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6.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7.xml" ContentType="application/vnd.openxmlformats-officedocument.theme+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8.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6" r:id="rId4"/>
    <p:sldMasterId id="2147483700" r:id="rId5"/>
    <p:sldMasterId id="2147483714" r:id="rId6"/>
    <p:sldMasterId id="2147483728" r:id="rId7"/>
    <p:sldMasterId id="2147483742" r:id="rId8"/>
    <p:sldMasterId id="2147483756" r:id="rId9"/>
  </p:sldMasterIdLst>
  <p:notesMasterIdLst>
    <p:notesMasterId r:id="rId38"/>
  </p:notesMasterIdLst>
  <p:sldIdLst>
    <p:sldId id="340" r:id="rId10"/>
    <p:sldId id="324" r:id="rId11"/>
    <p:sldId id="325" r:id="rId12"/>
    <p:sldId id="285" r:id="rId13"/>
    <p:sldId id="326" r:id="rId14"/>
    <p:sldId id="292" r:id="rId15"/>
    <p:sldId id="327" r:id="rId16"/>
    <p:sldId id="328" r:id="rId17"/>
    <p:sldId id="329" r:id="rId18"/>
    <p:sldId id="280" r:id="rId19"/>
    <p:sldId id="358" r:id="rId20"/>
    <p:sldId id="296" r:id="rId21"/>
    <p:sldId id="333" r:id="rId22"/>
    <p:sldId id="364" r:id="rId23"/>
    <p:sldId id="362" r:id="rId24"/>
    <p:sldId id="343" r:id="rId25"/>
    <p:sldId id="344" r:id="rId26"/>
    <p:sldId id="366" r:id="rId27"/>
    <p:sldId id="368" r:id="rId28"/>
    <p:sldId id="370" r:id="rId29"/>
    <p:sldId id="372" r:id="rId30"/>
    <p:sldId id="374" r:id="rId31"/>
    <p:sldId id="376" r:id="rId32"/>
    <p:sldId id="378" r:id="rId33"/>
    <p:sldId id="339" r:id="rId34"/>
    <p:sldId id="380" r:id="rId35"/>
    <p:sldId id="269" r:id="rId36"/>
    <p:sldId id="356"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54AFDC"/>
    <a:srgbClr val="40C6F0"/>
    <a:srgbClr val="2605EF"/>
    <a:srgbClr val="6CC4A2"/>
    <a:srgbClr val="05AB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121" autoAdjust="0"/>
    <p:restoredTop sz="94660"/>
  </p:normalViewPr>
  <p:slideViewPr>
    <p:cSldViewPr snapToGrid="0">
      <p:cViewPr varScale="1">
        <p:scale>
          <a:sx n="94" d="100"/>
          <a:sy n="94" d="100"/>
        </p:scale>
        <p:origin x="-96" y="-13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SG"/>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F10F6D-D2EF-4283-B5FC-58B0C48F6C3D}" type="datetimeFigureOut">
              <a:rPr lang="en-SG" smtClean="0"/>
              <a:t>17/11/2024</a:t>
            </a:fld>
            <a:endParaRPr lang="en-SG"/>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SG"/>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SG"/>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CF65EA-6272-4FB3-AAB4-CC631812490E}" type="slidenum">
              <a:rPr lang="en-SG" smtClean="0"/>
              <a:t>‹#›</a:t>
            </a:fld>
            <a:endParaRPr lang="en-SG"/>
          </a:p>
        </p:txBody>
      </p:sp>
    </p:spTree>
    <p:extLst>
      <p:ext uri="{BB962C8B-B14F-4D97-AF65-F5344CB8AC3E}">
        <p14:creationId xmlns:p14="http://schemas.microsoft.com/office/powerpoint/2010/main" val="41707247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318F09-5854-43D5-BC8D-088631B89FE4}" type="slidenum">
              <a:rPr kumimoji="0" lang="zh-CN" altLang="en-US" sz="1200" b="0" i="0" u="none" strike="noStrike" kern="1200" cap="none" spc="0" normalizeH="0" baseline="0" noProof="0" smtClean="0">
                <a:ln>
                  <a:noFill/>
                </a:ln>
                <a:solidFill>
                  <a:prstClr val="black"/>
                </a:solidFill>
                <a:effectLst/>
                <a:uLnTx/>
                <a:uFillTx/>
                <a:latin typeface="Calibri"/>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Calibri"/>
              <a:cs typeface="+mn-cs"/>
            </a:endParaRPr>
          </a:p>
        </p:txBody>
      </p:sp>
    </p:spTree>
    <p:extLst>
      <p:ext uri="{BB962C8B-B14F-4D97-AF65-F5344CB8AC3E}">
        <p14:creationId xmlns:p14="http://schemas.microsoft.com/office/powerpoint/2010/main" val="26771222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8.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9.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6.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SG"/>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SG"/>
          </a:p>
        </p:txBody>
      </p:sp>
      <p:sp>
        <p:nvSpPr>
          <p:cNvPr id="4" name="Date Placeholder 3"/>
          <p:cNvSpPr>
            <a:spLocks noGrp="1"/>
          </p:cNvSpPr>
          <p:nvPr>
            <p:ph type="dt" sz="half" idx="10"/>
          </p:nvPr>
        </p:nvSpPr>
        <p:spPr/>
        <p:txBody>
          <a:bodyPr/>
          <a:lstStyle/>
          <a:p>
            <a:fld id="{E1F18060-48B3-4E99-B0CE-F6DB53D2FF34}" type="datetimeFigureOut">
              <a:rPr lang="en-SG" smtClean="0"/>
              <a:t>17/11/2024</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E6267778-AD23-4B10-A101-BE44B4F229DF}" type="slidenum">
              <a:rPr lang="en-SG" smtClean="0"/>
              <a:t>‹#›</a:t>
            </a:fld>
            <a:endParaRPr lang="en-SG"/>
          </a:p>
        </p:txBody>
      </p:sp>
    </p:spTree>
    <p:extLst>
      <p:ext uri="{BB962C8B-B14F-4D97-AF65-F5344CB8AC3E}">
        <p14:creationId xmlns:p14="http://schemas.microsoft.com/office/powerpoint/2010/main" val="25813933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p:cNvSpPr>
            <a:spLocks noGrp="1"/>
          </p:cNvSpPr>
          <p:nvPr>
            <p:ph type="dt" sz="half" idx="10"/>
          </p:nvPr>
        </p:nvSpPr>
        <p:spPr/>
        <p:txBody>
          <a:bodyPr/>
          <a:lstStyle/>
          <a:p>
            <a:fld id="{E1F18060-48B3-4E99-B0CE-F6DB53D2FF34}" type="datetimeFigureOut">
              <a:rPr lang="en-SG" smtClean="0"/>
              <a:t>17/11/2024</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E6267778-AD23-4B10-A101-BE44B4F229DF}" type="slidenum">
              <a:rPr lang="en-SG" smtClean="0"/>
              <a:t>‹#›</a:t>
            </a:fld>
            <a:endParaRPr lang="en-SG"/>
          </a:p>
        </p:txBody>
      </p:sp>
    </p:spTree>
    <p:extLst>
      <p:ext uri="{BB962C8B-B14F-4D97-AF65-F5344CB8AC3E}">
        <p14:creationId xmlns:p14="http://schemas.microsoft.com/office/powerpoint/2010/main" val="4176964242"/>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
        <p:nvSpPr>
          <p:cNvPr id="6" name="矩形 5"/>
          <p:cNvSpPr/>
          <p:nvPr userDrawn="1"/>
        </p:nvSpPr>
        <p:spPr>
          <a:xfrm>
            <a:off x="0" y="1"/>
            <a:ext cx="12192000" cy="5758149"/>
          </a:xfrm>
          <a:prstGeom prst="rect">
            <a:avLst/>
          </a:prstGeom>
          <a:solidFill>
            <a:srgbClr val="B1DE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399" b="0" i="0" u="none" strike="noStrike" kern="1200" cap="none" spc="0" normalizeH="0" baseline="0" noProof="0">
              <a:ln>
                <a:noFill/>
              </a:ln>
              <a:solidFill>
                <a:prstClr val="white"/>
              </a:solidFill>
              <a:effectLst/>
              <a:uLnTx/>
              <a:uFillTx/>
              <a:latin typeface="Calibri"/>
              <a:cs typeface="+mn-cs"/>
            </a:endParaRPr>
          </a:p>
        </p:txBody>
      </p:sp>
      <p:sp>
        <p:nvSpPr>
          <p:cNvPr id="7" name="矩形 6"/>
          <p:cNvSpPr/>
          <p:nvPr userDrawn="1"/>
        </p:nvSpPr>
        <p:spPr>
          <a:xfrm>
            <a:off x="0" y="3349128"/>
            <a:ext cx="12192000" cy="2305624"/>
          </a:xfrm>
          <a:prstGeom prst="rect">
            <a:avLst/>
          </a:prstGeom>
          <a:solidFill>
            <a:srgbClr val="7FCD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399" b="0" i="0" u="none" strike="noStrike" kern="1200" cap="none" spc="0" normalizeH="0" baseline="0" noProof="0">
              <a:ln>
                <a:noFill/>
              </a:ln>
              <a:solidFill>
                <a:prstClr val="white"/>
              </a:solidFill>
              <a:effectLst/>
              <a:uLnTx/>
              <a:uFillTx/>
              <a:latin typeface="Calibri"/>
              <a:cs typeface="+mn-cs"/>
            </a:endParaRPr>
          </a:p>
        </p:txBody>
      </p:sp>
      <p:pic>
        <p:nvPicPr>
          <p:cNvPr id="8" name="图片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508641" y="3676180"/>
            <a:ext cx="1367967" cy="818475"/>
          </a:xfrm>
          <a:prstGeom prst="rect">
            <a:avLst/>
          </a:prstGeom>
        </p:spPr>
      </p:pic>
      <p:pic>
        <p:nvPicPr>
          <p:cNvPr id="9" name="图片 8"/>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9528827" y="2907955"/>
            <a:ext cx="2435276" cy="1457061"/>
          </a:xfrm>
          <a:prstGeom prst="rect">
            <a:avLst/>
          </a:prstGeom>
        </p:spPr>
      </p:pic>
      <p:sp>
        <p:nvSpPr>
          <p:cNvPr id="10" name="矩形 9"/>
          <p:cNvSpPr/>
          <p:nvPr userDrawn="1"/>
        </p:nvSpPr>
        <p:spPr>
          <a:xfrm>
            <a:off x="0" y="5654752"/>
            <a:ext cx="12192000" cy="1203248"/>
          </a:xfrm>
          <a:prstGeom prst="rect">
            <a:avLst/>
          </a:prstGeom>
          <a:solidFill>
            <a:srgbClr val="CED6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399" b="0" i="0" u="none" strike="noStrike" kern="1200" cap="none" spc="0" normalizeH="0" baseline="0" noProof="0">
              <a:ln>
                <a:noFill/>
              </a:ln>
              <a:solidFill>
                <a:prstClr val="white"/>
              </a:solidFill>
              <a:effectLst/>
              <a:uLnTx/>
              <a:uFillTx/>
              <a:latin typeface="Calibri"/>
              <a:cs typeface="+mn-cs"/>
            </a:endParaRPr>
          </a:p>
        </p:txBody>
      </p:sp>
      <p:sp>
        <p:nvSpPr>
          <p:cNvPr id="11" name="矩形 10"/>
          <p:cNvSpPr/>
          <p:nvPr userDrawn="1"/>
        </p:nvSpPr>
        <p:spPr>
          <a:xfrm>
            <a:off x="0" y="5372101"/>
            <a:ext cx="12192000" cy="532941"/>
          </a:xfrm>
          <a:prstGeom prst="rect">
            <a:avLst/>
          </a:prstGeom>
          <a:solidFill>
            <a:srgbClr val="80BB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399" b="0" i="0" u="none" strike="noStrike" kern="1200" cap="none" spc="0" normalizeH="0" baseline="0" noProof="0">
              <a:ln>
                <a:noFill/>
              </a:ln>
              <a:solidFill>
                <a:prstClr val="white"/>
              </a:solidFill>
              <a:effectLst/>
              <a:uLnTx/>
              <a:uFillTx/>
              <a:latin typeface="Calibri"/>
              <a:cs typeface="+mn-cs"/>
            </a:endParaRPr>
          </a:p>
        </p:txBody>
      </p:sp>
      <p:pic>
        <p:nvPicPr>
          <p:cNvPr id="12" name="图片 11"/>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2192626" y="220338"/>
            <a:ext cx="7725907" cy="6037244"/>
          </a:xfrm>
          <a:prstGeom prst="rect">
            <a:avLst/>
          </a:prstGeom>
        </p:spPr>
      </p:pic>
      <p:pic>
        <p:nvPicPr>
          <p:cNvPr id="13" name="图片 12"/>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328800" y="5654755"/>
            <a:ext cx="3727652" cy="719113"/>
          </a:xfrm>
          <a:prstGeom prst="rect">
            <a:avLst/>
          </a:prstGeom>
        </p:spPr>
      </p:pic>
      <p:pic>
        <p:nvPicPr>
          <p:cNvPr id="14" name="图片 13"/>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8170361" y="5654754"/>
            <a:ext cx="3727652" cy="719113"/>
          </a:xfrm>
          <a:prstGeom prst="rect">
            <a:avLst/>
          </a:prstGeom>
        </p:spPr>
      </p:pic>
      <p:pic>
        <p:nvPicPr>
          <p:cNvPr id="15" name="图片 14"/>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213145" y="448795"/>
            <a:ext cx="2665930" cy="1595064"/>
          </a:xfrm>
          <a:prstGeom prst="rect">
            <a:avLst/>
          </a:prstGeom>
        </p:spPr>
      </p:pic>
      <p:pic>
        <p:nvPicPr>
          <p:cNvPr id="16" name="图片 15"/>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6340400" y="5377066"/>
            <a:ext cx="1977089" cy="1327611"/>
          </a:xfrm>
          <a:prstGeom prst="rect">
            <a:avLst/>
          </a:prstGeom>
        </p:spPr>
      </p:pic>
      <p:pic>
        <p:nvPicPr>
          <p:cNvPr id="17" name="图片 16"/>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9464050" y="4648051"/>
            <a:ext cx="932800" cy="1916023"/>
          </a:xfrm>
          <a:prstGeom prst="rect">
            <a:avLst/>
          </a:prstGeom>
        </p:spPr>
      </p:pic>
      <p:pic>
        <p:nvPicPr>
          <p:cNvPr id="18" name="图片 17"/>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1374631" y="4523516"/>
            <a:ext cx="1533823" cy="2175240"/>
          </a:xfrm>
          <a:prstGeom prst="rect">
            <a:avLst/>
          </a:prstGeom>
        </p:spPr>
      </p:pic>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52BF15E-3D69-4198-ACBA-4CF21DCC890D}"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2024/11/17</a:t>
            </a:fld>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4F8E3B-1BA1-4539-B149-7B70547C67F1}" type="slidenum">
              <a:rPr kumimoji="0" lang="zh-CN" altLang="en-US" sz="1200" b="0" i="0" u="none" strike="noStrike" kern="1200" cap="none" spc="0" normalizeH="0" baseline="0" noProof="0" smtClean="0">
                <a:ln>
                  <a:noFill/>
                </a:ln>
                <a:solidFill>
                  <a:prstClr val="black">
                    <a:tint val="75000"/>
                  </a:prstClr>
                </a:solidFill>
                <a:effectLst/>
                <a:uLnTx/>
                <a:uFillTx/>
                <a:latin typeface="Calibri"/>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Tree>
    <p:extLst>
      <p:ext uri="{BB962C8B-B14F-4D97-AF65-F5344CB8AC3E}">
        <p14:creationId xmlns:p14="http://schemas.microsoft.com/office/powerpoint/2010/main" val="45495656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BDC7E10-B77C-4945-BF3B-FF2ECAA454F6}"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11/17/2024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12047D-6CE6-4975-B21E-1E42DCAC859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835267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BDC7E10-B77C-4945-BF3B-FF2ECAA454F6}"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11/17/2024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12047D-6CE6-4975-B21E-1E42DCAC859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80726389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BDC7E10-B77C-4945-BF3B-FF2ECAA454F6}"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11/17/2024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12047D-6CE6-4975-B21E-1E42DCAC859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45934955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BDC7E10-B77C-4945-BF3B-FF2ECAA454F6}"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11/17/2024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12047D-6CE6-4975-B21E-1E42DCAC859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71648084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BDC7E10-B77C-4945-BF3B-FF2ECAA454F6}"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11/17/2024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12047D-6CE6-4975-B21E-1E42DCAC859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88203013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BDC7E10-B77C-4945-BF3B-FF2ECAA454F6}"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11/17/2024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12047D-6CE6-4975-B21E-1E42DCAC859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9830240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BDC7E10-B77C-4945-BF3B-FF2ECAA454F6}"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11/17/2024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12047D-6CE6-4975-B21E-1E42DCAC859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88992123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BDC7E10-B77C-4945-BF3B-FF2ECAA454F6}"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11/17/2024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12047D-6CE6-4975-B21E-1E42DCAC859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12182746"/>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BDC7E10-B77C-4945-BF3B-FF2ECAA454F6}"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11/17/2024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12047D-6CE6-4975-B21E-1E42DCAC859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2117927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SG"/>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p:cNvSpPr>
            <a:spLocks noGrp="1"/>
          </p:cNvSpPr>
          <p:nvPr>
            <p:ph type="dt" sz="half" idx="10"/>
          </p:nvPr>
        </p:nvSpPr>
        <p:spPr/>
        <p:txBody>
          <a:bodyPr/>
          <a:lstStyle/>
          <a:p>
            <a:fld id="{E1F18060-48B3-4E99-B0CE-F6DB53D2FF34}" type="datetimeFigureOut">
              <a:rPr lang="en-SG" smtClean="0"/>
              <a:t>17/11/2024</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E6267778-AD23-4B10-A101-BE44B4F229DF}" type="slidenum">
              <a:rPr lang="en-SG" smtClean="0"/>
              <a:t>‹#›</a:t>
            </a:fld>
            <a:endParaRPr lang="en-SG"/>
          </a:p>
        </p:txBody>
      </p:sp>
    </p:spTree>
    <p:extLst>
      <p:ext uri="{BB962C8B-B14F-4D97-AF65-F5344CB8AC3E}">
        <p14:creationId xmlns:p14="http://schemas.microsoft.com/office/powerpoint/2010/main" val="28290028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BDC7E10-B77C-4945-BF3B-FF2ECAA454F6}"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11/17/2024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12047D-6CE6-4975-B21E-1E42DCAC859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8324052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BDC7E10-B77C-4945-BF3B-FF2ECAA454F6}"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11/17/2024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12047D-6CE6-4975-B21E-1E42DCAC859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14775283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userDrawn="1">
  <p:cSld name="节标题">
    <p:spTree>
      <p:nvGrpSpPr>
        <p:cNvPr id="1" name=""/>
        <p:cNvGrpSpPr/>
        <p:nvPr/>
      </p:nvGrpSpPr>
      <p:grpSpPr>
        <a:xfrm>
          <a:off x="0" y="0"/>
          <a:ext cx="0" cy="0"/>
          <a:chOff x="0" y="0"/>
          <a:chExt cx="0" cy="0"/>
        </a:xfrm>
      </p:grpSpPr>
      <p:grpSp>
        <p:nvGrpSpPr>
          <p:cNvPr id="259" name="Group 3"/>
          <p:cNvGrpSpPr/>
          <p:nvPr userDrawn="1"/>
        </p:nvGrpSpPr>
        <p:grpSpPr>
          <a:xfrm rot="10800000" flipV="1">
            <a:off x="2282326" y="6225655"/>
            <a:ext cx="412599" cy="1820482"/>
            <a:chOff x="4980416" y="5037518"/>
            <a:chExt cx="412706" cy="1820482"/>
          </a:xfrm>
        </p:grpSpPr>
        <p:sp>
          <p:nvSpPr>
            <p:cNvPr id="260" name="Freeform 11"/>
            <p:cNvSpPr>
              <a:spLocks/>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261" name="Freeform 12"/>
            <p:cNvSpPr>
              <a:spLocks/>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262" name="Freeform 13"/>
            <p:cNvSpPr>
              <a:spLocks/>
            </p:cNvSpPr>
            <p:nvPr/>
          </p:nvSpPr>
          <p:spPr bwMode="auto">
            <a:xfrm>
              <a:off x="5078038" y="5468401"/>
              <a:ext cx="125899" cy="1386906"/>
            </a:xfrm>
            <a:custGeom>
              <a:avLst/>
              <a:gdLst>
                <a:gd name="T0" fmla="*/ 79 w 79"/>
                <a:gd name="T1" fmla="*/ 871 h 871"/>
                <a:gd name="T2" fmla="*/ 0 w 79"/>
                <a:gd name="T3" fmla="*/ 871 h 871"/>
                <a:gd name="T4" fmla="*/ 0 w 79"/>
                <a:gd name="T5" fmla="*/ 33 h 871"/>
                <a:gd name="T6" fmla="*/ 39 w 79"/>
                <a:gd name="T7" fmla="*/ 1 h 871"/>
                <a:gd name="T8" fmla="*/ 79 w 79"/>
                <a:gd name="T9" fmla="*/ 33 h 871"/>
                <a:gd name="T10" fmla="*/ 79 w 79"/>
                <a:gd name="T11" fmla="*/ 871 h 871"/>
              </a:gdLst>
              <a:ahLst/>
              <a:cxnLst>
                <a:cxn ang="0">
                  <a:pos x="T0" y="T1"/>
                </a:cxn>
                <a:cxn ang="0">
                  <a:pos x="T2" y="T3"/>
                </a:cxn>
                <a:cxn ang="0">
                  <a:pos x="T4" y="T5"/>
                </a:cxn>
                <a:cxn ang="0">
                  <a:pos x="T6" y="T7"/>
                </a:cxn>
                <a:cxn ang="0">
                  <a:pos x="T8" y="T9"/>
                </a:cxn>
                <a:cxn ang="0">
                  <a:pos x="T10" y="T11"/>
                </a:cxn>
              </a:cxnLst>
              <a:rect l="0" t="0" r="r" b="b"/>
              <a:pathLst>
                <a:path w="79" h="871">
                  <a:moveTo>
                    <a:pt x="79" y="871"/>
                  </a:moveTo>
                  <a:cubicBezTo>
                    <a:pt x="0" y="871"/>
                    <a:pt x="0" y="871"/>
                    <a:pt x="0" y="871"/>
                  </a:cubicBezTo>
                  <a:cubicBezTo>
                    <a:pt x="0" y="33"/>
                    <a:pt x="0" y="33"/>
                    <a:pt x="0" y="33"/>
                  </a:cubicBezTo>
                  <a:cubicBezTo>
                    <a:pt x="0" y="33"/>
                    <a:pt x="5" y="2"/>
                    <a:pt x="39" y="1"/>
                  </a:cubicBezTo>
                  <a:cubicBezTo>
                    <a:pt x="73" y="0"/>
                    <a:pt x="79" y="33"/>
                    <a:pt x="79" y="33"/>
                  </a:cubicBezTo>
                  <a:cubicBezTo>
                    <a:pt x="79" y="871"/>
                    <a:pt x="79" y="871"/>
                    <a:pt x="79" y="871"/>
                  </a:cubicBezTo>
                </a:path>
              </a:pathLst>
            </a:custGeom>
            <a:solidFill>
              <a:srgbClr val="00A39E">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263" name="Freeform 14"/>
            <p:cNvSpPr>
              <a:spLocks/>
            </p:cNvSpPr>
            <p:nvPr/>
          </p:nvSpPr>
          <p:spPr bwMode="auto">
            <a:xfrm>
              <a:off x="5200571" y="5465708"/>
              <a:ext cx="101662" cy="1387579"/>
            </a:xfrm>
            <a:custGeom>
              <a:avLst/>
              <a:gdLst>
                <a:gd name="T0" fmla="*/ 64 w 64"/>
                <a:gd name="T1" fmla="*/ 872 h 872"/>
                <a:gd name="T2" fmla="*/ 0 w 64"/>
                <a:gd name="T3" fmla="*/ 872 h 872"/>
                <a:gd name="T4" fmla="*/ 0 w 64"/>
                <a:gd name="T5" fmla="*/ 33 h 872"/>
                <a:gd name="T6" fmla="*/ 31 w 64"/>
                <a:gd name="T7" fmla="*/ 1 h 872"/>
                <a:gd name="T8" fmla="*/ 64 w 64"/>
                <a:gd name="T9" fmla="*/ 33 h 872"/>
                <a:gd name="T10" fmla="*/ 64 w 64"/>
                <a:gd name="T11" fmla="*/ 872 h 872"/>
              </a:gdLst>
              <a:ahLst/>
              <a:cxnLst>
                <a:cxn ang="0">
                  <a:pos x="T0" y="T1"/>
                </a:cxn>
                <a:cxn ang="0">
                  <a:pos x="T2" y="T3"/>
                </a:cxn>
                <a:cxn ang="0">
                  <a:pos x="T4" y="T5"/>
                </a:cxn>
                <a:cxn ang="0">
                  <a:pos x="T6" y="T7"/>
                </a:cxn>
                <a:cxn ang="0">
                  <a:pos x="T8" y="T9"/>
                </a:cxn>
                <a:cxn ang="0">
                  <a:pos x="T10" y="T11"/>
                </a:cxn>
              </a:cxnLst>
              <a:rect l="0" t="0" r="r" b="b"/>
              <a:pathLst>
                <a:path w="64" h="872">
                  <a:moveTo>
                    <a:pt x="64" y="872"/>
                  </a:moveTo>
                  <a:cubicBezTo>
                    <a:pt x="0" y="872"/>
                    <a:pt x="0" y="872"/>
                    <a:pt x="0" y="872"/>
                  </a:cubicBezTo>
                  <a:cubicBezTo>
                    <a:pt x="0" y="33"/>
                    <a:pt x="0" y="33"/>
                    <a:pt x="0" y="33"/>
                  </a:cubicBezTo>
                  <a:cubicBezTo>
                    <a:pt x="0" y="33"/>
                    <a:pt x="4" y="2"/>
                    <a:pt x="31" y="1"/>
                  </a:cubicBezTo>
                  <a:cubicBezTo>
                    <a:pt x="58" y="0"/>
                    <a:pt x="64" y="33"/>
                    <a:pt x="64" y="33"/>
                  </a:cubicBezTo>
                  <a:cubicBezTo>
                    <a:pt x="64" y="872"/>
                    <a:pt x="64" y="872"/>
                    <a:pt x="64" y="872"/>
                  </a:cubicBezTo>
                </a:path>
              </a:pathLst>
            </a:custGeom>
            <a:solidFill>
              <a:srgbClr val="ABA0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264" name="Freeform 15"/>
            <p:cNvSpPr>
              <a:spLocks/>
            </p:cNvSpPr>
            <p:nvPr/>
          </p:nvSpPr>
          <p:spPr bwMode="auto">
            <a:xfrm>
              <a:off x="4980416" y="5465708"/>
              <a:ext cx="100315" cy="1387579"/>
            </a:xfrm>
            <a:custGeom>
              <a:avLst/>
              <a:gdLst>
                <a:gd name="T0" fmla="*/ 63 w 63"/>
                <a:gd name="T1" fmla="*/ 872 h 872"/>
                <a:gd name="T2" fmla="*/ 0 w 63"/>
                <a:gd name="T3" fmla="*/ 872 h 872"/>
                <a:gd name="T4" fmla="*/ 0 w 63"/>
                <a:gd name="T5" fmla="*/ 33 h 872"/>
                <a:gd name="T6" fmla="*/ 31 w 63"/>
                <a:gd name="T7" fmla="*/ 1 h 872"/>
                <a:gd name="T8" fmla="*/ 63 w 63"/>
                <a:gd name="T9" fmla="*/ 33 h 872"/>
                <a:gd name="T10" fmla="*/ 63 w 63"/>
                <a:gd name="T11" fmla="*/ 872 h 872"/>
              </a:gdLst>
              <a:ahLst/>
              <a:cxnLst>
                <a:cxn ang="0">
                  <a:pos x="T0" y="T1"/>
                </a:cxn>
                <a:cxn ang="0">
                  <a:pos x="T2" y="T3"/>
                </a:cxn>
                <a:cxn ang="0">
                  <a:pos x="T4" y="T5"/>
                </a:cxn>
                <a:cxn ang="0">
                  <a:pos x="T6" y="T7"/>
                </a:cxn>
                <a:cxn ang="0">
                  <a:pos x="T8" y="T9"/>
                </a:cxn>
                <a:cxn ang="0">
                  <a:pos x="T10" y="T11"/>
                </a:cxn>
              </a:cxnLst>
              <a:rect l="0" t="0" r="r" b="b"/>
              <a:pathLst>
                <a:path w="63" h="872">
                  <a:moveTo>
                    <a:pt x="63" y="872"/>
                  </a:moveTo>
                  <a:cubicBezTo>
                    <a:pt x="0" y="872"/>
                    <a:pt x="0" y="872"/>
                    <a:pt x="0" y="872"/>
                  </a:cubicBezTo>
                  <a:cubicBezTo>
                    <a:pt x="0" y="33"/>
                    <a:pt x="0" y="33"/>
                    <a:pt x="0" y="33"/>
                  </a:cubicBezTo>
                  <a:cubicBezTo>
                    <a:pt x="0" y="33"/>
                    <a:pt x="4" y="2"/>
                    <a:pt x="31" y="1"/>
                  </a:cubicBezTo>
                  <a:cubicBezTo>
                    <a:pt x="57" y="0"/>
                    <a:pt x="63" y="33"/>
                    <a:pt x="63" y="33"/>
                  </a:cubicBezTo>
                  <a:lnTo>
                    <a:pt x="63" y="872"/>
                  </a:lnTo>
                  <a:close/>
                </a:path>
              </a:pathLst>
            </a:custGeom>
            <a:solidFill>
              <a:srgbClr val="00A39E">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265" name="Freeform 16"/>
            <p:cNvSpPr>
              <a:spLocks/>
            </p:cNvSpPr>
            <p:nvPr/>
          </p:nvSpPr>
          <p:spPr bwMode="auto">
            <a:xfrm>
              <a:off x="5076019" y="5038865"/>
              <a:ext cx="132631" cy="192551"/>
            </a:xfrm>
            <a:custGeom>
              <a:avLst/>
              <a:gdLst>
                <a:gd name="T0" fmla="*/ 0 w 83"/>
                <a:gd name="T1" fmla="*/ 111 h 121"/>
                <a:gd name="T2" fmla="*/ 83 w 83"/>
                <a:gd name="T3" fmla="*/ 113 h 121"/>
                <a:gd name="T4" fmla="*/ 49 w 83"/>
                <a:gd name="T5" fmla="*/ 0 h 121"/>
                <a:gd name="T6" fmla="*/ 29 w 83"/>
                <a:gd name="T7" fmla="*/ 0 h 121"/>
                <a:gd name="T8" fmla="*/ 0 w 83"/>
                <a:gd name="T9" fmla="*/ 111 h 121"/>
              </a:gdLst>
              <a:ahLst/>
              <a:cxnLst>
                <a:cxn ang="0">
                  <a:pos x="T0" y="T1"/>
                </a:cxn>
                <a:cxn ang="0">
                  <a:pos x="T2" y="T3"/>
                </a:cxn>
                <a:cxn ang="0">
                  <a:pos x="T4" y="T5"/>
                </a:cxn>
                <a:cxn ang="0">
                  <a:pos x="T6" y="T7"/>
                </a:cxn>
                <a:cxn ang="0">
                  <a:pos x="T8" y="T9"/>
                </a:cxn>
              </a:cxnLst>
              <a:rect l="0" t="0" r="r" b="b"/>
              <a:pathLst>
                <a:path w="83" h="121">
                  <a:moveTo>
                    <a:pt x="0" y="111"/>
                  </a:moveTo>
                  <a:cubicBezTo>
                    <a:pt x="0" y="111"/>
                    <a:pt x="40" y="121"/>
                    <a:pt x="83" y="113"/>
                  </a:cubicBezTo>
                  <a:cubicBezTo>
                    <a:pt x="49" y="0"/>
                    <a:pt x="49" y="0"/>
                    <a:pt x="49" y="0"/>
                  </a:cubicBezTo>
                  <a:cubicBezTo>
                    <a:pt x="29" y="0"/>
                    <a:pt x="29" y="0"/>
                    <a:pt x="29" y="0"/>
                  </a:cubicBezTo>
                  <a:cubicBezTo>
                    <a:pt x="0" y="111"/>
                    <a:pt x="0" y="111"/>
                    <a:pt x="0" y="111"/>
                  </a:cubicBezTo>
                </a:path>
              </a:pathLst>
            </a:custGeom>
            <a:solidFill>
              <a:srgbClr val="00A39E">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266" name="Freeform 35"/>
            <p:cNvSpPr>
              <a:spLocks/>
            </p:cNvSpPr>
            <p:nvPr/>
          </p:nvSpPr>
          <p:spPr bwMode="auto">
            <a:xfrm>
              <a:off x="5143344" y="5037518"/>
              <a:ext cx="249778" cy="1820482"/>
            </a:xfrm>
            <a:custGeom>
              <a:avLst/>
              <a:gdLst>
                <a:gd name="T0" fmla="*/ 34 w 157"/>
                <a:gd name="T1" fmla="*/ 0 h 1144"/>
                <a:gd name="T2" fmla="*/ 0 w 157"/>
                <a:gd name="T3" fmla="*/ 1 h 1144"/>
                <a:gd name="T4" fmla="*/ 7 w 157"/>
                <a:gd name="T5" fmla="*/ 1 h 1144"/>
                <a:gd name="T6" fmla="*/ 41 w 157"/>
                <a:gd name="T7" fmla="*/ 114 h 1144"/>
                <a:gd name="T8" fmla="*/ 41 w 157"/>
                <a:gd name="T9" fmla="*/ 114 h 1144"/>
                <a:gd name="T10" fmla="*/ 94 w 157"/>
                <a:gd name="T11" fmla="*/ 285 h 1144"/>
                <a:gd name="T12" fmla="*/ 94 w 157"/>
                <a:gd name="T13" fmla="*/ 286 h 1144"/>
                <a:gd name="T14" fmla="*/ 100 w 157"/>
                <a:gd name="T15" fmla="*/ 302 h 1144"/>
                <a:gd name="T16" fmla="*/ 100 w 157"/>
                <a:gd name="T17" fmla="*/ 1141 h 1144"/>
                <a:gd name="T18" fmla="*/ 38 w 157"/>
                <a:gd name="T19" fmla="*/ 1141 h 1144"/>
                <a:gd name="T20" fmla="*/ 38 w 157"/>
                <a:gd name="T21" fmla="*/ 1142 h 1144"/>
                <a:gd name="T22" fmla="*/ 0 w 157"/>
                <a:gd name="T23" fmla="*/ 1142 h 1144"/>
                <a:gd name="T24" fmla="*/ 0 w 157"/>
                <a:gd name="T25" fmla="*/ 1144 h 1144"/>
                <a:gd name="T26" fmla="*/ 157 w 157"/>
                <a:gd name="T27" fmla="*/ 1142 h 1144"/>
                <a:gd name="T28" fmla="*/ 142 w 157"/>
                <a:gd name="T29" fmla="*/ 290 h 1144"/>
                <a:gd name="T30" fmla="*/ 34 w 157"/>
                <a:gd name="T31" fmla="*/ 0 h 1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7" h="1144">
                  <a:moveTo>
                    <a:pt x="34" y="0"/>
                  </a:moveTo>
                  <a:cubicBezTo>
                    <a:pt x="0" y="1"/>
                    <a:pt x="0" y="1"/>
                    <a:pt x="0" y="1"/>
                  </a:cubicBezTo>
                  <a:cubicBezTo>
                    <a:pt x="7" y="1"/>
                    <a:pt x="7" y="1"/>
                    <a:pt x="7" y="1"/>
                  </a:cubicBezTo>
                  <a:cubicBezTo>
                    <a:pt x="41" y="114"/>
                    <a:pt x="41" y="114"/>
                    <a:pt x="41" y="114"/>
                  </a:cubicBezTo>
                  <a:cubicBezTo>
                    <a:pt x="41" y="114"/>
                    <a:pt x="41" y="114"/>
                    <a:pt x="41" y="114"/>
                  </a:cubicBezTo>
                  <a:cubicBezTo>
                    <a:pt x="94" y="285"/>
                    <a:pt x="94" y="285"/>
                    <a:pt x="94" y="285"/>
                  </a:cubicBezTo>
                  <a:cubicBezTo>
                    <a:pt x="94" y="286"/>
                    <a:pt x="94" y="286"/>
                    <a:pt x="94" y="286"/>
                  </a:cubicBezTo>
                  <a:cubicBezTo>
                    <a:pt x="98" y="294"/>
                    <a:pt x="100" y="302"/>
                    <a:pt x="100" y="302"/>
                  </a:cubicBezTo>
                  <a:cubicBezTo>
                    <a:pt x="100" y="1141"/>
                    <a:pt x="100" y="1141"/>
                    <a:pt x="100" y="1141"/>
                  </a:cubicBezTo>
                  <a:cubicBezTo>
                    <a:pt x="38" y="1141"/>
                    <a:pt x="38" y="1141"/>
                    <a:pt x="38" y="1141"/>
                  </a:cubicBezTo>
                  <a:cubicBezTo>
                    <a:pt x="38" y="1142"/>
                    <a:pt x="38" y="1142"/>
                    <a:pt x="38" y="1142"/>
                  </a:cubicBezTo>
                  <a:cubicBezTo>
                    <a:pt x="0" y="1142"/>
                    <a:pt x="0" y="1142"/>
                    <a:pt x="0" y="1142"/>
                  </a:cubicBezTo>
                  <a:cubicBezTo>
                    <a:pt x="0" y="1144"/>
                    <a:pt x="0" y="1144"/>
                    <a:pt x="0" y="1144"/>
                  </a:cubicBezTo>
                  <a:cubicBezTo>
                    <a:pt x="157" y="1142"/>
                    <a:pt x="157" y="1142"/>
                    <a:pt x="157" y="11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267" name="Freeform 36"/>
            <p:cNvSpPr>
              <a:spLocks/>
            </p:cNvSpPr>
            <p:nvPr/>
          </p:nvSpPr>
          <p:spPr bwMode="auto">
            <a:xfrm>
              <a:off x="5143344" y="5218624"/>
              <a:ext cx="149463" cy="294886"/>
            </a:xfrm>
            <a:custGeom>
              <a:avLst/>
              <a:gdLst>
                <a:gd name="T0" fmla="*/ 41 w 94"/>
                <a:gd name="T1" fmla="*/ 0 h 185"/>
                <a:gd name="T2" fmla="*/ 6 w 94"/>
                <a:gd name="T3" fmla="*/ 3 h 185"/>
                <a:gd name="T4" fmla="*/ 0 w 94"/>
                <a:gd name="T5" fmla="*/ 3 h 185"/>
                <a:gd name="T6" fmla="*/ 0 w 94"/>
                <a:gd name="T7" fmla="*/ 158 h 185"/>
                <a:gd name="T8" fmla="*/ 37 w 94"/>
                <a:gd name="T9" fmla="*/ 185 h 185"/>
                <a:gd name="T10" fmla="*/ 67 w 94"/>
                <a:gd name="T11" fmla="*/ 156 h 185"/>
                <a:gd name="T12" fmla="*/ 68 w 94"/>
                <a:gd name="T13" fmla="*/ 156 h 185"/>
                <a:gd name="T14" fmla="*/ 94 w 94"/>
                <a:gd name="T15" fmla="*/ 172 h 185"/>
                <a:gd name="T16" fmla="*/ 94 w 94"/>
                <a:gd name="T17" fmla="*/ 171 h 185"/>
                <a:gd name="T18" fmla="*/ 41 w 94"/>
                <a:gd name="T19"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 h="185">
                  <a:moveTo>
                    <a:pt x="41" y="0"/>
                  </a:moveTo>
                  <a:cubicBezTo>
                    <a:pt x="28" y="2"/>
                    <a:pt x="16" y="3"/>
                    <a:pt x="6" y="3"/>
                  </a:cubicBezTo>
                  <a:cubicBezTo>
                    <a:pt x="4" y="3"/>
                    <a:pt x="2" y="3"/>
                    <a:pt x="0" y="3"/>
                  </a:cubicBezTo>
                  <a:cubicBezTo>
                    <a:pt x="0" y="158"/>
                    <a:pt x="0" y="158"/>
                    <a:pt x="0" y="158"/>
                  </a:cubicBezTo>
                  <a:cubicBezTo>
                    <a:pt x="24" y="159"/>
                    <a:pt x="34" y="177"/>
                    <a:pt x="37" y="185"/>
                  </a:cubicBezTo>
                  <a:cubicBezTo>
                    <a:pt x="38" y="178"/>
                    <a:pt x="45" y="157"/>
                    <a:pt x="67" y="156"/>
                  </a:cubicBezTo>
                  <a:cubicBezTo>
                    <a:pt x="68" y="156"/>
                    <a:pt x="68" y="156"/>
                    <a:pt x="68" y="156"/>
                  </a:cubicBezTo>
                  <a:cubicBezTo>
                    <a:pt x="81" y="156"/>
                    <a:pt x="89" y="164"/>
                    <a:pt x="94" y="172"/>
                  </a:cubicBezTo>
                  <a:cubicBezTo>
                    <a:pt x="94" y="171"/>
                    <a:pt x="94" y="171"/>
                    <a:pt x="94" y="171"/>
                  </a:cubicBezTo>
                  <a:cubicBezTo>
                    <a:pt x="41" y="0"/>
                    <a:pt x="41" y="0"/>
                    <a:pt x="41"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268" name="Freeform 37"/>
            <p:cNvSpPr>
              <a:spLocks/>
            </p:cNvSpPr>
            <p:nvPr/>
          </p:nvSpPr>
          <p:spPr bwMode="auto">
            <a:xfrm>
              <a:off x="5143344" y="5470421"/>
              <a:ext cx="60593" cy="1384886"/>
            </a:xfrm>
            <a:custGeom>
              <a:avLst/>
              <a:gdLst>
                <a:gd name="T0" fmla="*/ 0 w 38"/>
                <a:gd name="T1" fmla="*/ 0 h 870"/>
                <a:gd name="T2" fmla="*/ 0 w 38"/>
                <a:gd name="T3" fmla="*/ 870 h 870"/>
                <a:gd name="T4" fmla="*/ 38 w 38"/>
                <a:gd name="T5" fmla="*/ 870 h 870"/>
                <a:gd name="T6" fmla="*/ 38 w 38"/>
                <a:gd name="T7" fmla="*/ 869 h 870"/>
                <a:gd name="T8" fmla="*/ 36 w 38"/>
                <a:gd name="T9" fmla="*/ 869 h 870"/>
                <a:gd name="T10" fmla="*/ 36 w 38"/>
                <a:gd name="T11" fmla="*/ 30 h 870"/>
                <a:gd name="T12" fmla="*/ 37 w 38"/>
                <a:gd name="T13" fmla="*/ 27 h 870"/>
                <a:gd name="T14" fmla="*/ 0 w 38"/>
                <a:gd name="T15" fmla="*/ 0 h 8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870">
                  <a:moveTo>
                    <a:pt x="0" y="0"/>
                  </a:moveTo>
                  <a:cubicBezTo>
                    <a:pt x="0" y="870"/>
                    <a:pt x="0" y="870"/>
                    <a:pt x="0" y="870"/>
                  </a:cubicBezTo>
                  <a:cubicBezTo>
                    <a:pt x="38" y="870"/>
                    <a:pt x="38" y="870"/>
                    <a:pt x="38" y="870"/>
                  </a:cubicBezTo>
                  <a:cubicBezTo>
                    <a:pt x="38" y="869"/>
                    <a:pt x="38" y="869"/>
                    <a:pt x="38" y="869"/>
                  </a:cubicBezTo>
                  <a:cubicBezTo>
                    <a:pt x="36" y="869"/>
                    <a:pt x="36" y="869"/>
                    <a:pt x="36" y="869"/>
                  </a:cubicBezTo>
                  <a:cubicBezTo>
                    <a:pt x="36" y="30"/>
                    <a:pt x="36" y="30"/>
                    <a:pt x="36" y="30"/>
                  </a:cubicBezTo>
                  <a:cubicBezTo>
                    <a:pt x="36" y="30"/>
                    <a:pt x="37" y="29"/>
                    <a:pt x="37" y="27"/>
                  </a:cubicBezTo>
                  <a:cubicBezTo>
                    <a:pt x="34" y="19"/>
                    <a:pt x="24" y="1"/>
                    <a:pt x="0" y="0"/>
                  </a:cubicBezTo>
                </a:path>
              </a:pathLst>
            </a:custGeom>
            <a:solidFill>
              <a:srgbClr val="00A39E"/>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269" name="Freeform 38"/>
            <p:cNvSpPr>
              <a:spLocks/>
            </p:cNvSpPr>
            <p:nvPr/>
          </p:nvSpPr>
          <p:spPr bwMode="auto">
            <a:xfrm>
              <a:off x="5200571" y="5467055"/>
              <a:ext cx="101662" cy="1386232"/>
            </a:xfrm>
            <a:custGeom>
              <a:avLst/>
              <a:gdLst>
                <a:gd name="T0" fmla="*/ 32 w 64"/>
                <a:gd name="T1" fmla="*/ 0 h 871"/>
                <a:gd name="T2" fmla="*/ 31 w 64"/>
                <a:gd name="T3" fmla="*/ 0 h 871"/>
                <a:gd name="T4" fmla="*/ 1 w 64"/>
                <a:gd name="T5" fmla="*/ 29 h 871"/>
                <a:gd name="T6" fmla="*/ 0 w 64"/>
                <a:gd name="T7" fmla="*/ 32 h 871"/>
                <a:gd name="T8" fmla="*/ 0 w 64"/>
                <a:gd name="T9" fmla="*/ 871 h 871"/>
                <a:gd name="T10" fmla="*/ 2 w 64"/>
                <a:gd name="T11" fmla="*/ 871 h 871"/>
                <a:gd name="T12" fmla="*/ 64 w 64"/>
                <a:gd name="T13" fmla="*/ 871 h 871"/>
                <a:gd name="T14" fmla="*/ 64 w 64"/>
                <a:gd name="T15" fmla="*/ 32 h 871"/>
                <a:gd name="T16" fmla="*/ 58 w 64"/>
                <a:gd name="T17" fmla="*/ 16 h 871"/>
                <a:gd name="T18" fmla="*/ 32 w 64"/>
                <a:gd name="T19"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871">
                  <a:moveTo>
                    <a:pt x="32" y="0"/>
                  </a:moveTo>
                  <a:cubicBezTo>
                    <a:pt x="32" y="0"/>
                    <a:pt x="32" y="0"/>
                    <a:pt x="31" y="0"/>
                  </a:cubicBezTo>
                  <a:cubicBezTo>
                    <a:pt x="9" y="1"/>
                    <a:pt x="2" y="22"/>
                    <a:pt x="1" y="29"/>
                  </a:cubicBezTo>
                  <a:cubicBezTo>
                    <a:pt x="1" y="31"/>
                    <a:pt x="0" y="32"/>
                    <a:pt x="0" y="32"/>
                  </a:cubicBezTo>
                  <a:cubicBezTo>
                    <a:pt x="0" y="871"/>
                    <a:pt x="0" y="871"/>
                    <a:pt x="0" y="871"/>
                  </a:cubicBezTo>
                  <a:cubicBezTo>
                    <a:pt x="2" y="871"/>
                    <a:pt x="2" y="871"/>
                    <a:pt x="2" y="871"/>
                  </a:cubicBezTo>
                  <a:cubicBezTo>
                    <a:pt x="64" y="871"/>
                    <a:pt x="64" y="871"/>
                    <a:pt x="64" y="871"/>
                  </a:cubicBezTo>
                  <a:cubicBezTo>
                    <a:pt x="64" y="32"/>
                    <a:pt x="64" y="32"/>
                    <a:pt x="64" y="32"/>
                  </a:cubicBezTo>
                  <a:cubicBezTo>
                    <a:pt x="64" y="32"/>
                    <a:pt x="62" y="24"/>
                    <a:pt x="58" y="16"/>
                  </a:cubicBezTo>
                  <a:cubicBezTo>
                    <a:pt x="53" y="8"/>
                    <a:pt x="45" y="0"/>
                    <a:pt x="32" y="0"/>
                  </a:cubicBezTo>
                </a:path>
              </a:pathLst>
            </a:custGeom>
            <a:solidFill>
              <a:srgbClr val="00A39E"/>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270" name="Freeform 39"/>
            <p:cNvSpPr>
              <a:spLocks/>
            </p:cNvSpPr>
            <p:nvPr/>
          </p:nvSpPr>
          <p:spPr bwMode="auto">
            <a:xfrm>
              <a:off x="5143344" y="5038865"/>
              <a:ext cx="65306" cy="184472"/>
            </a:xfrm>
            <a:custGeom>
              <a:avLst/>
              <a:gdLst>
                <a:gd name="T0" fmla="*/ 7 w 41"/>
                <a:gd name="T1" fmla="*/ 0 h 116"/>
                <a:gd name="T2" fmla="*/ 0 w 41"/>
                <a:gd name="T3" fmla="*/ 0 h 116"/>
                <a:gd name="T4" fmla="*/ 0 w 41"/>
                <a:gd name="T5" fmla="*/ 116 h 116"/>
                <a:gd name="T6" fmla="*/ 6 w 41"/>
                <a:gd name="T7" fmla="*/ 116 h 116"/>
                <a:gd name="T8" fmla="*/ 41 w 41"/>
                <a:gd name="T9" fmla="*/ 113 h 116"/>
                <a:gd name="T10" fmla="*/ 41 w 41"/>
                <a:gd name="T11" fmla="*/ 113 h 116"/>
                <a:gd name="T12" fmla="*/ 7 w 41"/>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1" h="116">
                  <a:moveTo>
                    <a:pt x="7" y="0"/>
                  </a:moveTo>
                  <a:cubicBezTo>
                    <a:pt x="0" y="0"/>
                    <a:pt x="0" y="0"/>
                    <a:pt x="0" y="0"/>
                  </a:cubicBezTo>
                  <a:cubicBezTo>
                    <a:pt x="0" y="116"/>
                    <a:pt x="0" y="116"/>
                    <a:pt x="0" y="116"/>
                  </a:cubicBezTo>
                  <a:cubicBezTo>
                    <a:pt x="2" y="116"/>
                    <a:pt x="4" y="116"/>
                    <a:pt x="6" y="116"/>
                  </a:cubicBezTo>
                  <a:cubicBezTo>
                    <a:pt x="16" y="116"/>
                    <a:pt x="28" y="115"/>
                    <a:pt x="41" y="113"/>
                  </a:cubicBezTo>
                  <a:cubicBezTo>
                    <a:pt x="41" y="113"/>
                    <a:pt x="41" y="113"/>
                    <a:pt x="41" y="113"/>
                  </a:cubicBezTo>
                  <a:cubicBezTo>
                    <a:pt x="7" y="0"/>
                    <a:pt x="7" y="0"/>
                    <a:pt x="7" y="0"/>
                  </a:cubicBezTo>
                </a:path>
              </a:pathLst>
            </a:custGeom>
            <a:solidFill>
              <a:srgbClr val="00A39E"/>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grpSp>
      <p:grpSp>
        <p:nvGrpSpPr>
          <p:cNvPr id="271" name="Group 4"/>
          <p:cNvGrpSpPr/>
          <p:nvPr userDrawn="1"/>
        </p:nvGrpSpPr>
        <p:grpSpPr>
          <a:xfrm rot="10800000" flipV="1">
            <a:off x="1760016" y="6225655"/>
            <a:ext cx="412599" cy="1502706"/>
            <a:chOff x="5502862" y="5355294"/>
            <a:chExt cx="412706" cy="1502706"/>
          </a:xfrm>
        </p:grpSpPr>
        <p:sp>
          <p:nvSpPr>
            <p:cNvPr id="272" name="Freeform 23"/>
            <p:cNvSpPr>
              <a:spLocks/>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273" name="Freeform 24"/>
            <p:cNvSpPr>
              <a:spLocks/>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274" name="Freeform 25"/>
            <p:cNvSpPr>
              <a:spLocks/>
            </p:cNvSpPr>
            <p:nvPr/>
          </p:nvSpPr>
          <p:spPr bwMode="auto">
            <a:xfrm>
              <a:off x="5601831" y="5786851"/>
              <a:ext cx="125899" cy="1068456"/>
            </a:xfrm>
            <a:custGeom>
              <a:avLst/>
              <a:gdLst>
                <a:gd name="T0" fmla="*/ 79 w 79"/>
                <a:gd name="T1" fmla="*/ 671 h 671"/>
                <a:gd name="T2" fmla="*/ 0 w 79"/>
                <a:gd name="T3" fmla="*/ 671 h 671"/>
                <a:gd name="T4" fmla="*/ 0 w 79"/>
                <a:gd name="T5" fmla="*/ 32 h 671"/>
                <a:gd name="T6" fmla="*/ 38 w 79"/>
                <a:gd name="T7" fmla="*/ 1 h 671"/>
                <a:gd name="T8" fmla="*/ 79 w 79"/>
                <a:gd name="T9" fmla="*/ 32 h 671"/>
                <a:gd name="T10" fmla="*/ 79 w 79"/>
                <a:gd name="T11" fmla="*/ 671 h 671"/>
              </a:gdLst>
              <a:ahLst/>
              <a:cxnLst>
                <a:cxn ang="0">
                  <a:pos x="T0" y="T1"/>
                </a:cxn>
                <a:cxn ang="0">
                  <a:pos x="T2" y="T3"/>
                </a:cxn>
                <a:cxn ang="0">
                  <a:pos x="T4" y="T5"/>
                </a:cxn>
                <a:cxn ang="0">
                  <a:pos x="T6" y="T7"/>
                </a:cxn>
                <a:cxn ang="0">
                  <a:pos x="T8" y="T9"/>
                </a:cxn>
                <a:cxn ang="0">
                  <a:pos x="T10" y="T11"/>
                </a:cxn>
              </a:cxnLst>
              <a:rect l="0" t="0" r="r" b="b"/>
              <a:pathLst>
                <a:path w="79" h="671">
                  <a:moveTo>
                    <a:pt x="79" y="671"/>
                  </a:moveTo>
                  <a:cubicBezTo>
                    <a:pt x="0" y="671"/>
                    <a:pt x="0" y="671"/>
                    <a:pt x="0" y="671"/>
                  </a:cubicBezTo>
                  <a:cubicBezTo>
                    <a:pt x="0" y="32"/>
                    <a:pt x="0" y="32"/>
                    <a:pt x="0" y="32"/>
                  </a:cubicBezTo>
                  <a:cubicBezTo>
                    <a:pt x="0" y="32"/>
                    <a:pt x="5" y="1"/>
                    <a:pt x="38" y="1"/>
                  </a:cubicBezTo>
                  <a:cubicBezTo>
                    <a:pt x="72" y="0"/>
                    <a:pt x="79" y="32"/>
                    <a:pt x="79" y="32"/>
                  </a:cubicBezTo>
                  <a:cubicBezTo>
                    <a:pt x="79" y="671"/>
                    <a:pt x="79" y="671"/>
                    <a:pt x="79" y="671"/>
                  </a:cubicBezTo>
                </a:path>
              </a:pathLst>
            </a:custGeom>
            <a:solidFill>
              <a:srgbClr val="82B732">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275" name="Freeform 26"/>
            <p:cNvSpPr>
              <a:spLocks/>
            </p:cNvSpPr>
            <p:nvPr/>
          </p:nvSpPr>
          <p:spPr bwMode="auto">
            <a:xfrm>
              <a:off x="5724363"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B59B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276" name="Freeform 27"/>
            <p:cNvSpPr>
              <a:spLocks/>
            </p:cNvSpPr>
            <p:nvPr/>
          </p:nvSpPr>
          <p:spPr bwMode="auto">
            <a:xfrm>
              <a:off x="5502862"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82B732">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277" name="Freeform 28"/>
            <p:cNvSpPr>
              <a:spLocks/>
            </p:cNvSpPr>
            <p:nvPr/>
          </p:nvSpPr>
          <p:spPr bwMode="auto">
            <a:xfrm>
              <a:off x="5599811" y="5357314"/>
              <a:ext cx="130611" cy="189185"/>
            </a:xfrm>
            <a:custGeom>
              <a:avLst/>
              <a:gdLst>
                <a:gd name="T0" fmla="*/ 0 w 82"/>
                <a:gd name="T1" fmla="*/ 110 h 119"/>
                <a:gd name="T2" fmla="*/ 82 w 82"/>
                <a:gd name="T3" fmla="*/ 111 h 119"/>
                <a:gd name="T4" fmla="*/ 48 w 82"/>
                <a:gd name="T5" fmla="*/ 0 h 119"/>
                <a:gd name="T6" fmla="*/ 28 w 82"/>
                <a:gd name="T7" fmla="*/ 0 h 119"/>
                <a:gd name="T8" fmla="*/ 0 w 82"/>
                <a:gd name="T9" fmla="*/ 110 h 119"/>
              </a:gdLst>
              <a:ahLst/>
              <a:cxnLst>
                <a:cxn ang="0">
                  <a:pos x="T0" y="T1"/>
                </a:cxn>
                <a:cxn ang="0">
                  <a:pos x="T2" y="T3"/>
                </a:cxn>
                <a:cxn ang="0">
                  <a:pos x="T4" y="T5"/>
                </a:cxn>
                <a:cxn ang="0">
                  <a:pos x="T6" y="T7"/>
                </a:cxn>
                <a:cxn ang="0">
                  <a:pos x="T8" y="T9"/>
                </a:cxn>
              </a:cxnLst>
              <a:rect l="0" t="0" r="r" b="b"/>
              <a:pathLst>
                <a:path w="82" h="119">
                  <a:moveTo>
                    <a:pt x="0" y="110"/>
                  </a:moveTo>
                  <a:cubicBezTo>
                    <a:pt x="0" y="110"/>
                    <a:pt x="39" y="119"/>
                    <a:pt x="82" y="111"/>
                  </a:cubicBezTo>
                  <a:cubicBezTo>
                    <a:pt x="48" y="0"/>
                    <a:pt x="48" y="0"/>
                    <a:pt x="48" y="0"/>
                  </a:cubicBezTo>
                  <a:cubicBezTo>
                    <a:pt x="28" y="0"/>
                    <a:pt x="28" y="0"/>
                    <a:pt x="28" y="0"/>
                  </a:cubicBezTo>
                  <a:cubicBezTo>
                    <a:pt x="0" y="110"/>
                    <a:pt x="0" y="110"/>
                    <a:pt x="0" y="110"/>
                  </a:cubicBezTo>
                </a:path>
              </a:pathLst>
            </a:custGeom>
            <a:solidFill>
              <a:srgbClr val="82B732">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278" name="Freeform 40"/>
            <p:cNvSpPr>
              <a:spLocks/>
            </p:cNvSpPr>
            <p:nvPr/>
          </p:nvSpPr>
          <p:spPr bwMode="auto">
            <a:xfrm>
              <a:off x="5665117" y="5355294"/>
              <a:ext cx="250451" cy="1502706"/>
            </a:xfrm>
            <a:custGeom>
              <a:avLst/>
              <a:gdLst>
                <a:gd name="T0" fmla="*/ 34 w 157"/>
                <a:gd name="T1" fmla="*/ 0 h 944"/>
                <a:gd name="T2" fmla="*/ 0 w 157"/>
                <a:gd name="T3" fmla="*/ 1 h 944"/>
                <a:gd name="T4" fmla="*/ 0 w 157"/>
                <a:gd name="T5" fmla="*/ 1 h 944"/>
                <a:gd name="T6" fmla="*/ 7 w 157"/>
                <a:gd name="T7" fmla="*/ 1 h 944"/>
                <a:gd name="T8" fmla="*/ 41 w 157"/>
                <a:gd name="T9" fmla="*/ 112 h 944"/>
                <a:gd name="T10" fmla="*/ 40 w 157"/>
                <a:gd name="T11" fmla="*/ 113 h 944"/>
                <a:gd name="T12" fmla="*/ 95 w 157"/>
                <a:gd name="T13" fmla="*/ 284 h 944"/>
                <a:gd name="T14" fmla="*/ 94 w 157"/>
                <a:gd name="T15" fmla="*/ 286 h 944"/>
                <a:gd name="T16" fmla="*/ 100 w 157"/>
                <a:gd name="T17" fmla="*/ 301 h 944"/>
                <a:gd name="T18" fmla="*/ 100 w 157"/>
                <a:gd name="T19" fmla="*/ 941 h 944"/>
                <a:gd name="T20" fmla="*/ 39 w 157"/>
                <a:gd name="T21" fmla="*/ 941 h 944"/>
                <a:gd name="T22" fmla="*/ 39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7" y="1"/>
                    <a:pt x="7" y="1"/>
                    <a:pt x="7" y="1"/>
                  </a:cubicBezTo>
                  <a:cubicBezTo>
                    <a:pt x="41" y="112"/>
                    <a:pt x="41" y="112"/>
                    <a:pt x="41" y="112"/>
                  </a:cubicBezTo>
                  <a:cubicBezTo>
                    <a:pt x="41" y="112"/>
                    <a:pt x="41" y="113"/>
                    <a:pt x="40" y="113"/>
                  </a:cubicBezTo>
                  <a:cubicBezTo>
                    <a:pt x="95" y="284"/>
                    <a:pt x="95" y="284"/>
                    <a:pt x="95" y="284"/>
                  </a:cubicBezTo>
                  <a:cubicBezTo>
                    <a:pt x="94" y="286"/>
                    <a:pt x="94" y="286"/>
                    <a:pt x="94" y="286"/>
                  </a:cubicBezTo>
                  <a:cubicBezTo>
                    <a:pt x="98" y="293"/>
                    <a:pt x="100" y="301"/>
                    <a:pt x="100" y="301"/>
                  </a:cubicBezTo>
                  <a:cubicBezTo>
                    <a:pt x="100" y="941"/>
                    <a:pt x="100" y="941"/>
                    <a:pt x="100" y="941"/>
                  </a:cubicBezTo>
                  <a:cubicBezTo>
                    <a:pt x="39" y="941"/>
                    <a:pt x="39" y="941"/>
                    <a:pt x="39" y="941"/>
                  </a:cubicBezTo>
                  <a:cubicBezTo>
                    <a:pt x="39" y="942"/>
                    <a:pt x="39" y="942"/>
                    <a:pt x="39"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279" name="Freeform 41"/>
            <p:cNvSpPr>
              <a:spLocks/>
            </p:cNvSpPr>
            <p:nvPr/>
          </p:nvSpPr>
          <p:spPr bwMode="auto">
            <a:xfrm>
              <a:off x="5665117" y="5535727"/>
              <a:ext cx="151482" cy="295559"/>
            </a:xfrm>
            <a:custGeom>
              <a:avLst/>
              <a:gdLst>
                <a:gd name="T0" fmla="*/ 40 w 95"/>
                <a:gd name="T1" fmla="*/ 0 h 186"/>
                <a:gd name="T2" fmla="*/ 6 w 95"/>
                <a:gd name="T3" fmla="*/ 2 h 186"/>
                <a:gd name="T4" fmla="*/ 0 w 95"/>
                <a:gd name="T5" fmla="*/ 2 h 186"/>
                <a:gd name="T6" fmla="*/ 0 w 95"/>
                <a:gd name="T7" fmla="*/ 159 h 186"/>
                <a:gd name="T8" fmla="*/ 37 w 95"/>
                <a:gd name="T9" fmla="*/ 186 h 186"/>
                <a:gd name="T10" fmla="*/ 68 w 95"/>
                <a:gd name="T11" fmla="*/ 156 h 186"/>
                <a:gd name="T12" fmla="*/ 68 w 95"/>
                <a:gd name="T13" fmla="*/ 156 h 186"/>
                <a:gd name="T14" fmla="*/ 94 w 95"/>
                <a:gd name="T15" fmla="*/ 173 h 186"/>
                <a:gd name="T16" fmla="*/ 95 w 95"/>
                <a:gd name="T17" fmla="*/ 171 h 186"/>
                <a:gd name="T18" fmla="*/ 40 w 95"/>
                <a:gd name="T19"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186">
                  <a:moveTo>
                    <a:pt x="40" y="0"/>
                  </a:moveTo>
                  <a:cubicBezTo>
                    <a:pt x="28" y="2"/>
                    <a:pt x="16" y="2"/>
                    <a:pt x="6" y="2"/>
                  </a:cubicBezTo>
                  <a:cubicBezTo>
                    <a:pt x="4" y="2"/>
                    <a:pt x="2" y="2"/>
                    <a:pt x="0" y="2"/>
                  </a:cubicBezTo>
                  <a:cubicBezTo>
                    <a:pt x="0" y="159"/>
                    <a:pt x="0" y="159"/>
                    <a:pt x="0" y="159"/>
                  </a:cubicBezTo>
                  <a:cubicBezTo>
                    <a:pt x="24" y="159"/>
                    <a:pt x="34" y="177"/>
                    <a:pt x="37" y="186"/>
                  </a:cubicBezTo>
                  <a:cubicBezTo>
                    <a:pt x="39" y="179"/>
                    <a:pt x="45" y="157"/>
                    <a:pt x="68" y="156"/>
                  </a:cubicBezTo>
                  <a:cubicBezTo>
                    <a:pt x="68" y="156"/>
                    <a:pt x="68" y="156"/>
                    <a:pt x="68" y="156"/>
                  </a:cubicBezTo>
                  <a:cubicBezTo>
                    <a:pt x="82" y="156"/>
                    <a:pt x="89" y="165"/>
                    <a:pt x="94" y="173"/>
                  </a:cubicBezTo>
                  <a:cubicBezTo>
                    <a:pt x="95" y="171"/>
                    <a:pt x="95" y="171"/>
                    <a:pt x="95" y="171"/>
                  </a:cubicBezTo>
                  <a:cubicBezTo>
                    <a:pt x="40" y="0"/>
                    <a:pt x="40" y="0"/>
                    <a:pt x="40"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280" name="Freeform 42"/>
            <p:cNvSpPr>
              <a:spLocks/>
            </p:cNvSpPr>
            <p:nvPr/>
          </p:nvSpPr>
          <p:spPr bwMode="auto">
            <a:xfrm>
              <a:off x="5679185" y="5788871"/>
              <a:ext cx="62613" cy="1066436"/>
            </a:xfrm>
            <a:custGeom>
              <a:avLst/>
              <a:gdLst>
                <a:gd name="T0" fmla="*/ 0 w 39"/>
                <a:gd name="T1" fmla="*/ 0 h 670"/>
                <a:gd name="T2" fmla="*/ 0 w 39"/>
                <a:gd name="T3" fmla="*/ 670 h 670"/>
                <a:gd name="T4" fmla="*/ 39 w 39"/>
                <a:gd name="T5" fmla="*/ 670 h 670"/>
                <a:gd name="T6" fmla="*/ 39 w 39"/>
                <a:gd name="T7" fmla="*/ 669 h 670"/>
                <a:gd name="T8" fmla="*/ 37 w 39"/>
                <a:gd name="T9" fmla="*/ 669 h 670"/>
                <a:gd name="T10" fmla="*/ 37 w 39"/>
                <a:gd name="T11" fmla="*/ 29 h 670"/>
                <a:gd name="T12" fmla="*/ 37 w 39"/>
                <a:gd name="T13" fmla="*/ 27 h 670"/>
                <a:gd name="T14" fmla="*/ 0 w 39"/>
                <a:gd name="T15" fmla="*/ 0 h 6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670">
                  <a:moveTo>
                    <a:pt x="0" y="0"/>
                  </a:moveTo>
                  <a:cubicBezTo>
                    <a:pt x="0" y="670"/>
                    <a:pt x="0" y="670"/>
                    <a:pt x="0" y="670"/>
                  </a:cubicBezTo>
                  <a:cubicBezTo>
                    <a:pt x="39" y="670"/>
                    <a:pt x="39" y="670"/>
                    <a:pt x="39" y="670"/>
                  </a:cubicBezTo>
                  <a:cubicBezTo>
                    <a:pt x="39" y="669"/>
                    <a:pt x="39" y="669"/>
                    <a:pt x="39" y="669"/>
                  </a:cubicBezTo>
                  <a:cubicBezTo>
                    <a:pt x="37" y="669"/>
                    <a:pt x="37" y="669"/>
                    <a:pt x="37" y="669"/>
                  </a:cubicBezTo>
                  <a:cubicBezTo>
                    <a:pt x="37" y="29"/>
                    <a:pt x="37" y="29"/>
                    <a:pt x="37" y="29"/>
                  </a:cubicBezTo>
                  <a:cubicBezTo>
                    <a:pt x="37" y="29"/>
                    <a:pt x="37" y="28"/>
                    <a:pt x="37" y="27"/>
                  </a:cubicBezTo>
                  <a:cubicBezTo>
                    <a:pt x="34" y="18"/>
                    <a:pt x="24" y="0"/>
                    <a:pt x="0" y="0"/>
                  </a:cubicBezTo>
                </a:path>
              </a:pathLst>
            </a:custGeom>
            <a:solidFill>
              <a:srgbClr val="82B73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281" name="Freeform 43"/>
            <p:cNvSpPr>
              <a:spLocks/>
            </p:cNvSpPr>
            <p:nvPr/>
          </p:nvSpPr>
          <p:spPr bwMode="auto">
            <a:xfrm>
              <a:off x="5724363"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2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2" y="672"/>
                    <a:pt x="2" y="672"/>
                    <a:pt x="2"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82B73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282" name="Freeform 44"/>
            <p:cNvSpPr>
              <a:spLocks/>
            </p:cNvSpPr>
            <p:nvPr/>
          </p:nvSpPr>
          <p:spPr bwMode="auto">
            <a:xfrm>
              <a:off x="5665117" y="5357314"/>
              <a:ext cx="65306" cy="181106"/>
            </a:xfrm>
            <a:custGeom>
              <a:avLst/>
              <a:gdLst>
                <a:gd name="T0" fmla="*/ 7 w 41"/>
                <a:gd name="T1" fmla="*/ 0 h 114"/>
                <a:gd name="T2" fmla="*/ 0 w 41"/>
                <a:gd name="T3" fmla="*/ 0 h 114"/>
                <a:gd name="T4" fmla="*/ 0 w 41"/>
                <a:gd name="T5" fmla="*/ 114 h 114"/>
                <a:gd name="T6" fmla="*/ 6 w 41"/>
                <a:gd name="T7" fmla="*/ 114 h 114"/>
                <a:gd name="T8" fmla="*/ 40 w 41"/>
                <a:gd name="T9" fmla="*/ 112 h 114"/>
                <a:gd name="T10" fmla="*/ 41 w 41"/>
                <a:gd name="T11" fmla="*/ 111 h 114"/>
                <a:gd name="T12" fmla="*/ 7 w 41"/>
                <a:gd name="T13" fmla="*/ 0 h 114"/>
              </a:gdLst>
              <a:ahLst/>
              <a:cxnLst>
                <a:cxn ang="0">
                  <a:pos x="T0" y="T1"/>
                </a:cxn>
                <a:cxn ang="0">
                  <a:pos x="T2" y="T3"/>
                </a:cxn>
                <a:cxn ang="0">
                  <a:pos x="T4" y="T5"/>
                </a:cxn>
                <a:cxn ang="0">
                  <a:pos x="T6" y="T7"/>
                </a:cxn>
                <a:cxn ang="0">
                  <a:pos x="T8" y="T9"/>
                </a:cxn>
                <a:cxn ang="0">
                  <a:pos x="T10" y="T11"/>
                </a:cxn>
                <a:cxn ang="0">
                  <a:pos x="T12" y="T13"/>
                </a:cxn>
              </a:cxnLst>
              <a:rect l="0" t="0" r="r" b="b"/>
              <a:pathLst>
                <a:path w="41" h="114">
                  <a:moveTo>
                    <a:pt x="7" y="0"/>
                  </a:moveTo>
                  <a:cubicBezTo>
                    <a:pt x="0" y="0"/>
                    <a:pt x="0" y="0"/>
                    <a:pt x="0" y="0"/>
                  </a:cubicBezTo>
                  <a:cubicBezTo>
                    <a:pt x="0" y="114"/>
                    <a:pt x="0" y="114"/>
                    <a:pt x="0" y="114"/>
                  </a:cubicBezTo>
                  <a:cubicBezTo>
                    <a:pt x="2" y="114"/>
                    <a:pt x="4" y="114"/>
                    <a:pt x="6" y="114"/>
                  </a:cubicBezTo>
                  <a:cubicBezTo>
                    <a:pt x="16" y="114"/>
                    <a:pt x="28" y="114"/>
                    <a:pt x="40" y="112"/>
                  </a:cubicBezTo>
                  <a:cubicBezTo>
                    <a:pt x="41" y="112"/>
                    <a:pt x="41" y="111"/>
                    <a:pt x="41" y="111"/>
                  </a:cubicBezTo>
                  <a:cubicBezTo>
                    <a:pt x="7" y="0"/>
                    <a:pt x="7" y="0"/>
                    <a:pt x="7" y="0"/>
                  </a:cubicBezTo>
                </a:path>
              </a:pathLst>
            </a:custGeom>
            <a:solidFill>
              <a:srgbClr val="82B73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grpSp>
      <p:grpSp>
        <p:nvGrpSpPr>
          <p:cNvPr id="283" name="Group 7"/>
          <p:cNvGrpSpPr/>
          <p:nvPr userDrawn="1"/>
        </p:nvGrpSpPr>
        <p:grpSpPr>
          <a:xfrm rot="10800000" flipV="1">
            <a:off x="308857" y="6225655"/>
            <a:ext cx="407214" cy="1502706"/>
            <a:chOff x="6959786" y="5355294"/>
            <a:chExt cx="407320" cy="1502706"/>
          </a:xfrm>
        </p:grpSpPr>
        <p:sp>
          <p:nvSpPr>
            <p:cNvPr id="284" name="Freeform 17"/>
            <p:cNvSpPr>
              <a:spLocks/>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285" name="Freeform 18"/>
            <p:cNvSpPr>
              <a:spLocks/>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286" name="Freeform 19"/>
            <p:cNvSpPr>
              <a:spLocks/>
            </p:cNvSpPr>
            <p:nvPr/>
          </p:nvSpPr>
          <p:spPr bwMode="auto">
            <a:xfrm>
              <a:off x="7058755" y="5786851"/>
              <a:ext cx="123879" cy="1068456"/>
            </a:xfrm>
            <a:custGeom>
              <a:avLst/>
              <a:gdLst>
                <a:gd name="T0" fmla="*/ 78 w 78"/>
                <a:gd name="T1" fmla="*/ 671 h 671"/>
                <a:gd name="T2" fmla="*/ 0 w 78"/>
                <a:gd name="T3" fmla="*/ 671 h 671"/>
                <a:gd name="T4" fmla="*/ 0 w 78"/>
                <a:gd name="T5" fmla="*/ 32 h 671"/>
                <a:gd name="T6" fmla="*/ 38 w 78"/>
                <a:gd name="T7" fmla="*/ 1 h 671"/>
                <a:gd name="T8" fmla="*/ 78 w 78"/>
                <a:gd name="T9" fmla="*/ 32 h 671"/>
                <a:gd name="T10" fmla="*/ 78 w 78"/>
                <a:gd name="T11" fmla="*/ 671 h 671"/>
              </a:gdLst>
              <a:ahLst/>
              <a:cxnLst>
                <a:cxn ang="0">
                  <a:pos x="T0" y="T1"/>
                </a:cxn>
                <a:cxn ang="0">
                  <a:pos x="T2" y="T3"/>
                </a:cxn>
                <a:cxn ang="0">
                  <a:pos x="T4" y="T5"/>
                </a:cxn>
                <a:cxn ang="0">
                  <a:pos x="T6" y="T7"/>
                </a:cxn>
                <a:cxn ang="0">
                  <a:pos x="T8" y="T9"/>
                </a:cxn>
                <a:cxn ang="0">
                  <a:pos x="T10" y="T11"/>
                </a:cxn>
              </a:cxnLst>
              <a:rect l="0" t="0" r="r" b="b"/>
              <a:pathLst>
                <a:path w="78" h="671">
                  <a:moveTo>
                    <a:pt x="78" y="671"/>
                  </a:moveTo>
                  <a:cubicBezTo>
                    <a:pt x="0" y="671"/>
                    <a:pt x="0" y="671"/>
                    <a:pt x="0" y="671"/>
                  </a:cubicBezTo>
                  <a:cubicBezTo>
                    <a:pt x="0" y="32"/>
                    <a:pt x="0" y="32"/>
                    <a:pt x="0" y="32"/>
                  </a:cubicBezTo>
                  <a:cubicBezTo>
                    <a:pt x="0" y="32"/>
                    <a:pt x="4" y="1"/>
                    <a:pt x="38" y="1"/>
                  </a:cubicBezTo>
                  <a:cubicBezTo>
                    <a:pt x="72" y="0"/>
                    <a:pt x="78" y="32"/>
                    <a:pt x="78" y="32"/>
                  </a:cubicBezTo>
                  <a:cubicBezTo>
                    <a:pt x="78" y="671"/>
                    <a:pt x="78" y="671"/>
                    <a:pt x="78" y="671"/>
                  </a:cubicBezTo>
                </a:path>
              </a:pathLst>
            </a:custGeom>
            <a:solidFill>
              <a:srgbClr val="44546A">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287" name="Freeform 20"/>
            <p:cNvSpPr>
              <a:spLocks/>
            </p:cNvSpPr>
            <p:nvPr/>
          </p:nvSpPr>
          <p:spPr bwMode="auto">
            <a:xfrm>
              <a:off x="7181287"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F778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288" name="Freeform 21"/>
            <p:cNvSpPr>
              <a:spLocks/>
            </p:cNvSpPr>
            <p:nvPr/>
          </p:nvSpPr>
          <p:spPr bwMode="auto">
            <a:xfrm>
              <a:off x="6959786"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44546A">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289" name="Freeform 22"/>
            <p:cNvSpPr>
              <a:spLocks/>
            </p:cNvSpPr>
            <p:nvPr/>
          </p:nvSpPr>
          <p:spPr bwMode="auto">
            <a:xfrm>
              <a:off x="7056735" y="5357314"/>
              <a:ext cx="130611" cy="191204"/>
            </a:xfrm>
            <a:custGeom>
              <a:avLst/>
              <a:gdLst>
                <a:gd name="T0" fmla="*/ 0 w 82"/>
                <a:gd name="T1" fmla="*/ 110 h 120"/>
                <a:gd name="T2" fmla="*/ 82 w 82"/>
                <a:gd name="T3" fmla="*/ 112 h 120"/>
                <a:gd name="T4" fmla="*/ 48 w 82"/>
                <a:gd name="T5" fmla="*/ 0 h 120"/>
                <a:gd name="T6" fmla="*/ 28 w 82"/>
                <a:gd name="T7" fmla="*/ 0 h 120"/>
                <a:gd name="T8" fmla="*/ 0 w 82"/>
                <a:gd name="T9" fmla="*/ 110 h 120"/>
              </a:gdLst>
              <a:ahLst/>
              <a:cxnLst>
                <a:cxn ang="0">
                  <a:pos x="T0" y="T1"/>
                </a:cxn>
                <a:cxn ang="0">
                  <a:pos x="T2" y="T3"/>
                </a:cxn>
                <a:cxn ang="0">
                  <a:pos x="T4" y="T5"/>
                </a:cxn>
                <a:cxn ang="0">
                  <a:pos x="T6" y="T7"/>
                </a:cxn>
                <a:cxn ang="0">
                  <a:pos x="T8" y="T9"/>
                </a:cxn>
              </a:cxnLst>
              <a:rect l="0" t="0" r="r" b="b"/>
              <a:pathLst>
                <a:path w="82" h="120">
                  <a:moveTo>
                    <a:pt x="0" y="110"/>
                  </a:moveTo>
                  <a:cubicBezTo>
                    <a:pt x="0" y="110"/>
                    <a:pt x="39" y="120"/>
                    <a:pt x="82" y="112"/>
                  </a:cubicBezTo>
                  <a:cubicBezTo>
                    <a:pt x="48" y="0"/>
                    <a:pt x="48" y="0"/>
                    <a:pt x="48" y="0"/>
                  </a:cubicBezTo>
                  <a:cubicBezTo>
                    <a:pt x="28" y="0"/>
                    <a:pt x="28" y="0"/>
                    <a:pt x="28" y="0"/>
                  </a:cubicBezTo>
                  <a:cubicBezTo>
                    <a:pt x="0" y="110"/>
                    <a:pt x="0" y="110"/>
                    <a:pt x="0" y="110"/>
                  </a:cubicBezTo>
                </a:path>
              </a:pathLst>
            </a:custGeom>
            <a:solidFill>
              <a:srgbClr val="44546A">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290" name="Freeform 45"/>
            <p:cNvSpPr>
              <a:spLocks/>
            </p:cNvSpPr>
            <p:nvPr/>
          </p:nvSpPr>
          <p:spPr bwMode="auto">
            <a:xfrm>
              <a:off x="7117328" y="5355294"/>
              <a:ext cx="249778" cy="1502706"/>
            </a:xfrm>
            <a:custGeom>
              <a:avLst/>
              <a:gdLst>
                <a:gd name="T0" fmla="*/ 34 w 157"/>
                <a:gd name="T1" fmla="*/ 0 h 944"/>
                <a:gd name="T2" fmla="*/ 0 w 157"/>
                <a:gd name="T3" fmla="*/ 1 h 944"/>
                <a:gd name="T4" fmla="*/ 0 w 157"/>
                <a:gd name="T5" fmla="*/ 1 h 944"/>
                <a:gd name="T6" fmla="*/ 10 w 157"/>
                <a:gd name="T7" fmla="*/ 1 h 944"/>
                <a:gd name="T8" fmla="*/ 44 w 157"/>
                <a:gd name="T9" fmla="*/ 113 h 944"/>
                <a:gd name="T10" fmla="*/ 44 w 157"/>
                <a:gd name="T11" fmla="*/ 113 h 944"/>
                <a:gd name="T12" fmla="*/ 98 w 157"/>
                <a:gd name="T13" fmla="*/ 284 h 944"/>
                <a:gd name="T14" fmla="*/ 97 w 157"/>
                <a:gd name="T15" fmla="*/ 286 h 944"/>
                <a:gd name="T16" fmla="*/ 103 w 157"/>
                <a:gd name="T17" fmla="*/ 301 h 944"/>
                <a:gd name="T18" fmla="*/ 103 w 157"/>
                <a:gd name="T19" fmla="*/ 941 h 944"/>
                <a:gd name="T20" fmla="*/ 41 w 157"/>
                <a:gd name="T21" fmla="*/ 941 h 944"/>
                <a:gd name="T22" fmla="*/ 41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10" y="1"/>
                    <a:pt x="10" y="1"/>
                    <a:pt x="10" y="1"/>
                  </a:cubicBezTo>
                  <a:cubicBezTo>
                    <a:pt x="44" y="113"/>
                    <a:pt x="44" y="113"/>
                    <a:pt x="44" y="113"/>
                  </a:cubicBezTo>
                  <a:cubicBezTo>
                    <a:pt x="44" y="113"/>
                    <a:pt x="44" y="113"/>
                    <a:pt x="44" y="113"/>
                  </a:cubicBezTo>
                  <a:cubicBezTo>
                    <a:pt x="98" y="284"/>
                    <a:pt x="98" y="284"/>
                    <a:pt x="98" y="284"/>
                  </a:cubicBezTo>
                  <a:cubicBezTo>
                    <a:pt x="97" y="286"/>
                    <a:pt x="97" y="286"/>
                    <a:pt x="97" y="286"/>
                  </a:cubicBezTo>
                  <a:cubicBezTo>
                    <a:pt x="101" y="293"/>
                    <a:pt x="103" y="301"/>
                    <a:pt x="103" y="301"/>
                  </a:cubicBezTo>
                  <a:cubicBezTo>
                    <a:pt x="103" y="941"/>
                    <a:pt x="103" y="941"/>
                    <a:pt x="103" y="941"/>
                  </a:cubicBezTo>
                  <a:cubicBezTo>
                    <a:pt x="41" y="941"/>
                    <a:pt x="41" y="941"/>
                    <a:pt x="41" y="941"/>
                  </a:cubicBezTo>
                  <a:cubicBezTo>
                    <a:pt x="41" y="942"/>
                    <a:pt x="41" y="942"/>
                    <a:pt x="41"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291" name="Freeform 46"/>
            <p:cNvSpPr>
              <a:spLocks/>
            </p:cNvSpPr>
            <p:nvPr/>
          </p:nvSpPr>
          <p:spPr bwMode="auto">
            <a:xfrm>
              <a:off x="7117328" y="5535727"/>
              <a:ext cx="156195" cy="295559"/>
            </a:xfrm>
            <a:custGeom>
              <a:avLst/>
              <a:gdLst>
                <a:gd name="T0" fmla="*/ 44 w 98"/>
                <a:gd name="T1" fmla="*/ 0 h 186"/>
                <a:gd name="T2" fmla="*/ 9 w 98"/>
                <a:gd name="T3" fmla="*/ 3 h 186"/>
                <a:gd name="T4" fmla="*/ 0 w 98"/>
                <a:gd name="T5" fmla="*/ 3 h 186"/>
                <a:gd name="T6" fmla="*/ 0 w 98"/>
                <a:gd name="T7" fmla="*/ 159 h 186"/>
                <a:gd name="T8" fmla="*/ 1 w 98"/>
                <a:gd name="T9" fmla="*/ 159 h 186"/>
                <a:gd name="T10" fmla="*/ 2 w 98"/>
                <a:gd name="T11" fmla="*/ 159 h 186"/>
                <a:gd name="T12" fmla="*/ 40 w 98"/>
                <a:gd name="T13" fmla="*/ 186 h 186"/>
                <a:gd name="T14" fmla="*/ 71 w 98"/>
                <a:gd name="T15" fmla="*/ 156 h 186"/>
                <a:gd name="T16" fmla="*/ 71 w 98"/>
                <a:gd name="T17" fmla="*/ 156 h 186"/>
                <a:gd name="T18" fmla="*/ 97 w 98"/>
                <a:gd name="T19" fmla="*/ 173 h 186"/>
                <a:gd name="T20" fmla="*/ 98 w 98"/>
                <a:gd name="T21" fmla="*/ 171 h 186"/>
                <a:gd name="T22" fmla="*/ 44 w 98"/>
                <a:gd name="T23"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8" h="186">
                  <a:moveTo>
                    <a:pt x="44" y="0"/>
                  </a:moveTo>
                  <a:cubicBezTo>
                    <a:pt x="31" y="2"/>
                    <a:pt x="20" y="3"/>
                    <a:pt x="9" y="3"/>
                  </a:cubicBezTo>
                  <a:cubicBezTo>
                    <a:pt x="6" y="3"/>
                    <a:pt x="3" y="3"/>
                    <a:pt x="0" y="3"/>
                  </a:cubicBezTo>
                  <a:cubicBezTo>
                    <a:pt x="0" y="159"/>
                    <a:pt x="0" y="159"/>
                    <a:pt x="0" y="159"/>
                  </a:cubicBezTo>
                  <a:cubicBezTo>
                    <a:pt x="0" y="159"/>
                    <a:pt x="1" y="159"/>
                    <a:pt x="1" y="159"/>
                  </a:cubicBezTo>
                  <a:cubicBezTo>
                    <a:pt x="2" y="159"/>
                    <a:pt x="2" y="159"/>
                    <a:pt x="2" y="159"/>
                  </a:cubicBezTo>
                  <a:cubicBezTo>
                    <a:pt x="27" y="159"/>
                    <a:pt x="37" y="177"/>
                    <a:pt x="40" y="186"/>
                  </a:cubicBezTo>
                  <a:cubicBezTo>
                    <a:pt x="42" y="179"/>
                    <a:pt x="48" y="157"/>
                    <a:pt x="71" y="156"/>
                  </a:cubicBezTo>
                  <a:cubicBezTo>
                    <a:pt x="71" y="156"/>
                    <a:pt x="71" y="156"/>
                    <a:pt x="71" y="156"/>
                  </a:cubicBezTo>
                  <a:cubicBezTo>
                    <a:pt x="85" y="156"/>
                    <a:pt x="92" y="165"/>
                    <a:pt x="97" y="173"/>
                  </a:cubicBezTo>
                  <a:cubicBezTo>
                    <a:pt x="98" y="171"/>
                    <a:pt x="98" y="171"/>
                    <a:pt x="98" y="171"/>
                  </a:cubicBezTo>
                  <a:cubicBezTo>
                    <a:pt x="44" y="0"/>
                    <a:pt x="44" y="0"/>
                    <a:pt x="44"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292" name="Freeform 47"/>
            <p:cNvSpPr>
              <a:spLocks/>
            </p:cNvSpPr>
            <p:nvPr/>
          </p:nvSpPr>
          <p:spPr bwMode="auto">
            <a:xfrm>
              <a:off x="7117328" y="5788871"/>
              <a:ext cx="65306" cy="1066436"/>
            </a:xfrm>
            <a:custGeom>
              <a:avLst/>
              <a:gdLst>
                <a:gd name="T0" fmla="*/ 2 w 41"/>
                <a:gd name="T1" fmla="*/ 0 h 670"/>
                <a:gd name="T2" fmla="*/ 1 w 41"/>
                <a:gd name="T3" fmla="*/ 0 h 670"/>
                <a:gd name="T4" fmla="*/ 0 w 41"/>
                <a:gd name="T5" fmla="*/ 0 h 670"/>
                <a:gd name="T6" fmla="*/ 0 w 41"/>
                <a:gd name="T7" fmla="*/ 670 h 670"/>
                <a:gd name="T8" fmla="*/ 41 w 41"/>
                <a:gd name="T9" fmla="*/ 670 h 670"/>
                <a:gd name="T10" fmla="*/ 41 w 41"/>
                <a:gd name="T11" fmla="*/ 669 h 670"/>
                <a:gd name="T12" fmla="*/ 40 w 41"/>
                <a:gd name="T13" fmla="*/ 669 h 670"/>
                <a:gd name="T14" fmla="*/ 40 w 41"/>
                <a:gd name="T15" fmla="*/ 29 h 670"/>
                <a:gd name="T16" fmla="*/ 40 w 41"/>
                <a:gd name="T17" fmla="*/ 27 h 670"/>
                <a:gd name="T18" fmla="*/ 2 w 41"/>
                <a:gd name="T19" fmla="*/ 0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670">
                  <a:moveTo>
                    <a:pt x="2" y="0"/>
                  </a:moveTo>
                  <a:cubicBezTo>
                    <a:pt x="2" y="0"/>
                    <a:pt x="2" y="0"/>
                    <a:pt x="1" y="0"/>
                  </a:cubicBezTo>
                  <a:cubicBezTo>
                    <a:pt x="1" y="0"/>
                    <a:pt x="0" y="0"/>
                    <a:pt x="0" y="0"/>
                  </a:cubicBezTo>
                  <a:cubicBezTo>
                    <a:pt x="0" y="670"/>
                    <a:pt x="0" y="670"/>
                    <a:pt x="0" y="670"/>
                  </a:cubicBezTo>
                  <a:cubicBezTo>
                    <a:pt x="41" y="670"/>
                    <a:pt x="41" y="670"/>
                    <a:pt x="41" y="670"/>
                  </a:cubicBezTo>
                  <a:cubicBezTo>
                    <a:pt x="41" y="669"/>
                    <a:pt x="41" y="669"/>
                    <a:pt x="41" y="669"/>
                  </a:cubicBezTo>
                  <a:cubicBezTo>
                    <a:pt x="40" y="669"/>
                    <a:pt x="40" y="669"/>
                    <a:pt x="40" y="669"/>
                  </a:cubicBezTo>
                  <a:cubicBezTo>
                    <a:pt x="40" y="29"/>
                    <a:pt x="40" y="29"/>
                    <a:pt x="40" y="29"/>
                  </a:cubicBezTo>
                  <a:cubicBezTo>
                    <a:pt x="40" y="29"/>
                    <a:pt x="40" y="28"/>
                    <a:pt x="40" y="27"/>
                  </a:cubicBezTo>
                  <a:cubicBezTo>
                    <a:pt x="37" y="18"/>
                    <a:pt x="27" y="0"/>
                    <a:pt x="2" y="0"/>
                  </a:cubicBezTo>
                </a:path>
              </a:pathLst>
            </a:custGeom>
            <a:solidFill>
              <a:srgbClr val="44546A"/>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293" name="Freeform 48"/>
            <p:cNvSpPr>
              <a:spLocks/>
            </p:cNvSpPr>
            <p:nvPr/>
          </p:nvSpPr>
          <p:spPr bwMode="auto">
            <a:xfrm>
              <a:off x="7181287"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1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1" y="672"/>
                    <a:pt x="1" y="672"/>
                    <a:pt x="1"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44546A"/>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294" name="Freeform 49"/>
            <p:cNvSpPr>
              <a:spLocks/>
            </p:cNvSpPr>
            <p:nvPr/>
          </p:nvSpPr>
          <p:spPr bwMode="auto">
            <a:xfrm>
              <a:off x="7117328" y="5357314"/>
              <a:ext cx="70019" cy="183125"/>
            </a:xfrm>
            <a:custGeom>
              <a:avLst/>
              <a:gdLst>
                <a:gd name="T0" fmla="*/ 10 w 44"/>
                <a:gd name="T1" fmla="*/ 0 h 115"/>
                <a:gd name="T2" fmla="*/ 0 w 44"/>
                <a:gd name="T3" fmla="*/ 0 h 115"/>
                <a:gd name="T4" fmla="*/ 0 w 44"/>
                <a:gd name="T5" fmla="*/ 115 h 115"/>
                <a:gd name="T6" fmla="*/ 9 w 44"/>
                <a:gd name="T7" fmla="*/ 115 h 115"/>
                <a:gd name="T8" fmla="*/ 44 w 44"/>
                <a:gd name="T9" fmla="*/ 112 h 115"/>
                <a:gd name="T10" fmla="*/ 44 w 44"/>
                <a:gd name="T11" fmla="*/ 112 h 115"/>
                <a:gd name="T12" fmla="*/ 10 w 44"/>
                <a:gd name="T13" fmla="*/ 0 h 115"/>
              </a:gdLst>
              <a:ahLst/>
              <a:cxnLst>
                <a:cxn ang="0">
                  <a:pos x="T0" y="T1"/>
                </a:cxn>
                <a:cxn ang="0">
                  <a:pos x="T2" y="T3"/>
                </a:cxn>
                <a:cxn ang="0">
                  <a:pos x="T4" y="T5"/>
                </a:cxn>
                <a:cxn ang="0">
                  <a:pos x="T6" y="T7"/>
                </a:cxn>
                <a:cxn ang="0">
                  <a:pos x="T8" y="T9"/>
                </a:cxn>
                <a:cxn ang="0">
                  <a:pos x="T10" y="T11"/>
                </a:cxn>
                <a:cxn ang="0">
                  <a:pos x="T12" y="T13"/>
                </a:cxn>
              </a:cxnLst>
              <a:rect l="0" t="0" r="r" b="b"/>
              <a:pathLst>
                <a:path w="44" h="115">
                  <a:moveTo>
                    <a:pt x="10" y="0"/>
                  </a:moveTo>
                  <a:cubicBezTo>
                    <a:pt x="0" y="0"/>
                    <a:pt x="0" y="0"/>
                    <a:pt x="0" y="0"/>
                  </a:cubicBezTo>
                  <a:cubicBezTo>
                    <a:pt x="0" y="115"/>
                    <a:pt x="0" y="115"/>
                    <a:pt x="0" y="115"/>
                  </a:cubicBezTo>
                  <a:cubicBezTo>
                    <a:pt x="3" y="115"/>
                    <a:pt x="6" y="115"/>
                    <a:pt x="9" y="115"/>
                  </a:cubicBezTo>
                  <a:cubicBezTo>
                    <a:pt x="20" y="115"/>
                    <a:pt x="31" y="114"/>
                    <a:pt x="44" y="112"/>
                  </a:cubicBezTo>
                  <a:cubicBezTo>
                    <a:pt x="44" y="112"/>
                    <a:pt x="44" y="112"/>
                    <a:pt x="44" y="112"/>
                  </a:cubicBezTo>
                  <a:cubicBezTo>
                    <a:pt x="10" y="0"/>
                    <a:pt x="10" y="0"/>
                    <a:pt x="10" y="0"/>
                  </a:cubicBezTo>
                </a:path>
              </a:pathLst>
            </a:custGeom>
            <a:solidFill>
              <a:srgbClr val="44546A"/>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grpSp>
      <p:grpSp>
        <p:nvGrpSpPr>
          <p:cNvPr id="295" name="Group 5"/>
          <p:cNvGrpSpPr/>
          <p:nvPr userDrawn="1"/>
        </p:nvGrpSpPr>
        <p:grpSpPr>
          <a:xfrm rot="10800000" flipV="1">
            <a:off x="1263958" y="6225655"/>
            <a:ext cx="403847" cy="2588666"/>
            <a:chOff x="6007804" y="4266641"/>
            <a:chExt cx="403952" cy="2588666"/>
          </a:xfrm>
        </p:grpSpPr>
        <p:sp>
          <p:nvSpPr>
            <p:cNvPr id="296" name="Freeform 29"/>
            <p:cNvSpPr>
              <a:spLocks/>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297" name="Freeform 30"/>
            <p:cNvSpPr>
              <a:spLocks/>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298" name="Freeform 31"/>
            <p:cNvSpPr>
              <a:spLocks/>
            </p:cNvSpPr>
            <p:nvPr/>
          </p:nvSpPr>
          <p:spPr bwMode="auto">
            <a:xfrm>
              <a:off x="6104752" y="4694831"/>
              <a:ext cx="125899" cy="2160476"/>
            </a:xfrm>
            <a:custGeom>
              <a:avLst/>
              <a:gdLst>
                <a:gd name="T0" fmla="*/ 79 w 79"/>
                <a:gd name="T1" fmla="*/ 1357 h 1357"/>
                <a:gd name="T2" fmla="*/ 0 w 79"/>
                <a:gd name="T3" fmla="*/ 1357 h 1357"/>
                <a:gd name="T4" fmla="*/ 0 w 79"/>
                <a:gd name="T5" fmla="*/ 32 h 1357"/>
                <a:gd name="T6" fmla="*/ 39 w 79"/>
                <a:gd name="T7" fmla="*/ 1 h 1357"/>
                <a:gd name="T8" fmla="*/ 79 w 79"/>
                <a:gd name="T9" fmla="*/ 32 h 1357"/>
                <a:gd name="T10" fmla="*/ 79 w 79"/>
                <a:gd name="T11" fmla="*/ 1357 h 1357"/>
              </a:gdLst>
              <a:ahLst/>
              <a:cxnLst>
                <a:cxn ang="0">
                  <a:pos x="T0" y="T1"/>
                </a:cxn>
                <a:cxn ang="0">
                  <a:pos x="T2" y="T3"/>
                </a:cxn>
                <a:cxn ang="0">
                  <a:pos x="T4" y="T5"/>
                </a:cxn>
                <a:cxn ang="0">
                  <a:pos x="T6" y="T7"/>
                </a:cxn>
                <a:cxn ang="0">
                  <a:pos x="T8" y="T9"/>
                </a:cxn>
                <a:cxn ang="0">
                  <a:pos x="T10" y="T11"/>
                </a:cxn>
              </a:cxnLst>
              <a:rect l="0" t="0" r="r" b="b"/>
              <a:pathLst>
                <a:path w="79" h="1357">
                  <a:moveTo>
                    <a:pt x="79" y="1357"/>
                  </a:moveTo>
                  <a:cubicBezTo>
                    <a:pt x="0" y="1357"/>
                    <a:pt x="0" y="1357"/>
                    <a:pt x="0" y="1357"/>
                  </a:cubicBezTo>
                  <a:cubicBezTo>
                    <a:pt x="0" y="32"/>
                    <a:pt x="0" y="32"/>
                    <a:pt x="0" y="32"/>
                  </a:cubicBezTo>
                  <a:cubicBezTo>
                    <a:pt x="0" y="32"/>
                    <a:pt x="5" y="1"/>
                    <a:pt x="39" y="1"/>
                  </a:cubicBezTo>
                  <a:cubicBezTo>
                    <a:pt x="73" y="0"/>
                    <a:pt x="79" y="32"/>
                    <a:pt x="79" y="32"/>
                  </a:cubicBezTo>
                  <a:cubicBezTo>
                    <a:pt x="79" y="1357"/>
                    <a:pt x="79" y="1357"/>
                    <a:pt x="79" y="1357"/>
                  </a:cubicBezTo>
                </a:path>
              </a:pathLst>
            </a:custGeom>
            <a:solidFill>
              <a:srgbClr val="F39C11">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299" name="Freeform 32"/>
            <p:cNvSpPr>
              <a:spLocks/>
            </p:cNvSpPr>
            <p:nvPr/>
          </p:nvSpPr>
          <p:spPr bwMode="auto">
            <a:xfrm>
              <a:off x="6228631" y="4692138"/>
              <a:ext cx="100315" cy="2161149"/>
            </a:xfrm>
            <a:custGeom>
              <a:avLst/>
              <a:gdLst>
                <a:gd name="T0" fmla="*/ 63 w 63"/>
                <a:gd name="T1" fmla="*/ 1358 h 1358"/>
                <a:gd name="T2" fmla="*/ 0 w 63"/>
                <a:gd name="T3" fmla="*/ 1358 h 1358"/>
                <a:gd name="T4" fmla="*/ 0 w 63"/>
                <a:gd name="T5" fmla="*/ 32 h 1358"/>
                <a:gd name="T6" fmla="*/ 30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0" y="0"/>
                  </a:cubicBezTo>
                  <a:cubicBezTo>
                    <a:pt x="57" y="0"/>
                    <a:pt x="63" y="32"/>
                    <a:pt x="63" y="32"/>
                  </a:cubicBezTo>
                  <a:cubicBezTo>
                    <a:pt x="63" y="1358"/>
                    <a:pt x="63" y="1358"/>
                    <a:pt x="63" y="1358"/>
                  </a:cubicBezTo>
                </a:path>
              </a:pathLst>
            </a:custGeom>
            <a:solidFill>
              <a:srgbClr val="FFB1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00" name="Freeform 33"/>
            <p:cNvSpPr>
              <a:spLocks/>
            </p:cNvSpPr>
            <p:nvPr/>
          </p:nvSpPr>
          <p:spPr bwMode="auto">
            <a:xfrm>
              <a:off x="6007804" y="4692138"/>
              <a:ext cx="100315" cy="2161149"/>
            </a:xfrm>
            <a:custGeom>
              <a:avLst/>
              <a:gdLst>
                <a:gd name="T0" fmla="*/ 63 w 63"/>
                <a:gd name="T1" fmla="*/ 1358 h 1358"/>
                <a:gd name="T2" fmla="*/ 0 w 63"/>
                <a:gd name="T3" fmla="*/ 1358 h 1358"/>
                <a:gd name="T4" fmla="*/ 0 w 63"/>
                <a:gd name="T5" fmla="*/ 32 h 1358"/>
                <a:gd name="T6" fmla="*/ 31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1" y="0"/>
                  </a:cubicBezTo>
                  <a:cubicBezTo>
                    <a:pt x="58" y="0"/>
                    <a:pt x="63" y="32"/>
                    <a:pt x="63" y="32"/>
                  </a:cubicBezTo>
                  <a:lnTo>
                    <a:pt x="63" y="1358"/>
                  </a:lnTo>
                  <a:close/>
                </a:path>
              </a:pathLst>
            </a:custGeom>
            <a:solidFill>
              <a:srgbClr val="F39C11">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01" name="Freeform 34"/>
            <p:cNvSpPr>
              <a:spLocks/>
            </p:cNvSpPr>
            <p:nvPr/>
          </p:nvSpPr>
          <p:spPr bwMode="auto">
            <a:xfrm>
              <a:off x="6104752" y="4268661"/>
              <a:ext cx="129265" cy="185818"/>
            </a:xfrm>
            <a:custGeom>
              <a:avLst/>
              <a:gdLst>
                <a:gd name="T0" fmla="*/ 0 w 81"/>
                <a:gd name="T1" fmla="*/ 107 h 117"/>
                <a:gd name="T2" fmla="*/ 81 w 81"/>
                <a:gd name="T3" fmla="*/ 109 h 117"/>
                <a:gd name="T4" fmla="*/ 48 w 81"/>
                <a:gd name="T5" fmla="*/ 0 h 117"/>
                <a:gd name="T6" fmla="*/ 28 w 81"/>
                <a:gd name="T7" fmla="*/ 0 h 117"/>
                <a:gd name="T8" fmla="*/ 0 w 81"/>
                <a:gd name="T9" fmla="*/ 107 h 117"/>
              </a:gdLst>
              <a:ahLst/>
              <a:cxnLst>
                <a:cxn ang="0">
                  <a:pos x="T0" y="T1"/>
                </a:cxn>
                <a:cxn ang="0">
                  <a:pos x="T2" y="T3"/>
                </a:cxn>
                <a:cxn ang="0">
                  <a:pos x="T4" y="T5"/>
                </a:cxn>
                <a:cxn ang="0">
                  <a:pos x="T6" y="T7"/>
                </a:cxn>
                <a:cxn ang="0">
                  <a:pos x="T8" y="T9"/>
                </a:cxn>
              </a:cxnLst>
              <a:rect l="0" t="0" r="r" b="b"/>
              <a:pathLst>
                <a:path w="81" h="117">
                  <a:moveTo>
                    <a:pt x="0" y="107"/>
                  </a:moveTo>
                  <a:cubicBezTo>
                    <a:pt x="0" y="107"/>
                    <a:pt x="39" y="117"/>
                    <a:pt x="81" y="109"/>
                  </a:cubicBezTo>
                  <a:cubicBezTo>
                    <a:pt x="48" y="0"/>
                    <a:pt x="48" y="0"/>
                    <a:pt x="48" y="0"/>
                  </a:cubicBezTo>
                  <a:cubicBezTo>
                    <a:pt x="28" y="0"/>
                    <a:pt x="28" y="0"/>
                    <a:pt x="28" y="0"/>
                  </a:cubicBezTo>
                  <a:cubicBezTo>
                    <a:pt x="0" y="107"/>
                    <a:pt x="0" y="107"/>
                    <a:pt x="0" y="107"/>
                  </a:cubicBezTo>
                </a:path>
              </a:pathLst>
            </a:custGeom>
            <a:solidFill>
              <a:srgbClr val="F39C11">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02" name="Freeform 50"/>
            <p:cNvSpPr>
              <a:spLocks/>
            </p:cNvSpPr>
            <p:nvPr/>
          </p:nvSpPr>
          <p:spPr bwMode="auto">
            <a:xfrm>
              <a:off x="6173424" y="4266641"/>
              <a:ext cx="238332" cy="2588666"/>
            </a:xfrm>
            <a:custGeom>
              <a:avLst/>
              <a:gdLst>
                <a:gd name="T0" fmla="*/ 27 w 150"/>
                <a:gd name="T1" fmla="*/ 0 h 1626"/>
                <a:gd name="T2" fmla="*/ 0 w 150"/>
                <a:gd name="T3" fmla="*/ 1 h 1626"/>
                <a:gd name="T4" fmla="*/ 5 w 150"/>
                <a:gd name="T5" fmla="*/ 1 h 1626"/>
                <a:gd name="T6" fmla="*/ 38 w 150"/>
                <a:gd name="T7" fmla="*/ 110 h 1626"/>
                <a:gd name="T8" fmla="*/ 92 w 150"/>
                <a:gd name="T9" fmla="*/ 282 h 1626"/>
                <a:gd name="T10" fmla="*/ 92 w 150"/>
                <a:gd name="T11" fmla="*/ 284 h 1626"/>
                <a:gd name="T12" fmla="*/ 98 w 150"/>
                <a:gd name="T13" fmla="*/ 299 h 1626"/>
                <a:gd name="T14" fmla="*/ 98 w 150"/>
                <a:gd name="T15" fmla="*/ 1625 h 1626"/>
                <a:gd name="T16" fmla="*/ 36 w 150"/>
                <a:gd name="T17" fmla="*/ 1625 h 1626"/>
                <a:gd name="T18" fmla="*/ 36 w 150"/>
                <a:gd name="T19" fmla="*/ 1626 h 1626"/>
                <a:gd name="T20" fmla="*/ 150 w 150"/>
                <a:gd name="T21" fmla="*/ 1626 h 1626"/>
                <a:gd name="T22" fmla="*/ 135 w 150"/>
                <a:gd name="T23" fmla="*/ 290 h 1626"/>
                <a:gd name="T24" fmla="*/ 27 w 150"/>
                <a:gd name="T25" fmla="*/ 0 h 1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0" h="1626">
                  <a:moveTo>
                    <a:pt x="27" y="0"/>
                  </a:moveTo>
                  <a:cubicBezTo>
                    <a:pt x="0" y="1"/>
                    <a:pt x="0" y="1"/>
                    <a:pt x="0" y="1"/>
                  </a:cubicBezTo>
                  <a:cubicBezTo>
                    <a:pt x="5" y="1"/>
                    <a:pt x="5" y="1"/>
                    <a:pt x="5" y="1"/>
                  </a:cubicBezTo>
                  <a:cubicBezTo>
                    <a:pt x="38" y="110"/>
                    <a:pt x="38" y="110"/>
                    <a:pt x="38" y="110"/>
                  </a:cubicBezTo>
                  <a:cubicBezTo>
                    <a:pt x="92" y="282"/>
                    <a:pt x="92" y="282"/>
                    <a:pt x="92" y="282"/>
                  </a:cubicBezTo>
                  <a:cubicBezTo>
                    <a:pt x="92" y="284"/>
                    <a:pt x="92" y="284"/>
                    <a:pt x="92" y="284"/>
                  </a:cubicBezTo>
                  <a:cubicBezTo>
                    <a:pt x="96" y="291"/>
                    <a:pt x="98" y="299"/>
                    <a:pt x="98" y="299"/>
                  </a:cubicBezTo>
                  <a:cubicBezTo>
                    <a:pt x="98" y="1625"/>
                    <a:pt x="98" y="1625"/>
                    <a:pt x="98" y="1625"/>
                  </a:cubicBezTo>
                  <a:cubicBezTo>
                    <a:pt x="36" y="1625"/>
                    <a:pt x="36" y="1625"/>
                    <a:pt x="36" y="1625"/>
                  </a:cubicBezTo>
                  <a:cubicBezTo>
                    <a:pt x="36" y="1626"/>
                    <a:pt x="36" y="1626"/>
                    <a:pt x="36" y="1626"/>
                  </a:cubicBezTo>
                  <a:cubicBezTo>
                    <a:pt x="150" y="1626"/>
                    <a:pt x="150" y="1626"/>
                    <a:pt x="150" y="1626"/>
                  </a:cubicBezTo>
                  <a:cubicBezTo>
                    <a:pt x="135" y="290"/>
                    <a:pt x="135" y="290"/>
                    <a:pt x="135" y="290"/>
                  </a:cubicBezTo>
                  <a:cubicBezTo>
                    <a:pt x="27" y="0"/>
                    <a:pt x="27" y="0"/>
                    <a:pt x="27"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03" name="Freeform 51"/>
            <p:cNvSpPr>
              <a:spLocks/>
            </p:cNvSpPr>
            <p:nvPr/>
          </p:nvSpPr>
          <p:spPr bwMode="auto">
            <a:xfrm>
              <a:off x="6161979" y="4441687"/>
              <a:ext cx="157542" cy="298252"/>
            </a:xfrm>
            <a:custGeom>
              <a:avLst/>
              <a:gdLst>
                <a:gd name="T0" fmla="*/ 45 w 99"/>
                <a:gd name="T1" fmla="*/ 0 h 187"/>
                <a:gd name="T2" fmla="*/ 45 w 99"/>
                <a:gd name="T3" fmla="*/ 0 h 187"/>
                <a:gd name="T4" fmla="*/ 11 w 99"/>
                <a:gd name="T5" fmla="*/ 3 h 187"/>
                <a:gd name="T6" fmla="*/ 0 w 99"/>
                <a:gd name="T7" fmla="*/ 3 h 187"/>
                <a:gd name="T8" fmla="*/ 0 w 99"/>
                <a:gd name="T9" fmla="*/ 160 h 187"/>
                <a:gd name="T10" fmla="*/ 3 w 99"/>
                <a:gd name="T11" fmla="*/ 160 h 187"/>
                <a:gd name="T12" fmla="*/ 4 w 99"/>
                <a:gd name="T13" fmla="*/ 160 h 187"/>
                <a:gd name="T14" fmla="*/ 42 w 99"/>
                <a:gd name="T15" fmla="*/ 187 h 187"/>
                <a:gd name="T16" fmla="*/ 72 w 99"/>
                <a:gd name="T17" fmla="*/ 157 h 187"/>
                <a:gd name="T18" fmla="*/ 73 w 99"/>
                <a:gd name="T19" fmla="*/ 157 h 187"/>
                <a:gd name="T20" fmla="*/ 99 w 99"/>
                <a:gd name="T21" fmla="*/ 174 h 187"/>
                <a:gd name="T22" fmla="*/ 99 w 99"/>
                <a:gd name="T23" fmla="*/ 172 h 187"/>
                <a:gd name="T24" fmla="*/ 45 w 99"/>
                <a:gd name="T25"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187">
                  <a:moveTo>
                    <a:pt x="45" y="0"/>
                  </a:moveTo>
                  <a:cubicBezTo>
                    <a:pt x="45" y="0"/>
                    <a:pt x="45" y="0"/>
                    <a:pt x="45" y="0"/>
                  </a:cubicBezTo>
                  <a:cubicBezTo>
                    <a:pt x="33" y="2"/>
                    <a:pt x="21" y="3"/>
                    <a:pt x="11" y="3"/>
                  </a:cubicBezTo>
                  <a:cubicBezTo>
                    <a:pt x="7" y="3"/>
                    <a:pt x="3" y="3"/>
                    <a:pt x="0" y="3"/>
                  </a:cubicBezTo>
                  <a:cubicBezTo>
                    <a:pt x="0" y="160"/>
                    <a:pt x="0" y="160"/>
                    <a:pt x="0" y="160"/>
                  </a:cubicBezTo>
                  <a:cubicBezTo>
                    <a:pt x="1" y="160"/>
                    <a:pt x="2" y="160"/>
                    <a:pt x="3" y="160"/>
                  </a:cubicBezTo>
                  <a:cubicBezTo>
                    <a:pt x="3" y="160"/>
                    <a:pt x="4" y="160"/>
                    <a:pt x="4" y="160"/>
                  </a:cubicBezTo>
                  <a:cubicBezTo>
                    <a:pt x="29" y="160"/>
                    <a:pt x="39" y="178"/>
                    <a:pt x="42" y="187"/>
                  </a:cubicBezTo>
                  <a:cubicBezTo>
                    <a:pt x="44" y="179"/>
                    <a:pt x="50" y="158"/>
                    <a:pt x="72" y="157"/>
                  </a:cubicBezTo>
                  <a:cubicBezTo>
                    <a:pt x="73" y="157"/>
                    <a:pt x="73" y="157"/>
                    <a:pt x="73" y="157"/>
                  </a:cubicBezTo>
                  <a:cubicBezTo>
                    <a:pt x="87" y="157"/>
                    <a:pt x="94" y="166"/>
                    <a:pt x="99" y="174"/>
                  </a:cubicBezTo>
                  <a:cubicBezTo>
                    <a:pt x="99" y="172"/>
                    <a:pt x="99" y="172"/>
                    <a:pt x="99" y="172"/>
                  </a:cubicBezTo>
                  <a:cubicBezTo>
                    <a:pt x="45" y="0"/>
                    <a:pt x="45" y="0"/>
                    <a:pt x="45"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04" name="Freeform 52"/>
            <p:cNvSpPr>
              <a:spLocks/>
            </p:cNvSpPr>
            <p:nvPr/>
          </p:nvSpPr>
          <p:spPr bwMode="auto">
            <a:xfrm>
              <a:off x="6161979" y="4696851"/>
              <a:ext cx="68672" cy="2158456"/>
            </a:xfrm>
            <a:custGeom>
              <a:avLst/>
              <a:gdLst>
                <a:gd name="T0" fmla="*/ 4 w 43"/>
                <a:gd name="T1" fmla="*/ 0 h 1356"/>
                <a:gd name="T2" fmla="*/ 3 w 43"/>
                <a:gd name="T3" fmla="*/ 0 h 1356"/>
                <a:gd name="T4" fmla="*/ 0 w 43"/>
                <a:gd name="T5" fmla="*/ 0 h 1356"/>
                <a:gd name="T6" fmla="*/ 0 w 43"/>
                <a:gd name="T7" fmla="*/ 1356 h 1356"/>
                <a:gd name="T8" fmla="*/ 43 w 43"/>
                <a:gd name="T9" fmla="*/ 1356 h 1356"/>
                <a:gd name="T10" fmla="*/ 43 w 43"/>
                <a:gd name="T11" fmla="*/ 1355 h 1356"/>
                <a:gd name="T12" fmla="*/ 42 w 43"/>
                <a:gd name="T13" fmla="*/ 1355 h 1356"/>
                <a:gd name="T14" fmla="*/ 42 w 43"/>
                <a:gd name="T15" fmla="*/ 29 h 1356"/>
                <a:gd name="T16" fmla="*/ 42 w 43"/>
                <a:gd name="T17" fmla="*/ 27 h 1356"/>
                <a:gd name="T18" fmla="*/ 4 w 43"/>
                <a:gd name="T19"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1356">
                  <a:moveTo>
                    <a:pt x="4" y="0"/>
                  </a:moveTo>
                  <a:cubicBezTo>
                    <a:pt x="4" y="0"/>
                    <a:pt x="3" y="0"/>
                    <a:pt x="3" y="0"/>
                  </a:cubicBezTo>
                  <a:cubicBezTo>
                    <a:pt x="2" y="0"/>
                    <a:pt x="1" y="0"/>
                    <a:pt x="0" y="0"/>
                  </a:cubicBezTo>
                  <a:cubicBezTo>
                    <a:pt x="0" y="1356"/>
                    <a:pt x="0" y="1356"/>
                    <a:pt x="0" y="1356"/>
                  </a:cubicBezTo>
                  <a:cubicBezTo>
                    <a:pt x="43" y="1356"/>
                    <a:pt x="43" y="1356"/>
                    <a:pt x="43" y="1356"/>
                  </a:cubicBezTo>
                  <a:cubicBezTo>
                    <a:pt x="43" y="1355"/>
                    <a:pt x="43" y="1355"/>
                    <a:pt x="43" y="1355"/>
                  </a:cubicBezTo>
                  <a:cubicBezTo>
                    <a:pt x="42" y="1355"/>
                    <a:pt x="42" y="1355"/>
                    <a:pt x="42" y="1355"/>
                  </a:cubicBezTo>
                  <a:cubicBezTo>
                    <a:pt x="42" y="29"/>
                    <a:pt x="42" y="29"/>
                    <a:pt x="42" y="29"/>
                  </a:cubicBezTo>
                  <a:cubicBezTo>
                    <a:pt x="42" y="29"/>
                    <a:pt x="42" y="28"/>
                    <a:pt x="42" y="27"/>
                  </a:cubicBezTo>
                  <a:cubicBezTo>
                    <a:pt x="39" y="18"/>
                    <a:pt x="29" y="0"/>
                    <a:pt x="4" y="0"/>
                  </a:cubicBezTo>
                </a:path>
              </a:pathLst>
            </a:custGeom>
            <a:solidFill>
              <a:srgbClr val="F39C1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05" name="Freeform 53"/>
            <p:cNvSpPr>
              <a:spLocks/>
            </p:cNvSpPr>
            <p:nvPr/>
          </p:nvSpPr>
          <p:spPr bwMode="auto">
            <a:xfrm>
              <a:off x="6228631" y="4692138"/>
              <a:ext cx="100315" cy="2161149"/>
            </a:xfrm>
            <a:custGeom>
              <a:avLst/>
              <a:gdLst>
                <a:gd name="T0" fmla="*/ 31 w 63"/>
                <a:gd name="T1" fmla="*/ 0 h 1358"/>
                <a:gd name="T2" fmla="*/ 30 w 63"/>
                <a:gd name="T3" fmla="*/ 0 h 1358"/>
                <a:gd name="T4" fmla="*/ 0 w 63"/>
                <a:gd name="T5" fmla="*/ 30 h 1358"/>
                <a:gd name="T6" fmla="*/ 0 w 63"/>
                <a:gd name="T7" fmla="*/ 32 h 1358"/>
                <a:gd name="T8" fmla="*/ 0 w 63"/>
                <a:gd name="T9" fmla="*/ 1358 h 1358"/>
                <a:gd name="T10" fmla="*/ 1 w 63"/>
                <a:gd name="T11" fmla="*/ 1358 h 1358"/>
                <a:gd name="T12" fmla="*/ 63 w 63"/>
                <a:gd name="T13" fmla="*/ 1358 h 1358"/>
                <a:gd name="T14" fmla="*/ 63 w 63"/>
                <a:gd name="T15" fmla="*/ 32 h 1358"/>
                <a:gd name="T16" fmla="*/ 57 w 63"/>
                <a:gd name="T17" fmla="*/ 17 h 1358"/>
                <a:gd name="T18" fmla="*/ 31 w 63"/>
                <a:gd name="T19" fmla="*/ 0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358">
                  <a:moveTo>
                    <a:pt x="31" y="0"/>
                  </a:moveTo>
                  <a:cubicBezTo>
                    <a:pt x="31" y="0"/>
                    <a:pt x="31" y="0"/>
                    <a:pt x="30" y="0"/>
                  </a:cubicBezTo>
                  <a:cubicBezTo>
                    <a:pt x="8" y="1"/>
                    <a:pt x="2" y="22"/>
                    <a:pt x="0" y="30"/>
                  </a:cubicBezTo>
                  <a:cubicBezTo>
                    <a:pt x="0" y="31"/>
                    <a:pt x="0" y="32"/>
                    <a:pt x="0" y="32"/>
                  </a:cubicBezTo>
                  <a:cubicBezTo>
                    <a:pt x="0" y="1358"/>
                    <a:pt x="0" y="1358"/>
                    <a:pt x="0" y="1358"/>
                  </a:cubicBezTo>
                  <a:cubicBezTo>
                    <a:pt x="1" y="1358"/>
                    <a:pt x="1" y="1358"/>
                    <a:pt x="1" y="1358"/>
                  </a:cubicBezTo>
                  <a:cubicBezTo>
                    <a:pt x="63" y="1358"/>
                    <a:pt x="63" y="1358"/>
                    <a:pt x="63" y="1358"/>
                  </a:cubicBezTo>
                  <a:cubicBezTo>
                    <a:pt x="63" y="32"/>
                    <a:pt x="63" y="32"/>
                    <a:pt x="63" y="32"/>
                  </a:cubicBezTo>
                  <a:cubicBezTo>
                    <a:pt x="63" y="32"/>
                    <a:pt x="61" y="24"/>
                    <a:pt x="57" y="17"/>
                  </a:cubicBezTo>
                  <a:cubicBezTo>
                    <a:pt x="52" y="9"/>
                    <a:pt x="45" y="0"/>
                    <a:pt x="31" y="0"/>
                  </a:cubicBezTo>
                </a:path>
              </a:pathLst>
            </a:custGeom>
            <a:solidFill>
              <a:srgbClr val="F39C1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06" name="Freeform 54"/>
            <p:cNvSpPr>
              <a:spLocks/>
            </p:cNvSpPr>
            <p:nvPr/>
          </p:nvSpPr>
          <p:spPr bwMode="auto">
            <a:xfrm>
              <a:off x="6161979" y="4268661"/>
              <a:ext cx="72038" cy="178413"/>
            </a:xfrm>
            <a:custGeom>
              <a:avLst/>
              <a:gdLst>
                <a:gd name="T0" fmla="*/ 12 w 45"/>
                <a:gd name="T1" fmla="*/ 0 h 112"/>
                <a:gd name="T2" fmla="*/ 7 w 45"/>
                <a:gd name="T3" fmla="*/ 0 h 112"/>
                <a:gd name="T4" fmla="*/ 0 w 45"/>
                <a:gd name="T5" fmla="*/ 0 h 112"/>
                <a:gd name="T6" fmla="*/ 0 w 45"/>
                <a:gd name="T7" fmla="*/ 112 h 112"/>
                <a:gd name="T8" fmla="*/ 11 w 45"/>
                <a:gd name="T9" fmla="*/ 112 h 112"/>
                <a:gd name="T10" fmla="*/ 45 w 45"/>
                <a:gd name="T11" fmla="*/ 109 h 112"/>
                <a:gd name="T12" fmla="*/ 45 w 45"/>
                <a:gd name="T13" fmla="*/ 109 h 112"/>
                <a:gd name="T14" fmla="*/ 12 w 45"/>
                <a:gd name="T15" fmla="*/ 0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112">
                  <a:moveTo>
                    <a:pt x="12" y="0"/>
                  </a:moveTo>
                  <a:cubicBezTo>
                    <a:pt x="7" y="0"/>
                    <a:pt x="7" y="0"/>
                    <a:pt x="7" y="0"/>
                  </a:cubicBezTo>
                  <a:cubicBezTo>
                    <a:pt x="0" y="0"/>
                    <a:pt x="0" y="0"/>
                    <a:pt x="0" y="0"/>
                  </a:cubicBezTo>
                  <a:cubicBezTo>
                    <a:pt x="0" y="112"/>
                    <a:pt x="0" y="112"/>
                    <a:pt x="0" y="112"/>
                  </a:cubicBezTo>
                  <a:cubicBezTo>
                    <a:pt x="3" y="112"/>
                    <a:pt x="7" y="112"/>
                    <a:pt x="11" y="112"/>
                  </a:cubicBezTo>
                  <a:cubicBezTo>
                    <a:pt x="21" y="112"/>
                    <a:pt x="33" y="111"/>
                    <a:pt x="45" y="109"/>
                  </a:cubicBezTo>
                  <a:cubicBezTo>
                    <a:pt x="45" y="109"/>
                    <a:pt x="45" y="109"/>
                    <a:pt x="45" y="109"/>
                  </a:cubicBezTo>
                  <a:cubicBezTo>
                    <a:pt x="12" y="0"/>
                    <a:pt x="12" y="0"/>
                    <a:pt x="12" y="0"/>
                  </a:cubicBezTo>
                </a:path>
              </a:pathLst>
            </a:custGeom>
            <a:solidFill>
              <a:srgbClr val="F39C1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grpSp>
      <p:grpSp>
        <p:nvGrpSpPr>
          <p:cNvPr id="307" name="Group 6"/>
          <p:cNvGrpSpPr/>
          <p:nvPr userDrawn="1"/>
        </p:nvGrpSpPr>
        <p:grpSpPr>
          <a:xfrm rot="10800000" flipV="1">
            <a:off x="786071" y="6225655"/>
            <a:ext cx="409232" cy="3142082"/>
            <a:chOff x="6480429" y="3713225"/>
            <a:chExt cx="409339" cy="3142082"/>
          </a:xfrm>
        </p:grpSpPr>
        <p:sp>
          <p:nvSpPr>
            <p:cNvPr id="308" name="Freeform 5"/>
            <p:cNvSpPr>
              <a:spLocks/>
            </p:cNvSpPr>
            <p:nvPr/>
          </p:nvSpPr>
          <p:spPr bwMode="auto">
            <a:xfrm>
              <a:off x="6491874" y="3722651"/>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09" name="Freeform 6"/>
            <p:cNvSpPr>
              <a:spLocks/>
            </p:cNvSpPr>
            <p:nvPr/>
          </p:nvSpPr>
          <p:spPr bwMode="auto">
            <a:xfrm>
              <a:off x="6491874" y="3722651"/>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10" name="Freeform 7"/>
            <p:cNvSpPr>
              <a:spLocks/>
            </p:cNvSpPr>
            <p:nvPr/>
          </p:nvSpPr>
          <p:spPr bwMode="auto">
            <a:xfrm>
              <a:off x="6579397" y="4144108"/>
              <a:ext cx="125899" cy="2711199"/>
            </a:xfrm>
            <a:custGeom>
              <a:avLst/>
              <a:gdLst>
                <a:gd name="T0" fmla="*/ 79 w 79"/>
                <a:gd name="T1" fmla="*/ 1703 h 1703"/>
                <a:gd name="T2" fmla="*/ 0 w 79"/>
                <a:gd name="T3" fmla="*/ 1703 h 1703"/>
                <a:gd name="T4" fmla="*/ 0 w 79"/>
                <a:gd name="T5" fmla="*/ 33 h 1703"/>
                <a:gd name="T6" fmla="*/ 38 w 79"/>
                <a:gd name="T7" fmla="*/ 1 h 1703"/>
                <a:gd name="T8" fmla="*/ 79 w 79"/>
                <a:gd name="T9" fmla="*/ 33 h 1703"/>
                <a:gd name="T10" fmla="*/ 79 w 79"/>
                <a:gd name="T11" fmla="*/ 1703 h 1703"/>
              </a:gdLst>
              <a:ahLst/>
              <a:cxnLst>
                <a:cxn ang="0">
                  <a:pos x="T0" y="T1"/>
                </a:cxn>
                <a:cxn ang="0">
                  <a:pos x="T2" y="T3"/>
                </a:cxn>
                <a:cxn ang="0">
                  <a:pos x="T4" y="T5"/>
                </a:cxn>
                <a:cxn ang="0">
                  <a:pos x="T6" y="T7"/>
                </a:cxn>
                <a:cxn ang="0">
                  <a:pos x="T8" y="T9"/>
                </a:cxn>
                <a:cxn ang="0">
                  <a:pos x="T10" y="T11"/>
                </a:cxn>
              </a:cxnLst>
              <a:rect l="0" t="0" r="r" b="b"/>
              <a:pathLst>
                <a:path w="79" h="1703">
                  <a:moveTo>
                    <a:pt x="79" y="1703"/>
                  </a:moveTo>
                  <a:cubicBezTo>
                    <a:pt x="0" y="1703"/>
                    <a:pt x="0" y="1703"/>
                    <a:pt x="0" y="1703"/>
                  </a:cubicBezTo>
                  <a:cubicBezTo>
                    <a:pt x="0" y="33"/>
                    <a:pt x="0" y="33"/>
                    <a:pt x="0" y="33"/>
                  </a:cubicBezTo>
                  <a:cubicBezTo>
                    <a:pt x="0" y="33"/>
                    <a:pt x="5" y="2"/>
                    <a:pt x="38" y="1"/>
                  </a:cubicBezTo>
                  <a:cubicBezTo>
                    <a:pt x="72" y="0"/>
                    <a:pt x="79" y="33"/>
                    <a:pt x="79" y="33"/>
                  </a:cubicBezTo>
                  <a:cubicBezTo>
                    <a:pt x="79" y="1703"/>
                    <a:pt x="79" y="1703"/>
                    <a:pt x="79" y="1703"/>
                  </a:cubicBezTo>
                </a:path>
              </a:pathLst>
            </a:custGeom>
            <a:solidFill>
              <a:srgbClr val="E23761">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11" name="Freeform 8"/>
            <p:cNvSpPr>
              <a:spLocks/>
            </p:cNvSpPr>
            <p:nvPr/>
          </p:nvSpPr>
          <p:spPr bwMode="auto">
            <a:xfrm>
              <a:off x="6701930" y="4141415"/>
              <a:ext cx="100315" cy="2711872"/>
            </a:xfrm>
            <a:custGeom>
              <a:avLst/>
              <a:gdLst>
                <a:gd name="T0" fmla="*/ 63 w 63"/>
                <a:gd name="T1" fmla="*/ 1704 h 1704"/>
                <a:gd name="T2" fmla="*/ 0 w 63"/>
                <a:gd name="T3" fmla="*/ 1704 h 1704"/>
                <a:gd name="T4" fmla="*/ 0 w 63"/>
                <a:gd name="T5" fmla="*/ 33 h 1704"/>
                <a:gd name="T6" fmla="*/ 31 w 63"/>
                <a:gd name="T7" fmla="*/ 1 h 1704"/>
                <a:gd name="T8" fmla="*/ 63 w 63"/>
                <a:gd name="T9" fmla="*/ 33 h 1704"/>
                <a:gd name="T10" fmla="*/ 63 w 63"/>
                <a:gd name="T11" fmla="*/ 1704 h 1704"/>
              </a:gdLst>
              <a:ahLst/>
              <a:cxnLst>
                <a:cxn ang="0">
                  <a:pos x="T0" y="T1"/>
                </a:cxn>
                <a:cxn ang="0">
                  <a:pos x="T2" y="T3"/>
                </a:cxn>
                <a:cxn ang="0">
                  <a:pos x="T4" y="T5"/>
                </a:cxn>
                <a:cxn ang="0">
                  <a:pos x="T6" y="T7"/>
                </a:cxn>
                <a:cxn ang="0">
                  <a:pos x="T8" y="T9"/>
                </a:cxn>
                <a:cxn ang="0">
                  <a:pos x="T10" y="T11"/>
                </a:cxn>
              </a:cxnLst>
              <a:rect l="0" t="0" r="r" b="b"/>
              <a:pathLst>
                <a:path w="63" h="1704">
                  <a:moveTo>
                    <a:pt x="63" y="1704"/>
                  </a:moveTo>
                  <a:cubicBezTo>
                    <a:pt x="0" y="1704"/>
                    <a:pt x="0" y="1704"/>
                    <a:pt x="0" y="1704"/>
                  </a:cubicBezTo>
                  <a:cubicBezTo>
                    <a:pt x="0" y="33"/>
                    <a:pt x="0" y="33"/>
                    <a:pt x="0" y="33"/>
                  </a:cubicBezTo>
                  <a:cubicBezTo>
                    <a:pt x="0" y="33"/>
                    <a:pt x="4" y="1"/>
                    <a:pt x="31" y="1"/>
                  </a:cubicBezTo>
                  <a:cubicBezTo>
                    <a:pt x="58" y="0"/>
                    <a:pt x="63" y="33"/>
                    <a:pt x="63" y="33"/>
                  </a:cubicBezTo>
                  <a:cubicBezTo>
                    <a:pt x="63" y="1704"/>
                    <a:pt x="63" y="1704"/>
                    <a:pt x="63" y="1704"/>
                  </a:cubicBezTo>
                </a:path>
              </a:pathLst>
            </a:custGeom>
            <a:solidFill>
              <a:srgbClr val="3DCE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12" name="Freeform 9"/>
            <p:cNvSpPr>
              <a:spLocks/>
            </p:cNvSpPr>
            <p:nvPr/>
          </p:nvSpPr>
          <p:spPr bwMode="auto">
            <a:xfrm>
              <a:off x="6480429" y="4141415"/>
              <a:ext cx="100315" cy="2711872"/>
            </a:xfrm>
            <a:custGeom>
              <a:avLst/>
              <a:gdLst>
                <a:gd name="T0" fmla="*/ 63 w 63"/>
                <a:gd name="T1" fmla="*/ 1704 h 1704"/>
                <a:gd name="T2" fmla="*/ 0 w 63"/>
                <a:gd name="T3" fmla="*/ 1704 h 1704"/>
                <a:gd name="T4" fmla="*/ 0 w 63"/>
                <a:gd name="T5" fmla="*/ 33 h 1704"/>
                <a:gd name="T6" fmla="*/ 31 w 63"/>
                <a:gd name="T7" fmla="*/ 1 h 1704"/>
                <a:gd name="T8" fmla="*/ 63 w 63"/>
                <a:gd name="T9" fmla="*/ 33 h 1704"/>
                <a:gd name="T10" fmla="*/ 63 w 63"/>
                <a:gd name="T11" fmla="*/ 1704 h 1704"/>
              </a:gdLst>
              <a:ahLst/>
              <a:cxnLst>
                <a:cxn ang="0">
                  <a:pos x="T0" y="T1"/>
                </a:cxn>
                <a:cxn ang="0">
                  <a:pos x="T2" y="T3"/>
                </a:cxn>
                <a:cxn ang="0">
                  <a:pos x="T4" y="T5"/>
                </a:cxn>
                <a:cxn ang="0">
                  <a:pos x="T6" y="T7"/>
                </a:cxn>
                <a:cxn ang="0">
                  <a:pos x="T8" y="T9"/>
                </a:cxn>
                <a:cxn ang="0">
                  <a:pos x="T10" y="T11"/>
                </a:cxn>
              </a:cxnLst>
              <a:rect l="0" t="0" r="r" b="b"/>
              <a:pathLst>
                <a:path w="63" h="1704">
                  <a:moveTo>
                    <a:pt x="63" y="1704"/>
                  </a:moveTo>
                  <a:cubicBezTo>
                    <a:pt x="0" y="1704"/>
                    <a:pt x="0" y="1704"/>
                    <a:pt x="0" y="1704"/>
                  </a:cubicBezTo>
                  <a:cubicBezTo>
                    <a:pt x="0" y="33"/>
                    <a:pt x="0" y="33"/>
                    <a:pt x="0" y="33"/>
                  </a:cubicBezTo>
                  <a:cubicBezTo>
                    <a:pt x="0" y="33"/>
                    <a:pt x="4" y="1"/>
                    <a:pt x="31" y="1"/>
                  </a:cubicBezTo>
                  <a:cubicBezTo>
                    <a:pt x="58" y="0"/>
                    <a:pt x="63" y="33"/>
                    <a:pt x="63" y="33"/>
                  </a:cubicBezTo>
                  <a:lnTo>
                    <a:pt x="63" y="1704"/>
                  </a:lnTo>
                  <a:close/>
                </a:path>
              </a:pathLst>
            </a:custGeom>
            <a:solidFill>
              <a:srgbClr val="E23761">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13" name="Freeform 10"/>
            <p:cNvSpPr>
              <a:spLocks/>
            </p:cNvSpPr>
            <p:nvPr/>
          </p:nvSpPr>
          <p:spPr bwMode="auto">
            <a:xfrm>
              <a:off x="6576031" y="3714572"/>
              <a:ext cx="131958" cy="191204"/>
            </a:xfrm>
            <a:custGeom>
              <a:avLst/>
              <a:gdLst>
                <a:gd name="T0" fmla="*/ 0 w 83"/>
                <a:gd name="T1" fmla="*/ 111 h 120"/>
                <a:gd name="T2" fmla="*/ 83 w 83"/>
                <a:gd name="T3" fmla="*/ 113 h 120"/>
                <a:gd name="T4" fmla="*/ 50 w 83"/>
                <a:gd name="T5" fmla="*/ 0 h 120"/>
                <a:gd name="T6" fmla="*/ 29 w 83"/>
                <a:gd name="T7" fmla="*/ 0 h 120"/>
                <a:gd name="T8" fmla="*/ 0 w 83"/>
                <a:gd name="T9" fmla="*/ 111 h 120"/>
              </a:gdLst>
              <a:ahLst/>
              <a:cxnLst>
                <a:cxn ang="0">
                  <a:pos x="T0" y="T1"/>
                </a:cxn>
                <a:cxn ang="0">
                  <a:pos x="T2" y="T3"/>
                </a:cxn>
                <a:cxn ang="0">
                  <a:pos x="T4" y="T5"/>
                </a:cxn>
                <a:cxn ang="0">
                  <a:pos x="T6" y="T7"/>
                </a:cxn>
                <a:cxn ang="0">
                  <a:pos x="T8" y="T9"/>
                </a:cxn>
              </a:cxnLst>
              <a:rect l="0" t="0" r="r" b="b"/>
              <a:pathLst>
                <a:path w="83" h="120">
                  <a:moveTo>
                    <a:pt x="0" y="111"/>
                  </a:moveTo>
                  <a:cubicBezTo>
                    <a:pt x="0" y="111"/>
                    <a:pt x="40" y="120"/>
                    <a:pt x="83" y="113"/>
                  </a:cubicBezTo>
                  <a:cubicBezTo>
                    <a:pt x="50" y="0"/>
                    <a:pt x="50" y="0"/>
                    <a:pt x="50" y="0"/>
                  </a:cubicBezTo>
                  <a:cubicBezTo>
                    <a:pt x="29" y="0"/>
                    <a:pt x="29" y="0"/>
                    <a:pt x="29" y="0"/>
                  </a:cubicBezTo>
                  <a:cubicBezTo>
                    <a:pt x="0" y="111"/>
                    <a:pt x="0" y="111"/>
                    <a:pt x="0" y="111"/>
                  </a:cubicBezTo>
                </a:path>
              </a:pathLst>
            </a:custGeom>
            <a:solidFill>
              <a:srgbClr val="E23761">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14" name="Freeform 55"/>
            <p:cNvSpPr>
              <a:spLocks/>
            </p:cNvSpPr>
            <p:nvPr/>
          </p:nvSpPr>
          <p:spPr bwMode="auto">
            <a:xfrm>
              <a:off x="6655475" y="3713225"/>
              <a:ext cx="234293" cy="3142082"/>
            </a:xfrm>
            <a:custGeom>
              <a:avLst/>
              <a:gdLst>
                <a:gd name="T0" fmla="*/ 24 w 147"/>
                <a:gd name="T1" fmla="*/ 0 h 1974"/>
                <a:gd name="T2" fmla="*/ 0 w 147"/>
                <a:gd name="T3" fmla="*/ 1 h 1974"/>
                <a:gd name="T4" fmla="*/ 33 w 147"/>
                <a:gd name="T5" fmla="*/ 114 h 1974"/>
                <a:gd name="T6" fmla="*/ 33 w 147"/>
                <a:gd name="T7" fmla="*/ 114 h 1974"/>
                <a:gd name="T8" fmla="*/ 87 w 147"/>
                <a:gd name="T9" fmla="*/ 284 h 1974"/>
                <a:gd name="T10" fmla="*/ 86 w 147"/>
                <a:gd name="T11" fmla="*/ 286 h 1974"/>
                <a:gd name="T12" fmla="*/ 92 w 147"/>
                <a:gd name="T13" fmla="*/ 302 h 1974"/>
                <a:gd name="T14" fmla="*/ 92 w 147"/>
                <a:gd name="T15" fmla="*/ 1973 h 1974"/>
                <a:gd name="T16" fmla="*/ 31 w 147"/>
                <a:gd name="T17" fmla="*/ 1973 h 1974"/>
                <a:gd name="T18" fmla="*/ 31 w 147"/>
                <a:gd name="T19" fmla="*/ 1974 h 1974"/>
                <a:gd name="T20" fmla="*/ 147 w 147"/>
                <a:gd name="T21" fmla="*/ 1974 h 1974"/>
                <a:gd name="T22" fmla="*/ 132 w 147"/>
                <a:gd name="T23" fmla="*/ 290 h 1974"/>
                <a:gd name="T24" fmla="*/ 24 w 147"/>
                <a:gd name="T25" fmla="*/ 0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7" h="1974">
                  <a:moveTo>
                    <a:pt x="24" y="0"/>
                  </a:moveTo>
                  <a:cubicBezTo>
                    <a:pt x="0" y="1"/>
                    <a:pt x="0" y="1"/>
                    <a:pt x="0" y="1"/>
                  </a:cubicBezTo>
                  <a:cubicBezTo>
                    <a:pt x="33" y="114"/>
                    <a:pt x="33" y="114"/>
                    <a:pt x="33" y="114"/>
                  </a:cubicBezTo>
                  <a:cubicBezTo>
                    <a:pt x="33" y="114"/>
                    <a:pt x="33" y="114"/>
                    <a:pt x="33" y="114"/>
                  </a:cubicBezTo>
                  <a:cubicBezTo>
                    <a:pt x="87" y="284"/>
                    <a:pt x="87" y="284"/>
                    <a:pt x="87" y="284"/>
                  </a:cubicBezTo>
                  <a:cubicBezTo>
                    <a:pt x="86" y="286"/>
                    <a:pt x="86" y="286"/>
                    <a:pt x="86" y="286"/>
                  </a:cubicBezTo>
                  <a:cubicBezTo>
                    <a:pt x="91" y="294"/>
                    <a:pt x="92" y="302"/>
                    <a:pt x="92" y="302"/>
                  </a:cubicBezTo>
                  <a:cubicBezTo>
                    <a:pt x="92" y="1973"/>
                    <a:pt x="92" y="1973"/>
                    <a:pt x="92" y="1973"/>
                  </a:cubicBezTo>
                  <a:cubicBezTo>
                    <a:pt x="31" y="1973"/>
                    <a:pt x="31" y="1973"/>
                    <a:pt x="31" y="1973"/>
                  </a:cubicBezTo>
                  <a:cubicBezTo>
                    <a:pt x="31" y="1974"/>
                    <a:pt x="31" y="1974"/>
                    <a:pt x="31" y="1974"/>
                  </a:cubicBezTo>
                  <a:cubicBezTo>
                    <a:pt x="147" y="1974"/>
                    <a:pt x="147" y="1974"/>
                    <a:pt x="147" y="1974"/>
                  </a:cubicBezTo>
                  <a:cubicBezTo>
                    <a:pt x="132" y="290"/>
                    <a:pt x="132" y="290"/>
                    <a:pt x="132" y="290"/>
                  </a:cubicBezTo>
                  <a:cubicBezTo>
                    <a:pt x="24" y="0"/>
                    <a:pt x="24" y="0"/>
                    <a:pt x="2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15" name="Freeform 56"/>
            <p:cNvSpPr>
              <a:spLocks/>
            </p:cNvSpPr>
            <p:nvPr/>
          </p:nvSpPr>
          <p:spPr bwMode="auto">
            <a:xfrm>
              <a:off x="6639990" y="3894331"/>
              <a:ext cx="154175" cy="294886"/>
            </a:xfrm>
            <a:custGeom>
              <a:avLst/>
              <a:gdLst>
                <a:gd name="T0" fmla="*/ 43 w 97"/>
                <a:gd name="T1" fmla="*/ 0 h 185"/>
                <a:gd name="T2" fmla="*/ 8 w 97"/>
                <a:gd name="T3" fmla="*/ 3 h 185"/>
                <a:gd name="T4" fmla="*/ 0 w 97"/>
                <a:gd name="T5" fmla="*/ 3 h 185"/>
                <a:gd name="T6" fmla="*/ 0 w 97"/>
                <a:gd name="T7" fmla="*/ 158 h 185"/>
                <a:gd name="T8" fmla="*/ 0 w 97"/>
                <a:gd name="T9" fmla="*/ 158 h 185"/>
                <a:gd name="T10" fmla="*/ 1 w 97"/>
                <a:gd name="T11" fmla="*/ 158 h 185"/>
                <a:gd name="T12" fmla="*/ 39 w 97"/>
                <a:gd name="T13" fmla="*/ 185 h 185"/>
                <a:gd name="T14" fmla="*/ 70 w 97"/>
                <a:gd name="T15" fmla="*/ 156 h 185"/>
                <a:gd name="T16" fmla="*/ 71 w 97"/>
                <a:gd name="T17" fmla="*/ 156 h 185"/>
                <a:gd name="T18" fmla="*/ 96 w 97"/>
                <a:gd name="T19" fmla="*/ 172 h 185"/>
                <a:gd name="T20" fmla="*/ 97 w 97"/>
                <a:gd name="T21" fmla="*/ 170 h 185"/>
                <a:gd name="T22" fmla="*/ 43 w 97"/>
                <a:gd name="T23"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7" h="185">
                  <a:moveTo>
                    <a:pt x="43" y="0"/>
                  </a:moveTo>
                  <a:cubicBezTo>
                    <a:pt x="31" y="2"/>
                    <a:pt x="19" y="3"/>
                    <a:pt x="8" y="3"/>
                  </a:cubicBezTo>
                  <a:cubicBezTo>
                    <a:pt x="5" y="3"/>
                    <a:pt x="3" y="3"/>
                    <a:pt x="0" y="3"/>
                  </a:cubicBezTo>
                  <a:cubicBezTo>
                    <a:pt x="0" y="158"/>
                    <a:pt x="0" y="158"/>
                    <a:pt x="0" y="158"/>
                  </a:cubicBezTo>
                  <a:cubicBezTo>
                    <a:pt x="0" y="158"/>
                    <a:pt x="0" y="158"/>
                    <a:pt x="0" y="158"/>
                  </a:cubicBezTo>
                  <a:cubicBezTo>
                    <a:pt x="1" y="158"/>
                    <a:pt x="1" y="158"/>
                    <a:pt x="1" y="158"/>
                  </a:cubicBezTo>
                  <a:cubicBezTo>
                    <a:pt x="26" y="158"/>
                    <a:pt x="36" y="176"/>
                    <a:pt x="39" y="185"/>
                  </a:cubicBezTo>
                  <a:cubicBezTo>
                    <a:pt x="41" y="178"/>
                    <a:pt x="47" y="156"/>
                    <a:pt x="70" y="156"/>
                  </a:cubicBezTo>
                  <a:cubicBezTo>
                    <a:pt x="70" y="156"/>
                    <a:pt x="70" y="156"/>
                    <a:pt x="71" y="156"/>
                  </a:cubicBezTo>
                  <a:cubicBezTo>
                    <a:pt x="84" y="156"/>
                    <a:pt x="92" y="164"/>
                    <a:pt x="96" y="172"/>
                  </a:cubicBezTo>
                  <a:cubicBezTo>
                    <a:pt x="97" y="170"/>
                    <a:pt x="97" y="170"/>
                    <a:pt x="97" y="170"/>
                  </a:cubicBezTo>
                  <a:cubicBezTo>
                    <a:pt x="43" y="0"/>
                    <a:pt x="43" y="0"/>
                    <a:pt x="43"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16" name="Freeform 57"/>
            <p:cNvSpPr>
              <a:spLocks/>
            </p:cNvSpPr>
            <p:nvPr/>
          </p:nvSpPr>
          <p:spPr bwMode="auto">
            <a:xfrm>
              <a:off x="6639990" y="4146128"/>
              <a:ext cx="65306" cy="2709179"/>
            </a:xfrm>
            <a:custGeom>
              <a:avLst/>
              <a:gdLst>
                <a:gd name="T0" fmla="*/ 1 w 41"/>
                <a:gd name="T1" fmla="*/ 0 h 1702"/>
                <a:gd name="T2" fmla="*/ 0 w 41"/>
                <a:gd name="T3" fmla="*/ 0 h 1702"/>
                <a:gd name="T4" fmla="*/ 0 w 41"/>
                <a:gd name="T5" fmla="*/ 0 h 1702"/>
                <a:gd name="T6" fmla="*/ 0 w 41"/>
                <a:gd name="T7" fmla="*/ 1702 h 1702"/>
                <a:gd name="T8" fmla="*/ 41 w 41"/>
                <a:gd name="T9" fmla="*/ 1702 h 1702"/>
                <a:gd name="T10" fmla="*/ 41 w 41"/>
                <a:gd name="T11" fmla="*/ 1701 h 1702"/>
                <a:gd name="T12" fmla="*/ 39 w 41"/>
                <a:gd name="T13" fmla="*/ 1701 h 1702"/>
                <a:gd name="T14" fmla="*/ 39 w 41"/>
                <a:gd name="T15" fmla="*/ 30 h 1702"/>
                <a:gd name="T16" fmla="*/ 39 w 41"/>
                <a:gd name="T17" fmla="*/ 27 h 1702"/>
                <a:gd name="T18" fmla="*/ 1 w 41"/>
                <a:gd name="T19" fmla="*/ 0 h 1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1702">
                  <a:moveTo>
                    <a:pt x="1" y="0"/>
                  </a:moveTo>
                  <a:cubicBezTo>
                    <a:pt x="1" y="0"/>
                    <a:pt x="1" y="0"/>
                    <a:pt x="0" y="0"/>
                  </a:cubicBezTo>
                  <a:cubicBezTo>
                    <a:pt x="0" y="0"/>
                    <a:pt x="0" y="0"/>
                    <a:pt x="0" y="0"/>
                  </a:cubicBezTo>
                  <a:cubicBezTo>
                    <a:pt x="0" y="1702"/>
                    <a:pt x="0" y="1702"/>
                    <a:pt x="0" y="1702"/>
                  </a:cubicBezTo>
                  <a:cubicBezTo>
                    <a:pt x="41" y="1702"/>
                    <a:pt x="41" y="1702"/>
                    <a:pt x="41" y="1702"/>
                  </a:cubicBezTo>
                  <a:cubicBezTo>
                    <a:pt x="41" y="1701"/>
                    <a:pt x="41" y="1701"/>
                    <a:pt x="41" y="1701"/>
                  </a:cubicBezTo>
                  <a:cubicBezTo>
                    <a:pt x="39" y="1701"/>
                    <a:pt x="39" y="1701"/>
                    <a:pt x="39" y="1701"/>
                  </a:cubicBezTo>
                  <a:cubicBezTo>
                    <a:pt x="39" y="30"/>
                    <a:pt x="39" y="30"/>
                    <a:pt x="39" y="30"/>
                  </a:cubicBezTo>
                  <a:cubicBezTo>
                    <a:pt x="39" y="30"/>
                    <a:pt x="39" y="29"/>
                    <a:pt x="39" y="27"/>
                  </a:cubicBezTo>
                  <a:cubicBezTo>
                    <a:pt x="36" y="18"/>
                    <a:pt x="26" y="0"/>
                    <a:pt x="1" y="0"/>
                  </a:cubicBezTo>
                </a:path>
              </a:pathLst>
            </a:custGeom>
            <a:solidFill>
              <a:srgbClr val="E2376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17" name="Freeform 58"/>
            <p:cNvSpPr>
              <a:spLocks/>
            </p:cNvSpPr>
            <p:nvPr/>
          </p:nvSpPr>
          <p:spPr bwMode="auto">
            <a:xfrm>
              <a:off x="6701930" y="4142762"/>
              <a:ext cx="100315" cy="2710525"/>
            </a:xfrm>
            <a:custGeom>
              <a:avLst/>
              <a:gdLst>
                <a:gd name="T0" fmla="*/ 32 w 63"/>
                <a:gd name="T1" fmla="*/ 0 h 1703"/>
                <a:gd name="T2" fmla="*/ 31 w 63"/>
                <a:gd name="T3" fmla="*/ 0 h 1703"/>
                <a:gd name="T4" fmla="*/ 0 w 63"/>
                <a:gd name="T5" fmla="*/ 29 h 1703"/>
                <a:gd name="T6" fmla="*/ 0 w 63"/>
                <a:gd name="T7" fmla="*/ 32 h 1703"/>
                <a:gd name="T8" fmla="*/ 0 w 63"/>
                <a:gd name="T9" fmla="*/ 1703 h 1703"/>
                <a:gd name="T10" fmla="*/ 2 w 63"/>
                <a:gd name="T11" fmla="*/ 1703 h 1703"/>
                <a:gd name="T12" fmla="*/ 63 w 63"/>
                <a:gd name="T13" fmla="*/ 1703 h 1703"/>
                <a:gd name="T14" fmla="*/ 63 w 63"/>
                <a:gd name="T15" fmla="*/ 32 h 1703"/>
                <a:gd name="T16" fmla="*/ 57 w 63"/>
                <a:gd name="T17" fmla="*/ 16 h 1703"/>
                <a:gd name="T18" fmla="*/ 32 w 63"/>
                <a:gd name="T19" fmla="*/ 0 h 1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703">
                  <a:moveTo>
                    <a:pt x="32" y="0"/>
                  </a:moveTo>
                  <a:cubicBezTo>
                    <a:pt x="31" y="0"/>
                    <a:pt x="31" y="0"/>
                    <a:pt x="31" y="0"/>
                  </a:cubicBezTo>
                  <a:cubicBezTo>
                    <a:pt x="8" y="0"/>
                    <a:pt x="2" y="22"/>
                    <a:pt x="0" y="29"/>
                  </a:cubicBezTo>
                  <a:cubicBezTo>
                    <a:pt x="0" y="31"/>
                    <a:pt x="0" y="32"/>
                    <a:pt x="0" y="32"/>
                  </a:cubicBezTo>
                  <a:cubicBezTo>
                    <a:pt x="0" y="1703"/>
                    <a:pt x="0" y="1703"/>
                    <a:pt x="0" y="1703"/>
                  </a:cubicBezTo>
                  <a:cubicBezTo>
                    <a:pt x="2" y="1703"/>
                    <a:pt x="2" y="1703"/>
                    <a:pt x="2" y="1703"/>
                  </a:cubicBezTo>
                  <a:cubicBezTo>
                    <a:pt x="63" y="1703"/>
                    <a:pt x="63" y="1703"/>
                    <a:pt x="63" y="1703"/>
                  </a:cubicBezTo>
                  <a:cubicBezTo>
                    <a:pt x="63" y="32"/>
                    <a:pt x="63" y="32"/>
                    <a:pt x="63" y="32"/>
                  </a:cubicBezTo>
                  <a:cubicBezTo>
                    <a:pt x="63" y="32"/>
                    <a:pt x="62" y="24"/>
                    <a:pt x="57" y="16"/>
                  </a:cubicBezTo>
                  <a:cubicBezTo>
                    <a:pt x="53" y="8"/>
                    <a:pt x="45" y="0"/>
                    <a:pt x="32" y="0"/>
                  </a:cubicBezTo>
                </a:path>
              </a:pathLst>
            </a:custGeom>
            <a:solidFill>
              <a:srgbClr val="E2376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18" name="Freeform 59"/>
            <p:cNvSpPr>
              <a:spLocks/>
            </p:cNvSpPr>
            <p:nvPr/>
          </p:nvSpPr>
          <p:spPr bwMode="auto">
            <a:xfrm>
              <a:off x="6639990" y="3714572"/>
              <a:ext cx="67999" cy="184472"/>
            </a:xfrm>
            <a:custGeom>
              <a:avLst/>
              <a:gdLst>
                <a:gd name="T0" fmla="*/ 10 w 43"/>
                <a:gd name="T1" fmla="*/ 0 h 116"/>
                <a:gd name="T2" fmla="*/ 0 w 43"/>
                <a:gd name="T3" fmla="*/ 0 h 116"/>
                <a:gd name="T4" fmla="*/ 0 w 43"/>
                <a:gd name="T5" fmla="*/ 116 h 116"/>
                <a:gd name="T6" fmla="*/ 8 w 43"/>
                <a:gd name="T7" fmla="*/ 116 h 116"/>
                <a:gd name="T8" fmla="*/ 43 w 43"/>
                <a:gd name="T9" fmla="*/ 113 h 116"/>
                <a:gd name="T10" fmla="*/ 43 w 43"/>
                <a:gd name="T11" fmla="*/ 113 h 116"/>
                <a:gd name="T12" fmla="*/ 10 w 43"/>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3" h="116">
                  <a:moveTo>
                    <a:pt x="10" y="0"/>
                  </a:moveTo>
                  <a:cubicBezTo>
                    <a:pt x="0" y="0"/>
                    <a:pt x="0" y="0"/>
                    <a:pt x="0" y="0"/>
                  </a:cubicBezTo>
                  <a:cubicBezTo>
                    <a:pt x="0" y="116"/>
                    <a:pt x="0" y="116"/>
                    <a:pt x="0" y="116"/>
                  </a:cubicBezTo>
                  <a:cubicBezTo>
                    <a:pt x="3" y="116"/>
                    <a:pt x="5" y="116"/>
                    <a:pt x="8" y="116"/>
                  </a:cubicBezTo>
                  <a:cubicBezTo>
                    <a:pt x="19" y="116"/>
                    <a:pt x="31" y="115"/>
                    <a:pt x="43" y="113"/>
                  </a:cubicBezTo>
                  <a:cubicBezTo>
                    <a:pt x="43" y="113"/>
                    <a:pt x="43" y="113"/>
                    <a:pt x="43" y="113"/>
                  </a:cubicBezTo>
                  <a:cubicBezTo>
                    <a:pt x="10" y="0"/>
                    <a:pt x="10" y="0"/>
                    <a:pt x="10" y="0"/>
                  </a:cubicBezTo>
                </a:path>
              </a:pathLst>
            </a:custGeom>
            <a:solidFill>
              <a:srgbClr val="E2376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grpSp>
      <p:grpSp>
        <p:nvGrpSpPr>
          <p:cNvPr id="319" name="Group 3"/>
          <p:cNvGrpSpPr/>
          <p:nvPr userDrawn="1"/>
        </p:nvGrpSpPr>
        <p:grpSpPr>
          <a:xfrm rot="10800000" flipV="1">
            <a:off x="4579044" y="6225655"/>
            <a:ext cx="412599" cy="1820482"/>
            <a:chOff x="4980416" y="5037518"/>
            <a:chExt cx="412706" cy="1820482"/>
          </a:xfrm>
        </p:grpSpPr>
        <p:sp>
          <p:nvSpPr>
            <p:cNvPr id="320" name="Freeform 11"/>
            <p:cNvSpPr>
              <a:spLocks/>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21" name="Freeform 12"/>
            <p:cNvSpPr>
              <a:spLocks/>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22" name="Freeform 13"/>
            <p:cNvSpPr>
              <a:spLocks/>
            </p:cNvSpPr>
            <p:nvPr/>
          </p:nvSpPr>
          <p:spPr bwMode="auto">
            <a:xfrm>
              <a:off x="5078038" y="5468401"/>
              <a:ext cx="125899" cy="1386906"/>
            </a:xfrm>
            <a:custGeom>
              <a:avLst/>
              <a:gdLst>
                <a:gd name="T0" fmla="*/ 79 w 79"/>
                <a:gd name="T1" fmla="*/ 871 h 871"/>
                <a:gd name="T2" fmla="*/ 0 w 79"/>
                <a:gd name="T3" fmla="*/ 871 h 871"/>
                <a:gd name="T4" fmla="*/ 0 w 79"/>
                <a:gd name="T5" fmla="*/ 33 h 871"/>
                <a:gd name="T6" fmla="*/ 39 w 79"/>
                <a:gd name="T7" fmla="*/ 1 h 871"/>
                <a:gd name="T8" fmla="*/ 79 w 79"/>
                <a:gd name="T9" fmla="*/ 33 h 871"/>
                <a:gd name="T10" fmla="*/ 79 w 79"/>
                <a:gd name="T11" fmla="*/ 871 h 871"/>
              </a:gdLst>
              <a:ahLst/>
              <a:cxnLst>
                <a:cxn ang="0">
                  <a:pos x="T0" y="T1"/>
                </a:cxn>
                <a:cxn ang="0">
                  <a:pos x="T2" y="T3"/>
                </a:cxn>
                <a:cxn ang="0">
                  <a:pos x="T4" y="T5"/>
                </a:cxn>
                <a:cxn ang="0">
                  <a:pos x="T6" y="T7"/>
                </a:cxn>
                <a:cxn ang="0">
                  <a:pos x="T8" y="T9"/>
                </a:cxn>
                <a:cxn ang="0">
                  <a:pos x="T10" y="T11"/>
                </a:cxn>
              </a:cxnLst>
              <a:rect l="0" t="0" r="r" b="b"/>
              <a:pathLst>
                <a:path w="79" h="871">
                  <a:moveTo>
                    <a:pt x="79" y="871"/>
                  </a:moveTo>
                  <a:cubicBezTo>
                    <a:pt x="0" y="871"/>
                    <a:pt x="0" y="871"/>
                    <a:pt x="0" y="871"/>
                  </a:cubicBezTo>
                  <a:cubicBezTo>
                    <a:pt x="0" y="33"/>
                    <a:pt x="0" y="33"/>
                    <a:pt x="0" y="33"/>
                  </a:cubicBezTo>
                  <a:cubicBezTo>
                    <a:pt x="0" y="33"/>
                    <a:pt x="5" y="2"/>
                    <a:pt x="39" y="1"/>
                  </a:cubicBezTo>
                  <a:cubicBezTo>
                    <a:pt x="73" y="0"/>
                    <a:pt x="79" y="33"/>
                    <a:pt x="79" y="33"/>
                  </a:cubicBezTo>
                  <a:cubicBezTo>
                    <a:pt x="79" y="871"/>
                    <a:pt x="79" y="871"/>
                    <a:pt x="79" y="871"/>
                  </a:cubicBezTo>
                </a:path>
              </a:pathLst>
            </a:custGeom>
            <a:solidFill>
              <a:srgbClr val="00A39E">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23" name="Freeform 14"/>
            <p:cNvSpPr>
              <a:spLocks/>
            </p:cNvSpPr>
            <p:nvPr/>
          </p:nvSpPr>
          <p:spPr bwMode="auto">
            <a:xfrm>
              <a:off x="5200571" y="5465708"/>
              <a:ext cx="101662" cy="1387579"/>
            </a:xfrm>
            <a:custGeom>
              <a:avLst/>
              <a:gdLst>
                <a:gd name="T0" fmla="*/ 64 w 64"/>
                <a:gd name="T1" fmla="*/ 872 h 872"/>
                <a:gd name="T2" fmla="*/ 0 w 64"/>
                <a:gd name="T3" fmla="*/ 872 h 872"/>
                <a:gd name="T4" fmla="*/ 0 w 64"/>
                <a:gd name="T5" fmla="*/ 33 h 872"/>
                <a:gd name="T6" fmla="*/ 31 w 64"/>
                <a:gd name="T7" fmla="*/ 1 h 872"/>
                <a:gd name="T8" fmla="*/ 64 w 64"/>
                <a:gd name="T9" fmla="*/ 33 h 872"/>
                <a:gd name="T10" fmla="*/ 64 w 64"/>
                <a:gd name="T11" fmla="*/ 872 h 872"/>
              </a:gdLst>
              <a:ahLst/>
              <a:cxnLst>
                <a:cxn ang="0">
                  <a:pos x="T0" y="T1"/>
                </a:cxn>
                <a:cxn ang="0">
                  <a:pos x="T2" y="T3"/>
                </a:cxn>
                <a:cxn ang="0">
                  <a:pos x="T4" y="T5"/>
                </a:cxn>
                <a:cxn ang="0">
                  <a:pos x="T6" y="T7"/>
                </a:cxn>
                <a:cxn ang="0">
                  <a:pos x="T8" y="T9"/>
                </a:cxn>
                <a:cxn ang="0">
                  <a:pos x="T10" y="T11"/>
                </a:cxn>
              </a:cxnLst>
              <a:rect l="0" t="0" r="r" b="b"/>
              <a:pathLst>
                <a:path w="64" h="872">
                  <a:moveTo>
                    <a:pt x="64" y="872"/>
                  </a:moveTo>
                  <a:cubicBezTo>
                    <a:pt x="0" y="872"/>
                    <a:pt x="0" y="872"/>
                    <a:pt x="0" y="872"/>
                  </a:cubicBezTo>
                  <a:cubicBezTo>
                    <a:pt x="0" y="33"/>
                    <a:pt x="0" y="33"/>
                    <a:pt x="0" y="33"/>
                  </a:cubicBezTo>
                  <a:cubicBezTo>
                    <a:pt x="0" y="33"/>
                    <a:pt x="4" y="2"/>
                    <a:pt x="31" y="1"/>
                  </a:cubicBezTo>
                  <a:cubicBezTo>
                    <a:pt x="58" y="0"/>
                    <a:pt x="64" y="33"/>
                    <a:pt x="64" y="33"/>
                  </a:cubicBezTo>
                  <a:cubicBezTo>
                    <a:pt x="64" y="872"/>
                    <a:pt x="64" y="872"/>
                    <a:pt x="64" y="872"/>
                  </a:cubicBezTo>
                </a:path>
              </a:pathLst>
            </a:custGeom>
            <a:solidFill>
              <a:srgbClr val="ABA0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24" name="Freeform 15"/>
            <p:cNvSpPr>
              <a:spLocks/>
            </p:cNvSpPr>
            <p:nvPr/>
          </p:nvSpPr>
          <p:spPr bwMode="auto">
            <a:xfrm>
              <a:off x="4980416" y="5465708"/>
              <a:ext cx="100315" cy="1387579"/>
            </a:xfrm>
            <a:custGeom>
              <a:avLst/>
              <a:gdLst>
                <a:gd name="T0" fmla="*/ 63 w 63"/>
                <a:gd name="T1" fmla="*/ 872 h 872"/>
                <a:gd name="T2" fmla="*/ 0 w 63"/>
                <a:gd name="T3" fmla="*/ 872 h 872"/>
                <a:gd name="T4" fmla="*/ 0 w 63"/>
                <a:gd name="T5" fmla="*/ 33 h 872"/>
                <a:gd name="T6" fmla="*/ 31 w 63"/>
                <a:gd name="T7" fmla="*/ 1 h 872"/>
                <a:gd name="T8" fmla="*/ 63 w 63"/>
                <a:gd name="T9" fmla="*/ 33 h 872"/>
                <a:gd name="T10" fmla="*/ 63 w 63"/>
                <a:gd name="T11" fmla="*/ 872 h 872"/>
              </a:gdLst>
              <a:ahLst/>
              <a:cxnLst>
                <a:cxn ang="0">
                  <a:pos x="T0" y="T1"/>
                </a:cxn>
                <a:cxn ang="0">
                  <a:pos x="T2" y="T3"/>
                </a:cxn>
                <a:cxn ang="0">
                  <a:pos x="T4" y="T5"/>
                </a:cxn>
                <a:cxn ang="0">
                  <a:pos x="T6" y="T7"/>
                </a:cxn>
                <a:cxn ang="0">
                  <a:pos x="T8" y="T9"/>
                </a:cxn>
                <a:cxn ang="0">
                  <a:pos x="T10" y="T11"/>
                </a:cxn>
              </a:cxnLst>
              <a:rect l="0" t="0" r="r" b="b"/>
              <a:pathLst>
                <a:path w="63" h="872">
                  <a:moveTo>
                    <a:pt x="63" y="872"/>
                  </a:moveTo>
                  <a:cubicBezTo>
                    <a:pt x="0" y="872"/>
                    <a:pt x="0" y="872"/>
                    <a:pt x="0" y="872"/>
                  </a:cubicBezTo>
                  <a:cubicBezTo>
                    <a:pt x="0" y="33"/>
                    <a:pt x="0" y="33"/>
                    <a:pt x="0" y="33"/>
                  </a:cubicBezTo>
                  <a:cubicBezTo>
                    <a:pt x="0" y="33"/>
                    <a:pt x="4" y="2"/>
                    <a:pt x="31" y="1"/>
                  </a:cubicBezTo>
                  <a:cubicBezTo>
                    <a:pt x="57" y="0"/>
                    <a:pt x="63" y="33"/>
                    <a:pt x="63" y="33"/>
                  </a:cubicBezTo>
                  <a:lnTo>
                    <a:pt x="63" y="872"/>
                  </a:lnTo>
                  <a:close/>
                </a:path>
              </a:pathLst>
            </a:custGeom>
            <a:solidFill>
              <a:srgbClr val="00A39E">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25" name="Freeform 16"/>
            <p:cNvSpPr>
              <a:spLocks/>
            </p:cNvSpPr>
            <p:nvPr/>
          </p:nvSpPr>
          <p:spPr bwMode="auto">
            <a:xfrm>
              <a:off x="5076019" y="5038865"/>
              <a:ext cx="132631" cy="192551"/>
            </a:xfrm>
            <a:custGeom>
              <a:avLst/>
              <a:gdLst>
                <a:gd name="T0" fmla="*/ 0 w 83"/>
                <a:gd name="T1" fmla="*/ 111 h 121"/>
                <a:gd name="T2" fmla="*/ 83 w 83"/>
                <a:gd name="T3" fmla="*/ 113 h 121"/>
                <a:gd name="T4" fmla="*/ 49 w 83"/>
                <a:gd name="T5" fmla="*/ 0 h 121"/>
                <a:gd name="T6" fmla="*/ 29 w 83"/>
                <a:gd name="T7" fmla="*/ 0 h 121"/>
                <a:gd name="T8" fmla="*/ 0 w 83"/>
                <a:gd name="T9" fmla="*/ 111 h 121"/>
              </a:gdLst>
              <a:ahLst/>
              <a:cxnLst>
                <a:cxn ang="0">
                  <a:pos x="T0" y="T1"/>
                </a:cxn>
                <a:cxn ang="0">
                  <a:pos x="T2" y="T3"/>
                </a:cxn>
                <a:cxn ang="0">
                  <a:pos x="T4" y="T5"/>
                </a:cxn>
                <a:cxn ang="0">
                  <a:pos x="T6" y="T7"/>
                </a:cxn>
                <a:cxn ang="0">
                  <a:pos x="T8" y="T9"/>
                </a:cxn>
              </a:cxnLst>
              <a:rect l="0" t="0" r="r" b="b"/>
              <a:pathLst>
                <a:path w="83" h="121">
                  <a:moveTo>
                    <a:pt x="0" y="111"/>
                  </a:moveTo>
                  <a:cubicBezTo>
                    <a:pt x="0" y="111"/>
                    <a:pt x="40" y="121"/>
                    <a:pt x="83" y="113"/>
                  </a:cubicBezTo>
                  <a:cubicBezTo>
                    <a:pt x="49" y="0"/>
                    <a:pt x="49" y="0"/>
                    <a:pt x="49" y="0"/>
                  </a:cubicBezTo>
                  <a:cubicBezTo>
                    <a:pt x="29" y="0"/>
                    <a:pt x="29" y="0"/>
                    <a:pt x="29" y="0"/>
                  </a:cubicBezTo>
                  <a:cubicBezTo>
                    <a:pt x="0" y="111"/>
                    <a:pt x="0" y="111"/>
                    <a:pt x="0" y="111"/>
                  </a:cubicBezTo>
                </a:path>
              </a:pathLst>
            </a:custGeom>
            <a:solidFill>
              <a:srgbClr val="00A39E">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26" name="Freeform 35"/>
            <p:cNvSpPr>
              <a:spLocks/>
            </p:cNvSpPr>
            <p:nvPr/>
          </p:nvSpPr>
          <p:spPr bwMode="auto">
            <a:xfrm>
              <a:off x="5143344" y="5037518"/>
              <a:ext cx="249778" cy="1820482"/>
            </a:xfrm>
            <a:custGeom>
              <a:avLst/>
              <a:gdLst>
                <a:gd name="T0" fmla="*/ 34 w 157"/>
                <a:gd name="T1" fmla="*/ 0 h 1144"/>
                <a:gd name="T2" fmla="*/ 0 w 157"/>
                <a:gd name="T3" fmla="*/ 1 h 1144"/>
                <a:gd name="T4" fmla="*/ 7 w 157"/>
                <a:gd name="T5" fmla="*/ 1 h 1144"/>
                <a:gd name="T6" fmla="*/ 41 w 157"/>
                <a:gd name="T7" fmla="*/ 114 h 1144"/>
                <a:gd name="T8" fmla="*/ 41 w 157"/>
                <a:gd name="T9" fmla="*/ 114 h 1144"/>
                <a:gd name="T10" fmla="*/ 94 w 157"/>
                <a:gd name="T11" fmla="*/ 285 h 1144"/>
                <a:gd name="T12" fmla="*/ 94 w 157"/>
                <a:gd name="T13" fmla="*/ 286 h 1144"/>
                <a:gd name="T14" fmla="*/ 100 w 157"/>
                <a:gd name="T15" fmla="*/ 302 h 1144"/>
                <a:gd name="T16" fmla="*/ 100 w 157"/>
                <a:gd name="T17" fmla="*/ 1141 h 1144"/>
                <a:gd name="T18" fmla="*/ 38 w 157"/>
                <a:gd name="T19" fmla="*/ 1141 h 1144"/>
                <a:gd name="T20" fmla="*/ 38 w 157"/>
                <a:gd name="T21" fmla="*/ 1142 h 1144"/>
                <a:gd name="T22" fmla="*/ 0 w 157"/>
                <a:gd name="T23" fmla="*/ 1142 h 1144"/>
                <a:gd name="T24" fmla="*/ 0 w 157"/>
                <a:gd name="T25" fmla="*/ 1144 h 1144"/>
                <a:gd name="T26" fmla="*/ 157 w 157"/>
                <a:gd name="T27" fmla="*/ 1142 h 1144"/>
                <a:gd name="T28" fmla="*/ 142 w 157"/>
                <a:gd name="T29" fmla="*/ 290 h 1144"/>
                <a:gd name="T30" fmla="*/ 34 w 157"/>
                <a:gd name="T31" fmla="*/ 0 h 1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7" h="1144">
                  <a:moveTo>
                    <a:pt x="34" y="0"/>
                  </a:moveTo>
                  <a:cubicBezTo>
                    <a:pt x="0" y="1"/>
                    <a:pt x="0" y="1"/>
                    <a:pt x="0" y="1"/>
                  </a:cubicBezTo>
                  <a:cubicBezTo>
                    <a:pt x="7" y="1"/>
                    <a:pt x="7" y="1"/>
                    <a:pt x="7" y="1"/>
                  </a:cubicBezTo>
                  <a:cubicBezTo>
                    <a:pt x="41" y="114"/>
                    <a:pt x="41" y="114"/>
                    <a:pt x="41" y="114"/>
                  </a:cubicBezTo>
                  <a:cubicBezTo>
                    <a:pt x="41" y="114"/>
                    <a:pt x="41" y="114"/>
                    <a:pt x="41" y="114"/>
                  </a:cubicBezTo>
                  <a:cubicBezTo>
                    <a:pt x="94" y="285"/>
                    <a:pt x="94" y="285"/>
                    <a:pt x="94" y="285"/>
                  </a:cubicBezTo>
                  <a:cubicBezTo>
                    <a:pt x="94" y="286"/>
                    <a:pt x="94" y="286"/>
                    <a:pt x="94" y="286"/>
                  </a:cubicBezTo>
                  <a:cubicBezTo>
                    <a:pt x="98" y="294"/>
                    <a:pt x="100" y="302"/>
                    <a:pt x="100" y="302"/>
                  </a:cubicBezTo>
                  <a:cubicBezTo>
                    <a:pt x="100" y="1141"/>
                    <a:pt x="100" y="1141"/>
                    <a:pt x="100" y="1141"/>
                  </a:cubicBezTo>
                  <a:cubicBezTo>
                    <a:pt x="38" y="1141"/>
                    <a:pt x="38" y="1141"/>
                    <a:pt x="38" y="1141"/>
                  </a:cubicBezTo>
                  <a:cubicBezTo>
                    <a:pt x="38" y="1142"/>
                    <a:pt x="38" y="1142"/>
                    <a:pt x="38" y="1142"/>
                  </a:cubicBezTo>
                  <a:cubicBezTo>
                    <a:pt x="0" y="1142"/>
                    <a:pt x="0" y="1142"/>
                    <a:pt x="0" y="1142"/>
                  </a:cubicBezTo>
                  <a:cubicBezTo>
                    <a:pt x="0" y="1144"/>
                    <a:pt x="0" y="1144"/>
                    <a:pt x="0" y="1144"/>
                  </a:cubicBezTo>
                  <a:cubicBezTo>
                    <a:pt x="157" y="1142"/>
                    <a:pt x="157" y="1142"/>
                    <a:pt x="157" y="11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27" name="Freeform 36"/>
            <p:cNvSpPr>
              <a:spLocks/>
            </p:cNvSpPr>
            <p:nvPr/>
          </p:nvSpPr>
          <p:spPr bwMode="auto">
            <a:xfrm>
              <a:off x="5143344" y="5218624"/>
              <a:ext cx="149463" cy="294886"/>
            </a:xfrm>
            <a:custGeom>
              <a:avLst/>
              <a:gdLst>
                <a:gd name="T0" fmla="*/ 41 w 94"/>
                <a:gd name="T1" fmla="*/ 0 h 185"/>
                <a:gd name="T2" fmla="*/ 6 w 94"/>
                <a:gd name="T3" fmla="*/ 3 h 185"/>
                <a:gd name="T4" fmla="*/ 0 w 94"/>
                <a:gd name="T5" fmla="*/ 3 h 185"/>
                <a:gd name="T6" fmla="*/ 0 w 94"/>
                <a:gd name="T7" fmla="*/ 158 h 185"/>
                <a:gd name="T8" fmla="*/ 37 w 94"/>
                <a:gd name="T9" fmla="*/ 185 h 185"/>
                <a:gd name="T10" fmla="*/ 67 w 94"/>
                <a:gd name="T11" fmla="*/ 156 h 185"/>
                <a:gd name="T12" fmla="*/ 68 w 94"/>
                <a:gd name="T13" fmla="*/ 156 h 185"/>
                <a:gd name="T14" fmla="*/ 94 w 94"/>
                <a:gd name="T15" fmla="*/ 172 h 185"/>
                <a:gd name="T16" fmla="*/ 94 w 94"/>
                <a:gd name="T17" fmla="*/ 171 h 185"/>
                <a:gd name="T18" fmla="*/ 41 w 94"/>
                <a:gd name="T19"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 h="185">
                  <a:moveTo>
                    <a:pt x="41" y="0"/>
                  </a:moveTo>
                  <a:cubicBezTo>
                    <a:pt x="28" y="2"/>
                    <a:pt x="16" y="3"/>
                    <a:pt x="6" y="3"/>
                  </a:cubicBezTo>
                  <a:cubicBezTo>
                    <a:pt x="4" y="3"/>
                    <a:pt x="2" y="3"/>
                    <a:pt x="0" y="3"/>
                  </a:cubicBezTo>
                  <a:cubicBezTo>
                    <a:pt x="0" y="158"/>
                    <a:pt x="0" y="158"/>
                    <a:pt x="0" y="158"/>
                  </a:cubicBezTo>
                  <a:cubicBezTo>
                    <a:pt x="24" y="159"/>
                    <a:pt x="34" y="177"/>
                    <a:pt x="37" y="185"/>
                  </a:cubicBezTo>
                  <a:cubicBezTo>
                    <a:pt x="38" y="178"/>
                    <a:pt x="45" y="157"/>
                    <a:pt x="67" y="156"/>
                  </a:cubicBezTo>
                  <a:cubicBezTo>
                    <a:pt x="68" y="156"/>
                    <a:pt x="68" y="156"/>
                    <a:pt x="68" y="156"/>
                  </a:cubicBezTo>
                  <a:cubicBezTo>
                    <a:pt x="81" y="156"/>
                    <a:pt x="89" y="164"/>
                    <a:pt x="94" y="172"/>
                  </a:cubicBezTo>
                  <a:cubicBezTo>
                    <a:pt x="94" y="171"/>
                    <a:pt x="94" y="171"/>
                    <a:pt x="94" y="171"/>
                  </a:cubicBezTo>
                  <a:cubicBezTo>
                    <a:pt x="41" y="0"/>
                    <a:pt x="41" y="0"/>
                    <a:pt x="41"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28" name="Freeform 37"/>
            <p:cNvSpPr>
              <a:spLocks/>
            </p:cNvSpPr>
            <p:nvPr/>
          </p:nvSpPr>
          <p:spPr bwMode="auto">
            <a:xfrm>
              <a:off x="5143344" y="5470421"/>
              <a:ext cx="60593" cy="1384886"/>
            </a:xfrm>
            <a:custGeom>
              <a:avLst/>
              <a:gdLst>
                <a:gd name="T0" fmla="*/ 0 w 38"/>
                <a:gd name="T1" fmla="*/ 0 h 870"/>
                <a:gd name="T2" fmla="*/ 0 w 38"/>
                <a:gd name="T3" fmla="*/ 870 h 870"/>
                <a:gd name="T4" fmla="*/ 38 w 38"/>
                <a:gd name="T5" fmla="*/ 870 h 870"/>
                <a:gd name="T6" fmla="*/ 38 w 38"/>
                <a:gd name="T7" fmla="*/ 869 h 870"/>
                <a:gd name="T8" fmla="*/ 36 w 38"/>
                <a:gd name="T9" fmla="*/ 869 h 870"/>
                <a:gd name="T10" fmla="*/ 36 w 38"/>
                <a:gd name="T11" fmla="*/ 30 h 870"/>
                <a:gd name="T12" fmla="*/ 37 w 38"/>
                <a:gd name="T13" fmla="*/ 27 h 870"/>
                <a:gd name="T14" fmla="*/ 0 w 38"/>
                <a:gd name="T15" fmla="*/ 0 h 8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870">
                  <a:moveTo>
                    <a:pt x="0" y="0"/>
                  </a:moveTo>
                  <a:cubicBezTo>
                    <a:pt x="0" y="870"/>
                    <a:pt x="0" y="870"/>
                    <a:pt x="0" y="870"/>
                  </a:cubicBezTo>
                  <a:cubicBezTo>
                    <a:pt x="38" y="870"/>
                    <a:pt x="38" y="870"/>
                    <a:pt x="38" y="870"/>
                  </a:cubicBezTo>
                  <a:cubicBezTo>
                    <a:pt x="38" y="869"/>
                    <a:pt x="38" y="869"/>
                    <a:pt x="38" y="869"/>
                  </a:cubicBezTo>
                  <a:cubicBezTo>
                    <a:pt x="36" y="869"/>
                    <a:pt x="36" y="869"/>
                    <a:pt x="36" y="869"/>
                  </a:cubicBezTo>
                  <a:cubicBezTo>
                    <a:pt x="36" y="30"/>
                    <a:pt x="36" y="30"/>
                    <a:pt x="36" y="30"/>
                  </a:cubicBezTo>
                  <a:cubicBezTo>
                    <a:pt x="36" y="30"/>
                    <a:pt x="37" y="29"/>
                    <a:pt x="37" y="27"/>
                  </a:cubicBezTo>
                  <a:cubicBezTo>
                    <a:pt x="34" y="19"/>
                    <a:pt x="24" y="1"/>
                    <a:pt x="0" y="0"/>
                  </a:cubicBezTo>
                </a:path>
              </a:pathLst>
            </a:custGeom>
            <a:solidFill>
              <a:srgbClr val="00A39E"/>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29" name="Freeform 38"/>
            <p:cNvSpPr>
              <a:spLocks/>
            </p:cNvSpPr>
            <p:nvPr/>
          </p:nvSpPr>
          <p:spPr bwMode="auto">
            <a:xfrm>
              <a:off x="5200571" y="5467055"/>
              <a:ext cx="101662" cy="1386232"/>
            </a:xfrm>
            <a:custGeom>
              <a:avLst/>
              <a:gdLst>
                <a:gd name="T0" fmla="*/ 32 w 64"/>
                <a:gd name="T1" fmla="*/ 0 h 871"/>
                <a:gd name="T2" fmla="*/ 31 w 64"/>
                <a:gd name="T3" fmla="*/ 0 h 871"/>
                <a:gd name="T4" fmla="*/ 1 w 64"/>
                <a:gd name="T5" fmla="*/ 29 h 871"/>
                <a:gd name="T6" fmla="*/ 0 w 64"/>
                <a:gd name="T7" fmla="*/ 32 h 871"/>
                <a:gd name="T8" fmla="*/ 0 w 64"/>
                <a:gd name="T9" fmla="*/ 871 h 871"/>
                <a:gd name="T10" fmla="*/ 2 w 64"/>
                <a:gd name="T11" fmla="*/ 871 h 871"/>
                <a:gd name="T12" fmla="*/ 64 w 64"/>
                <a:gd name="T13" fmla="*/ 871 h 871"/>
                <a:gd name="T14" fmla="*/ 64 w 64"/>
                <a:gd name="T15" fmla="*/ 32 h 871"/>
                <a:gd name="T16" fmla="*/ 58 w 64"/>
                <a:gd name="T17" fmla="*/ 16 h 871"/>
                <a:gd name="T18" fmla="*/ 32 w 64"/>
                <a:gd name="T19"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871">
                  <a:moveTo>
                    <a:pt x="32" y="0"/>
                  </a:moveTo>
                  <a:cubicBezTo>
                    <a:pt x="32" y="0"/>
                    <a:pt x="32" y="0"/>
                    <a:pt x="31" y="0"/>
                  </a:cubicBezTo>
                  <a:cubicBezTo>
                    <a:pt x="9" y="1"/>
                    <a:pt x="2" y="22"/>
                    <a:pt x="1" y="29"/>
                  </a:cubicBezTo>
                  <a:cubicBezTo>
                    <a:pt x="1" y="31"/>
                    <a:pt x="0" y="32"/>
                    <a:pt x="0" y="32"/>
                  </a:cubicBezTo>
                  <a:cubicBezTo>
                    <a:pt x="0" y="871"/>
                    <a:pt x="0" y="871"/>
                    <a:pt x="0" y="871"/>
                  </a:cubicBezTo>
                  <a:cubicBezTo>
                    <a:pt x="2" y="871"/>
                    <a:pt x="2" y="871"/>
                    <a:pt x="2" y="871"/>
                  </a:cubicBezTo>
                  <a:cubicBezTo>
                    <a:pt x="64" y="871"/>
                    <a:pt x="64" y="871"/>
                    <a:pt x="64" y="871"/>
                  </a:cubicBezTo>
                  <a:cubicBezTo>
                    <a:pt x="64" y="32"/>
                    <a:pt x="64" y="32"/>
                    <a:pt x="64" y="32"/>
                  </a:cubicBezTo>
                  <a:cubicBezTo>
                    <a:pt x="64" y="32"/>
                    <a:pt x="62" y="24"/>
                    <a:pt x="58" y="16"/>
                  </a:cubicBezTo>
                  <a:cubicBezTo>
                    <a:pt x="53" y="8"/>
                    <a:pt x="45" y="0"/>
                    <a:pt x="32" y="0"/>
                  </a:cubicBezTo>
                </a:path>
              </a:pathLst>
            </a:custGeom>
            <a:solidFill>
              <a:srgbClr val="00A39E"/>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30" name="Freeform 39"/>
            <p:cNvSpPr>
              <a:spLocks/>
            </p:cNvSpPr>
            <p:nvPr/>
          </p:nvSpPr>
          <p:spPr bwMode="auto">
            <a:xfrm>
              <a:off x="5143344" y="5038865"/>
              <a:ext cx="65306" cy="184472"/>
            </a:xfrm>
            <a:custGeom>
              <a:avLst/>
              <a:gdLst>
                <a:gd name="T0" fmla="*/ 7 w 41"/>
                <a:gd name="T1" fmla="*/ 0 h 116"/>
                <a:gd name="T2" fmla="*/ 0 w 41"/>
                <a:gd name="T3" fmla="*/ 0 h 116"/>
                <a:gd name="T4" fmla="*/ 0 w 41"/>
                <a:gd name="T5" fmla="*/ 116 h 116"/>
                <a:gd name="T6" fmla="*/ 6 w 41"/>
                <a:gd name="T7" fmla="*/ 116 h 116"/>
                <a:gd name="T8" fmla="*/ 41 w 41"/>
                <a:gd name="T9" fmla="*/ 113 h 116"/>
                <a:gd name="T10" fmla="*/ 41 w 41"/>
                <a:gd name="T11" fmla="*/ 113 h 116"/>
                <a:gd name="T12" fmla="*/ 7 w 41"/>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1" h="116">
                  <a:moveTo>
                    <a:pt x="7" y="0"/>
                  </a:moveTo>
                  <a:cubicBezTo>
                    <a:pt x="0" y="0"/>
                    <a:pt x="0" y="0"/>
                    <a:pt x="0" y="0"/>
                  </a:cubicBezTo>
                  <a:cubicBezTo>
                    <a:pt x="0" y="116"/>
                    <a:pt x="0" y="116"/>
                    <a:pt x="0" y="116"/>
                  </a:cubicBezTo>
                  <a:cubicBezTo>
                    <a:pt x="2" y="116"/>
                    <a:pt x="4" y="116"/>
                    <a:pt x="6" y="116"/>
                  </a:cubicBezTo>
                  <a:cubicBezTo>
                    <a:pt x="16" y="116"/>
                    <a:pt x="28" y="115"/>
                    <a:pt x="41" y="113"/>
                  </a:cubicBezTo>
                  <a:cubicBezTo>
                    <a:pt x="41" y="113"/>
                    <a:pt x="41" y="113"/>
                    <a:pt x="41" y="113"/>
                  </a:cubicBezTo>
                  <a:cubicBezTo>
                    <a:pt x="7" y="0"/>
                    <a:pt x="7" y="0"/>
                    <a:pt x="7" y="0"/>
                  </a:cubicBezTo>
                </a:path>
              </a:pathLst>
            </a:custGeom>
            <a:solidFill>
              <a:srgbClr val="00A39E"/>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grpSp>
      <p:grpSp>
        <p:nvGrpSpPr>
          <p:cNvPr id="331" name="Group 4"/>
          <p:cNvGrpSpPr/>
          <p:nvPr userDrawn="1"/>
        </p:nvGrpSpPr>
        <p:grpSpPr>
          <a:xfrm rot="10800000" flipV="1">
            <a:off x="3991938" y="6225655"/>
            <a:ext cx="412599" cy="1502706"/>
            <a:chOff x="5502862" y="5355294"/>
            <a:chExt cx="412706" cy="1502706"/>
          </a:xfrm>
        </p:grpSpPr>
        <p:sp>
          <p:nvSpPr>
            <p:cNvPr id="332" name="Freeform 23"/>
            <p:cNvSpPr>
              <a:spLocks/>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33" name="Freeform 24"/>
            <p:cNvSpPr>
              <a:spLocks/>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34" name="Freeform 25"/>
            <p:cNvSpPr>
              <a:spLocks/>
            </p:cNvSpPr>
            <p:nvPr/>
          </p:nvSpPr>
          <p:spPr bwMode="auto">
            <a:xfrm>
              <a:off x="5601831" y="5786851"/>
              <a:ext cx="125899" cy="1068456"/>
            </a:xfrm>
            <a:custGeom>
              <a:avLst/>
              <a:gdLst>
                <a:gd name="T0" fmla="*/ 79 w 79"/>
                <a:gd name="T1" fmla="*/ 671 h 671"/>
                <a:gd name="T2" fmla="*/ 0 w 79"/>
                <a:gd name="T3" fmla="*/ 671 h 671"/>
                <a:gd name="T4" fmla="*/ 0 w 79"/>
                <a:gd name="T5" fmla="*/ 32 h 671"/>
                <a:gd name="T6" fmla="*/ 38 w 79"/>
                <a:gd name="T7" fmla="*/ 1 h 671"/>
                <a:gd name="T8" fmla="*/ 79 w 79"/>
                <a:gd name="T9" fmla="*/ 32 h 671"/>
                <a:gd name="T10" fmla="*/ 79 w 79"/>
                <a:gd name="T11" fmla="*/ 671 h 671"/>
              </a:gdLst>
              <a:ahLst/>
              <a:cxnLst>
                <a:cxn ang="0">
                  <a:pos x="T0" y="T1"/>
                </a:cxn>
                <a:cxn ang="0">
                  <a:pos x="T2" y="T3"/>
                </a:cxn>
                <a:cxn ang="0">
                  <a:pos x="T4" y="T5"/>
                </a:cxn>
                <a:cxn ang="0">
                  <a:pos x="T6" y="T7"/>
                </a:cxn>
                <a:cxn ang="0">
                  <a:pos x="T8" y="T9"/>
                </a:cxn>
                <a:cxn ang="0">
                  <a:pos x="T10" y="T11"/>
                </a:cxn>
              </a:cxnLst>
              <a:rect l="0" t="0" r="r" b="b"/>
              <a:pathLst>
                <a:path w="79" h="671">
                  <a:moveTo>
                    <a:pt x="79" y="671"/>
                  </a:moveTo>
                  <a:cubicBezTo>
                    <a:pt x="0" y="671"/>
                    <a:pt x="0" y="671"/>
                    <a:pt x="0" y="671"/>
                  </a:cubicBezTo>
                  <a:cubicBezTo>
                    <a:pt x="0" y="32"/>
                    <a:pt x="0" y="32"/>
                    <a:pt x="0" y="32"/>
                  </a:cubicBezTo>
                  <a:cubicBezTo>
                    <a:pt x="0" y="32"/>
                    <a:pt x="5" y="1"/>
                    <a:pt x="38" y="1"/>
                  </a:cubicBezTo>
                  <a:cubicBezTo>
                    <a:pt x="72" y="0"/>
                    <a:pt x="79" y="32"/>
                    <a:pt x="79" y="32"/>
                  </a:cubicBezTo>
                  <a:cubicBezTo>
                    <a:pt x="79" y="671"/>
                    <a:pt x="79" y="671"/>
                    <a:pt x="79" y="671"/>
                  </a:cubicBezTo>
                </a:path>
              </a:pathLst>
            </a:custGeom>
            <a:solidFill>
              <a:srgbClr val="82B732">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35" name="Freeform 26"/>
            <p:cNvSpPr>
              <a:spLocks/>
            </p:cNvSpPr>
            <p:nvPr/>
          </p:nvSpPr>
          <p:spPr bwMode="auto">
            <a:xfrm>
              <a:off x="5724363"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B59B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36" name="Freeform 27"/>
            <p:cNvSpPr>
              <a:spLocks/>
            </p:cNvSpPr>
            <p:nvPr/>
          </p:nvSpPr>
          <p:spPr bwMode="auto">
            <a:xfrm>
              <a:off x="5502862"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82B732">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37" name="Freeform 28"/>
            <p:cNvSpPr>
              <a:spLocks/>
            </p:cNvSpPr>
            <p:nvPr/>
          </p:nvSpPr>
          <p:spPr bwMode="auto">
            <a:xfrm>
              <a:off x="5599811" y="5357314"/>
              <a:ext cx="130611" cy="189185"/>
            </a:xfrm>
            <a:custGeom>
              <a:avLst/>
              <a:gdLst>
                <a:gd name="T0" fmla="*/ 0 w 82"/>
                <a:gd name="T1" fmla="*/ 110 h 119"/>
                <a:gd name="T2" fmla="*/ 82 w 82"/>
                <a:gd name="T3" fmla="*/ 111 h 119"/>
                <a:gd name="T4" fmla="*/ 48 w 82"/>
                <a:gd name="T5" fmla="*/ 0 h 119"/>
                <a:gd name="T6" fmla="*/ 28 w 82"/>
                <a:gd name="T7" fmla="*/ 0 h 119"/>
                <a:gd name="T8" fmla="*/ 0 w 82"/>
                <a:gd name="T9" fmla="*/ 110 h 119"/>
              </a:gdLst>
              <a:ahLst/>
              <a:cxnLst>
                <a:cxn ang="0">
                  <a:pos x="T0" y="T1"/>
                </a:cxn>
                <a:cxn ang="0">
                  <a:pos x="T2" y="T3"/>
                </a:cxn>
                <a:cxn ang="0">
                  <a:pos x="T4" y="T5"/>
                </a:cxn>
                <a:cxn ang="0">
                  <a:pos x="T6" y="T7"/>
                </a:cxn>
                <a:cxn ang="0">
                  <a:pos x="T8" y="T9"/>
                </a:cxn>
              </a:cxnLst>
              <a:rect l="0" t="0" r="r" b="b"/>
              <a:pathLst>
                <a:path w="82" h="119">
                  <a:moveTo>
                    <a:pt x="0" y="110"/>
                  </a:moveTo>
                  <a:cubicBezTo>
                    <a:pt x="0" y="110"/>
                    <a:pt x="39" y="119"/>
                    <a:pt x="82" y="111"/>
                  </a:cubicBezTo>
                  <a:cubicBezTo>
                    <a:pt x="48" y="0"/>
                    <a:pt x="48" y="0"/>
                    <a:pt x="48" y="0"/>
                  </a:cubicBezTo>
                  <a:cubicBezTo>
                    <a:pt x="28" y="0"/>
                    <a:pt x="28" y="0"/>
                    <a:pt x="28" y="0"/>
                  </a:cubicBezTo>
                  <a:cubicBezTo>
                    <a:pt x="0" y="110"/>
                    <a:pt x="0" y="110"/>
                    <a:pt x="0" y="110"/>
                  </a:cubicBezTo>
                </a:path>
              </a:pathLst>
            </a:custGeom>
            <a:solidFill>
              <a:srgbClr val="82B732">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38" name="Freeform 40"/>
            <p:cNvSpPr>
              <a:spLocks/>
            </p:cNvSpPr>
            <p:nvPr/>
          </p:nvSpPr>
          <p:spPr bwMode="auto">
            <a:xfrm>
              <a:off x="5665117" y="5355294"/>
              <a:ext cx="250451" cy="1502706"/>
            </a:xfrm>
            <a:custGeom>
              <a:avLst/>
              <a:gdLst>
                <a:gd name="T0" fmla="*/ 34 w 157"/>
                <a:gd name="T1" fmla="*/ 0 h 944"/>
                <a:gd name="T2" fmla="*/ 0 w 157"/>
                <a:gd name="T3" fmla="*/ 1 h 944"/>
                <a:gd name="T4" fmla="*/ 0 w 157"/>
                <a:gd name="T5" fmla="*/ 1 h 944"/>
                <a:gd name="T6" fmla="*/ 7 w 157"/>
                <a:gd name="T7" fmla="*/ 1 h 944"/>
                <a:gd name="T8" fmla="*/ 41 w 157"/>
                <a:gd name="T9" fmla="*/ 112 h 944"/>
                <a:gd name="T10" fmla="*/ 40 w 157"/>
                <a:gd name="T11" fmla="*/ 113 h 944"/>
                <a:gd name="T12" fmla="*/ 95 w 157"/>
                <a:gd name="T13" fmla="*/ 284 h 944"/>
                <a:gd name="T14" fmla="*/ 94 w 157"/>
                <a:gd name="T15" fmla="*/ 286 h 944"/>
                <a:gd name="T16" fmla="*/ 100 w 157"/>
                <a:gd name="T17" fmla="*/ 301 h 944"/>
                <a:gd name="T18" fmla="*/ 100 w 157"/>
                <a:gd name="T19" fmla="*/ 941 h 944"/>
                <a:gd name="T20" fmla="*/ 39 w 157"/>
                <a:gd name="T21" fmla="*/ 941 h 944"/>
                <a:gd name="T22" fmla="*/ 39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7" y="1"/>
                    <a:pt x="7" y="1"/>
                    <a:pt x="7" y="1"/>
                  </a:cubicBezTo>
                  <a:cubicBezTo>
                    <a:pt x="41" y="112"/>
                    <a:pt x="41" y="112"/>
                    <a:pt x="41" y="112"/>
                  </a:cubicBezTo>
                  <a:cubicBezTo>
                    <a:pt x="41" y="112"/>
                    <a:pt x="41" y="113"/>
                    <a:pt x="40" y="113"/>
                  </a:cubicBezTo>
                  <a:cubicBezTo>
                    <a:pt x="95" y="284"/>
                    <a:pt x="95" y="284"/>
                    <a:pt x="95" y="284"/>
                  </a:cubicBezTo>
                  <a:cubicBezTo>
                    <a:pt x="94" y="286"/>
                    <a:pt x="94" y="286"/>
                    <a:pt x="94" y="286"/>
                  </a:cubicBezTo>
                  <a:cubicBezTo>
                    <a:pt x="98" y="293"/>
                    <a:pt x="100" y="301"/>
                    <a:pt x="100" y="301"/>
                  </a:cubicBezTo>
                  <a:cubicBezTo>
                    <a:pt x="100" y="941"/>
                    <a:pt x="100" y="941"/>
                    <a:pt x="100" y="941"/>
                  </a:cubicBezTo>
                  <a:cubicBezTo>
                    <a:pt x="39" y="941"/>
                    <a:pt x="39" y="941"/>
                    <a:pt x="39" y="941"/>
                  </a:cubicBezTo>
                  <a:cubicBezTo>
                    <a:pt x="39" y="942"/>
                    <a:pt x="39" y="942"/>
                    <a:pt x="39"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39" name="Freeform 41"/>
            <p:cNvSpPr>
              <a:spLocks/>
            </p:cNvSpPr>
            <p:nvPr/>
          </p:nvSpPr>
          <p:spPr bwMode="auto">
            <a:xfrm>
              <a:off x="5665117" y="5535727"/>
              <a:ext cx="151482" cy="295559"/>
            </a:xfrm>
            <a:custGeom>
              <a:avLst/>
              <a:gdLst>
                <a:gd name="T0" fmla="*/ 40 w 95"/>
                <a:gd name="T1" fmla="*/ 0 h 186"/>
                <a:gd name="T2" fmla="*/ 6 w 95"/>
                <a:gd name="T3" fmla="*/ 2 h 186"/>
                <a:gd name="T4" fmla="*/ 0 w 95"/>
                <a:gd name="T5" fmla="*/ 2 h 186"/>
                <a:gd name="T6" fmla="*/ 0 w 95"/>
                <a:gd name="T7" fmla="*/ 159 h 186"/>
                <a:gd name="T8" fmla="*/ 37 w 95"/>
                <a:gd name="T9" fmla="*/ 186 h 186"/>
                <a:gd name="T10" fmla="*/ 68 w 95"/>
                <a:gd name="T11" fmla="*/ 156 h 186"/>
                <a:gd name="T12" fmla="*/ 68 w 95"/>
                <a:gd name="T13" fmla="*/ 156 h 186"/>
                <a:gd name="T14" fmla="*/ 94 w 95"/>
                <a:gd name="T15" fmla="*/ 173 h 186"/>
                <a:gd name="T16" fmla="*/ 95 w 95"/>
                <a:gd name="T17" fmla="*/ 171 h 186"/>
                <a:gd name="T18" fmla="*/ 40 w 95"/>
                <a:gd name="T19"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186">
                  <a:moveTo>
                    <a:pt x="40" y="0"/>
                  </a:moveTo>
                  <a:cubicBezTo>
                    <a:pt x="28" y="2"/>
                    <a:pt x="16" y="2"/>
                    <a:pt x="6" y="2"/>
                  </a:cubicBezTo>
                  <a:cubicBezTo>
                    <a:pt x="4" y="2"/>
                    <a:pt x="2" y="2"/>
                    <a:pt x="0" y="2"/>
                  </a:cubicBezTo>
                  <a:cubicBezTo>
                    <a:pt x="0" y="159"/>
                    <a:pt x="0" y="159"/>
                    <a:pt x="0" y="159"/>
                  </a:cubicBezTo>
                  <a:cubicBezTo>
                    <a:pt x="24" y="159"/>
                    <a:pt x="34" y="177"/>
                    <a:pt x="37" y="186"/>
                  </a:cubicBezTo>
                  <a:cubicBezTo>
                    <a:pt x="39" y="179"/>
                    <a:pt x="45" y="157"/>
                    <a:pt x="68" y="156"/>
                  </a:cubicBezTo>
                  <a:cubicBezTo>
                    <a:pt x="68" y="156"/>
                    <a:pt x="68" y="156"/>
                    <a:pt x="68" y="156"/>
                  </a:cubicBezTo>
                  <a:cubicBezTo>
                    <a:pt x="82" y="156"/>
                    <a:pt x="89" y="165"/>
                    <a:pt x="94" y="173"/>
                  </a:cubicBezTo>
                  <a:cubicBezTo>
                    <a:pt x="95" y="171"/>
                    <a:pt x="95" y="171"/>
                    <a:pt x="95" y="171"/>
                  </a:cubicBezTo>
                  <a:cubicBezTo>
                    <a:pt x="40" y="0"/>
                    <a:pt x="40" y="0"/>
                    <a:pt x="40"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40" name="Freeform 42"/>
            <p:cNvSpPr>
              <a:spLocks/>
            </p:cNvSpPr>
            <p:nvPr/>
          </p:nvSpPr>
          <p:spPr bwMode="auto">
            <a:xfrm>
              <a:off x="5679185" y="5788871"/>
              <a:ext cx="62613" cy="1066436"/>
            </a:xfrm>
            <a:custGeom>
              <a:avLst/>
              <a:gdLst>
                <a:gd name="T0" fmla="*/ 0 w 39"/>
                <a:gd name="T1" fmla="*/ 0 h 670"/>
                <a:gd name="T2" fmla="*/ 0 w 39"/>
                <a:gd name="T3" fmla="*/ 670 h 670"/>
                <a:gd name="T4" fmla="*/ 39 w 39"/>
                <a:gd name="T5" fmla="*/ 670 h 670"/>
                <a:gd name="T6" fmla="*/ 39 w 39"/>
                <a:gd name="T7" fmla="*/ 669 h 670"/>
                <a:gd name="T8" fmla="*/ 37 w 39"/>
                <a:gd name="T9" fmla="*/ 669 h 670"/>
                <a:gd name="T10" fmla="*/ 37 w 39"/>
                <a:gd name="T11" fmla="*/ 29 h 670"/>
                <a:gd name="T12" fmla="*/ 37 w 39"/>
                <a:gd name="T13" fmla="*/ 27 h 670"/>
                <a:gd name="T14" fmla="*/ 0 w 39"/>
                <a:gd name="T15" fmla="*/ 0 h 6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670">
                  <a:moveTo>
                    <a:pt x="0" y="0"/>
                  </a:moveTo>
                  <a:cubicBezTo>
                    <a:pt x="0" y="670"/>
                    <a:pt x="0" y="670"/>
                    <a:pt x="0" y="670"/>
                  </a:cubicBezTo>
                  <a:cubicBezTo>
                    <a:pt x="39" y="670"/>
                    <a:pt x="39" y="670"/>
                    <a:pt x="39" y="670"/>
                  </a:cubicBezTo>
                  <a:cubicBezTo>
                    <a:pt x="39" y="669"/>
                    <a:pt x="39" y="669"/>
                    <a:pt x="39" y="669"/>
                  </a:cubicBezTo>
                  <a:cubicBezTo>
                    <a:pt x="37" y="669"/>
                    <a:pt x="37" y="669"/>
                    <a:pt x="37" y="669"/>
                  </a:cubicBezTo>
                  <a:cubicBezTo>
                    <a:pt x="37" y="29"/>
                    <a:pt x="37" y="29"/>
                    <a:pt x="37" y="29"/>
                  </a:cubicBezTo>
                  <a:cubicBezTo>
                    <a:pt x="37" y="29"/>
                    <a:pt x="37" y="28"/>
                    <a:pt x="37" y="27"/>
                  </a:cubicBezTo>
                  <a:cubicBezTo>
                    <a:pt x="34" y="18"/>
                    <a:pt x="24" y="0"/>
                    <a:pt x="0" y="0"/>
                  </a:cubicBezTo>
                </a:path>
              </a:pathLst>
            </a:custGeom>
            <a:solidFill>
              <a:srgbClr val="82B73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41" name="Freeform 43"/>
            <p:cNvSpPr>
              <a:spLocks/>
            </p:cNvSpPr>
            <p:nvPr/>
          </p:nvSpPr>
          <p:spPr bwMode="auto">
            <a:xfrm>
              <a:off x="5724363"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2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2" y="672"/>
                    <a:pt x="2" y="672"/>
                    <a:pt x="2"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82B73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42" name="Freeform 44"/>
            <p:cNvSpPr>
              <a:spLocks/>
            </p:cNvSpPr>
            <p:nvPr/>
          </p:nvSpPr>
          <p:spPr bwMode="auto">
            <a:xfrm>
              <a:off x="5665117" y="5357314"/>
              <a:ext cx="65306" cy="181106"/>
            </a:xfrm>
            <a:custGeom>
              <a:avLst/>
              <a:gdLst>
                <a:gd name="T0" fmla="*/ 7 w 41"/>
                <a:gd name="T1" fmla="*/ 0 h 114"/>
                <a:gd name="T2" fmla="*/ 0 w 41"/>
                <a:gd name="T3" fmla="*/ 0 h 114"/>
                <a:gd name="T4" fmla="*/ 0 w 41"/>
                <a:gd name="T5" fmla="*/ 114 h 114"/>
                <a:gd name="T6" fmla="*/ 6 w 41"/>
                <a:gd name="T7" fmla="*/ 114 h 114"/>
                <a:gd name="T8" fmla="*/ 40 w 41"/>
                <a:gd name="T9" fmla="*/ 112 h 114"/>
                <a:gd name="T10" fmla="*/ 41 w 41"/>
                <a:gd name="T11" fmla="*/ 111 h 114"/>
                <a:gd name="T12" fmla="*/ 7 w 41"/>
                <a:gd name="T13" fmla="*/ 0 h 114"/>
              </a:gdLst>
              <a:ahLst/>
              <a:cxnLst>
                <a:cxn ang="0">
                  <a:pos x="T0" y="T1"/>
                </a:cxn>
                <a:cxn ang="0">
                  <a:pos x="T2" y="T3"/>
                </a:cxn>
                <a:cxn ang="0">
                  <a:pos x="T4" y="T5"/>
                </a:cxn>
                <a:cxn ang="0">
                  <a:pos x="T6" y="T7"/>
                </a:cxn>
                <a:cxn ang="0">
                  <a:pos x="T8" y="T9"/>
                </a:cxn>
                <a:cxn ang="0">
                  <a:pos x="T10" y="T11"/>
                </a:cxn>
                <a:cxn ang="0">
                  <a:pos x="T12" y="T13"/>
                </a:cxn>
              </a:cxnLst>
              <a:rect l="0" t="0" r="r" b="b"/>
              <a:pathLst>
                <a:path w="41" h="114">
                  <a:moveTo>
                    <a:pt x="7" y="0"/>
                  </a:moveTo>
                  <a:cubicBezTo>
                    <a:pt x="0" y="0"/>
                    <a:pt x="0" y="0"/>
                    <a:pt x="0" y="0"/>
                  </a:cubicBezTo>
                  <a:cubicBezTo>
                    <a:pt x="0" y="114"/>
                    <a:pt x="0" y="114"/>
                    <a:pt x="0" y="114"/>
                  </a:cubicBezTo>
                  <a:cubicBezTo>
                    <a:pt x="2" y="114"/>
                    <a:pt x="4" y="114"/>
                    <a:pt x="6" y="114"/>
                  </a:cubicBezTo>
                  <a:cubicBezTo>
                    <a:pt x="16" y="114"/>
                    <a:pt x="28" y="114"/>
                    <a:pt x="40" y="112"/>
                  </a:cubicBezTo>
                  <a:cubicBezTo>
                    <a:pt x="41" y="112"/>
                    <a:pt x="41" y="111"/>
                    <a:pt x="41" y="111"/>
                  </a:cubicBezTo>
                  <a:cubicBezTo>
                    <a:pt x="7" y="0"/>
                    <a:pt x="7" y="0"/>
                    <a:pt x="7" y="0"/>
                  </a:cubicBezTo>
                </a:path>
              </a:pathLst>
            </a:custGeom>
            <a:solidFill>
              <a:srgbClr val="82B73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grpSp>
      <p:grpSp>
        <p:nvGrpSpPr>
          <p:cNvPr id="343" name="Group 7"/>
          <p:cNvGrpSpPr/>
          <p:nvPr userDrawn="1"/>
        </p:nvGrpSpPr>
        <p:grpSpPr>
          <a:xfrm rot="10800000" flipV="1">
            <a:off x="2803964" y="6225655"/>
            <a:ext cx="407214" cy="1502706"/>
            <a:chOff x="6959786" y="5355294"/>
            <a:chExt cx="407320" cy="1502706"/>
          </a:xfrm>
        </p:grpSpPr>
        <p:sp>
          <p:nvSpPr>
            <p:cNvPr id="344" name="Freeform 17"/>
            <p:cNvSpPr>
              <a:spLocks/>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45" name="Freeform 18"/>
            <p:cNvSpPr>
              <a:spLocks/>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46" name="Freeform 19"/>
            <p:cNvSpPr>
              <a:spLocks/>
            </p:cNvSpPr>
            <p:nvPr/>
          </p:nvSpPr>
          <p:spPr bwMode="auto">
            <a:xfrm>
              <a:off x="7058755" y="5786851"/>
              <a:ext cx="123879" cy="1068456"/>
            </a:xfrm>
            <a:custGeom>
              <a:avLst/>
              <a:gdLst>
                <a:gd name="T0" fmla="*/ 78 w 78"/>
                <a:gd name="T1" fmla="*/ 671 h 671"/>
                <a:gd name="T2" fmla="*/ 0 w 78"/>
                <a:gd name="T3" fmla="*/ 671 h 671"/>
                <a:gd name="T4" fmla="*/ 0 w 78"/>
                <a:gd name="T5" fmla="*/ 32 h 671"/>
                <a:gd name="T6" fmla="*/ 38 w 78"/>
                <a:gd name="T7" fmla="*/ 1 h 671"/>
                <a:gd name="T8" fmla="*/ 78 w 78"/>
                <a:gd name="T9" fmla="*/ 32 h 671"/>
                <a:gd name="T10" fmla="*/ 78 w 78"/>
                <a:gd name="T11" fmla="*/ 671 h 671"/>
              </a:gdLst>
              <a:ahLst/>
              <a:cxnLst>
                <a:cxn ang="0">
                  <a:pos x="T0" y="T1"/>
                </a:cxn>
                <a:cxn ang="0">
                  <a:pos x="T2" y="T3"/>
                </a:cxn>
                <a:cxn ang="0">
                  <a:pos x="T4" y="T5"/>
                </a:cxn>
                <a:cxn ang="0">
                  <a:pos x="T6" y="T7"/>
                </a:cxn>
                <a:cxn ang="0">
                  <a:pos x="T8" y="T9"/>
                </a:cxn>
                <a:cxn ang="0">
                  <a:pos x="T10" y="T11"/>
                </a:cxn>
              </a:cxnLst>
              <a:rect l="0" t="0" r="r" b="b"/>
              <a:pathLst>
                <a:path w="78" h="671">
                  <a:moveTo>
                    <a:pt x="78" y="671"/>
                  </a:moveTo>
                  <a:cubicBezTo>
                    <a:pt x="0" y="671"/>
                    <a:pt x="0" y="671"/>
                    <a:pt x="0" y="671"/>
                  </a:cubicBezTo>
                  <a:cubicBezTo>
                    <a:pt x="0" y="32"/>
                    <a:pt x="0" y="32"/>
                    <a:pt x="0" y="32"/>
                  </a:cubicBezTo>
                  <a:cubicBezTo>
                    <a:pt x="0" y="32"/>
                    <a:pt x="4" y="1"/>
                    <a:pt x="38" y="1"/>
                  </a:cubicBezTo>
                  <a:cubicBezTo>
                    <a:pt x="72" y="0"/>
                    <a:pt x="78" y="32"/>
                    <a:pt x="78" y="32"/>
                  </a:cubicBezTo>
                  <a:cubicBezTo>
                    <a:pt x="78" y="671"/>
                    <a:pt x="78" y="671"/>
                    <a:pt x="78" y="671"/>
                  </a:cubicBezTo>
                </a:path>
              </a:pathLst>
            </a:custGeom>
            <a:solidFill>
              <a:srgbClr val="44546A">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47" name="Freeform 20"/>
            <p:cNvSpPr>
              <a:spLocks/>
            </p:cNvSpPr>
            <p:nvPr/>
          </p:nvSpPr>
          <p:spPr bwMode="auto">
            <a:xfrm>
              <a:off x="7181287"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F778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48" name="Freeform 21"/>
            <p:cNvSpPr>
              <a:spLocks/>
            </p:cNvSpPr>
            <p:nvPr/>
          </p:nvSpPr>
          <p:spPr bwMode="auto">
            <a:xfrm>
              <a:off x="6959786"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44546A">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49" name="Freeform 22"/>
            <p:cNvSpPr>
              <a:spLocks/>
            </p:cNvSpPr>
            <p:nvPr/>
          </p:nvSpPr>
          <p:spPr bwMode="auto">
            <a:xfrm>
              <a:off x="7056735" y="5357314"/>
              <a:ext cx="130611" cy="191204"/>
            </a:xfrm>
            <a:custGeom>
              <a:avLst/>
              <a:gdLst>
                <a:gd name="T0" fmla="*/ 0 w 82"/>
                <a:gd name="T1" fmla="*/ 110 h 120"/>
                <a:gd name="T2" fmla="*/ 82 w 82"/>
                <a:gd name="T3" fmla="*/ 112 h 120"/>
                <a:gd name="T4" fmla="*/ 48 w 82"/>
                <a:gd name="T5" fmla="*/ 0 h 120"/>
                <a:gd name="T6" fmla="*/ 28 w 82"/>
                <a:gd name="T7" fmla="*/ 0 h 120"/>
                <a:gd name="T8" fmla="*/ 0 w 82"/>
                <a:gd name="T9" fmla="*/ 110 h 120"/>
              </a:gdLst>
              <a:ahLst/>
              <a:cxnLst>
                <a:cxn ang="0">
                  <a:pos x="T0" y="T1"/>
                </a:cxn>
                <a:cxn ang="0">
                  <a:pos x="T2" y="T3"/>
                </a:cxn>
                <a:cxn ang="0">
                  <a:pos x="T4" y="T5"/>
                </a:cxn>
                <a:cxn ang="0">
                  <a:pos x="T6" y="T7"/>
                </a:cxn>
                <a:cxn ang="0">
                  <a:pos x="T8" y="T9"/>
                </a:cxn>
              </a:cxnLst>
              <a:rect l="0" t="0" r="r" b="b"/>
              <a:pathLst>
                <a:path w="82" h="120">
                  <a:moveTo>
                    <a:pt x="0" y="110"/>
                  </a:moveTo>
                  <a:cubicBezTo>
                    <a:pt x="0" y="110"/>
                    <a:pt x="39" y="120"/>
                    <a:pt x="82" y="112"/>
                  </a:cubicBezTo>
                  <a:cubicBezTo>
                    <a:pt x="48" y="0"/>
                    <a:pt x="48" y="0"/>
                    <a:pt x="48" y="0"/>
                  </a:cubicBezTo>
                  <a:cubicBezTo>
                    <a:pt x="28" y="0"/>
                    <a:pt x="28" y="0"/>
                    <a:pt x="28" y="0"/>
                  </a:cubicBezTo>
                  <a:cubicBezTo>
                    <a:pt x="0" y="110"/>
                    <a:pt x="0" y="110"/>
                    <a:pt x="0" y="110"/>
                  </a:cubicBezTo>
                </a:path>
              </a:pathLst>
            </a:custGeom>
            <a:solidFill>
              <a:srgbClr val="44546A">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50" name="Freeform 45"/>
            <p:cNvSpPr>
              <a:spLocks/>
            </p:cNvSpPr>
            <p:nvPr/>
          </p:nvSpPr>
          <p:spPr bwMode="auto">
            <a:xfrm>
              <a:off x="7117328" y="5355294"/>
              <a:ext cx="249778" cy="1502706"/>
            </a:xfrm>
            <a:custGeom>
              <a:avLst/>
              <a:gdLst>
                <a:gd name="T0" fmla="*/ 34 w 157"/>
                <a:gd name="T1" fmla="*/ 0 h 944"/>
                <a:gd name="T2" fmla="*/ 0 w 157"/>
                <a:gd name="T3" fmla="*/ 1 h 944"/>
                <a:gd name="T4" fmla="*/ 0 w 157"/>
                <a:gd name="T5" fmla="*/ 1 h 944"/>
                <a:gd name="T6" fmla="*/ 10 w 157"/>
                <a:gd name="T7" fmla="*/ 1 h 944"/>
                <a:gd name="T8" fmla="*/ 44 w 157"/>
                <a:gd name="T9" fmla="*/ 113 h 944"/>
                <a:gd name="T10" fmla="*/ 44 w 157"/>
                <a:gd name="T11" fmla="*/ 113 h 944"/>
                <a:gd name="T12" fmla="*/ 98 w 157"/>
                <a:gd name="T13" fmla="*/ 284 h 944"/>
                <a:gd name="T14" fmla="*/ 97 w 157"/>
                <a:gd name="T15" fmla="*/ 286 h 944"/>
                <a:gd name="T16" fmla="*/ 103 w 157"/>
                <a:gd name="T17" fmla="*/ 301 h 944"/>
                <a:gd name="T18" fmla="*/ 103 w 157"/>
                <a:gd name="T19" fmla="*/ 941 h 944"/>
                <a:gd name="T20" fmla="*/ 41 w 157"/>
                <a:gd name="T21" fmla="*/ 941 h 944"/>
                <a:gd name="T22" fmla="*/ 41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10" y="1"/>
                    <a:pt x="10" y="1"/>
                    <a:pt x="10" y="1"/>
                  </a:cubicBezTo>
                  <a:cubicBezTo>
                    <a:pt x="44" y="113"/>
                    <a:pt x="44" y="113"/>
                    <a:pt x="44" y="113"/>
                  </a:cubicBezTo>
                  <a:cubicBezTo>
                    <a:pt x="44" y="113"/>
                    <a:pt x="44" y="113"/>
                    <a:pt x="44" y="113"/>
                  </a:cubicBezTo>
                  <a:cubicBezTo>
                    <a:pt x="98" y="284"/>
                    <a:pt x="98" y="284"/>
                    <a:pt x="98" y="284"/>
                  </a:cubicBezTo>
                  <a:cubicBezTo>
                    <a:pt x="97" y="286"/>
                    <a:pt x="97" y="286"/>
                    <a:pt x="97" y="286"/>
                  </a:cubicBezTo>
                  <a:cubicBezTo>
                    <a:pt x="101" y="293"/>
                    <a:pt x="103" y="301"/>
                    <a:pt x="103" y="301"/>
                  </a:cubicBezTo>
                  <a:cubicBezTo>
                    <a:pt x="103" y="941"/>
                    <a:pt x="103" y="941"/>
                    <a:pt x="103" y="941"/>
                  </a:cubicBezTo>
                  <a:cubicBezTo>
                    <a:pt x="41" y="941"/>
                    <a:pt x="41" y="941"/>
                    <a:pt x="41" y="941"/>
                  </a:cubicBezTo>
                  <a:cubicBezTo>
                    <a:pt x="41" y="942"/>
                    <a:pt x="41" y="942"/>
                    <a:pt x="41"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51" name="Freeform 46"/>
            <p:cNvSpPr>
              <a:spLocks/>
            </p:cNvSpPr>
            <p:nvPr/>
          </p:nvSpPr>
          <p:spPr bwMode="auto">
            <a:xfrm>
              <a:off x="7117328" y="5535727"/>
              <a:ext cx="156195" cy="295559"/>
            </a:xfrm>
            <a:custGeom>
              <a:avLst/>
              <a:gdLst>
                <a:gd name="T0" fmla="*/ 44 w 98"/>
                <a:gd name="T1" fmla="*/ 0 h 186"/>
                <a:gd name="T2" fmla="*/ 9 w 98"/>
                <a:gd name="T3" fmla="*/ 3 h 186"/>
                <a:gd name="T4" fmla="*/ 0 w 98"/>
                <a:gd name="T5" fmla="*/ 3 h 186"/>
                <a:gd name="T6" fmla="*/ 0 w 98"/>
                <a:gd name="T7" fmla="*/ 159 h 186"/>
                <a:gd name="T8" fmla="*/ 1 w 98"/>
                <a:gd name="T9" fmla="*/ 159 h 186"/>
                <a:gd name="T10" fmla="*/ 2 w 98"/>
                <a:gd name="T11" fmla="*/ 159 h 186"/>
                <a:gd name="T12" fmla="*/ 40 w 98"/>
                <a:gd name="T13" fmla="*/ 186 h 186"/>
                <a:gd name="T14" fmla="*/ 71 w 98"/>
                <a:gd name="T15" fmla="*/ 156 h 186"/>
                <a:gd name="T16" fmla="*/ 71 w 98"/>
                <a:gd name="T17" fmla="*/ 156 h 186"/>
                <a:gd name="T18" fmla="*/ 97 w 98"/>
                <a:gd name="T19" fmla="*/ 173 h 186"/>
                <a:gd name="T20" fmla="*/ 98 w 98"/>
                <a:gd name="T21" fmla="*/ 171 h 186"/>
                <a:gd name="T22" fmla="*/ 44 w 98"/>
                <a:gd name="T23"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8" h="186">
                  <a:moveTo>
                    <a:pt x="44" y="0"/>
                  </a:moveTo>
                  <a:cubicBezTo>
                    <a:pt x="31" y="2"/>
                    <a:pt x="20" y="3"/>
                    <a:pt x="9" y="3"/>
                  </a:cubicBezTo>
                  <a:cubicBezTo>
                    <a:pt x="6" y="3"/>
                    <a:pt x="3" y="3"/>
                    <a:pt x="0" y="3"/>
                  </a:cubicBezTo>
                  <a:cubicBezTo>
                    <a:pt x="0" y="159"/>
                    <a:pt x="0" y="159"/>
                    <a:pt x="0" y="159"/>
                  </a:cubicBezTo>
                  <a:cubicBezTo>
                    <a:pt x="0" y="159"/>
                    <a:pt x="1" y="159"/>
                    <a:pt x="1" y="159"/>
                  </a:cubicBezTo>
                  <a:cubicBezTo>
                    <a:pt x="2" y="159"/>
                    <a:pt x="2" y="159"/>
                    <a:pt x="2" y="159"/>
                  </a:cubicBezTo>
                  <a:cubicBezTo>
                    <a:pt x="27" y="159"/>
                    <a:pt x="37" y="177"/>
                    <a:pt x="40" y="186"/>
                  </a:cubicBezTo>
                  <a:cubicBezTo>
                    <a:pt x="42" y="179"/>
                    <a:pt x="48" y="157"/>
                    <a:pt x="71" y="156"/>
                  </a:cubicBezTo>
                  <a:cubicBezTo>
                    <a:pt x="71" y="156"/>
                    <a:pt x="71" y="156"/>
                    <a:pt x="71" y="156"/>
                  </a:cubicBezTo>
                  <a:cubicBezTo>
                    <a:pt x="85" y="156"/>
                    <a:pt x="92" y="165"/>
                    <a:pt x="97" y="173"/>
                  </a:cubicBezTo>
                  <a:cubicBezTo>
                    <a:pt x="98" y="171"/>
                    <a:pt x="98" y="171"/>
                    <a:pt x="98" y="171"/>
                  </a:cubicBezTo>
                  <a:cubicBezTo>
                    <a:pt x="44" y="0"/>
                    <a:pt x="44" y="0"/>
                    <a:pt x="44"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52" name="Freeform 47"/>
            <p:cNvSpPr>
              <a:spLocks/>
            </p:cNvSpPr>
            <p:nvPr/>
          </p:nvSpPr>
          <p:spPr bwMode="auto">
            <a:xfrm>
              <a:off x="7117328" y="5788871"/>
              <a:ext cx="65306" cy="1066436"/>
            </a:xfrm>
            <a:custGeom>
              <a:avLst/>
              <a:gdLst>
                <a:gd name="T0" fmla="*/ 2 w 41"/>
                <a:gd name="T1" fmla="*/ 0 h 670"/>
                <a:gd name="T2" fmla="*/ 1 w 41"/>
                <a:gd name="T3" fmla="*/ 0 h 670"/>
                <a:gd name="T4" fmla="*/ 0 w 41"/>
                <a:gd name="T5" fmla="*/ 0 h 670"/>
                <a:gd name="T6" fmla="*/ 0 w 41"/>
                <a:gd name="T7" fmla="*/ 670 h 670"/>
                <a:gd name="T8" fmla="*/ 41 w 41"/>
                <a:gd name="T9" fmla="*/ 670 h 670"/>
                <a:gd name="T10" fmla="*/ 41 w 41"/>
                <a:gd name="T11" fmla="*/ 669 h 670"/>
                <a:gd name="T12" fmla="*/ 40 w 41"/>
                <a:gd name="T13" fmla="*/ 669 h 670"/>
                <a:gd name="T14" fmla="*/ 40 w 41"/>
                <a:gd name="T15" fmla="*/ 29 h 670"/>
                <a:gd name="T16" fmla="*/ 40 w 41"/>
                <a:gd name="T17" fmla="*/ 27 h 670"/>
                <a:gd name="T18" fmla="*/ 2 w 41"/>
                <a:gd name="T19" fmla="*/ 0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670">
                  <a:moveTo>
                    <a:pt x="2" y="0"/>
                  </a:moveTo>
                  <a:cubicBezTo>
                    <a:pt x="2" y="0"/>
                    <a:pt x="2" y="0"/>
                    <a:pt x="1" y="0"/>
                  </a:cubicBezTo>
                  <a:cubicBezTo>
                    <a:pt x="1" y="0"/>
                    <a:pt x="0" y="0"/>
                    <a:pt x="0" y="0"/>
                  </a:cubicBezTo>
                  <a:cubicBezTo>
                    <a:pt x="0" y="670"/>
                    <a:pt x="0" y="670"/>
                    <a:pt x="0" y="670"/>
                  </a:cubicBezTo>
                  <a:cubicBezTo>
                    <a:pt x="41" y="670"/>
                    <a:pt x="41" y="670"/>
                    <a:pt x="41" y="670"/>
                  </a:cubicBezTo>
                  <a:cubicBezTo>
                    <a:pt x="41" y="669"/>
                    <a:pt x="41" y="669"/>
                    <a:pt x="41" y="669"/>
                  </a:cubicBezTo>
                  <a:cubicBezTo>
                    <a:pt x="40" y="669"/>
                    <a:pt x="40" y="669"/>
                    <a:pt x="40" y="669"/>
                  </a:cubicBezTo>
                  <a:cubicBezTo>
                    <a:pt x="40" y="29"/>
                    <a:pt x="40" y="29"/>
                    <a:pt x="40" y="29"/>
                  </a:cubicBezTo>
                  <a:cubicBezTo>
                    <a:pt x="40" y="29"/>
                    <a:pt x="40" y="28"/>
                    <a:pt x="40" y="27"/>
                  </a:cubicBezTo>
                  <a:cubicBezTo>
                    <a:pt x="37" y="18"/>
                    <a:pt x="27" y="0"/>
                    <a:pt x="2" y="0"/>
                  </a:cubicBezTo>
                </a:path>
              </a:pathLst>
            </a:custGeom>
            <a:solidFill>
              <a:srgbClr val="44546A"/>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53" name="Freeform 48"/>
            <p:cNvSpPr>
              <a:spLocks/>
            </p:cNvSpPr>
            <p:nvPr/>
          </p:nvSpPr>
          <p:spPr bwMode="auto">
            <a:xfrm>
              <a:off x="7181287"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1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1" y="672"/>
                    <a:pt x="1" y="672"/>
                    <a:pt x="1"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44546A"/>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54" name="Freeform 49"/>
            <p:cNvSpPr>
              <a:spLocks/>
            </p:cNvSpPr>
            <p:nvPr/>
          </p:nvSpPr>
          <p:spPr bwMode="auto">
            <a:xfrm>
              <a:off x="7117328" y="5357314"/>
              <a:ext cx="70019" cy="183125"/>
            </a:xfrm>
            <a:custGeom>
              <a:avLst/>
              <a:gdLst>
                <a:gd name="T0" fmla="*/ 10 w 44"/>
                <a:gd name="T1" fmla="*/ 0 h 115"/>
                <a:gd name="T2" fmla="*/ 0 w 44"/>
                <a:gd name="T3" fmla="*/ 0 h 115"/>
                <a:gd name="T4" fmla="*/ 0 w 44"/>
                <a:gd name="T5" fmla="*/ 115 h 115"/>
                <a:gd name="T6" fmla="*/ 9 w 44"/>
                <a:gd name="T7" fmla="*/ 115 h 115"/>
                <a:gd name="T8" fmla="*/ 44 w 44"/>
                <a:gd name="T9" fmla="*/ 112 h 115"/>
                <a:gd name="T10" fmla="*/ 44 w 44"/>
                <a:gd name="T11" fmla="*/ 112 h 115"/>
                <a:gd name="T12" fmla="*/ 10 w 44"/>
                <a:gd name="T13" fmla="*/ 0 h 115"/>
              </a:gdLst>
              <a:ahLst/>
              <a:cxnLst>
                <a:cxn ang="0">
                  <a:pos x="T0" y="T1"/>
                </a:cxn>
                <a:cxn ang="0">
                  <a:pos x="T2" y="T3"/>
                </a:cxn>
                <a:cxn ang="0">
                  <a:pos x="T4" y="T5"/>
                </a:cxn>
                <a:cxn ang="0">
                  <a:pos x="T6" y="T7"/>
                </a:cxn>
                <a:cxn ang="0">
                  <a:pos x="T8" y="T9"/>
                </a:cxn>
                <a:cxn ang="0">
                  <a:pos x="T10" y="T11"/>
                </a:cxn>
                <a:cxn ang="0">
                  <a:pos x="T12" y="T13"/>
                </a:cxn>
              </a:cxnLst>
              <a:rect l="0" t="0" r="r" b="b"/>
              <a:pathLst>
                <a:path w="44" h="115">
                  <a:moveTo>
                    <a:pt x="10" y="0"/>
                  </a:moveTo>
                  <a:cubicBezTo>
                    <a:pt x="0" y="0"/>
                    <a:pt x="0" y="0"/>
                    <a:pt x="0" y="0"/>
                  </a:cubicBezTo>
                  <a:cubicBezTo>
                    <a:pt x="0" y="115"/>
                    <a:pt x="0" y="115"/>
                    <a:pt x="0" y="115"/>
                  </a:cubicBezTo>
                  <a:cubicBezTo>
                    <a:pt x="3" y="115"/>
                    <a:pt x="6" y="115"/>
                    <a:pt x="9" y="115"/>
                  </a:cubicBezTo>
                  <a:cubicBezTo>
                    <a:pt x="20" y="115"/>
                    <a:pt x="31" y="114"/>
                    <a:pt x="44" y="112"/>
                  </a:cubicBezTo>
                  <a:cubicBezTo>
                    <a:pt x="44" y="112"/>
                    <a:pt x="44" y="112"/>
                    <a:pt x="44" y="112"/>
                  </a:cubicBezTo>
                  <a:cubicBezTo>
                    <a:pt x="10" y="0"/>
                    <a:pt x="10" y="0"/>
                    <a:pt x="10" y="0"/>
                  </a:cubicBezTo>
                </a:path>
              </a:pathLst>
            </a:custGeom>
            <a:solidFill>
              <a:srgbClr val="44546A"/>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grpSp>
      <p:grpSp>
        <p:nvGrpSpPr>
          <p:cNvPr id="355" name="Group 5"/>
          <p:cNvGrpSpPr/>
          <p:nvPr userDrawn="1"/>
        </p:nvGrpSpPr>
        <p:grpSpPr>
          <a:xfrm rot="10800000" flipV="1">
            <a:off x="3368349" y="6225655"/>
            <a:ext cx="403847" cy="2167807"/>
            <a:chOff x="6007804" y="4266641"/>
            <a:chExt cx="403952" cy="2588666"/>
          </a:xfrm>
        </p:grpSpPr>
        <p:sp>
          <p:nvSpPr>
            <p:cNvPr id="356" name="Freeform 29"/>
            <p:cNvSpPr>
              <a:spLocks/>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57" name="Freeform 30"/>
            <p:cNvSpPr>
              <a:spLocks/>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58" name="Freeform 31"/>
            <p:cNvSpPr>
              <a:spLocks/>
            </p:cNvSpPr>
            <p:nvPr/>
          </p:nvSpPr>
          <p:spPr bwMode="auto">
            <a:xfrm>
              <a:off x="6104752" y="4694831"/>
              <a:ext cx="125899" cy="2160476"/>
            </a:xfrm>
            <a:custGeom>
              <a:avLst/>
              <a:gdLst>
                <a:gd name="T0" fmla="*/ 79 w 79"/>
                <a:gd name="T1" fmla="*/ 1357 h 1357"/>
                <a:gd name="T2" fmla="*/ 0 w 79"/>
                <a:gd name="T3" fmla="*/ 1357 h 1357"/>
                <a:gd name="T4" fmla="*/ 0 w 79"/>
                <a:gd name="T5" fmla="*/ 32 h 1357"/>
                <a:gd name="T6" fmla="*/ 39 w 79"/>
                <a:gd name="T7" fmla="*/ 1 h 1357"/>
                <a:gd name="T8" fmla="*/ 79 w 79"/>
                <a:gd name="T9" fmla="*/ 32 h 1357"/>
                <a:gd name="T10" fmla="*/ 79 w 79"/>
                <a:gd name="T11" fmla="*/ 1357 h 1357"/>
              </a:gdLst>
              <a:ahLst/>
              <a:cxnLst>
                <a:cxn ang="0">
                  <a:pos x="T0" y="T1"/>
                </a:cxn>
                <a:cxn ang="0">
                  <a:pos x="T2" y="T3"/>
                </a:cxn>
                <a:cxn ang="0">
                  <a:pos x="T4" y="T5"/>
                </a:cxn>
                <a:cxn ang="0">
                  <a:pos x="T6" y="T7"/>
                </a:cxn>
                <a:cxn ang="0">
                  <a:pos x="T8" y="T9"/>
                </a:cxn>
                <a:cxn ang="0">
                  <a:pos x="T10" y="T11"/>
                </a:cxn>
              </a:cxnLst>
              <a:rect l="0" t="0" r="r" b="b"/>
              <a:pathLst>
                <a:path w="79" h="1357">
                  <a:moveTo>
                    <a:pt x="79" y="1357"/>
                  </a:moveTo>
                  <a:cubicBezTo>
                    <a:pt x="0" y="1357"/>
                    <a:pt x="0" y="1357"/>
                    <a:pt x="0" y="1357"/>
                  </a:cubicBezTo>
                  <a:cubicBezTo>
                    <a:pt x="0" y="32"/>
                    <a:pt x="0" y="32"/>
                    <a:pt x="0" y="32"/>
                  </a:cubicBezTo>
                  <a:cubicBezTo>
                    <a:pt x="0" y="32"/>
                    <a:pt x="5" y="1"/>
                    <a:pt x="39" y="1"/>
                  </a:cubicBezTo>
                  <a:cubicBezTo>
                    <a:pt x="73" y="0"/>
                    <a:pt x="79" y="32"/>
                    <a:pt x="79" y="32"/>
                  </a:cubicBezTo>
                  <a:cubicBezTo>
                    <a:pt x="79" y="1357"/>
                    <a:pt x="79" y="1357"/>
                    <a:pt x="79" y="1357"/>
                  </a:cubicBezTo>
                </a:path>
              </a:pathLst>
            </a:custGeom>
            <a:solidFill>
              <a:srgbClr val="F39C11">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59" name="Freeform 32"/>
            <p:cNvSpPr>
              <a:spLocks/>
            </p:cNvSpPr>
            <p:nvPr/>
          </p:nvSpPr>
          <p:spPr bwMode="auto">
            <a:xfrm>
              <a:off x="6228631" y="4692138"/>
              <a:ext cx="100315" cy="2161149"/>
            </a:xfrm>
            <a:custGeom>
              <a:avLst/>
              <a:gdLst>
                <a:gd name="T0" fmla="*/ 63 w 63"/>
                <a:gd name="T1" fmla="*/ 1358 h 1358"/>
                <a:gd name="T2" fmla="*/ 0 w 63"/>
                <a:gd name="T3" fmla="*/ 1358 h 1358"/>
                <a:gd name="T4" fmla="*/ 0 w 63"/>
                <a:gd name="T5" fmla="*/ 32 h 1358"/>
                <a:gd name="T6" fmla="*/ 30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0" y="0"/>
                  </a:cubicBezTo>
                  <a:cubicBezTo>
                    <a:pt x="57" y="0"/>
                    <a:pt x="63" y="32"/>
                    <a:pt x="63" y="32"/>
                  </a:cubicBezTo>
                  <a:cubicBezTo>
                    <a:pt x="63" y="1358"/>
                    <a:pt x="63" y="1358"/>
                    <a:pt x="63" y="1358"/>
                  </a:cubicBezTo>
                </a:path>
              </a:pathLst>
            </a:custGeom>
            <a:solidFill>
              <a:srgbClr val="FFB1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60" name="Freeform 33"/>
            <p:cNvSpPr>
              <a:spLocks/>
            </p:cNvSpPr>
            <p:nvPr/>
          </p:nvSpPr>
          <p:spPr bwMode="auto">
            <a:xfrm>
              <a:off x="6007804" y="4692138"/>
              <a:ext cx="100315" cy="2161149"/>
            </a:xfrm>
            <a:custGeom>
              <a:avLst/>
              <a:gdLst>
                <a:gd name="T0" fmla="*/ 63 w 63"/>
                <a:gd name="T1" fmla="*/ 1358 h 1358"/>
                <a:gd name="T2" fmla="*/ 0 w 63"/>
                <a:gd name="T3" fmla="*/ 1358 h 1358"/>
                <a:gd name="T4" fmla="*/ 0 w 63"/>
                <a:gd name="T5" fmla="*/ 32 h 1358"/>
                <a:gd name="T6" fmla="*/ 31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1" y="0"/>
                  </a:cubicBezTo>
                  <a:cubicBezTo>
                    <a:pt x="58" y="0"/>
                    <a:pt x="63" y="32"/>
                    <a:pt x="63" y="32"/>
                  </a:cubicBezTo>
                  <a:lnTo>
                    <a:pt x="63" y="1358"/>
                  </a:lnTo>
                  <a:close/>
                </a:path>
              </a:pathLst>
            </a:custGeom>
            <a:solidFill>
              <a:srgbClr val="F39C11">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61" name="Freeform 34"/>
            <p:cNvSpPr>
              <a:spLocks/>
            </p:cNvSpPr>
            <p:nvPr/>
          </p:nvSpPr>
          <p:spPr bwMode="auto">
            <a:xfrm>
              <a:off x="6104752" y="4268661"/>
              <a:ext cx="129265" cy="185818"/>
            </a:xfrm>
            <a:custGeom>
              <a:avLst/>
              <a:gdLst>
                <a:gd name="T0" fmla="*/ 0 w 81"/>
                <a:gd name="T1" fmla="*/ 107 h 117"/>
                <a:gd name="T2" fmla="*/ 81 w 81"/>
                <a:gd name="T3" fmla="*/ 109 h 117"/>
                <a:gd name="T4" fmla="*/ 48 w 81"/>
                <a:gd name="T5" fmla="*/ 0 h 117"/>
                <a:gd name="T6" fmla="*/ 28 w 81"/>
                <a:gd name="T7" fmla="*/ 0 h 117"/>
                <a:gd name="T8" fmla="*/ 0 w 81"/>
                <a:gd name="T9" fmla="*/ 107 h 117"/>
              </a:gdLst>
              <a:ahLst/>
              <a:cxnLst>
                <a:cxn ang="0">
                  <a:pos x="T0" y="T1"/>
                </a:cxn>
                <a:cxn ang="0">
                  <a:pos x="T2" y="T3"/>
                </a:cxn>
                <a:cxn ang="0">
                  <a:pos x="T4" y="T5"/>
                </a:cxn>
                <a:cxn ang="0">
                  <a:pos x="T6" y="T7"/>
                </a:cxn>
                <a:cxn ang="0">
                  <a:pos x="T8" y="T9"/>
                </a:cxn>
              </a:cxnLst>
              <a:rect l="0" t="0" r="r" b="b"/>
              <a:pathLst>
                <a:path w="81" h="117">
                  <a:moveTo>
                    <a:pt x="0" y="107"/>
                  </a:moveTo>
                  <a:cubicBezTo>
                    <a:pt x="0" y="107"/>
                    <a:pt x="39" y="117"/>
                    <a:pt x="81" y="109"/>
                  </a:cubicBezTo>
                  <a:cubicBezTo>
                    <a:pt x="48" y="0"/>
                    <a:pt x="48" y="0"/>
                    <a:pt x="48" y="0"/>
                  </a:cubicBezTo>
                  <a:cubicBezTo>
                    <a:pt x="28" y="0"/>
                    <a:pt x="28" y="0"/>
                    <a:pt x="28" y="0"/>
                  </a:cubicBezTo>
                  <a:cubicBezTo>
                    <a:pt x="0" y="107"/>
                    <a:pt x="0" y="107"/>
                    <a:pt x="0" y="107"/>
                  </a:cubicBezTo>
                </a:path>
              </a:pathLst>
            </a:custGeom>
            <a:solidFill>
              <a:srgbClr val="F39C11">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62" name="Freeform 50"/>
            <p:cNvSpPr>
              <a:spLocks/>
            </p:cNvSpPr>
            <p:nvPr/>
          </p:nvSpPr>
          <p:spPr bwMode="auto">
            <a:xfrm>
              <a:off x="6173424" y="4266641"/>
              <a:ext cx="238332" cy="2588666"/>
            </a:xfrm>
            <a:custGeom>
              <a:avLst/>
              <a:gdLst>
                <a:gd name="T0" fmla="*/ 27 w 150"/>
                <a:gd name="T1" fmla="*/ 0 h 1626"/>
                <a:gd name="T2" fmla="*/ 0 w 150"/>
                <a:gd name="T3" fmla="*/ 1 h 1626"/>
                <a:gd name="T4" fmla="*/ 5 w 150"/>
                <a:gd name="T5" fmla="*/ 1 h 1626"/>
                <a:gd name="T6" fmla="*/ 38 w 150"/>
                <a:gd name="T7" fmla="*/ 110 h 1626"/>
                <a:gd name="T8" fmla="*/ 92 w 150"/>
                <a:gd name="T9" fmla="*/ 282 h 1626"/>
                <a:gd name="T10" fmla="*/ 92 w 150"/>
                <a:gd name="T11" fmla="*/ 284 h 1626"/>
                <a:gd name="T12" fmla="*/ 98 w 150"/>
                <a:gd name="T13" fmla="*/ 299 h 1626"/>
                <a:gd name="T14" fmla="*/ 98 w 150"/>
                <a:gd name="T15" fmla="*/ 1625 h 1626"/>
                <a:gd name="T16" fmla="*/ 36 w 150"/>
                <a:gd name="T17" fmla="*/ 1625 h 1626"/>
                <a:gd name="T18" fmla="*/ 36 w 150"/>
                <a:gd name="T19" fmla="*/ 1626 h 1626"/>
                <a:gd name="T20" fmla="*/ 150 w 150"/>
                <a:gd name="T21" fmla="*/ 1626 h 1626"/>
                <a:gd name="T22" fmla="*/ 135 w 150"/>
                <a:gd name="T23" fmla="*/ 290 h 1626"/>
                <a:gd name="T24" fmla="*/ 27 w 150"/>
                <a:gd name="T25" fmla="*/ 0 h 1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0" h="1626">
                  <a:moveTo>
                    <a:pt x="27" y="0"/>
                  </a:moveTo>
                  <a:cubicBezTo>
                    <a:pt x="0" y="1"/>
                    <a:pt x="0" y="1"/>
                    <a:pt x="0" y="1"/>
                  </a:cubicBezTo>
                  <a:cubicBezTo>
                    <a:pt x="5" y="1"/>
                    <a:pt x="5" y="1"/>
                    <a:pt x="5" y="1"/>
                  </a:cubicBezTo>
                  <a:cubicBezTo>
                    <a:pt x="38" y="110"/>
                    <a:pt x="38" y="110"/>
                    <a:pt x="38" y="110"/>
                  </a:cubicBezTo>
                  <a:cubicBezTo>
                    <a:pt x="92" y="282"/>
                    <a:pt x="92" y="282"/>
                    <a:pt x="92" y="282"/>
                  </a:cubicBezTo>
                  <a:cubicBezTo>
                    <a:pt x="92" y="284"/>
                    <a:pt x="92" y="284"/>
                    <a:pt x="92" y="284"/>
                  </a:cubicBezTo>
                  <a:cubicBezTo>
                    <a:pt x="96" y="291"/>
                    <a:pt x="98" y="299"/>
                    <a:pt x="98" y="299"/>
                  </a:cubicBezTo>
                  <a:cubicBezTo>
                    <a:pt x="98" y="1625"/>
                    <a:pt x="98" y="1625"/>
                    <a:pt x="98" y="1625"/>
                  </a:cubicBezTo>
                  <a:cubicBezTo>
                    <a:pt x="36" y="1625"/>
                    <a:pt x="36" y="1625"/>
                    <a:pt x="36" y="1625"/>
                  </a:cubicBezTo>
                  <a:cubicBezTo>
                    <a:pt x="36" y="1626"/>
                    <a:pt x="36" y="1626"/>
                    <a:pt x="36" y="1626"/>
                  </a:cubicBezTo>
                  <a:cubicBezTo>
                    <a:pt x="150" y="1626"/>
                    <a:pt x="150" y="1626"/>
                    <a:pt x="150" y="1626"/>
                  </a:cubicBezTo>
                  <a:cubicBezTo>
                    <a:pt x="135" y="290"/>
                    <a:pt x="135" y="290"/>
                    <a:pt x="135" y="290"/>
                  </a:cubicBezTo>
                  <a:cubicBezTo>
                    <a:pt x="27" y="0"/>
                    <a:pt x="27" y="0"/>
                    <a:pt x="27"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63" name="Freeform 51"/>
            <p:cNvSpPr>
              <a:spLocks/>
            </p:cNvSpPr>
            <p:nvPr/>
          </p:nvSpPr>
          <p:spPr bwMode="auto">
            <a:xfrm>
              <a:off x="6161979" y="4441687"/>
              <a:ext cx="157542" cy="298252"/>
            </a:xfrm>
            <a:custGeom>
              <a:avLst/>
              <a:gdLst>
                <a:gd name="T0" fmla="*/ 45 w 99"/>
                <a:gd name="T1" fmla="*/ 0 h 187"/>
                <a:gd name="T2" fmla="*/ 45 w 99"/>
                <a:gd name="T3" fmla="*/ 0 h 187"/>
                <a:gd name="T4" fmla="*/ 11 w 99"/>
                <a:gd name="T5" fmla="*/ 3 h 187"/>
                <a:gd name="T6" fmla="*/ 0 w 99"/>
                <a:gd name="T7" fmla="*/ 3 h 187"/>
                <a:gd name="T8" fmla="*/ 0 w 99"/>
                <a:gd name="T9" fmla="*/ 160 h 187"/>
                <a:gd name="T10" fmla="*/ 3 w 99"/>
                <a:gd name="T11" fmla="*/ 160 h 187"/>
                <a:gd name="T12" fmla="*/ 4 w 99"/>
                <a:gd name="T13" fmla="*/ 160 h 187"/>
                <a:gd name="T14" fmla="*/ 42 w 99"/>
                <a:gd name="T15" fmla="*/ 187 h 187"/>
                <a:gd name="T16" fmla="*/ 72 w 99"/>
                <a:gd name="T17" fmla="*/ 157 h 187"/>
                <a:gd name="T18" fmla="*/ 73 w 99"/>
                <a:gd name="T19" fmla="*/ 157 h 187"/>
                <a:gd name="T20" fmla="*/ 99 w 99"/>
                <a:gd name="T21" fmla="*/ 174 h 187"/>
                <a:gd name="T22" fmla="*/ 99 w 99"/>
                <a:gd name="T23" fmla="*/ 172 h 187"/>
                <a:gd name="T24" fmla="*/ 45 w 99"/>
                <a:gd name="T25"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187">
                  <a:moveTo>
                    <a:pt x="45" y="0"/>
                  </a:moveTo>
                  <a:cubicBezTo>
                    <a:pt x="45" y="0"/>
                    <a:pt x="45" y="0"/>
                    <a:pt x="45" y="0"/>
                  </a:cubicBezTo>
                  <a:cubicBezTo>
                    <a:pt x="33" y="2"/>
                    <a:pt x="21" y="3"/>
                    <a:pt x="11" y="3"/>
                  </a:cubicBezTo>
                  <a:cubicBezTo>
                    <a:pt x="7" y="3"/>
                    <a:pt x="3" y="3"/>
                    <a:pt x="0" y="3"/>
                  </a:cubicBezTo>
                  <a:cubicBezTo>
                    <a:pt x="0" y="160"/>
                    <a:pt x="0" y="160"/>
                    <a:pt x="0" y="160"/>
                  </a:cubicBezTo>
                  <a:cubicBezTo>
                    <a:pt x="1" y="160"/>
                    <a:pt x="2" y="160"/>
                    <a:pt x="3" y="160"/>
                  </a:cubicBezTo>
                  <a:cubicBezTo>
                    <a:pt x="3" y="160"/>
                    <a:pt x="4" y="160"/>
                    <a:pt x="4" y="160"/>
                  </a:cubicBezTo>
                  <a:cubicBezTo>
                    <a:pt x="29" y="160"/>
                    <a:pt x="39" y="178"/>
                    <a:pt x="42" y="187"/>
                  </a:cubicBezTo>
                  <a:cubicBezTo>
                    <a:pt x="44" y="179"/>
                    <a:pt x="50" y="158"/>
                    <a:pt x="72" y="157"/>
                  </a:cubicBezTo>
                  <a:cubicBezTo>
                    <a:pt x="73" y="157"/>
                    <a:pt x="73" y="157"/>
                    <a:pt x="73" y="157"/>
                  </a:cubicBezTo>
                  <a:cubicBezTo>
                    <a:pt x="87" y="157"/>
                    <a:pt x="94" y="166"/>
                    <a:pt x="99" y="174"/>
                  </a:cubicBezTo>
                  <a:cubicBezTo>
                    <a:pt x="99" y="172"/>
                    <a:pt x="99" y="172"/>
                    <a:pt x="99" y="172"/>
                  </a:cubicBezTo>
                  <a:cubicBezTo>
                    <a:pt x="45" y="0"/>
                    <a:pt x="45" y="0"/>
                    <a:pt x="45"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64" name="Freeform 52"/>
            <p:cNvSpPr>
              <a:spLocks/>
            </p:cNvSpPr>
            <p:nvPr/>
          </p:nvSpPr>
          <p:spPr bwMode="auto">
            <a:xfrm>
              <a:off x="6161979" y="4696851"/>
              <a:ext cx="68672" cy="2158456"/>
            </a:xfrm>
            <a:custGeom>
              <a:avLst/>
              <a:gdLst>
                <a:gd name="T0" fmla="*/ 4 w 43"/>
                <a:gd name="T1" fmla="*/ 0 h 1356"/>
                <a:gd name="T2" fmla="*/ 3 w 43"/>
                <a:gd name="T3" fmla="*/ 0 h 1356"/>
                <a:gd name="T4" fmla="*/ 0 w 43"/>
                <a:gd name="T5" fmla="*/ 0 h 1356"/>
                <a:gd name="T6" fmla="*/ 0 w 43"/>
                <a:gd name="T7" fmla="*/ 1356 h 1356"/>
                <a:gd name="T8" fmla="*/ 43 w 43"/>
                <a:gd name="T9" fmla="*/ 1356 h 1356"/>
                <a:gd name="T10" fmla="*/ 43 w 43"/>
                <a:gd name="T11" fmla="*/ 1355 h 1356"/>
                <a:gd name="T12" fmla="*/ 42 w 43"/>
                <a:gd name="T13" fmla="*/ 1355 h 1356"/>
                <a:gd name="T14" fmla="*/ 42 w 43"/>
                <a:gd name="T15" fmla="*/ 29 h 1356"/>
                <a:gd name="T16" fmla="*/ 42 w 43"/>
                <a:gd name="T17" fmla="*/ 27 h 1356"/>
                <a:gd name="T18" fmla="*/ 4 w 43"/>
                <a:gd name="T19"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1356">
                  <a:moveTo>
                    <a:pt x="4" y="0"/>
                  </a:moveTo>
                  <a:cubicBezTo>
                    <a:pt x="4" y="0"/>
                    <a:pt x="3" y="0"/>
                    <a:pt x="3" y="0"/>
                  </a:cubicBezTo>
                  <a:cubicBezTo>
                    <a:pt x="2" y="0"/>
                    <a:pt x="1" y="0"/>
                    <a:pt x="0" y="0"/>
                  </a:cubicBezTo>
                  <a:cubicBezTo>
                    <a:pt x="0" y="1356"/>
                    <a:pt x="0" y="1356"/>
                    <a:pt x="0" y="1356"/>
                  </a:cubicBezTo>
                  <a:cubicBezTo>
                    <a:pt x="43" y="1356"/>
                    <a:pt x="43" y="1356"/>
                    <a:pt x="43" y="1356"/>
                  </a:cubicBezTo>
                  <a:cubicBezTo>
                    <a:pt x="43" y="1355"/>
                    <a:pt x="43" y="1355"/>
                    <a:pt x="43" y="1355"/>
                  </a:cubicBezTo>
                  <a:cubicBezTo>
                    <a:pt x="42" y="1355"/>
                    <a:pt x="42" y="1355"/>
                    <a:pt x="42" y="1355"/>
                  </a:cubicBezTo>
                  <a:cubicBezTo>
                    <a:pt x="42" y="29"/>
                    <a:pt x="42" y="29"/>
                    <a:pt x="42" y="29"/>
                  </a:cubicBezTo>
                  <a:cubicBezTo>
                    <a:pt x="42" y="29"/>
                    <a:pt x="42" y="28"/>
                    <a:pt x="42" y="27"/>
                  </a:cubicBezTo>
                  <a:cubicBezTo>
                    <a:pt x="39" y="18"/>
                    <a:pt x="29" y="0"/>
                    <a:pt x="4" y="0"/>
                  </a:cubicBezTo>
                </a:path>
              </a:pathLst>
            </a:custGeom>
            <a:solidFill>
              <a:srgbClr val="F39C1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65" name="Freeform 53"/>
            <p:cNvSpPr>
              <a:spLocks/>
            </p:cNvSpPr>
            <p:nvPr/>
          </p:nvSpPr>
          <p:spPr bwMode="auto">
            <a:xfrm>
              <a:off x="6228631" y="4692138"/>
              <a:ext cx="100315" cy="2161149"/>
            </a:xfrm>
            <a:custGeom>
              <a:avLst/>
              <a:gdLst>
                <a:gd name="T0" fmla="*/ 31 w 63"/>
                <a:gd name="T1" fmla="*/ 0 h 1358"/>
                <a:gd name="T2" fmla="*/ 30 w 63"/>
                <a:gd name="T3" fmla="*/ 0 h 1358"/>
                <a:gd name="T4" fmla="*/ 0 w 63"/>
                <a:gd name="T5" fmla="*/ 30 h 1358"/>
                <a:gd name="T6" fmla="*/ 0 w 63"/>
                <a:gd name="T7" fmla="*/ 32 h 1358"/>
                <a:gd name="T8" fmla="*/ 0 w 63"/>
                <a:gd name="T9" fmla="*/ 1358 h 1358"/>
                <a:gd name="T10" fmla="*/ 1 w 63"/>
                <a:gd name="T11" fmla="*/ 1358 h 1358"/>
                <a:gd name="T12" fmla="*/ 63 w 63"/>
                <a:gd name="T13" fmla="*/ 1358 h 1358"/>
                <a:gd name="T14" fmla="*/ 63 w 63"/>
                <a:gd name="T15" fmla="*/ 32 h 1358"/>
                <a:gd name="T16" fmla="*/ 57 w 63"/>
                <a:gd name="T17" fmla="*/ 17 h 1358"/>
                <a:gd name="T18" fmla="*/ 31 w 63"/>
                <a:gd name="T19" fmla="*/ 0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358">
                  <a:moveTo>
                    <a:pt x="31" y="0"/>
                  </a:moveTo>
                  <a:cubicBezTo>
                    <a:pt x="31" y="0"/>
                    <a:pt x="31" y="0"/>
                    <a:pt x="30" y="0"/>
                  </a:cubicBezTo>
                  <a:cubicBezTo>
                    <a:pt x="8" y="1"/>
                    <a:pt x="2" y="22"/>
                    <a:pt x="0" y="30"/>
                  </a:cubicBezTo>
                  <a:cubicBezTo>
                    <a:pt x="0" y="31"/>
                    <a:pt x="0" y="32"/>
                    <a:pt x="0" y="32"/>
                  </a:cubicBezTo>
                  <a:cubicBezTo>
                    <a:pt x="0" y="1358"/>
                    <a:pt x="0" y="1358"/>
                    <a:pt x="0" y="1358"/>
                  </a:cubicBezTo>
                  <a:cubicBezTo>
                    <a:pt x="1" y="1358"/>
                    <a:pt x="1" y="1358"/>
                    <a:pt x="1" y="1358"/>
                  </a:cubicBezTo>
                  <a:cubicBezTo>
                    <a:pt x="63" y="1358"/>
                    <a:pt x="63" y="1358"/>
                    <a:pt x="63" y="1358"/>
                  </a:cubicBezTo>
                  <a:cubicBezTo>
                    <a:pt x="63" y="32"/>
                    <a:pt x="63" y="32"/>
                    <a:pt x="63" y="32"/>
                  </a:cubicBezTo>
                  <a:cubicBezTo>
                    <a:pt x="63" y="32"/>
                    <a:pt x="61" y="24"/>
                    <a:pt x="57" y="17"/>
                  </a:cubicBezTo>
                  <a:cubicBezTo>
                    <a:pt x="52" y="9"/>
                    <a:pt x="45" y="0"/>
                    <a:pt x="31" y="0"/>
                  </a:cubicBezTo>
                </a:path>
              </a:pathLst>
            </a:custGeom>
            <a:solidFill>
              <a:srgbClr val="F39C1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66" name="Freeform 54"/>
            <p:cNvSpPr>
              <a:spLocks/>
            </p:cNvSpPr>
            <p:nvPr/>
          </p:nvSpPr>
          <p:spPr bwMode="auto">
            <a:xfrm>
              <a:off x="6161979" y="4268661"/>
              <a:ext cx="72038" cy="178413"/>
            </a:xfrm>
            <a:custGeom>
              <a:avLst/>
              <a:gdLst>
                <a:gd name="T0" fmla="*/ 12 w 45"/>
                <a:gd name="T1" fmla="*/ 0 h 112"/>
                <a:gd name="T2" fmla="*/ 7 w 45"/>
                <a:gd name="T3" fmla="*/ 0 h 112"/>
                <a:gd name="T4" fmla="*/ 0 w 45"/>
                <a:gd name="T5" fmla="*/ 0 h 112"/>
                <a:gd name="T6" fmla="*/ 0 w 45"/>
                <a:gd name="T7" fmla="*/ 112 h 112"/>
                <a:gd name="T8" fmla="*/ 11 w 45"/>
                <a:gd name="T9" fmla="*/ 112 h 112"/>
                <a:gd name="T10" fmla="*/ 45 w 45"/>
                <a:gd name="T11" fmla="*/ 109 h 112"/>
                <a:gd name="T12" fmla="*/ 45 w 45"/>
                <a:gd name="T13" fmla="*/ 109 h 112"/>
                <a:gd name="T14" fmla="*/ 12 w 45"/>
                <a:gd name="T15" fmla="*/ 0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112">
                  <a:moveTo>
                    <a:pt x="12" y="0"/>
                  </a:moveTo>
                  <a:cubicBezTo>
                    <a:pt x="7" y="0"/>
                    <a:pt x="7" y="0"/>
                    <a:pt x="7" y="0"/>
                  </a:cubicBezTo>
                  <a:cubicBezTo>
                    <a:pt x="0" y="0"/>
                    <a:pt x="0" y="0"/>
                    <a:pt x="0" y="0"/>
                  </a:cubicBezTo>
                  <a:cubicBezTo>
                    <a:pt x="0" y="112"/>
                    <a:pt x="0" y="112"/>
                    <a:pt x="0" y="112"/>
                  </a:cubicBezTo>
                  <a:cubicBezTo>
                    <a:pt x="3" y="112"/>
                    <a:pt x="7" y="112"/>
                    <a:pt x="11" y="112"/>
                  </a:cubicBezTo>
                  <a:cubicBezTo>
                    <a:pt x="21" y="112"/>
                    <a:pt x="33" y="111"/>
                    <a:pt x="45" y="109"/>
                  </a:cubicBezTo>
                  <a:cubicBezTo>
                    <a:pt x="45" y="109"/>
                    <a:pt x="45" y="109"/>
                    <a:pt x="45" y="109"/>
                  </a:cubicBezTo>
                  <a:cubicBezTo>
                    <a:pt x="12" y="0"/>
                    <a:pt x="12" y="0"/>
                    <a:pt x="12" y="0"/>
                  </a:cubicBezTo>
                </a:path>
              </a:pathLst>
            </a:custGeom>
            <a:solidFill>
              <a:srgbClr val="F39C1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grpSp>
      <p:grpSp>
        <p:nvGrpSpPr>
          <p:cNvPr id="367" name="Group 6"/>
          <p:cNvGrpSpPr/>
          <p:nvPr userDrawn="1"/>
        </p:nvGrpSpPr>
        <p:grpSpPr>
          <a:xfrm rot="10800000" flipV="1">
            <a:off x="11470738" y="6225655"/>
            <a:ext cx="409232" cy="3142082"/>
            <a:chOff x="6480429" y="3713225"/>
            <a:chExt cx="409339" cy="3142082"/>
          </a:xfrm>
        </p:grpSpPr>
        <p:sp>
          <p:nvSpPr>
            <p:cNvPr id="368" name="Freeform 5"/>
            <p:cNvSpPr>
              <a:spLocks/>
            </p:cNvSpPr>
            <p:nvPr/>
          </p:nvSpPr>
          <p:spPr bwMode="auto">
            <a:xfrm>
              <a:off x="6491874" y="3722651"/>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69" name="Freeform 6"/>
            <p:cNvSpPr>
              <a:spLocks/>
            </p:cNvSpPr>
            <p:nvPr/>
          </p:nvSpPr>
          <p:spPr bwMode="auto">
            <a:xfrm>
              <a:off x="6491874" y="3722651"/>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70" name="Freeform 7"/>
            <p:cNvSpPr>
              <a:spLocks/>
            </p:cNvSpPr>
            <p:nvPr/>
          </p:nvSpPr>
          <p:spPr bwMode="auto">
            <a:xfrm>
              <a:off x="6579397" y="4144108"/>
              <a:ext cx="125899" cy="2711199"/>
            </a:xfrm>
            <a:custGeom>
              <a:avLst/>
              <a:gdLst>
                <a:gd name="T0" fmla="*/ 79 w 79"/>
                <a:gd name="T1" fmla="*/ 1703 h 1703"/>
                <a:gd name="T2" fmla="*/ 0 w 79"/>
                <a:gd name="T3" fmla="*/ 1703 h 1703"/>
                <a:gd name="T4" fmla="*/ 0 w 79"/>
                <a:gd name="T5" fmla="*/ 33 h 1703"/>
                <a:gd name="T6" fmla="*/ 38 w 79"/>
                <a:gd name="T7" fmla="*/ 1 h 1703"/>
                <a:gd name="T8" fmla="*/ 79 w 79"/>
                <a:gd name="T9" fmla="*/ 33 h 1703"/>
                <a:gd name="T10" fmla="*/ 79 w 79"/>
                <a:gd name="T11" fmla="*/ 1703 h 1703"/>
              </a:gdLst>
              <a:ahLst/>
              <a:cxnLst>
                <a:cxn ang="0">
                  <a:pos x="T0" y="T1"/>
                </a:cxn>
                <a:cxn ang="0">
                  <a:pos x="T2" y="T3"/>
                </a:cxn>
                <a:cxn ang="0">
                  <a:pos x="T4" y="T5"/>
                </a:cxn>
                <a:cxn ang="0">
                  <a:pos x="T6" y="T7"/>
                </a:cxn>
                <a:cxn ang="0">
                  <a:pos x="T8" y="T9"/>
                </a:cxn>
                <a:cxn ang="0">
                  <a:pos x="T10" y="T11"/>
                </a:cxn>
              </a:cxnLst>
              <a:rect l="0" t="0" r="r" b="b"/>
              <a:pathLst>
                <a:path w="79" h="1703">
                  <a:moveTo>
                    <a:pt x="79" y="1703"/>
                  </a:moveTo>
                  <a:cubicBezTo>
                    <a:pt x="0" y="1703"/>
                    <a:pt x="0" y="1703"/>
                    <a:pt x="0" y="1703"/>
                  </a:cubicBezTo>
                  <a:cubicBezTo>
                    <a:pt x="0" y="33"/>
                    <a:pt x="0" y="33"/>
                    <a:pt x="0" y="33"/>
                  </a:cubicBezTo>
                  <a:cubicBezTo>
                    <a:pt x="0" y="33"/>
                    <a:pt x="5" y="2"/>
                    <a:pt x="38" y="1"/>
                  </a:cubicBezTo>
                  <a:cubicBezTo>
                    <a:pt x="72" y="0"/>
                    <a:pt x="79" y="33"/>
                    <a:pt x="79" y="33"/>
                  </a:cubicBezTo>
                  <a:cubicBezTo>
                    <a:pt x="79" y="1703"/>
                    <a:pt x="79" y="1703"/>
                    <a:pt x="79" y="1703"/>
                  </a:cubicBezTo>
                </a:path>
              </a:pathLst>
            </a:custGeom>
            <a:solidFill>
              <a:srgbClr val="E23761">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71" name="Freeform 8"/>
            <p:cNvSpPr>
              <a:spLocks/>
            </p:cNvSpPr>
            <p:nvPr/>
          </p:nvSpPr>
          <p:spPr bwMode="auto">
            <a:xfrm>
              <a:off x="6701930" y="4141415"/>
              <a:ext cx="100315" cy="2711872"/>
            </a:xfrm>
            <a:custGeom>
              <a:avLst/>
              <a:gdLst>
                <a:gd name="T0" fmla="*/ 63 w 63"/>
                <a:gd name="T1" fmla="*/ 1704 h 1704"/>
                <a:gd name="T2" fmla="*/ 0 w 63"/>
                <a:gd name="T3" fmla="*/ 1704 h 1704"/>
                <a:gd name="T4" fmla="*/ 0 w 63"/>
                <a:gd name="T5" fmla="*/ 33 h 1704"/>
                <a:gd name="T6" fmla="*/ 31 w 63"/>
                <a:gd name="T7" fmla="*/ 1 h 1704"/>
                <a:gd name="T8" fmla="*/ 63 w 63"/>
                <a:gd name="T9" fmla="*/ 33 h 1704"/>
                <a:gd name="T10" fmla="*/ 63 w 63"/>
                <a:gd name="T11" fmla="*/ 1704 h 1704"/>
              </a:gdLst>
              <a:ahLst/>
              <a:cxnLst>
                <a:cxn ang="0">
                  <a:pos x="T0" y="T1"/>
                </a:cxn>
                <a:cxn ang="0">
                  <a:pos x="T2" y="T3"/>
                </a:cxn>
                <a:cxn ang="0">
                  <a:pos x="T4" y="T5"/>
                </a:cxn>
                <a:cxn ang="0">
                  <a:pos x="T6" y="T7"/>
                </a:cxn>
                <a:cxn ang="0">
                  <a:pos x="T8" y="T9"/>
                </a:cxn>
                <a:cxn ang="0">
                  <a:pos x="T10" y="T11"/>
                </a:cxn>
              </a:cxnLst>
              <a:rect l="0" t="0" r="r" b="b"/>
              <a:pathLst>
                <a:path w="63" h="1704">
                  <a:moveTo>
                    <a:pt x="63" y="1704"/>
                  </a:moveTo>
                  <a:cubicBezTo>
                    <a:pt x="0" y="1704"/>
                    <a:pt x="0" y="1704"/>
                    <a:pt x="0" y="1704"/>
                  </a:cubicBezTo>
                  <a:cubicBezTo>
                    <a:pt x="0" y="33"/>
                    <a:pt x="0" y="33"/>
                    <a:pt x="0" y="33"/>
                  </a:cubicBezTo>
                  <a:cubicBezTo>
                    <a:pt x="0" y="33"/>
                    <a:pt x="4" y="1"/>
                    <a:pt x="31" y="1"/>
                  </a:cubicBezTo>
                  <a:cubicBezTo>
                    <a:pt x="58" y="0"/>
                    <a:pt x="63" y="33"/>
                    <a:pt x="63" y="33"/>
                  </a:cubicBezTo>
                  <a:cubicBezTo>
                    <a:pt x="63" y="1704"/>
                    <a:pt x="63" y="1704"/>
                    <a:pt x="63" y="1704"/>
                  </a:cubicBezTo>
                </a:path>
              </a:pathLst>
            </a:custGeom>
            <a:solidFill>
              <a:srgbClr val="3DCE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72" name="Freeform 9"/>
            <p:cNvSpPr>
              <a:spLocks/>
            </p:cNvSpPr>
            <p:nvPr/>
          </p:nvSpPr>
          <p:spPr bwMode="auto">
            <a:xfrm>
              <a:off x="6480429" y="4141415"/>
              <a:ext cx="100315" cy="2711872"/>
            </a:xfrm>
            <a:custGeom>
              <a:avLst/>
              <a:gdLst>
                <a:gd name="T0" fmla="*/ 63 w 63"/>
                <a:gd name="T1" fmla="*/ 1704 h 1704"/>
                <a:gd name="T2" fmla="*/ 0 w 63"/>
                <a:gd name="T3" fmla="*/ 1704 h 1704"/>
                <a:gd name="T4" fmla="*/ 0 w 63"/>
                <a:gd name="T5" fmla="*/ 33 h 1704"/>
                <a:gd name="T6" fmla="*/ 31 w 63"/>
                <a:gd name="T7" fmla="*/ 1 h 1704"/>
                <a:gd name="T8" fmla="*/ 63 w 63"/>
                <a:gd name="T9" fmla="*/ 33 h 1704"/>
                <a:gd name="T10" fmla="*/ 63 w 63"/>
                <a:gd name="T11" fmla="*/ 1704 h 1704"/>
              </a:gdLst>
              <a:ahLst/>
              <a:cxnLst>
                <a:cxn ang="0">
                  <a:pos x="T0" y="T1"/>
                </a:cxn>
                <a:cxn ang="0">
                  <a:pos x="T2" y="T3"/>
                </a:cxn>
                <a:cxn ang="0">
                  <a:pos x="T4" y="T5"/>
                </a:cxn>
                <a:cxn ang="0">
                  <a:pos x="T6" y="T7"/>
                </a:cxn>
                <a:cxn ang="0">
                  <a:pos x="T8" y="T9"/>
                </a:cxn>
                <a:cxn ang="0">
                  <a:pos x="T10" y="T11"/>
                </a:cxn>
              </a:cxnLst>
              <a:rect l="0" t="0" r="r" b="b"/>
              <a:pathLst>
                <a:path w="63" h="1704">
                  <a:moveTo>
                    <a:pt x="63" y="1704"/>
                  </a:moveTo>
                  <a:cubicBezTo>
                    <a:pt x="0" y="1704"/>
                    <a:pt x="0" y="1704"/>
                    <a:pt x="0" y="1704"/>
                  </a:cubicBezTo>
                  <a:cubicBezTo>
                    <a:pt x="0" y="33"/>
                    <a:pt x="0" y="33"/>
                    <a:pt x="0" y="33"/>
                  </a:cubicBezTo>
                  <a:cubicBezTo>
                    <a:pt x="0" y="33"/>
                    <a:pt x="4" y="1"/>
                    <a:pt x="31" y="1"/>
                  </a:cubicBezTo>
                  <a:cubicBezTo>
                    <a:pt x="58" y="0"/>
                    <a:pt x="63" y="33"/>
                    <a:pt x="63" y="33"/>
                  </a:cubicBezTo>
                  <a:lnTo>
                    <a:pt x="63" y="1704"/>
                  </a:lnTo>
                  <a:close/>
                </a:path>
              </a:pathLst>
            </a:custGeom>
            <a:solidFill>
              <a:srgbClr val="E23761">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73" name="Freeform 10"/>
            <p:cNvSpPr>
              <a:spLocks/>
            </p:cNvSpPr>
            <p:nvPr/>
          </p:nvSpPr>
          <p:spPr bwMode="auto">
            <a:xfrm>
              <a:off x="6576031" y="3714572"/>
              <a:ext cx="131958" cy="191204"/>
            </a:xfrm>
            <a:custGeom>
              <a:avLst/>
              <a:gdLst>
                <a:gd name="T0" fmla="*/ 0 w 83"/>
                <a:gd name="T1" fmla="*/ 111 h 120"/>
                <a:gd name="T2" fmla="*/ 83 w 83"/>
                <a:gd name="T3" fmla="*/ 113 h 120"/>
                <a:gd name="T4" fmla="*/ 50 w 83"/>
                <a:gd name="T5" fmla="*/ 0 h 120"/>
                <a:gd name="T6" fmla="*/ 29 w 83"/>
                <a:gd name="T7" fmla="*/ 0 h 120"/>
                <a:gd name="T8" fmla="*/ 0 w 83"/>
                <a:gd name="T9" fmla="*/ 111 h 120"/>
              </a:gdLst>
              <a:ahLst/>
              <a:cxnLst>
                <a:cxn ang="0">
                  <a:pos x="T0" y="T1"/>
                </a:cxn>
                <a:cxn ang="0">
                  <a:pos x="T2" y="T3"/>
                </a:cxn>
                <a:cxn ang="0">
                  <a:pos x="T4" y="T5"/>
                </a:cxn>
                <a:cxn ang="0">
                  <a:pos x="T6" y="T7"/>
                </a:cxn>
                <a:cxn ang="0">
                  <a:pos x="T8" y="T9"/>
                </a:cxn>
              </a:cxnLst>
              <a:rect l="0" t="0" r="r" b="b"/>
              <a:pathLst>
                <a:path w="83" h="120">
                  <a:moveTo>
                    <a:pt x="0" y="111"/>
                  </a:moveTo>
                  <a:cubicBezTo>
                    <a:pt x="0" y="111"/>
                    <a:pt x="40" y="120"/>
                    <a:pt x="83" y="113"/>
                  </a:cubicBezTo>
                  <a:cubicBezTo>
                    <a:pt x="50" y="0"/>
                    <a:pt x="50" y="0"/>
                    <a:pt x="50" y="0"/>
                  </a:cubicBezTo>
                  <a:cubicBezTo>
                    <a:pt x="29" y="0"/>
                    <a:pt x="29" y="0"/>
                    <a:pt x="29" y="0"/>
                  </a:cubicBezTo>
                  <a:cubicBezTo>
                    <a:pt x="0" y="111"/>
                    <a:pt x="0" y="111"/>
                    <a:pt x="0" y="111"/>
                  </a:cubicBezTo>
                </a:path>
              </a:pathLst>
            </a:custGeom>
            <a:solidFill>
              <a:srgbClr val="E23761">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74" name="Freeform 55"/>
            <p:cNvSpPr>
              <a:spLocks/>
            </p:cNvSpPr>
            <p:nvPr/>
          </p:nvSpPr>
          <p:spPr bwMode="auto">
            <a:xfrm>
              <a:off x="6655475" y="3713225"/>
              <a:ext cx="234293" cy="3142082"/>
            </a:xfrm>
            <a:custGeom>
              <a:avLst/>
              <a:gdLst>
                <a:gd name="T0" fmla="*/ 24 w 147"/>
                <a:gd name="T1" fmla="*/ 0 h 1974"/>
                <a:gd name="T2" fmla="*/ 0 w 147"/>
                <a:gd name="T3" fmla="*/ 1 h 1974"/>
                <a:gd name="T4" fmla="*/ 33 w 147"/>
                <a:gd name="T5" fmla="*/ 114 h 1974"/>
                <a:gd name="T6" fmla="*/ 33 w 147"/>
                <a:gd name="T7" fmla="*/ 114 h 1974"/>
                <a:gd name="T8" fmla="*/ 87 w 147"/>
                <a:gd name="T9" fmla="*/ 284 h 1974"/>
                <a:gd name="T10" fmla="*/ 86 w 147"/>
                <a:gd name="T11" fmla="*/ 286 h 1974"/>
                <a:gd name="T12" fmla="*/ 92 w 147"/>
                <a:gd name="T13" fmla="*/ 302 h 1974"/>
                <a:gd name="T14" fmla="*/ 92 w 147"/>
                <a:gd name="T15" fmla="*/ 1973 h 1974"/>
                <a:gd name="T16" fmla="*/ 31 w 147"/>
                <a:gd name="T17" fmla="*/ 1973 h 1974"/>
                <a:gd name="T18" fmla="*/ 31 w 147"/>
                <a:gd name="T19" fmla="*/ 1974 h 1974"/>
                <a:gd name="T20" fmla="*/ 147 w 147"/>
                <a:gd name="T21" fmla="*/ 1974 h 1974"/>
                <a:gd name="T22" fmla="*/ 132 w 147"/>
                <a:gd name="T23" fmla="*/ 290 h 1974"/>
                <a:gd name="T24" fmla="*/ 24 w 147"/>
                <a:gd name="T25" fmla="*/ 0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7" h="1974">
                  <a:moveTo>
                    <a:pt x="24" y="0"/>
                  </a:moveTo>
                  <a:cubicBezTo>
                    <a:pt x="0" y="1"/>
                    <a:pt x="0" y="1"/>
                    <a:pt x="0" y="1"/>
                  </a:cubicBezTo>
                  <a:cubicBezTo>
                    <a:pt x="33" y="114"/>
                    <a:pt x="33" y="114"/>
                    <a:pt x="33" y="114"/>
                  </a:cubicBezTo>
                  <a:cubicBezTo>
                    <a:pt x="33" y="114"/>
                    <a:pt x="33" y="114"/>
                    <a:pt x="33" y="114"/>
                  </a:cubicBezTo>
                  <a:cubicBezTo>
                    <a:pt x="87" y="284"/>
                    <a:pt x="87" y="284"/>
                    <a:pt x="87" y="284"/>
                  </a:cubicBezTo>
                  <a:cubicBezTo>
                    <a:pt x="86" y="286"/>
                    <a:pt x="86" y="286"/>
                    <a:pt x="86" y="286"/>
                  </a:cubicBezTo>
                  <a:cubicBezTo>
                    <a:pt x="91" y="294"/>
                    <a:pt x="92" y="302"/>
                    <a:pt x="92" y="302"/>
                  </a:cubicBezTo>
                  <a:cubicBezTo>
                    <a:pt x="92" y="1973"/>
                    <a:pt x="92" y="1973"/>
                    <a:pt x="92" y="1973"/>
                  </a:cubicBezTo>
                  <a:cubicBezTo>
                    <a:pt x="31" y="1973"/>
                    <a:pt x="31" y="1973"/>
                    <a:pt x="31" y="1973"/>
                  </a:cubicBezTo>
                  <a:cubicBezTo>
                    <a:pt x="31" y="1974"/>
                    <a:pt x="31" y="1974"/>
                    <a:pt x="31" y="1974"/>
                  </a:cubicBezTo>
                  <a:cubicBezTo>
                    <a:pt x="147" y="1974"/>
                    <a:pt x="147" y="1974"/>
                    <a:pt x="147" y="1974"/>
                  </a:cubicBezTo>
                  <a:cubicBezTo>
                    <a:pt x="132" y="290"/>
                    <a:pt x="132" y="290"/>
                    <a:pt x="132" y="290"/>
                  </a:cubicBezTo>
                  <a:cubicBezTo>
                    <a:pt x="24" y="0"/>
                    <a:pt x="24" y="0"/>
                    <a:pt x="2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75" name="Freeform 56"/>
            <p:cNvSpPr>
              <a:spLocks/>
            </p:cNvSpPr>
            <p:nvPr/>
          </p:nvSpPr>
          <p:spPr bwMode="auto">
            <a:xfrm>
              <a:off x="6639990" y="3894331"/>
              <a:ext cx="154175" cy="294886"/>
            </a:xfrm>
            <a:custGeom>
              <a:avLst/>
              <a:gdLst>
                <a:gd name="T0" fmla="*/ 43 w 97"/>
                <a:gd name="T1" fmla="*/ 0 h 185"/>
                <a:gd name="T2" fmla="*/ 8 w 97"/>
                <a:gd name="T3" fmla="*/ 3 h 185"/>
                <a:gd name="T4" fmla="*/ 0 w 97"/>
                <a:gd name="T5" fmla="*/ 3 h 185"/>
                <a:gd name="T6" fmla="*/ 0 w 97"/>
                <a:gd name="T7" fmla="*/ 158 h 185"/>
                <a:gd name="T8" fmla="*/ 0 w 97"/>
                <a:gd name="T9" fmla="*/ 158 h 185"/>
                <a:gd name="T10" fmla="*/ 1 w 97"/>
                <a:gd name="T11" fmla="*/ 158 h 185"/>
                <a:gd name="T12" fmla="*/ 39 w 97"/>
                <a:gd name="T13" fmla="*/ 185 h 185"/>
                <a:gd name="T14" fmla="*/ 70 w 97"/>
                <a:gd name="T15" fmla="*/ 156 h 185"/>
                <a:gd name="T16" fmla="*/ 71 w 97"/>
                <a:gd name="T17" fmla="*/ 156 h 185"/>
                <a:gd name="T18" fmla="*/ 96 w 97"/>
                <a:gd name="T19" fmla="*/ 172 h 185"/>
                <a:gd name="T20" fmla="*/ 97 w 97"/>
                <a:gd name="T21" fmla="*/ 170 h 185"/>
                <a:gd name="T22" fmla="*/ 43 w 97"/>
                <a:gd name="T23"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7" h="185">
                  <a:moveTo>
                    <a:pt x="43" y="0"/>
                  </a:moveTo>
                  <a:cubicBezTo>
                    <a:pt x="31" y="2"/>
                    <a:pt x="19" y="3"/>
                    <a:pt x="8" y="3"/>
                  </a:cubicBezTo>
                  <a:cubicBezTo>
                    <a:pt x="5" y="3"/>
                    <a:pt x="3" y="3"/>
                    <a:pt x="0" y="3"/>
                  </a:cubicBezTo>
                  <a:cubicBezTo>
                    <a:pt x="0" y="158"/>
                    <a:pt x="0" y="158"/>
                    <a:pt x="0" y="158"/>
                  </a:cubicBezTo>
                  <a:cubicBezTo>
                    <a:pt x="0" y="158"/>
                    <a:pt x="0" y="158"/>
                    <a:pt x="0" y="158"/>
                  </a:cubicBezTo>
                  <a:cubicBezTo>
                    <a:pt x="1" y="158"/>
                    <a:pt x="1" y="158"/>
                    <a:pt x="1" y="158"/>
                  </a:cubicBezTo>
                  <a:cubicBezTo>
                    <a:pt x="26" y="158"/>
                    <a:pt x="36" y="176"/>
                    <a:pt x="39" y="185"/>
                  </a:cubicBezTo>
                  <a:cubicBezTo>
                    <a:pt x="41" y="178"/>
                    <a:pt x="47" y="156"/>
                    <a:pt x="70" y="156"/>
                  </a:cubicBezTo>
                  <a:cubicBezTo>
                    <a:pt x="70" y="156"/>
                    <a:pt x="70" y="156"/>
                    <a:pt x="71" y="156"/>
                  </a:cubicBezTo>
                  <a:cubicBezTo>
                    <a:pt x="84" y="156"/>
                    <a:pt x="92" y="164"/>
                    <a:pt x="96" y="172"/>
                  </a:cubicBezTo>
                  <a:cubicBezTo>
                    <a:pt x="97" y="170"/>
                    <a:pt x="97" y="170"/>
                    <a:pt x="97" y="170"/>
                  </a:cubicBezTo>
                  <a:cubicBezTo>
                    <a:pt x="43" y="0"/>
                    <a:pt x="43" y="0"/>
                    <a:pt x="43"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76" name="Freeform 57"/>
            <p:cNvSpPr>
              <a:spLocks/>
            </p:cNvSpPr>
            <p:nvPr/>
          </p:nvSpPr>
          <p:spPr bwMode="auto">
            <a:xfrm>
              <a:off x="6639990" y="4146128"/>
              <a:ext cx="65306" cy="2709179"/>
            </a:xfrm>
            <a:custGeom>
              <a:avLst/>
              <a:gdLst>
                <a:gd name="T0" fmla="*/ 1 w 41"/>
                <a:gd name="T1" fmla="*/ 0 h 1702"/>
                <a:gd name="T2" fmla="*/ 0 w 41"/>
                <a:gd name="T3" fmla="*/ 0 h 1702"/>
                <a:gd name="T4" fmla="*/ 0 w 41"/>
                <a:gd name="T5" fmla="*/ 0 h 1702"/>
                <a:gd name="T6" fmla="*/ 0 w 41"/>
                <a:gd name="T7" fmla="*/ 1702 h 1702"/>
                <a:gd name="T8" fmla="*/ 41 w 41"/>
                <a:gd name="T9" fmla="*/ 1702 h 1702"/>
                <a:gd name="T10" fmla="*/ 41 w 41"/>
                <a:gd name="T11" fmla="*/ 1701 h 1702"/>
                <a:gd name="T12" fmla="*/ 39 w 41"/>
                <a:gd name="T13" fmla="*/ 1701 h 1702"/>
                <a:gd name="T14" fmla="*/ 39 w 41"/>
                <a:gd name="T15" fmla="*/ 30 h 1702"/>
                <a:gd name="T16" fmla="*/ 39 w 41"/>
                <a:gd name="T17" fmla="*/ 27 h 1702"/>
                <a:gd name="T18" fmla="*/ 1 w 41"/>
                <a:gd name="T19" fmla="*/ 0 h 1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1702">
                  <a:moveTo>
                    <a:pt x="1" y="0"/>
                  </a:moveTo>
                  <a:cubicBezTo>
                    <a:pt x="1" y="0"/>
                    <a:pt x="1" y="0"/>
                    <a:pt x="0" y="0"/>
                  </a:cubicBezTo>
                  <a:cubicBezTo>
                    <a:pt x="0" y="0"/>
                    <a:pt x="0" y="0"/>
                    <a:pt x="0" y="0"/>
                  </a:cubicBezTo>
                  <a:cubicBezTo>
                    <a:pt x="0" y="1702"/>
                    <a:pt x="0" y="1702"/>
                    <a:pt x="0" y="1702"/>
                  </a:cubicBezTo>
                  <a:cubicBezTo>
                    <a:pt x="41" y="1702"/>
                    <a:pt x="41" y="1702"/>
                    <a:pt x="41" y="1702"/>
                  </a:cubicBezTo>
                  <a:cubicBezTo>
                    <a:pt x="41" y="1701"/>
                    <a:pt x="41" y="1701"/>
                    <a:pt x="41" y="1701"/>
                  </a:cubicBezTo>
                  <a:cubicBezTo>
                    <a:pt x="39" y="1701"/>
                    <a:pt x="39" y="1701"/>
                    <a:pt x="39" y="1701"/>
                  </a:cubicBezTo>
                  <a:cubicBezTo>
                    <a:pt x="39" y="30"/>
                    <a:pt x="39" y="30"/>
                    <a:pt x="39" y="30"/>
                  </a:cubicBezTo>
                  <a:cubicBezTo>
                    <a:pt x="39" y="30"/>
                    <a:pt x="39" y="29"/>
                    <a:pt x="39" y="27"/>
                  </a:cubicBezTo>
                  <a:cubicBezTo>
                    <a:pt x="36" y="18"/>
                    <a:pt x="26" y="0"/>
                    <a:pt x="1" y="0"/>
                  </a:cubicBezTo>
                </a:path>
              </a:pathLst>
            </a:custGeom>
            <a:solidFill>
              <a:srgbClr val="E2376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77" name="Freeform 58"/>
            <p:cNvSpPr>
              <a:spLocks/>
            </p:cNvSpPr>
            <p:nvPr/>
          </p:nvSpPr>
          <p:spPr bwMode="auto">
            <a:xfrm>
              <a:off x="6701930" y="4142762"/>
              <a:ext cx="100315" cy="2710525"/>
            </a:xfrm>
            <a:custGeom>
              <a:avLst/>
              <a:gdLst>
                <a:gd name="T0" fmla="*/ 32 w 63"/>
                <a:gd name="T1" fmla="*/ 0 h 1703"/>
                <a:gd name="T2" fmla="*/ 31 w 63"/>
                <a:gd name="T3" fmla="*/ 0 h 1703"/>
                <a:gd name="T4" fmla="*/ 0 w 63"/>
                <a:gd name="T5" fmla="*/ 29 h 1703"/>
                <a:gd name="T6" fmla="*/ 0 w 63"/>
                <a:gd name="T7" fmla="*/ 32 h 1703"/>
                <a:gd name="T8" fmla="*/ 0 w 63"/>
                <a:gd name="T9" fmla="*/ 1703 h 1703"/>
                <a:gd name="T10" fmla="*/ 2 w 63"/>
                <a:gd name="T11" fmla="*/ 1703 h 1703"/>
                <a:gd name="T12" fmla="*/ 63 w 63"/>
                <a:gd name="T13" fmla="*/ 1703 h 1703"/>
                <a:gd name="T14" fmla="*/ 63 w 63"/>
                <a:gd name="T15" fmla="*/ 32 h 1703"/>
                <a:gd name="T16" fmla="*/ 57 w 63"/>
                <a:gd name="T17" fmla="*/ 16 h 1703"/>
                <a:gd name="T18" fmla="*/ 32 w 63"/>
                <a:gd name="T19" fmla="*/ 0 h 1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703">
                  <a:moveTo>
                    <a:pt x="32" y="0"/>
                  </a:moveTo>
                  <a:cubicBezTo>
                    <a:pt x="31" y="0"/>
                    <a:pt x="31" y="0"/>
                    <a:pt x="31" y="0"/>
                  </a:cubicBezTo>
                  <a:cubicBezTo>
                    <a:pt x="8" y="0"/>
                    <a:pt x="2" y="22"/>
                    <a:pt x="0" y="29"/>
                  </a:cubicBezTo>
                  <a:cubicBezTo>
                    <a:pt x="0" y="31"/>
                    <a:pt x="0" y="32"/>
                    <a:pt x="0" y="32"/>
                  </a:cubicBezTo>
                  <a:cubicBezTo>
                    <a:pt x="0" y="1703"/>
                    <a:pt x="0" y="1703"/>
                    <a:pt x="0" y="1703"/>
                  </a:cubicBezTo>
                  <a:cubicBezTo>
                    <a:pt x="2" y="1703"/>
                    <a:pt x="2" y="1703"/>
                    <a:pt x="2" y="1703"/>
                  </a:cubicBezTo>
                  <a:cubicBezTo>
                    <a:pt x="63" y="1703"/>
                    <a:pt x="63" y="1703"/>
                    <a:pt x="63" y="1703"/>
                  </a:cubicBezTo>
                  <a:cubicBezTo>
                    <a:pt x="63" y="32"/>
                    <a:pt x="63" y="32"/>
                    <a:pt x="63" y="32"/>
                  </a:cubicBezTo>
                  <a:cubicBezTo>
                    <a:pt x="63" y="32"/>
                    <a:pt x="62" y="24"/>
                    <a:pt x="57" y="16"/>
                  </a:cubicBezTo>
                  <a:cubicBezTo>
                    <a:pt x="53" y="8"/>
                    <a:pt x="45" y="0"/>
                    <a:pt x="32" y="0"/>
                  </a:cubicBezTo>
                </a:path>
              </a:pathLst>
            </a:custGeom>
            <a:solidFill>
              <a:srgbClr val="E2376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78" name="Freeform 59"/>
            <p:cNvSpPr>
              <a:spLocks/>
            </p:cNvSpPr>
            <p:nvPr/>
          </p:nvSpPr>
          <p:spPr bwMode="auto">
            <a:xfrm>
              <a:off x="6639990" y="3714572"/>
              <a:ext cx="67999" cy="184472"/>
            </a:xfrm>
            <a:custGeom>
              <a:avLst/>
              <a:gdLst>
                <a:gd name="T0" fmla="*/ 10 w 43"/>
                <a:gd name="T1" fmla="*/ 0 h 116"/>
                <a:gd name="T2" fmla="*/ 0 w 43"/>
                <a:gd name="T3" fmla="*/ 0 h 116"/>
                <a:gd name="T4" fmla="*/ 0 w 43"/>
                <a:gd name="T5" fmla="*/ 116 h 116"/>
                <a:gd name="T6" fmla="*/ 8 w 43"/>
                <a:gd name="T7" fmla="*/ 116 h 116"/>
                <a:gd name="T8" fmla="*/ 43 w 43"/>
                <a:gd name="T9" fmla="*/ 113 h 116"/>
                <a:gd name="T10" fmla="*/ 43 w 43"/>
                <a:gd name="T11" fmla="*/ 113 h 116"/>
                <a:gd name="T12" fmla="*/ 10 w 43"/>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3" h="116">
                  <a:moveTo>
                    <a:pt x="10" y="0"/>
                  </a:moveTo>
                  <a:cubicBezTo>
                    <a:pt x="0" y="0"/>
                    <a:pt x="0" y="0"/>
                    <a:pt x="0" y="0"/>
                  </a:cubicBezTo>
                  <a:cubicBezTo>
                    <a:pt x="0" y="116"/>
                    <a:pt x="0" y="116"/>
                    <a:pt x="0" y="116"/>
                  </a:cubicBezTo>
                  <a:cubicBezTo>
                    <a:pt x="3" y="116"/>
                    <a:pt x="5" y="116"/>
                    <a:pt x="8" y="116"/>
                  </a:cubicBezTo>
                  <a:cubicBezTo>
                    <a:pt x="19" y="116"/>
                    <a:pt x="31" y="115"/>
                    <a:pt x="43" y="113"/>
                  </a:cubicBezTo>
                  <a:cubicBezTo>
                    <a:pt x="43" y="113"/>
                    <a:pt x="43" y="113"/>
                    <a:pt x="43" y="113"/>
                  </a:cubicBezTo>
                  <a:cubicBezTo>
                    <a:pt x="10" y="0"/>
                    <a:pt x="10" y="0"/>
                    <a:pt x="10" y="0"/>
                  </a:cubicBezTo>
                </a:path>
              </a:pathLst>
            </a:custGeom>
            <a:solidFill>
              <a:srgbClr val="E2376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grpSp>
      <p:grpSp>
        <p:nvGrpSpPr>
          <p:cNvPr id="379" name="Group 5"/>
          <p:cNvGrpSpPr/>
          <p:nvPr userDrawn="1"/>
        </p:nvGrpSpPr>
        <p:grpSpPr>
          <a:xfrm rot="10800000" flipV="1">
            <a:off x="5124335" y="6225655"/>
            <a:ext cx="403847" cy="2167807"/>
            <a:chOff x="6007804" y="4266641"/>
            <a:chExt cx="403952" cy="2588666"/>
          </a:xfrm>
        </p:grpSpPr>
        <p:sp>
          <p:nvSpPr>
            <p:cNvPr id="380" name="Freeform 29"/>
            <p:cNvSpPr>
              <a:spLocks/>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81" name="Freeform 30"/>
            <p:cNvSpPr>
              <a:spLocks/>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82" name="Freeform 31"/>
            <p:cNvSpPr>
              <a:spLocks/>
            </p:cNvSpPr>
            <p:nvPr/>
          </p:nvSpPr>
          <p:spPr bwMode="auto">
            <a:xfrm>
              <a:off x="6104752" y="4694831"/>
              <a:ext cx="125899" cy="2160476"/>
            </a:xfrm>
            <a:custGeom>
              <a:avLst/>
              <a:gdLst>
                <a:gd name="T0" fmla="*/ 79 w 79"/>
                <a:gd name="T1" fmla="*/ 1357 h 1357"/>
                <a:gd name="T2" fmla="*/ 0 w 79"/>
                <a:gd name="T3" fmla="*/ 1357 h 1357"/>
                <a:gd name="T4" fmla="*/ 0 w 79"/>
                <a:gd name="T5" fmla="*/ 32 h 1357"/>
                <a:gd name="T6" fmla="*/ 39 w 79"/>
                <a:gd name="T7" fmla="*/ 1 h 1357"/>
                <a:gd name="T8" fmla="*/ 79 w 79"/>
                <a:gd name="T9" fmla="*/ 32 h 1357"/>
                <a:gd name="T10" fmla="*/ 79 w 79"/>
                <a:gd name="T11" fmla="*/ 1357 h 1357"/>
              </a:gdLst>
              <a:ahLst/>
              <a:cxnLst>
                <a:cxn ang="0">
                  <a:pos x="T0" y="T1"/>
                </a:cxn>
                <a:cxn ang="0">
                  <a:pos x="T2" y="T3"/>
                </a:cxn>
                <a:cxn ang="0">
                  <a:pos x="T4" y="T5"/>
                </a:cxn>
                <a:cxn ang="0">
                  <a:pos x="T6" y="T7"/>
                </a:cxn>
                <a:cxn ang="0">
                  <a:pos x="T8" y="T9"/>
                </a:cxn>
                <a:cxn ang="0">
                  <a:pos x="T10" y="T11"/>
                </a:cxn>
              </a:cxnLst>
              <a:rect l="0" t="0" r="r" b="b"/>
              <a:pathLst>
                <a:path w="79" h="1357">
                  <a:moveTo>
                    <a:pt x="79" y="1357"/>
                  </a:moveTo>
                  <a:cubicBezTo>
                    <a:pt x="0" y="1357"/>
                    <a:pt x="0" y="1357"/>
                    <a:pt x="0" y="1357"/>
                  </a:cubicBezTo>
                  <a:cubicBezTo>
                    <a:pt x="0" y="32"/>
                    <a:pt x="0" y="32"/>
                    <a:pt x="0" y="32"/>
                  </a:cubicBezTo>
                  <a:cubicBezTo>
                    <a:pt x="0" y="32"/>
                    <a:pt x="5" y="1"/>
                    <a:pt x="39" y="1"/>
                  </a:cubicBezTo>
                  <a:cubicBezTo>
                    <a:pt x="73" y="0"/>
                    <a:pt x="79" y="32"/>
                    <a:pt x="79" y="32"/>
                  </a:cubicBezTo>
                  <a:cubicBezTo>
                    <a:pt x="79" y="1357"/>
                    <a:pt x="79" y="1357"/>
                    <a:pt x="79" y="1357"/>
                  </a:cubicBezTo>
                </a:path>
              </a:pathLst>
            </a:custGeom>
            <a:solidFill>
              <a:srgbClr val="F39C11">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83" name="Freeform 32"/>
            <p:cNvSpPr>
              <a:spLocks/>
            </p:cNvSpPr>
            <p:nvPr/>
          </p:nvSpPr>
          <p:spPr bwMode="auto">
            <a:xfrm>
              <a:off x="6228631" y="4692138"/>
              <a:ext cx="100315" cy="2161149"/>
            </a:xfrm>
            <a:custGeom>
              <a:avLst/>
              <a:gdLst>
                <a:gd name="T0" fmla="*/ 63 w 63"/>
                <a:gd name="T1" fmla="*/ 1358 h 1358"/>
                <a:gd name="T2" fmla="*/ 0 w 63"/>
                <a:gd name="T3" fmla="*/ 1358 h 1358"/>
                <a:gd name="T4" fmla="*/ 0 w 63"/>
                <a:gd name="T5" fmla="*/ 32 h 1358"/>
                <a:gd name="T6" fmla="*/ 30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0" y="0"/>
                  </a:cubicBezTo>
                  <a:cubicBezTo>
                    <a:pt x="57" y="0"/>
                    <a:pt x="63" y="32"/>
                    <a:pt x="63" y="32"/>
                  </a:cubicBezTo>
                  <a:cubicBezTo>
                    <a:pt x="63" y="1358"/>
                    <a:pt x="63" y="1358"/>
                    <a:pt x="63" y="1358"/>
                  </a:cubicBezTo>
                </a:path>
              </a:pathLst>
            </a:custGeom>
            <a:solidFill>
              <a:srgbClr val="FFB1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84" name="Freeform 33"/>
            <p:cNvSpPr>
              <a:spLocks/>
            </p:cNvSpPr>
            <p:nvPr/>
          </p:nvSpPr>
          <p:spPr bwMode="auto">
            <a:xfrm>
              <a:off x="6007804" y="4692138"/>
              <a:ext cx="100315" cy="2161149"/>
            </a:xfrm>
            <a:custGeom>
              <a:avLst/>
              <a:gdLst>
                <a:gd name="T0" fmla="*/ 63 w 63"/>
                <a:gd name="T1" fmla="*/ 1358 h 1358"/>
                <a:gd name="T2" fmla="*/ 0 w 63"/>
                <a:gd name="T3" fmla="*/ 1358 h 1358"/>
                <a:gd name="T4" fmla="*/ 0 w 63"/>
                <a:gd name="T5" fmla="*/ 32 h 1358"/>
                <a:gd name="T6" fmla="*/ 31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1" y="0"/>
                  </a:cubicBezTo>
                  <a:cubicBezTo>
                    <a:pt x="58" y="0"/>
                    <a:pt x="63" y="32"/>
                    <a:pt x="63" y="32"/>
                  </a:cubicBezTo>
                  <a:lnTo>
                    <a:pt x="63" y="1358"/>
                  </a:lnTo>
                  <a:close/>
                </a:path>
              </a:pathLst>
            </a:custGeom>
            <a:solidFill>
              <a:srgbClr val="F39C11">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85" name="Freeform 34"/>
            <p:cNvSpPr>
              <a:spLocks/>
            </p:cNvSpPr>
            <p:nvPr/>
          </p:nvSpPr>
          <p:spPr bwMode="auto">
            <a:xfrm>
              <a:off x="6104752" y="4268661"/>
              <a:ext cx="129265" cy="185818"/>
            </a:xfrm>
            <a:custGeom>
              <a:avLst/>
              <a:gdLst>
                <a:gd name="T0" fmla="*/ 0 w 81"/>
                <a:gd name="T1" fmla="*/ 107 h 117"/>
                <a:gd name="T2" fmla="*/ 81 w 81"/>
                <a:gd name="T3" fmla="*/ 109 h 117"/>
                <a:gd name="T4" fmla="*/ 48 w 81"/>
                <a:gd name="T5" fmla="*/ 0 h 117"/>
                <a:gd name="T6" fmla="*/ 28 w 81"/>
                <a:gd name="T7" fmla="*/ 0 h 117"/>
                <a:gd name="T8" fmla="*/ 0 w 81"/>
                <a:gd name="T9" fmla="*/ 107 h 117"/>
              </a:gdLst>
              <a:ahLst/>
              <a:cxnLst>
                <a:cxn ang="0">
                  <a:pos x="T0" y="T1"/>
                </a:cxn>
                <a:cxn ang="0">
                  <a:pos x="T2" y="T3"/>
                </a:cxn>
                <a:cxn ang="0">
                  <a:pos x="T4" y="T5"/>
                </a:cxn>
                <a:cxn ang="0">
                  <a:pos x="T6" y="T7"/>
                </a:cxn>
                <a:cxn ang="0">
                  <a:pos x="T8" y="T9"/>
                </a:cxn>
              </a:cxnLst>
              <a:rect l="0" t="0" r="r" b="b"/>
              <a:pathLst>
                <a:path w="81" h="117">
                  <a:moveTo>
                    <a:pt x="0" y="107"/>
                  </a:moveTo>
                  <a:cubicBezTo>
                    <a:pt x="0" y="107"/>
                    <a:pt x="39" y="117"/>
                    <a:pt x="81" y="109"/>
                  </a:cubicBezTo>
                  <a:cubicBezTo>
                    <a:pt x="48" y="0"/>
                    <a:pt x="48" y="0"/>
                    <a:pt x="48" y="0"/>
                  </a:cubicBezTo>
                  <a:cubicBezTo>
                    <a:pt x="28" y="0"/>
                    <a:pt x="28" y="0"/>
                    <a:pt x="28" y="0"/>
                  </a:cubicBezTo>
                  <a:cubicBezTo>
                    <a:pt x="0" y="107"/>
                    <a:pt x="0" y="107"/>
                    <a:pt x="0" y="107"/>
                  </a:cubicBezTo>
                </a:path>
              </a:pathLst>
            </a:custGeom>
            <a:solidFill>
              <a:srgbClr val="F39C11">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86" name="Freeform 50"/>
            <p:cNvSpPr>
              <a:spLocks/>
            </p:cNvSpPr>
            <p:nvPr/>
          </p:nvSpPr>
          <p:spPr bwMode="auto">
            <a:xfrm>
              <a:off x="6173424" y="4266641"/>
              <a:ext cx="238332" cy="2588666"/>
            </a:xfrm>
            <a:custGeom>
              <a:avLst/>
              <a:gdLst>
                <a:gd name="T0" fmla="*/ 27 w 150"/>
                <a:gd name="T1" fmla="*/ 0 h 1626"/>
                <a:gd name="T2" fmla="*/ 0 w 150"/>
                <a:gd name="T3" fmla="*/ 1 h 1626"/>
                <a:gd name="T4" fmla="*/ 5 w 150"/>
                <a:gd name="T5" fmla="*/ 1 h 1626"/>
                <a:gd name="T6" fmla="*/ 38 w 150"/>
                <a:gd name="T7" fmla="*/ 110 h 1626"/>
                <a:gd name="T8" fmla="*/ 92 w 150"/>
                <a:gd name="T9" fmla="*/ 282 h 1626"/>
                <a:gd name="T10" fmla="*/ 92 w 150"/>
                <a:gd name="T11" fmla="*/ 284 h 1626"/>
                <a:gd name="T12" fmla="*/ 98 w 150"/>
                <a:gd name="T13" fmla="*/ 299 h 1626"/>
                <a:gd name="T14" fmla="*/ 98 w 150"/>
                <a:gd name="T15" fmla="*/ 1625 h 1626"/>
                <a:gd name="T16" fmla="*/ 36 w 150"/>
                <a:gd name="T17" fmla="*/ 1625 h 1626"/>
                <a:gd name="T18" fmla="*/ 36 w 150"/>
                <a:gd name="T19" fmla="*/ 1626 h 1626"/>
                <a:gd name="T20" fmla="*/ 150 w 150"/>
                <a:gd name="T21" fmla="*/ 1626 h 1626"/>
                <a:gd name="T22" fmla="*/ 135 w 150"/>
                <a:gd name="T23" fmla="*/ 290 h 1626"/>
                <a:gd name="T24" fmla="*/ 27 w 150"/>
                <a:gd name="T25" fmla="*/ 0 h 1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0" h="1626">
                  <a:moveTo>
                    <a:pt x="27" y="0"/>
                  </a:moveTo>
                  <a:cubicBezTo>
                    <a:pt x="0" y="1"/>
                    <a:pt x="0" y="1"/>
                    <a:pt x="0" y="1"/>
                  </a:cubicBezTo>
                  <a:cubicBezTo>
                    <a:pt x="5" y="1"/>
                    <a:pt x="5" y="1"/>
                    <a:pt x="5" y="1"/>
                  </a:cubicBezTo>
                  <a:cubicBezTo>
                    <a:pt x="38" y="110"/>
                    <a:pt x="38" y="110"/>
                    <a:pt x="38" y="110"/>
                  </a:cubicBezTo>
                  <a:cubicBezTo>
                    <a:pt x="92" y="282"/>
                    <a:pt x="92" y="282"/>
                    <a:pt x="92" y="282"/>
                  </a:cubicBezTo>
                  <a:cubicBezTo>
                    <a:pt x="92" y="284"/>
                    <a:pt x="92" y="284"/>
                    <a:pt x="92" y="284"/>
                  </a:cubicBezTo>
                  <a:cubicBezTo>
                    <a:pt x="96" y="291"/>
                    <a:pt x="98" y="299"/>
                    <a:pt x="98" y="299"/>
                  </a:cubicBezTo>
                  <a:cubicBezTo>
                    <a:pt x="98" y="1625"/>
                    <a:pt x="98" y="1625"/>
                    <a:pt x="98" y="1625"/>
                  </a:cubicBezTo>
                  <a:cubicBezTo>
                    <a:pt x="36" y="1625"/>
                    <a:pt x="36" y="1625"/>
                    <a:pt x="36" y="1625"/>
                  </a:cubicBezTo>
                  <a:cubicBezTo>
                    <a:pt x="36" y="1626"/>
                    <a:pt x="36" y="1626"/>
                    <a:pt x="36" y="1626"/>
                  </a:cubicBezTo>
                  <a:cubicBezTo>
                    <a:pt x="150" y="1626"/>
                    <a:pt x="150" y="1626"/>
                    <a:pt x="150" y="1626"/>
                  </a:cubicBezTo>
                  <a:cubicBezTo>
                    <a:pt x="135" y="290"/>
                    <a:pt x="135" y="290"/>
                    <a:pt x="135" y="290"/>
                  </a:cubicBezTo>
                  <a:cubicBezTo>
                    <a:pt x="27" y="0"/>
                    <a:pt x="27" y="0"/>
                    <a:pt x="27"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87" name="Freeform 51"/>
            <p:cNvSpPr>
              <a:spLocks/>
            </p:cNvSpPr>
            <p:nvPr/>
          </p:nvSpPr>
          <p:spPr bwMode="auto">
            <a:xfrm>
              <a:off x="6161979" y="4441687"/>
              <a:ext cx="157542" cy="298252"/>
            </a:xfrm>
            <a:custGeom>
              <a:avLst/>
              <a:gdLst>
                <a:gd name="T0" fmla="*/ 45 w 99"/>
                <a:gd name="T1" fmla="*/ 0 h 187"/>
                <a:gd name="T2" fmla="*/ 45 w 99"/>
                <a:gd name="T3" fmla="*/ 0 h 187"/>
                <a:gd name="T4" fmla="*/ 11 w 99"/>
                <a:gd name="T5" fmla="*/ 3 h 187"/>
                <a:gd name="T6" fmla="*/ 0 w 99"/>
                <a:gd name="T7" fmla="*/ 3 h 187"/>
                <a:gd name="T8" fmla="*/ 0 w 99"/>
                <a:gd name="T9" fmla="*/ 160 h 187"/>
                <a:gd name="T10" fmla="*/ 3 w 99"/>
                <a:gd name="T11" fmla="*/ 160 h 187"/>
                <a:gd name="T12" fmla="*/ 4 w 99"/>
                <a:gd name="T13" fmla="*/ 160 h 187"/>
                <a:gd name="T14" fmla="*/ 42 w 99"/>
                <a:gd name="T15" fmla="*/ 187 h 187"/>
                <a:gd name="T16" fmla="*/ 72 w 99"/>
                <a:gd name="T17" fmla="*/ 157 h 187"/>
                <a:gd name="T18" fmla="*/ 73 w 99"/>
                <a:gd name="T19" fmla="*/ 157 h 187"/>
                <a:gd name="T20" fmla="*/ 99 w 99"/>
                <a:gd name="T21" fmla="*/ 174 h 187"/>
                <a:gd name="T22" fmla="*/ 99 w 99"/>
                <a:gd name="T23" fmla="*/ 172 h 187"/>
                <a:gd name="T24" fmla="*/ 45 w 99"/>
                <a:gd name="T25"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187">
                  <a:moveTo>
                    <a:pt x="45" y="0"/>
                  </a:moveTo>
                  <a:cubicBezTo>
                    <a:pt x="45" y="0"/>
                    <a:pt x="45" y="0"/>
                    <a:pt x="45" y="0"/>
                  </a:cubicBezTo>
                  <a:cubicBezTo>
                    <a:pt x="33" y="2"/>
                    <a:pt x="21" y="3"/>
                    <a:pt x="11" y="3"/>
                  </a:cubicBezTo>
                  <a:cubicBezTo>
                    <a:pt x="7" y="3"/>
                    <a:pt x="3" y="3"/>
                    <a:pt x="0" y="3"/>
                  </a:cubicBezTo>
                  <a:cubicBezTo>
                    <a:pt x="0" y="160"/>
                    <a:pt x="0" y="160"/>
                    <a:pt x="0" y="160"/>
                  </a:cubicBezTo>
                  <a:cubicBezTo>
                    <a:pt x="1" y="160"/>
                    <a:pt x="2" y="160"/>
                    <a:pt x="3" y="160"/>
                  </a:cubicBezTo>
                  <a:cubicBezTo>
                    <a:pt x="3" y="160"/>
                    <a:pt x="4" y="160"/>
                    <a:pt x="4" y="160"/>
                  </a:cubicBezTo>
                  <a:cubicBezTo>
                    <a:pt x="29" y="160"/>
                    <a:pt x="39" y="178"/>
                    <a:pt x="42" y="187"/>
                  </a:cubicBezTo>
                  <a:cubicBezTo>
                    <a:pt x="44" y="179"/>
                    <a:pt x="50" y="158"/>
                    <a:pt x="72" y="157"/>
                  </a:cubicBezTo>
                  <a:cubicBezTo>
                    <a:pt x="73" y="157"/>
                    <a:pt x="73" y="157"/>
                    <a:pt x="73" y="157"/>
                  </a:cubicBezTo>
                  <a:cubicBezTo>
                    <a:pt x="87" y="157"/>
                    <a:pt x="94" y="166"/>
                    <a:pt x="99" y="174"/>
                  </a:cubicBezTo>
                  <a:cubicBezTo>
                    <a:pt x="99" y="172"/>
                    <a:pt x="99" y="172"/>
                    <a:pt x="99" y="172"/>
                  </a:cubicBezTo>
                  <a:cubicBezTo>
                    <a:pt x="45" y="0"/>
                    <a:pt x="45" y="0"/>
                    <a:pt x="45"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88" name="Freeform 52"/>
            <p:cNvSpPr>
              <a:spLocks/>
            </p:cNvSpPr>
            <p:nvPr/>
          </p:nvSpPr>
          <p:spPr bwMode="auto">
            <a:xfrm>
              <a:off x="6161979" y="4696851"/>
              <a:ext cx="68672" cy="2158456"/>
            </a:xfrm>
            <a:custGeom>
              <a:avLst/>
              <a:gdLst>
                <a:gd name="T0" fmla="*/ 4 w 43"/>
                <a:gd name="T1" fmla="*/ 0 h 1356"/>
                <a:gd name="T2" fmla="*/ 3 w 43"/>
                <a:gd name="T3" fmla="*/ 0 h 1356"/>
                <a:gd name="T4" fmla="*/ 0 w 43"/>
                <a:gd name="T5" fmla="*/ 0 h 1356"/>
                <a:gd name="T6" fmla="*/ 0 w 43"/>
                <a:gd name="T7" fmla="*/ 1356 h 1356"/>
                <a:gd name="T8" fmla="*/ 43 w 43"/>
                <a:gd name="T9" fmla="*/ 1356 h 1356"/>
                <a:gd name="T10" fmla="*/ 43 w 43"/>
                <a:gd name="T11" fmla="*/ 1355 h 1356"/>
                <a:gd name="T12" fmla="*/ 42 w 43"/>
                <a:gd name="T13" fmla="*/ 1355 h 1356"/>
                <a:gd name="T14" fmla="*/ 42 w 43"/>
                <a:gd name="T15" fmla="*/ 29 h 1356"/>
                <a:gd name="T16" fmla="*/ 42 w 43"/>
                <a:gd name="T17" fmla="*/ 27 h 1356"/>
                <a:gd name="T18" fmla="*/ 4 w 43"/>
                <a:gd name="T19"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1356">
                  <a:moveTo>
                    <a:pt x="4" y="0"/>
                  </a:moveTo>
                  <a:cubicBezTo>
                    <a:pt x="4" y="0"/>
                    <a:pt x="3" y="0"/>
                    <a:pt x="3" y="0"/>
                  </a:cubicBezTo>
                  <a:cubicBezTo>
                    <a:pt x="2" y="0"/>
                    <a:pt x="1" y="0"/>
                    <a:pt x="0" y="0"/>
                  </a:cubicBezTo>
                  <a:cubicBezTo>
                    <a:pt x="0" y="1356"/>
                    <a:pt x="0" y="1356"/>
                    <a:pt x="0" y="1356"/>
                  </a:cubicBezTo>
                  <a:cubicBezTo>
                    <a:pt x="43" y="1356"/>
                    <a:pt x="43" y="1356"/>
                    <a:pt x="43" y="1356"/>
                  </a:cubicBezTo>
                  <a:cubicBezTo>
                    <a:pt x="43" y="1355"/>
                    <a:pt x="43" y="1355"/>
                    <a:pt x="43" y="1355"/>
                  </a:cubicBezTo>
                  <a:cubicBezTo>
                    <a:pt x="42" y="1355"/>
                    <a:pt x="42" y="1355"/>
                    <a:pt x="42" y="1355"/>
                  </a:cubicBezTo>
                  <a:cubicBezTo>
                    <a:pt x="42" y="29"/>
                    <a:pt x="42" y="29"/>
                    <a:pt x="42" y="29"/>
                  </a:cubicBezTo>
                  <a:cubicBezTo>
                    <a:pt x="42" y="29"/>
                    <a:pt x="42" y="28"/>
                    <a:pt x="42" y="27"/>
                  </a:cubicBezTo>
                  <a:cubicBezTo>
                    <a:pt x="39" y="18"/>
                    <a:pt x="29" y="0"/>
                    <a:pt x="4" y="0"/>
                  </a:cubicBezTo>
                </a:path>
              </a:pathLst>
            </a:custGeom>
            <a:solidFill>
              <a:srgbClr val="F39C1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89" name="Freeform 53"/>
            <p:cNvSpPr>
              <a:spLocks/>
            </p:cNvSpPr>
            <p:nvPr/>
          </p:nvSpPr>
          <p:spPr bwMode="auto">
            <a:xfrm>
              <a:off x="6228631" y="4692138"/>
              <a:ext cx="100315" cy="2161149"/>
            </a:xfrm>
            <a:custGeom>
              <a:avLst/>
              <a:gdLst>
                <a:gd name="T0" fmla="*/ 31 w 63"/>
                <a:gd name="T1" fmla="*/ 0 h 1358"/>
                <a:gd name="T2" fmla="*/ 30 w 63"/>
                <a:gd name="T3" fmla="*/ 0 h 1358"/>
                <a:gd name="T4" fmla="*/ 0 w 63"/>
                <a:gd name="T5" fmla="*/ 30 h 1358"/>
                <a:gd name="T6" fmla="*/ 0 w 63"/>
                <a:gd name="T7" fmla="*/ 32 h 1358"/>
                <a:gd name="T8" fmla="*/ 0 w 63"/>
                <a:gd name="T9" fmla="*/ 1358 h 1358"/>
                <a:gd name="T10" fmla="*/ 1 w 63"/>
                <a:gd name="T11" fmla="*/ 1358 h 1358"/>
                <a:gd name="T12" fmla="*/ 63 w 63"/>
                <a:gd name="T13" fmla="*/ 1358 h 1358"/>
                <a:gd name="T14" fmla="*/ 63 w 63"/>
                <a:gd name="T15" fmla="*/ 32 h 1358"/>
                <a:gd name="T16" fmla="*/ 57 w 63"/>
                <a:gd name="T17" fmla="*/ 17 h 1358"/>
                <a:gd name="T18" fmla="*/ 31 w 63"/>
                <a:gd name="T19" fmla="*/ 0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358">
                  <a:moveTo>
                    <a:pt x="31" y="0"/>
                  </a:moveTo>
                  <a:cubicBezTo>
                    <a:pt x="31" y="0"/>
                    <a:pt x="31" y="0"/>
                    <a:pt x="30" y="0"/>
                  </a:cubicBezTo>
                  <a:cubicBezTo>
                    <a:pt x="8" y="1"/>
                    <a:pt x="2" y="22"/>
                    <a:pt x="0" y="30"/>
                  </a:cubicBezTo>
                  <a:cubicBezTo>
                    <a:pt x="0" y="31"/>
                    <a:pt x="0" y="32"/>
                    <a:pt x="0" y="32"/>
                  </a:cubicBezTo>
                  <a:cubicBezTo>
                    <a:pt x="0" y="1358"/>
                    <a:pt x="0" y="1358"/>
                    <a:pt x="0" y="1358"/>
                  </a:cubicBezTo>
                  <a:cubicBezTo>
                    <a:pt x="1" y="1358"/>
                    <a:pt x="1" y="1358"/>
                    <a:pt x="1" y="1358"/>
                  </a:cubicBezTo>
                  <a:cubicBezTo>
                    <a:pt x="63" y="1358"/>
                    <a:pt x="63" y="1358"/>
                    <a:pt x="63" y="1358"/>
                  </a:cubicBezTo>
                  <a:cubicBezTo>
                    <a:pt x="63" y="32"/>
                    <a:pt x="63" y="32"/>
                    <a:pt x="63" y="32"/>
                  </a:cubicBezTo>
                  <a:cubicBezTo>
                    <a:pt x="63" y="32"/>
                    <a:pt x="61" y="24"/>
                    <a:pt x="57" y="17"/>
                  </a:cubicBezTo>
                  <a:cubicBezTo>
                    <a:pt x="52" y="9"/>
                    <a:pt x="45" y="0"/>
                    <a:pt x="31" y="0"/>
                  </a:cubicBezTo>
                </a:path>
              </a:pathLst>
            </a:custGeom>
            <a:solidFill>
              <a:srgbClr val="F39C1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90" name="Freeform 54"/>
            <p:cNvSpPr>
              <a:spLocks/>
            </p:cNvSpPr>
            <p:nvPr/>
          </p:nvSpPr>
          <p:spPr bwMode="auto">
            <a:xfrm>
              <a:off x="6161979" y="4268661"/>
              <a:ext cx="72038" cy="178413"/>
            </a:xfrm>
            <a:custGeom>
              <a:avLst/>
              <a:gdLst>
                <a:gd name="T0" fmla="*/ 12 w 45"/>
                <a:gd name="T1" fmla="*/ 0 h 112"/>
                <a:gd name="T2" fmla="*/ 7 w 45"/>
                <a:gd name="T3" fmla="*/ 0 h 112"/>
                <a:gd name="T4" fmla="*/ 0 w 45"/>
                <a:gd name="T5" fmla="*/ 0 h 112"/>
                <a:gd name="T6" fmla="*/ 0 w 45"/>
                <a:gd name="T7" fmla="*/ 112 h 112"/>
                <a:gd name="T8" fmla="*/ 11 w 45"/>
                <a:gd name="T9" fmla="*/ 112 h 112"/>
                <a:gd name="T10" fmla="*/ 45 w 45"/>
                <a:gd name="T11" fmla="*/ 109 h 112"/>
                <a:gd name="T12" fmla="*/ 45 w 45"/>
                <a:gd name="T13" fmla="*/ 109 h 112"/>
                <a:gd name="T14" fmla="*/ 12 w 45"/>
                <a:gd name="T15" fmla="*/ 0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112">
                  <a:moveTo>
                    <a:pt x="12" y="0"/>
                  </a:moveTo>
                  <a:cubicBezTo>
                    <a:pt x="7" y="0"/>
                    <a:pt x="7" y="0"/>
                    <a:pt x="7" y="0"/>
                  </a:cubicBezTo>
                  <a:cubicBezTo>
                    <a:pt x="0" y="0"/>
                    <a:pt x="0" y="0"/>
                    <a:pt x="0" y="0"/>
                  </a:cubicBezTo>
                  <a:cubicBezTo>
                    <a:pt x="0" y="112"/>
                    <a:pt x="0" y="112"/>
                    <a:pt x="0" y="112"/>
                  </a:cubicBezTo>
                  <a:cubicBezTo>
                    <a:pt x="3" y="112"/>
                    <a:pt x="7" y="112"/>
                    <a:pt x="11" y="112"/>
                  </a:cubicBezTo>
                  <a:cubicBezTo>
                    <a:pt x="21" y="112"/>
                    <a:pt x="33" y="111"/>
                    <a:pt x="45" y="109"/>
                  </a:cubicBezTo>
                  <a:cubicBezTo>
                    <a:pt x="45" y="109"/>
                    <a:pt x="45" y="109"/>
                    <a:pt x="45" y="109"/>
                  </a:cubicBezTo>
                  <a:cubicBezTo>
                    <a:pt x="12" y="0"/>
                    <a:pt x="12" y="0"/>
                    <a:pt x="12" y="0"/>
                  </a:cubicBezTo>
                </a:path>
              </a:pathLst>
            </a:custGeom>
            <a:solidFill>
              <a:srgbClr val="F39C1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grpSp>
      <p:grpSp>
        <p:nvGrpSpPr>
          <p:cNvPr id="391" name="Group 3"/>
          <p:cNvGrpSpPr/>
          <p:nvPr userDrawn="1"/>
        </p:nvGrpSpPr>
        <p:grpSpPr>
          <a:xfrm rot="10800000" flipV="1">
            <a:off x="8605766" y="6225656"/>
            <a:ext cx="412599" cy="1820482"/>
            <a:chOff x="4980416" y="5037518"/>
            <a:chExt cx="412706" cy="1820482"/>
          </a:xfrm>
        </p:grpSpPr>
        <p:sp>
          <p:nvSpPr>
            <p:cNvPr id="392" name="Freeform 11"/>
            <p:cNvSpPr>
              <a:spLocks/>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93" name="Freeform 12"/>
            <p:cNvSpPr>
              <a:spLocks/>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94" name="Freeform 13"/>
            <p:cNvSpPr>
              <a:spLocks/>
            </p:cNvSpPr>
            <p:nvPr/>
          </p:nvSpPr>
          <p:spPr bwMode="auto">
            <a:xfrm>
              <a:off x="5078038" y="5468401"/>
              <a:ext cx="125899" cy="1386906"/>
            </a:xfrm>
            <a:custGeom>
              <a:avLst/>
              <a:gdLst>
                <a:gd name="T0" fmla="*/ 79 w 79"/>
                <a:gd name="T1" fmla="*/ 871 h 871"/>
                <a:gd name="T2" fmla="*/ 0 w 79"/>
                <a:gd name="T3" fmla="*/ 871 h 871"/>
                <a:gd name="T4" fmla="*/ 0 w 79"/>
                <a:gd name="T5" fmla="*/ 33 h 871"/>
                <a:gd name="T6" fmla="*/ 39 w 79"/>
                <a:gd name="T7" fmla="*/ 1 h 871"/>
                <a:gd name="T8" fmla="*/ 79 w 79"/>
                <a:gd name="T9" fmla="*/ 33 h 871"/>
                <a:gd name="T10" fmla="*/ 79 w 79"/>
                <a:gd name="T11" fmla="*/ 871 h 871"/>
              </a:gdLst>
              <a:ahLst/>
              <a:cxnLst>
                <a:cxn ang="0">
                  <a:pos x="T0" y="T1"/>
                </a:cxn>
                <a:cxn ang="0">
                  <a:pos x="T2" y="T3"/>
                </a:cxn>
                <a:cxn ang="0">
                  <a:pos x="T4" y="T5"/>
                </a:cxn>
                <a:cxn ang="0">
                  <a:pos x="T6" y="T7"/>
                </a:cxn>
                <a:cxn ang="0">
                  <a:pos x="T8" y="T9"/>
                </a:cxn>
                <a:cxn ang="0">
                  <a:pos x="T10" y="T11"/>
                </a:cxn>
              </a:cxnLst>
              <a:rect l="0" t="0" r="r" b="b"/>
              <a:pathLst>
                <a:path w="79" h="871">
                  <a:moveTo>
                    <a:pt x="79" y="871"/>
                  </a:moveTo>
                  <a:cubicBezTo>
                    <a:pt x="0" y="871"/>
                    <a:pt x="0" y="871"/>
                    <a:pt x="0" y="871"/>
                  </a:cubicBezTo>
                  <a:cubicBezTo>
                    <a:pt x="0" y="33"/>
                    <a:pt x="0" y="33"/>
                    <a:pt x="0" y="33"/>
                  </a:cubicBezTo>
                  <a:cubicBezTo>
                    <a:pt x="0" y="33"/>
                    <a:pt x="5" y="2"/>
                    <a:pt x="39" y="1"/>
                  </a:cubicBezTo>
                  <a:cubicBezTo>
                    <a:pt x="73" y="0"/>
                    <a:pt x="79" y="33"/>
                    <a:pt x="79" y="33"/>
                  </a:cubicBezTo>
                  <a:cubicBezTo>
                    <a:pt x="79" y="871"/>
                    <a:pt x="79" y="871"/>
                    <a:pt x="79" y="871"/>
                  </a:cubicBezTo>
                </a:path>
              </a:pathLst>
            </a:custGeom>
            <a:solidFill>
              <a:srgbClr val="00A39E">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95" name="Freeform 14"/>
            <p:cNvSpPr>
              <a:spLocks/>
            </p:cNvSpPr>
            <p:nvPr/>
          </p:nvSpPr>
          <p:spPr bwMode="auto">
            <a:xfrm>
              <a:off x="5200571" y="5465708"/>
              <a:ext cx="101662" cy="1387579"/>
            </a:xfrm>
            <a:custGeom>
              <a:avLst/>
              <a:gdLst>
                <a:gd name="T0" fmla="*/ 64 w 64"/>
                <a:gd name="T1" fmla="*/ 872 h 872"/>
                <a:gd name="T2" fmla="*/ 0 w 64"/>
                <a:gd name="T3" fmla="*/ 872 h 872"/>
                <a:gd name="T4" fmla="*/ 0 w 64"/>
                <a:gd name="T5" fmla="*/ 33 h 872"/>
                <a:gd name="T6" fmla="*/ 31 w 64"/>
                <a:gd name="T7" fmla="*/ 1 h 872"/>
                <a:gd name="T8" fmla="*/ 64 w 64"/>
                <a:gd name="T9" fmla="*/ 33 h 872"/>
                <a:gd name="T10" fmla="*/ 64 w 64"/>
                <a:gd name="T11" fmla="*/ 872 h 872"/>
              </a:gdLst>
              <a:ahLst/>
              <a:cxnLst>
                <a:cxn ang="0">
                  <a:pos x="T0" y="T1"/>
                </a:cxn>
                <a:cxn ang="0">
                  <a:pos x="T2" y="T3"/>
                </a:cxn>
                <a:cxn ang="0">
                  <a:pos x="T4" y="T5"/>
                </a:cxn>
                <a:cxn ang="0">
                  <a:pos x="T6" y="T7"/>
                </a:cxn>
                <a:cxn ang="0">
                  <a:pos x="T8" y="T9"/>
                </a:cxn>
                <a:cxn ang="0">
                  <a:pos x="T10" y="T11"/>
                </a:cxn>
              </a:cxnLst>
              <a:rect l="0" t="0" r="r" b="b"/>
              <a:pathLst>
                <a:path w="64" h="872">
                  <a:moveTo>
                    <a:pt x="64" y="872"/>
                  </a:moveTo>
                  <a:cubicBezTo>
                    <a:pt x="0" y="872"/>
                    <a:pt x="0" y="872"/>
                    <a:pt x="0" y="872"/>
                  </a:cubicBezTo>
                  <a:cubicBezTo>
                    <a:pt x="0" y="33"/>
                    <a:pt x="0" y="33"/>
                    <a:pt x="0" y="33"/>
                  </a:cubicBezTo>
                  <a:cubicBezTo>
                    <a:pt x="0" y="33"/>
                    <a:pt x="4" y="2"/>
                    <a:pt x="31" y="1"/>
                  </a:cubicBezTo>
                  <a:cubicBezTo>
                    <a:pt x="58" y="0"/>
                    <a:pt x="64" y="33"/>
                    <a:pt x="64" y="33"/>
                  </a:cubicBezTo>
                  <a:cubicBezTo>
                    <a:pt x="64" y="872"/>
                    <a:pt x="64" y="872"/>
                    <a:pt x="64" y="872"/>
                  </a:cubicBezTo>
                </a:path>
              </a:pathLst>
            </a:custGeom>
            <a:solidFill>
              <a:srgbClr val="ABA0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96" name="Freeform 15"/>
            <p:cNvSpPr>
              <a:spLocks/>
            </p:cNvSpPr>
            <p:nvPr/>
          </p:nvSpPr>
          <p:spPr bwMode="auto">
            <a:xfrm>
              <a:off x="4980416" y="5465708"/>
              <a:ext cx="100315" cy="1387579"/>
            </a:xfrm>
            <a:custGeom>
              <a:avLst/>
              <a:gdLst>
                <a:gd name="T0" fmla="*/ 63 w 63"/>
                <a:gd name="T1" fmla="*/ 872 h 872"/>
                <a:gd name="T2" fmla="*/ 0 w 63"/>
                <a:gd name="T3" fmla="*/ 872 h 872"/>
                <a:gd name="T4" fmla="*/ 0 w 63"/>
                <a:gd name="T5" fmla="*/ 33 h 872"/>
                <a:gd name="T6" fmla="*/ 31 w 63"/>
                <a:gd name="T7" fmla="*/ 1 h 872"/>
                <a:gd name="T8" fmla="*/ 63 w 63"/>
                <a:gd name="T9" fmla="*/ 33 h 872"/>
                <a:gd name="T10" fmla="*/ 63 w 63"/>
                <a:gd name="T11" fmla="*/ 872 h 872"/>
              </a:gdLst>
              <a:ahLst/>
              <a:cxnLst>
                <a:cxn ang="0">
                  <a:pos x="T0" y="T1"/>
                </a:cxn>
                <a:cxn ang="0">
                  <a:pos x="T2" y="T3"/>
                </a:cxn>
                <a:cxn ang="0">
                  <a:pos x="T4" y="T5"/>
                </a:cxn>
                <a:cxn ang="0">
                  <a:pos x="T6" y="T7"/>
                </a:cxn>
                <a:cxn ang="0">
                  <a:pos x="T8" y="T9"/>
                </a:cxn>
                <a:cxn ang="0">
                  <a:pos x="T10" y="T11"/>
                </a:cxn>
              </a:cxnLst>
              <a:rect l="0" t="0" r="r" b="b"/>
              <a:pathLst>
                <a:path w="63" h="872">
                  <a:moveTo>
                    <a:pt x="63" y="872"/>
                  </a:moveTo>
                  <a:cubicBezTo>
                    <a:pt x="0" y="872"/>
                    <a:pt x="0" y="872"/>
                    <a:pt x="0" y="872"/>
                  </a:cubicBezTo>
                  <a:cubicBezTo>
                    <a:pt x="0" y="33"/>
                    <a:pt x="0" y="33"/>
                    <a:pt x="0" y="33"/>
                  </a:cubicBezTo>
                  <a:cubicBezTo>
                    <a:pt x="0" y="33"/>
                    <a:pt x="4" y="2"/>
                    <a:pt x="31" y="1"/>
                  </a:cubicBezTo>
                  <a:cubicBezTo>
                    <a:pt x="57" y="0"/>
                    <a:pt x="63" y="33"/>
                    <a:pt x="63" y="33"/>
                  </a:cubicBezTo>
                  <a:lnTo>
                    <a:pt x="63" y="872"/>
                  </a:lnTo>
                  <a:close/>
                </a:path>
              </a:pathLst>
            </a:custGeom>
            <a:solidFill>
              <a:srgbClr val="00A39E">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97" name="Freeform 16"/>
            <p:cNvSpPr>
              <a:spLocks/>
            </p:cNvSpPr>
            <p:nvPr/>
          </p:nvSpPr>
          <p:spPr bwMode="auto">
            <a:xfrm>
              <a:off x="5076019" y="5038865"/>
              <a:ext cx="132631" cy="192551"/>
            </a:xfrm>
            <a:custGeom>
              <a:avLst/>
              <a:gdLst>
                <a:gd name="T0" fmla="*/ 0 w 83"/>
                <a:gd name="T1" fmla="*/ 111 h 121"/>
                <a:gd name="T2" fmla="*/ 83 w 83"/>
                <a:gd name="T3" fmla="*/ 113 h 121"/>
                <a:gd name="T4" fmla="*/ 49 w 83"/>
                <a:gd name="T5" fmla="*/ 0 h 121"/>
                <a:gd name="T6" fmla="*/ 29 w 83"/>
                <a:gd name="T7" fmla="*/ 0 h 121"/>
                <a:gd name="T8" fmla="*/ 0 w 83"/>
                <a:gd name="T9" fmla="*/ 111 h 121"/>
              </a:gdLst>
              <a:ahLst/>
              <a:cxnLst>
                <a:cxn ang="0">
                  <a:pos x="T0" y="T1"/>
                </a:cxn>
                <a:cxn ang="0">
                  <a:pos x="T2" y="T3"/>
                </a:cxn>
                <a:cxn ang="0">
                  <a:pos x="T4" y="T5"/>
                </a:cxn>
                <a:cxn ang="0">
                  <a:pos x="T6" y="T7"/>
                </a:cxn>
                <a:cxn ang="0">
                  <a:pos x="T8" y="T9"/>
                </a:cxn>
              </a:cxnLst>
              <a:rect l="0" t="0" r="r" b="b"/>
              <a:pathLst>
                <a:path w="83" h="121">
                  <a:moveTo>
                    <a:pt x="0" y="111"/>
                  </a:moveTo>
                  <a:cubicBezTo>
                    <a:pt x="0" y="111"/>
                    <a:pt x="40" y="121"/>
                    <a:pt x="83" y="113"/>
                  </a:cubicBezTo>
                  <a:cubicBezTo>
                    <a:pt x="49" y="0"/>
                    <a:pt x="49" y="0"/>
                    <a:pt x="49" y="0"/>
                  </a:cubicBezTo>
                  <a:cubicBezTo>
                    <a:pt x="29" y="0"/>
                    <a:pt x="29" y="0"/>
                    <a:pt x="29" y="0"/>
                  </a:cubicBezTo>
                  <a:cubicBezTo>
                    <a:pt x="0" y="111"/>
                    <a:pt x="0" y="111"/>
                    <a:pt x="0" y="111"/>
                  </a:cubicBezTo>
                </a:path>
              </a:pathLst>
            </a:custGeom>
            <a:solidFill>
              <a:srgbClr val="00A39E">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98" name="Freeform 35"/>
            <p:cNvSpPr>
              <a:spLocks/>
            </p:cNvSpPr>
            <p:nvPr/>
          </p:nvSpPr>
          <p:spPr bwMode="auto">
            <a:xfrm>
              <a:off x="5143344" y="5037518"/>
              <a:ext cx="249778" cy="1820482"/>
            </a:xfrm>
            <a:custGeom>
              <a:avLst/>
              <a:gdLst>
                <a:gd name="T0" fmla="*/ 34 w 157"/>
                <a:gd name="T1" fmla="*/ 0 h 1144"/>
                <a:gd name="T2" fmla="*/ 0 w 157"/>
                <a:gd name="T3" fmla="*/ 1 h 1144"/>
                <a:gd name="T4" fmla="*/ 7 w 157"/>
                <a:gd name="T5" fmla="*/ 1 h 1144"/>
                <a:gd name="T6" fmla="*/ 41 w 157"/>
                <a:gd name="T7" fmla="*/ 114 h 1144"/>
                <a:gd name="T8" fmla="*/ 41 w 157"/>
                <a:gd name="T9" fmla="*/ 114 h 1144"/>
                <a:gd name="T10" fmla="*/ 94 w 157"/>
                <a:gd name="T11" fmla="*/ 285 h 1144"/>
                <a:gd name="T12" fmla="*/ 94 w 157"/>
                <a:gd name="T13" fmla="*/ 286 h 1144"/>
                <a:gd name="T14" fmla="*/ 100 w 157"/>
                <a:gd name="T15" fmla="*/ 302 h 1144"/>
                <a:gd name="T16" fmla="*/ 100 w 157"/>
                <a:gd name="T17" fmla="*/ 1141 h 1144"/>
                <a:gd name="T18" fmla="*/ 38 w 157"/>
                <a:gd name="T19" fmla="*/ 1141 h 1144"/>
                <a:gd name="T20" fmla="*/ 38 w 157"/>
                <a:gd name="T21" fmla="*/ 1142 h 1144"/>
                <a:gd name="T22" fmla="*/ 0 w 157"/>
                <a:gd name="T23" fmla="*/ 1142 h 1144"/>
                <a:gd name="T24" fmla="*/ 0 w 157"/>
                <a:gd name="T25" fmla="*/ 1144 h 1144"/>
                <a:gd name="T26" fmla="*/ 157 w 157"/>
                <a:gd name="T27" fmla="*/ 1142 h 1144"/>
                <a:gd name="T28" fmla="*/ 142 w 157"/>
                <a:gd name="T29" fmla="*/ 290 h 1144"/>
                <a:gd name="T30" fmla="*/ 34 w 157"/>
                <a:gd name="T31" fmla="*/ 0 h 1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7" h="1144">
                  <a:moveTo>
                    <a:pt x="34" y="0"/>
                  </a:moveTo>
                  <a:cubicBezTo>
                    <a:pt x="0" y="1"/>
                    <a:pt x="0" y="1"/>
                    <a:pt x="0" y="1"/>
                  </a:cubicBezTo>
                  <a:cubicBezTo>
                    <a:pt x="7" y="1"/>
                    <a:pt x="7" y="1"/>
                    <a:pt x="7" y="1"/>
                  </a:cubicBezTo>
                  <a:cubicBezTo>
                    <a:pt x="41" y="114"/>
                    <a:pt x="41" y="114"/>
                    <a:pt x="41" y="114"/>
                  </a:cubicBezTo>
                  <a:cubicBezTo>
                    <a:pt x="41" y="114"/>
                    <a:pt x="41" y="114"/>
                    <a:pt x="41" y="114"/>
                  </a:cubicBezTo>
                  <a:cubicBezTo>
                    <a:pt x="94" y="285"/>
                    <a:pt x="94" y="285"/>
                    <a:pt x="94" y="285"/>
                  </a:cubicBezTo>
                  <a:cubicBezTo>
                    <a:pt x="94" y="286"/>
                    <a:pt x="94" y="286"/>
                    <a:pt x="94" y="286"/>
                  </a:cubicBezTo>
                  <a:cubicBezTo>
                    <a:pt x="98" y="294"/>
                    <a:pt x="100" y="302"/>
                    <a:pt x="100" y="302"/>
                  </a:cubicBezTo>
                  <a:cubicBezTo>
                    <a:pt x="100" y="1141"/>
                    <a:pt x="100" y="1141"/>
                    <a:pt x="100" y="1141"/>
                  </a:cubicBezTo>
                  <a:cubicBezTo>
                    <a:pt x="38" y="1141"/>
                    <a:pt x="38" y="1141"/>
                    <a:pt x="38" y="1141"/>
                  </a:cubicBezTo>
                  <a:cubicBezTo>
                    <a:pt x="38" y="1142"/>
                    <a:pt x="38" y="1142"/>
                    <a:pt x="38" y="1142"/>
                  </a:cubicBezTo>
                  <a:cubicBezTo>
                    <a:pt x="0" y="1142"/>
                    <a:pt x="0" y="1142"/>
                    <a:pt x="0" y="1142"/>
                  </a:cubicBezTo>
                  <a:cubicBezTo>
                    <a:pt x="0" y="1144"/>
                    <a:pt x="0" y="1144"/>
                    <a:pt x="0" y="1144"/>
                  </a:cubicBezTo>
                  <a:cubicBezTo>
                    <a:pt x="157" y="1142"/>
                    <a:pt x="157" y="1142"/>
                    <a:pt x="157" y="11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99" name="Freeform 36"/>
            <p:cNvSpPr>
              <a:spLocks/>
            </p:cNvSpPr>
            <p:nvPr/>
          </p:nvSpPr>
          <p:spPr bwMode="auto">
            <a:xfrm>
              <a:off x="5143344" y="5218624"/>
              <a:ext cx="149463" cy="294886"/>
            </a:xfrm>
            <a:custGeom>
              <a:avLst/>
              <a:gdLst>
                <a:gd name="T0" fmla="*/ 41 w 94"/>
                <a:gd name="T1" fmla="*/ 0 h 185"/>
                <a:gd name="T2" fmla="*/ 6 w 94"/>
                <a:gd name="T3" fmla="*/ 3 h 185"/>
                <a:gd name="T4" fmla="*/ 0 w 94"/>
                <a:gd name="T5" fmla="*/ 3 h 185"/>
                <a:gd name="T6" fmla="*/ 0 w 94"/>
                <a:gd name="T7" fmla="*/ 158 h 185"/>
                <a:gd name="T8" fmla="*/ 37 w 94"/>
                <a:gd name="T9" fmla="*/ 185 h 185"/>
                <a:gd name="T10" fmla="*/ 67 w 94"/>
                <a:gd name="T11" fmla="*/ 156 h 185"/>
                <a:gd name="T12" fmla="*/ 68 w 94"/>
                <a:gd name="T13" fmla="*/ 156 h 185"/>
                <a:gd name="T14" fmla="*/ 94 w 94"/>
                <a:gd name="T15" fmla="*/ 172 h 185"/>
                <a:gd name="T16" fmla="*/ 94 w 94"/>
                <a:gd name="T17" fmla="*/ 171 h 185"/>
                <a:gd name="T18" fmla="*/ 41 w 94"/>
                <a:gd name="T19"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 h="185">
                  <a:moveTo>
                    <a:pt x="41" y="0"/>
                  </a:moveTo>
                  <a:cubicBezTo>
                    <a:pt x="28" y="2"/>
                    <a:pt x="16" y="3"/>
                    <a:pt x="6" y="3"/>
                  </a:cubicBezTo>
                  <a:cubicBezTo>
                    <a:pt x="4" y="3"/>
                    <a:pt x="2" y="3"/>
                    <a:pt x="0" y="3"/>
                  </a:cubicBezTo>
                  <a:cubicBezTo>
                    <a:pt x="0" y="158"/>
                    <a:pt x="0" y="158"/>
                    <a:pt x="0" y="158"/>
                  </a:cubicBezTo>
                  <a:cubicBezTo>
                    <a:pt x="24" y="159"/>
                    <a:pt x="34" y="177"/>
                    <a:pt x="37" y="185"/>
                  </a:cubicBezTo>
                  <a:cubicBezTo>
                    <a:pt x="38" y="178"/>
                    <a:pt x="45" y="157"/>
                    <a:pt x="67" y="156"/>
                  </a:cubicBezTo>
                  <a:cubicBezTo>
                    <a:pt x="68" y="156"/>
                    <a:pt x="68" y="156"/>
                    <a:pt x="68" y="156"/>
                  </a:cubicBezTo>
                  <a:cubicBezTo>
                    <a:pt x="81" y="156"/>
                    <a:pt x="89" y="164"/>
                    <a:pt x="94" y="172"/>
                  </a:cubicBezTo>
                  <a:cubicBezTo>
                    <a:pt x="94" y="171"/>
                    <a:pt x="94" y="171"/>
                    <a:pt x="94" y="171"/>
                  </a:cubicBezTo>
                  <a:cubicBezTo>
                    <a:pt x="41" y="0"/>
                    <a:pt x="41" y="0"/>
                    <a:pt x="41"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00" name="Freeform 37"/>
            <p:cNvSpPr>
              <a:spLocks/>
            </p:cNvSpPr>
            <p:nvPr/>
          </p:nvSpPr>
          <p:spPr bwMode="auto">
            <a:xfrm>
              <a:off x="5143344" y="5470421"/>
              <a:ext cx="60593" cy="1384886"/>
            </a:xfrm>
            <a:custGeom>
              <a:avLst/>
              <a:gdLst>
                <a:gd name="T0" fmla="*/ 0 w 38"/>
                <a:gd name="T1" fmla="*/ 0 h 870"/>
                <a:gd name="T2" fmla="*/ 0 w 38"/>
                <a:gd name="T3" fmla="*/ 870 h 870"/>
                <a:gd name="T4" fmla="*/ 38 w 38"/>
                <a:gd name="T5" fmla="*/ 870 h 870"/>
                <a:gd name="T6" fmla="*/ 38 w 38"/>
                <a:gd name="T7" fmla="*/ 869 h 870"/>
                <a:gd name="T8" fmla="*/ 36 w 38"/>
                <a:gd name="T9" fmla="*/ 869 h 870"/>
                <a:gd name="T10" fmla="*/ 36 w 38"/>
                <a:gd name="T11" fmla="*/ 30 h 870"/>
                <a:gd name="T12" fmla="*/ 37 w 38"/>
                <a:gd name="T13" fmla="*/ 27 h 870"/>
                <a:gd name="T14" fmla="*/ 0 w 38"/>
                <a:gd name="T15" fmla="*/ 0 h 8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870">
                  <a:moveTo>
                    <a:pt x="0" y="0"/>
                  </a:moveTo>
                  <a:cubicBezTo>
                    <a:pt x="0" y="870"/>
                    <a:pt x="0" y="870"/>
                    <a:pt x="0" y="870"/>
                  </a:cubicBezTo>
                  <a:cubicBezTo>
                    <a:pt x="38" y="870"/>
                    <a:pt x="38" y="870"/>
                    <a:pt x="38" y="870"/>
                  </a:cubicBezTo>
                  <a:cubicBezTo>
                    <a:pt x="38" y="869"/>
                    <a:pt x="38" y="869"/>
                    <a:pt x="38" y="869"/>
                  </a:cubicBezTo>
                  <a:cubicBezTo>
                    <a:pt x="36" y="869"/>
                    <a:pt x="36" y="869"/>
                    <a:pt x="36" y="869"/>
                  </a:cubicBezTo>
                  <a:cubicBezTo>
                    <a:pt x="36" y="30"/>
                    <a:pt x="36" y="30"/>
                    <a:pt x="36" y="30"/>
                  </a:cubicBezTo>
                  <a:cubicBezTo>
                    <a:pt x="36" y="30"/>
                    <a:pt x="37" y="29"/>
                    <a:pt x="37" y="27"/>
                  </a:cubicBezTo>
                  <a:cubicBezTo>
                    <a:pt x="34" y="19"/>
                    <a:pt x="24" y="1"/>
                    <a:pt x="0" y="0"/>
                  </a:cubicBezTo>
                </a:path>
              </a:pathLst>
            </a:custGeom>
            <a:solidFill>
              <a:srgbClr val="00A39E"/>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01" name="Freeform 38"/>
            <p:cNvSpPr>
              <a:spLocks/>
            </p:cNvSpPr>
            <p:nvPr/>
          </p:nvSpPr>
          <p:spPr bwMode="auto">
            <a:xfrm>
              <a:off x="5200571" y="5467055"/>
              <a:ext cx="101662" cy="1386232"/>
            </a:xfrm>
            <a:custGeom>
              <a:avLst/>
              <a:gdLst>
                <a:gd name="T0" fmla="*/ 32 w 64"/>
                <a:gd name="T1" fmla="*/ 0 h 871"/>
                <a:gd name="T2" fmla="*/ 31 w 64"/>
                <a:gd name="T3" fmla="*/ 0 h 871"/>
                <a:gd name="T4" fmla="*/ 1 w 64"/>
                <a:gd name="T5" fmla="*/ 29 h 871"/>
                <a:gd name="T6" fmla="*/ 0 w 64"/>
                <a:gd name="T7" fmla="*/ 32 h 871"/>
                <a:gd name="T8" fmla="*/ 0 w 64"/>
                <a:gd name="T9" fmla="*/ 871 h 871"/>
                <a:gd name="T10" fmla="*/ 2 w 64"/>
                <a:gd name="T11" fmla="*/ 871 h 871"/>
                <a:gd name="T12" fmla="*/ 64 w 64"/>
                <a:gd name="T13" fmla="*/ 871 h 871"/>
                <a:gd name="T14" fmla="*/ 64 w 64"/>
                <a:gd name="T15" fmla="*/ 32 h 871"/>
                <a:gd name="T16" fmla="*/ 58 w 64"/>
                <a:gd name="T17" fmla="*/ 16 h 871"/>
                <a:gd name="T18" fmla="*/ 32 w 64"/>
                <a:gd name="T19"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871">
                  <a:moveTo>
                    <a:pt x="32" y="0"/>
                  </a:moveTo>
                  <a:cubicBezTo>
                    <a:pt x="32" y="0"/>
                    <a:pt x="32" y="0"/>
                    <a:pt x="31" y="0"/>
                  </a:cubicBezTo>
                  <a:cubicBezTo>
                    <a:pt x="9" y="1"/>
                    <a:pt x="2" y="22"/>
                    <a:pt x="1" y="29"/>
                  </a:cubicBezTo>
                  <a:cubicBezTo>
                    <a:pt x="1" y="31"/>
                    <a:pt x="0" y="32"/>
                    <a:pt x="0" y="32"/>
                  </a:cubicBezTo>
                  <a:cubicBezTo>
                    <a:pt x="0" y="871"/>
                    <a:pt x="0" y="871"/>
                    <a:pt x="0" y="871"/>
                  </a:cubicBezTo>
                  <a:cubicBezTo>
                    <a:pt x="2" y="871"/>
                    <a:pt x="2" y="871"/>
                    <a:pt x="2" y="871"/>
                  </a:cubicBezTo>
                  <a:cubicBezTo>
                    <a:pt x="64" y="871"/>
                    <a:pt x="64" y="871"/>
                    <a:pt x="64" y="871"/>
                  </a:cubicBezTo>
                  <a:cubicBezTo>
                    <a:pt x="64" y="32"/>
                    <a:pt x="64" y="32"/>
                    <a:pt x="64" y="32"/>
                  </a:cubicBezTo>
                  <a:cubicBezTo>
                    <a:pt x="64" y="32"/>
                    <a:pt x="62" y="24"/>
                    <a:pt x="58" y="16"/>
                  </a:cubicBezTo>
                  <a:cubicBezTo>
                    <a:pt x="53" y="8"/>
                    <a:pt x="45" y="0"/>
                    <a:pt x="32" y="0"/>
                  </a:cubicBezTo>
                </a:path>
              </a:pathLst>
            </a:custGeom>
            <a:solidFill>
              <a:srgbClr val="00A39E"/>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02" name="Freeform 39"/>
            <p:cNvSpPr>
              <a:spLocks/>
            </p:cNvSpPr>
            <p:nvPr/>
          </p:nvSpPr>
          <p:spPr bwMode="auto">
            <a:xfrm>
              <a:off x="5143344" y="5038865"/>
              <a:ext cx="65306" cy="184472"/>
            </a:xfrm>
            <a:custGeom>
              <a:avLst/>
              <a:gdLst>
                <a:gd name="T0" fmla="*/ 7 w 41"/>
                <a:gd name="T1" fmla="*/ 0 h 116"/>
                <a:gd name="T2" fmla="*/ 0 w 41"/>
                <a:gd name="T3" fmla="*/ 0 h 116"/>
                <a:gd name="T4" fmla="*/ 0 w 41"/>
                <a:gd name="T5" fmla="*/ 116 h 116"/>
                <a:gd name="T6" fmla="*/ 6 w 41"/>
                <a:gd name="T7" fmla="*/ 116 h 116"/>
                <a:gd name="T8" fmla="*/ 41 w 41"/>
                <a:gd name="T9" fmla="*/ 113 h 116"/>
                <a:gd name="T10" fmla="*/ 41 w 41"/>
                <a:gd name="T11" fmla="*/ 113 h 116"/>
                <a:gd name="T12" fmla="*/ 7 w 41"/>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1" h="116">
                  <a:moveTo>
                    <a:pt x="7" y="0"/>
                  </a:moveTo>
                  <a:cubicBezTo>
                    <a:pt x="0" y="0"/>
                    <a:pt x="0" y="0"/>
                    <a:pt x="0" y="0"/>
                  </a:cubicBezTo>
                  <a:cubicBezTo>
                    <a:pt x="0" y="116"/>
                    <a:pt x="0" y="116"/>
                    <a:pt x="0" y="116"/>
                  </a:cubicBezTo>
                  <a:cubicBezTo>
                    <a:pt x="2" y="116"/>
                    <a:pt x="4" y="116"/>
                    <a:pt x="6" y="116"/>
                  </a:cubicBezTo>
                  <a:cubicBezTo>
                    <a:pt x="16" y="116"/>
                    <a:pt x="28" y="115"/>
                    <a:pt x="41" y="113"/>
                  </a:cubicBezTo>
                  <a:cubicBezTo>
                    <a:pt x="41" y="113"/>
                    <a:pt x="41" y="113"/>
                    <a:pt x="41" y="113"/>
                  </a:cubicBezTo>
                  <a:cubicBezTo>
                    <a:pt x="7" y="0"/>
                    <a:pt x="7" y="0"/>
                    <a:pt x="7" y="0"/>
                  </a:cubicBezTo>
                </a:path>
              </a:pathLst>
            </a:custGeom>
            <a:solidFill>
              <a:srgbClr val="00A39E"/>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grpSp>
      <p:grpSp>
        <p:nvGrpSpPr>
          <p:cNvPr id="403" name="Group 4"/>
          <p:cNvGrpSpPr/>
          <p:nvPr userDrawn="1"/>
        </p:nvGrpSpPr>
        <p:grpSpPr>
          <a:xfrm rot="10800000" flipV="1">
            <a:off x="8083456" y="6225657"/>
            <a:ext cx="412599" cy="1494115"/>
            <a:chOff x="5502862" y="5355294"/>
            <a:chExt cx="412706" cy="1502706"/>
          </a:xfrm>
        </p:grpSpPr>
        <p:sp>
          <p:nvSpPr>
            <p:cNvPr id="404" name="Freeform 23"/>
            <p:cNvSpPr>
              <a:spLocks/>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05" name="Freeform 24"/>
            <p:cNvSpPr>
              <a:spLocks/>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06" name="Freeform 25"/>
            <p:cNvSpPr>
              <a:spLocks/>
            </p:cNvSpPr>
            <p:nvPr/>
          </p:nvSpPr>
          <p:spPr bwMode="auto">
            <a:xfrm>
              <a:off x="5601831" y="5786851"/>
              <a:ext cx="125899" cy="1068456"/>
            </a:xfrm>
            <a:custGeom>
              <a:avLst/>
              <a:gdLst>
                <a:gd name="T0" fmla="*/ 79 w 79"/>
                <a:gd name="T1" fmla="*/ 671 h 671"/>
                <a:gd name="T2" fmla="*/ 0 w 79"/>
                <a:gd name="T3" fmla="*/ 671 h 671"/>
                <a:gd name="T4" fmla="*/ 0 w 79"/>
                <a:gd name="T5" fmla="*/ 32 h 671"/>
                <a:gd name="T6" fmla="*/ 38 w 79"/>
                <a:gd name="T7" fmla="*/ 1 h 671"/>
                <a:gd name="T8" fmla="*/ 79 w 79"/>
                <a:gd name="T9" fmla="*/ 32 h 671"/>
                <a:gd name="T10" fmla="*/ 79 w 79"/>
                <a:gd name="T11" fmla="*/ 671 h 671"/>
              </a:gdLst>
              <a:ahLst/>
              <a:cxnLst>
                <a:cxn ang="0">
                  <a:pos x="T0" y="T1"/>
                </a:cxn>
                <a:cxn ang="0">
                  <a:pos x="T2" y="T3"/>
                </a:cxn>
                <a:cxn ang="0">
                  <a:pos x="T4" y="T5"/>
                </a:cxn>
                <a:cxn ang="0">
                  <a:pos x="T6" y="T7"/>
                </a:cxn>
                <a:cxn ang="0">
                  <a:pos x="T8" y="T9"/>
                </a:cxn>
                <a:cxn ang="0">
                  <a:pos x="T10" y="T11"/>
                </a:cxn>
              </a:cxnLst>
              <a:rect l="0" t="0" r="r" b="b"/>
              <a:pathLst>
                <a:path w="79" h="671">
                  <a:moveTo>
                    <a:pt x="79" y="671"/>
                  </a:moveTo>
                  <a:cubicBezTo>
                    <a:pt x="0" y="671"/>
                    <a:pt x="0" y="671"/>
                    <a:pt x="0" y="671"/>
                  </a:cubicBezTo>
                  <a:cubicBezTo>
                    <a:pt x="0" y="32"/>
                    <a:pt x="0" y="32"/>
                    <a:pt x="0" y="32"/>
                  </a:cubicBezTo>
                  <a:cubicBezTo>
                    <a:pt x="0" y="32"/>
                    <a:pt x="5" y="1"/>
                    <a:pt x="38" y="1"/>
                  </a:cubicBezTo>
                  <a:cubicBezTo>
                    <a:pt x="72" y="0"/>
                    <a:pt x="79" y="32"/>
                    <a:pt x="79" y="32"/>
                  </a:cubicBezTo>
                  <a:cubicBezTo>
                    <a:pt x="79" y="671"/>
                    <a:pt x="79" y="671"/>
                    <a:pt x="79" y="671"/>
                  </a:cubicBezTo>
                </a:path>
              </a:pathLst>
            </a:custGeom>
            <a:solidFill>
              <a:srgbClr val="82B732">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07" name="Freeform 26"/>
            <p:cNvSpPr>
              <a:spLocks/>
            </p:cNvSpPr>
            <p:nvPr/>
          </p:nvSpPr>
          <p:spPr bwMode="auto">
            <a:xfrm>
              <a:off x="5724363"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B59B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08" name="Freeform 27"/>
            <p:cNvSpPr>
              <a:spLocks/>
            </p:cNvSpPr>
            <p:nvPr/>
          </p:nvSpPr>
          <p:spPr bwMode="auto">
            <a:xfrm>
              <a:off x="5502862"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82B732">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09" name="Freeform 28"/>
            <p:cNvSpPr>
              <a:spLocks/>
            </p:cNvSpPr>
            <p:nvPr/>
          </p:nvSpPr>
          <p:spPr bwMode="auto">
            <a:xfrm>
              <a:off x="5599811" y="5357314"/>
              <a:ext cx="130611" cy="189185"/>
            </a:xfrm>
            <a:custGeom>
              <a:avLst/>
              <a:gdLst>
                <a:gd name="T0" fmla="*/ 0 w 82"/>
                <a:gd name="T1" fmla="*/ 110 h 119"/>
                <a:gd name="T2" fmla="*/ 82 w 82"/>
                <a:gd name="T3" fmla="*/ 111 h 119"/>
                <a:gd name="T4" fmla="*/ 48 w 82"/>
                <a:gd name="T5" fmla="*/ 0 h 119"/>
                <a:gd name="T6" fmla="*/ 28 w 82"/>
                <a:gd name="T7" fmla="*/ 0 h 119"/>
                <a:gd name="T8" fmla="*/ 0 w 82"/>
                <a:gd name="T9" fmla="*/ 110 h 119"/>
              </a:gdLst>
              <a:ahLst/>
              <a:cxnLst>
                <a:cxn ang="0">
                  <a:pos x="T0" y="T1"/>
                </a:cxn>
                <a:cxn ang="0">
                  <a:pos x="T2" y="T3"/>
                </a:cxn>
                <a:cxn ang="0">
                  <a:pos x="T4" y="T5"/>
                </a:cxn>
                <a:cxn ang="0">
                  <a:pos x="T6" y="T7"/>
                </a:cxn>
                <a:cxn ang="0">
                  <a:pos x="T8" y="T9"/>
                </a:cxn>
              </a:cxnLst>
              <a:rect l="0" t="0" r="r" b="b"/>
              <a:pathLst>
                <a:path w="82" h="119">
                  <a:moveTo>
                    <a:pt x="0" y="110"/>
                  </a:moveTo>
                  <a:cubicBezTo>
                    <a:pt x="0" y="110"/>
                    <a:pt x="39" y="119"/>
                    <a:pt x="82" y="111"/>
                  </a:cubicBezTo>
                  <a:cubicBezTo>
                    <a:pt x="48" y="0"/>
                    <a:pt x="48" y="0"/>
                    <a:pt x="48" y="0"/>
                  </a:cubicBezTo>
                  <a:cubicBezTo>
                    <a:pt x="28" y="0"/>
                    <a:pt x="28" y="0"/>
                    <a:pt x="28" y="0"/>
                  </a:cubicBezTo>
                  <a:cubicBezTo>
                    <a:pt x="0" y="110"/>
                    <a:pt x="0" y="110"/>
                    <a:pt x="0" y="110"/>
                  </a:cubicBezTo>
                </a:path>
              </a:pathLst>
            </a:custGeom>
            <a:solidFill>
              <a:srgbClr val="82B732">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10" name="Freeform 40"/>
            <p:cNvSpPr>
              <a:spLocks/>
            </p:cNvSpPr>
            <p:nvPr/>
          </p:nvSpPr>
          <p:spPr bwMode="auto">
            <a:xfrm>
              <a:off x="5665117" y="5355294"/>
              <a:ext cx="250451" cy="1502706"/>
            </a:xfrm>
            <a:custGeom>
              <a:avLst/>
              <a:gdLst>
                <a:gd name="T0" fmla="*/ 34 w 157"/>
                <a:gd name="T1" fmla="*/ 0 h 944"/>
                <a:gd name="T2" fmla="*/ 0 w 157"/>
                <a:gd name="T3" fmla="*/ 1 h 944"/>
                <a:gd name="T4" fmla="*/ 0 w 157"/>
                <a:gd name="T5" fmla="*/ 1 h 944"/>
                <a:gd name="T6" fmla="*/ 7 w 157"/>
                <a:gd name="T7" fmla="*/ 1 h 944"/>
                <a:gd name="T8" fmla="*/ 41 w 157"/>
                <a:gd name="T9" fmla="*/ 112 h 944"/>
                <a:gd name="T10" fmla="*/ 40 w 157"/>
                <a:gd name="T11" fmla="*/ 113 h 944"/>
                <a:gd name="T12" fmla="*/ 95 w 157"/>
                <a:gd name="T13" fmla="*/ 284 h 944"/>
                <a:gd name="T14" fmla="*/ 94 w 157"/>
                <a:gd name="T15" fmla="*/ 286 h 944"/>
                <a:gd name="T16" fmla="*/ 100 w 157"/>
                <a:gd name="T17" fmla="*/ 301 h 944"/>
                <a:gd name="T18" fmla="*/ 100 w 157"/>
                <a:gd name="T19" fmla="*/ 941 h 944"/>
                <a:gd name="T20" fmla="*/ 39 w 157"/>
                <a:gd name="T21" fmla="*/ 941 h 944"/>
                <a:gd name="T22" fmla="*/ 39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7" y="1"/>
                    <a:pt x="7" y="1"/>
                    <a:pt x="7" y="1"/>
                  </a:cubicBezTo>
                  <a:cubicBezTo>
                    <a:pt x="41" y="112"/>
                    <a:pt x="41" y="112"/>
                    <a:pt x="41" y="112"/>
                  </a:cubicBezTo>
                  <a:cubicBezTo>
                    <a:pt x="41" y="112"/>
                    <a:pt x="41" y="113"/>
                    <a:pt x="40" y="113"/>
                  </a:cubicBezTo>
                  <a:cubicBezTo>
                    <a:pt x="95" y="284"/>
                    <a:pt x="95" y="284"/>
                    <a:pt x="95" y="284"/>
                  </a:cubicBezTo>
                  <a:cubicBezTo>
                    <a:pt x="94" y="286"/>
                    <a:pt x="94" y="286"/>
                    <a:pt x="94" y="286"/>
                  </a:cubicBezTo>
                  <a:cubicBezTo>
                    <a:pt x="98" y="293"/>
                    <a:pt x="100" y="301"/>
                    <a:pt x="100" y="301"/>
                  </a:cubicBezTo>
                  <a:cubicBezTo>
                    <a:pt x="100" y="941"/>
                    <a:pt x="100" y="941"/>
                    <a:pt x="100" y="941"/>
                  </a:cubicBezTo>
                  <a:cubicBezTo>
                    <a:pt x="39" y="941"/>
                    <a:pt x="39" y="941"/>
                    <a:pt x="39" y="941"/>
                  </a:cubicBezTo>
                  <a:cubicBezTo>
                    <a:pt x="39" y="942"/>
                    <a:pt x="39" y="942"/>
                    <a:pt x="39"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11" name="Freeform 41"/>
            <p:cNvSpPr>
              <a:spLocks/>
            </p:cNvSpPr>
            <p:nvPr/>
          </p:nvSpPr>
          <p:spPr bwMode="auto">
            <a:xfrm>
              <a:off x="5665117" y="5535727"/>
              <a:ext cx="151482" cy="295559"/>
            </a:xfrm>
            <a:custGeom>
              <a:avLst/>
              <a:gdLst>
                <a:gd name="T0" fmla="*/ 40 w 95"/>
                <a:gd name="T1" fmla="*/ 0 h 186"/>
                <a:gd name="T2" fmla="*/ 6 w 95"/>
                <a:gd name="T3" fmla="*/ 2 h 186"/>
                <a:gd name="T4" fmla="*/ 0 w 95"/>
                <a:gd name="T5" fmla="*/ 2 h 186"/>
                <a:gd name="T6" fmla="*/ 0 w 95"/>
                <a:gd name="T7" fmla="*/ 159 h 186"/>
                <a:gd name="T8" fmla="*/ 37 w 95"/>
                <a:gd name="T9" fmla="*/ 186 h 186"/>
                <a:gd name="T10" fmla="*/ 68 w 95"/>
                <a:gd name="T11" fmla="*/ 156 h 186"/>
                <a:gd name="T12" fmla="*/ 68 w 95"/>
                <a:gd name="T13" fmla="*/ 156 h 186"/>
                <a:gd name="T14" fmla="*/ 94 w 95"/>
                <a:gd name="T15" fmla="*/ 173 h 186"/>
                <a:gd name="T16" fmla="*/ 95 w 95"/>
                <a:gd name="T17" fmla="*/ 171 h 186"/>
                <a:gd name="T18" fmla="*/ 40 w 95"/>
                <a:gd name="T19"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186">
                  <a:moveTo>
                    <a:pt x="40" y="0"/>
                  </a:moveTo>
                  <a:cubicBezTo>
                    <a:pt x="28" y="2"/>
                    <a:pt x="16" y="2"/>
                    <a:pt x="6" y="2"/>
                  </a:cubicBezTo>
                  <a:cubicBezTo>
                    <a:pt x="4" y="2"/>
                    <a:pt x="2" y="2"/>
                    <a:pt x="0" y="2"/>
                  </a:cubicBezTo>
                  <a:cubicBezTo>
                    <a:pt x="0" y="159"/>
                    <a:pt x="0" y="159"/>
                    <a:pt x="0" y="159"/>
                  </a:cubicBezTo>
                  <a:cubicBezTo>
                    <a:pt x="24" y="159"/>
                    <a:pt x="34" y="177"/>
                    <a:pt x="37" y="186"/>
                  </a:cubicBezTo>
                  <a:cubicBezTo>
                    <a:pt x="39" y="179"/>
                    <a:pt x="45" y="157"/>
                    <a:pt x="68" y="156"/>
                  </a:cubicBezTo>
                  <a:cubicBezTo>
                    <a:pt x="68" y="156"/>
                    <a:pt x="68" y="156"/>
                    <a:pt x="68" y="156"/>
                  </a:cubicBezTo>
                  <a:cubicBezTo>
                    <a:pt x="82" y="156"/>
                    <a:pt x="89" y="165"/>
                    <a:pt x="94" y="173"/>
                  </a:cubicBezTo>
                  <a:cubicBezTo>
                    <a:pt x="95" y="171"/>
                    <a:pt x="95" y="171"/>
                    <a:pt x="95" y="171"/>
                  </a:cubicBezTo>
                  <a:cubicBezTo>
                    <a:pt x="40" y="0"/>
                    <a:pt x="40" y="0"/>
                    <a:pt x="40"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12" name="Freeform 42"/>
            <p:cNvSpPr>
              <a:spLocks/>
            </p:cNvSpPr>
            <p:nvPr/>
          </p:nvSpPr>
          <p:spPr bwMode="auto">
            <a:xfrm>
              <a:off x="5679185" y="5788871"/>
              <a:ext cx="62613" cy="1066436"/>
            </a:xfrm>
            <a:custGeom>
              <a:avLst/>
              <a:gdLst>
                <a:gd name="T0" fmla="*/ 0 w 39"/>
                <a:gd name="T1" fmla="*/ 0 h 670"/>
                <a:gd name="T2" fmla="*/ 0 w 39"/>
                <a:gd name="T3" fmla="*/ 670 h 670"/>
                <a:gd name="T4" fmla="*/ 39 w 39"/>
                <a:gd name="T5" fmla="*/ 670 h 670"/>
                <a:gd name="T6" fmla="*/ 39 w 39"/>
                <a:gd name="T7" fmla="*/ 669 h 670"/>
                <a:gd name="T8" fmla="*/ 37 w 39"/>
                <a:gd name="T9" fmla="*/ 669 h 670"/>
                <a:gd name="T10" fmla="*/ 37 w 39"/>
                <a:gd name="T11" fmla="*/ 29 h 670"/>
                <a:gd name="T12" fmla="*/ 37 w 39"/>
                <a:gd name="T13" fmla="*/ 27 h 670"/>
                <a:gd name="T14" fmla="*/ 0 w 39"/>
                <a:gd name="T15" fmla="*/ 0 h 6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670">
                  <a:moveTo>
                    <a:pt x="0" y="0"/>
                  </a:moveTo>
                  <a:cubicBezTo>
                    <a:pt x="0" y="670"/>
                    <a:pt x="0" y="670"/>
                    <a:pt x="0" y="670"/>
                  </a:cubicBezTo>
                  <a:cubicBezTo>
                    <a:pt x="39" y="670"/>
                    <a:pt x="39" y="670"/>
                    <a:pt x="39" y="670"/>
                  </a:cubicBezTo>
                  <a:cubicBezTo>
                    <a:pt x="39" y="669"/>
                    <a:pt x="39" y="669"/>
                    <a:pt x="39" y="669"/>
                  </a:cubicBezTo>
                  <a:cubicBezTo>
                    <a:pt x="37" y="669"/>
                    <a:pt x="37" y="669"/>
                    <a:pt x="37" y="669"/>
                  </a:cubicBezTo>
                  <a:cubicBezTo>
                    <a:pt x="37" y="29"/>
                    <a:pt x="37" y="29"/>
                    <a:pt x="37" y="29"/>
                  </a:cubicBezTo>
                  <a:cubicBezTo>
                    <a:pt x="37" y="29"/>
                    <a:pt x="37" y="28"/>
                    <a:pt x="37" y="27"/>
                  </a:cubicBezTo>
                  <a:cubicBezTo>
                    <a:pt x="34" y="18"/>
                    <a:pt x="24" y="0"/>
                    <a:pt x="0" y="0"/>
                  </a:cubicBezTo>
                </a:path>
              </a:pathLst>
            </a:custGeom>
            <a:solidFill>
              <a:srgbClr val="82B73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13" name="Freeform 43"/>
            <p:cNvSpPr>
              <a:spLocks/>
            </p:cNvSpPr>
            <p:nvPr/>
          </p:nvSpPr>
          <p:spPr bwMode="auto">
            <a:xfrm>
              <a:off x="5724363"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2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2" y="672"/>
                    <a:pt x="2" y="672"/>
                    <a:pt x="2"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82B73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14" name="Freeform 44"/>
            <p:cNvSpPr>
              <a:spLocks/>
            </p:cNvSpPr>
            <p:nvPr/>
          </p:nvSpPr>
          <p:spPr bwMode="auto">
            <a:xfrm>
              <a:off x="5665117" y="5357314"/>
              <a:ext cx="65306" cy="181106"/>
            </a:xfrm>
            <a:custGeom>
              <a:avLst/>
              <a:gdLst>
                <a:gd name="T0" fmla="*/ 7 w 41"/>
                <a:gd name="T1" fmla="*/ 0 h 114"/>
                <a:gd name="T2" fmla="*/ 0 w 41"/>
                <a:gd name="T3" fmla="*/ 0 h 114"/>
                <a:gd name="T4" fmla="*/ 0 w 41"/>
                <a:gd name="T5" fmla="*/ 114 h 114"/>
                <a:gd name="T6" fmla="*/ 6 w 41"/>
                <a:gd name="T7" fmla="*/ 114 h 114"/>
                <a:gd name="T8" fmla="*/ 40 w 41"/>
                <a:gd name="T9" fmla="*/ 112 h 114"/>
                <a:gd name="T10" fmla="*/ 41 w 41"/>
                <a:gd name="T11" fmla="*/ 111 h 114"/>
                <a:gd name="T12" fmla="*/ 7 w 41"/>
                <a:gd name="T13" fmla="*/ 0 h 114"/>
              </a:gdLst>
              <a:ahLst/>
              <a:cxnLst>
                <a:cxn ang="0">
                  <a:pos x="T0" y="T1"/>
                </a:cxn>
                <a:cxn ang="0">
                  <a:pos x="T2" y="T3"/>
                </a:cxn>
                <a:cxn ang="0">
                  <a:pos x="T4" y="T5"/>
                </a:cxn>
                <a:cxn ang="0">
                  <a:pos x="T6" y="T7"/>
                </a:cxn>
                <a:cxn ang="0">
                  <a:pos x="T8" y="T9"/>
                </a:cxn>
                <a:cxn ang="0">
                  <a:pos x="T10" y="T11"/>
                </a:cxn>
                <a:cxn ang="0">
                  <a:pos x="T12" y="T13"/>
                </a:cxn>
              </a:cxnLst>
              <a:rect l="0" t="0" r="r" b="b"/>
              <a:pathLst>
                <a:path w="41" h="114">
                  <a:moveTo>
                    <a:pt x="7" y="0"/>
                  </a:moveTo>
                  <a:cubicBezTo>
                    <a:pt x="0" y="0"/>
                    <a:pt x="0" y="0"/>
                    <a:pt x="0" y="0"/>
                  </a:cubicBezTo>
                  <a:cubicBezTo>
                    <a:pt x="0" y="114"/>
                    <a:pt x="0" y="114"/>
                    <a:pt x="0" y="114"/>
                  </a:cubicBezTo>
                  <a:cubicBezTo>
                    <a:pt x="2" y="114"/>
                    <a:pt x="4" y="114"/>
                    <a:pt x="6" y="114"/>
                  </a:cubicBezTo>
                  <a:cubicBezTo>
                    <a:pt x="16" y="114"/>
                    <a:pt x="28" y="114"/>
                    <a:pt x="40" y="112"/>
                  </a:cubicBezTo>
                  <a:cubicBezTo>
                    <a:pt x="41" y="112"/>
                    <a:pt x="41" y="111"/>
                    <a:pt x="41" y="111"/>
                  </a:cubicBezTo>
                  <a:cubicBezTo>
                    <a:pt x="7" y="0"/>
                    <a:pt x="7" y="0"/>
                    <a:pt x="7" y="0"/>
                  </a:cubicBezTo>
                </a:path>
              </a:pathLst>
            </a:custGeom>
            <a:solidFill>
              <a:srgbClr val="82B73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grpSp>
      <p:grpSp>
        <p:nvGrpSpPr>
          <p:cNvPr id="415" name="Group 3"/>
          <p:cNvGrpSpPr/>
          <p:nvPr userDrawn="1"/>
        </p:nvGrpSpPr>
        <p:grpSpPr>
          <a:xfrm rot="10800000" flipV="1">
            <a:off x="10902484" y="6225657"/>
            <a:ext cx="412599" cy="1497992"/>
            <a:chOff x="4980416" y="5037518"/>
            <a:chExt cx="412706" cy="1820482"/>
          </a:xfrm>
        </p:grpSpPr>
        <p:sp>
          <p:nvSpPr>
            <p:cNvPr id="416" name="Freeform 11"/>
            <p:cNvSpPr>
              <a:spLocks/>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17" name="Freeform 12"/>
            <p:cNvSpPr>
              <a:spLocks/>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18" name="Freeform 13"/>
            <p:cNvSpPr>
              <a:spLocks/>
            </p:cNvSpPr>
            <p:nvPr/>
          </p:nvSpPr>
          <p:spPr bwMode="auto">
            <a:xfrm>
              <a:off x="5078038" y="5468401"/>
              <a:ext cx="125899" cy="1386906"/>
            </a:xfrm>
            <a:custGeom>
              <a:avLst/>
              <a:gdLst>
                <a:gd name="T0" fmla="*/ 79 w 79"/>
                <a:gd name="T1" fmla="*/ 871 h 871"/>
                <a:gd name="T2" fmla="*/ 0 w 79"/>
                <a:gd name="T3" fmla="*/ 871 h 871"/>
                <a:gd name="T4" fmla="*/ 0 w 79"/>
                <a:gd name="T5" fmla="*/ 33 h 871"/>
                <a:gd name="T6" fmla="*/ 39 w 79"/>
                <a:gd name="T7" fmla="*/ 1 h 871"/>
                <a:gd name="T8" fmla="*/ 79 w 79"/>
                <a:gd name="T9" fmla="*/ 33 h 871"/>
                <a:gd name="T10" fmla="*/ 79 w 79"/>
                <a:gd name="T11" fmla="*/ 871 h 871"/>
              </a:gdLst>
              <a:ahLst/>
              <a:cxnLst>
                <a:cxn ang="0">
                  <a:pos x="T0" y="T1"/>
                </a:cxn>
                <a:cxn ang="0">
                  <a:pos x="T2" y="T3"/>
                </a:cxn>
                <a:cxn ang="0">
                  <a:pos x="T4" y="T5"/>
                </a:cxn>
                <a:cxn ang="0">
                  <a:pos x="T6" y="T7"/>
                </a:cxn>
                <a:cxn ang="0">
                  <a:pos x="T8" y="T9"/>
                </a:cxn>
                <a:cxn ang="0">
                  <a:pos x="T10" y="T11"/>
                </a:cxn>
              </a:cxnLst>
              <a:rect l="0" t="0" r="r" b="b"/>
              <a:pathLst>
                <a:path w="79" h="871">
                  <a:moveTo>
                    <a:pt x="79" y="871"/>
                  </a:moveTo>
                  <a:cubicBezTo>
                    <a:pt x="0" y="871"/>
                    <a:pt x="0" y="871"/>
                    <a:pt x="0" y="871"/>
                  </a:cubicBezTo>
                  <a:cubicBezTo>
                    <a:pt x="0" y="33"/>
                    <a:pt x="0" y="33"/>
                    <a:pt x="0" y="33"/>
                  </a:cubicBezTo>
                  <a:cubicBezTo>
                    <a:pt x="0" y="33"/>
                    <a:pt x="5" y="2"/>
                    <a:pt x="39" y="1"/>
                  </a:cubicBezTo>
                  <a:cubicBezTo>
                    <a:pt x="73" y="0"/>
                    <a:pt x="79" y="33"/>
                    <a:pt x="79" y="33"/>
                  </a:cubicBezTo>
                  <a:cubicBezTo>
                    <a:pt x="79" y="871"/>
                    <a:pt x="79" y="871"/>
                    <a:pt x="79" y="871"/>
                  </a:cubicBezTo>
                </a:path>
              </a:pathLst>
            </a:custGeom>
            <a:solidFill>
              <a:srgbClr val="00A39E">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19" name="Freeform 14"/>
            <p:cNvSpPr>
              <a:spLocks/>
            </p:cNvSpPr>
            <p:nvPr/>
          </p:nvSpPr>
          <p:spPr bwMode="auto">
            <a:xfrm>
              <a:off x="5200571" y="5465708"/>
              <a:ext cx="101662" cy="1387579"/>
            </a:xfrm>
            <a:custGeom>
              <a:avLst/>
              <a:gdLst>
                <a:gd name="T0" fmla="*/ 64 w 64"/>
                <a:gd name="T1" fmla="*/ 872 h 872"/>
                <a:gd name="T2" fmla="*/ 0 w 64"/>
                <a:gd name="T3" fmla="*/ 872 h 872"/>
                <a:gd name="T4" fmla="*/ 0 w 64"/>
                <a:gd name="T5" fmla="*/ 33 h 872"/>
                <a:gd name="T6" fmla="*/ 31 w 64"/>
                <a:gd name="T7" fmla="*/ 1 h 872"/>
                <a:gd name="T8" fmla="*/ 64 w 64"/>
                <a:gd name="T9" fmla="*/ 33 h 872"/>
                <a:gd name="T10" fmla="*/ 64 w 64"/>
                <a:gd name="T11" fmla="*/ 872 h 872"/>
              </a:gdLst>
              <a:ahLst/>
              <a:cxnLst>
                <a:cxn ang="0">
                  <a:pos x="T0" y="T1"/>
                </a:cxn>
                <a:cxn ang="0">
                  <a:pos x="T2" y="T3"/>
                </a:cxn>
                <a:cxn ang="0">
                  <a:pos x="T4" y="T5"/>
                </a:cxn>
                <a:cxn ang="0">
                  <a:pos x="T6" y="T7"/>
                </a:cxn>
                <a:cxn ang="0">
                  <a:pos x="T8" y="T9"/>
                </a:cxn>
                <a:cxn ang="0">
                  <a:pos x="T10" y="T11"/>
                </a:cxn>
              </a:cxnLst>
              <a:rect l="0" t="0" r="r" b="b"/>
              <a:pathLst>
                <a:path w="64" h="872">
                  <a:moveTo>
                    <a:pt x="64" y="872"/>
                  </a:moveTo>
                  <a:cubicBezTo>
                    <a:pt x="0" y="872"/>
                    <a:pt x="0" y="872"/>
                    <a:pt x="0" y="872"/>
                  </a:cubicBezTo>
                  <a:cubicBezTo>
                    <a:pt x="0" y="33"/>
                    <a:pt x="0" y="33"/>
                    <a:pt x="0" y="33"/>
                  </a:cubicBezTo>
                  <a:cubicBezTo>
                    <a:pt x="0" y="33"/>
                    <a:pt x="4" y="2"/>
                    <a:pt x="31" y="1"/>
                  </a:cubicBezTo>
                  <a:cubicBezTo>
                    <a:pt x="58" y="0"/>
                    <a:pt x="64" y="33"/>
                    <a:pt x="64" y="33"/>
                  </a:cubicBezTo>
                  <a:cubicBezTo>
                    <a:pt x="64" y="872"/>
                    <a:pt x="64" y="872"/>
                    <a:pt x="64" y="872"/>
                  </a:cubicBezTo>
                </a:path>
              </a:pathLst>
            </a:custGeom>
            <a:solidFill>
              <a:srgbClr val="ABA0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20" name="Freeform 15"/>
            <p:cNvSpPr>
              <a:spLocks/>
            </p:cNvSpPr>
            <p:nvPr/>
          </p:nvSpPr>
          <p:spPr bwMode="auto">
            <a:xfrm>
              <a:off x="4980416" y="5465708"/>
              <a:ext cx="100315" cy="1387579"/>
            </a:xfrm>
            <a:custGeom>
              <a:avLst/>
              <a:gdLst>
                <a:gd name="T0" fmla="*/ 63 w 63"/>
                <a:gd name="T1" fmla="*/ 872 h 872"/>
                <a:gd name="T2" fmla="*/ 0 w 63"/>
                <a:gd name="T3" fmla="*/ 872 h 872"/>
                <a:gd name="T4" fmla="*/ 0 w 63"/>
                <a:gd name="T5" fmla="*/ 33 h 872"/>
                <a:gd name="T6" fmla="*/ 31 w 63"/>
                <a:gd name="T7" fmla="*/ 1 h 872"/>
                <a:gd name="T8" fmla="*/ 63 w 63"/>
                <a:gd name="T9" fmla="*/ 33 h 872"/>
                <a:gd name="T10" fmla="*/ 63 w 63"/>
                <a:gd name="T11" fmla="*/ 872 h 872"/>
              </a:gdLst>
              <a:ahLst/>
              <a:cxnLst>
                <a:cxn ang="0">
                  <a:pos x="T0" y="T1"/>
                </a:cxn>
                <a:cxn ang="0">
                  <a:pos x="T2" y="T3"/>
                </a:cxn>
                <a:cxn ang="0">
                  <a:pos x="T4" y="T5"/>
                </a:cxn>
                <a:cxn ang="0">
                  <a:pos x="T6" y="T7"/>
                </a:cxn>
                <a:cxn ang="0">
                  <a:pos x="T8" y="T9"/>
                </a:cxn>
                <a:cxn ang="0">
                  <a:pos x="T10" y="T11"/>
                </a:cxn>
              </a:cxnLst>
              <a:rect l="0" t="0" r="r" b="b"/>
              <a:pathLst>
                <a:path w="63" h="872">
                  <a:moveTo>
                    <a:pt x="63" y="872"/>
                  </a:moveTo>
                  <a:cubicBezTo>
                    <a:pt x="0" y="872"/>
                    <a:pt x="0" y="872"/>
                    <a:pt x="0" y="872"/>
                  </a:cubicBezTo>
                  <a:cubicBezTo>
                    <a:pt x="0" y="33"/>
                    <a:pt x="0" y="33"/>
                    <a:pt x="0" y="33"/>
                  </a:cubicBezTo>
                  <a:cubicBezTo>
                    <a:pt x="0" y="33"/>
                    <a:pt x="4" y="2"/>
                    <a:pt x="31" y="1"/>
                  </a:cubicBezTo>
                  <a:cubicBezTo>
                    <a:pt x="57" y="0"/>
                    <a:pt x="63" y="33"/>
                    <a:pt x="63" y="33"/>
                  </a:cubicBezTo>
                  <a:lnTo>
                    <a:pt x="63" y="872"/>
                  </a:lnTo>
                  <a:close/>
                </a:path>
              </a:pathLst>
            </a:custGeom>
            <a:solidFill>
              <a:srgbClr val="00A39E">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21" name="Freeform 16"/>
            <p:cNvSpPr>
              <a:spLocks/>
            </p:cNvSpPr>
            <p:nvPr/>
          </p:nvSpPr>
          <p:spPr bwMode="auto">
            <a:xfrm>
              <a:off x="5076019" y="5038865"/>
              <a:ext cx="132631" cy="192551"/>
            </a:xfrm>
            <a:custGeom>
              <a:avLst/>
              <a:gdLst>
                <a:gd name="T0" fmla="*/ 0 w 83"/>
                <a:gd name="T1" fmla="*/ 111 h 121"/>
                <a:gd name="T2" fmla="*/ 83 w 83"/>
                <a:gd name="T3" fmla="*/ 113 h 121"/>
                <a:gd name="T4" fmla="*/ 49 w 83"/>
                <a:gd name="T5" fmla="*/ 0 h 121"/>
                <a:gd name="T6" fmla="*/ 29 w 83"/>
                <a:gd name="T7" fmla="*/ 0 h 121"/>
                <a:gd name="T8" fmla="*/ 0 w 83"/>
                <a:gd name="T9" fmla="*/ 111 h 121"/>
              </a:gdLst>
              <a:ahLst/>
              <a:cxnLst>
                <a:cxn ang="0">
                  <a:pos x="T0" y="T1"/>
                </a:cxn>
                <a:cxn ang="0">
                  <a:pos x="T2" y="T3"/>
                </a:cxn>
                <a:cxn ang="0">
                  <a:pos x="T4" y="T5"/>
                </a:cxn>
                <a:cxn ang="0">
                  <a:pos x="T6" y="T7"/>
                </a:cxn>
                <a:cxn ang="0">
                  <a:pos x="T8" y="T9"/>
                </a:cxn>
              </a:cxnLst>
              <a:rect l="0" t="0" r="r" b="b"/>
              <a:pathLst>
                <a:path w="83" h="121">
                  <a:moveTo>
                    <a:pt x="0" y="111"/>
                  </a:moveTo>
                  <a:cubicBezTo>
                    <a:pt x="0" y="111"/>
                    <a:pt x="40" y="121"/>
                    <a:pt x="83" y="113"/>
                  </a:cubicBezTo>
                  <a:cubicBezTo>
                    <a:pt x="49" y="0"/>
                    <a:pt x="49" y="0"/>
                    <a:pt x="49" y="0"/>
                  </a:cubicBezTo>
                  <a:cubicBezTo>
                    <a:pt x="29" y="0"/>
                    <a:pt x="29" y="0"/>
                    <a:pt x="29" y="0"/>
                  </a:cubicBezTo>
                  <a:cubicBezTo>
                    <a:pt x="0" y="111"/>
                    <a:pt x="0" y="111"/>
                    <a:pt x="0" y="111"/>
                  </a:cubicBezTo>
                </a:path>
              </a:pathLst>
            </a:custGeom>
            <a:solidFill>
              <a:srgbClr val="00A39E">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22" name="Freeform 35"/>
            <p:cNvSpPr>
              <a:spLocks/>
            </p:cNvSpPr>
            <p:nvPr/>
          </p:nvSpPr>
          <p:spPr bwMode="auto">
            <a:xfrm>
              <a:off x="5143344" y="5037518"/>
              <a:ext cx="249778" cy="1820482"/>
            </a:xfrm>
            <a:custGeom>
              <a:avLst/>
              <a:gdLst>
                <a:gd name="T0" fmla="*/ 34 w 157"/>
                <a:gd name="T1" fmla="*/ 0 h 1144"/>
                <a:gd name="T2" fmla="*/ 0 w 157"/>
                <a:gd name="T3" fmla="*/ 1 h 1144"/>
                <a:gd name="T4" fmla="*/ 7 w 157"/>
                <a:gd name="T5" fmla="*/ 1 h 1144"/>
                <a:gd name="T6" fmla="*/ 41 w 157"/>
                <a:gd name="T7" fmla="*/ 114 h 1144"/>
                <a:gd name="T8" fmla="*/ 41 w 157"/>
                <a:gd name="T9" fmla="*/ 114 h 1144"/>
                <a:gd name="T10" fmla="*/ 94 w 157"/>
                <a:gd name="T11" fmla="*/ 285 h 1144"/>
                <a:gd name="T12" fmla="*/ 94 w 157"/>
                <a:gd name="T13" fmla="*/ 286 h 1144"/>
                <a:gd name="T14" fmla="*/ 100 w 157"/>
                <a:gd name="T15" fmla="*/ 302 h 1144"/>
                <a:gd name="T16" fmla="*/ 100 w 157"/>
                <a:gd name="T17" fmla="*/ 1141 h 1144"/>
                <a:gd name="T18" fmla="*/ 38 w 157"/>
                <a:gd name="T19" fmla="*/ 1141 h 1144"/>
                <a:gd name="T20" fmla="*/ 38 w 157"/>
                <a:gd name="T21" fmla="*/ 1142 h 1144"/>
                <a:gd name="T22" fmla="*/ 0 w 157"/>
                <a:gd name="T23" fmla="*/ 1142 h 1144"/>
                <a:gd name="T24" fmla="*/ 0 w 157"/>
                <a:gd name="T25" fmla="*/ 1144 h 1144"/>
                <a:gd name="T26" fmla="*/ 157 w 157"/>
                <a:gd name="T27" fmla="*/ 1142 h 1144"/>
                <a:gd name="T28" fmla="*/ 142 w 157"/>
                <a:gd name="T29" fmla="*/ 290 h 1144"/>
                <a:gd name="T30" fmla="*/ 34 w 157"/>
                <a:gd name="T31" fmla="*/ 0 h 1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7" h="1144">
                  <a:moveTo>
                    <a:pt x="34" y="0"/>
                  </a:moveTo>
                  <a:cubicBezTo>
                    <a:pt x="0" y="1"/>
                    <a:pt x="0" y="1"/>
                    <a:pt x="0" y="1"/>
                  </a:cubicBezTo>
                  <a:cubicBezTo>
                    <a:pt x="7" y="1"/>
                    <a:pt x="7" y="1"/>
                    <a:pt x="7" y="1"/>
                  </a:cubicBezTo>
                  <a:cubicBezTo>
                    <a:pt x="41" y="114"/>
                    <a:pt x="41" y="114"/>
                    <a:pt x="41" y="114"/>
                  </a:cubicBezTo>
                  <a:cubicBezTo>
                    <a:pt x="41" y="114"/>
                    <a:pt x="41" y="114"/>
                    <a:pt x="41" y="114"/>
                  </a:cubicBezTo>
                  <a:cubicBezTo>
                    <a:pt x="94" y="285"/>
                    <a:pt x="94" y="285"/>
                    <a:pt x="94" y="285"/>
                  </a:cubicBezTo>
                  <a:cubicBezTo>
                    <a:pt x="94" y="286"/>
                    <a:pt x="94" y="286"/>
                    <a:pt x="94" y="286"/>
                  </a:cubicBezTo>
                  <a:cubicBezTo>
                    <a:pt x="98" y="294"/>
                    <a:pt x="100" y="302"/>
                    <a:pt x="100" y="302"/>
                  </a:cubicBezTo>
                  <a:cubicBezTo>
                    <a:pt x="100" y="1141"/>
                    <a:pt x="100" y="1141"/>
                    <a:pt x="100" y="1141"/>
                  </a:cubicBezTo>
                  <a:cubicBezTo>
                    <a:pt x="38" y="1141"/>
                    <a:pt x="38" y="1141"/>
                    <a:pt x="38" y="1141"/>
                  </a:cubicBezTo>
                  <a:cubicBezTo>
                    <a:pt x="38" y="1142"/>
                    <a:pt x="38" y="1142"/>
                    <a:pt x="38" y="1142"/>
                  </a:cubicBezTo>
                  <a:cubicBezTo>
                    <a:pt x="0" y="1142"/>
                    <a:pt x="0" y="1142"/>
                    <a:pt x="0" y="1142"/>
                  </a:cubicBezTo>
                  <a:cubicBezTo>
                    <a:pt x="0" y="1144"/>
                    <a:pt x="0" y="1144"/>
                    <a:pt x="0" y="1144"/>
                  </a:cubicBezTo>
                  <a:cubicBezTo>
                    <a:pt x="157" y="1142"/>
                    <a:pt x="157" y="1142"/>
                    <a:pt x="157" y="11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23" name="Freeform 36"/>
            <p:cNvSpPr>
              <a:spLocks/>
            </p:cNvSpPr>
            <p:nvPr/>
          </p:nvSpPr>
          <p:spPr bwMode="auto">
            <a:xfrm>
              <a:off x="5143344" y="5218624"/>
              <a:ext cx="149463" cy="294886"/>
            </a:xfrm>
            <a:custGeom>
              <a:avLst/>
              <a:gdLst>
                <a:gd name="T0" fmla="*/ 41 w 94"/>
                <a:gd name="T1" fmla="*/ 0 h 185"/>
                <a:gd name="T2" fmla="*/ 6 w 94"/>
                <a:gd name="T3" fmla="*/ 3 h 185"/>
                <a:gd name="T4" fmla="*/ 0 w 94"/>
                <a:gd name="T5" fmla="*/ 3 h 185"/>
                <a:gd name="T6" fmla="*/ 0 w 94"/>
                <a:gd name="T7" fmla="*/ 158 h 185"/>
                <a:gd name="T8" fmla="*/ 37 w 94"/>
                <a:gd name="T9" fmla="*/ 185 h 185"/>
                <a:gd name="T10" fmla="*/ 67 w 94"/>
                <a:gd name="T11" fmla="*/ 156 h 185"/>
                <a:gd name="T12" fmla="*/ 68 w 94"/>
                <a:gd name="T13" fmla="*/ 156 h 185"/>
                <a:gd name="T14" fmla="*/ 94 w 94"/>
                <a:gd name="T15" fmla="*/ 172 h 185"/>
                <a:gd name="T16" fmla="*/ 94 w 94"/>
                <a:gd name="T17" fmla="*/ 171 h 185"/>
                <a:gd name="T18" fmla="*/ 41 w 94"/>
                <a:gd name="T19"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 h="185">
                  <a:moveTo>
                    <a:pt x="41" y="0"/>
                  </a:moveTo>
                  <a:cubicBezTo>
                    <a:pt x="28" y="2"/>
                    <a:pt x="16" y="3"/>
                    <a:pt x="6" y="3"/>
                  </a:cubicBezTo>
                  <a:cubicBezTo>
                    <a:pt x="4" y="3"/>
                    <a:pt x="2" y="3"/>
                    <a:pt x="0" y="3"/>
                  </a:cubicBezTo>
                  <a:cubicBezTo>
                    <a:pt x="0" y="158"/>
                    <a:pt x="0" y="158"/>
                    <a:pt x="0" y="158"/>
                  </a:cubicBezTo>
                  <a:cubicBezTo>
                    <a:pt x="24" y="159"/>
                    <a:pt x="34" y="177"/>
                    <a:pt x="37" y="185"/>
                  </a:cubicBezTo>
                  <a:cubicBezTo>
                    <a:pt x="38" y="178"/>
                    <a:pt x="45" y="157"/>
                    <a:pt x="67" y="156"/>
                  </a:cubicBezTo>
                  <a:cubicBezTo>
                    <a:pt x="68" y="156"/>
                    <a:pt x="68" y="156"/>
                    <a:pt x="68" y="156"/>
                  </a:cubicBezTo>
                  <a:cubicBezTo>
                    <a:pt x="81" y="156"/>
                    <a:pt x="89" y="164"/>
                    <a:pt x="94" y="172"/>
                  </a:cubicBezTo>
                  <a:cubicBezTo>
                    <a:pt x="94" y="171"/>
                    <a:pt x="94" y="171"/>
                    <a:pt x="94" y="171"/>
                  </a:cubicBezTo>
                  <a:cubicBezTo>
                    <a:pt x="41" y="0"/>
                    <a:pt x="41" y="0"/>
                    <a:pt x="41"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24" name="Freeform 37"/>
            <p:cNvSpPr>
              <a:spLocks/>
            </p:cNvSpPr>
            <p:nvPr/>
          </p:nvSpPr>
          <p:spPr bwMode="auto">
            <a:xfrm>
              <a:off x="5143344" y="5470421"/>
              <a:ext cx="60593" cy="1384886"/>
            </a:xfrm>
            <a:custGeom>
              <a:avLst/>
              <a:gdLst>
                <a:gd name="T0" fmla="*/ 0 w 38"/>
                <a:gd name="T1" fmla="*/ 0 h 870"/>
                <a:gd name="T2" fmla="*/ 0 w 38"/>
                <a:gd name="T3" fmla="*/ 870 h 870"/>
                <a:gd name="T4" fmla="*/ 38 w 38"/>
                <a:gd name="T5" fmla="*/ 870 h 870"/>
                <a:gd name="T6" fmla="*/ 38 w 38"/>
                <a:gd name="T7" fmla="*/ 869 h 870"/>
                <a:gd name="T8" fmla="*/ 36 w 38"/>
                <a:gd name="T9" fmla="*/ 869 h 870"/>
                <a:gd name="T10" fmla="*/ 36 w 38"/>
                <a:gd name="T11" fmla="*/ 30 h 870"/>
                <a:gd name="T12" fmla="*/ 37 w 38"/>
                <a:gd name="T13" fmla="*/ 27 h 870"/>
                <a:gd name="T14" fmla="*/ 0 w 38"/>
                <a:gd name="T15" fmla="*/ 0 h 8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870">
                  <a:moveTo>
                    <a:pt x="0" y="0"/>
                  </a:moveTo>
                  <a:cubicBezTo>
                    <a:pt x="0" y="870"/>
                    <a:pt x="0" y="870"/>
                    <a:pt x="0" y="870"/>
                  </a:cubicBezTo>
                  <a:cubicBezTo>
                    <a:pt x="38" y="870"/>
                    <a:pt x="38" y="870"/>
                    <a:pt x="38" y="870"/>
                  </a:cubicBezTo>
                  <a:cubicBezTo>
                    <a:pt x="38" y="869"/>
                    <a:pt x="38" y="869"/>
                    <a:pt x="38" y="869"/>
                  </a:cubicBezTo>
                  <a:cubicBezTo>
                    <a:pt x="36" y="869"/>
                    <a:pt x="36" y="869"/>
                    <a:pt x="36" y="869"/>
                  </a:cubicBezTo>
                  <a:cubicBezTo>
                    <a:pt x="36" y="30"/>
                    <a:pt x="36" y="30"/>
                    <a:pt x="36" y="30"/>
                  </a:cubicBezTo>
                  <a:cubicBezTo>
                    <a:pt x="36" y="30"/>
                    <a:pt x="37" y="29"/>
                    <a:pt x="37" y="27"/>
                  </a:cubicBezTo>
                  <a:cubicBezTo>
                    <a:pt x="34" y="19"/>
                    <a:pt x="24" y="1"/>
                    <a:pt x="0" y="0"/>
                  </a:cubicBezTo>
                </a:path>
              </a:pathLst>
            </a:custGeom>
            <a:solidFill>
              <a:srgbClr val="00A39E"/>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25" name="Freeform 38"/>
            <p:cNvSpPr>
              <a:spLocks/>
            </p:cNvSpPr>
            <p:nvPr/>
          </p:nvSpPr>
          <p:spPr bwMode="auto">
            <a:xfrm>
              <a:off x="5200571" y="5467055"/>
              <a:ext cx="101662" cy="1386232"/>
            </a:xfrm>
            <a:custGeom>
              <a:avLst/>
              <a:gdLst>
                <a:gd name="T0" fmla="*/ 32 w 64"/>
                <a:gd name="T1" fmla="*/ 0 h 871"/>
                <a:gd name="T2" fmla="*/ 31 w 64"/>
                <a:gd name="T3" fmla="*/ 0 h 871"/>
                <a:gd name="T4" fmla="*/ 1 w 64"/>
                <a:gd name="T5" fmla="*/ 29 h 871"/>
                <a:gd name="T6" fmla="*/ 0 w 64"/>
                <a:gd name="T7" fmla="*/ 32 h 871"/>
                <a:gd name="T8" fmla="*/ 0 w 64"/>
                <a:gd name="T9" fmla="*/ 871 h 871"/>
                <a:gd name="T10" fmla="*/ 2 w 64"/>
                <a:gd name="T11" fmla="*/ 871 h 871"/>
                <a:gd name="T12" fmla="*/ 64 w 64"/>
                <a:gd name="T13" fmla="*/ 871 h 871"/>
                <a:gd name="T14" fmla="*/ 64 w 64"/>
                <a:gd name="T15" fmla="*/ 32 h 871"/>
                <a:gd name="T16" fmla="*/ 58 w 64"/>
                <a:gd name="T17" fmla="*/ 16 h 871"/>
                <a:gd name="T18" fmla="*/ 32 w 64"/>
                <a:gd name="T19"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871">
                  <a:moveTo>
                    <a:pt x="32" y="0"/>
                  </a:moveTo>
                  <a:cubicBezTo>
                    <a:pt x="32" y="0"/>
                    <a:pt x="32" y="0"/>
                    <a:pt x="31" y="0"/>
                  </a:cubicBezTo>
                  <a:cubicBezTo>
                    <a:pt x="9" y="1"/>
                    <a:pt x="2" y="22"/>
                    <a:pt x="1" y="29"/>
                  </a:cubicBezTo>
                  <a:cubicBezTo>
                    <a:pt x="1" y="31"/>
                    <a:pt x="0" y="32"/>
                    <a:pt x="0" y="32"/>
                  </a:cubicBezTo>
                  <a:cubicBezTo>
                    <a:pt x="0" y="871"/>
                    <a:pt x="0" y="871"/>
                    <a:pt x="0" y="871"/>
                  </a:cubicBezTo>
                  <a:cubicBezTo>
                    <a:pt x="2" y="871"/>
                    <a:pt x="2" y="871"/>
                    <a:pt x="2" y="871"/>
                  </a:cubicBezTo>
                  <a:cubicBezTo>
                    <a:pt x="64" y="871"/>
                    <a:pt x="64" y="871"/>
                    <a:pt x="64" y="871"/>
                  </a:cubicBezTo>
                  <a:cubicBezTo>
                    <a:pt x="64" y="32"/>
                    <a:pt x="64" y="32"/>
                    <a:pt x="64" y="32"/>
                  </a:cubicBezTo>
                  <a:cubicBezTo>
                    <a:pt x="64" y="32"/>
                    <a:pt x="62" y="24"/>
                    <a:pt x="58" y="16"/>
                  </a:cubicBezTo>
                  <a:cubicBezTo>
                    <a:pt x="53" y="8"/>
                    <a:pt x="45" y="0"/>
                    <a:pt x="32" y="0"/>
                  </a:cubicBezTo>
                </a:path>
              </a:pathLst>
            </a:custGeom>
            <a:solidFill>
              <a:srgbClr val="00A39E"/>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26" name="Freeform 39"/>
            <p:cNvSpPr>
              <a:spLocks/>
            </p:cNvSpPr>
            <p:nvPr/>
          </p:nvSpPr>
          <p:spPr bwMode="auto">
            <a:xfrm>
              <a:off x="5143344" y="5038865"/>
              <a:ext cx="65306" cy="184472"/>
            </a:xfrm>
            <a:custGeom>
              <a:avLst/>
              <a:gdLst>
                <a:gd name="T0" fmla="*/ 7 w 41"/>
                <a:gd name="T1" fmla="*/ 0 h 116"/>
                <a:gd name="T2" fmla="*/ 0 w 41"/>
                <a:gd name="T3" fmla="*/ 0 h 116"/>
                <a:gd name="T4" fmla="*/ 0 w 41"/>
                <a:gd name="T5" fmla="*/ 116 h 116"/>
                <a:gd name="T6" fmla="*/ 6 w 41"/>
                <a:gd name="T7" fmla="*/ 116 h 116"/>
                <a:gd name="T8" fmla="*/ 41 w 41"/>
                <a:gd name="T9" fmla="*/ 113 h 116"/>
                <a:gd name="T10" fmla="*/ 41 w 41"/>
                <a:gd name="T11" fmla="*/ 113 h 116"/>
                <a:gd name="T12" fmla="*/ 7 w 41"/>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1" h="116">
                  <a:moveTo>
                    <a:pt x="7" y="0"/>
                  </a:moveTo>
                  <a:cubicBezTo>
                    <a:pt x="0" y="0"/>
                    <a:pt x="0" y="0"/>
                    <a:pt x="0" y="0"/>
                  </a:cubicBezTo>
                  <a:cubicBezTo>
                    <a:pt x="0" y="116"/>
                    <a:pt x="0" y="116"/>
                    <a:pt x="0" y="116"/>
                  </a:cubicBezTo>
                  <a:cubicBezTo>
                    <a:pt x="2" y="116"/>
                    <a:pt x="4" y="116"/>
                    <a:pt x="6" y="116"/>
                  </a:cubicBezTo>
                  <a:cubicBezTo>
                    <a:pt x="16" y="116"/>
                    <a:pt x="28" y="115"/>
                    <a:pt x="41" y="113"/>
                  </a:cubicBezTo>
                  <a:cubicBezTo>
                    <a:pt x="41" y="113"/>
                    <a:pt x="41" y="113"/>
                    <a:pt x="41" y="113"/>
                  </a:cubicBezTo>
                  <a:cubicBezTo>
                    <a:pt x="7" y="0"/>
                    <a:pt x="7" y="0"/>
                    <a:pt x="7" y="0"/>
                  </a:cubicBezTo>
                </a:path>
              </a:pathLst>
            </a:custGeom>
            <a:solidFill>
              <a:srgbClr val="00A39E"/>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grpSp>
      <p:grpSp>
        <p:nvGrpSpPr>
          <p:cNvPr id="427" name="Group 4"/>
          <p:cNvGrpSpPr/>
          <p:nvPr userDrawn="1"/>
        </p:nvGrpSpPr>
        <p:grpSpPr>
          <a:xfrm rot="10800000" flipV="1">
            <a:off x="10315377" y="6225656"/>
            <a:ext cx="412599" cy="1299094"/>
            <a:chOff x="5502862" y="5355294"/>
            <a:chExt cx="412706" cy="1502706"/>
          </a:xfrm>
        </p:grpSpPr>
        <p:sp>
          <p:nvSpPr>
            <p:cNvPr id="428" name="Freeform 23"/>
            <p:cNvSpPr>
              <a:spLocks/>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29" name="Freeform 24"/>
            <p:cNvSpPr>
              <a:spLocks/>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30" name="Freeform 25"/>
            <p:cNvSpPr>
              <a:spLocks/>
            </p:cNvSpPr>
            <p:nvPr/>
          </p:nvSpPr>
          <p:spPr bwMode="auto">
            <a:xfrm>
              <a:off x="5601831" y="5786851"/>
              <a:ext cx="125899" cy="1068456"/>
            </a:xfrm>
            <a:custGeom>
              <a:avLst/>
              <a:gdLst>
                <a:gd name="T0" fmla="*/ 79 w 79"/>
                <a:gd name="T1" fmla="*/ 671 h 671"/>
                <a:gd name="T2" fmla="*/ 0 w 79"/>
                <a:gd name="T3" fmla="*/ 671 h 671"/>
                <a:gd name="T4" fmla="*/ 0 w 79"/>
                <a:gd name="T5" fmla="*/ 32 h 671"/>
                <a:gd name="T6" fmla="*/ 38 w 79"/>
                <a:gd name="T7" fmla="*/ 1 h 671"/>
                <a:gd name="T8" fmla="*/ 79 w 79"/>
                <a:gd name="T9" fmla="*/ 32 h 671"/>
                <a:gd name="T10" fmla="*/ 79 w 79"/>
                <a:gd name="T11" fmla="*/ 671 h 671"/>
              </a:gdLst>
              <a:ahLst/>
              <a:cxnLst>
                <a:cxn ang="0">
                  <a:pos x="T0" y="T1"/>
                </a:cxn>
                <a:cxn ang="0">
                  <a:pos x="T2" y="T3"/>
                </a:cxn>
                <a:cxn ang="0">
                  <a:pos x="T4" y="T5"/>
                </a:cxn>
                <a:cxn ang="0">
                  <a:pos x="T6" y="T7"/>
                </a:cxn>
                <a:cxn ang="0">
                  <a:pos x="T8" y="T9"/>
                </a:cxn>
                <a:cxn ang="0">
                  <a:pos x="T10" y="T11"/>
                </a:cxn>
              </a:cxnLst>
              <a:rect l="0" t="0" r="r" b="b"/>
              <a:pathLst>
                <a:path w="79" h="671">
                  <a:moveTo>
                    <a:pt x="79" y="671"/>
                  </a:moveTo>
                  <a:cubicBezTo>
                    <a:pt x="0" y="671"/>
                    <a:pt x="0" y="671"/>
                    <a:pt x="0" y="671"/>
                  </a:cubicBezTo>
                  <a:cubicBezTo>
                    <a:pt x="0" y="32"/>
                    <a:pt x="0" y="32"/>
                    <a:pt x="0" y="32"/>
                  </a:cubicBezTo>
                  <a:cubicBezTo>
                    <a:pt x="0" y="32"/>
                    <a:pt x="5" y="1"/>
                    <a:pt x="38" y="1"/>
                  </a:cubicBezTo>
                  <a:cubicBezTo>
                    <a:pt x="72" y="0"/>
                    <a:pt x="79" y="32"/>
                    <a:pt x="79" y="32"/>
                  </a:cubicBezTo>
                  <a:cubicBezTo>
                    <a:pt x="79" y="671"/>
                    <a:pt x="79" y="671"/>
                    <a:pt x="79" y="671"/>
                  </a:cubicBezTo>
                </a:path>
              </a:pathLst>
            </a:custGeom>
            <a:solidFill>
              <a:srgbClr val="82B732">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31" name="Freeform 26"/>
            <p:cNvSpPr>
              <a:spLocks/>
            </p:cNvSpPr>
            <p:nvPr/>
          </p:nvSpPr>
          <p:spPr bwMode="auto">
            <a:xfrm>
              <a:off x="5724363"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B59B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32" name="Freeform 27"/>
            <p:cNvSpPr>
              <a:spLocks/>
            </p:cNvSpPr>
            <p:nvPr/>
          </p:nvSpPr>
          <p:spPr bwMode="auto">
            <a:xfrm>
              <a:off x="5502862"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82B732">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33" name="Freeform 28"/>
            <p:cNvSpPr>
              <a:spLocks/>
            </p:cNvSpPr>
            <p:nvPr/>
          </p:nvSpPr>
          <p:spPr bwMode="auto">
            <a:xfrm>
              <a:off x="5599811" y="5357314"/>
              <a:ext cx="130611" cy="189185"/>
            </a:xfrm>
            <a:custGeom>
              <a:avLst/>
              <a:gdLst>
                <a:gd name="T0" fmla="*/ 0 w 82"/>
                <a:gd name="T1" fmla="*/ 110 h 119"/>
                <a:gd name="T2" fmla="*/ 82 w 82"/>
                <a:gd name="T3" fmla="*/ 111 h 119"/>
                <a:gd name="T4" fmla="*/ 48 w 82"/>
                <a:gd name="T5" fmla="*/ 0 h 119"/>
                <a:gd name="T6" fmla="*/ 28 w 82"/>
                <a:gd name="T7" fmla="*/ 0 h 119"/>
                <a:gd name="T8" fmla="*/ 0 w 82"/>
                <a:gd name="T9" fmla="*/ 110 h 119"/>
              </a:gdLst>
              <a:ahLst/>
              <a:cxnLst>
                <a:cxn ang="0">
                  <a:pos x="T0" y="T1"/>
                </a:cxn>
                <a:cxn ang="0">
                  <a:pos x="T2" y="T3"/>
                </a:cxn>
                <a:cxn ang="0">
                  <a:pos x="T4" y="T5"/>
                </a:cxn>
                <a:cxn ang="0">
                  <a:pos x="T6" y="T7"/>
                </a:cxn>
                <a:cxn ang="0">
                  <a:pos x="T8" y="T9"/>
                </a:cxn>
              </a:cxnLst>
              <a:rect l="0" t="0" r="r" b="b"/>
              <a:pathLst>
                <a:path w="82" h="119">
                  <a:moveTo>
                    <a:pt x="0" y="110"/>
                  </a:moveTo>
                  <a:cubicBezTo>
                    <a:pt x="0" y="110"/>
                    <a:pt x="39" y="119"/>
                    <a:pt x="82" y="111"/>
                  </a:cubicBezTo>
                  <a:cubicBezTo>
                    <a:pt x="48" y="0"/>
                    <a:pt x="48" y="0"/>
                    <a:pt x="48" y="0"/>
                  </a:cubicBezTo>
                  <a:cubicBezTo>
                    <a:pt x="28" y="0"/>
                    <a:pt x="28" y="0"/>
                    <a:pt x="28" y="0"/>
                  </a:cubicBezTo>
                  <a:cubicBezTo>
                    <a:pt x="0" y="110"/>
                    <a:pt x="0" y="110"/>
                    <a:pt x="0" y="110"/>
                  </a:cubicBezTo>
                </a:path>
              </a:pathLst>
            </a:custGeom>
            <a:solidFill>
              <a:srgbClr val="82B732">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34" name="Freeform 40"/>
            <p:cNvSpPr>
              <a:spLocks/>
            </p:cNvSpPr>
            <p:nvPr/>
          </p:nvSpPr>
          <p:spPr bwMode="auto">
            <a:xfrm>
              <a:off x="5665117" y="5355294"/>
              <a:ext cx="250451" cy="1502706"/>
            </a:xfrm>
            <a:custGeom>
              <a:avLst/>
              <a:gdLst>
                <a:gd name="T0" fmla="*/ 34 w 157"/>
                <a:gd name="T1" fmla="*/ 0 h 944"/>
                <a:gd name="T2" fmla="*/ 0 w 157"/>
                <a:gd name="T3" fmla="*/ 1 h 944"/>
                <a:gd name="T4" fmla="*/ 0 w 157"/>
                <a:gd name="T5" fmla="*/ 1 h 944"/>
                <a:gd name="T6" fmla="*/ 7 w 157"/>
                <a:gd name="T7" fmla="*/ 1 h 944"/>
                <a:gd name="T8" fmla="*/ 41 w 157"/>
                <a:gd name="T9" fmla="*/ 112 h 944"/>
                <a:gd name="T10" fmla="*/ 40 w 157"/>
                <a:gd name="T11" fmla="*/ 113 h 944"/>
                <a:gd name="T12" fmla="*/ 95 w 157"/>
                <a:gd name="T13" fmla="*/ 284 h 944"/>
                <a:gd name="T14" fmla="*/ 94 w 157"/>
                <a:gd name="T15" fmla="*/ 286 h 944"/>
                <a:gd name="T16" fmla="*/ 100 w 157"/>
                <a:gd name="T17" fmla="*/ 301 h 944"/>
                <a:gd name="T18" fmla="*/ 100 w 157"/>
                <a:gd name="T19" fmla="*/ 941 h 944"/>
                <a:gd name="T20" fmla="*/ 39 w 157"/>
                <a:gd name="T21" fmla="*/ 941 h 944"/>
                <a:gd name="T22" fmla="*/ 39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7" y="1"/>
                    <a:pt x="7" y="1"/>
                    <a:pt x="7" y="1"/>
                  </a:cubicBezTo>
                  <a:cubicBezTo>
                    <a:pt x="41" y="112"/>
                    <a:pt x="41" y="112"/>
                    <a:pt x="41" y="112"/>
                  </a:cubicBezTo>
                  <a:cubicBezTo>
                    <a:pt x="41" y="112"/>
                    <a:pt x="41" y="113"/>
                    <a:pt x="40" y="113"/>
                  </a:cubicBezTo>
                  <a:cubicBezTo>
                    <a:pt x="95" y="284"/>
                    <a:pt x="95" y="284"/>
                    <a:pt x="95" y="284"/>
                  </a:cubicBezTo>
                  <a:cubicBezTo>
                    <a:pt x="94" y="286"/>
                    <a:pt x="94" y="286"/>
                    <a:pt x="94" y="286"/>
                  </a:cubicBezTo>
                  <a:cubicBezTo>
                    <a:pt x="98" y="293"/>
                    <a:pt x="100" y="301"/>
                    <a:pt x="100" y="301"/>
                  </a:cubicBezTo>
                  <a:cubicBezTo>
                    <a:pt x="100" y="941"/>
                    <a:pt x="100" y="941"/>
                    <a:pt x="100" y="941"/>
                  </a:cubicBezTo>
                  <a:cubicBezTo>
                    <a:pt x="39" y="941"/>
                    <a:pt x="39" y="941"/>
                    <a:pt x="39" y="941"/>
                  </a:cubicBezTo>
                  <a:cubicBezTo>
                    <a:pt x="39" y="942"/>
                    <a:pt x="39" y="942"/>
                    <a:pt x="39"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35" name="Freeform 41"/>
            <p:cNvSpPr>
              <a:spLocks/>
            </p:cNvSpPr>
            <p:nvPr/>
          </p:nvSpPr>
          <p:spPr bwMode="auto">
            <a:xfrm>
              <a:off x="5665117" y="5535727"/>
              <a:ext cx="151482" cy="295559"/>
            </a:xfrm>
            <a:custGeom>
              <a:avLst/>
              <a:gdLst>
                <a:gd name="T0" fmla="*/ 40 w 95"/>
                <a:gd name="T1" fmla="*/ 0 h 186"/>
                <a:gd name="T2" fmla="*/ 6 w 95"/>
                <a:gd name="T3" fmla="*/ 2 h 186"/>
                <a:gd name="T4" fmla="*/ 0 w 95"/>
                <a:gd name="T5" fmla="*/ 2 h 186"/>
                <a:gd name="T6" fmla="*/ 0 w 95"/>
                <a:gd name="T7" fmla="*/ 159 h 186"/>
                <a:gd name="T8" fmla="*/ 37 w 95"/>
                <a:gd name="T9" fmla="*/ 186 h 186"/>
                <a:gd name="T10" fmla="*/ 68 w 95"/>
                <a:gd name="T11" fmla="*/ 156 h 186"/>
                <a:gd name="T12" fmla="*/ 68 w 95"/>
                <a:gd name="T13" fmla="*/ 156 h 186"/>
                <a:gd name="T14" fmla="*/ 94 w 95"/>
                <a:gd name="T15" fmla="*/ 173 h 186"/>
                <a:gd name="T16" fmla="*/ 95 w 95"/>
                <a:gd name="T17" fmla="*/ 171 h 186"/>
                <a:gd name="T18" fmla="*/ 40 w 95"/>
                <a:gd name="T19"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186">
                  <a:moveTo>
                    <a:pt x="40" y="0"/>
                  </a:moveTo>
                  <a:cubicBezTo>
                    <a:pt x="28" y="2"/>
                    <a:pt x="16" y="2"/>
                    <a:pt x="6" y="2"/>
                  </a:cubicBezTo>
                  <a:cubicBezTo>
                    <a:pt x="4" y="2"/>
                    <a:pt x="2" y="2"/>
                    <a:pt x="0" y="2"/>
                  </a:cubicBezTo>
                  <a:cubicBezTo>
                    <a:pt x="0" y="159"/>
                    <a:pt x="0" y="159"/>
                    <a:pt x="0" y="159"/>
                  </a:cubicBezTo>
                  <a:cubicBezTo>
                    <a:pt x="24" y="159"/>
                    <a:pt x="34" y="177"/>
                    <a:pt x="37" y="186"/>
                  </a:cubicBezTo>
                  <a:cubicBezTo>
                    <a:pt x="39" y="179"/>
                    <a:pt x="45" y="157"/>
                    <a:pt x="68" y="156"/>
                  </a:cubicBezTo>
                  <a:cubicBezTo>
                    <a:pt x="68" y="156"/>
                    <a:pt x="68" y="156"/>
                    <a:pt x="68" y="156"/>
                  </a:cubicBezTo>
                  <a:cubicBezTo>
                    <a:pt x="82" y="156"/>
                    <a:pt x="89" y="165"/>
                    <a:pt x="94" y="173"/>
                  </a:cubicBezTo>
                  <a:cubicBezTo>
                    <a:pt x="95" y="171"/>
                    <a:pt x="95" y="171"/>
                    <a:pt x="95" y="171"/>
                  </a:cubicBezTo>
                  <a:cubicBezTo>
                    <a:pt x="40" y="0"/>
                    <a:pt x="40" y="0"/>
                    <a:pt x="40"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36" name="Freeform 42"/>
            <p:cNvSpPr>
              <a:spLocks/>
            </p:cNvSpPr>
            <p:nvPr/>
          </p:nvSpPr>
          <p:spPr bwMode="auto">
            <a:xfrm>
              <a:off x="5679185" y="5788871"/>
              <a:ext cx="62613" cy="1066436"/>
            </a:xfrm>
            <a:custGeom>
              <a:avLst/>
              <a:gdLst>
                <a:gd name="T0" fmla="*/ 0 w 39"/>
                <a:gd name="T1" fmla="*/ 0 h 670"/>
                <a:gd name="T2" fmla="*/ 0 w 39"/>
                <a:gd name="T3" fmla="*/ 670 h 670"/>
                <a:gd name="T4" fmla="*/ 39 w 39"/>
                <a:gd name="T5" fmla="*/ 670 h 670"/>
                <a:gd name="T6" fmla="*/ 39 w 39"/>
                <a:gd name="T7" fmla="*/ 669 h 670"/>
                <a:gd name="T8" fmla="*/ 37 w 39"/>
                <a:gd name="T9" fmla="*/ 669 h 670"/>
                <a:gd name="T10" fmla="*/ 37 w 39"/>
                <a:gd name="T11" fmla="*/ 29 h 670"/>
                <a:gd name="T12" fmla="*/ 37 w 39"/>
                <a:gd name="T13" fmla="*/ 27 h 670"/>
                <a:gd name="T14" fmla="*/ 0 w 39"/>
                <a:gd name="T15" fmla="*/ 0 h 6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670">
                  <a:moveTo>
                    <a:pt x="0" y="0"/>
                  </a:moveTo>
                  <a:cubicBezTo>
                    <a:pt x="0" y="670"/>
                    <a:pt x="0" y="670"/>
                    <a:pt x="0" y="670"/>
                  </a:cubicBezTo>
                  <a:cubicBezTo>
                    <a:pt x="39" y="670"/>
                    <a:pt x="39" y="670"/>
                    <a:pt x="39" y="670"/>
                  </a:cubicBezTo>
                  <a:cubicBezTo>
                    <a:pt x="39" y="669"/>
                    <a:pt x="39" y="669"/>
                    <a:pt x="39" y="669"/>
                  </a:cubicBezTo>
                  <a:cubicBezTo>
                    <a:pt x="37" y="669"/>
                    <a:pt x="37" y="669"/>
                    <a:pt x="37" y="669"/>
                  </a:cubicBezTo>
                  <a:cubicBezTo>
                    <a:pt x="37" y="29"/>
                    <a:pt x="37" y="29"/>
                    <a:pt x="37" y="29"/>
                  </a:cubicBezTo>
                  <a:cubicBezTo>
                    <a:pt x="37" y="29"/>
                    <a:pt x="37" y="28"/>
                    <a:pt x="37" y="27"/>
                  </a:cubicBezTo>
                  <a:cubicBezTo>
                    <a:pt x="34" y="18"/>
                    <a:pt x="24" y="0"/>
                    <a:pt x="0" y="0"/>
                  </a:cubicBezTo>
                </a:path>
              </a:pathLst>
            </a:custGeom>
            <a:solidFill>
              <a:srgbClr val="82B73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37" name="Freeform 43"/>
            <p:cNvSpPr>
              <a:spLocks/>
            </p:cNvSpPr>
            <p:nvPr/>
          </p:nvSpPr>
          <p:spPr bwMode="auto">
            <a:xfrm>
              <a:off x="5724363"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2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2" y="672"/>
                    <a:pt x="2" y="672"/>
                    <a:pt x="2"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82B73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38" name="Freeform 44"/>
            <p:cNvSpPr>
              <a:spLocks/>
            </p:cNvSpPr>
            <p:nvPr/>
          </p:nvSpPr>
          <p:spPr bwMode="auto">
            <a:xfrm>
              <a:off x="5665117" y="5357314"/>
              <a:ext cx="65306" cy="181106"/>
            </a:xfrm>
            <a:custGeom>
              <a:avLst/>
              <a:gdLst>
                <a:gd name="T0" fmla="*/ 7 w 41"/>
                <a:gd name="T1" fmla="*/ 0 h 114"/>
                <a:gd name="T2" fmla="*/ 0 w 41"/>
                <a:gd name="T3" fmla="*/ 0 h 114"/>
                <a:gd name="T4" fmla="*/ 0 w 41"/>
                <a:gd name="T5" fmla="*/ 114 h 114"/>
                <a:gd name="T6" fmla="*/ 6 w 41"/>
                <a:gd name="T7" fmla="*/ 114 h 114"/>
                <a:gd name="T8" fmla="*/ 40 w 41"/>
                <a:gd name="T9" fmla="*/ 112 h 114"/>
                <a:gd name="T10" fmla="*/ 41 w 41"/>
                <a:gd name="T11" fmla="*/ 111 h 114"/>
                <a:gd name="T12" fmla="*/ 7 w 41"/>
                <a:gd name="T13" fmla="*/ 0 h 114"/>
              </a:gdLst>
              <a:ahLst/>
              <a:cxnLst>
                <a:cxn ang="0">
                  <a:pos x="T0" y="T1"/>
                </a:cxn>
                <a:cxn ang="0">
                  <a:pos x="T2" y="T3"/>
                </a:cxn>
                <a:cxn ang="0">
                  <a:pos x="T4" y="T5"/>
                </a:cxn>
                <a:cxn ang="0">
                  <a:pos x="T6" y="T7"/>
                </a:cxn>
                <a:cxn ang="0">
                  <a:pos x="T8" y="T9"/>
                </a:cxn>
                <a:cxn ang="0">
                  <a:pos x="T10" y="T11"/>
                </a:cxn>
                <a:cxn ang="0">
                  <a:pos x="T12" y="T13"/>
                </a:cxn>
              </a:cxnLst>
              <a:rect l="0" t="0" r="r" b="b"/>
              <a:pathLst>
                <a:path w="41" h="114">
                  <a:moveTo>
                    <a:pt x="7" y="0"/>
                  </a:moveTo>
                  <a:cubicBezTo>
                    <a:pt x="0" y="0"/>
                    <a:pt x="0" y="0"/>
                    <a:pt x="0" y="0"/>
                  </a:cubicBezTo>
                  <a:cubicBezTo>
                    <a:pt x="0" y="114"/>
                    <a:pt x="0" y="114"/>
                    <a:pt x="0" y="114"/>
                  </a:cubicBezTo>
                  <a:cubicBezTo>
                    <a:pt x="2" y="114"/>
                    <a:pt x="4" y="114"/>
                    <a:pt x="6" y="114"/>
                  </a:cubicBezTo>
                  <a:cubicBezTo>
                    <a:pt x="16" y="114"/>
                    <a:pt x="28" y="114"/>
                    <a:pt x="40" y="112"/>
                  </a:cubicBezTo>
                  <a:cubicBezTo>
                    <a:pt x="41" y="112"/>
                    <a:pt x="41" y="111"/>
                    <a:pt x="41" y="111"/>
                  </a:cubicBezTo>
                  <a:cubicBezTo>
                    <a:pt x="7" y="0"/>
                    <a:pt x="7" y="0"/>
                    <a:pt x="7" y="0"/>
                  </a:cubicBezTo>
                </a:path>
              </a:pathLst>
            </a:custGeom>
            <a:solidFill>
              <a:srgbClr val="82B73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grpSp>
      <p:grpSp>
        <p:nvGrpSpPr>
          <p:cNvPr id="439" name="Group 7"/>
          <p:cNvGrpSpPr/>
          <p:nvPr userDrawn="1"/>
        </p:nvGrpSpPr>
        <p:grpSpPr>
          <a:xfrm rot="10800000" flipV="1">
            <a:off x="9127403" y="6225656"/>
            <a:ext cx="407214" cy="1295020"/>
            <a:chOff x="6959786" y="5355294"/>
            <a:chExt cx="407320" cy="1502706"/>
          </a:xfrm>
        </p:grpSpPr>
        <p:sp>
          <p:nvSpPr>
            <p:cNvPr id="440" name="Freeform 17"/>
            <p:cNvSpPr>
              <a:spLocks/>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41" name="Freeform 18"/>
            <p:cNvSpPr>
              <a:spLocks/>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42" name="Freeform 19"/>
            <p:cNvSpPr>
              <a:spLocks/>
            </p:cNvSpPr>
            <p:nvPr/>
          </p:nvSpPr>
          <p:spPr bwMode="auto">
            <a:xfrm>
              <a:off x="7058755" y="5786851"/>
              <a:ext cx="123879" cy="1068456"/>
            </a:xfrm>
            <a:custGeom>
              <a:avLst/>
              <a:gdLst>
                <a:gd name="T0" fmla="*/ 78 w 78"/>
                <a:gd name="T1" fmla="*/ 671 h 671"/>
                <a:gd name="T2" fmla="*/ 0 w 78"/>
                <a:gd name="T3" fmla="*/ 671 h 671"/>
                <a:gd name="T4" fmla="*/ 0 w 78"/>
                <a:gd name="T5" fmla="*/ 32 h 671"/>
                <a:gd name="T6" fmla="*/ 38 w 78"/>
                <a:gd name="T7" fmla="*/ 1 h 671"/>
                <a:gd name="T8" fmla="*/ 78 w 78"/>
                <a:gd name="T9" fmla="*/ 32 h 671"/>
                <a:gd name="T10" fmla="*/ 78 w 78"/>
                <a:gd name="T11" fmla="*/ 671 h 671"/>
              </a:gdLst>
              <a:ahLst/>
              <a:cxnLst>
                <a:cxn ang="0">
                  <a:pos x="T0" y="T1"/>
                </a:cxn>
                <a:cxn ang="0">
                  <a:pos x="T2" y="T3"/>
                </a:cxn>
                <a:cxn ang="0">
                  <a:pos x="T4" y="T5"/>
                </a:cxn>
                <a:cxn ang="0">
                  <a:pos x="T6" y="T7"/>
                </a:cxn>
                <a:cxn ang="0">
                  <a:pos x="T8" y="T9"/>
                </a:cxn>
                <a:cxn ang="0">
                  <a:pos x="T10" y="T11"/>
                </a:cxn>
              </a:cxnLst>
              <a:rect l="0" t="0" r="r" b="b"/>
              <a:pathLst>
                <a:path w="78" h="671">
                  <a:moveTo>
                    <a:pt x="78" y="671"/>
                  </a:moveTo>
                  <a:cubicBezTo>
                    <a:pt x="0" y="671"/>
                    <a:pt x="0" y="671"/>
                    <a:pt x="0" y="671"/>
                  </a:cubicBezTo>
                  <a:cubicBezTo>
                    <a:pt x="0" y="32"/>
                    <a:pt x="0" y="32"/>
                    <a:pt x="0" y="32"/>
                  </a:cubicBezTo>
                  <a:cubicBezTo>
                    <a:pt x="0" y="32"/>
                    <a:pt x="4" y="1"/>
                    <a:pt x="38" y="1"/>
                  </a:cubicBezTo>
                  <a:cubicBezTo>
                    <a:pt x="72" y="0"/>
                    <a:pt x="78" y="32"/>
                    <a:pt x="78" y="32"/>
                  </a:cubicBezTo>
                  <a:cubicBezTo>
                    <a:pt x="78" y="671"/>
                    <a:pt x="78" y="671"/>
                    <a:pt x="78" y="671"/>
                  </a:cubicBezTo>
                </a:path>
              </a:pathLst>
            </a:custGeom>
            <a:solidFill>
              <a:srgbClr val="44546A">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43" name="Freeform 20"/>
            <p:cNvSpPr>
              <a:spLocks/>
            </p:cNvSpPr>
            <p:nvPr/>
          </p:nvSpPr>
          <p:spPr bwMode="auto">
            <a:xfrm>
              <a:off x="7181287"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F778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44" name="Freeform 21"/>
            <p:cNvSpPr>
              <a:spLocks/>
            </p:cNvSpPr>
            <p:nvPr/>
          </p:nvSpPr>
          <p:spPr bwMode="auto">
            <a:xfrm>
              <a:off x="6959786"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44546A">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45" name="Freeform 22"/>
            <p:cNvSpPr>
              <a:spLocks/>
            </p:cNvSpPr>
            <p:nvPr/>
          </p:nvSpPr>
          <p:spPr bwMode="auto">
            <a:xfrm>
              <a:off x="7056735" y="5357314"/>
              <a:ext cx="130611" cy="191204"/>
            </a:xfrm>
            <a:custGeom>
              <a:avLst/>
              <a:gdLst>
                <a:gd name="T0" fmla="*/ 0 w 82"/>
                <a:gd name="T1" fmla="*/ 110 h 120"/>
                <a:gd name="T2" fmla="*/ 82 w 82"/>
                <a:gd name="T3" fmla="*/ 112 h 120"/>
                <a:gd name="T4" fmla="*/ 48 w 82"/>
                <a:gd name="T5" fmla="*/ 0 h 120"/>
                <a:gd name="T6" fmla="*/ 28 w 82"/>
                <a:gd name="T7" fmla="*/ 0 h 120"/>
                <a:gd name="T8" fmla="*/ 0 w 82"/>
                <a:gd name="T9" fmla="*/ 110 h 120"/>
              </a:gdLst>
              <a:ahLst/>
              <a:cxnLst>
                <a:cxn ang="0">
                  <a:pos x="T0" y="T1"/>
                </a:cxn>
                <a:cxn ang="0">
                  <a:pos x="T2" y="T3"/>
                </a:cxn>
                <a:cxn ang="0">
                  <a:pos x="T4" y="T5"/>
                </a:cxn>
                <a:cxn ang="0">
                  <a:pos x="T6" y="T7"/>
                </a:cxn>
                <a:cxn ang="0">
                  <a:pos x="T8" y="T9"/>
                </a:cxn>
              </a:cxnLst>
              <a:rect l="0" t="0" r="r" b="b"/>
              <a:pathLst>
                <a:path w="82" h="120">
                  <a:moveTo>
                    <a:pt x="0" y="110"/>
                  </a:moveTo>
                  <a:cubicBezTo>
                    <a:pt x="0" y="110"/>
                    <a:pt x="39" y="120"/>
                    <a:pt x="82" y="112"/>
                  </a:cubicBezTo>
                  <a:cubicBezTo>
                    <a:pt x="48" y="0"/>
                    <a:pt x="48" y="0"/>
                    <a:pt x="48" y="0"/>
                  </a:cubicBezTo>
                  <a:cubicBezTo>
                    <a:pt x="28" y="0"/>
                    <a:pt x="28" y="0"/>
                    <a:pt x="28" y="0"/>
                  </a:cubicBezTo>
                  <a:cubicBezTo>
                    <a:pt x="0" y="110"/>
                    <a:pt x="0" y="110"/>
                    <a:pt x="0" y="110"/>
                  </a:cubicBezTo>
                </a:path>
              </a:pathLst>
            </a:custGeom>
            <a:solidFill>
              <a:srgbClr val="44546A">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46" name="Freeform 45"/>
            <p:cNvSpPr>
              <a:spLocks/>
            </p:cNvSpPr>
            <p:nvPr/>
          </p:nvSpPr>
          <p:spPr bwMode="auto">
            <a:xfrm>
              <a:off x="7117328" y="5355294"/>
              <a:ext cx="249778" cy="1502706"/>
            </a:xfrm>
            <a:custGeom>
              <a:avLst/>
              <a:gdLst>
                <a:gd name="T0" fmla="*/ 34 w 157"/>
                <a:gd name="T1" fmla="*/ 0 h 944"/>
                <a:gd name="T2" fmla="*/ 0 w 157"/>
                <a:gd name="T3" fmla="*/ 1 h 944"/>
                <a:gd name="T4" fmla="*/ 0 w 157"/>
                <a:gd name="T5" fmla="*/ 1 h 944"/>
                <a:gd name="T6" fmla="*/ 10 w 157"/>
                <a:gd name="T7" fmla="*/ 1 h 944"/>
                <a:gd name="T8" fmla="*/ 44 w 157"/>
                <a:gd name="T9" fmla="*/ 113 h 944"/>
                <a:gd name="T10" fmla="*/ 44 w 157"/>
                <a:gd name="T11" fmla="*/ 113 h 944"/>
                <a:gd name="T12" fmla="*/ 98 w 157"/>
                <a:gd name="T13" fmla="*/ 284 h 944"/>
                <a:gd name="T14" fmla="*/ 97 w 157"/>
                <a:gd name="T15" fmla="*/ 286 h 944"/>
                <a:gd name="T16" fmla="*/ 103 w 157"/>
                <a:gd name="T17" fmla="*/ 301 h 944"/>
                <a:gd name="T18" fmla="*/ 103 w 157"/>
                <a:gd name="T19" fmla="*/ 941 h 944"/>
                <a:gd name="T20" fmla="*/ 41 w 157"/>
                <a:gd name="T21" fmla="*/ 941 h 944"/>
                <a:gd name="T22" fmla="*/ 41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10" y="1"/>
                    <a:pt x="10" y="1"/>
                    <a:pt x="10" y="1"/>
                  </a:cubicBezTo>
                  <a:cubicBezTo>
                    <a:pt x="44" y="113"/>
                    <a:pt x="44" y="113"/>
                    <a:pt x="44" y="113"/>
                  </a:cubicBezTo>
                  <a:cubicBezTo>
                    <a:pt x="44" y="113"/>
                    <a:pt x="44" y="113"/>
                    <a:pt x="44" y="113"/>
                  </a:cubicBezTo>
                  <a:cubicBezTo>
                    <a:pt x="98" y="284"/>
                    <a:pt x="98" y="284"/>
                    <a:pt x="98" y="284"/>
                  </a:cubicBezTo>
                  <a:cubicBezTo>
                    <a:pt x="97" y="286"/>
                    <a:pt x="97" y="286"/>
                    <a:pt x="97" y="286"/>
                  </a:cubicBezTo>
                  <a:cubicBezTo>
                    <a:pt x="101" y="293"/>
                    <a:pt x="103" y="301"/>
                    <a:pt x="103" y="301"/>
                  </a:cubicBezTo>
                  <a:cubicBezTo>
                    <a:pt x="103" y="941"/>
                    <a:pt x="103" y="941"/>
                    <a:pt x="103" y="941"/>
                  </a:cubicBezTo>
                  <a:cubicBezTo>
                    <a:pt x="41" y="941"/>
                    <a:pt x="41" y="941"/>
                    <a:pt x="41" y="941"/>
                  </a:cubicBezTo>
                  <a:cubicBezTo>
                    <a:pt x="41" y="942"/>
                    <a:pt x="41" y="942"/>
                    <a:pt x="41"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47" name="Freeform 46"/>
            <p:cNvSpPr>
              <a:spLocks/>
            </p:cNvSpPr>
            <p:nvPr/>
          </p:nvSpPr>
          <p:spPr bwMode="auto">
            <a:xfrm>
              <a:off x="7117328" y="5535727"/>
              <a:ext cx="156195" cy="295559"/>
            </a:xfrm>
            <a:custGeom>
              <a:avLst/>
              <a:gdLst>
                <a:gd name="T0" fmla="*/ 44 w 98"/>
                <a:gd name="T1" fmla="*/ 0 h 186"/>
                <a:gd name="T2" fmla="*/ 9 w 98"/>
                <a:gd name="T3" fmla="*/ 3 h 186"/>
                <a:gd name="T4" fmla="*/ 0 w 98"/>
                <a:gd name="T5" fmla="*/ 3 h 186"/>
                <a:gd name="T6" fmla="*/ 0 w 98"/>
                <a:gd name="T7" fmla="*/ 159 h 186"/>
                <a:gd name="T8" fmla="*/ 1 w 98"/>
                <a:gd name="T9" fmla="*/ 159 h 186"/>
                <a:gd name="T10" fmla="*/ 2 w 98"/>
                <a:gd name="T11" fmla="*/ 159 h 186"/>
                <a:gd name="T12" fmla="*/ 40 w 98"/>
                <a:gd name="T13" fmla="*/ 186 h 186"/>
                <a:gd name="T14" fmla="*/ 71 w 98"/>
                <a:gd name="T15" fmla="*/ 156 h 186"/>
                <a:gd name="T16" fmla="*/ 71 w 98"/>
                <a:gd name="T17" fmla="*/ 156 h 186"/>
                <a:gd name="T18" fmla="*/ 97 w 98"/>
                <a:gd name="T19" fmla="*/ 173 h 186"/>
                <a:gd name="T20" fmla="*/ 98 w 98"/>
                <a:gd name="T21" fmla="*/ 171 h 186"/>
                <a:gd name="T22" fmla="*/ 44 w 98"/>
                <a:gd name="T23"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8" h="186">
                  <a:moveTo>
                    <a:pt x="44" y="0"/>
                  </a:moveTo>
                  <a:cubicBezTo>
                    <a:pt x="31" y="2"/>
                    <a:pt x="20" y="3"/>
                    <a:pt x="9" y="3"/>
                  </a:cubicBezTo>
                  <a:cubicBezTo>
                    <a:pt x="6" y="3"/>
                    <a:pt x="3" y="3"/>
                    <a:pt x="0" y="3"/>
                  </a:cubicBezTo>
                  <a:cubicBezTo>
                    <a:pt x="0" y="159"/>
                    <a:pt x="0" y="159"/>
                    <a:pt x="0" y="159"/>
                  </a:cubicBezTo>
                  <a:cubicBezTo>
                    <a:pt x="0" y="159"/>
                    <a:pt x="1" y="159"/>
                    <a:pt x="1" y="159"/>
                  </a:cubicBezTo>
                  <a:cubicBezTo>
                    <a:pt x="2" y="159"/>
                    <a:pt x="2" y="159"/>
                    <a:pt x="2" y="159"/>
                  </a:cubicBezTo>
                  <a:cubicBezTo>
                    <a:pt x="27" y="159"/>
                    <a:pt x="37" y="177"/>
                    <a:pt x="40" y="186"/>
                  </a:cubicBezTo>
                  <a:cubicBezTo>
                    <a:pt x="42" y="179"/>
                    <a:pt x="48" y="157"/>
                    <a:pt x="71" y="156"/>
                  </a:cubicBezTo>
                  <a:cubicBezTo>
                    <a:pt x="71" y="156"/>
                    <a:pt x="71" y="156"/>
                    <a:pt x="71" y="156"/>
                  </a:cubicBezTo>
                  <a:cubicBezTo>
                    <a:pt x="85" y="156"/>
                    <a:pt x="92" y="165"/>
                    <a:pt x="97" y="173"/>
                  </a:cubicBezTo>
                  <a:cubicBezTo>
                    <a:pt x="98" y="171"/>
                    <a:pt x="98" y="171"/>
                    <a:pt x="98" y="171"/>
                  </a:cubicBezTo>
                  <a:cubicBezTo>
                    <a:pt x="44" y="0"/>
                    <a:pt x="44" y="0"/>
                    <a:pt x="44"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48" name="Freeform 47"/>
            <p:cNvSpPr>
              <a:spLocks/>
            </p:cNvSpPr>
            <p:nvPr/>
          </p:nvSpPr>
          <p:spPr bwMode="auto">
            <a:xfrm>
              <a:off x="7117328" y="5788871"/>
              <a:ext cx="65306" cy="1066436"/>
            </a:xfrm>
            <a:custGeom>
              <a:avLst/>
              <a:gdLst>
                <a:gd name="T0" fmla="*/ 2 w 41"/>
                <a:gd name="T1" fmla="*/ 0 h 670"/>
                <a:gd name="T2" fmla="*/ 1 w 41"/>
                <a:gd name="T3" fmla="*/ 0 h 670"/>
                <a:gd name="T4" fmla="*/ 0 w 41"/>
                <a:gd name="T5" fmla="*/ 0 h 670"/>
                <a:gd name="T6" fmla="*/ 0 w 41"/>
                <a:gd name="T7" fmla="*/ 670 h 670"/>
                <a:gd name="T8" fmla="*/ 41 w 41"/>
                <a:gd name="T9" fmla="*/ 670 h 670"/>
                <a:gd name="T10" fmla="*/ 41 w 41"/>
                <a:gd name="T11" fmla="*/ 669 h 670"/>
                <a:gd name="T12" fmla="*/ 40 w 41"/>
                <a:gd name="T13" fmla="*/ 669 h 670"/>
                <a:gd name="T14" fmla="*/ 40 w 41"/>
                <a:gd name="T15" fmla="*/ 29 h 670"/>
                <a:gd name="T16" fmla="*/ 40 w 41"/>
                <a:gd name="T17" fmla="*/ 27 h 670"/>
                <a:gd name="T18" fmla="*/ 2 w 41"/>
                <a:gd name="T19" fmla="*/ 0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670">
                  <a:moveTo>
                    <a:pt x="2" y="0"/>
                  </a:moveTo>
                  <a:cubicBezTo>
                    <a:pt x="2" y="0"/>
                    <a:pt x="2" y="0"/>
                    <a:pt x="1" y="0"/>
                  </a:cubicBezTo>
                  <a:cubicBezTo>
                    <a:pt x="1" y="0"/>
                    <a:pt x="0" y="0"/>
                    <a:pt x="0" y="0"/>
                  </a:cubicBezTo>
                  <a:cubicBezTo>
                    <a:pt x="0" y="670"/>
                    <a:pt x="0" y="670"/>
                    <a:pt x="0" y="670"/>
                  </a:cubicBezTo>
                  <a:cubicBezTo>
                    <a:pt x="41" y="670"/>
                    <a:pt x="41" y="670"/>
                    <a:pt x="41" y="670"/>
                  </a:cubicBezTo>
                  <a:cubicBezTo>
                    <a:pt x="41" y="669"/>
                    <a:pt x="41" y="669"/>
                    <a:pt x="41" y="669"/>
                  </a:cubicBezTo>
                  <a:cubicBezTo>
                    <a:pt x="40" y="669"/>
                    <a:pt x="40" y="669"/>
                    <a:pt x="40" y="669"/>
                  </a:cubicBezTo>
                  <a:cubicBezTo>
                    <a:pt x="40" y="29"/>
                    <a:pt x="40" y="29"/>
                    <a:pt x="40" y="29"/>
                  </a:cubicBezTo>
                  <a:cubicBezTo>
                    <a:pt x="40" y="29"/>
                    <a:pt x="40" y="28"/>
                    <a:pt x="40" y="27"/>
                  </a:cubicBezTo>
                  <a:cubicBezTo>
                    <a:pt x="37" y="18"/>
                    <a:pt x="27" y="0"/>
                    <a:pt x="2" y="0"/>
                  </a:cubicBezTo>
                </a:path>
              </a:pathLst>
            </a:custGeom>
            <a:solidFill>
              <a:srgbClr val="44546A"/>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49" name="Freeform 48"/>
            <p:cNvSpPr>
              <a:spLocks/>
            </p:cNvSpPr>
            <p:nvPr/>
          </p:nvSpPr>
          <p:spPr bwMode="auto">
            <a:xfrm>
              <a:off x="7181287"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1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1" y="672"/>
                    <a:pt x="1" y="672"/>
                    <a:pt x="1"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44546A"/>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50" name="Freeform 49"/>
            <p:cNvSpPr>
              <a:spLocks/>
            </p:cNvSpPr>
            <p:nvPr/>
          </p:nvSpPr>
          <p:spPr bwMode="auto">
            <a:xfrm>
              <a:off x="7117328" y="5357314"/>
              <a:ext cx="70019" cy="183125"/>
            </a:xfrm>
            <a:custGeom>
              <a:avLst/>
              <a:gdLst>
                <a:gd name="T0" fmla="*/ 10 w 44"/>
                <a:gd name="T1" fmla="*/ 0 h 115"/>
                <a:gd name="T2" fmla="*/ 0 w 44"/>
                <a:gd name="T3" fmla="*/ 0 h 115"/>
                <a:gd name="T4" fmla="*/ 0 w 44"/>
                <a:gd name="T5" fmla="*/ 115 h 115"/>
                <a:gd name="T6" fmla="*/ 9 w 44"/>
                <a:gd name="T7" fmla="*/ 115 h 115"/>
                <a:gd name="T8" fmla="*/ 44 w 44"/>
                <a:gd name="T9" fmla="*/ 112 h 115"/>
                <a:gd name="T10" fmla="*/ 44 w 44"/>
                <a:gd name="T11" fmla="*/ 112 h 115"/>
                <a:gd name="T12" fmla="*/ 10 w 44"/>
                <a:gd name="T13" fmla="*/ 0 h 115"/>
              </a:gdLst>
              <a:ahLst/>
              <a:cxnLst>
                <a:cxn ang="0">
                  <a:pos x="T0" y="T1"/>
                </a:cxn>
                <a:cxn ang="0">
                  <a:pos x="T2" y="T3"/>
                </a:cxn>
                <a:cxn ang="0">
                  <a:pos x="T4" y="T5"/>
                </a:cxn>
                <a:cxn ang="0">
                  <a:pos x="T6" y="T7"/>
                </a:cxn>
                <a:cxn ang="0">
                  <a:pos x="T8" y="T9"/>
                </a:cxn>
                <a:cxn ang="0">
                  <a:pos x="T10" y="T11"/>
                </a:cxn>
                <a:cxn ang="0">
                  <a:pos x="T12" y="T13"/>
                </a:cxn>
              </a:cxnLst>
              <a:rect l="0" t="0" r="r" b="b"/>
              <a:pathLst>
                <a:path w="44" h="115">
                  <a:moveTo>
                    <a:pt x="10" y="0"/>
                  </a:moveTo>
                  <a:cubicBezTo>
                    <a:pt x="0" y="0"/>
                    <a:pt x="0" y="0"/>
                    <a:pt x="0" y="0"/>
                  </a:cubicBezTo>
                  <a:cubicBezTo>
                    <a:pt x="0" y="115"/>
                    <a:pt x="0" y="115"/>
                    <a:pt x="0" y="115"/>
                  </a:cubicBezTo>
                  <a:cubicBezTo>
                    <a:pt x="3" y="115"/>
                    <a:pt x="6" y="115"/>
                    <a:pt x="9" y="115"/>
                  </a:cubicBezTo>
                  <a:cubicBezTo>
                    <a:pt x="20" y="115"/>
                    <a:pt x="31" y="114"/>
                    <a:pt x="44" y="112"/>
                  </a:cubicBezTo>
                  <a:cubicBezTo>
                    <a:pt x="44" y="112"/>
                    <a:pt x="44" y="112"/>
                    <a:pt x="44" y="112"/>
                  </a:cubicBezTo>
                  <a:cubicBezTo>
                    <a:pt x="10" y="0"/>
                    <a:pt x="10" y="0"/>
                    <a:pt x="10" y="0"/>
                  </a:cubicBezTo>
                </a:path>
              </a:pathLst>
            </a:custGeom>
            <a:solidFill>
              <a:srgbClr val="44546A"/>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grpSp>
      <p:grpSp>
        <p:nvGrpSpPr>
          <p:cNvPr id="451" name="Group 5"/>
          <p:cNvGrpSpPr/>
          <p:nvPr userDrawn="1"/>
        </p:nvGrpSpPr>
        <p:grpSpPr>
          <a:xfrm rot="10800000" flipV="1">
            <a:off x="9691788" y="6225657"/>
            <a:ext cx="403847" cy="2106477"/>
            <a:chOff x="6007804" y="4266641"/>
            <a:chExt cx="403952" cy="2588666"/>
          </a:xfrm>
        </p:grpSpPr>
        <p:sp>
          <p:nvSpPr>
            <p:cNvPr id="452" name="Freeform 29"/>
            <p:cNvSpPr>
              <a:spLocks/>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53" name="Freeform 30"/>
            <p:cNvSpPr>
              <a:spLocks/>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54" name="Freeform 31"/>
            <p:cNvSpPr>
              <a:spLocks/>
            </p:cNvSpPr>
            <p:nvPr/>
          </p:nvSpPr>
          <p:spPr bwMode="auto">
            <a:xfrm>
              <a:off x="6104752" y="4694831"/>
              <a:ext cx="125899" cy="2160476"/>
            </a:xfrm>
            <a:custGeom>
              <a:avLst/>
              <a:gdLst>
                <a:gd name="T0" fmla="*/ 79 w 79"/>
                <a:gd name="T1" fmla="*/ 1357 h 1357"/>
                <a:gd name="T2" fmla="*/ 0 w 79"/>
                <a:gd name="T3" fmla="*/ 1357 h 1357"/>
                <a:gd name="T4" fmla="*/ 0 w 79"/>
                <a:gd name="T5" fmla="*/ 32 h 1357"/>
                <a:gd name="T6" fmla="*/ 39 w 79"/>
                <a:gd name="T7" fmla="*/ 1 h 1357"/>
                <a:gd name="T8" fmla="*/ 79 w 79"/>
                <a:gd name="T9" fmla="*/ 32 h 1357"/>
                <a:gd name="T10" fmla="*/ 79 w 79"/>
                <a:gd name="T11" fmla="*/ 1357 h 1357"/>
              </a:gdLst>
              <a:ahLst/>
              <a:cxnLst>
                <a:cxn ang="0">
                  <a:pos x="T0" y="T1"/>
                </a:cxn>
                <a:cxn ang="0">
                  <a:pos x="T2" y="T3"/>
                </a:cxn>
                <a:cxn ang="0">
                  <a:pos x="T4" y="T5"/>
                </a:cxn>
                <a:cxn ang="0">
                  <a:pos x="T6" y="T7"/>
                </a:cxn>
                <a:cxn ang="0">
                  <a:pos x="T8" y="T9"/>
                </a:cxn>
                <a:cxn ang="0">
                  <a:pos x="T10" y="T11"/>
                </a:cxn>
              </a:cxnLst>
              <a:rect l="0" t="0" r="r" b="b"/>
              <a:pathLst>
                <a:path w="79" h="1357">
                  <a:moveTo>
                    <a:pt x="79" y="1357"/>
                  </a:moveTo>
                  <a:cubicBezTo>
                    <a:pt x="0" y="1357"/>
                    <a:pt x="0" y="1357"/>
                    <a:pt x="0" y="1357"/>
                  </a:cubicBezTo>
                  <a:cubicBezTo>
                    <a:pt x="0" y="32"/>
                    <a:pt x="0" y="32"/>
                    <a:pt x="0" y="32"/>
                  </a:cubicBezTo>
                  <a:cubicBezTo>
                    <a:pt x="0" y="32"/>
                    <a:pt x="5" y="1"/>
                    <a:pt x="39" y="1"/>
                  </a:cubicBezTo>
                  <a:cubicBezTo>
                    <a:pt x="73" y="0"/>
                    <a:pt x="79" y="32"/>
                    <a:pt x="79" y="32"/>
                  </a:cubicBezTo>
                  <a:cubicBezTo>
                    <a:pt x="79" y="1357"/>
                    <a:pt x="79" y="1357"/>
                    <a:pt x="79" y="1357"/>
                  </a:cubicBezTo>
                </a:path>
              </a:pathLst>
            </a:custGeom>
            <a:solidFill>
              <a:srgbClr val="F39C11">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55" name="Freeform 32"/>
            <p:cNvSpPr>
              <a:spLocks/>
            </p:cNvSpPr>
            <p:nvPr/>
          </p:nvSpPr>
          <p:spPr bwMode="auto">
            <a:xfrm>
              <a:off x="6228631" y="4692138"/>
              <a:ext cx="100315" cy="2161149"/>
            </a:xfrm>
            <a:custGeom>
              <a:avLst/>
              <a:gdLst>
                <a:gd name="T0" fmla="*/ 63 w 63"/>
                <a:gd name="T1" fmla="*/ 1358 h 1358"/>
                <a:gd name="T2" fmla="*/ 0 w 63"/>
                <a:gd name="T3" fmla="*/ 1358 h 1358"/>
                <a:gd name="T4" fmla="*/ 0 w 63"/>
                <a:gd name="T5" fmla="*/ 32 h 1358"/>
                <a:gd name="T6" fmla="*/ 30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0" y="0"/>
                  </a:cubicBezTo>
                  <a:cubicBezTo>
                    <a:pt x="57" y="0"/>
                    <a:pt x="63" y="32"/>
                    <a:pt x="63" y="32"/>
                  </a:cubicBezTo>
                  <a:cubicBezTo>
                    <a:pt x="63" y="1358"/>
                    <a:pt x="63" y="1358"/>
                    <a:pt x="63" y="1358"/>
                  </a:cubicBezTo>
                </a:path>
              </a:pathLst>
            </a:custGeom>
            <a:solidFill>
              <a:srgbClr val="FFB1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56" name="Freeform 33"/>
            <p:cNvSpPr>
              <a:spLocks/>
            </p:cNvSpPr>
            <p:nvPr/>
          </p:nvSpPr>
          <p:spPr bwMode="auto">
            <a:xfrm>
              <a:off x="6007804" y="4692138"/>
              <a:ext cx="100315" cy="2161149"/>
            </a:xfrm>
            <a:custGeom>
              <a:avLst/>
              <a:gdLst>
                <a:gd name="T0" fmla="*/ 63 w 63"/>
                <a:gd name="T1" fmla="*/ 1358 h 1358"/>
                <a:gd name="T2" fmla="*/ 0 w 63"/>
                <a:gd name="T3" fmla="*/ 1358 h 1358"/>
                <a:gd name="T4" fmla="*/ 0 w 63"/>
                <a:gd name="T5" fmla="*/ 32 h 1358"/>
                <a:gd name="T6" fmla="*/ 31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1" y="0"/>
                  </a:cubicBezTo>
                  <a:cubicBezTo>
                    <a:pt x="58" y="0"/>
                    <a:pt x="63" y="32"/>
                    <a:pt x="63" y="32"/>
                  </a:cubicBezTo>
                  <a:lnTo>
                    <a:pt x="63" y="1358"/>
                  </a:lnTo>
                  <a:close/>
                </a:path>
              </a:pathLst>
            </a:custGeom>
            <a:solidFill>
              <a:srgbClr val="F39C11">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57" name="Freeform 34"/>
            <p:cNvSpPr>
              <a:spLocks/>
            </p:cNvSpPr>
            <p:nvPr/>
          </p:nvSpPr>
          <p:spPr bwMode="auto">
            <a:xfrm>
              <a:off x="6104752" y="4268661"/>
              <a:ext cx="129265" cy="185818"/>
            </a:xfrm>
            <a:custGeom>
              <a:avLst/>
              <a:gdLst>
                <a:gd name="T0" fmla="*/ 0 w 81"/>
                <a:gd name="T1" fmla="*/ 107 h 117"/>
                <a:gd name="T2" fmla="*/ 81 w 81"/>
                <a:gd name="T3" fmla="*/ 109 h 117"/>
                <a:gd name="T4" fmla="*/ 48 w 81"/>
                <a:gd name="T5" fmla="*/ 0 h 117"/>
                <a:gd name="T6" fmla="*/ 28 w 81"/>
                <a:gd name="T7" fmla="*/ 0 h 117"/>
                <a:gd name="T8" fmla="*/ 0 w 81"/>
                <a:gd name="T9" fmla="*/ 107 h 117"/>
              </a:gdLst>
              <a:ahLst/>
              <a:cxnLst>
                <a:cxn ang="0">
                  <a:pos x="T0" y="T1"/>
                </a:cxn>
                <a:cxn ang="0">
                  <a:pos x="T2" y="T3"/>
                </a:cxn>
                <a:cxn ang="0">
                  <a:pos x="T4" y="T5"/>
                </a:cxn>
                <a:cxn ang="0">
                  <a:pos x="T6" y="T7"/>
                </a:cxn>
                <a:cxn ang="0">
                  <a:pos x="T8" y="T9"/>
                </a:cxn>
              </a:cxnLst>
              <a:rect l="0" t="0" r="r" b="b"/>
              <a:pathLst>
                <a:path w="81" h="117">
                  <a:moveTo>
                    <a:pt x="0" y="107"/>
                  </a:moveTo>
                  <a:cubicBezTo>
                    <a:pt x="0" y="107"/>
                    <a:pt x="39" y="117"/>
                    <a:pt x="81" y="109"/>
                  </a:cubicBezTo>
                  <a:cubicBezTo>
                    <a:pt x="48" y="0"/>
                    <a:pt x="48" y="0"/>
                    <a:pt x="48" y="0"/>
                  </a:cubicBezTo>
                  <a:cubicBezTo>
                    <a:pt x="28" y="0"/>
                    <a:pt x="28" y="0"/>
                    <a:pt x="28" y="0"/>
                  </a:cubicBezTo>
                  <a:cubicBezTo>
                    <a:pt x="0" y="107"/>
                    <a:pt x="0" y="107"/>
                    <a:pt x="0" y="107"/>
                  </a:cubicBezTo>
                </a:path>
              </a:pathLst>
            </a:custGeom>
            <a:solidFill>
              <a:srgbClr val="F39C11">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58" name="Freeform 50"/>
            <p:cNvSpPr>
              <a:spLocks/>
            </p:cNvSpPr>
            <p:nvPr/>
          </p:nvSpPr>
          <p:spPr bwMode="auto">
            <a:xfrm>
              <a:off x="6173424" y="4266641"/>
              <a:ext cx="238332" cy="2588666"/>
            </a:xfrm>
            <a:custGeom>
              <a:avLst/>
              <a:gdLst>
                <a:gd name="T0" fmla="*/ 27 w 150"/>
                <a:gd name="T1" fmla="*/ 0 h 1626"/>
                <a:gd name="T2" fmla="*/ 0 w 150"/>
                <a:gd name="T3" fmla="*/ 1 h 1626"/>
                <a:gd name="T4" fmla="*/ 5 w 150"/>
                <a:gd name="T5" fmla="*/ 1 h 1626"/>
                <a:gd name="T6" fmla="*/ 38 w 150"/>
                <a:gd name="T7" fmla="*/ 110 h 1626"/>
                <a:gd name="T8" fmla="*/ 92 w 150"/>
                <a:gd name="T9" fmla="*/ 282 h 1626"/>
                <a:gd name="T10" fmla="*/ 92 w 150"/>
                <a:gd name="T11" fmla="*/ 284 h 1626"/>
                <a:gd name="T12" fmla="*/ 98 w 150"/>
                <a:gd name="T13" fmla="*/ 299 h 1626"/>
                <a:gd name="T14" fmla="*/ 98 w 150"/>
                <a:gd name="T15" fmla="*/ 1625 h 1626"/>
                <a:gd name="T16" fmla="*/ 36 w 150"/>
                <a:gd name="T17" fmla="*/ 1625 h 1626"/>
                <a:gd name="T18" fmla="*/ 36 w 150"/>
                <a:gd name="T19" fmla="*/ 1626 h 1626"/>
                <a:gd name="T20" fmla="*/ 150 w 150"/>
                <a:gd name="T21" fmla="*/ 1626 h 1626"/>
                <a:gd name="T22" fmla="*/ 135 w 150"/>
                <a:gd name="T23" fmla="*/ 290 h 1626"/>
                <a:gd name="T24" fmla="*/ 27 w 150"/>
                <a:gd name="T25" fmla="*/ 0 h 1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0" h="1626">
                  <a:moveTo>
                    <a:pt x="27" y="0"/>
                  </a:moveTo>
                  <a:cubicBezTo>
                    <a:pt x="0" y="1"/>
                    <a:pt x="0" y="1"/>
                    <a:pt x="0" y="1"/>
                  </a:cubicBezTo>
                  <a:cubicBezTo>
                    <a:pt x="5" y="1"/>
                    <a:pt x="5" y="1"/>
                    <a:pt x="5" y="1"/>
                  </a:cubicBezTo>
                  <a:cubicBezTo>
                    <a:pt x="38" y="110"/>
                    <a:pt x="38" y="110"/>
                    <a:pt x="38" y="110"/>
                  </a:cubicBezTo>
                  <a:cubicBezTo>
                    <a:pt x="92" y="282"/>
                    <a:pt x="92" y="282"/>
                    <a:pt x="92" y="282"/>
                  </a:cubicBezTo>
                  <a:cubicBezTo>
                    <a:pt x="92" y="284"/>
                    <a:pt x="92" y="284"/>
                    <a:pt x="92" y="284"/>
                  </a:cubicBezTo>
                  <a:cubicBezTo>
                    <a:pt x="96" y="291"/>
                    <a:pt x="98" y="299"/>
                    <a:pt x="98" y="299"/>
                  </a:cubicBezTo>
                  <a:cubicBezTo>
                    <a:pt x="98" y="1625"/>
                    <a:pt x="98" y="1625"/>
                    <a:pt x="98" y="1625"/>
                  </a:cubicBezTo>
                  <a:cubicBezTo>
                    <a:pt x="36" y="1625"/>
                    <a:pt x="36" y="1625"/>
                    <a:pt x="36" y="1625"/>
                  </a:cubicBezTo>
                  <a:cubicBezTo>
                    <a:pt x="36" y="1626"/>
                    <a:pt x="36" y="1626"/>
                    <a:pt x="36" y="1626"/>
                  </a:cubicBezTo>
                  <a:cubicBezTo>
                    <a:pt x="150" y="1626"/>
                    <a:pt x="150" y="1626"/>
                    <a:pt x="150" y="1626"/>
                  </a:cubicBezTo>
                  <a:cubicBezTo>
                    <a:pt x="135" y="290"/>
                    <a:pt x="135" y="290"/>
                    <a:pt x="135" y="290"/>
                  </a:cubicBezTo>
                  <a:cubicBezTo>
                    <a:pt x="27" y="0"/>
                    <a:pt x="27" y="0"/>
                    <a:pt x="27"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59" name="Freeform 51"/>
            <p:cNvSpPr>
              <a:spLocks/>
            </p:cNvSpPr>
            <p:nvPr/>
          </p:nvSpPr>
          <p:spPr bwMode="auto">
            <a:xfrm>
              <a:off x="6161979" y="4441687"/>
              <a:ext cx="157542" cy="298252"/>
            </a:xfrm>
            <a:custGeom>
              <a:avLst/>
              <a:gdLst>
                <a:gd name="T0" fmla="*/ 45 w 99"/>
                <a:gd name="T1" fmla="*/ 0 h 187"/>
                <a:gd name="T2" fmla="*/ 45 w 99"/>
                <a:gd name="T3" fmla="*/ 0 h 187"/>
                <a:gd name="T4" fmla="*/ 11 w 99"/>
                <a:gd name="T5" fmla="*/ 3 h 187"/>
                <a:gd name="T6" fmla="*/ 0 w 99"/>
                <a:gd name="T7" fmla="*/ 3 h 187"/>
                <a:gd name="T8" fmla="*/ 0 w 99"/>
                <a:gd name="T9" fmla="*/ 160 h 187"/>
                <a:gd name="T10" fmla="*/ 3 w 99"/>
                <a:gd name="T11" fmla="*/ 160 h 187"/>
                <a:gd name="T12" fmla="*/ 4 w 99"/>
                <a:gd name="T13" fmla="*/ 160 h 187"/>
                <a:gd name="T14" fmla="*/ 42 w 99"/>
                <a:gd name="T15" fmla="*/ 187 h 187"/>
                <a:gd name="T16" fmla="*/ 72 w 99"/>
                <a:gd name="T17" fmla="*/ 157 h 187"/>
                <a:gd name="T18" fmla="*/ 73 w 99"/>
                <a:gd name="T19" fmla="*/ 157 h 187"/>
                <a:gd name="T20" fmla="*/ 99 w 99"/>
                <a:gd name="T21" fmla="*/ 174 h 187"/>
                <a:gd name="T22" fmla="*/ 99 w 99"/>
                <a:gd name="T23" fmla="*/ 172 h 187"/>
                <a:gd name="T24" fmla="*/ 45 w 99"/>
                <a:gd name="T25"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187">
                  <a:moveTo>
                    <a:pt x="45" y="0"/>
                  </a:moveTo>
                  <a:cubicBezTo>
                    <a:pt x="45" y="0"/>
                    <a:pt x="45" y="0"/>
                    <a:pt x="45" y="0"/>
                  </a:cubicBezTo>
                  <a:cubicBezTo>
                    <a:pt x="33" y="2"/>
                    <a:pt x="21" y="3"/>
                    <a:pt x="11" y="3"/>
                  </a:cubicBezTo>
                  <a:cubicBezTo>
                    <a:pt x="7" y="3"/>
                    <a:pt x="3" y="3"/>
                    <a:pt x="0" y="3"/>
                  </a:cubicBezTo>
                  <a:cubicBezTo>
                    <a:pt x="0" y="160"/>
                    <a:pt x="0" y="160"/>
                    <a:pt x="0" y="160"/>
                  </a:cubicBezTo>
                  <a:cubicBezTo>
                    <a:pt x="1" y="160"/>
                    <a:pt x="2" y="160"/>
                    <a:pt x="3" y="160"/>
                  </a:cubicBezTo>
                  <a:cubicBezTo>
                    <a:pt x="3" y="160"/>
                    <a:pt x="4" y="160"/>
                    <a:pt x="4" y="160"/>
                  </a:cubicBezTo>
                  <a:cubicBezTo>
                    <a:pt x="29" y="160"/>
                    <a:pt x="39" y="178"/>
                    <a:pt x="42" y="187"/>
                  </a:cubicBezTo>
                  <a:cubicBezTo>
                    <a:pt x="44" y="179"/>
                    <a:pt x="50" y="158"/>
                    <a:pt x="72" y="157"/>
                  </a:cubicBezTo>
                  <a:cubicBezTo>
                    <a:pt x="73" y="157"/>
                    <a:pt x="73" y="157"/>
                    <a:pt x="73" y="157"/>
                  </a:cubicBezTo>
                  <a:cubicBezTo>
                    <a:pt x="87" y="157"/>
                    <a:pt x="94" y="166"/>
                    <a:pt x="99" y="174"/>
                  </a:cubicBezTo>
                  <a:cubicBezTo>
                    <a:pt x="99" y="172"/>
                    <a:pt x="99" y="172"/>
                    <a:pt x="99" y="172"/>
                  </a:cubicBezTo>
                  <a:cubicBezTo>
                    <a:pt x="45" y="0"/>
                    <a:pt x="45" y="0"/>
                    <a:pt x="45"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60" name="Freeform 52"/>
            <p:cNvSpPr>
              <a:spLocks/>
            </p:cNvSpPr>
            <p:nvPr/>
          </p:nvSpPr>
          <p:spPr bwMode="auto">
            <a:xfrm>
              <a:off x="6161979" y="4696851"/>
              <a:ext cx="68672" cy="2158456"/>
            </a:xfrm>
            <a:custGeom>
              <a:avLst/>
              <a:gdLst>
                <a:gd name="T0" fmla="*/ 4 w 43"/>
                <a:gd name="T1" fmla="*/ 0 h 1356"/>
                <a:gd name="T2" fmla="*/ 3 w 43"/>
                <a:gd name="T3" fmla="*/ 0 h 1356"/>
                <a:gd name="T4" fmla="*/ 0 w 43"/>
                <a:gd name="T5" fmla="*/ 0 h 1356"/>
                <a:gd name="T6" fmla="*/ 0 w 43"/>
                <a:gd name="T7" fmla="*/ 1356 h 1356"/>
                <a:gd name="T8" fmla="*/ 43 w 43"/>
                <a:gd name="T9" fmla="*/ 1356 h 1356"/>
                <a:gd name="T10" fmla="*/ 43 w 43"/>
                <a:gd name="T11" fmla="*/ 1355 h 1356"/>
                <a:gd name="T12" fmla="*/ 42 w 43"/>
                <a:gd name="T13" fmla="*/ 1355 h 1356"/>
                <a:gd name="T14" fmla="*/ 42 w 43"/>
                <a:gd name="T15" fmla="*/ 29 h 1356"/>
                <a:gd name="T16" fmla="*/ 42 w 43"/>
                <a:gd name="T17" fmla="*/ 27 h 1356"/>
                <a:gd name="T18" fmla="*/ 4 w 43"/>
                <a:gd name="T19"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1356">
                  <a:moveTo>
                    <a:pt x="4" y="0"/>
                  </a:moveTo>
                  <a:cubicBezTo>
                    <a:pt x="4" y="0"/>
                    <a:pt x="3" y="0"/>
                    <a:pt x="3" y="0"/>
                  </a:cubicBezTo>
                  <a:cubicBezTo>
                    <a:pt x="2" y="0"/>
                    <a:pt x="1" y="0"/>
                    <a:pt x="0" y="0"/>
                  </a:cubicBezTo>
                  <a:cubicBezTo>
                    <a:pt x="0" y="1356"/>
                    <a:pt x="0" y="1356"/>
                    <a:pt x="0" y="1356"/>
                  </a:cubicBezTo>
                  <a:cubicBezTo>
                    <a:pt x="43" y="1356"/>
                    <a:pt x="43" y="1356"/>
                    <a:pt x="43" y="1356"/>
                  </a:cubicBezTo>
                  <a:cubicBezTo>
                    <a:pt x="43" y="1355"/>
                    <a:pt x="43" y="1355"/>
                    <a:pt x="43" y="1355"/>
                  </a:cubicBezTo>
                  <a:cubicBezTo>
                    <a:pt x="42" y="1355"/>
                    <a:pt x="42" y="1355"/>
                    <a:pt x="42" y="1355"/>
                  </a:cubicBezTo>
                  <a:cubicBezTo>
                    <a:pt x="42" y="29"/>
                    <a:pt x="42" y="29"/>
                    <a:pt x="42" y="29"/>
                  </a:cubicBezTo>
                  <a:cubicBezTo>
                    <a:pt x="42" y="29"/>
                    <a:pt x="42" y="28"/>
                    <a:pt x="42" y="27"/>
                  </a:cubicBezTo>
                  <a:cubicBezTo>
                    <a:pt x="39" y="18"/>
                    <a:pt x="29" y="0"/>
                    <a:pt x="4" y="0"/>
                  </a:cubicBezTo>
                </a:path>
              </a:pathLst>
            </a:custGeom>
            <a:solidFill>
              <a:srgbClr val="F39C1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61" name="Freeform 53"/>
            <p:cNvSpPr>
              <a:spLocks/>
            </p:cNvSpPr>
            <p:nvPr/>
          </p:nvSpPr>
          <p:spPr bwMode="auto">
            <a:xfrm>
              <a:off x="6228631" y="4692138"/>
              <a:ext cx="100315" cy="2161149"/>
            </a:xfrm>
            <a:custGeom>
              <a:avLst/>
              <a:gdLst>
                <a:gd name="T0" fmla="*/ 31 w 63"/>
                <a:gd name="T1" fmla="*/ 0 h 1358"/>
                <a:gd name="T2" fmla="*/ 30 w 63"/>
                <a:gd name="T3" fmla="*/ 0 h 1358"/>
                <a:gd name="T4" fmla="*/ 0 w 63"/>
                <a:gd name="T5" fmla="*/ 30 h 1358"/>
                <a:gd name="T6" fmla="*/ 0 w 63"/>
                <a:gd name="T7" fmla="*/ 32 h 1358"/>
                <a:gd name="T8" fmla="*/ 0 w 63"/>
                <a:gd name="T9" fmla="*/ 1358 h 1358"/>
                <a:gd name="T10" fmla="*/ 1 w 63"/>
                <a:gd name="T11" fmla="*/ 1358 h 1358"/>
                <a:gd name="T12" fmla="*/ 63 w 63"/>
                <a:gd name="T13" fmla="*/ 1358 h 1358"/>
                <a:gd name="T14" fmla="*/ 63 w 63"/>
                <a:gd name="T15" fmla="*/ 32 h 1358"/>
                <a:gd name="T16" fmla="*/ 57 w 63"/>
                <a:gd name="T17" fmla="*/ 17 h 1358"/>
                <a:gd name="T18" fmla="*/ 31 w 63"/>
                <a:gd name="T19" fmla="*/ 0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358">
                  <a:moveTo>
                    <a:pt x="31" y="0"/>
                  </a:moveTo>
                  <a:cubicBezTo>
                    <a:pt x="31" y="0"/>
                    <a:pt x="31" y="0"/>
                    <a:pt x="30" y="0"/>
                  </a:cubicBezTo>
                  <a:cubicBezTo>
                    <a:pt x="8" y="1"/>
                    <a:pt x="2" y="22"/>
                    <a:pt x="0" y="30"/>
                  </a:cubicBezTo>
                  <a:cubicBezTo>
                    <a:pt x="0" y="31"/>
                    <a:pt x="0" y="32"/>
                    <a:pt x="0" y="32"/>
                  </a:cubicBezTo>
                  <a:cubicBezTo>
                    <a:pt x="0" y="1358"/>
                    <a:pt x="0" y="1358"/>
                    <a:pt x="0" y="1358"/>
                  </a:cubicBezTo>
                  <a:cubicBezTo>
                    <a:pt x="1" y="1358"/>
                    <a:pt x="1" y="1358"/>
                    <a:pt x="1" y="1358"/>
                  </a:cubicBezTo>
                  <a:cubicBezTo>
                    <a:pt x="63" y="1358"/>
                    <a:pt x="63" y="1358"/>
                    <a:pt x="63" y="1358"/>
                  </a:cubicBezTo>
                  <a:cubicBezTo>
                    <a:pt x="63" y="32"/>
                    <a:pt x="63" y="32"/>
                    <a:pt x="63" y="32"/>
                  </a:cubicBezTo>
                  <a:cubicBezTo>
                    <a:pt x="63" y="32"/>
                    <a:pt x="61" y="24"/>
                    <a:pt x="57" y="17"/>
                  </a:cubicBezTo>
                  <a:cubicBezTo>
                    <a:pt x="52" y="9"/>
                    <a:pt x="45" y="0"/>
                    <a:pt x="31" y="0"/>
                  </a:cubicBezTo>
                </a:path>
              </a:pathLst>
            </a:custGeom>
            <a:solidFill>
              <a:srgbClr val="F39C1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62" name="Freeform 54"/>
            <p:cNvSpPr>
              <a:spLocks/>
            </p:cNvSpPr>
            <p:nvPr/>
          </p:nvSpPr>
          <p:spPr bwMode="auto">
            <a:xfrm>
              <a:off x="6161979" y="4268661"/>
              <a:ext cx="72038" cy="178413"/>
            </a:xfrm>
            <a:custGeom>
              <a:avLst/>
              <a:gdLst>
                <a:gd name="T0" fmla="*/ 12 w 45"/>
                <a:gd name="T1" fmla="*/ 0 h 112"/>
                <a:gd name="T2" fmla="*/ 7 w 45"/>
                <a:gd name="T3" fmla="*/ 0 h 112"/>
                <a:gd name="T4" fmla="*/ 0 w 45"/>
                <a:gd name="T5" fmla="*/ 0 h 112"/>
                <a:gd name="T6" fmla="*/ 0 w 45"/>
                <a:gd name="T7" fmla="*/ 112 h 112"/>
                <a:gd name="T8" fmla="*/ 11 w 45"/>
                <a:gd name="T9" fmla="*/ 112 h 112"/>
                <a:gd name="T10" fmla="*/ 45 w 45"/>
                <a:gd name="T11" fmla="*/ 109 h 112"/>
                <a:gd name="T12" fmla="*/ 45 w 45"/>
                <a:gd name="T13" fmla="*/ 109 h 112"/>
                <a:gd name="T14" fmla="*/ 12 w 45"/>
                <a:gd name="T15" fmla="*/ 0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112">
                  <a:moveTo>
                    <a:pt x="12" y="0"/>
                  </a:moveTo>
                  <a:cubicBezTo>
                    <a:pt x="7" y="0"/>
                    <a:pt x="7" y="0"/>
                    <a:pt x="7" y="0"/>
                  </a:cubicBezTo>
                  <a:cubicBezTo>
                    <a:pt x="0" y="0"/>
                    <a:pt x="0" y="0"/>
                    <a:pt x="0" y="0"/>
                  </a:cubicBezTo>
                  <a:cubicBezTo>
                    <a:pt x="0" y="112"/>
                    <a:pt x="0" y="112"/>
                    <a:pt x="0" y="112"/>
                  </a:cubicBezTo>
                  <a:cubicBezTo>
                    <a:pt x="3" y="112"/>
                    <a:pt x="7" y="112"/>
                    <a:pt x="11" y="112"/>
                  </a:cubicBezTo>
                  <a:cubicBezTo>
                    <a:pt x="21" y="112"/>
                    <a:pt x="33" y="111"/>
                    <a:pt x="45" y="109"/>
                  </a:cubicBezTo>
                  <a:cubicBezTo>
                    <a:pt x="45" y="109"/>
                    <a:pt x="45" y="109"/>
                    <a:pt x="45" y="109"/>
                  </a:cubicBezTo>
                  <a:cubicBezTo>
                    <a:pt x="12" y="0"/>
                    <a:pt x="12" y="0"/>
                    <a:pt x="12" y="0"/>
                  </a:cubicBezTo>
                </a:path>
              </a:pathLst>
            </a:custGeom>
            <a:solidFill>
              <a:srgbClr val="F39C1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grpSp>
      <p:grpSp>
        <p:nvGrpSpPr>
          <p:cNvPr id="463" name="Group 6"/>
          <p:cNvGrpSpPr/>
          <p:nvPr userDrawn="1"/>
        </p:nvGrpSpPr>
        <p:grpSpPr>
          <a:xfrm rot="10800000" flipV="1">
            <a:off x="7468562" y="6225657"/>
            <a:ext cx="409232" cy="2412631"/>
            <a:chOff x="6480429" y="3713225"/>
            <a:chExt cx="409339" cy="3142082"/>
          </a:xfrm>
        </p:grpSpPr>
        <p:sp>
          <p:nvSpPr>
            <p:cNvPr id="464" name="Freeform 5"/>
            <p:cNvSpPr>
              <a:spLocks/>
            </p:cNvSpPr>
            <p:nvPr/>
          </p:nvSpPr>
          <p:spPr bwMode="auto">
            <a:xfrm>
              <a:off x="6491874" y="3722651"/>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65" name="Freeform 6"/>
            <p:cNvSpPr>
              <a:spLocks/>
            </p:cNvSpPr>
            <p:nvPr/>
          </p:nvSpPr>
          <p:spPr bwMode="auto">
            <a:xfrm>
              <a:off x="6491874" y="3722651"/>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66" name="Freeform 7"/>
            <p:cNvSpPr>
              <a:spLocks/>
            </p:cNvSpPr>
            <p:nvPr/>
          </p:nvSpPr>
          <p:spPr bwMode="auto">
            <a:xfrm>
              <a:off x="6579397" y="4144108"/>
              <a:ext cx="125899" cy="2711199"/>
            </a:xfrm>
            <a:custGeom>
              <a:avLst/>
              <a:gdLst>
                <a:gd name="T0" fmla="*/ 79 w 79"/>
                <a:gd name="T1" fmla="*/ 1703 h 1703"/>
                <a:gd name="T2" fmla="*/ 0 w 79"/>
                <a:gd name="T3" fmla="*/ 1703 h 1703"/>
                <a:gd name="T4" fmla="*/ 0 w 79"/>
                <a:gd name="T5" fmla="*/ 33 h 1703"/>
                <a:gd name="T6" fmla="*/ 38 w 79"/>
                <a:gd name="T7" fmla="*/ 1 h 1703"/>
                <a:gd name="T8" fmla="*/ 79 w 79"/>
                <a:gd name="T9" fmla="*/ 33 h 1703"/>
                <a:gd name="T10" fmla="*/ 79 w 79"/>
                <a:gd name="T11" fmla="*/ 1703 h 1703"/>
              </a:gdLst>
              <a:ahLst/>
              <a:cxnLst>
                <a:cxn ang="0">
                  <a:pos x="T0" y="T1"/>
                </a:cxn>
                <a:cxn ang="0">
                  <a:pos x="T2" y="T3"/>
                </a:cxn>
                <a:cxn ang="0">
                  <a:pos x="T4" y="T5"/>
                </a:cxn>
                <a:cxn ang="0">
                  <a:pos x="T6" y="T7"/>
                </a:cxn>
                <a:cxn ang="0">
                  <a:pos x="T8" y="T9"/>
                </a:cxn>
                <a:cxn ang="0">
                  <a:pos x="T10" y="T11"/>
                </a:cxn>
              </a:cxnLst>
              <a:rect l="0" t="0" r="r" b="b"/>
              <a:pathLst>
                <a:path w="79" h="1703">
                  <a:moveTo>
                    <a:pt x="79" y="1703"/>
                  </a:moveTo>
                  <a:cubicBezTo>
                    <a:pt x="0" y="1703"/>
                    <a:pt x="0" y="1703"/>
                    <a:pt x="0" y="1703"/>
                  </a:cubicBezTo>
                  <a:cubicBezTo>
                    <a:pt x="0" y="33"/>
                    <a:pt x="0" y="33"/>
                    <a:pt x="0" y="33"/>
                  </a:cubicBezTo>
                  <a:cubicBezTo>
                    <a:pt x="0" y="33"/>
                    <a:pt x="5" y="2"/>
                    <a:pt x="38" y="1"/>
                  </a:cubicBezTo>
                  <a:cubicBezTo>
                    <a:pt x="72" y="0"/>
                    <a:pt x="79" y="33"/>
                    <a:pt x="79" y="33"/>
                  </a:cubicBezTo>
                  <a:cubicBezTo>
                    <a:pt x="79" y="1703"/>
                    <a:pt x="79" y="1703"/>
                    <a:pt x="79" y="1703"/>
                  </a:cubicBezTo>
                </a:path>
              </a:pathLst>
            </a:custGeom>
            <a:solidFill>
              <a:srgbClr val="E23761">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67" name="Freeform 8"/>
            <p:cNvSpPr>
              <a:spLocks/>
            </p:cNvSpPr>
            <p:nvPr/>
          </p:nvSpPr>
          <p:spPr bwMode="auto">
            <a:xfrm>
              <a:off x="6701930" y="4141415"/>
              <a:ext cx="100315" cy="2711872"/>
            </a:xfrm>
            <a:custGeom>
              <a:avLst/>
              <a:gdLst>
                <a:gd name="T0" fmla="*/ 63 w 63"/>
                <a:gd name="T1" fmla="*/ 1704 h 1704"/>
                <a:gd name="T2" fmla="*/ 0 w 63"/>
                <a:gd name="T3" fmla="*/ 1704 h 1704"/>
                <a:gd name="T4" fmla="*/ 0 w 63"/>
                <a:gd name="T5" fmla="*/ 33 h 1704"/>
                <a:gd name="T6" fmla="*/ 31 w 63"/>
                <a:gd name="T7" fmla="*/ 1 h 1704"/>
                <a:gd name="T8" fmla="*/ 63 w 63"/>
                <a:gd name="T9" fmla="*/ 33 h 1704"/>
                <a:gd name="T10" fmla="*/ 63 w 63"/>
                <a:gd name="T11" fmla="*/ 1704 h 1704"/>
              </a:gdLst>
              <a:ahLst/>
              <a:cxnLst>
                <a:cxn ang="0">
                  <a:pos x="T0" y="T1"/>
                </a:cxn>
                <a:cxn ang="0">
                  <a:pos x="T2" y="T3"/>
                </a:cxn>
                <a:cxn ang="0">
                  <a:pos x="T4" y="T5"/>
                </a:cxn>
                <a:cxn ang="0">
                  <a:pos x="T6" y="T7"/>
                </a:cxn>
                <a:cxn ang="0">
                  <a:pos x="T8" y="T9"/>
                </a:cxn>
                <a:cxn ang="0">
                  <a:pos x="T10" y="T11"/>
                </a:cxn>
              </a:cxnLst>
              <a:rect l="0" t="0" r="r" b="b"/>
              <a:pathLst>
                <a:path w="63" h="1704">
                  <a:moveTo>
                    <a:pt x="63" y="1704"/>
                  </a:moveTo>
                  <a:cubicBezTo>
                    <a:pt x="0" y="1704"/>
                    <a:pt x="0" y="1704"/>
                    <a:pt x="0" y="1704"/>
                  </a:cubicBezTo>
                  <a:cubicBezTo>
                    <a:pt x="0" y="33"/>
                    <a:pt x="0" y="33"/>
                    <a:pt x="0" y="33"/>
                  </a:cubicBezTo>
                  <a:cubicBezTo>
                    <a:pt x="0" y="33"/>
                    <a:pt x="4" y="1"/>
                    <a:pt x="31" y="1"/>
                  </a:cubicBezTo>
                  <a:cubicBezTo>
                    <a:pt x="58" y="0"/>
                    <a:pt x="63" y="33"/>
                    <a:pt x="63" y="33"/>
                  </a:cubicBezTo>
                  <a:cubicBezTo>
                    <a:pt x="63" y="1704"/>
                    <a:pt x="63" y="1704"/>
                    <a:pt x="63" y="1704"/>
                  </a:cubicBezTo>
                </a:path>
              </a:pathLst>
            </a:custGeom>
            <a:solidFill>
              <a:srgbClr val="3DCE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68" name="Freeform 9"/>
            <p:cNvSpPr>
              <a:spLocks/>
            </p:cNvSpPr>
            <p:nvPr/>
          </p:nvSpPr>
          <p:spPr bwMode="auto">
            <a:xfrm>
              <a:off x="6480429" y="4141415"/>
              <a:ext cx="100315" cy="2711872"/>
            </a:xfrm>
            <a:custGeom>
              <a:avLst/>
              <a:gdLst>
                <a:gd name="T0" fmla="*/ 63 w 63"/>
                <a:gd name="T1" fmla="*/ 1704 h 1704"/>
                <a:gd name="T2" fmla="*/ 0 w 63"/>
                <a:gd name="T3" fmla="*/ 1704 h 1704"/>
                <a:gd name="T4" fmla="*/ 0 w 63"/>
                <a:gd name="T5" fmla="*/ 33 h 1704"/>
                <a:gd name="T6" fmla="*/ 31 w 63"/>
                <a:gd name="T7" fmla="*/ 1 h 1704"/>
                <a:gd name="T8" fmla="*/ 63 w 63"/>
                <a:gd name="T9" fmla="*/ 33 h 1704"/>
                <a:gd name="T10" fmla="*/ 63 w 63"/>
                <a:gd name="T11" fmla="*/ 1704 h 1704"/>
              </a:gdLst>
              <a:ahLst/>
              <a:cxnLst>
                <a:cxn ang="0">
                  <a:pos x="T0" y="T1"/>
                </a:cxn>
                <a:cxn ang="0">
                  <a:pos x="T2" y="T3"/>
                </a:cxn>
                <a:cxn ang="0">
                  <a:pos x="T4" y="T5"/>
                </a:cxn>
                <a:cxn ang="0">
                  <a:pos x="T6" y="T7"/>
                </a:cxn>
                <a:cxn ang="0">
                  <a:pos x="T8" y="T9"/>
                </a:cxn>
                <a:cxn ang="0">
                  <a:pos x="T10" y="T11"/>
                </a:cxn>
              </a:cxnLst>
              <a:rect l="0" t="0" r="r" b="b"/>
              <a:pathLst>
                <a:path w="63" h="1704">
                  <a:moveTo>
                    <a:pt x="63" y="1704"/>
                  </a:moveTo>
                  <a:cubicBezTo>
                    <a:pt x="0" y="1704"/>
                    <a:pt x="0" y="1704"/>
                    <a:pt x="0" y="1704"/>
                  </a:cubicBezTo>
                  <a:cubicBezTo>
                    <a:pt x="0" y="33"/>
                    <a:pt x="0" y="33"/>
                    <a:pt x="0" y="33"/>
                  </a:cubicBezTo>
                  <a:cubicBezTo>
                    <a:pt x="0" y="33"/>
                    <a:pt x="4" y="1"/>
                    <a:pt x="31" y="1"/>
                  </a:cubicBezTo>
                  <a:cubicBezTo>
                    <a:pt x="58" y="0"/>
                    <a:pt x="63" y="33"/>
                    <a:pt x="63" y="33"/>
                  </a:cubicBezTo>
                  <a:lnTo>
                    <a:pt x="63" y="1704"/>
                  </a:lnTo>
                  <a:close/>
                </a:path>
              </a:pathLst>
            </a:custGeom>
            <a:solidFill>
              <a:srgbClr val="E23761">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69" name="Freeform 10"/>
            <p:cNvSpPr>
              <a:spLocks/>
            </p:cNvSpPr>
            <p:nvPr/>
          </p:nvSpPr>
          <p:spPr bwMode="auto">
            <a:xfrm>
              <a:off x="6576031" y="3714572"/>
              <a:ext cx="131958" cy="191204"/>
            </a:xfrm>
            <a:custGeom>
              <a:avLst/>
              <a:gdLst>
                <a:gd name="T0" fmla="*/ 0 w 83"/>
                <a:gd name="T1" fmla="*/ 111 h 120"/>
                <a:gd name="T2" fmla="*/ 83 w 83"/>
                <a:gd name="T3" fmla="*/ 113 h 120"/>
                <a:gd name="T4" fmla="*/ 50 w 83"/>
                <a:gd name="T5" fmla="*/ 0 h 120"/>
                <a:gd name="T6" fmla="*/ 29 w 83"/>
                <a:gd name="T7" fmla="*/ 0 h 120"/>
                <a:gd name="T8" fmla="*/ 0 w 83"/>
                <a:gd name="T9" fmla="*/ 111 h 120"/>
              </a:gdLst>
              <a:ahLst/>
              <a:cxnLst>
                <a:cxn ang="0">
                  <a:pos x="T0" y="T1"/>
                </a:cxn>
                <a:cxn ang="0">
                  <a:pos x="T2" y="T3"/>
                </a:cxn>
                <a:cxn ang="0">
                  <a:pos x="T4" y="T5"/>
                </a:cxn>
                <a:cxn ang="0">
                  <a:pos x="T6" y="T7"/>
                </a:cxn>
                <a:cxn ang="0">
                  <a:pos x="T8" y="T9"/>
                </a:cxn>
              </a:cxnLst>
              <a:rect l="0" t="0" r="r" b="b"/>
              <a:pathLst>
                <a:path w="83" h="120">
                  <a:moveTo>
                    <a:pt x="0" y="111"/>
                  </a:moveTo>
                  <a:cubicBezTo>
                    <a:pt x="0" y="111"/>
                    <a:pt x="40" y="120"/>
                    <a:pt x="83" y="113"/>
                  </a:cubicBezTo>
                  <a:cubicBezTo>
                    <a:pt x="50" y="0"/>
                    <a:pt x="50" y="0"/>
                    <a:pt x="50" y="0"/>
                  </a:cubicBezTo>
                  <a:cubicBezTo>
                    <a:pt x="29" y="0"/>
                    <a:pt x="29" y="0"/>
                    <a:pt x="29" y="0"/>
                  </a:cubicBezTo>
                  <a:cubicBezTo>
                    <a:pt x="0" y="111"/>
                    <a:pt x="0" y="111"/>
                    <a:pt x="0" y="111"/>
                  </a:cubicBezTo>
                </a:path>
              </a:pathLst>
            </a:custGeom>
            <a:solidFill>
              <a:srgbClr val="E23761">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70" name="Freeform 55"/>
            <p:cNvSpPr>
              <a:spLocks/>
            </p:cNvSpPr>
            <p:nvPr/>
          </p:nvSpPr>
          <p:spPr bwMode="auto">
            <a:xfrm>
              <a:off x="6655475" y="3713225"/>
              <a:ext cx="234293" cy="3142082"/>
            </a:xfrm>
            <a:custGeom>
              <a:avLst/>
              <a:gdLst>
                <a:gd name="T0" fmla="*/ 24 w 147"/>
                <a:gd name="T1" fmla="*/ 0 h 1974"/>
                <a:gd name="T2" fmla="*/ 0 w 147"/>
                <a:gd name="T3" fmla="*/ 1 h 1974"/>
                <a:gd name="T4" fmla="*/ 33 w 147"/>
                <a:gd name="T5" fmla="*/ 114 h 1974"/>
                <a:gd name="T6" fmla="*/ 33 w 147"/>
                <a:gd name="T7" fmla="*/ 114 h 1974"/>
                <a:gd name="T8" fmla="*/ 87 w 147"/>
                <a:gd name="T9" fmla="*/ 284 h 1974"/>
                <a:gd name="T10" fmla="*/ 86 w 147"/>
                <a:gd name="T11" fmla="*/ 286 h 1974"/>
                <a:gd name="T12" fmla="*/ 92 w 147"/>
                <a:gd name="T13" fmla="*/ 302 h 1974"/>
                <a:gd name="T14" fmla="*/ 92 w 147"/>
                <a:gd name="T15" fmla="*/ 1973 h 1974"/>
                <a:gd name="T16" fmla="*/ 31 w 147"/>
                <a:gd name="T17" fmla="*/ 1973 h 1974"/>
                <a:gd name="T18" fmla="*/ 31 w 147"/>
                <a:gd name="T19" fmla="*/ 1974 h 1974"/>
                <a:gd name="T20" fmla="*/ 147 w 147"/>
                <a:gd name="T21" fmla="*/ 1974 h 1974"/>
                <a:gd name="T22" fmla="*/ 132 w 147"/>
                <a:gd name="T23" fmla="*/ 290 h 1974"/>
                <a:gd name="T24" fmla="*/ 24 w 147"/>
                <a:gd name="T25" fmla="*/ 0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7" h="1974">
                  <a:moveTo>
                    <a:pt x="24" y="0"/>
                  </a:moveTo>
                  <a:cubicBezTo>
                    <a:pt x="0" y="1"/>
                    <a:pt x="0" y="1"/>
                    <a:pt x="0" y="1"/>
                  </a:cubicBezTo>
                  <a:cubicBezTo>
                    <a:pt x="33" y="114"/>
                    <a:pt x="33" y="114"/>
                    <a:pt x="33" y="114"/>
                  </a:cubicBezTo>
                  <a:cubicBezTo>
                    <a:pt x="33" y="114"/>
                    <a:pt x="33" y="114"/>
                    <a:pt x="33" y="114"/>
                  </a:cubicBezTo>
                  <a:cubicBezTo>
                    <a:pt x="87" y="284"/>
                    <a:pt x="87" y="284"/>
                    <a:pt x="87" y="284"/>
                  </a:cubicBezTo>
                  <a:cubicBezTo>
                    <a:pt x="86" y="286"/>
                    <a:pt x="86" y="286"/>
                    <a:pt x="86" y="286"/>
                  </a:cubicBezTo>
                  <a:cubicBezTo>
                    <a:pt x="91" y="294"/>
                    <a:pt x="92" y="302"/>
                    <a:pt x="92" y="302"/>
                  </a:cubicBezTo>
                  <a:cubicBezTo>
                    <a:pt x="92" y="1973"/>
                    <a:pt x="92" y="1973"/>
                    <a:pt x="92" y="1973"/>
                  </a:cubicBezTo>
                  <a:cubicBezTo>
                    <a:pt x="31" y="1973"/>
                    <a:pt x="31" y="1973"/>
                    <a:pt x="31" y="1973"/>
                  </a:cubicBezTo>
                  <a:cubicBezTo>
                    <a:pt x="31" y="1974"/>
                    <a:pt x="31" y="1974"/>
                    <a:pt x="31" y="1974"/>
                  </a:cubicBezTo>
                  <a:cubicBezTo>
                    <a:pt x="147" y="1974"/>
                    <a:pt x="147" y="1974"/>
                    <a:pt x="147" y="1974"/>
                  </a:cubicBezTo>
                  <a:cubicBezTo>
                    <a:pt x="132" y="290"/>
                    <a:pt x="132" y="290"/>
                    <a:pt x="132" y="290"/>
                  </a:cubicBezTo>
                  <a:cubicBezTo>
                    <a:pt x="24" y="0"/>
                    <a:pt x="24" y="0"/>
                    <a:pt x="2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71" name="Freeform 56"/>
            <p:cNvSpPr>
              <a:spLocks/>
            </p:cNvSpPr>
            <p:nvPr/>
          </p:nvSpPr>
          <p:spPr bwMode="auto">
            <a:xfrm>
              <a:off x="6639990" y="3894331"/>
              <a:ext cx="154175" cy="294886"/>
            </a:xfrm>
            <a:custGeom>
              <a:avLst/>
              <a:gdLst>
                <a:gd name="T0" fmla="*/ 43 w 97"/>
                <a:gd name="T1" fmla="*/ 0 h 185"/>
                <a:gd name="T2" fmla="*/ 8 w 97"/>
                <a:gd name="T3" fmla="*/ 3 h 185"/>
                <a:gd name="T4" fmla="*/ 0 w 97"/>
                <a:gd name="T5" fmla="*/ 3 h 185"/>
                <a:gd name="T6" fmla="*/ 0 w 97"/>
                <a:gd name="T7" fmla="*/ 158 h 185"/>
                <a:gd name="T8" fmla="*/ 0 w 97"/>
                <a:gd name="T9" fmla="*/ 158 h 185"/>
                <a:gd name="T10" fmla="*/ 1 w 97"/>
                <a:gd name="T11" fmla="*/ 158 h 185"/>
                <a:gd name="T12" fmla="*/ 39 w 97"/>
                <a:gd name="T13" fmla="*/ 185 h 185"/>
                <a:gd name="T14" fmla="*/ 70 w 97"/>
                <a:gd name="T15" fmla="*/ 156 h 185"/>
                <a:gd name="T16" fmla="*/ 71 w 97"/>
                <a:gd name="T17" fmla="*/ 156 h 185"/>
                <a:gd name="T18" fmla="*/ 96 w 97"/>
                <a:gd name="T19" fmla="*/ 172 h 185"/>
                <a:gd name="T20" fmla="*/ 97 w 97"/>
                <a:gd name="T21" fmla="*/ 170 h 185"/>
                <a:gd name="T22" fmla="*/ 43 w 97"/>
                <a:gd name="T23"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7" h="185">
                  <a:moveTo>
                    <a:pt x="43" y="0"/>
                  </a:moveTo>
                  <a:cubicBezTo>
                    <a:pt x="31" y="2"/>
                    <a:pt x="19" y="3"/>
                    <a:pt x="8" y="3"/>
                  </a:cubicBezTo>
                  <a:cubicBezTo>
                    <a:pt x="5" y="3"/>
                    <a:pt x="3" y="3"/>
                    <a:pt x="0" y="3"/>
                  </a:cubicBezTo>
                  <a:cubicBezTo>
                    <a:pt x="0" y="158"/>
                    <a:pt x="0" y="158"/>
                    <a:pt x="0" y="158"/>
                  </a:cubicBezTo>
                  <a:cubicBezTo>
                    <a:pt x="0" y="158"/>
                    <a:pt x="0" y="158"/>
                    <a:pt x="0" y="158"/>
                  </a:cubicBezTo>
                  <a:cubicBezTo>
                    <a:pt x="1" y="158"/>
                    <a:pt x="1" y="158"/>
                    <a:pt x="1" y="158"/>
                  </a:cubicBezTo>
                  <a:cubicBezTo>
                    <a:pt x="26" y="158"/>
                    <a:pt x="36" y="176"/>
                    <a:pt x="39" y="185"/>
                  </a:cubicBezTo>
                  <a:cubicBezTo>
                    <a:pt x="41" y="178"/>
                    <a:pt x="47" y="156"/>
                    <a:pt x="70" y="156"/>
                  </a:cubicBezTo>
                  <a:cubicBezTo>
                    <a:pt x="70" y="156"/>
                    <a:pt x="70" y="156"/>
                    <a:pt x="71" y="156"/>
                  </a:cubicBezTo>
                  <a:cubicBezTo>
                    <a:pt x="84" y="156"/>
                    <a:pt x="92" y="164"/>
                    <a:pt x="96" y="172"/>
                  </a:cubicBezTo>
                  <a:cubicBezTo>
                    <a:pt x="97" y="170"/>
                    <a:pt x="97" y="170"/>
                    <a:pt x="97" y="170"/>
                  </a:cubicBezTo>
                  <a:cubicBezTo>
                    <a:pt x="43" y="0"/>
                    <a:pt x="43" y="0"/>
                    <a:pt x="43"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72" name="Freeform 57"/>
            <p:cNvSpPr>
              <a:spLocks/>
            </p:cNvSpPr>
            <p:nvPr/>
          </p:nvSpPr>
          <p:spPr bwMode="auto">
            <a:xfrm>
              <a:off x="6639990" y="4146128"/>
              <a:ext cx="65306" cy="2709179"/>
            </a:xfrm>
            <a:custGeom>
              <a:avLst/>
              <a:gdLst>
                <a:gd name="T0" fmla="*/ 1 w 41"/>
                <a:gd name="T1" fmla="*/ 0 h 1702"/>
                <a:gd name="T2" fmla="*/ 0 w 41"/>
                <a:gd name="T3" fmla="*/ 0 h 1702"/>
                <a:gd name="T4" fmla="*/ 0 w 41"/>
                <a:gd name="T5" fmla="*/ 0 h 1702"/>
                <a:gd name="T6" fmla="*/ 0 w 41"/>
                <a:gd name="T7" fmla="*/ 1702 h 1702"/>
                <a:gd name="T8" fmla="*/ 41 w 41"/>
                <a:gd name="T9" fmla="*/ 1702 h 1702"/>
                <a:gd name="T10" fmla="*/ 41 w 41"/>
                <a:gd name="T11" fmla="*/ 1701 h 1702"/>
                <a:gd name="T12" fmla="*/ 39 w 41"/>
                <a:gd name="T13" fmla="*/ 1701 h 1702"/>
                <a:gd name="T14" fmla="*/ 39 w 41"/>
                <a:gd name="T15" fmla="*/ 30 h 1702"/>
                <a:gd name="T16" fmla="*/ 39 w 41"/>
                <a:gd name="T17" fmla="*/ 27 h 1702"/>
                <a:gd name="T18" fmla="*/ 1 w 41"/>
                <a:gd name="T19" fmla="*/ 0 h 1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1702">
                  <a:moveTo>
                    <a:pt x="1" y="0"/>
                  </a:moveTo>
                  <a:cubicBezTo>
                    <a:pt x="1" y="0"/>
                    <a:pt x="1" y="0"/>
                    <a:pt x="0" y="0"/>
                  </a:cubicBezTo>
                  <a:cubicBezTo>
                    <a:pt x="0" y="0"/>
                    <a:pt x="0" y="0"/>
                    <a:pt x="0" y="0"/>
                  </a:cubicBezTo>
                  <a:cubicBezTo>
                    <a:pt x="0" y="1702"/>
                    <a:pt x="0" y="1702"/>
                    <a:pt x="0" y="1702"/>
                  </a:cubicBezTo>
                  <a:cubicBezTo>
                    <a:pt x="41" y="1702"/>
                    <a:pt x="41" y="1702"/>
                    <a:pt x="41" y="1702"/>
                  </a:cubicBezTo>
                  <a:cubicBezTo>
                    <a:pt x="41" y="1701"/>
                    <a:pt x="41" y="1701"/>
                    <a:pt x="41" y="1701"/>
                  </a:cubicBezTo>
                  <a:cubicBezTo>
                    <a:pt x="39" y="1701"/>
                    <a:pt x="39" y="1701"/>
                    <a:pt x="39" y="1701"/>
                  </a:cubicBezTo>
                  <a:cubicBezTo>
                    <a:pt x="39" y="30"/>
                    <a:pt x="39" y="30"/>
                    <a:pt x="39" y="30"/>
                  </a:cubicBezTo>
                  <a:cubicBezTo>
                    <a:pt x="39" y="30"/>
                    <a:pt x="39" y="29"/>
                    <a:pt x="39" y="27"/>
                  </a:cubicBezTo>
                  <a:cubicBezTo>
                    <a:pt x="36" y="18"/>
                    <a:pt x="26" y="0"/>
                    <a:pt x="1" y="0"/>
                  </a:cubicBezTo>
                </a:path>
              </a:pathLst>
            </a:custGeom>
            <a:solidFill>
              <a:srgbClr val="E2376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73" name="Freeform 58"/>
            <p:cNvSpPr>
              <a:spLocks/>
            </p:cNvSpPr>
            <p:nvPr/>
          </p:nvSpPr>
          <p:spPr bwMode="auto">
            <a:xfrm>
              <a:off x="6701930" y="4142762"/>
              <a:ext cx="100315" cy="2710525"/>
            </a:xfrm>
            <a:custGeom>
              <a:avLst/>
              <a:gdLst>
                <a:gd name="T0" fmla="*/ 32 w 63"/>
                <a:gd name="T1" fmla="*/ 0 h 1703"/>
                <a:gd name="T2" fmla="*/ 31 w 63"/>
                <a:gd name="T3" fmla="*/ 0 h 1703"/>
                <a:gd name="T4" fmla="*/ 0 w 63"/>
                <a:gd name="T5" fmla="*/ 29 h 1703"/>
                <a:gd name="T6" fmla="*/ 0 w 63"/>
                <a:gd name="T7" fmla="*/ 32 h 1703"/>
                <a:gd name="T8" fmla="*/ 0 w 63"/>
                <a:gd name="T9" fmla="*/ 1703 h 1703"/>
                <a:gd name="T10" fmla="*/ 2 w 63"/>
                <a:gd name="T11" fmla="*/ 1703 h 1703"/>
                <a:gd name="T12" fmla="*/ 63 w 63"/>
                <a:gd name="T13" fmla="*/ 1703 h 1703"/>
                <a:gd name="T14" fmla="*/ 63 w 63"/>
                <a:gd name="T15" fmla="*/ 32 h 1703"/>
                <a:gd name="T16" fmla="*/ 57 w 63"/>
                <a:gd name="T17" fmla="*/ 16 h 1703"/>
                <a:gd name="T18" fmla="*/ 32 w 63"/>
                <a:gd name="T19" fmla="*/ 0 h 1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703">
                  <a:moveTo>
                    <a:pt x="32" y="0"/>
                  </a:moveTo>
                  <a:cubicBezTo>
                    <a:pt x="31" y="0"/>
                    <a:pt x="31" y="0"/>
                    <a:pt x="31" y="0"/>
                  </a:cubicBezTo>
                  <a:cubicBezTo>
                    <a:pt x="8" y="0"/>
                    <a:pt x="2" y="22"/>
                    <a:pt x="0" y="29"/>
                  </a:cubicBezTo>
                  <a:cubicBezTo>
                    <a:pt x="0" y="31"/>
                    <a:pt x="0" y="32"/>
                    <a:pt x="0" y="32"/>
                  </a:cubicBezTo>
                  <a:cubicBezTo>
                    <a:pt x="0" y="1703"/>
                    <a:pt x="0" y="1703"/>
                    <a:pt x="0" y="1703"/>
                  </a:cubicBezTo>
                  <a:cubicBezTo>
                    <a:pt x="2" y="1703"/>
                    <a:pt x="2" y="1703"/>
                    <a:pt x="2" y="1703"/>
                  </a:cubicBezTo>
                  <a:cubicBezTo>
                    <a:pt x="63" y="1703"/>
                    <a:pt x="63" y="1703"/>
                    <a:pt x="63" y="1703"/>
                  </a:cubicBezTo>
                  <a:cubicBezTo>
                    <a:pt x="63" y="32"/>
                    <a:pt x="63" y="32"/>
                    <a:pt x="63" y="32"/>
                  </a:cubicBezTo>
                  <a:cubicBezTo>
                    <a:pt x="63" y="32"/>
                    <a:pt x="62" y="24"/>
                    <a:pt x="57" y="16"/>
                  </a:cubicBezTo>
                  <a:cubicBezTo>
                    <a:pt x="53" y="8"/>
                    <a:pt x="45" y="0"/>
                    <a:pt x="32" y="0"/>
                  </a:cubicBezTo>
                </a:path>
              </a:pathLst>
            </a:custGeom>
            <a:solidFill>
              <a:srgbClr val="E2376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74" name="Freeform 59"/>
            <p:cNvSpPr>
              <a:spLocks/>
            </p:cNvSpPr>
            <p:nvPr/>
          </p:nvSpPr>
          <p:spPr bwMode="auto">
            <a:xfrm>
              <a:off x="6639990" y="3714572"/>
              <a:ext cx="67999" cy="184472"/>
            </a:xfrm>
            <a:custGeom>
              <a:avLst/>
              <a:gdLst>
                <a:gd name="T0" fmla="*/ 10 w 43"/>
                <a:gd name="T1" fmla="*/ 0 h 116"/>
                <a:gd name="T2" fmla="*/ 0 w 43"/>
                <a:gd name="T3" fmla="*/ 0 h 116"/>
                <a:gd name="T4" fmla="*/ 0 w 43"/>
                <a:gd name="T5" fmla="*/ 116 h 116"/>
                <a:gd name="T6" fmla="*/ 8 w 43"/>
                <a:gd name="T7" fmla="*/ 116 h 116"/>
                <a:gd name="T8" fmla="*/ 43 w 43"/>
                <a:gd name="T9" fmla="*/ 113 h 116"/>
                <a:gd name="T10" fmla="*/ 43 w 43"/>
                <a:gd name="T11" fmla="*/ 113 h 116"/>
                <a:gd name="T12" fmla="*/ 10 w 43"/>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3" h="116">
                  <a:moveTo>
                    <a:pt x="10" y="0"/>
                  </a:moveTo>
                  <a:cubicBezTo>
                    <a:pt x="0" y="0"/>
                    <a:pt x="0" y="0"/>
                    <a:pt x="0" y="0"/>
                  </a:cubicBezTo>
                  <a:cubicBezTo>
                    <a:pt x="0" y="116"/>
                    <a:pt x="0" y="116"/>
                    <a:pt x="0" y="116"/>
                  </a:cubicBezTo>
                  <a:cubicBezTo>
                    <a:pt x="3" y="116"/>
                    <a:pt x="5" y="116"/>
                    <a:pt x="8" y="116"/>
                  </a:cubicBezTo>
                  <a:cubicBezTo>
                    <a:pt x="19" y="116"/>
                    <a:pt x="31" y="115"/>
                    <a:pt x="43" y="113"/>
                  </a:cubicBezTo>
                  <a:cubicBezTo>
                    <a:pt x="43" y="113"/>
                    <a:pt x="43" y="113"/>
                    <a:pt x="43" y="113"/>
                  </a:cubicBezTo>
                  <a:cubicBezTo>
                    <a:pt x="10" y="0"/>
                    <a:pt x="10" y="0"/>
                    <a:pt x="10" y="0"/>
                  </a:cubicBezTo>
                </a:path>
              </a:pathLst>
            </a:custGeom>
            <a:solidFill>
              <a:srgbClr val="E2376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grpSp>
      <p:grpSp>
        <p:nvGrpSpPr>
          <p:cNvPr id="475" name="Group 4"/>
          <p:cNvGrpSpPr/>
          <p:nvPr userDrawn="1"/>
        </p:nvGrpSpPr>
        <p:grpSpPr>
          <a:xfrm rot="10800000" flipV="1">
            <a:off x="6865808" y="6225656"/>
            <a:ext cx="412599" cy="1502706"/>
            <a:chOff x="5502862" y="5355294"/>
            <a:chExt cx="412706" cy="1502706"/>
          </a:xfrm>
        </p:grpSpPr>
        <p:sp>
          <p:nvSpPr>
            <p:cNvPr id="476" name="Freeform 23"/>
            <p:cNvSpPr>
              <a:spLocks/>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77" name="Freeform 24"/>
            <p:cNvSpPr>
              <a:spLocks/>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78" name="Freeform 25"/>
            <p:cNvSpPr>
              <a:spLocks/>
            </p:cNvSpPr>
            <p:nvPr/>
          </p:nvSpPr>
          <p:spPr bwMode="auto">
            <a:xfrm>
              <a:off x="5601831" y="5786851"/>
              <a:ext cx="125899" cy="1068456"/>
            </a:xfrm>
            <a:custGeom>
              <a:avLst/>
              <a:gdLst>
                <a:gd name="T0" fmla="*/ 79 w 79"/>
                <a:gd name="T1" fmla="*/ 671 h 671"/>
                <a:gd name="T2" fmla="*/ 0 w 79"/>
                <a:gd name="T3" fmla="*/ 671 h 671"/>
                <a:gd name="T4" fmla="*/ 0 w 79"/>
                <a:gd name="T5" fmla="*/ 32 h 671"/>
                <a:gd name="T6" fmla="*/ 38 w 79"/>
                <a:gd name="T7" fmla="*/ 1 h 671"/>
                <a:gd name="T8" fmla="*/ 79 w 79"/>
                <a:gd name="T9" fmla="*/ 32 h 671"/>
                <a:gd name="T10" fmla="*/ 79 w 79"/>
                <a:gd name="T11" fmla="*/ 671 h 671"/>
              </a:gdLst>
              <a:ahLst/>
              <a:cxnLst>
                <a:cxn ang="0">
                  <a:pos x="T0" y="T1"/>
                </a:cxn>
                <a:cxn ang="0">
                  <a:pos x="T2" y="T3"/>
                </a:cxn>
                <a:cxn ang="0">
                  <a:pos x="T4" y="T5"/>
                </a:cxn>
                <a:cxn ang="0">
                  <a:pos x="T6" y="T7"/>
                </a:cxn>
                <a:cxn ang="0">
                  <a:pos x="T8" y="T9"/>
                </a:cxn>
                <a:cxn ang="0">
                  <a:pos x="T10" y="T11"/>
                </a:cxn>
              </a:cxnLst>
              <a:rect l="0" t="0" r="r" b="b"/>
              <a:pathLst>
                <a:path w="79" h="671">
                  <a:moveTo>
                    <a:pt x="79" y="671"/>
                  </a:moveTo>
                  <a:cubicBezTo>
                    <a:pt x="0" y="671"/>
                    <a:pt x="0" y="671"/>
                    <a:pt x="0" y="671"/>
                  </a:cubicBezTo>
                  <a:cubicBezTo>
                    <a:pt x="0" y="32"/>
                    <a:pt x="0" y="32"/>
                    <a:pt x="0" y="32"/>
                  </a:cubicBezTo>
                  <a:cubicBezTo>
                    <a:pt x="0" y="32"/>
                    <a:pt x="5" y="1"/>
                    <a:pt x="38" y="1"/>
                  </a:cubicBezTo>
                  <a:cubicBezTo>
                    <a:pt x="72" y="0"/>
                    <a:pt x="79" y="32"/>
                    <a:pt x="79" y="32"/>
                  </a:cubicBezTo>
                  <a:cubicBezTo>
                    <a:pt x="79" y="671"/>
                    <a:pt x="79" y="671"/>
                    <a:pt x="79" y="671"/>
                  </a:cubicBezTo>
                </a:path>
              </a:pathLst>
            </a:custGeom>
            <a:solidFill>
              <a:srgbClr val="82B732">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79" name="Freeform 26"/>
            <p:cNvSpPr>
              <a:spLocks/>
            </p:cNvSpPr>
            <p:nvPr/>
          </p:nvSpPr>
          <p:spPr bwMode="auto">
            <a:xfrm>
              <a:off x="5724363"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B59B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80" name="Freeform 27"/>
            <p:cNvSpPr>
              <a:spLocks/>
            </p:cNvSpPr>
            <p:nvPr/>
          </p:nvSpPr>
          <p:spPr bwMode="auto">
            <a:xfrm>
              <a:off x="5502862"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82B732">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81" name="Freeform 28"/>
            <p:cNvSpPr>
              <a:spLocks/>
            </p:cNvSpPr>
            <p:nvPr/>
          </p:nvSpPr>
          <p:spPr bwMode="auto">
            <a:xfrm>
              <a:off x="5599811" y="5357314"/>
              <a:ext cx="130611" cy="189185"/>
            </a:xfrm>
            <a:custGeom>
              <a:avLst/>
              <a:gdLst>
                <a:gd name="T0" fmla="*/ 0 w 82"/>
                <a:gd name="T1" fmla="*/ 110 h 119"/>
                <a:gd name="T2" fmla="*/ 82 w 82"/>
                <a:gd name="T3" fmla="*/ 111 h 119"/>
                <a:gd name="T4" fmla="*/ 48 w 82"/>
                <a:gd name="T5" fmla="*/ 0 h 119"/>
                <a:gd name="T6" fmla="*/ 28 w 82"/>
                <a:gd name="T7" fmla="*/ 0 h 119"/>
                <a:gd name="T8" fmla="*/ 0 w 82"/>
                <a:gd name="T9" fmla="*/ 110 h 119"/>
              </a:gdLst>
              <a:ahLst/>
              <a:cxnLst>
                <a:cxn ang="0">
                  <a:pos x="T0" y="T1"/>
                </a:cxn>
                <a:cxn ang="0">
                  <a:pos x="T2" y="T3"/>
                </a:cxn>
                <a:cxn ang="0">
                  <a:pos x="T4" y="T5"/>
                </a:cxn>
                <a:cxn ang="0">
                  <a:pos x="T6" y="T7"/>
                </a:cxn>
                <a:cxn ang="0">
                  <a:pos x="T8" y="T9"/>
                </a:cxn>
              </a:cxnLst>
              <a:rect l="0" t="0" r="r" b="b"/>
              <a:pathLst>
                <a:path w="82" h="119">
                  <a:moveTo>
                    <a:pt x="0" y="110"/>
                  </a:moveTo>
                  <a:cubicBezTo>
                    <a:pt x="0" y="110"/>
                    <a:pt x="39" y="119"/>
                    <a:pt x="82" y="111"/>
                  </a:cubicBezTo>
                  <a:cubicBezTo>
                    <a:pt x="48" y="0"/>
                    <a:pt x="48" y="0"/>
                    <a:pt x="48" y="0"/>
                  </a:cubicBezTo>
                  <a:cubicBezTo>
                    <a:pt x="28" y="0"/>
                    <a:pt x="28" y="0"/>
                    <a:pt x="28" y="0"/>
                  </a:cubicBezTo>
                  <a:cubicBezTo>
                    <a:pt x="0" y="110"/>
                    <a:pt x="0" y="110"/>
                    <a:pt x="0" y="110"/>
                  </a:cubicBezTo>
                </a:path>
              </a:pathLst>
            </a:custGeom>
            <a:solidFill>
              <a:srgbClr val="82B732">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82" name="Freeform 40"/>
            <p:cNvSpPr>
              <a:spLocks/>
            </p:cNvSpPr>
            <p:nvPr/>
          </p:nvSpPr>
          <p:spPr bwMode="auto">
            <a:xfrm>
              <a:off x="5665117" y="5355294"/>
              <a:ext cx="250451" cy="1502706"/>
            </a:xfrm>
            <a:custGeom>
              <a:avLst/>
              <a:gdLst>
                <a:gd name="T0" fmla="*/ 34 w 157"/>
                <a:gd name="T1" fmla="*/ 0 h 944"/>
                <a:gd name="T2" fmla="*/ 0 w 157"/>
                <a:gd name="T3" fmla="*/ 1 h 944"/>
                <a:gd name="T4" fmla="*/ 0 w 157"/>
                <a:gd name="T5" fmla="*/ 1 h 944"/>
                <a:gd name="T6" fmla="*/ 7 w 157"/>
                <a:gd name="T7" fmla="*/ 1 h 944"/>
                <a:gd name="T8" fmla="*/ 41 w 157"/>
                <a:gd name="T9" fmla="*/ 112 h 944"/>
                <a:gd name="T10" fmla="*/ 40 w 157"/>
                <a:gd name="T11" fmla="*/ 113 h 944"/>
                <a:gd name="T12" fmla="*/ 95 w 157"/>
                <a:gd name="T13" fmla="*/ 284 h 944"/>
                <a:gd name="T14" fmla="*/ 94 w 157"/>
                <a:gd name="T15" fmla="*/ 286 h 944"/>
                <a:gd name="T16" fmla="*/ 100 w 157"/>
                <a:gd name="T17" fmla="*/ 301 h 944"/>
                <a:gd name="T18" fmla="*/ 100 w 157"/>
                <a:gd name="T19" fmla="*/ 941 h 944"/>
                <a:gd name="T20" fmla="*/ 39 w 157"/>
                <a:gd name="T21" fmla="*/ 941 h 944"/>
                <a:gd name="T22" fmla="*/ 39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7" y="1"/>
                    <a:pt x="7" y="1"/>
                    <a:pt x="7" y="1"/>
                  </a:cubicBezTo>
                  <a:cubicBezTo>
                    <a:pt x="41" y="112"/>
                    <a:pt x="41" y="112"/>
                    <a:pt x="41" y="112"/>
                  </a:cubicBezTo>
                  <a:cubicBezTo>
                    <a:pt x="41" y="112"/>
                    <a:pt x="41" y="113"/>
                    <a:pt x="40" y="113"/>
                  </a:cubicBezTo>
                  <a:cubicBezTo>
                    <a:pt x="95" y="284"/>
                    <a:pt x="95" y="284"/>
                    <a:pt x="95" y="284"/>
                  </a:cubicBezTo>
                  <a:cubicBezTo>
                    <a:pt x="94" y="286"/>
                    <a:pt x="94" y="286"/>
                    <a:pt x="94" y="286"/>
                  </a:cubicBezTo>
                  <a:cubicBezTo>
                    <a:pt x="98" y="293"/>
                    <a:pt x="100" y="301"/>
                    <a:pt x="100" y="301"/>
                  </a:cubicBezTo>
                  <a:cubicBezTo>
                    <a:pt x="100" y="941"/>
                    <a:pt x="100" y="941"/>
                    <a:pt x="100" y="941"/>
                  </a:cubicBezTo>
                  <a:cubicBezTo>
                    <a:pt x="39" y="941"/>
                    <a:pt x="39" y="941"/>
                    <a:pt x="39" y="941"/>
                  </a:cubicBezTo>
                  <a:cubicBezTo>
                    <a:pt x="39" y="942"/>
                    <a:pt x="39" y="942"/>
                    <a:pt x="39"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83" name="Freeform 41"/>
            <p:cNvSpPr>
              <a:spLocks/>
            </p:cNvSpPr>
            <p:nvPr/>
          </p:nvSpPr>
          <p:spPr bwMode="auto">
            <a:xfrm>
              <a:off x="5665117" y="5535727"/>
              <a:ext cx="151482" cy="295559"/>
            </a:xfrm>
            <a:custGeom>
              <a:avLst/>
              <a:gdLst>
                <a:gd name="T0" fmla="*/ 40 w 95"/>
                <a:gd name="T1" fmla="*/ 0 h 186"/>
                <a:gd name="T2" fmla="*/ 6 w 95"/>
                <a:gd name="T3" fmla="*/ 2 h 186"/>
                <a:gd name="T4" fmla="*/ 0 w 95"/>
                <a:gd name="T5" fmla="*/ 2 h 186"/>
                <a:gd name="T6" fmla="*/ 0 w 95"/>
                <a:gd name="T7" fmla="*/ 159 h 186"/>
                <a:gd name="T8" fmla="*/ 37 w 95"/>
                <a:gd name="T9" fmla="*/ 186 h 186"/>
                <a:gd name="T10" fmla="*/ 68 w 95"/>
                <a:gd name="T11" fmla="*/ 156 h 186"/>
                <a:gd name="T12" fmla="*/ 68 w 95"/>
                <a:gd name="T13" fmla="*/ 156 h 186"/>
                <a:gd name="T14" fmla="*/ 94 w 95"/>
                <a:gd name="T15" fmla="*/ 173 h 186"/>
                <a:gd name="T16" fmla="*/ 95 w 95"/>
                <a:gd name="T17" fmla="*/ 171 h 186"/>
                <a:gd name="T18" fmla="*/ 40 w 95"/>
                <a:gd name="T19"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186">
                  <a:moveTo>
                    <a:pt x="40" y="0"/>
                  </a:moveTo>
                  <a:cubicBezTo>
                    <a:pt x="28" y="2"/>
                    <a:pt x="16" y="2"/>
                    <a:pt x="6" y="2"/>
                  </a:cubicBezTo>
                  <a:cubicBezTo>
                    <a:pt x="4" y="2"/>
                    <a:pt x="2" y="2"/>
                    <a:pt x="0" y="2"/>
                  </a:cubicBezTo>
                  <a:cubicBezTo>
                    <a:pt x="0" y="159"/>
                    <a:pt x="0" y="159"/>
                    <a:pt x="0" y="159"/>
                  </a:cubicBezTo>
                  <a:cubicBezTo>
                    <a:pt x="24" y="159"/>
                    <a:pt x="34" y="177"/>
                    <a:pt x="37" y="186"/>
                  </a:cubicBezTo>
                  <a:cubicBezTo>
                    <a:pt x="39" y="179"/>
                    <a:pt x="45" y="157"/>
                    <a:pt x="68" y="156"/>
                  </a:cubicBezTo>
                  <a:cubicBezTo>
                    <a:pt x="68" y="156"/>
                    <a:pt x="68" y="156"/>
                    <a:pt x="68" y="156"/>
                  </a:cubicBezTo>
                  <a:cubicBezTo>
                    <a:pt x="82" y="156"/>
                    <a:pt x="89" y="165"/>
                    <a:pt x="94" y="173"/>
                  </a:cubicBezTo>
                  <a:cubicBezTo>
                    <a:pt x="95" y="171"/>
                    <a:pt x="95" y="171"/>
                    <a:pt x="95" y="171"/>
                  </a:cubicBezTo>
                  <a:cubicBezTo>
                    <a:pt x="40" y="0"/>
                    <a:pt x="40" y="0"/>
                    <a:pt x="40"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84" name="Freeform 42"/>
            <p:cNvSpPr>
              <a:spLocks/>
            </p:cNvSpPr>
            <p:nvPr/>
          </p:nvSpPr>
          <p:spPr bwMode="auto">
            <a:xfrm>
              <a:off x="5679185" y="5788871"/>
              <a:ext cx="62613" cy="1066436"/>
            </a:xfrm>
            <a:custGeom>
              <a:avLst/>
              <a:gdLst>
                <a:gd name="T0" fmla="*/ 0 w 39"/>
                <a:gd name="T1" fmla="*/ 0 h 670"/>
                <a:gd name="T2" fmla="*/ 0 w 39"/>
                <a:gd name="T3" fmla="*/ 670 h 670"/>
                <a:gd name="T4" fmla="*/ 39 w 39"/>
                <a:gd name="T5" fmla="*/ 670 h 670"/>
                <a:gd name="T6" fmla="*/ 39 w 39"/>
                <a:gd name="T7" fmla="*/ 669 h 670"/>
                <a:gd name="T8" fmla="*/ 37 w 39"/>
                <a:gd name="T9" fmla="*/ 669 h 670"/>
                <a:gd name="T10" fmla="*/ 37 w 39"/>
                <a:gd name="T11" fmla="*/ 29 h 670"/>
                <a:gd name="T12" fmla="*/ 37 w 39"/>
                <a:gd name="T13" fmla="*/ 27 h 670"/>
                <a:gd name="T14" fmla="*/ 0 w 39"/>
                <a:gd name="T15" fmla="*/ 0 h 6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670">
                  <a:moveTo>
                    <a:pt x="0" y="0"/>
                  </a:moveTo>
                  <a:cubicBezTo>
                    <a:pt x="0" y="670"/>
                    <a:pt x="0" y="670"/>
                    <a:pt x="0" y="670"/>
                  </a:cubicBezTo>
                  <a:cubicBezTo>
                    <a:pt x="39" y="670"/>
                    <a:pt x="39" y="670"/>
                    <a:pt x="39" y="670"/>
                  </a:cubicBezTo>
                  <a:cubicBezTo>
                    <a:pt x="39" y="669"/>
                    <a:pt x="39" y="669"/>
                    <a:pt x="39" y="669"/>
                  </a:cubicBezTo>
                  <a:cubicBezTo>
                    <a:pt x="37" y="669"/>
                    <a:pt x="37" y="669"/>
                    <a:pt x="37" y="669"/>
                  </a:cubicBezTo>
                  <a:cubicBezTo>
                    <a:pt x="37" y="29"/>
                    <a:pt x="37" y="29"/>
                    <a:pt x="37" y="29"/>
                  </a:cubicBezTo>
                  <a:cubicBezTo>
                    <a:pt x="37" y="29"/>
                    <a:pt x="37" y="28"/>
                    <a:pt x="37" y="27"/>
                  </a:cubicBezTo>
                  <a:cubicBezTo>
                    <a:pt x="34" y="18"/>
                    <a:pt x="24" y="0"/>
                    <a:pt x="0" y="0"/>
                  </a:cubicBezTo>
                </a:path>
              </a:pathLst>
            </a:custGeom>
            <a:solidFill>
              <a:srgbClr val="82B73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85" name="Freeform 43"/>
            <p:cNvSpPr>
              <a:spLocks/>
            </p:cNvSpPr>
            <p:nvPr/>
          </p:nvSpPr>
          <p:spPr bwMode="auto">
            <a:xfrm>
              <a:off x="5724363"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2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2" y="672"/>
                    <a:pt x="2" y="672"/>
                    <a:pt x="2"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82B73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86" name="Freeform 44"/>
            <p:cNvSpPr>
              <a:spLocks/>
            </p:cNvSpPr>
            <p:nvPr/>
          </p:nvSpPr>
          <p:spPr bwMode="auto">
            <a:xfrm>
              <a:off x="5665117" y="5357314"/>
              <a:ext cx="65306" cy="181106"/>
            </a:xfrm>
            <a:custGeom>
              <a:avLst/>
              <a:gdLst>
                <a:gd name="T0" fmla="*/ 7 w 41"/>
                <a:gd name="T1" fmla="*/ 0 h 114"/>
                <a:gd name="T2" fmla="*/ 0 w 41"/>
                <a:gd name="T3" fmla="*/ 0 h 114"/>
                <a:gd name="T4" fmla="*/ 0 w 41"/>
                <a:gd name="T5" fmla="*/ 114 h 114"/>
                <a:gd name="T6" fmla="*/ 6 w 41"/>
                <a:gd name="T7" fmla="*/ 114 h 114"/>
                <a:gd name="T8" fmla="*/ 40 w 41"/>
                <a:gd name="T9" fmla="*/ 112 h 114"/>
                <a:gd name="T10" fmla="*/ 41 w 41"/>
                <a:gd name="T11" fmla="*/ 111 h 114"/>
                <a:gd name="T12" fmla="*/ 7 w 41"/>
                <a:gd name="T13" fmla="*/ 0 h 114"/>
              </a:gdLst>
              <a:ahLst/>
              <a:cxnLst>
                <a:cxn ang="0">
                  <a:pos x="T0" y="T1"/>
                </a:cxn>
                <a:cxn ang="0">
                  <a:pos x="T2" y="T3"/>
                </a:cxn>
                <a:cxn ang="0">
                  <a:pos x="T4" y="T5"/>
                </a:cxn>
                <a:cxn ang="0">
                  <a:pos x="T6" y="T7"/>
                </a:cxn>
                <a:cxn ang="0">
                  <a:pos x="T8" y="T9"/>
                </a:cxn>
                <a:cxn ang="0">
                  <a:pos x="T10" y="T11"/>
                </a:cxn>
                <a:cxn ang="0">
                  <a:pos x="T12" y="T13"/>
                </a:cxn>
              </a:cxnLst>
              <a:rect l="0" t="0" r="r" b="b"/>
              <a:pathLst>
                <a:path w="41" h="114">
                  <a:moveTo>
                    <a:pt x="7" y="0"/>
                  </a:moveTo>
                  <a:cubicBezTo>
                    <a:pt x="0" y="0"/>
                    <a:pt x="0" y="0"/>
                    <a:pt x="0" y="0"/>
                  </a:cubicBezTo>
                  <a:cubicBezTo>
                    <a:pt x="0" y="114"/>
                    <a:pt x="0" y="114"/>
                    <a:pt x="0" y="114"/>
                  </a:cubicBezTo>
                  <a:cubicBezTo>
                    <a:pt x="2" y="114"/>
                    <a:pt x="4" y="114"/>
                    <a:pt x="6" y="114"/>
                  </a:cubicBezTo>
                  <a:cubicBezTo>
                    <a:pt x="16" y="114"/>
                    <a:pt x="28" y="114"/>
                    <a:pt x="40" y="112"/>
                  </a:cubicBezTo>
                  <a:cubicBezTo>
                    <a:pt x="41" y="112"/>
                    <a:pt x="41" y="111"/>
                    <a:pt x="41" y="111"/>
                  </a:cubicBezTo>
                  <a:cubicBezTo>
                    <a:pt x="7" y="0"/>
                    <a:pt x="7" y="0"/>
                    <a:pt x="7" y="0"/>
                  </a:cubicBezTo>
                </a:path>
              </a:pathLst>
            </a:custGeom>
            <a:solidFill>
              <a:srgbClr val="82B73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grpSp>
      <p:grpSp>
        <p:nvGrpSpPr>
          <p:cNvPr id="487" name="Group 7"/>
          <p:cNvGrpSpPr/>
          <p:nvPr userDrawn="1"/>
        </p:nvGrpSpPr>
        <p:grpSpPr>
          <a:xfrm rot="10800000" flipV="1">
            <a:off x="5686437" y="6225657"/>
            <a:ext cx="407214" cy="1299095"/>
            <a:chOff x="6959786" y="5355294"/>
            <a:chExt cx="407320" cy="1502706"/>
          </a:xfrm>
        </p:grpSpPr>
        <p:sp>
          <p:nvSpPr>
            <p:cNvPr id="488" name="Freeform 17"/>
            <p:cNvSpPr>
              <a:spLocks/>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89" name="Freeform 18"/>
            <p:cNvSpPr>
              <a:spLocks/>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90" name="Freeform 19"/>
            <p:cNvSpPr>
              <a:spLocks/>
            </p:cNvSpPr>
            <p:nvPr/>
          </p:nvSpPr>
          <p:spPr bwMode="auto">
            <a:xfrm>
              <a:off x="7058755" y="5786851"/>
              <a:ext cx="123879" cy="1068456"/>
            </a:xfrm>
            <a:custGeom>
              <a:avLst/>
              <a:gdLst>
                <a:gd name="T0" fmla="*/ 78 w 78"/>
                <a:gd name="T1" fmla="*/ 671 h 671"/>
                <a:gd name="T2" fmla="*/ 0 w 78"/>
                <a:gd name="T3" fmla="*/ 671 h 671"/>
                <a:gd name="T4" fmla="*/ 0 w 78"/>
                <a:gd name="T5" fmla="*/ 32 h 671"/>
                <a:gd name="T6" fmla="*/ 38 w 78"/>
                <a:gd name="T7" fmla="*/ 1 h 671"/>
                <a:gd name="T8" fmla="*/ 78 w 78"/>
                <a:gd name="T9" fmla="*/ 32 h 671"/>
                <a:gd name="T10" fmla="*/ 78 w 78"/>
                <a:gd name="T11" fmla="*/ 671 h 671"/>
              </a:gdLst>
              <a:ahLst/>
              <a:cxnLst>
                <a:cxn ang="0">
                  <a:pos x="T0" y="T1"/>
                </a:cxn>
                <a:cxn ang="0">
                  <a:pos x="T2" y="T3"/>
                </a:cxn>
                <a:cxn ang="0">
                  <a:pos x="T4" y="T5"/>
                </a:cxn>
                <a:cxn ang="0">
                  <a:pos x="T6" y="T7"/>
                </a:cxn>
                <a:cxn ang="0">
                  <a:pos x="T8" y="T9"/>
                </a:cxn>
                <a:cxn ang="0">
                  <a:pos x="T10" y="T11"/>
                </a:cxn>
              </a:cxnLst>
              <a:rect l="0" t="0" r="r" b="b"/>
              <a:pathLst>
                <a:path w="78" h="671">
                  <a:moveTo>
                    <a:pt x="78" y="671"/>
                  </a:moveTo>
                  <a:cubicBezTo>
                    <a:pt x="0" y="671"/>
                    <a:pt x="0" y="671"/>
                    <a:pt x="0" y="671"/>
                  </a:cubicBezTo>
                  <a:cubicBezTo>
                    <a:pt x="0" y="32"/>
                    <a:pt x="0" y="32"/>
                    <a:pt x="0" y="32"/>
                  </a:cubicBezTo>
                  <a:cubicBezTo>
                    <a:pt x="0" y="32"/>
                    <a:pt x="4" y="1"/>
                    <a:pt x="38" y="1"/>
                  </a:cubicBezTo>
                  <a:cubicBezTo>
                    <a:pt x="72" y="0"/>
                    <a:pt x="78" y="32"/>
                    <a:pt x="78" y="32"/>
                  </a:cubicBezTo>
                  <a:cubicBezTo>
                    <a:pt x="78" y="671"/>
                    <a:pt x="78" y="671"/>
                    <a:pt x="78" y="671"/>
                  </a:cubicBezTo>
                </a:path>
              </a:pathLst>
            </a:custGeom>
            <a:solidFill>
              <a:srgbClr val="44546A">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91" name="Freeform 20"/>
            <p:cNvSpPr>
              <a:spLocks/>
            </p:cNvSpPr>
            <p:nvPr/>
          </p:nvSpPr>
          <p:spPr bwMode="auto">
            <a:xfrm>
              <a:off x="7181287"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F778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92" name="Freeform 21"/>
            <p:cNvSpPr>
              <a:spLocks/>
            </p:cNvSpPr>
            <p:nvPr/>
          </p:nvSpPr>
          <p:spPr bwMode="auto">
            <a:xfrm>
              <a:off x="6959786"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44546A">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93" name="Freeform 22"/>
            <p:cNvSpPr>
              <a:spLocks/>
            </p:cNvSpPr>
            <p:nvPr/>
          </p:nvSpPr>
          <p:spPr bwMode="auto">
            <a:xfrm>
              <a:off x="7056735" y="5357314"/>
              <a:ext cx="130611" cy="191204"/>
            </a:xfrm>
            <a:custGeom>
              <a:avLst/>
              <a:gdLst>
                <a:gd name="T0" fmla="*/ 0 w 82"/>
                <a:gd name="T1" fmla="*/ 110 h 120"/>
                <a:gd name="T2" fmla="*/ 82 w 82"/>
                <a:gd name="T3" fmla="*/ 112 h 120"/>
                <a:gd name="T4" fmla="*/ 48 w 82"/>
                <a:gd name="T5" fmla="*/ 0 h 120"/>
                <a:gd name="T6" fmla="*/ 28 w 82"/>
                <a:gd name="T7" fmla="*/ 0 h 120"/>
                <a:gd name="T8" fmla="*/ 0 w 82"/>
                <a:gd name="T9" fmla="*/ 110 h 120"/>
              </a:gdLst>
              <a:ahLst/>
              <a:cxnLst>
                <a:cxn ang="0">
                  <a:pos x="T0" y="T1"/>
                </a:cxn>
                <a:cxn ang="0">
                  <a:pos x="T2" y="T3"/>
                </a:cxn>
                <a:cxn ang="0">
                  <a:pos x="T4" y="T5"/>
                </a:cxn>
                <a:cxn ang="0">
                  <a:pos x="T6" y="T7"/>
                </a:cxn>
                <a:cxn ang="0">
                  <a:pos x="T8" y="T9"/>
                </a:cxn>
              </a:cxnLst>
              <a:rect l="0" t="0" r="r" b="b"/>
              <a:pathLst>
                <a:path w="82" h="120">
                  <a:moveTo>
                    <a:pt x="0" y="110"/>
                  </a:moveTo>
                  <a:cubicBezTo>
                    <a:pt x="0" y="110"/>
                    <a:pt x="39" y="120"/>
                    <a:pt x="82" y="112"/>
                  </a:cubicBezTo>
                  <a:cubicBezTo>
                    <a:pt x="48" y="0"/>
                    <a:pt x="48" y="0"/>
                    <a:pt x="48" y="0"/>
                  </a:cubicBezTo>
                  <a:cubicBezTo>
                    <a:pt x="28" y="0"/>
                    <a:pt x="28" y="0"/>
                    <a:pt x="28" y="0"/>
                  </a:cubicBezTo>
                  <a:cubicBezTo>
                    <a:pt x="0" y="110"/>
                    <a:pt x="0" y="110"/>
                    <a:pt x="0" y="110"/>
                  </a:cubicBezTo>
                </a:path>
              </a:pathLst>
            </a:custGeom>
            <a:solidFill>
              <a:srgbClr val="44546A">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94" name="Freeform 45"/>
            <p:cNvSpPr>
              <a:spLocks/>
            </p:cNvSpPr>
            <p:nvPr/>
          </p:nvSpPr>
          <p:spPr bwMode="auto">
            <a:xfrm>
              <a:off x="7117328" y="5355294"/>
              <a:ext cx="249778" cy="1502706"/>
            </a:xfrm>
            <a:custGeom>
              <a:avLst/>
              <a:gdLst>
                <a:gd name="T0" fmla="*/ 34 w 157"/>
                <a:gd name="T1" fmla="*/ 0 h 944"/>
                <a:gd name="T2" fmla="*/ 0 w 157"/>
                <a:gd name="T3" fmla="*/ 1 h 944"/>
                <a:gd name="T4" fmla="*/ 0 w 157"/>
                <a:gd name="T5" fmla="*/ 1 h 944"/>
                <a:gd name="T6" fmla="*/ 10 w 157"/>
                <a:gd name="T7" fmla="*/ 1 h 944"/>
                <a:gd name="T8" fmla="*/ 44 w 157"/>
                <a:gd name="T9" fmla="*/ 113 h 944"/>
                <a:gd name="T10" fmla="*/ 44 w 157"/>
                <a:gd name="T11" fmla="*/ 113 h 944"/>
                <a:gd name="T12" fmla="*/ 98 w 157"/>
                <a:gd name="T13" fmla="*/ 284 h 944"/>
                <a:gd name="T14" fmla="*/ 97 w 157"/>
                <a:gd name="T15" fmla="*/ 286 h 944"/>
                <a:gd name="T16" fmla="*/ 103 w 157"/>
                <a:gd name="T17" fmla="*/ 301 h 944"/>
                <a:gd name="T18" fmla="*/ 103 w 157"/>
                <a:gd name="T19" fmla="*/ 941 h 944"/>
                <a:gd name="T20" fmla="*/ 41 w 157"/>
                <a:gd name="T21" fmla="*/ 941 h 944"/>
                <a:gd name="T22" fmla="*/ 41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10" y="1"/>
                    <a:pt x="10" y="1"/>
                    <a:pt x="10" y="1"/>
                  </a:cubicBezTo>
                  <a:cubicBezTo>
                    <a:pt x="44" y="113"/>
                    <a:pt x="44" y="113"/>
                    <a:pt x="44" y="113"/>
                  </a:cubicBezTo>
                  <a:cubicBezTo>
                    <a:pt x="44" y="113"/>
                    <a:pt x="44" y="113"/>
                    <a:pt x="44" y="113"/>
                  </a:cubicBezTo>
                  <a:cubicBezTo>
                    <a:pt x="98" y="284"/>
                    <a:pt x="98" y="284"/>
                    <a:pt x="98" y="284"/>
                  </a:cubicBezTo>
                  <a:cubicBezTo>
                    <a:pt x="97" y="286"/>
                    <a:pt x="97" y="286"/>
                    <a:pt x="97" y="286"/>
                  </a:cubicBezTo>
                  <a:cubicBezTo>
                    <a:pt x="101" y="293"/>
                    <a:pt x="103" y="301"/>
                    <a:pt x="103" y="301"/>
                  </a:cubicBezTo>
                  <a:cubicBezTo>
                    <a:pt x="103" y="941"/>
                    <a:pt x="103" y="941"/>
                    <a:pt x="103" y="941"/>
                  </a:cubicBezTo>
                  <a:cubicBezTo>
                    <a:pt x="41" y="941"/>
                    <a:pt x="41" y="941"/>
                    <a:pt x="41" y="941"/>
                  </a:cubicBezTo>
                  <a:cubicBezTo>
                    <a:pt x="41" y="942"/>
                    <a:pt x="41" y="942"/>
                    <a:pt x="41"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95" name="Freeform 46"/>
            <p:cNvSpPr>
              <a:spLocks/>
            </p:cNvSpPr>
            <p:nvPr/>
          </p:nvSpPr>
          <p:spPr bwMode="auto">
            <a:xfrm>
              <a:off x="7117328" y="5535727"/>
              <a:ext cx="156195" cy="295559"/>
            </a:xfrm>
            <a:custGeom>
              <a:avLst/>
              <a:gdLst>
                <a:gd name="T0" fmla="*/ 44 w 98"/>
                <a:gd name="T1" fmla="*/ 0 h 186"/>
                <a:gd name="T2" fmla="*/ 9 w 98"/>
                <a:gd name="T3" fmla="*/ 3 h 186"/>
                <a:gd name="T4" fmla="*/ 0 w 98"/>
                <a:gd name="T5" fmla="*/ 3 h 186"/>
                <a:gd name="T6" fmla="*/ 0 w 98"/>
                <a:gd name="T7" fmla="*/ 159 h 186"/>
                <a:gd name="T8" fmla="*/ 1 w 98"/>
                <a:gd name="T9" fmla="*/ 159 h 186"/>
                <a:gd name="T10" fmla="*/ 2 w 98"/>
                <a:gd name="T11" fmla="*/ 159 h 186"/>
                <a:gd name="T12" fmla="*/ 40 w 98"/>
                <a:gd name="T13" fmla="*/ 186 h 186"/>
                <a:gd name="T14" fmla="*/ 71 w 98"/>
                <a:gd name="T15" fmla="*/ 156 h 186"/>
                <a:gd name="T16" fmla="*/ 71 w 98"/>
                <a:gd name="T17" fmla="*/ 156 h 186"/>
                <a:gd name="T18" fmla="*/ 97 w 98"/>
                <a:gd name="T19" fmla="*/ 173 h 186"/>
                <a:gd name="T20" fmla="*/ 98 w 98"/>
                <a:gd name="T21" fmla="*/ 171 h 186"/>
                <a:gd name="T22" fmla="*/ 44 w 98"/>
                <a:gd name="T23"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8" h="186">
                  <a:moveTo>
                    <a:pt x="44" y="0"/>
                  </a:moveTo>
                  <a:cubicBezTo>
                    <a:pt x="31" y="2"/>
                    <a:pt x="20" y="3"/>
                    <a:pt x="9" y="3"/>
                  </a:cubicBezTo>
                  <a:cubicBezTo>
                    <a:pt x="6" y="3"/>
                    <a:pt x="3" y="3"/>
                    <a:pt x="0" y="3"/>
                  </a:cubicBezTo>
                  <a:cubicBezTo>
                    <a:pt x="0" y="159"/>
                    <a:pt x="0" y="159"/>
                    <a:pt x="0" y="159"/>
                  </a:cubicBezTo>
                  <a:cubicBezTo>
                    <a:pt x="0" y="159"/>
                    <a:pt x="1" y="159"/>
                    <a:pt x="1" y="159"/>
                  </a:cubicBezTo>
                  <a:cubicBezTo>
                    <a:pt x="2" y="159"/>
                    <a:pt x="2" y="159"/>
                    <a:pt x="2" y="159"/>
                  </a:cubicBezTo>
                  <a:cubicBezTo>
                    <a:pt x="27" y="159"/>
                    <a:pt x="37" y="177"/>
                    <a:pt x="40" y="186"/>
                  </a:cubicBezTo>
                  <a:cubicBezTo>
                    <a:pt x="42" y="179"/>
                    <a:pt x="48" y="157"/>
                    <a:pt x="71" y="156"/>
                  </a:cubicBezTo>
                  <a:cubicBezTo>
                    <a:pt x="71" y="156"/>
                    <a:pt x="71" y="156"/>
                    <a:pt x="71" y="156"/>
                  </a:cubicBezTo>
                  <a:cubicBezTo>
                    <a:pt x="85" y="156"/>
                    <a:pt x="92" y="165"/>
                    <a:pt x="97" y="173"/>
                  </a:cubicBezTo>
                  <a:cubicBezTo>
                    <a:pt x="98" y="171"/>
                    <a:pt x="98" y="171"/>
                    <a:pt x="98" y="171"/>
                  </a:cubicBezTo>
                  <a:cubicBezTo>
                    <a:pt x="44" y="0"/>
                    <a:pt x="44" y="0"/>
                    <a:pt x="44"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96" name="Freeform 47"/>
            <p:cNvSpPr>
              <a:spLocks/>
            </p:cNvSpPr>
            <p:nvPr/>
          </p:nvSpPr>
          <p:spPr bwMode="auto">
            <a:xfrm>
              <a:off x="7117328" y="5788871"/>
              <a:ext cx="65306" cy="1066436"/>
            </a:xfrm>
            <a:custGeom>
              <a:avLst/>
              <a:gdLst>
                <a:gd name="T0" fmla="*/ 2 w 41"/>
                <a:gd name="T1" fmla="*/ 0 h 670"/>
                <a:gd name="T2" fmla="*/ 1 w 41"/>
                <a:gd name="T3" fmla="*/ 0 h 670"/>
                <a:gd name="T4" fmla="*/ 0 w 41"/>
                <a:gd name="T5" fmla="*/ 0 h 670"/>
                <a:gd name="T6" fmla="*/ 0 w 41"/>
                <a:gd name="T7" fmla="*/ 670 h 670"/>
                <a:gd name="T8" fmla="*/ 41 w 41"/>
                <a:gd name="T9" fmla="*/ 670 h 670"/>
                <a:gd name="T10" fmla="*/ 41 w 41"/>
                <a:gd name="T11" fmla="*/ 669 h 670"/>
                <a:gd name="T12" fmla="*/ 40 w 41"/>
                <a:gd name="T13" fmla="*/ 669 h 670"/>
                <a:gd name="T14" fmla="*/ 40 w 41"/>
                <a:gd name="T15" fmla="*/ 29 h 670"/>
                <a:gd name="T16" fmla="*/ 40 w 41"/>
                <a:gd name="T17" fmla="*/ 27 h 670"/>
                <a:gd name="T18" fmla="*/ 2 w 41"/>
                <a:gd name="T19" fmla="*/ 0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670">
                  <a:moveTo>
                    <a:pt x="2" y="0"/>
                  </a:moveTo>
                  <a:cubicBezTo>
                    <a:pt x="2" y="0"/>
                    <a:pt x="2" y="0"/>
                    <a:pt x="1" y="0"/>
                  </a:cubicBezTo>
                  <a:cubicBezTo>
                    <a:pt x="1" y="0"/>
                    <a:pt x="0" y="0"/>
                    <a:pt x="0" y="0"/>
                  </a:cubicBezTo>
                  <a:cubicBezTo>
                    <a:pt x="0" y="670"/>
                    <a:pt x="0" y="670"/>
                    <a:pt x="0" y="670"/>
                  </a:cubicBezTo>
                  <a:cubicBezTo>
                    <a:pt x="41" y="670"/>
                    <a:pt x="41" y="670"/>
                    <a:pt x="41" y="670"/>
                  </a:cubicBezTo>
                  <a:cubicBezTo>
                    <a:pt x="41" y="669"/>
                    <a:pt x="41" y="669"/>
                    <a:pt x="41" y="669"/>
                  </a:cubicBezTo>
                  <a:cubicBezTo>
                    <a:pt x="40" y="669"/>
                    <a:pt x="40" y="669"/>
                    <a:pt x="40" y="669"/>
                  </a:cubicBezTo>
                  <a:cubicBezTo>
                    <a:pt x="40" y="29"/>
                    <a:pt x="40" y="29"/>
                    <a:pt x="40" y="29"/>
                  </a:cubicBezTo>
                  <a:cubicBezTo>
                    <a:pt x="40" y="29"/>
                    <a:pt x="40" y="28"/>
                    <a:pt x="40" y="27"/>
                  </a:cubicBezTo>
                  <a:cubicBezTo>
                    <a:pt x="37" y="18"/>
                    <a:pt x="27" y="0"/>
                    <a:pt x="2" y="0"/>
                  </a:cubicBezTo>
                </a:path>
              </a:pathLst>
            </a:custGeom>
            <a:solidFill>
              <a:srgbClr val="44546A"/>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97" name="Freeform 48"/>
            <p:cNvSpPr>
              <a:spLocks/>
            </p:cNvSpPr>
            <p:nvPr/>
          </p:nvSpPr>
          <p:spPr bwMode="auto">
            <a:xfrm>
              <a:off x="7181287"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1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1" y="672"/>
                    <a:pt x="1" y="672"/>
                    <a:pt x="1"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44546A"/>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98" name="Freeform 49"/>
            <p:cNvSpPr>
              <a:spLocks/>
            </p:cNvSpPr>
            <p:nvPr/>
          </p:nvSpPr>
          <p:spPr bwMode="auto">
            <a:xfrm>
              <a:off x="7117328" y="5357314"/>
              <a:ext cx="70019" cy="183125"/>
            </a:xfrm>
            <a:custGeom>
              <a:avLst/>
              <a:gdLst>
                <a:gd name="T0" fmla="*/ 10 w 44"/>
                <a:gd name="T1" fmla="*/ 0 h 115"/>
                <a:gd name="T2" fmla="*/ 0 w 44"/>
                <a:gd name="T3" fmla="*/ 0 h 115"/>
                <a:gd name="T4" fmla="*/ 0 w 44"/>
                <a:gd name="T5" fmla="*/ 115 h 115"/>
                <a:gd name="T6" fmla="*/ 9 w 44"/>
                <a:gd name="T7" fmla="*/ 115 h 115"/>
                <a:gd name="T8" fmla="*/ 44 w 44"/>
                <a:gd name="T9" fmla="*/ 112 h 115"/>
                <a:gd name="T10" fmla="*/ 44 w 44"/>
                <a:gd name="T11" fmla="*/ 112 h 115"/>
                <a:gd name="T12" fmla="*/ 10 w 44"/>
                <a:gd name="T13" fmla="*/ 0 h 115"/>
              </a:gdLst>
              <a:ahLst/>
              <a:cxnLst>
                <a:cxn ang="0">
                  <a:pos x="T0" y="T1"/>
                </a:cxn>
                <a:cxn ang="0">
                  <a:pos x="T2" y="T3"/>
                </a:cxn>
                <a:cxn ang="0">
                  <a:pos x="T4" y="T5"/>
                </a:cxn>
                <a:cxn ang="0">
                  <a:pos x="T6" y="T7"/>
                </a:cxn>
                <a:cxn ang="0">
                  <a:pos x="T8" y="T9"/>
                </a:cxn>
                <a:cxn ang="0">
                  <a:pos x="T10" y="T11"/>
                </a:cxn>
                <a:cxn ang="0">
                  <a:pos x="T12" y="T13"/>
                </a:cxn>
              </a:cxnLst>
              <a:rect l="0" t="0" r="r" b="b"/>
              <a:pathLst>
                <a:path w="44" h="115">
                  <a:moveTo>
                    <a:pt x="10" y="0"/>
                  </a:moveTo>
                  <a:cubicBezTo>
                    <a:pt x="0" y="0"/>
                    <a:pt x="0" y="0"/>
                    <a:pt x="0" y="0"/>
                  </a:cubicBezTo>
                  <a:cubicBezTo>
                    <a:pt x="0" y="115"/>
                    <a:pt x="0" y="115"/>
                    <a:pt x="0" y="115"/>
                  </a:cubicBezTo>
                  <a:cubicBezTo>
                    <a:pt x="3" y="115"/>
                    <a:pt x="6" y="115"/>
                    <a:pt x="9" y="115"/>
                  </a:cubicBezTo>
                  <a:cubicBezTo>
                    <a:pt x="20" y="115"/>
                    <a:pt x="31" y="114"/>
                    <a:pt x="44" y="112"/>
                  </a:cubicBezTo>
                  <a:cubicBezTo>
                    <a:pt x="44" y="112"/>
                    <a:pt x="44" y="112"/>
                    <a:pt x="44" y="112"/>
                  </a:cubicBezTo>
                  <a:cubicBezTo>
                    <a:pt x="10" y="0"/>
                    <a:pt x="10" y="0"/>
                    <a:pt x="10" y="0"/>
                  </a:cubicBezTo>
                </a:path>
              </a:pathLst>
            </a:custGeom>
            <a:solidFill>
              <a:srgbClr val="44546A"/>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grpSp>
      <p:grpSp>
        <p:nvGrpSpPr>
          <p:cNvPr id="499" name="Group 5"/>
          <p:cNvGrpSpPr/>
          <p:nvPr userDrawn="1"/>
        </p:nvGrpSpPr>
        <p:grpSpPr>
          <a:xfrm rot="10800000" flipV="1">
            <a:off x="6250822" y="6225656"/>
            <a:ext cx="403847" cy="2167807"/>
            <a:chOff x="6007804" y="4266641"/>
            <a:chExt cx="403952" cy="2588666"/>
          </a:xfrm>
        </p:grpSpPr>
        <p:sp>
          <p:nvSpPr>
            <p:cNvPr id="500" name="Freeform 29"/>
            <p:cNvSpPr>
              <a:spLocks/>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501" name="Freeform 30"/>
            <p:cNvSpPr>
              <a:spLocks/>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502" name="Freeform 31"/>
            <p:cNvSpPr>
              <a:spLocks/>
            </p:cNvSpPr>
            <p:nvPr/>
          </p:nvSpPr>
          <p:spPr bwMode="auto">
            <a:xfrm>
              <a:off x="6104752" y="4694831"/>
              <a:ext cx="125899" cy="2160476"/>
            </a:xfrm>
            <a:custGeom>
              <a:avLst/>
              <a:gdLst>
                <a:gd name="T0" fmla="*/ 79 w 79"/>
                <a:gd name="T1" fmla="*/ 1357 h 1357"/>
                <a:gd name="T2" fmla="*/ 0 w 79"/>
                <a:gd name="T3" fmla="*/ 1357 h 1357"/>
                <a:gd name="T4" fmla="*/ 0 w 79"/>
                <a:gd name="T5" fmla="*/ 32 h 1357"/>
                <a:gd name="T6" fmla="*/ 39 w 79"/>
                <a:gd name="T7" fmla="*/ 1 h 1357"/>
                <a:gd name="T8" fmla="*/ 79 w 79"/>
                <a:gd name="T9" fmla="*/ 32 h 1357"/>
                <a:gd name="T10" fmla="*/ 79 w 79"/>
                <a:gd name="T11" fmla="*/ 1357 h 1357"/>
              </a:gdLst>
              <a:ahLst/>
              <a:cxnLst>
                <a:cxn ang="0">
                  <a:pos x="T0" y="T1"/>
                </a:cxn>
                <a:cxn ang="0">
                  <a:pos x="T2" y="T3"/>
                </a:cxn>
                <a:cxn ang="0">
                  <a:pos x="T4" y="T5"/>
                </a:cxn>
                <a:cxn ang="0">
                  <a:pos x="T6" y="T7"/>
                </a:cxn>
                <a:cxn ang="0">
                  <a:pos x="T8" y="T9"/>
                </a:cxn>
                <a:cxn ang="0">
                  <a:pos x="T10" y="T11"/>
                </a:cxn>
              </a:cxnLst>
              <a:rect l="0" t="0" r="r" b="b"/>
              <a:pathLst>
                <a:path w="79" h="1357">
                  <a:moveTo>
                    <a:pt x="79" y="1357"/>
                  </a:moveTo>
                  <a:cubicBezTo>
                    <a:pt x="0" y="1357"/>
                    <a:pt x="0" y="1357"/>
                    <a:pt x="0" y="1357"/>
                  </a:cubicBezTo>
                  <a:cubicBezTo>
                    <a:pt x="0" y="32"/>
                    <a:pt x="0" y="32"/>
                    <a:pt x="0" y="32"/>
                  </a:cubicBezTo>
                  <a:cubicBezTo>
                    <a:pt x="0" y="32"/>
                    <a:pt x="5" y="1"/>
                    <a:pt x="39" y="1"/>
                  </a:cubicBezTo>
                  <a:cubicBezTo>
                    <a:pt x="73" y="0"/>
                    <a:pt x="79" y="32"/>
                    <a:pt x="79" y="32"/>
                  </a:cubicBezTo>
                  <a:cubicBezTo>
                    <a:pt x="79" y="1357"/>
                    <a:pt x="79" y="1357"/>
                    <a:pt x="79" y="1357"/>
                  </a:cubicBezTo>
                </a:path>
              </a:pathLst>
            </a:custGeom>
            <a:solidFill>
              <a:srgbClr val="F39C11">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503" name="Freeform 32"/>
            <p:cNvSpPr>
              <a:spLocks/>
            </p:cNvSpPr>
            <p:nvPr/>
          </p:nvSpPr>
          <p:spPr bwMode="auto">
            <a:xfrm>
              <a:off x="6228631" y="4692138"/>
              <a:ext cx="100315" cy="2161149"/>
            </a:xfrm>
            <a:custGeom>
              <a:avLst/>
              <a:gdLst>
                <a:gd name="T0" fmla="*/ 63 w 63"/>
                <a:gd name="T1" fmla="*/ 1358 h 1358"/>
                <a:gd name="T2" fmla="*/ 0 w 63"/>
                <a:gd name="T3" fmla="*/ 1358 h 1358"/>
                <a:gd name="T4" fmla="*/ 0 w 63"/>
                <a:gd name="T5" fmla="*/ 32 h 1358"/>
                <a:gd name="T6" fmla="*/ 30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0" y="0"/>
                  </a:cubicBezTo>
                  <a:cubicBezTo>
                    <a:pt x="57" y="0"/>
                    <a:pt x="63" y="32"/>
                    <a:pt x="63" y="32"/>
                  </a:cubicBezTo>
                  <a:cubicBezTo>
                    <a:pt x="63" y="1358"/>
                    <a:pt x="63" y="1358"/>
                    <a:pt x="63" y="1358"/>
                  </a:cubicBezTo>
                </a:path>
              </a:pathLst>
            </a:custGeom>
            <a:solidFill>
              <a:srgbClr val="FFB1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504" name="Freeform 33"/>
            <p:cNvSpPr>
              <a:spLocks/>
            </p:cNvSpPr>
            <p:nvPr/>
          </p:nvSpPr>
          <p:spPr bwMode="auto">
            <a:xfrm>
              <a:off x="6007804" y="4692138"/>
              <a:ext cx="100315" cy="2161149"/>
            </a:xfrm>
            <a:custGeom>
              <a:avLst/>
              <a:gdLst>
                <a:gd name="T0" fmla="*/ 63 w 63"/>
                <a:gd name="T1" fmla="*/ 1358 h 1358"/>
                <a:gd name="T2" fmla="*/ 0 w 63"/>
                <a:gd name="T3" fmla="*/ 1358 h 1358"/>
                <a:gd name="T4" fmla="*/ 0 w 63"/>
                <a:gd name="T5" fmla="*/ 32 h 1358"/>
                <a:gd name="T6" fmla="*/ 31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1" y="0"/>
                  </a:cubicBezTo>
                  <a:cubicBezTo>
                    <a:pt x="58" y="0"/>
                    <a:pt x="63" y="32"/>
                    <a:pt x="63" y="32"/>
                  </a:cubicBezTo>
                  <a:lnTo>
                    <a:pt x="63" y="1358"/>
                  </a:lnTo>
                  <a:close/>
                </a:path>
              </a:pathLst>
            </a:custGeom>
            <a:solidFill>
              <a:srgbClr val="F39C11">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505" name="Freeform 34"/>
            <p:cNvSpPr>
              <a:spLocks/>
            </p:cNvSpPr>
            <p:nvPr/>
          </p:nvSpPr>
          <p:spPr bwMode="auto">
            <a:xfrm>
              <a:off x="6104752" y="4268661"/>
              <a:ext cx="129265" cy="185818"/>
            </a:xfrm>
            <a:custGeom>
              <a:avLst/>
              <a:gdLst>
                <a:gd name="T0" fmla="*/ 0 w 81"/>
                <a:gd name="T1" fmla="*/ 107 h 117"/>
                <a:gd name="T2" fmla="*/ 81 w 81"/>
                <a:gd name="T3" fmla="*/ 109 h 117"/>
                <a:gd name="T4" fmla="*/ 48 w 81"/>
                <a:gd name="T5" fmla="*/ 0 h 117"/>
                <a:gd name="T6" fmla="*/ 28 w 81"/>
                <a:gd name="T7" fmla="*/ 0 h 117"/>
                <a:gd name="T8" fmla="*/ 0 w 81"/>
                <a:gd name="T9" fmla="*/ 107 h 117"/>
              </a:gdLst>
              <a:ahLst/>
              <a:cxnLst>
                <a:cxn ang="0">
                  <a:pos x="T0" y="T1"/>
                </a:cxn>
                <a:cxn ang="0">
                  <a:pos x="T2" y="T3"/>
                </a:cxn>
                <a:cxn ang="0">
                  <a:pos x="T4" y="T5"/>
                </a:cxn>
                <a:cxn ang="0">
                  <a:pos x="T6" y="T7"/>
                </a:cxn>
                <a:cxn ang="0">
                  <a:pos x="T8" y="T9"/>
                </a:cxn>
              </a:cxnLst>
              <a:rect l="0" t="0" r="r" b="b"/>
              <a:pathLst>
                <a:path w="81" h="117">
                  <a:moveTo>
                    <a:pt x="0" y="107"/>
                  </a:moveTo>
                  <a:cubicBezTo>
                    <a:pt x="0" y="107"/>
                    <a:pt x="39" y="117"/>
                    <a:pt x="81" y="109"/>
                  </a:cubicBezTo>
                  <a:cubicBezTo>
                    <a:pt x="48" y="0"/>
                    <a:pt x="48" y="0"/>
                    <a:pt x="48" y="0"/>
                  </a:cubicBezTo>
                  <a:cubicBezTo>
                    <a:pt x="28" y="0"/>
                    <a:pt x="28" y="0"/>
                    <a:pt x="28" y="0"/>
                  </a:cubicBezTo>
                  <a:cubicBezTo>
                    <a:pt x="0" y="107"/>
                    <a:pt x="0" y="107"/>
                    <a:pt x="0" y="107"/>
                  </a:cubicBezTo>
                </a:path>
              </a:pathLst>
            </a:custGeom>
            <a:solidFill>
              <a:srgbClr val="F39C11">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506" name="Freeform 50"/>
            <p:cNvSpPr>
              <a:spLocks/>
            </p:cNvSpPr>
            <p:nvPr/>
          </p:nvSpPr>
          <p:spPr bwMode="auto">
            <a:xfrm>
              <a:off x="6173424" y="4266641"/>
              <a:ext cx="238332" cy="2588666"/>
            </a:xfrm>
            <a:custGeom>
              <a:avLst/>
              <a:gdLst>
                <a:gd name="T0" fmla="*/ 27 w 150"/>
                <a:gd name="T1" fmla="*/ 0 h 1626"/>
                <a:gd name="T2" fmla="*/ 0 w 150"/>
                <a:gd name="T3" fmla="*/ 1 h 1626"/>
                <a:gd name="T4" fmla="*/ 5 w 150"/>
                <a:gd name="T5" fmla="*/ 1 h 1626"/>
                <a:gd name="T6" fmla="*/ 38 w 150"/>
                <a:gd name="T7" fmla="*/ 110 h 1626"/>
                <a:gd name="T8" fmla="*/ 92 w 150"/>
                <a:gd name="T9" fmla="*/ 282 h 1626"/>
                <a:gd name="T10" fmla="*/ 92 w 150"/>
                <a:gd name="T11" fmla="*/ 284 h 1626"/>
                <a:gd name="T12" fmla="*/ 98 w 150"/>
                <a:gd name="T13" fmla="*/ 299 h 1626"/>
                <a:gd name="T14" fmla="*/ 98 w 150"/>
                <a:gd name="T15" fmla="*/ 1625 h 1626"/>
                <a:gd name="T16" fmla="*/ 36 w 150"/>
                <a:gd name="T17" fmla="*/ 1625 h 1626"/>
                <a:gd name="T18" fmla="*/ 36 w 150"/>
                <a:gd name="T19" fmla="*/ 1626 h 1626"/>
                <a:gd name="T20" fmla="*/ 150 w 150"/>
                <a:gd name="T21" fmla="*/ 1626 h 1626"/>
                <a:gd name="T22" fmla="*/ 135 w 150"/>
                <a:gd name="T23" fmla="*/ 290 h 1626"/>
                <a:gd name="T24" fmla="*/ 27 w 150"/>
                <a:gd name="T25" fmla="*/ 0 h 1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0" h="1626">
                  <a:moveTo>
                    <a:pt x="27" y="0"/>
                  </a:moveTo>
                  <a:cubicBezTo>
                    <a:pt x="0" y="1"/>
                    <a:pt x="0" y="1"/>
                    <a:pt x="0" y="1"/>
                  </a:cubicBezTo>
                  <a:cubicBezTo>
                    <a:pt x="5" y="1"/>
                    <a:pt x="5" y="1"/>
                    <a:pt x="5" y="1"/>
                  </a:cubicBezTo>
                  <a:cubicBezTo>
                    <a:pt x="38" y="110"/>
                    <a:pt x="38" y="110"/>
                    <a:pt x="38" y="110"/>
                  </a:cubicBezTo>
                  <a:cubicBezTo>
                    <a:pt x="92" y="282"/>
                    <a:pt x="92" y="282"/>
                    <a:pt x="92" y="282"/>
                  </a:cubicBezTo>
                  <a:cubicBezTo>
                    <a:pt x="92" y="284"/>
                    <a:pt x="92" y="284"/>
                    <a:pt x="92" y="284"/>
                  </a:cubicBezTo>
                  <a:cubicBezTo>
                    <a:pt x="96" y="291"/>
                    <a:pt x="98" y="299"/>
                    <a:pt x="98" y="299"/>
                  </a:cubicBezTo>
                  <a:cubicBezTo>
                    <a:pt x="98" y="1625"/>
                    <a:pt x="98" y="1625"/>
                    <a:pt x="98" y="1625"/>
                  </a:cubicBezTo>
                  <a:cubicBezTo>
                    <a:pt x="36" y="1625"/>
                    <a:pt x="36" y="1625"/>
                    <a:pt x="36" y="1625"/>
                  </a:cubicBezTo>
                  <a:cubicBezTo>
                    <a:pt x="36" y="1626"/>
                    <a:pt x="36" y="1626"/>
                    <a:pt x="36" y="1626"/>
                  </a:cubicBezTo>
                  <a:cubicBezTo>
                    <a:pt x="150" y="1626"/>
                    <a:pt x="150" y="1626"/>
                    <a:pt x="150" y="1626"/>
                  </a:cubicBezTo>
                  <a:cubicBezTo>
                    <a:pt x="135" y="290"/>
                    <a:pt x="135" y="290"/>
                    <a:pt x="135" y="290"/>
                  </a:cubicBezTo>
                  <a:cubicBezTo>
                    <a:pt x="27" y="0"/>
                    <a:pt x="27" y="0"/>
                    <a:pt x="27"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507" name="Freeform 51"/>
            <p:cNvSpPr>
              <a:spLocks/>
            </p:cNvSpPr>
            <p:nvPr/>
          </p:nvSpPr>
          <p:spPr bwMode="auto">
            <a:xfrm>
              <a:off x="6161979" y="4441687"/>
              <a:ext cx="157542" cy="298252"/>
            </a:xfrm>
            <a:custGeom>
              <a:avLst/>
              <a:gdLst>
                <a:gd name="T0" fmla="*/ 45 w 99"/>
                <a:gd name="T1" fmla="*/ 0 h 187"/>
                <a:gd name="T2" fmla="*/ 45 w 99"/>
                <a:gd name="T3" fmla="*/ 0 h 187"/>
                <a:gd name="T4" fmla="*/ 11 w 99"/>
                <a:gd name="T5" fmla="*/ 3 h 187"/>
                <a:gd name="T6" fmla="*/ 0 w 99"/>
                <a:gd name="T7" fmla="*/ 3 h 187"/>
                <a:gd name="T8" fmla="*/ 0 w 99"/>
                <a:gd name="T9" fmla="*/ 160 h 187"/>
                <a:gd name="T10" fmla="*/ 3 w 99"/>
                <a:gd name="T11" fmla="*/ 160 h 187"/>
                <a:gd name="T12" fmla="*/ 4 w 99"/>
                <a:gd name="T13" fmla="*/ 160 h 187"/>
                <a:gd name="T14" fmla="*/ 42 w 99"/>
                <a:gd name="T15" fmla="*/ 187 h 187"/>
                <a:gd name="T16" fmla="*/ 72 w 99"/>
                <a:gd name="T17" fmla="*/ 157 h 187"/>
                <a:gd name="T18" fmla="*/ 73 w 99"/>
                <a:gd name="T19" fmla="*/ 157 h 187"/>
                <a:gd name="T20" fmla="*/ 99 w 99"/>
                <a:gd name="T21" fmla="*/ 174 h 187"/>
                <a:gd name="T22" fmla="*/ 99 w 99"/>
                <a:gd name="T23" fmla="*/ 172 h 187"/>
                <a:gd name="T24" fmla="*/ 45 w 99"/>
                <a:gd name="T25"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187">
                  <a:moveTo>
                    <a:pt x="45" y="0"/>
                  </a:moveTo>
                  <a:cubicBezTo>
                    <a:pt x="45" y="0"/>
                    <a:pt x="45" y="0"/>
                    <a:pt x="45" y="0"/>
                  </a:cubicBezTo>
                  <a:cubicBezTo>
                    <a:pt x="33" y="2"/>
                    <a:pt x="21" y="3"/>
                    <a:pt x="11" y="3"/>
                  </a:cubicBezTo>
                  <a:cubicBezTo>
                    <a:pt x="7" y="3"/>
                    <a:pt x="3" y="3"/>
                    <a:pt x="0" y="3"/>
                  </a:cubicBezTo>
                  <a:cubicBezTo>
                    <a:pt x="0" y="160"/>
                    <a:pt x="0" y="160"/>
                    <a:pt x="0" y="160"/>
                  </a:cubicBezTo>
                  <a:cubicBezTo>
                    <a:pt x="1" y="160"/>
                    <a:pt x="2" y="160"/>
                    <a:pt x="3" y="160"/>
                  </a:cubicBezTo>
                  <a:cubicBezTo>
                    <a:pt x="3" y="160"/>
                    <a:pt x="4" y="160"/>
                    <a:pt x="4" y="160"/>
                  </a:cubicBezTo>
                  <a:cubicBezTo>
                    <a:pt x="29" y="160"/>
                    <a:pt x="39" y="178"/>
                    <a:pt x="42" y="187"/>
                  </a:cubicBezTo>
                  <a:cubicBezTo>
                    <a:pt x="44" y="179"/>
                    <a:pt x="50" y="158"/>
                    <a:pt x="72" y="157"/>
                  </a:cubicBezTo>
                  <a:cubicBezTo>
                    <a:pt x="73" y="157"/>
                    <a:pt x="73" y="157"/>
                    <a:pt x="73" y="157"/>
                  </a:cubicBezTo>
                  <a:cubicBezTo>
                    <a:pt x="87" y="157"/>
                    <a:pt x="94" y="166"/>
                    <a:pt x="99" y="174"/>
                  </a:cubicBezTo>
                  <a:cubicBezTo>
                    <a:pt x="99" y="172"/>
                    <a:pt x="99" y="172"/>
                    <a:pt x="99" y="172"/>
                  </a:cubicBezTo>
                  <a:cubicBezTo>
                    <a:pt x="45" y="0"/>
                    <a:pt x="45" y="0"/>
                    <a:pt x="45"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508" name="Freeform 52"/>
            <p:cNvSpPr>
              <a:spLocks/>
            </p:cNvSpPr>
            <p:nvPr/>
          </p:nvSpPr>
          <p:spPr bwMode="auto">
            <a:xfrm>
              <a:off x="6161979" y="4696851"/>
              <a:ext cx="68672" cy="2158456"/>
            </a:xfrm>
            <a:custGeom>
              <a:avLst/>
              <a:gdLst>
                <a:gd name="T0" fmla="*/ 4 w 43"/>
                <a:gd name="T1" fmla="*/ 0 h 1356"/>
                <a:gd name="T2" fmla="*/ 3 w 43"/>
                <a:gd name="T3" fmla="*/ 0 h 1356"/>
                <a:gd name="T4" fmla="*/ 0 w 43"/>
                <a:gd name="T5" fmla="*/ 0 h 1356"/>
                <a:gd name="T6" fmla="*/ 0 w 43"/>
                <a:gd name="T7" fmla="*/ 1356 h 1356"/>
                <a:gd name="T8" fmla="*/ 43 w 43"/>
                <a:gd name="T9" fmla="*/ 1356 h 1356"/>
                <a:gd name="T10" fmla="*/ 43 w 43"/>
                <a:gd name="T11" fmla="*/ 1355 h 1356"/>
                <a:gd name="T12" fmla="*/ 42 w 43"/>
                <a:gd name="T13" fmla="*/ 1355 h 1356"/>
                <a:gd name="T14" fmla="*/ 42 w 43"/>
                <a:gd name="T15" fmla="*/ 29 h 1356"/>
                <a:gd name="T16" fmla="*/ 42 w 43"/>
                <a:gd name="T17" fmla="*/ 27 h 1356"/>
                <a:gd name="T18" fmla="*/ 4 w 43"/>
                <a:gd name="T19"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1356">
                  <a:moveTo>
                    <a:pt x="4" y="0"/>
                  </a:moveTo>
                  <a:cubicBezTo>
                    <a:pt x="4" y="0"/>
                    <a:pt x="3" y="0"/>
                    <a:pt x="3" y="0"/>
                  </a:cubicBezTo>
                  <a:cubicBezTo>
                    <a:pt x="2" y="0"/>
                    <a:pt x="1" y="0"/>
                    <a:pt x="0" y="0"/>
                  </a:cubicBezTo>
                  <a:cubicBezTo>
                    <a:pt x="0" y="1356"/>
                    <a:pt x="0" y="1356"/>
                    <a:pt x="0" y="1356"/>
                  </a:cubicBezTo>
                  <a:cubicBezTo>
                    <a:pt x="43" y="1356"/>
                    <a:pt x="43" y="1356"/>
                    <a:pt x="43" y="1356"/>
                  </a:cubicBezTo>
                  <a:cubicBezTo>
                    <a:pt x="43" y="1355"/>
                    <a:pt x="43" y="1355"/>
                    <a:pt x="43" y="1355"/>
                  </a:cubicBezTo>
                  <a:cubicBezTo>
                    <a:pt x="42" y="1355"/>
                    <a:pt x="42" y="1355"/>
                    <a:pt x="42" y="1355"/>
                  </a:cubicBezTo>
                  <a:cubicBezTo>
                    <a:pt x="42" y="29"/>
                    <a:pt x="42" y="29"/>
                    <a:pt x="42" y="29"/>
                  </a:cubicBezTo>
                  <a:cubicBezTo>
                    <a:pt x="42" y="29"/>
                    <a:pt x="42" y="28"/>
                    <a:pt x="42" y="27"/>
                  </a:cubicBezTo>
                  <a:cubicBezTo>
                    <a:pt x="39" y="18"/>
                    <a:pt x="29" y="0"/>
                    <a:pt x="4" y="0"/>
                  </a:cubicBezTo>
                </a:path>
              </a:pathLst>
            </a:custGeom>
            <a:solidFill>
              <a:srgbClr val="F39C1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509" name="Freeform 53"/>
            <p:cNvSpPr>
              <a:spLocks/>
            </p:cNvSpPr>
            <p:nvPr/>
          </p:nvSpPr>
          <p:spPr bwMode="auto">
            <a:xfrm>
              <a:off x="6228631" y="4692138"/>
              <a:ext cx="100315" cy="2161149"/>
            </a:xfrm>
            <a:custGeom>
              <a:avLst/>
              <a:gdLst>
                <a:gd name="T0" fmla="*/ 31 w 63"/>
                <a:gd name="T1" fmla="*/ 0 h 1358"/>
                <a:gd name="T2" fmla="*/ 30 w 63"/>
                <a:gd name="T3" fmla="*/ 0 h 1358"/>
                <a:gd name="T4" fmla="*/ 0 w 63"/>
                <a:gd name="T5" fmla="*/ 30 h 1358"/>
                <a:gd name="T6" fmla="*/ 0 w 63"/>
                <a:gd name="T7" fmla="*/ 32 h 1358"/>
                <a:gd name="T8" fmla="*/ 0 w 63"/>
                <a:gd name="T9" fmla="*/ 1358 h 1358"/>
                <a:gd name="T10" fmla="*/ 1 w 63"/>
                <a:gd name="T11" fmla="*/ 1358 h 1358"/>
                <a:gd name="T12" fmla="*/ 63 w 63"/>
                <a:gd name="T13" fmla="*/ 1358 h 1358"/>
                <a:gd name="T14" fmla="*/ 63 w 63"/>
                <a:gd name="T15" fmla="*/ 32 h 1358"/>
                <a:gd name="T16" fmla="*/ 57 w 63"/>
                <a:gd name="T17" fmla="*/ 17 h 1358"/>
                <a:gd name="T18" fmla="*/ 31 w 63"/>
                <a:gd name="T19" fmla="*/ 0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358">
                  <a:moveTo>
                    <a:pt x="31" y="0"/>
                  </a:moveTo>
                  <a:cubicBezTo>
                    <a:pt x="31" y="0"/>
                    <a:pt x="31" y="0"/>
                    <a:pt x="30" y="0"/>
                  </a:cubicBezTo>
                  <a:cubicBezTo>
                    <a:pt x="8" y="1"/>
                    <a:pt x="2" y="22"/>
                    <a:pt x="0" y="30"/>
                  </a:cubicBezTo>
                  <a:cubicBezTo>
                    <a:pt x="0" y="31"/>
                    <a:pt x="0" y="32"/>
                    <a:pt x="0" y="32"/>
                  </a:cubicBezTo>
                  <a:cubicBezTo>
                    <a:pt x="0" y="1358"/>
                    <a:pt x="0" y="1358"/>
                    <a:pt x="0" y="1358"/>
                  </a:cubicBezTo>
                  <a:cubicBezTo>
                    <a:pt x="1" y="1358"/>
                    <a:pt x="1" y="1358"/>
                    <a:pt x="1" y="1358"/>
                  </a:cubicBezTo>
                  <a:cubicBezTo>
                    <a:pt x="63" y="1358"/>
                    <a:pt x="63" y="1358"/>
                    <a:pt x="63" y="1358"/>
                  </a:cubicBezTo>
                  <a:cubicBezTo>
                    <a:pt x="63" y="32"/>
                    <a:pt x="63" y="32"/>
                    <a:pt x="63" y="32"/>
                  </a:cubicBezTo>
                  <a:cubicBezTo>
                    <a:pt x="63" y="32"/>
                    <a:pt x="61" y="24"/>
                    <a:pt x="57" y="17"/>
                  </a:cubicBezTo>
                  <a:cubicBezTo>
                    <a:pt x="52" y="9"/>
                    <a:pt x="45" y="0"/>
                    <a:pt x="31" y="0"/>
                  </a:cubicBezTo>
                </a:path>
              </a:pathLst>
            </a:custGeom>
            <a:solidFill>
              <a:srgbClr val="F39C1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510" name="Freeform 54"/>
            <p:cNvSpPr>
              <a:spLocks/>
            </p:cNvSpPr>
            <p:nvPr/>
          </p:nvSpPr>
          <p:spPr bwMode="auto">
            <a:xfrm>
              <a:off x="6161979" y="4268661"/>
              <a:ext cx="72038" cy="178413"/>
            </a:xfrm>
            <a:custGeom>
              <a:avLst/>
              <a:gdLst>
                <a:gd name="T0" fmla="*/ 12 w 45"/>
                <a:gd name="T1" fmla="*/ 0 h 112"/>
                <a:gd name="T2" fmla="*/ 7 w 45"/>
                <a:gd name="T3" fmla="*/ 0 h 112"/>
                <a:gd name="T4" fmla="*/ 0 w 45"/>
                <a:gd name="T5" fmla="*/ 0 h 112"/>
                <a:gd name="T6" fmla="*/ 0 w 45"/>
                <a:gd name="T7" fmla="*/ 112 h 112"/>
                <a:gd name="T8" fmla="*/ 11 w 45"/>
                <a:gd name="T9" fmla="*/ 112 h 112"/>
                <a:gd name="T10" fmla="*/ 45 w 45"/>
                <a:gd name="T11" fmla="*/ 109 h 112"/>
                <a:gd name="T12" fmla="*/ 45 w 45"/>
                <a:gd name="T13" fmla="*/ 109 h 112"/>
                <a:gd name="T14" fmla="*/ 12 w 45"/>
                <a:gd name="T15" fmla="*/ 0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112">
                  <a:moveTo>
                    <a:pt x="12" y="0"/>
                  </a:moveTo>
                  <a:cubicBezTo>
                    <a:pt x="7" y="0"/>
                    <a:pt x="7" y="0"/>
                    <a:pt x="7" y="0"/>
                  </a:cubicBezTo>
                  <a:cubicBezTo>
                    <a:pt x="0" y="0"/>
                    <a:pt x="0" y="0"/>
                    <a:pt x="0" y="0"/>
                  </a:cubicBezTo>
                  <a:cubicBezTo>
                    <a:pt x="0" y="112"/>
                    <a:pt x="0" y="112"/>
                    <a:pt x="0" y="112"/>
                  </a:cubicBezTo>
                  <a:cubicBezTo>
                    <a:pt x="3" y="112"/>
                    <a:pt x="7" y="112"/>
                    <a:pt x="11" y="112"/>
                  </a:cubicBezTo>
                  <a:cubicBezTo>
                    <a:pt x="21" y="112"/>
                    <a:pt x="33" y="111"/>
                    <a:pt x="45" y="109"/>
                  </a:cubicBezTo>
                  <a:cubicBezTo>
                    <a:pt x="45" y="109"/>
                    <a:pt x="45" y="109"/>
                    <a:pt x="45" y="109"/>
                  </a:cubicBezTo>
                  <a:cubicBezTo>
                    <a:pt x="12" y="0"/>
                    <a:pt x="12" y="0"/>
                    <a:pt x="12" y="0"/>
                  </a:cubicBezTo>
                </a:path>
              </a:pathLst>
            </a:custGeom>
            <a:solidFill>
              <a:srgbClr val="F39C1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grpSp>
      <p:grpSp>
        <p:nvGrpSpPr>
          <p:cNvPr id="512" name="组合 511"/>
          <p:cNvGrpSpPr/>
          <p:nvPr userDrawn="1"/>
        </p:nvGrpSpPr>
        <p:grpSpPr>
          <a:xfrm>
            <a:off x="3792" y="231784"/>
            <a:ext cx="758751" cy="693260"/>
            <a:chOff x="0" y="532828"/>
            <a:chExt cx="759125" cy="568897"/>
          </a:xfrm>
        </p:grpSpPr>
        <p:sp>
          <p:nvSpPr>
            <p:cNvPr id="513" name="矩形 512"/>
            <p:cNvSpPr/>
            <p:nvPr/>
          </p:nvSpPr>
          <p:spPr>
            <a:xfrm>
              <a:off x="0" y="532828"/>
              <a:ext cx="238791" cy="568897"/>
            </a:xfrm>
            <a:prstGeom prst="rect">
              <a:avLst/>
            </a:prstGeom>
            <a:solidFill>
              <a:srgbClr val="66BF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799" b="0" i="0" u="none" strike="noStrike" kern="1200" cap="none" spc="0" normalizeH="0" baseline="0" noProof="0">
                <a:ln>
                  <a:noFill/>
                </a:ln>
                <a:solidFill>
                  <a:prstClr val="white"/>
                </a:solidFill>
                <a:effectLst/>
                <a:uLnTx/>
                <a:uFillTx/>
                <a:latin typeface="Calibri"/>
                <a:cs typeface="+mn-cs"/>
              </a:endParaRPr>
            </a:p>
          </p:txBody>
        </p:sp>
        <p:sp>
          <p:nvSpPr>
            <p:cNvPr id="514" name="矩形 513"/>
            <p:cNvSpPr/>
            <p:nvPr/>
          </p:nvSpPr>
          <p:spPr>
            <a:xfrm>
              <a:off x="341410" y="532828"/>
              <a:ext cx="107228" cy="568897"/>
            </a:xfrm>
            <a:prstGeom prst="rect">
              <a:avLst/>
            </a:prstGeom>
            <a:solidFill>
              <a:srgbClr val="8CC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799" b="0" i="0" u="none" strike="noStrike" kern="1200" cap="none" spc="0" normalizeH="0" baseline="0" noProof="0">
                <a:ln>
                  <a:noFill/>
                </a:ln>
                <a:solidFill>
                  <a:prstClr val="white"/>
                </a:solidFill>
                <a:effectLst/>
                <a:uLnTx/>
                <a:uFillTx/>
                <a:latin typeface="Calibri"/>
                <a:cs typeface="+mn-cs"/>
              </a:endParaRPr>
            </a:p>
          </p:txBody>
        </p:sp>
        <p:sp>
          <p:nvSpPr>
            <p:cNvPr id="515" name="矩形 514"/>
            <p:cNvSpPr/>
            <p:nvPr/>
          </p:nvSpPr>
          <p:spPr>
            <a:xfrm>
              <a:off x="551257" y="532828"/>
              <a:ext cx="67464" cy="568897"/>
            </a:xfrm>
            <a:prstGeom prst="rect">
              <a:avLst/>
            </a:prstGeom>
            <a:solidFill>
              <a:srgbClr val="FBC7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799" b="0" i="0" u="none" strike="noStrike" kern="1200" cap="none" spc="0" normalizeH="0" baseline="0" noProof="0">
                <a:ln>
                  <a:noFill/>
                </a:ln>
                <a:solidFill>
                  <a:prstClr val="white"/>
                </a:solidFill>
                <a:effectLst/>
                <a:uLnTx/>
                <a:uFillTx/>
                <a:latin typeface="Calibri"/>
                <a:cs typeface="+mn-cs"/>
              </a:endParaRPr>
            </a:p>
          </p:txBody>
        </p:sp>
        <p:sp>
          <p:nvSpPr>
            <p:cNvPr id="516" name="矩形 515"/>
            <p:cNvSpPr/>
            <p:nvPr/>
          </p:nvSpPr>
          <p:spPr>
            <a:xfrm>
              <a:off x="721341" y="532828"/>
              <a:ext cx="37784" cy="568897"/>
            </a:xfrm>
            <a:prstGeom prst="rect">
              <a:avLst/>
            </a:prstGeom>
            <a:solidFill>
              <a:srgbClr val="FC6E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799" b="0" i="0" u="none" strike="noStrike" kern="1200" cap="none" spc="0" normalizeH="0" baseline="0" noProof="0">
                <a:ln>
                  <a:noFill/>
                </a:ln>
                <a:solidFill>
                  <a:prstClr val="white"/>
                </a:solidFill>
                <a:effectLst/>
                <a:uLnTx/>
                <a:uFillTx/>
                <a:latin typeface="Calibri"/>
                <a:cs typeface="+mn-cs"/>
              </a:endParaRPr>
            </a:p>
          </p:txBody>
        </p:sp>
      </p:grpSp>
      <p:grpSp>
        <p:nvGrpSpPr>
          <p:cNvPr id="517" name="组合 516"/>
          <p:cNvGrpSpPr/>
          <p:nvPr userDrawn="1"/>
        </p:nvGrpSpPr>
        <p:grpSpPr>
          <a:xfrm>
            <a:off x="3791" y="921962"/>
            <a:ext cx="12184419" cy="45708"/>
            <a:chOff x="0" y="532828"/>
            <a:chExt cx="759125" cy="568897"/>
          </a:xfrm>
        </p:grpSpPr>
        <p:sp>
          <p:nvSpPr>
            <p:cNvPr id="518" name="矩形 517"/>
            <p:cNvSpPr/>
            <p:nvPr/>
          </p:nvSpPr>
          <p:spPr>
            <a:xfrm>
              <a:off x="0" y="532828"/>
              <a:ext cx="238791" cy="568897"/>
            </a:xfrm>
            <a:prstGeom prst="rect">
              <a:avLst/>
            </a:prstGeom>
            <a:solidFill>
              <a:srgbClr val="66BF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799" b="0" i="0" u="none" strike="noStrike" kern="1200" cap="none" spc="0" normalizeH="0" baseline="0" noProof="0">
                <a:ln>
                  <a:noFill/>
                </a:ln>
                <a:solidFill>
                  <a:prstClr val="white"/>
                </a:solidFill>
                <a:effectLst/>
                <a:uLnTx/>
                <a:uFillTx/>
                <a:latin typeface="Calibri"/>
                <a:cs typeface="+mn-cs"/>
              </a:endParaRPr>
            </a:p>
          </p:txBody>
        </p:sp>
        <p:sp>
          <p:nvSpPr>
            <p:cNvPr id="519" name="矩形 518"/>
            <p:cNvSpPr/>
            <p:nvPr/>
          </p:nvSpPr>
          <p:spPr>
            <a:xfrm>
              <a:off x="238791" y="532828"/>
              <a:ext cx="209847" cy="568897"/>
            </a:xfrm>
            <a:prstGeom prst="rect">
              <a:avLst/>
            </a:prstGeom>
            <a:solidFill>
              <a:srgbClr val="8CC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799" b="0" i="0" u="none" strike="noStrike" kern="1200" cap="none" spc="0" normalizeH="0" baseline="0" noProof="0">
                <a:ln>
                  <a:noFill/>
                </a:ln>
                <a:solidFill>
                  <a:prstClr val="white"/>
                </a:solidFill>
                <a:effectLst/>
                <a:uLnTx/>
                <a:uFillTx/>
                <a:latin typeface="Calibri"/>
                <a:cs typeface="+mn-cs"/>
              </a:endParaRPr>
            </a:p>
          </p:txBody>
        </p:sp>
        <p:sp>
          <p:nvSpPr>
            <p:cNvPr id="520" name="矩形 519"/>
            <p:cNvSpPr/>
            <p:nvPr/>
          </p:nvSpPr>
          <p:spPr>
            <a:xfrm>
              <a:off x="448638" y="532828"/>
              <a:ext cx="170083" cy="568897"/>
            </a:xfrm>
            <a:prstGeom prst="rect">
              <a:avLst/>
            </a:prstGeom>
            <a:solidFill>
              <a:srgbClr val="FBC7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799" b="0" i="0" u="none" strike="noStrike" kern="1200" cap="none" spc="0" normalizeH="0" baseline="0" noProof="0">
                <a:ln>
                  <a:noFill/>
                </a:ln>
                <a:solidFill>
                  <a:prstClr val="white"/>
                </a:solidFill>
                <a:effectLst/>
                <a:uLnTx/>
                <a:uFillTx/>
                <a:latin typeface="Calibri"/>
                <a:cs typeface="+mn-cs"/>
              </a:endParaRPr>
            </a:p>
          </p:txBody>
        </p:sp>
        <p:sp>
          <p:nvSpPr>
            <p:cNvPr id="521" name="矩形 520"/>
            <p:cNvSpPr/>
            <p:nvPr/>
          </p:nvSpPr>
          <p:spPr>
            <a:xfrm>
              <a:off x="616871" y="532828"/>
              <a:ext cx="142254" cy="568897"/>
            </a:xfrm>
            <a:prstGeom prst="rect">
              <a:avLst/>
            </a:prstGeom>
            <a:solidFill>
              <a:srgbClr val="FC6E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799" b="0" i="0" u="none" strike="noStrike" kern="1200" cap="none" spc="0" normalizeH="0" baseline="0" noProof="0">
                <a:ln>
                  <a:noFill/>
                </a:ln>
                <a:solidFill>
                  <a:prstClr val="white"/>
                </a:solidFill>
                <a:effectLst/>
                <a:uLnTx/>
                <a:uFillTx/>
                <a:latin typeface="Calibri"/>
                <a:cs typeface="+mn-cs"/>
              </a:endParaRPr>
            </a:p>
          </p:txBody>
        </p:sp>
      </p:grpSp>
    </p:spTree>
    <p:extLst>
      <p:ext uri="{BB962C8B-B14F-4D97-AF65-F5344CB8AC3E}">
        <p14:creationId xmlns:p14="http://schemas.microsoft.com/office/powerpoint/2010/main" val="402459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12"/>
                                        </p:tgtEl>
                                        <p:attrNameLst>
                                          <p:attrName>style.visibility</p:attrName>
                                        </p:attrNameLst>
                                      </p:cBhvr>
                                      <p:to>
                                        <p:strVal val="visible"/>
                                      </p:to>
                                    </p:set>
                                    <p:animEffect transition="in" filter="wipe(left)">
                                      <p:cBhvr>
                                        <p:cTn id="7" dur="500"/>
                                        <p:tgtEl>
                                          <p:spTgt spid="5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
        <p:nvSpPr>
          <p:cNvPr id="6" name="矩形 5"/>
          <p:cNvSpPr/>
          <p:nvPr userDrawn="1"/>
        </p:nvSpPr>
        <p:spPr>
          <a:xfrm>
            <a:off x="0" y="1"/>
            <a:ext cx="12192000" cy="5758149"/>
          </a:xfrm>
          <a:prstGeom prst="rect">
            <a:avLst/>
          </a:prstGeom>
          <a:solidFill>
            <a:srgbClr val="B1DE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399" b="0" i="0" u="none" strike="noStrike" kern="1200" cap="none" spc="0" normalizeH="0" baseline="0" noProof="0">
              <a:ln>
                <a:noFill/>
              </a:ln>
              <a:solidFill>
                <a:prstClr val="white"/>
              </a:solidFill>
              <a:effectLst/>
              <a:uLnTx/>
              <a:uFillTx/>
              <a:latin typeface="Calibri"/>
              <a:cs typeface="+mn-cs"/>
            </a:endParaRPr>
          </a:p>
        </p:txBody>
      </p:sp>
      <p:sp>
        <p:nvSpPr>
          <p:cNvPr id="7" name="矩形 6"/>
          <p:cNvSpPr/>
          <p:nvPr userDrawn="1"/>
        </p:nvSpPr>
        <p:spPr>
          <a:xfrm>
            <a:off x="0" y="3349128"/>
            <a:ext cx="12192000" cy="2305624"/>
          </a:xfrm>
          <a:prstGeom prst="rect">
            <a:avLst/>
          </a:prstGeom>
          <a:solidFill>
            <a:srgbClr val="7FCD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399" b="0" i="0" u="none" strike="noStrike" kern="1200" cap="none" spc="0" normalizeH="0" baseline="0" noProof="0">
              <a:ln>
                <a:noFill/>
              </a:ln>
              <a:solidFill>
                <a:prstClr val="white"/>
              </a:solidFill>
              <a:effectLst/>
              <a:uLnTx/>
              <a:uFillTx/>
              <a:latin typeface="Calibri"/>
              <a:cs typeface="+mn-cs"/>
            </a:endParaRPr>
          </a:p>
        </p:txBody>
      </p:sp>
      <p:pic>
        <p:nvPicPr>
          <p:cNvPr id="8" name="图片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508641" y="3676180"/>
            <a:ext cx="1367967" cy="818475"/>
          </a:xfrm>
          <a:prstGeom prst="rect">
            <a:avLst/>
          </a:prstGeom>
        </p:spPr>
      </p:pic>
      <p:pic>
        <p:nvPicPr>
          <p:cNvPr id="9" name="图片 8"/>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9528827" y="2907955"/>
            <a:ext cx="2435276" cy="1457061"/>
          </a:xfrm>
          <a:prstGeom prst="rect">
            <a:avLst/>
          </a:prstGeom>
        </p:spPr>
      </p:pic>
      <p:sp>
        <p:nvSpPr>
          <p:cNvPr id="10" name="矩形 9"/>
          <p:cNvSpPr/>
          <p:nvPr userDrawn="1"/>
        </p:nvSpPr>
        <p:spPr>
          <a:xfrm>
            <a:off x="0" y="5654752"/>
            <a:ext cx="12192000" cy="1203248"/>
          </a:xfrm>
          <a:prstGeom prst="rect">
            <a:avLst/>
          </a:prstGeom>
          <a:solidFill>
            <a:srgbClr val="CED6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399" b="0" i="0" u="none" strike="noStrike" kern="1200" cap="none" spc="0" normalizeH="0" baseline="0" noProof="0">
              <a:ln>
                <a:noFill/>
              </a:ln>
              <a:solidFill>
                <a:prstClr val="white"/>
              </a:solidFill>
              <a:effectLst/>
              <a:uLnTx/>
              <a:uFillTx/>
              <a:latin typeface="Calibri"/>
              <a:cs typeface="+mn-cs"/>
            </a:endParaRPr>
          </a:p>
        </p:txBody>
      </p:sp>
      <p:sp>
        <p:nvSpPr>
          <p:cNvPr id="11" name="矩形 10"/>
          <p:cNvSpPr/>
          <p:nvPr userDrawn="1"/>
        </p:nvSpPr>
        <p:spPr>
          <a:xfrm>
            <a:off x="0" y="5372101"/>
            <a:ext cx="12192000" cy="532941"/>
          </a:xfrm>
          <a:prstGeom prst="rect">
            <a:avLst/>
          </a:prstGeom>
          <a:solidFill>
            <a:srgbClr val="80BB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399" b="0" i="0" u="none" strike="noStrike" kern="1200" cap="none" spc="0" normalizeH="0" baseline="0" noProof="0">
              <a:ln>
                <a:noFill/>
              </a:ln>
              <a:solidFill>
                <a:prstClr val="white"/>
              </a:solidFill>
              <a:effectLst/>
              <a:uLnTx/>
              <a:uFillTx/>
              <a:latin typeface="Calibri"/>
              <a:cs typeface="+mn-cs"/>
            </a:endParaRPr>
          </a:p>
        </p:txBody>
      </p:sp>
      <p:pic>
        <p:nvPicPr>
          <p:cNvPr id="12" name="图片 11"/>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2192626" y="220338"/>
            <a:ext cx="7725907" cy="6037244"/>
          </a:xfrm>
          <a:prstGeom prst="rect">
            <a:avLst/>
          </a:prstGeom>
        </p:spPr>
      </p:pic>
      <p:pic>
        <p:nvPicPr>
          <p:cNvPr id="13" name="图片 12"/>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328800" y="5654755"/>
            <a:ext cx="3727652" cy="719113"/>
          </a:xfrm>
          <a:prstGeom prst="rect">
            <a:avLst/>
          </a:prstGeom>
        </p:spPr>
      </p:pic>
      <p:pic>
        <p:nvPicPr>
          <p:cNvPr id="14" name="图片 13"/>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8170361" y="5654754"/>
            <a:ext cx="3727652" cy="719113"/>
          </a:xfrm>
          <a:prstGeom prst="rect">
            <a:avLst/>
          </a:prstGeom>
        </p:spPr>
      </p:pic>
      <p:pic>
        <p:nvPicPr>
          <p:cNvPr id="15" name="图片 14"/>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213145" y="448795"/>
            <a:ext cx="2665930" cy="1595064"/>
          </a:xfrm>
          <a:prstGeom prst="rect">
            <a:avLst/>
          </a:prstGeom>
        </p:spPr>
      </p:pic>
      <p:pic>
        <p:nvPicPr>
          <p:cNvPr id="16" name="图片 15"/>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6340400" y="5377066"/>
            <a:ext cx="1977089" cy="1327611"/>
          </a:xfrm>
          <a:prstGeom prst="rect">
            <a:avLst/>
          </a:prstGeom>
        </p:spPr>
      </p:pic>
      <p:pic>
        <p:nvPicPr>
          <p:cNvPr id="17" name="图片 16"/>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9464050" y="4648051"/>
            <a:ext cx="932800" cy="1916023"/>
          </a:xfrm>
          <a:prstGeom prst="rect">
            <a:avLst/>
          </a:prstGeom>
        </p:spPr>
      </p:pic>
      <p:pic>
        <p:nvPicPr>
          <p:cNvPr id="18" name="图片 17"/>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1374631" y="4523516"/>
            <a:ext cx="1533823" cy="2175240"/>
          </a:xfrm>
          <a:prstGeom prst="rect">
            <a:avLst/>
          </a:prstGeom>
        </p:spPr>
      </p:pic>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52BF15E-3D69-4198-ACBA-4CF21DCC890D}"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2024/11/17</a:t>
            </a:fld>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4F8E3B-1BA1-4539-B149-7B70547C67F1}" type="slidenum">
              <a:rPr kumimoji="0" lang="zh-CN" altLang="en-US" sz="1200" b="0" i="0" u="none" strike="noStrike" kern="1200" cap="none" spc="0" normalizeH="0" baseline="0" noProof="0" smtClean="0">
                <a:ln>
                  <a:noFill/>
                </a:ln>
                <a:solidFill>
                  <a:prstClr val="black">
                    <a:tint val="75000"/>
                  </a:prstClr>
                </a:solidFill>
                <a:effectLst/>
                <a:uLnTx/>
                <a:uFillTx/>
                <a:latin typeface="Calibri"/>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Tree>
    <p:extLst>
      <p:ext uri="{BB962C8B-B14F-4D97-AF65-F5344CB8AC3E}">
        <p14:creationId xmlns:p14="http://schemas.microsoft.com/office/powerpoint/2010/main" val="7019745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FF5228-EC74-4884-84F8-7D397BA57DA2}" type="datetimeFigureOut">
              <a:rPr lang="en-US" smtClean="0"/>
              <a:t>11/17/2024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FFAC96-6E92-493C-9CA9-FCC1F94DB04C}" type="slidenum">
              <a:rPr lang="en-US" smtClean="0"/>
              <a:t>‹#›</a:t>
            </a:fld>
            <a:endParaRPr lang="en-US"/>
          </a:p>
        </p:txBody>
      </p:sp>
    </p:spTree>
    <p:extLst>
      <p:ext uri="{BB962C8B-B14F-4D97-AF65-F5344CB8AC3E}">
        <p14:creationId xmlns:p14="http://schemas.microsoft.com/office/powerpoint/2010/main" val="7636773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FF5228-EC74-4884-84F8-7D397BA57DA2}" type="datetimeFigureOut">
              <a:rPr lang="en-US" smtClean="0"/>
              <a:t>11/17/2024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FFAC96-6E92-493C-9CA9-FCC1F94DB04C}" type="slidenum">
              <a:rPr lang="en-US" smtClean="0"/>
              <a:t>‹#›</a:t>
            </a:fld>
            <a:endParaRPr lang="en-US"/>
          </a:p>
        </p:txBody>
      </p:sp>
    </p:spTree>
    <p:extLst>
      <p:ext uri="{BB962C8B-B14F-4D97-AF65-F5344CB8AC3E}">
        <p14:creationId xmlns:p14="http://schemas.microsoft.com/office/powerpoint/2010/main" val="1066317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FF5228-EC74-4884-84F8-7D397BA57DA2}" type="datetimeFigureOut">
              <a:rPr lang="en-US" smtClean="0"/>
              <a:t>11/17/2024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FFAC96-6E92-493C-9CA9-FCC1F94DB04C}" type="slidenum">
              <a:rPr lang="en-US" smtClean="0"/>
              <a:t>‹#›</a:t>
            </a:fld>
            <a:endParaRPr lang="en-US"/>
          </a:p>
        </p:txBody>
      </p:sp>
    </p:spTree>
    <p:extLst>
      <p:ext uri="{BB962C8B-B14F-4D97-AF65-F5344CB8AC3E}">
        <p14:creationId xmlns:p14="http://schemas.microsoft.com/office/powerpoint/2010/main" val="26458626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FF5228-EC74-4884-84F8-7D397BA57DA2}" type="datetimeFigureOut">
              <a:rPr lang="en-US" smtClean="0"/>
              <a:t>11/17/2024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FFAC96-6E92-493C-9CA9-FCC1F94DB04C}" type="slidenum">
              <a:rPr lang="en-US" smtClean="0"/>
              <a:t>‹#›</a:t>
            </a:fld>
            <a:endParaRPr lang="en-US"/>
          </a:p>
        </p:txBody>
      </p:sp>
    </p:spTree>
    <p:extLst>
      <p:ext uri="{BB962C8B-B14F-4D97-AF65-F5344CB8AC3E}">
        <p14:creationId xmlns:p14="http://schemas.microsoft.com/office/powerpoint/2010/main" val="29623813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FF5228-EC74-4884-84F8-7D397BA57DA2}" type="datetimeFigureOut">
              <a:rPr lang="en-US" smtClean="0"/>
              <a:t>11/17/2024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2FFAC96-6E92-493C-9CA9-FCC1F94DB04C}" type="slidenum">
              <a:rPr lang="en-US" smtClean="0"/>
              <a:t>‹#›</a:t>
            </a:fld>
            <a:endParaRPr lang="en-US"/>
          </a:p>
        </p:txBody>
      </p:sp>
    </p:spTree>
    <p:extLst>
      <p:ext uri="{BB962C8B-B14F-4D97-AF65-F5344CB8AC3E}">
        <p14:creationId xmlns:p14="http://schemas.microsoft.com/office/powerpoint/2010/main" val="14790656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FF5228-EC74-4884-84F8-7D397BA57DA2}" type="datetimeFigureOut">
              <a:rPr lang="en-US" smtClean="0"/>
              <a:t>11/17/2024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2FFAC96-6E92-493C-9CA9-FCC1F94DB04C}" type="slidenum">
              <a:rPr lang="en-US" smtClean="0"/>
              <a:t>‹#›</a:t>
            </a:fld>
            <a:endParaRPr lang="en-US"/>
          </a:p>
        </p:txBody>
      </p:sp>
    </p:spTree>
    <p:extLst>
      <p:ext uri="{BB962C8B-B14F-4D97-AF65-F5344CB8AC3E}">
        <p14:creationId xmlns:p14="http://schemas.microsoft.com/office/powerpoint/2010/main" val="4887534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FF5228-EC74-4884-84F8-7D397BA57DA2}" type="datetimeFigureOut">
              <a:rPr lang="en-US" smtClean="0"/>
              <a:t>11/17/2024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2FFAC96-6E92-493C-9CA9-FCC1F94DB04C}" type="slidenum">
              <a:rPr lang="en-US" smtClean="0"/>
              <a:t>‹#›</a:t>
            </a:fld>
            <a:endParaRPr lang="en-US"/>
          </a:p>
        </p:txBody>
      </p:sp>
    </p:spTree>
    <p:extLst>
      <p:ext uri="{BB962C8B-B14F-4D97-AF65-F5344CB8AC3E}">
        <p14:creationId xmlns:p14="http://schemas.microsoft.com/office/powerpoint/2010/main" val="28609714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FF5228-EC74-4884-84F8-7D397BA57DA2}" type="datetimeFigureOut">
              <a:rPr lang="en-US" smtClean="0"/>
              <a:t>11/17/2024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FFAC96-6E92-493C-9CA9-FCC1F94DB04C}" type="slidenum">
              <a:rPr lang="en-US" smtClean="0"/>
              <a:t>‹#›</a:t>
            </a:fld>
            <a:endParaRPr lang="en-US"/>
          </a:p>
        </p:txBody>
      </p:sp>
    </p:spTree>
    <p:extLst>
      <p:ext uri="{BB962C8B-B14F-4D97-AF65-F5344CB8AC3E}">
        <p14:creationId xmlns:p14="http://schemas.microsoft.com/office/powerpoint/2010/main" val="27337119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p:cNvSpPr>
            <a:spLocks noGrp="1"/>
          </p:cNvSpPr>
          <p:nvPr>
            <p:ph type="dt" sz="half" idx="10"/>
          </p:nvPr>
        </p:nvSpPr>
        <p:spPr/>
        <p:txBody>
          <a:bodyPr/>
          <a:lstStyle/>
          <a:p>
            <a:fld id="{E1F18060-48B3-4E99-B0CE-F6DB53D2FF34}" type="datetimeFigureOut">
              <a:rPr lang="en-SG" smtClean="0"/>
              <a:t>17/11/2024</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E6267778-AD23-4B10-A101-BE44B4F229DF}" type="slidenum">
              <a:rPr lang="en-SG" smtClean="0"/>
              <a:t>‹#›</a:t>
            </a:fld>
            <a:endParaRPr lang="en-SG"/>
          </a:p>
        </p:txBody>
      </p:sp>
    </p:spTree>
    <p:extLst>
      <p:ext uri="{BB962C8B-B14F-4D97-AF65-F5344CB8AC3E}">
        <p14:creationId xmlns:p14="http://schemas.microsoft.com/office/powerpoint/2010/main" val="4400642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FF5228-EC74-4884-84F8-7D397BA57DA2}" type="datetimeFigureOut">
              <a:rPr lang="en-US" smtClean="0"/>
              <a:t>11/17/2024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FFAC96-6E92-493C-9CA9-FCC1F94DB04C}" type="slidenum">
              <a:rPr lang="en-US" smtClean="0"/>
              <a:t>‹#›</a:t>
            </a:fld>
            <a:endParaRPr lang="en-US"/>
          </a:p>
        </p:txBody>
      </p:sp>
    </p:spTree>
    <p:extLst>
      <p:ext uri="{BB962C8B-B14F-4D97-AF65-F5344CB8AC3E}">
        <p14:creationId xmlns:p14="http://schemas.microsoft.com/office/powerpoint/2010/main" val="9471419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FF5228-EC74-4884-84F8-7D397BA57DA2}" type="datetimeFigureOut">
              <a:rPr lang="en-US" smtClean="0"/>
              <a:t>11/17/2024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FFAC96-6E92-493C-9CA9-FCC1F94DB04C}" type="slidenum">
              <a:rPr lang="en-US" smtClean="0"/>
              <a:t>‹#›</a:t>
            </a:fld>
            <a:endParaRPr lang="en-US"/>
          </a:p>
        </p:txBody>
      </p:sp>
    </p:spTree>
    <p:extLst>
      <p:ext uri="{BB962C8B-B14F-4D97-AF65-F5344CB8AC3E}">
        <p14:creationId xmlns:p14="http://schemas.microsoft.com/office/powerpoint/2010/main" val="3295025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FF5228-EC74-4884-84F8-7D397BA57DA2}" type="datetimeFigureOut">
              <a:rPr lang="en-US" smtClean="0"/>
              <a:t>11/17/2024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FFAC96-6E92-493C-9CA9-FCC1F94DB04C}" type="slidenum">
              <a:rPr lang="en-US" smtClean="0"/>
              <a:t>‹#›</a:t>
            </a:fld>
            <a:endParaRPr lang="en-US"/>
          </a:p>
        </p:txBody>
      </p:sp>
    </p:spTree>
    <p:extLst>
      <p:ext uri="{BB962C8B-B14F-4D97-AF65-F5344CB8AC3E}">
        <p14:creationId xmlns:p14="http://schemas.microsoft.com/office/powerpoint/2010/main" val="28023161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BDC7E10-B77C-4945-BF3B-FF2ECAA454F6}"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11/17/2024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12047D-6CE6-4975-B21E-1E42DCAC859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462706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BDC7E10-B77C-4945-BF3B-FF2ECAA454F6}"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11/17/2024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12047D-6CE6-4975-B21E-1E42DCAC859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5686363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BDC7E10-B77C-4945-BF3B-FF2ECAA454F6}"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11/17/2024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12047D-6CE6-4975-B21E-1E42DCAC859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882627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BDC7E10-B77C-4945-BF3B-FF2ECAA454F6}"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11/17/2024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12047D-6CE6-4975-B21E-1E42DCAC859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87022709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BDC7E10-B77C-4945-BF3B-FF2ECAA454F6}"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11/17/2024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12047D-6CE6-4975-B21E-1E42DCAC859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1568302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BDC7E10-B77C-4945-BF3B-FF2ECAA454F6}"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11/17/2024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12047D-6CE6-4975-B21E-1E42DCAC859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09198250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BDC7E10-B77C-4945-BF3B-FF2ECAA454F6}"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11/17/2024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12047D-6CE6-4975-B21E-1E42DCAC859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3393568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SG"/>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1F18060-48B3-4E99-B0CE-F6DB53D2FF34}" type="datetimeFigureOut">
              <a:rPr lang="en-SG" smtClean="0"/>
              <a:t>17/11/2024</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E6267778-AD23-4B10-A101-BE44B4F229DF}" type="slidenum">
              <a:rPr lang="en-SG" smtClean="0"/>
              <a:t>‹#›</a:t>
            </a:fld>
            <a:endParaRPr lang="en-SG"/>
          </a:p>
        </p:txBody>
      </p:sp>
    </p:spTree>
    <p:extLst>
      <p:ext uri="{BB962C8B-B14F-4D97-AF65-F5344CB8AC3E}">
        <p14:creationId xmlns:p14="http://schemas.microsoft.com/office/powerpoint/2010/main" val="120514559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BDC7E10-B77C-4945-BF3B-FF2ECAA454F6}"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11/17/2024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12047D-6CE6-4975-B21E-1E42DCAC859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48173081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BDC7E10-B77C-4945-BF3B-FF2ECAA454F6}"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11/17/2024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12047D-6CE6-4975-B21E-1E42DCAC859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36017498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BDC7E10-B77C-4945-BF3B-FF2ECAA454F6}"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11/17/2024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12047D-6CE6-4975-B21E-1E42DCAC859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32993377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BDC7E10-B77C-4945-BF3B-FF2ECAA454F6}"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11/17/2024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12047D-6CE6-4975-B21E-1E42DCAC859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8842830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节标题">
    <p:spTree>
      <p:nvGrpSpPr>
        <p:cNvPr id="1" name=""/>
        <p:cNvGrpSpPr/>
        <p:nvPr/>
      </p:nvGrpSpPr>
      <p:grpSpPr>
        <a:xfrm>
          <a:off x="0" y="0"/>
          <a:ext cx="0" cy="0"/>
          <a:chOff x="0" y="0"/>
          <a:chExt cx="0" cy="0"/>
        </a:xfrm>
      </p:grpSpPr>
      <p:grpSp>
        <p:nvGrpSpPr>
          <p:cNvPr id="259" name="Group 3"/>
          <p:cNvGrpSpPr/>
          <p:nvPr userDrawn="1"/>
        </p:nvGrpSpPr>
        <p:grpSpPr>
          <a:xfrm rot="10800000" flipV="1">
            <a:off x="2282326" y="6225655"/>
            <a:ext cx="412599" cy="1820482"/>
            <a:chOff x="4980416" y="5037518"/>
            <a:chExt cx="412706" cy="1820482"/>
          </a:xfrm>
        </p:grpSpPr>
        <p:sp>
          <p:nvSpPr>
            <p:cNvPr id="260" name="Freeform 11"/>
            <p:cNvSpPr>
              <a:spLocks/>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261" name="Freeform 12"/>
            <p:cNvSpPr>
              <a:spLocks/>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262" name="Freeform 13"/>
            <p:cNvSpPr>
              <a:spLocks/>
            </p:cNvSpPr>
            <p:nvPr/>
          </p:nvSpPr>
          <p:spPr bwMode="auto">
            <a:xfrm>
              <a:off x="5078038" y="5468401"/>
              <a:ext cx="125899" cy="1386906"/>
            </a:xfrm>
            <a:custGeom>
              <a:avLst/>
              <a:gdLst>
                <a:gd name="T0" fmla="*/ 79 w 79"/>
                <a:gd name="T1" fmla="*/ 871 h 871"/>
                <a:gd name="T2" fmla="*/ 0 w 79"/>
                <a:gd name="T3" fmla="*/ 871 h 871"/>
                <a:gd name="T4" fmla="*/ 0 w 79"/>
                <a:gd name="T5" fmla="*/ 33 h 871"/>
                <a:gd name="T6" fmla="*/ 39 w 79"/>
                <a:gd name="T7" fmla="*/ 1 h 871"/>
                <a:gd name="T8" fmla="*/ 79 w 79"/>
                <a:gd name="T9" fmla="*/ 33 h 871"/>
                <a:gd name="T10" fmla="*/ 79 w 79"/>
                <a:gd name="T11" fmla="*/ 871 h 871"/>
              </a:gdLst>
              <a:ahLst/>
              <a:cxnLst>
                <a:cxn ang="0">
                  <a:pos x="T0" y="T1"/>
                </a:cxn>
                <a:cxn ang="0">
                  <a:pos x="T2" y="T3"/>
                </a:cxn>
                <a:cxn ang="0">
                  <a:pos x="T4" y="T5"/>
                </a:cxn>
                <a:cxn ang="0">
                  <a:pos x="T6" y="T7"/>
                </a:cxn>
                <a:cxn ang="0">
                  <a:pos x="T8" y="T9"/>
                </a:cxn>
                <a:cxn ang="0">
                  <a:pos x="T10" y="T11"/>
                </a:cxn>
              </a:cxnLst>
              <a:rect l="0" t="0" r="r" b="b"/>
              <a:pathLst>
                <a:path w="79" h="871">
                  <a:moveTo>
                    <a:pt x="79" y="871"/>
                  </a:moveTo>
                  <a:cubicBezTo>
                    <a:pt x="0" y="871"/>
                    <a:pt x="0" y="871"/>
                    <a:pt x="0" y="871"/>
                  </a:cubicBezTo>
                  <a:cubicBezTo>
                    <a:pt x="0" y="33"/>
                    <a:pt x="0" y="33"/>
                    <a:pt x="0" y="33"/>
                  </a:cubicBezTo>
                  <a:cubicBezTo>
                    <a:pt x="0" y="33"/>
                    <a:pt x="5" y="2"/>
                    <a:pt x="39" y="1"/>
                  </a:cubicBezTo>
                  <a:cubicBezTo>
                    <a:pt x="73" y="0"/>
                    <a:pt x="79" y="33"/>
                    <a:pt x="79" y="33"/>
                  </a:cubicBezTo>
                  <a:cubicBezTo>
                    <a:pt x="79" y="871"/>
                    <a:pt x="79" y="871"/>
                    <a:pt x="79" y="871"/>
                  </a:cubicBezTo>
                </a:path>
              </a:pathLst>
            </a:custGeom>
            <a:solidFill>
              <a:srgbClr val="00A39E">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263" name="Freeform 14"/>
            <p:cNvSpPr>
              <a:spLocks/>
            </p:cNvSpPr>
            <p:nvPr/>
          </p:nvSpPr>
          <p:spPr bwMode="auto">
            <a:xfrm>
              <a:off x="5200571" y="5465708"/>
              <a:ext cx="101662" cy="1387579"/>
            </a:xfrm>
            <a:custGeom>
              <a:avLst/>
              <a:gdLst>
                <a:gd name="T0" fmla="*/ 64 w 64"/>
                <a:gd name="T1" fmla="*/ 872 h 872"/>
                <a:gd name="T2" fmla="*/ 0 w 64"/>
                <a:gd name="T3" fmla="*/ 872 h 872"/>
                <a:gd name="T4" fmla="*/ 0 w 64"/>
                <a:gd name="T5" fmla="*/ 33 h 872"/>
                <a:gd name="T6" fmla="*/ 31 w 64"/>
                <a:gd name="T7" fmla="*/ 1 h 872"/>
                <a:gd name="T8" fmla="*/ 64 w 64"/>
                <a:gd name="T9" fmla="*/ 33 h 872"/>
                <a:gd name="T10" fmla="*/ 64 w 64"/>
                <a:gd name="T11" fmla="*/ 872 h 872"/>
              </a:gdLst>
              <a:ahLst/>
              <a:cxnLst>
                <a:cxn ang="0">
                  <a:pos x="T0" y="T1"/>
                </a:cxn>
                <a:cxn ang="0">
                  <a:pos x="T2" y="T3"/>
                </a:cxn>
                <a:cxn ang="0">
                  <a:pos x="T4" y="T5"/>
                </a:cxn>
                <a:cxn ang="0">
                  <a:pos x="T6" y="T7"/>
                </a:cxn>
                <a:cxn ang="0">
                  <a:pos x="T8" y="T9"/>
                </a:cxn>
                <a:cxn ang="0">
                  <a:pos x="T10" y="T11"/>
                </a:cxn>
              </a:cxnLst>
              <a:rect l="0" t="0" r="r" b="b"/>
              <a:pathLst>
                <a:path w="64" h="872">
                  <a:moveTo>
                    <a:pt x="64" y="872"/>
                  </a:moveTo>
                  <a:cubicBezTo>
                    <a:pt x="0" y="872"/>
                    <a:pt x="0" y="872"/>
                    <a:pt x="0" y="872"/>
                  </a:cubicBezTo>
                  <a:cubicBezTo>
                    <a:pt x="0" y="33"/>
                    <a:pt x="0" y="33"/>
                    <a:pt x="0" y="33"/>
                  </a:cubicBezTo>
                  <a:cubicBezTo>
                    <a:pt x="0" y="33"/>
                    <a:pt x="4" y="2"/>
                    <a:pt x="31" y="1"/>
                  </a:cubicBezTo>
                  <a:cubicBezTo>
                    <a:pt x="58" y="0"/>
                    <a:pt x="64" y="33"/>
                    <a:pt x="64" y="33"/>
                  </a:cubicBezTo>
                  <a:cubicBezTo>
                    <a:pt x="64" y="872"/>
                    <a:pt x="64" y="872"/>
                    <a:pt x="64" y="872"/>
                  </a:cubicBezTo>
                </a:path>
              </a:pathLst>
            </a:custGeom>
            <a:solidFill>
              <a:srgbClr val="ABA0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264" name="Freeform 15"/>
            <p:cNvSpPr>
              <a:spLocks/>
            </p:cNvSpPr>
            <p:nvPr/>
          </p:nvSpPr>
          <p:spPr bwMode="auto">
            <a:xfrm>
              <a:off x="4980416" y="5465708"/>
              <a:ext cx="100315" cy="1387579"/>
            </a:xfrm>
            <a:custGeom>
              <a:avLst/>
              <a:gdLst>
                <a:gd name="T0" fmla="*/ 63 w 63"/>
                <a:gd name="T1" fmla="*/ 872 h 872"/>
                <a:gd name="T2" fmla="*/ 0 w 63"/>
                <a:gd name="T3" fmla="*/ 872 h 872"/>
                <a:gd name="T4" fmla="*/ 0 w 63"/>
                <a:gd name="T5" fmla="*/ 33 h 872"/>
                <a:gd name="T6" fmla="*/ 31 w 63"/>
                <a:gd name="T7" fmla="*/ 1 h 872"/>
                <a:gd name="T8" fmla="*/ 63 w 63"/>
                <a:gd name="T9" fmla="*/ 33 h 872"/>
                <a:gd name="T10" fmla="*/ 63 w 63"/>
                <a:gd name="T11" fmla="*/ 872 h 872"/>
              </a:gdLst>
              <a:ahLst/>
              <a:cxnLst>
                <a:cxn ang="0">
                  <a:pos x="T0" y="T1"/>
                </a:cxn>
                <a:cxn ang="0">
                  <a:pos x="T2" y="T3"/>
                </a:cxn>
                <a:cxn ang="0">
                  <a:pos x="T4" y="T5"/>
                </a:cxn>
                <a:cxn ang="0">
                  <a:pos x="T6" y="T7"/>
                </a:cxn>
                <a:cxn ang="0">
                  <a:pos x="T8" y="T9"/>
                </a:cxn>
                <a:cxn ang="0">
                  <a:pos x="T10" y="T11"/>
                </a:cxn>
              </a:cxnLst>
              <a:rect l="0" t="0" r="r" b="b"/>
              <a:pathLst>
                <a:path w="63" h="872">
                  <a:moveTo>
                    <a:pt x="63" y="872"/>
                  </a:moveTo>
                  <a:cubicBezTo>
                    <a:pt x="0" y="872"/>
                    <a:pt x="0" y="872"/>
                    <a:pt x="0" y="872"/>
                  </a:cubicBezTo>
                  <a:cubicBezTo>
                    <a:pt x="0" y="33"/>
                    <a:pt x="0" y="33"/>
                    <a:pt x="0" y="33"/>
                  </a:cubicBezTo>
                  <a:cubicBezTo>
                    <a:pt x="0" y="33"/>
                    <a:pt x="4" y="2"/>
                    <a:pt x="31" y="1"/>
                  </a:cubicBezTo>
                  <a:cubicBezTo>
                    <a:pt x="57" y="0"/>
                    <a:pt x="63" y="33"/>
                    <a:pt x="63" y="33"/>
                  </a:cubicBezTo>
                  <a:lnTo>
                    <a:pt x="63" y="872"/>
                  </a:lnTo>
                  <a:close/>
                </a:path>
              </a:pathLst>
            </a:custGeom>
            <a:solidFill>
              <a:srgbClr val="00A39E">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265" name="Freeform 16"/>
            <p:cNvSpPr>
              <a:spLocks/>
            </p:cNvSpPr>
            <p:nvPr/>
          </p:nvSpPr>
          <p:spPr bwMode="auto">
            <a:xfrm>
              <a:off x="5076019" y="5038865"/>
              <a:ext cx="132631" cy="192551"/>
            </a:xfrm>
            <a:custGeom>
              <a:avLst/>
              <a:gdLst>
                <a:gd name="T0" fmla="*/ 0 w 83"/>
                <a:gd name="T1" fmla="*/ 111 h 121"/>
                <a:gd name="T2" fmla="*/ 83 w 83"/>
                <a:gd name="T3" fmla="*/ 113 h 121"/>
                <a:gd name="T4" fmla="*/ 49 w 83"/>
                <a:gd name="T5" fmla="*/ 0 h 121"/>
                <a:gd name="T6" fmla="*/ 29 w 83"/>
                <a:gd name="T7" fmla="*/ 0 h 121"/>
                <a:gd name="T8" fmla="*/ 0 w 83"/>
                <a:gd name="T9" fmla="*/ 111 h 121"/>
              </a:gdLst>
              <a:ahLst/>
              <a:cxnLst>
                <a:cxn ang="0">
                  <a:pos x="T0" y="T1"/>
                </a:cxn>
                <a:cxn ang="0">
                  <a:pos x="T2" y="T3"/>
                </a:cxn>
                <a:cxn ang="0">
                  <a:pos x="T4" y="T5"/>
                </a:cxn>
                <a:cxn ang="0">
                  <a:pos x="T6" y="T7"/>
                </a:cxn>
                <a:cxn ang="0">
                  <a:pos x="T8" y="T9"/>
                </a:cxn>
              </a:cxnLst>
              <a:rect l="0" t="0" r="r" b="b"/>
              <a:pathLst>
                <a:path w="83" h="121">
                  <a:moveTo>
                    <a:pt x="0" y="111"/>
                  </a:moveTo>
                  <a:cubicBezTo>
                    <a:pt x="0" y="111"/>
                    <a:pt x="40" y="121"/>
                    <a:pt x="83" y="113"/>
                  </a:cubicBezTo>
                  <a:cubicBezTo>
                    <a:pt x="49" y="0"/>
                    <a:pt x="49" y="0"/>
                    <a:pt x="49" y="0"/>
                  </a:cubicBezTo>
                  <a:cubicBezTo>
                    <a:pt x="29" y="0"/>
                    <a:pt x="29" y="0"/>
                    <a:pt x="29" y="0"/>
                  </a:cubicBezTo>
                  <a:cubicBezTo>
                    <a:pt x="0" y="111"/>
                    <a:pt x="0" y="111"/>
                    <a:pt x="0" y="111"/>
                  </a:cubicBezTo>
                </a:path>
              </a:pathLst>
            </a:custGeom>
            <a:solidFill>
              <a:srgbClr val="00A39E">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266" name="Freeform 35"/>
            <p:cNvSpPr>
              <a:spLocks/>
            </p:cNvSpPr>
            <p:nvPr/>
          </p:nvSpPr>
          <p:spPr bwMode="auto">
            <a:xfrm>
              <a:off x="5143344" y="5037518"/>
              <a:ext cx="249778" cy="1820482"/>
            </a:xfrm>
            <a:custGeom>
              <a:avLst/>
              <a:gdLst>
                <a:gd name="T0" fmla="*/ 34 w 157"/>
                <a:gd name="T1" fmla="*/ 0 h 1144"/>
                <a:gd name="T2" fmla="*/ 0 w 157"/>
                <a:gd name="T3" fmla="*/ 1 h 1144"/>
                <a:gd name="T4" fmla="*/ 7 w 157"/>
                <a:gd name="T5" fmla="*/ 1 h 1144"/>
                <a:gd name="T6" fmla="*/ 41 w 157"/>
                <a:gd name="T7" fmla="*/ 114 h 1144"/>
                <a:gd name="T8" fmla="*/ 41 w 157"/>
                <a:gd name="T9" fmla="*/ 114 h 1144"/>
                <a:gd name="T10" fmla="*/ 94 w 157"/>
                <a:gd name="T11" fmla="*/ 285 h 1144"/>
                <a:gd name="T12" fmla="*/ 94 w 157"/>
                <a:gd name="T13" fmla="*/ 286 h 1144"/>
                <a:gd name="T14" fmla="*/ 100 w 157"/>
                <a:gd name="T15" fmla="*/ 302 h 1144"/>
                <a:gd name="T16" fmla="*/ 100 w 157"/>
                <a:gd name="T17" fmla="*/ 1141 h 1144"/>
                <a:gd name="T18" fmla="*/ 38 w 157"/>
                <a:gd name="T19" fmla="*/ 1141 h 1144"/>
                <a:gd name="T20" fmla="*/ 38 w 157"/>
                <a:gd name="T21" fmla="*/ 1142 h 1144"/>
                <a:gd name="T22" fmla="*/ 0 w 157"/>
                <a:gd name="T23" fmla="*/ 1142 h 1144"/>
                <a:gd name="T24" fmla="*/ 0 w 157"/>
                <a:gd name="T25" fmla="*/ 1144 h 1144"/>
                <a:gd name="T26" fmla="*/ 157 w 157"/>
                <a:gd name="T27" fmla="*/ 1142 h 1144"/>
                <a:gd name="T28" fmla="*/ 142 w 157"/>
                <a:gd name="T29" fmla="*/ 290 h 1144"/>
                <a:gd name="T30" fmla="*/ 34 w 157"/>
                <a:gd name="T31" fmla="*/ 0 h 1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7" h="1144">
                  <a:moveTo>
                    <a:pt x="34" y="0"/>
                  </a:moveTo>
                  <a:cubicBezTo>
                    <a:pt x="0" y="1"/>
                    <a:pt x="0" y="1"/>
                    <a:pt x="0" y="1"/>
                  </a:cubicBezTo>
                  <a:cubicBezTo>
                    <a:pt x="7" y="1"/>
                    <a:pt x="7" y="1"/>
                    <a:pt x="7" y="1"/>
                  </a:cubicBezTo>
                  <a:cubicBezTo>
                    <a:pt x="41" y="114"/>
                    <a:pt x="41" y="114"/>
                    <a:pt x="41" y="114"/>
                  </a:cubicBezTo>
                  <a:cubicBezTo>
                    <a:pt x="41" y="114"/>
                    <a:pt x="41" y="114"/>
                    <a:pt x="41" y="114"/>
                  </a:cubicBezTo>
                  <a:cubicBezTo>
                    <a:pt x="94" y="285"/>
                    <a:pt x="94" y="285"/>
                    <a:pt x="94" y="285"/>
                  </a:cubicBezTo>
                  <a:cubicBezTo>
                    <a:pt x="94" y="286"/>
                    <a:pt x="94" y="286"/>
                    <a:pt x="94" y="286"/>
                  </a:cubicBezTo>
                  <a:cubicBezTo>
                    <a:pt x="98" y="294"/>
                    <a:pt x="100" y="302"/>
                    <a:pt x="100" y="302"/>
                  </a:cubicBezTo>
                  <a:cubicBezTo>
                    <a:pt x="100" y="1141"/>
                    <a:pt x="100" y="1141"/>
                    <a:pt x="100" y="1141"/>
                  </a:cubicBezTo>
                  <a:cubicBezTo>
                    <a:pt x="38" y="1141"/>
                    <a:pt x="38" y="1141"/>
                    <a:pt x="38" y="1141"/>
                  </a:cubicBezTo>
                  <a:cubicBezTo>
                    <a:pt x="38" y="1142"/>
                    <a:pt x="38" y="1142"/>
                    <a:pt x="38" y="1142"/>
                  </a:cubicBezTo>
                  <a:cubicBezTo>
                    <a:pt x="0" y="1142"/>
                    <a:pt x="0" y="1142"/>
                    <a:pt x="0" y="1142"/>
                  </a:cubicBezTo>
                  <a:cubicBezTo>
                    <a:pt x="0" y="1144"/>
                    <a:pt x="0" y="1144"/>
                    <a:pt x="0" y="1144"/>
                  </a:cubicBezTo>
                  <a:cubicBezTo>
                    <a:pt x="157" y="1142"/>
                    <a:pt x="157" y="1142"/>
                    <a:pt x="157" y="11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267" name="Freeform 36"/>
            <p:cNvSpPr>
              <a:spLocks/>
            </p:cNvSpPr>
            <p:nvPr/>
          </p:nvSpPr>
          <p:spPr bwMode="auto">
            <a:xfrm>
              <a:off x="5143344" y="5218624"/>
              <a:ext cx="149463" cy="294886"/>
            </a:xfrm>
            <a:custGeom>
              <a:avLst/>
              <a:gdLst>
                <a:gd name="T0" fmla="*/ 41 w 94"/>
                <a:gd name="T1" fmla="*/ 0 h 185"/>
                <a:gd name="T2" fmla="*/ 6 w 94"/>
                <a:gd name="T3" fmla="*/ 3 h 185"/>
                <a:gd name="T4" fmla="*/ 0 w 94"/>
                <a:gd name="T5" fmla="*/ 3 h 185"/>
                <a:gd name="T6" fmla="*/ 0 w 94"/>
                <a:gd name="T7" fmla="*/ 158 h 185"/>
                <a:gd name="T8" fmla="*/ 37 w 94"/>
                <a:gd name="T9" fmla="*/ 185 h 185"/>
                <a:gd name="T10" fmla="*/ 67 w 94"/>
                <a:gd name="T11" fmla="*/ 156 h 185"/>
                <a:gd name="T12" fmla="*/ 68 w 94"/>
                <a:gd name="T13" fmla="*/ 156 h 185"/>
                <a:gd name="T14" fmla="*/ 94 w 94"/>
                <a:gd name="T15" fmla="*/ 172 h 185"/>
                <a:gd name="T16" fmla="*/ 94 w 94"/>
                <a:gd name="T17" fmla="*/ 171 h 185"/>
                <a:gd name="T18" fmla="*/ 41 w 94"/>
                <a:gd name="T19"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 h="185">
                  <a:moveTo>
                    <a:pt x="41" y="0"/>
                  </a:moveTo>
                  <a:cubicBezTo>
                    <a:pt x="28" y="2"/>
                    <a:pt x="16" y="3"/>
                    <a:pt x="6" y="3"/>
                  </a:cubicBezTo>
                  <a:cubicBezTo>
                    <a:pt x="4" y="3"/>
                    <a:pt x="2" y="3"/>
                    <a:pt x="0" y="3"/>
                  </a:cubicBezTo>
                  <a:cubicBezTo>
                    <a:pt x="0" y="158"/>
                    <a:pt x="0" y="158"/>
                    <a:pt x="0" y="158"/>
                  </a:cubicBezTo>
                  <a:cubicBezTo>
                    <a:pt x="24" y="159"/>
                    <a:pt x="34" y="177"/>
                    <a:pt x="37" y="185"/>
                  </a:cubicBezTo>
                  <a:cubicBezTo>
                    <a:pt x="38" y="178"/>
                    <a:pt x="45" y="157"/>
                    <a:pt x="67" y="156"/>
                  </a:cubicBezTo>
                  <a:cubicBezTo>
                    <a:pt x="68" y="156"/>
                    <a:pt x="68" y="156"/>
                    <a:pt x="68" y="156"/>
                  </a:cubicBezTo>
                  <a:cubicBezTo>
                    <a:pt x="81" y="156"/>
                    <a:pt x="89" y="164"/>
                    <a:pt x="94" y="172"/>
                  </a:cubicBezTo>
                  <a:cubicBezTo>
                    <a:pt x="94" y="171"/>
                    <a:pt x="94" y="171"/>
                    <a:pt x="94" y="171"/>
                  </a:cubicBezTo>
                  <a:cubicBezTo>
                    <a:pt x="41" y="0"/>
                    <a:pt x="41" y="0"/>
                    <a:pt x="41"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268" name="Freeform 37"/>
            <p:cNvSpPr>
              <a:spLocks/>
            </p:cNvSpPr>
            <p:nvPr/>
          </p:nvSpPr>
          <p:spPr bwMode="auto">
            <a:xfrm>
              <a:off x="5143344" y="5470421"/>
              <a:ext cx="60593" cy="1384886"/>
            </a:xfrm>
            <a:custGeom>
              <a:avLst/>
              <a:gdLst>
                <a:gd name="T0" fmla="*/ 0 w 38"/>
                <a:gd name="T1" fmla="*/ 0 h 870"/>
                <a:gd name="T2" fmla="*/ 0 w 38"/>
                <a:gd name="T3" fmla="*/ 870 h 870"/>
                <a:gd name="T4" fmla="*/ 38 w 38"/>
                <a:gd name="T5" fmla="*/ 870 h 870"/>
                <a:gd name="T6" fmla="*/ 38 w 38"/>
                <a:gd name="T7" fmla="*/ 869 h 870"/>
                <a:gd name="T8" fmla="*/ 36 w 38"/>
                <a:gd name="T9" fmla="*/ 869 h 870"/>
                <a:gd name="T10" fmla="*/ 36 w 38"/>
                <a:gd name="T11" fmla="*/ 30 h 870"/>
                <a:gd name="T12" fmla="*/ 37 w 38"/>
                <a:gd name="T13" fmla="*/ 27 h 870"/>
                <a:gd name="T14" fmla="*/ 0 w 38"/>
                <a:gd name="T15" fmla="*/ 0 h 8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870">
                  <a:moveTo>
                    <a:pt x="0" y="0"/>
                  </a:moveTo>
                  <a:cubicBezTo>
                    <a:pt x="0" y="870"/>
                    <a:pt x="0" y="870"/>
                    <a:pt x="0" y="870"/>
                  </a:cubicBezTo>
                  <a:cubicBezTo>
                    <a:pt x="38" y="870"/>
                    <a:pt x="38" y="870"/>
                    <a:pt x="38" y="870"/>
                  </a:cubicBezTo>
                  <a:cubicBezTo>
                    <a:pt x="38" y="869"/>
                    <a:pt x="38" y="869"/>
                    <a:pt x="38" y="869"/>
                  </a:cubicBezTo>
                  <a:cubicBezTo>
                    <a:pt x="36" y="869"/>
                    <a:pt x="36" y="869"/>
                    <a:pt x="36" y="869"/>
                  </a:cubicBezTo>
                  <a:cubicBezTo>
                    <a:pt x="36" y="30"/>
                    <a:pt x="36" y="30"/>
                    <a:pt x="36" y="30"/>
                  </a:cubicBezTo>
                  <a:cubicBezTo>
                    <a:pt x="36" y="30"/>
                    <a:pt x="37" y="29"/>
                    <a:pt x="37" y="27"/>
                  </a:cubicBezTo>
                  <a:cubicBezTo>
                    <a:pt x="34" y="19"/>
                    <a:pt x="24" y="1"/>
                    <a:pt x="0" y="0"/>
                  </a:cubicBezTo>
                </a:path>
              </a:pathLst>
            </a:custGeom>
            <a:solidFill>
              <a:srgbClr val="00A39E"/>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269" name="Freeform 38"/>
            <p:cNvSpPr>
              <a:spLocks/>
            </p:cNvSpPr>
            <p:nvPr/>
          </p:nvSpPr>
          <p:spPr bwMode="auto">
            <a:xfrm>
              <a:off x="5200571" y="5467055"/>
              <a:ext cx="101662" cy="1386232"/>
            </a:xfrm>
            <a:custGeom>
              <a:avLst/>
              <a:gdLst>
                <a:gd name="T0" fmla="*/ 32 w 64"/>
                <a:gd name="T1" fmla="*/ 0 h 871"/>
                <a:gd name="T2" fmla="*/ 31 w 64"/>
                <a:gd name="T3" fmla="*/ 0 h 871"/>
                <a:gd name="T4" fmla="*/ 1 w 64"/>
                <a:gd name="T5" fmla="*/ 29 h 871"/>
                <a:gd name="T6" fmla="*/ 0 w 64"/>
                <a:gd name="T7" fmla="*/ 32 h 871"/>
                <a:gd name="T8" fmla="*/ 0 w 64"/>
                <a:gd name="T9" fmla="*/ 871 h 871"/>
                <a:gd name="T10" fmla="*/ 2 w 64"/>
                <a:gd name="T11" fmla="*/ 871 h 871"/>
                <a:gd name="T12" fmla="*/ 64 w 64"/>
                <a:gd name="T13" fmla="*/ 871 h 871"/>
                <a:gd name="T14" fmla="*/ 64 w 64"/>
                <a:gd name="T15" fmla="*/ 32 h 871"/>
                <a:gd name="T16" fmla="*/ 58 w 64"/>
                <a:gd name="T17" fmla="*/ 16 h 871"/>
                <a:gd name="T18" fmla="*/ 32 w 64"/>
                <a:gd name="T19"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871">
                  <a:moveTo>
                    <a:pt x="32" y="0"/>
                  </a:moveTo>
                  <a:cubicBezTo>
                    <a:pt x="32" y="0"/>
                    <a:pt x="32" y="0"/>
                    <a:pt x="31" y="0"/>
                  </a:cubicBezTo>
                  <a:cubicBezTo>
                    <a:pt x="9" y="1"/>
                    <a:pt x="2" y="22"/>
                    <a:pt x="1" y="29"/>
                  </a:cubicBezTo>
                  <a:cubicBezTo>
                    <a:pt x="1" y="31"/>
                    <a:pt x="0" y="32"/>
                    <a:pt x="0" y="32"/>
                  </a:cubicBezTo>
                  <a:cubicBezTo>
                    <a:pt x="0" y="871"/>
                    <a:pt x="0" y="871"/>
                    <a:pt x="0" y="871"/>
                  </a:cubicBezTo>
                  <a:cubicBezTo>
                    <a:pt x="2" y="871"/>
                    <a:pt x="2" y="871"/>
                    <a:pt x="2" y="871"/>
                  </a:cubicBezTo>
                  <a:cubicBezTo>
                    <a:pt x="64" y="871"/>
                    <a:pt x="64" y="871"/>
                    <a:pt x="64" y="871"/>
                  </a:cubicBezTo>
                  <a:cubicBezTo>
                    <a:pt x="64" y="32"/>
                    <a:pt x="64" y="32"/>
                    <a:pt x="64" y="32"/>
                  </a:cubicBezTo>
                  <a:cubicBezTo>
                    <a:pt x="64" y="32"/>
                    <a:pt x="62" y="24"/>
                    <a:pt x="58" y="16"/>
                  </a:cubicBezTo>
                  <a:cubicBezTo>
                    <a:pt x="53" y="8"/>
                    <a:pt x="45" y="0"/>
                    <a:pt x="32" y="0"/>
                  </a:cubicBezTo>
                </a:path>
              </a:pathLst>
            </a:custGeom>
            <a:solidFill>
              <a:srgbClr val="00A39E"/>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270" name="Freeform 39"/>
            <p:cNvSpPr>
              <a:spLocks/>
            </p:cNvSpPr>
            <p:nvPr/>
          </p:nvSpPr>
          <p:spPr bwMode="auto">
            <a:xfrm>
              <a:off x="5143344" y="5038865"/>
              <a:ext cx="65306" cy="184472"/>
            </a:xfrm>
            <a:custGeom>
              <a:avLst/>
              <a:gdLst>
                <a:gd name="T0" fmla="*/ 7 w 41"/>
                <a:gd name="T1" fmla="*/ 0 h 116"/>
                <a:gd name="T2" fmla="*/ 0 w 41"/>
                <a:gd name="T3" fmla="*/ 0 h 116"/>
                <a:gd name="T4" fmla="*/ 0 w 41"/>
                <a:gd name="T5" fmla="*/ 116 h 116"/>
                <a:gd name="T6" fmla="*/ 6 w 41"/>
                <a:gd name="T7" fmla="*/ 116 h 116"/>
                <a:gd name="T8" fmla="*/ 41 w 41"/>
                <a:gd name="T9" fmla="*/ 113 h 116"/>
                <a:gd name="T10" fmla="*/ 41 w 41"/>
                <a:gd name="T11" fmla="*/ 113 h 116"/>
                <a:gd name="T12" fmla="*/ 7 w 41"/>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1" h="116">
                  <a:moveTo>
                    <a:pt x="7" y="0"/>
                  </a:moveTo>
                  <a:cubicBezTo>
                    <a:pt x="0" y="0"/>
                    <a:pt x="0" y="0"/>
                    <a:pt x="0" y="0"/>
                  </a:cubicBezTo>
                  <a:cubicBezTo>
                    <a:pt x="0" y="116"/>
                    <a:pt x="0" y="116"/>
                    <a:pt x="0" y="116"/>
                  </a:cubicBezTo>
                  <a:cubicBezTo>
                    <a:pt x="2" y="116"/>
                    <a:pt x="4" y="116"/>
                    <a:pt x="6" y="116"/>
                  </a:cubicBezTo>
                  <a:cubicBezTo>
                    <a:pt x="16" y="116"/>
                    <a:pt x="28" y="115"/>
                    <a:pt x="41" y="113"/>
                  </a:cubicBezTo>
                  <a:cubicBezTo>
                    <a:pt x="41" y="113"/>
                    <a:pt x="41" y="113"/>
                    <a:pt x="41" y="113"/>
                  </a:cubicBezTo>
                  <a:cubicBezTo>
                    <a:pt x="7" y="0"/>
                    <a:pt x="7" y="0"/>
                    <a:pt x="7" y="0"/>
                  </a:cubicBezTo>
                </a:path>
              </a:pathLst>
            </a:custGeom>
            <a:solidFill>
              <a:srgbClr val="00A39E"/>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grpSp>
      <p:grpSp>
        <p:nvGrpSpPr>
          <p:cNvPr id="271" name="Group 4"/>
          <p:cNvGrpSpPr/>
          <p:nvPr userDrawn="1"/>
        </p:nvGrpSpPr>
        <p:grpSpPr>
          <a:xfrm rot="10800000" flipV="1">
            <a:off x="1760016" y="6225655"/>
            <a:ext cx="412599" cy="1502706"/>
            <a:chOff x="5502862" y="5355294"/>
            <a:chExt cx="412706" cy="1502706"/>
          </a:xfrm>
        </p:grpSpPr>
        <p:sp>
          <p:nvSpPr>
            <p:cNvPr id="272" name="Freeform 23"/>
            <p:cNvSpPr>
              <a:spLocks/>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273" name="Freeform 24"/>
            <p:cNvSpPr>
              <a:spLocks/>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274" name="Freeform 25"/>
            <p:cNvSpPr>
              <a:spLocks/>
            </p:cNvSpPr>
            <p:nvPr/>
          </p:nvSpPr>
          <p:spPr bwMode="auto">
            <a:xfrm>
              <a:off x="5601831" y="5786851"/>
              <a:ext cx="125899" cy="1068456"/>
            </a:xfrm>
            <a:custGeom>
              <a:avLst/>
              <a:gdLst>
                <a:gd name="T0" fmla="*/ 79 w 79"/>
                <a:gd name="T1" fmla="*/ 671 h 671"/>
                <a:gd name="T2" fmla="*/ 0 w 79"/>
                <a:gd name="T3" fmla="*/ 671 h 671"/>
                <a:gd name="T4" fmla="*/ 0 w 79"/>
                <a:gd name="T5" fmla="*/ 32 h 671"/>
                <a:gd name="T6" fmla="*/ 38 w 79"/>
                <a:gd name="T7" fmla="*/ 1 h 671"/>
                <a:gd name="T8" fmla="*/ 79 w 79"/>
                <a:gd name="T9" fmla="*/ 32 h 671"/>
                <a:gd name="T10" fmla="*/ 79 w 79"/>
                <a:gd name="T11" fmla="*/ 671 h 671"/>
              </a:gdLst>
              <a:ahLst/>
              <a:cxnLst>
                <a:cxn ang="0">
                  <a:pos x="T0" y="T1"/>
                </a:cxn>
                <a:cxn ang="0">
                  <a:pos x="T2" y="T3"/>
                </a:cxn>
                <a:cxn ang="0">
                  <a:pos x="T4" y="T5"/>
                </a:cxn>
                <a:cxn ang="0">
                  <a:pos x="T6" y="T7"/>
                </a:cxn>
                <a:cxn ang="0">
                  <a:pos x="T8" y="T9"/>
                </a:cxn>
                <a:cxn ang="0">
                  <a:pos x="T10" y="T11"/>
                </a:cxn>
              </a:cxnLst>
              <a:rect l="0" t="0" r="r" b="b"/>
              <a:pathLst>
                <a:path w="79" h="671">
                  <a:moveTo>
                    <a:pt x="79" y="671"/>
                  </a:moveTo>
                  <a:cubicBezTo>
                    <a:pt x="0" y="671"/>
                    <a:pt x="0" y="671"/>
                    <a:pt x="0" y="671"/>
                  </a:cubicBezTo>
                  <a:cubicBezTo>
                    <a:pt x="0" y="32"/>
                    <a:pt x="0" y="32"/>
                    <a:pt x="0" y="32"/>
                  </a:cubicBezTo>
                  <a:cubicBezTo>
                    <a:pt x="0" y="32"/>
                    <a:pt x="5" y="1"/>
                    <a:pt x="38" y="1"/>
                  </a:cubicBezTo>
                  <a:cubicBezTo>
                    <a:pt x="72" y="0"/>
                    <a:pt x="79" y="32"/>
                    <a:pt x="79" y="32"/>
                  </a:cubicBezTo>
                  <a:cubicBezTo>
                    <a:pt x="79" y="671"/>
                    <a:pt x="79" y="671"/>
                    <a:pt x="79" y="671"/>
                  </a:cubicBezTo>
                </a:path>
              </a:pathLst>
            </a:custGeom>
            <a:solidFill>
              <a:srgbClr val="82B732">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275" name="Freeform 26"/>
            <p:cNvSpPr>
              <a:spLocks/>
            </p:cNvSpPr>
            <p:nvPr/>
          </p:nvSpPr>
          <p:spPr bwMode="auto">
            <a:xfrm>
              <a:off x="5724363"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B59B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276" name="Freeform 27"/>
            <p:cNvSpPr>
              <a:spLocks/>
            </p:cNvSpPr>
            <p:nvPr/>
          </p:nvSpPr>
          <p:spPr bwMode="auto">
            <a:xfrm>
              <a:off x="5502862"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82B732">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277" name="Freeform 28"/>
            <p:cNvSpPr>
              <a:spLocks/>
            </p:cNvSpPr>
            <p:nvPr/>
          </p:nvSpPr>
          <p:spPr bwMode="auto">
            <a:xfrm>
              <a:off x="5599811" y="5357314"/>
              <a:ext cx="130611" cy="189185"/>
            </a:xfrm>
            <a:custGeom>
              <a:avLst/>
              <a:gdLst>
                <a:gd name="T0" fmla="*/ 0 w 82"/>
                <a:gd name="T1" fmla="*/ 110 h 119"/>
                <a:gd name="T2" fmla="*/ 82 w 82"/>
                <a:gd name="T3" fmla="*/ 111 h 119"/>
                <a:gd name="T4" fmla="*/ 48 w 82"/>
                <a:gd name="T5" fmla="*/ 0 h 119"/>
                <a:gd name="T6" fmla="*/ 28 w 82"/>
                <a:gd name="T7" fmla="*/ 0 h 119"/>
                <a:gd name="T8" fmla="*/ 0 w 82"/>
                <a:gd name="T9" fmla="*/ 110 h 119"/>
              </a:gdLst>
              <a:ahLst/>
              <a:cxnLst>
                <a:cxn ang="0">
                  <a:pos x="T0" y="T1"/>
                </a:cxn>
                <a:cxn ang="0">
                  <a:pos x="T2" y="T3"/>
                </a:cxn>
                <a:cxn ang="0">
                  <a:pos x="T4" y="T5"/>
                </a:cxn>
                <a:cxn ang="0">
                  <a:pos x="T6" y="T7"/>
                </a:cxn>
                <a:cxn ang="0">
                  <a:pos x="T8" y="T9"/>
                </a:cxn>
              </a:cxnLst>
              <a:rect l="0" t="0" r="r" b="b"/>
              <a:pathLst>
                <a:path w="82" h="119">
                  <a:moveTo>
                    <a:pt x="0" y="110"/>
                  </a:moveTo>
                  <a:cubicBezTo>
                    <a:pt x="0" y="110"/>
                    <a:pt x="39" y="119"/>
                    <a:pt x="82" y="111"/>
                  </a:cubicBezTo>
                  <a:cubicBezTo>
                    <a:pt x="48" y="0"/>
                    <a:pt x="48" y="0"/>
                    <a:pt x="48" y="0"/>
                  </a:cubicBezTo>
                  <a:cubicBezTo>
                    <a:pt x="28" y="0"/>
                    <a:pt x="28" y="0"/>
                    <a:pt x="28" y="0"/>
                  </a:cubicBezTo>
                  <a:cubicBezTo>
                    <a:pt x="0" y="110"/>
                    <a:pt x="0" y="110"/>
                    <a:pt x="0" y="110"/>
                  </a:cubicBezTo>
                </a:path>
              </a:pathLst>
            </a:custGeom>
            <a:solidFill>
              <a:srgbClr val="82B732">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278" name="Freeform 40"/>
            <p:cNvSpPr>
              <a:spLocks/>
            </p:cNvSpPr>
            <p:nvPr/>
          </p:nvSpPr>
          <p:spPr bwMode="auto">
            <a:xfrm>
              <a:off x="5665117" y="5355294"/>
              <a:ext cx="250451" cy="1502706"/>
            </a:xfrm>
            <a:custGeom>
              <a:avLst/>
              <a:gdLst>
                <a:gd name="T0" fmla="*/ 34 w 157"/>
                <a:gd name="T1" fmla="*/ 0 h 944"/>
                <a:gd name="T2" fmla="*/ 0 w 157"/>
                <a:gd name="T3" fmla="*/ 1 h 944"/>
                <a:gd name="T4" fmla="*/ 0 w 157"/>
                <a:gd name="T5" fmla="*/ 1 h 944"/>
                <a:gd name="T6" fmla="*/ 7 w 157"/>
                <a:gd name="T7" fmla="*/ 1 h 944"/>
                <a:gd name="T8" fmla="*/ 41 w 157"/>
                <a:gd name="T9" fmla="*/ 112 h 944"/>
                <a:gd name="T10" fmla="*/ 40 w 157"/>
                <a:gd name="T11" fmla="*/ 113 h 944"/>
                <a:gd name="T12" fmla="*/ 95 w 157"/>
                <a:gd name="T13" fmla="*/ 284 h 944"/>
                <a:gd name="T14" fmla="*/ 94 w 157"/>
                <a:gd name="T15" fmla="*/ 286 h 944"/>
                <a:gd name="T16" fmla="*/ 100 w 157"/>
                <a:gd name="T17" fmla="*/ 301 h 944"/>
                <a:gd name="T18" fmla="*/ 100 w 157"/>
                <a:gd name="T19" fmla="*/ 941 h 944"/>
                <a:gd name="T20" fmla="*/ 39 w 157"/>
                <a:gd name="T21" fmla="*/ 941 h 944"/>
                <a:gd name="T22" fmla="*/ 39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7" y="1"/>
                    <a:pt x="7" y="1"/>
                    <a:pt x="7" y="1"/>
                  </a:cubicBezTo>
                  <a:cubicBezTo>
                    <a:pt x="41" y="112"/>
                    <a:pt x="41" y="112"/>
                    <a:pt x="41" y="112"/>
                  </a:cubicBezTo>
                  <a:cubicBezTo>
                    <a:pt x="41" y="112"/>
                    <a:pt x="41" y="113"/>
                    <a:pt x="40" y="113"/>
                  </a:cubicBezTo>
                  <a:cubicBezTo>
                    <a:pt x="95" y="284"/>
                    <a:pt x="95" y="284"/>
                    <a:pt x="95" y="284"/>
                  </a:cubicBezTo>
                  <a:cubicBezTo>
                    <a:pt x="94" y="286"/>
                    <a:pt x="94" y="286"/>
                    <a:pt x="94" y="286"/>
                  </a:cubicBezTo>
                  <a:cubicBezTo>
                    <a:pt x="98" y="293"/>
                    <a:pt x="100" y="301"/>
                    <a:pt x="100" y="301"/>
                  </a:cubicBezTo>
                  <a:cubicBezTo>
                    <a:pt x="100" y="941"/>
                    <a:pt x="100" y="941"/>
                    <a:pt x="100" y="941"/>
                  </a:cubicBezTo>
                  <a:cubicBezTo>
                    <a:pt x="39" y="941"/>
                    <a:pt x="39" y="941"/>
                    <a:pt x="39" y="941"/>
                  </a:cubicBezTo>
                  <a:cubicBezTo>
                    <a:pt x="39" y="942"/>
                    <a:pt x="39" y="942"/>
                    <a:pt x="39"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279" name="Freeform 41"/>
            <p:cNvSpPr>
              <a:spLocks/>
            </p:cNvSpPr>
            <p:nvPr/>
          </p:nvSpPr>
          <p:spPr bwMode="auto">
            <a:xfrm>
              <a:off x="5665117" y="5535727"/>
              <a:ext cx="151482" cy="295559"/>
            </a:xfrm>
            <a:custGeom>
              <a:avLst/>
              <a:gdLst>
                <a:gd name="T0" fmla="*/ 40 w 95"/>
                <a:gd name="T1" fmla="*/ 0 h 186"/>
                <a:gd name="T2" fmla="*/ 6 w 95"/>
                <a:gd name="T3" fmla="*/ 2 h 186"/>
                <a:gd name="T4" fmla="*/ 0 w 95"/>
                <a:gd name="T5" fmla="*/ 2 h 186"/>
                <a:gd name="T6" fmla="*/ 0 w 95"/>
                <a:gd name="T7" fmla="*/ 159 h 186"/>
                <a:gd name="T8" fmla="*/ 37 w 95"/>
                <a:gd name="T9" fmla="*/ 186 h 186"/>
                <a:gd name="T10" fmla="*/ 68 w 95"/>
                <a:gd name="T11" fmla="*/ 156 h 186"/>
                <a:gd name="T12" fmla="*/ 68 w 95"/>
                <a:gd name="T13" fmla="*/ 156 h 186"/>
                <a:gd name="T14" fmla="*/ 94 w 95"/>
                <a:gd name="T15" fmla="*/ 173 h 186"/>
                <a:gd name="T16" fmla="*/ 95 w 95"/>
                <a:gd name="T17" fmla="*/ 171 h 186"/>
                <a:gd name="T18" fmla="*/ 40 w 95"/>
                <a:gd name="T19"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186">
                  <a:moveTo>
                    <a:pt x="40" y="0"/>
                  </a:moveTo>
                  <a:cubicBezTo>
                    <a:pt x="28" y="2"/>
                    <a:pt x="16" y="2"/>
                    <a:pt x="6" y="2"/>
                  </a:cubicBezTo>
                  <a:cubicBezTo>
                    <a:pt x="4" y="2"/>
                    <a:pt x="2" y="2"/>
                    <a:pt x="0" y="2"/>
                  </a:cubicBezTo>
                  <a:cubicBezTo>
                    <a:pt x="0" y="159"/>
                    <a:pt x="0" y="159"/>
                    <a:pt x="0" y="159"/>
                  </a:cubicBezTo>
                  <a:cubicBezTo>
                    <a:pt x="24" y="159"/>
                    <a:pt x="34" y="177"/>
                    <a:pt x="37" y="186"/>
                  </a:cubicBezTo>
                  <a:cubicBezTo>
                    <a:pt x="39" y="179"/>
                    <a:pt x="45" y="157"/>
                    <a:pt x="68" y="156"/>
                  </a:cubicBezTo>
                  <a:cubicBezTo>
                    <a:pt x="68" y="156"/>
                    <a:pt x="68" y="156"/>
                    <a:pt x="68" y="156"/>
                  </a:cubicBezTo>
                  <a:cubicBezTo>
                    <a:pt x="82" y="156"/>
                    <a:pt x="89" y="165"/>
                    <a:pt x="94" y="173"/>
                  </a:cubicBezTo>
                  <a:cubicBezTo>
                    <a:pt x="95" y="171"/>
                    <a:pt x="95" y="171"/>
                    <a:pt x="95" y="171"/>
                  </a:cubicBezTo>
                  <a:cubicBezTo>
                    <a:pt x="40" y="0"/>
                    <a:pt x="40" y="0"/>
                    <a:pt x="40"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280" name="Freeform 42"/>
            <p:cNvSpPr>
              <a:spLocks/>
            </p:cNvSpPr>
            <p:nvPr/>
          </p:nvSpPr>
          <p:spPr bwMode="auto">
            <a:xfrm>
              <a:off x="5679185" y="5788871"/>
              <a:ext cx="62613" cy="1066436"/>
            </a:xfrm>
            <a:custGeom>
              <a:avLst/>
              <a:gdLst>
                <a:gd name="T0" fmla="*/ 0 w 39"/>
                <a:gd name="T1" fmla="*/ 0 h 670"/>
                <a:gd name="T2" fmla="*/ 0 w 39"/>
                <a:gd name="T3" fmla="*/ 670 h 670"/>
                <a:gd name="T4" fmla="*/ 39 w 39"/>
                <a:gd name="T5" fmla="*/ 670 h 670"/>
                <a:gd name="T6" fmla="*/ 39 w 39"/>
                <a:gd name="T7" fmla="*/ 669 h 670"/>
                <a:gd name="T8" fmla="*/ 37 w 39"/>
                <a:gd name="T9" fmla="*/ 669 h 670"/>
                <a:gd name="T10" fmla="*/ 37 w 39"/>
                <a:gd name="T11" fmla="*/ 29 h 670"/>
                <a:gd name="T12" fmla="*/ 37 w 39"/>
                <a:gd name="T13" fmla="*/ 27 h 670"/>
                <a:gd name="T14" fmla="*/ 0 w 39"/>
                <a:gd name="T15" fmla="*/ 0 h 6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670">
                  <a:moveTo>
                    <a:pt x="0" y="0"/>
                  </a:moveTo>
                  <a:cubicBezTo>
                    <a:pt x="0" y="670"/>
                    <a:pt x="0" y="670"/>
                    <a:pt x="0" y="670"/>
                  </a:cubicBezTo>
                  <a:cubicBezTo>
                    <a:pt x="39" y="670"/>
                    <a:pt x="39" y="670"/>
                    <a:pt x="39" y="670"/>
                  </a:cubicBezTo>
                  <a:cubicBezTo>
                    <a:pt x="39" y="669"/>
                    <a:pt x="39" y="669"/>
                    <a:pt x="39" y="669"/>
                  </a:cubicBezTo>
                  <a:cubicBezTo>
                    <a:pt x="37" y="669"/>
                    <a:pt x="37" y="669"/>
                    <a:pt x="37" y="669"/>
                  </a:cubicBezTo>
                  <a:cubicBezTo>
                    <a:pt x="37" y="29"/>
                    <a:pt x="37" y="29"/>
                    <a:pt x="37" y="29"/>
                  </a:cubicBezTo>
                  <a:cubicBezTo>
                    <a:pt x="37" y="29"/>
                    <a:pt x="37" y="28"/>
                    <a:pt x="37" y="27"/>
                  </a:cubicBezTo>
                  <a:cubicBezTo>
                    <a:pt x="34" y="18"/>
                    <a:pt x="24" y="0"/>
                    <a:pt x="0" y="0"/>
                  </a:cubicBezTo>
                </a:path>
              </a:pathLst>
            </a:custGeom>
            <a:solidFill>
              <a:srgbClr val="82B73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281" name="Freeform 43"/>
            <p:cNvSpPr>
              <a:spLocks/>
            </p:cNvSpPr>
            <p:nvPr/>
          </p:nvSpPr>
          <p:spPr bwMode="auto">
            <a:xfrm>
              <a:off x="5724363"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2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2" y="672"/>
                    <a:pt x="2" y="672"/>
                    <a:pt x="2"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82B73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282" name="Freeform 44"/>
            <p:cNvSpPr>
              <a:spLocks/>
            </p:cNvSpPr>
            <p:nvPr/>
          </p:nvSpPr>
          <p:spPr bwMode="auto">
            <a:xfrm>
              <a:off x="5665117" y="5357314"/>
              <a:ext cx="65306" cy="181106"/>
            </a:xfrm>
            <a:custGeom>
              <a:avLst/>
              <a:gdLst>
                <a:gd name="T0" fmla="*/ 7 w 41"/>
                <a:gd name="T1" fmla="*/ 0 h 114"/>
                <a:gd name="T2" fmla="*/ 0 w 41"/>
                <a:gd name="T3" fmla="*/ 0 h 114"/>
                <a:gd name="T4" fmla="*/ 0 w 41"/>
                <a:gd name="T5" fmla="*/ 114 h 114"/>
                <a:gd name="T6" fmla="*/ 6 w 41"/>
                <a:gd name="T7" fmla="*/ 114 h 114"/>
                <a:gd name="T8" fmla="*/ 40 w 41"/>
                <a:gd name="T9" fmla="*/ 112 h 114"/>
                <a:gd name="T10" fmla="*/ 41 w 41"/>
                <a:gd name="T11" fmla="*/ 111 h 114"/>
                <a:gd name="T12" fmla="*/ 7 w 41"/>
                <a:gd name="T13" fmla="*/ 0 h 114"/>
              </a:gdLst>
              <a:ahLst/>
              <a:cxnLst>
                <a:cxn ang="0">
                  <a:pos x="T0" y="T1"/>
                </a:cxn>
                <a:cxn ang="0">
                  <a:pos x="T2" y="T3"/>
                </a:cxn>
                <a:cxn ang="0">
                  <a:pos x="T4" y="T5"/>
                </a:cxn>
                <a:cxn ang="0">
                  <a:pos x="T6" y="T7"/>
                </a:cxn>
                <a:cxn ang="0">
                  <a:pos x="T8" y="T9"/>
                </a:cxn>
                <a:cxn ang="0">
                  <a:pos x="T10" y="T11"/>
                </a:cxn>
                <a:cxn ang="0">
                  <a:pos x="T12" y="T13"/>
                </a:cxn>
              </a:cxnLst>
              <a:rect l="0" t="0" r="r" b="b"/>
              <a:pathLst>
                <a:path w="41" h="114">
                  <a:moveTo>
                    <a:pt x="7" y="0"/>
                  </a:moveTo>
                  <a:cubicBezTo>
                    <a:pt x="0" y="0"/>
                    <a:pt x="0" y="0"/>
                    <a:pt x="0" y="0"/>
                  </a:cubicBezTo>
                  <a:cubicBezTo>
                    <a:pt x="0" y="114"/>
                    <a:pt x="0" y="114"/>
                    <a:pt x="0" y="114"/>
                  </a:cubicBezTo>
                  <a:cubicBezTo>
                    <a:pt x="2" y="114"/>
                    <a:pt x="4" y="114"/>
                    <a:pt x="6" y="114"/>
                  </a:cubicBezTo>
                  <a:cubicBezTo>
                    <a:pt x="16" y="114"/>
                    <a:pt x="28" y="114"/>
                    <a:pt x="40" y="112"/>
                  </a:cubicBezTo>
                  <a:cubicBezTo>
                    <a:pt x="41" y="112"/>
                    <a:pt x="41" y="111"/>
                    <a:pt x="41" y="111"/>
                  </a:cubicBezTo>
                  <a:cubicBezTo>
                    <a:pt x="7" y="0"/>
                    <a:pt x="7" y="0"/>
                    <a:pt x="7" y="0"/>
                  </a:cubicBezTo>
                </a:path>
              </a:pathLst>
            </a:custGeom>
            <a:solidFill>
              <a:srgbClr val="82B73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grpSp>
      <p:grpSp>
        <p:nvGrpSpPr>
          <p:cNvPr id="283" name="Group 7"/>
          <p:cNvGrpSpPr/>
          <p:nvPr userDrawn="1"/>
        </p:nvGrpSpPr>
        <p:grpSpPr>
          <a:xfrm rot="10800000" flipV="1">
            <a:off x="308857" y="6225655"/>
            <a:ext cx="407214" cy="1502706"/>
            <a:chOff x="6959786" y="5355294"/>
            <a:chExt cx="407320" cy="1502706"/>
          </a:xfrm>
        </p:grpSpPr>
        <p:sp>
          <p:nvSpPr>
            <p:cNvPr id="284" name="Freeform 17"/>
            <p:cNvSpPr>
              <a:spLocks/>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285" name="Freeform 18"/>
            <p:cNvSpPr>
              <a:spLocks/>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286" name="Freeform 19"/>
            <p:cNvSpPr>
              <a:spLocks/>
            </p:cNvSpPr>
            <p:nvPr/>
          </p:nvSpPr>
          <p:spPr bwMode="auto">
            <a:xfrm>
              <a:off x="7058755" y="5786851"/>
              <a:ext cx="123879" cy="1068456"/>
            </a:xfrm>
            <a:custGeom>
              <a:avLst/>
              <a:gdLst>
                <a:gd name="T0" fmla="*/ 78 w 78"/>
                <a:gd name="T1" fmla="*/ 671 h 671"/>
                <a:gd name="T2" fmla="*/ 0 w 78"/>
                <a:gd name="T3" fmla="*/ 671 h 671"/>
                <a:gd name="T4" fmla="*/ 0 w 78"/>
                <a:gd name="T5" fmla="*/ 32 h 671"/>
                <a:gd name="T6" fmla="*/ 38 w 78"/>
                <a:gd name="T7" fmla="*/ 1 h 671"/>
                <a:gd name="T8" fmla="*/ 78 w 78"/>
                <a:gd name="T9" fmla="*/ 32 h 671"/>
                <a:gd name="T10" fmla="*/ 78 w 78"/>
                <a:gd name="T11" fmla="*/ 671 h 671"/>
              </a:gdLst>
              <a:ahLst/>
              <a:cxnLst>
                <a:cxn ang="0">
                  <a:pos x="T0" y="T1"/>
                </a:cxn>
                <a:cxn ang="0">
                  <a:pos x="T2" y="T3"/>
                </a:cxn>
                <a:cxn ang="0">
                  <a:pos x="T4" y="T5"/>
                </a:cxn>
                <a:cxn ang="0">
                  <a:pos x="T6" y="T7"/>
                </a:cxn>
                <a:cxn ang="0">
                  <a:pos x="T8" y="T9"/>
                </a:cxn>
                <a:cxn ang="0">
                  <a:pos x="T10" y="T11"/>
                </a:cxn>
              </a:cxnLst>
              <a:rect l="0" t="0" r="r" b="b"/>
              <a:pathLst>
                <a:path w="78" h="671">
                  <a:moveTo>
                    <a:pt x="78" y="671"/>
                  </a:moveTo>
                  <a:cubicBezTo>
                    <a:pt x="0" y="671"/>
                    <a:pt x="0" y="671"/>
                    <a:pt x="0" y="671"/>
                  </a:cubicBezTo>
                  <a:cubicBezTo>
                    <a:pt x="0" y="32"/>
                    <a:pt x="0" y="32"/>
                    <a:pt x="0" y="32"/>
                  </a:cubicBezTo>
                  <a:cubicBezTo>
                    <a:pt x="0" y="32"/>
                    <a:pt x="4" y="1"/>
                    <a:pt x="38" y="1"/>
                  </a:cubicBezTo>
                  <a:cubicBezTo>
                    <a:pt x="72" y="0"/>
                    <a:pt x="78" y="32"/>
                    <a:pt x="78" y="32"/>
                  </a:cubicBezTo>
                  <a:cubicBezTo>
                    <a:pt x="78" y="671"/>
                    <a:pt x="78" y="671"/>
                    <a:pt x="78" y="671"/>
                  </a:cubicBezTo>
                </a:path>
              </a:pathLst>
            </a:custGeom>
            <a:solidFill>
              <a:srgbClr val="44546A">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287" name="Freeform 20"/>
            <p:cNvSpPr>
              <a:spLocks/>
            </p:cNvSpPr>
            <p:nvPr/>
          </p:nvSpPr>
          <p:spPr bwMode="auto">
            <a:xfrm>
              <a:off x="7181287"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F778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288" name="Freeform 21"/>
            <p:cNvSpPr>
              <a:spLocks/>
            </p:cNvSpPr>
            <p:nvPr/>
          </p:nvSpPr>
          <p:spPr bwMode="auto">
            <a:xfrm>
              <a:off x="6959786"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44546A">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289" name="Freeform 22"/>
            <p:cNvSpPr>
              <a:spLocks/>
            </p:cNvSpPr>
            <p:nvPr/>
          </p:nvSpPr>
          <p:spPr bwMode="auto">
            <a:xfrm>
              <a:off x="7056735" y="5357314"/>
              <a:ext cx="130611" cy="191204"/>
            </a:xfrm>
            <a:custGeom>
              <a:avLst/>
              <a:gdLst>
                <a:gd name="T0" fmla="*/ 0 w 82"/>
                <a:gd name="T1" fmla="*/ 110 h 120"/>
                <a:gd name="T2" fmla="*/ 82 w 82"/>
                <a:gd name="T3" fmla="*/ 112 h 120"/>
                <a:gd name="T4" fmla="*/ 48 w 82"/>
                <a:gd name="T5" fmla="*/ 0 h 120"/>
                <a:gd name="T6" fmla="*/ 28 w 82"/>
                <a:gd name="T7" fmla="*/ 0 h 120"/>
                <a:gd name="T8" fmla="*/ 0 w 82"/>
                <a:gd name="T9" fmla="*/ 110 h 120"/>
              </a:gdLst>
              <a:ahLst/>
              <a:cxnLst>
                <a:cxn ang="0">
                  <a:pos x="T0" y="T1"/>
                </a:cxn>
                <a:cxn ang="0">
                  <a:pos x="T2" y="T3"/>
                </a:cxn>
                <a:cxn ang="0">
                  <a:pos x="T4" y="T5"/>
                </a:cxn>
                <a:cxn ang="0">
                  <a:pos x="T6" y="T7"/>
                </a:cxn>
                <a:cxn ang="0">
                  <a:pos x="T8" y="T9"/>
                </a:cxn>
              </a:cxnLst>
              <a:rect l="0" t="0" r="r" b="b"/>
              <a:pathLst>
                <a:path w="82" h="120">
                  <a:moveTo>
                    <a:pt x="0" y="110"/>
                  </a:moveTo>
                  <a:cubicBezTo>
                    <a:pt x="0" y="110"/>
                    <a:pt x="39" y="120"/>
                    <a:pt x="82" y="112"/>
                  </a:cubicBezTo>
                  <a:cubicBezTo>
                    <a:pt x="48" y="0"/>
                    <a:pt x="48" y="0"/>
                    <a:pt x="48" y="0"/>
                  </a:cubicBezTo>
                  <a:cubicBezTo>
                    <a:pt x="28" y="0"/>
                    <a:pt x="28" y="0"/>
                    <a:pt x="28" y="0"/>
                  </a:cubicBezTo>
                  <a:cubicBezTo>
                    <a:pt x="0" y="110"/>
                    <a:pt x="0" y="110"/>
                    <a:pt x="0" y="110"/>
                  </a:cubicBezTo>
                </a:path>
              </a:pathLst>
            </a:custGeom>
            <a:solidFill>
              <a:srgbClr val="44546A">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290" name="Freeform 45"/>
            <p:cNvSpPr>
              <a:spLocks/>
            </p:cNvSpPr>
            <p:nvPr/>
          </p:nvSpPr>
          <p:spPr bwMode="auto">
            <a:xfrm>
              <a:off x="7117328" y="5355294"/>
              <a:ext cx="249778" cy="1502706"/>
            </a:xfrm>
            <a:custGeom>
              <a:avLst/>
              <a:gdLst>
                <a:gd name="T0" fmla="*/ 34 w 157"/>
                <a:gd name="T1" fmla="*/ 0 h 944"/>
                <a:gd name="T2" fmla="*/ 0 w 157"/>
                <a:gd name="T3" fmla="*/ 1 h 944"/>
                <a:gd name="T4" fmla="*/ 0 w 157"/>
                <a:gd name="T5" fmla="*/ 1 h 944"/>
                <a:gd name="T6" fmla="*/ 10 w 157"/>
                <a:gd name="T7" fmla="*/ 1 h 944"/>
                <a:gd name="T8" fmla="*/ 44 w 157"/>
                <a:gd name="T9" fmla="*/ 113 h 944"/>
                <a:gd name="T10" fmla="*/ 44 w 157"/>
                <a:gd name="T11" fmla="*/ 113 h 944"/>
                <a:gd name="T12" fmla="*/ 98 w 157"/>
                <a:gd name="T13" fmla="*/ 284 h 944"/>
                <a:gd name="T14" fmla="*/ 97 w 157"/>
                <a:gd name="T15" fmla="*/ 286 h 944"/>
                <a:gd name="T16" fmla="*/ 103 w 157"/>
                <a:gd name="T17" fmla="*/ 301 h 944"/>
                <a:gd name="T18" fmla="*/ 103 w 157"/>
                <a:gd name="T19" fmla="*/ 941 h 944"/>
                <a:gd name="T20" fmla="*/ 41 w 157"/>
                <a:gd name="T21" fmla="*/ 941 h 944"/>
                <a:gd name="T22" fmla="*/ 41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10" y="1"/>
                    <a:pt x="10" y="1"/>
                    <a:pt x="10" y="1"/>
                  </a:cubicBezTo>
                  <a:cubicBezTo>
                    <a:pt x="44" y="113"/>
                    <a:pt x="44" y="113"/>
                    <a:pt x="44" y="113"/>
                  </a:cubicBezTo>
                  <a:cubicBezTo>
                    <a:pt x="44" y="113"/>
                    <a:pt x="44" y="113"/>
                    <a:pt x="44" y="113"/>
                  </a:cubicBezTo>
                  <a:cubicBezTo>
                    <a:pt x="98" y="284"/>
                    <a:pt x="98" y="284"/>
                    <a:pt x="98" y="284"/>
                  </a:cubicBezTo>
                  <a:cubicBezTo>
                    <a:pt x="97" y="286"/>
                    <a:pt x="97" y="286"/>
                    <a:pt x="97" y="286"/>
                  </a:cubicBezTo>
                  <a:cubicBezTo>
                    <a:pt x="101" y="293"/>
                    <a:pt x="103" y="301"/>
                    <a:pt x="103" y="301"/>
                  </a:cubicBezTo>
                  <a:cubicBezTo>
                    <a:pt x="103" y="941"/>
                    <a:pt x="103" y="941"/>
                    <a:pt x="103" y="941"/>
                  </a:cubicBezTo>
                  <a:cubicBezTo>
                    <a:pt x="41" y="941"/>
                    <a:pt x="41" y="941"/>
                    <a:pt x="41" y="941"/>
                  </a:cubicBezTo>
                  <a:cubicBezTo>
                    <a:pt x="41" y="942"/>
                    <a:pt x="41" y="942"/>
                    <a:pt x="41"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291" name="Freeform 46"/>
            <p:cNvSpPr>
              <a:spLocks/>
            </p:cNvSpPr>
            <p:nvPr/>
          </p:nvSpPr>
          <p:spPr bwMode="auto">
            <a:xfrm>
              <a:off x="7117328" y="5535727"/>
              <a:ext cx="156195" cy="295559"/>
            </a:xfrm>
            <a:custGeom>
              <a:avLst/>
              <a:gdLst>
                <a:gd name="T0" fmla="*/ 44 w 98"/>
                <a:gd name="T1" fmla="*/ 0 h 186"/>
                <a:gd name="T2" fmla="*/ 9 w 98"/>
                <a:gd name="T3" fmla="*/ 3 h 186"/>
                <a:gd name="T4" fmla="*/ 0 w 98"/>
                <a:gd name="T5" fmla="*/ 3 h 186"/>
                <a:gd name="T6" fmla="*/ 0 w 98"/>
                <a:gd name="T7" fmla="*/ 159 h 186"/>
                <a:gd name="T8" fmla="*/ 1 w 98"/>
                <a:gd name="T9" fmla="*/ 159 h 186"/>
                <a:gd name="T10" fmla="*/ 2 w 98"/>
                <a:gd name="T11" fmla="*/ 159 h 186"/>
                <a:gd name="T12" fmla="*/ 40 w 98"/>
                <a:gd name="T13" fmla="*/ 186 h 186"/>
                <a:gd name="T14" fmla="*/ 71 w 98"/>
                <a:gd name="T15" fmla="*/ 156 h 186"/>
                <a:gd name="T16" fmla="*/ 71 w 98"/>
                <a:gd name="T17" fmla="*/ 156 h 186"/>
                <a:gd name="T18" fmla="*/ 97 w 98"/>
                <a:gd name="T19" fmla="*/ 173 h 186"/>
                <a:gd name="T20" fmla="*/ 98 w 98"/>
                <a:gd name="T21" fmla="*/ 171 h 186"/>
                <a:gd name="T22" fmla="*/ 44 w 98"/>
                <a:gd name="T23"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8" h="186">
                  <a:moveTo>
                    <a:pt x="44" y="0"/>
                  </a:moveTo>
                  <a:cubicBezTo>
                    <a:pt x="31" y="2"/>
                    <a:pt x="20" y="3"/>
                    <a:pt x="9" y="3"/>
                  </a:cubicBezTo>
                  <a:cubicBezTo>
                    <a:pt x="6" y="3"/>
                    <a:pt x="3" y="3"/>
                    <a:pt x="0" y="3"/>
                  </a:cubicBezTo>
                  <a:cubicBezTo>
                    <a:pt x="0" y="159"/>
                    <a:pt x="0" y="159"/>
                    <a:pt x="0" y="159"/>
                  </a:cubicBezTo>
                  <a:cubicBezTo>
                    <a:pt x="0" y="159"/>
                    <a:pt x="1" y="159"/>
                    <a:pt x="1" y="159"/>
                  </a:cubicBezTo>
                  <a:cubicBezTo>
                    <a:pt x="2" y="159"/>
                    <a:pt x="2" y="159"/>
                    <a:pt x="2" y="159"/>
                  </a:cubicBezTo>
                  <a:cubicBezTo>
                    <a:pt x="27" y="159"/>
                    <a:pt x="37" y="177"/>
                    <a:pt x="40" y="186"/>
                  </a:cubicBezTo>
                  <a:cubicBezTo>
                    <a:pt x="42" y="179"/>
                    <a:pt x="48" y="157"/>
                    <a:pt x="71" y="156"/>
                  </a:cubicBezTo>
                  <a:cubicBezTo>
                    <a:pt x="71" y="156"/>
                    <a:pt x="71" y="156"/>
                    <a:pt x="71" y="156"/>
                  </a:cubicBezTo>
                  <a:cubicBezTo>
                    <a:pt x="85" y="156"/>
                    <a:pt x="92" y="165"/>
                    <a:pt x="97" y="173"/>
                  </a:cubicBezTo>
                  <a:cubicBezTo>
                    <a:pt x="98" y="171"/>
                    <a:pt x="98" y="171"/>
                    <a:pt x="98" y="171"/>
                  </a:cubicBezTo>
                  <a:cubicBezTo>
                    <a:pt x="44" y="0"/>
                    <a:pt x="44" y="0"/>
                    <a:pt x="44"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292" name="Freeform 47"/>
            <p:cNvSpPr>
              <a:spLocks/>
            </p:cNvSpPr>
            <p:nvPr/>
          </p:nvSpPr>
          <p:spPr bwMode="auto">
            <a:xfrm>
              <a:off x="7117328" y="5788871"/>
              <a:ext cx="65306" cy="1066436"/>
            </a:xfrm>
            <a:custGeom>
              <a:avLst/>
              <a:gdLst>
                <a:gd name="T0" fmla="*/ 2 w 41"/>
                <a:gd name="T1" fmla="*/ 0 h 670"/>
                <a:gd name="T2" fmla="*/ 1 w 41"/>
                <a:gd name="T3" fmla="*/ 0 h 670"/>
                <a:gd name="T4" fmla="*/ 0 w 41"/>
                <a:gd name="T5" fmla="*/ 0 h 670"/>
                <a:gd name="T6" fmla="*/ 0 w 41"/>
                <a:gd name="T7" fmla="*/ 670 h 670"/>
                <a:gd name="T8" fmla="*/ 41 w 41"/>
                <a:gd name="T9" fmla="*/ 670 h 670"/>
                <a:gd name="T10" fmla="*/ 41 w 41"/>
                <a:gd name="T11" fmla="*/ 669 h 670"/>
                <a:gd name="T12" fmla="*/ 40 w 41"/>
                <a:gd name="T13" fmla="*/ 669 h 670"/>
                <a:gd name="T14" fmla="*/ 40 w 41"/>
                <a:gd name="T15" fmla="*/ 29 h 670"/>
                <a:gd name="T16" fmla="*/ 40 w 41"/>
                <a:gd name="T17" fmla="*/ 27 h 670"/>
                <a:gd name="T18" fmla="*/ 2 w 41"/>
                <a:gd name="T19" fmla="*/ 0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670">
                  <a:moveTo>
                    <a:pt x="2" y="0"/>
                  </a:moveTo>
                  <a:cubicBezTo>
                    <a:pt x="2" y="0"/>
                    <a:pt x="2" y="0"/>
                    <a:pt x="1" y="0"/>
                  </a:cubicBezTo>
                  <a:cubicBezTo>
                    <a:pt x="1" y="0"/>
                    <a:pt x="0" y="0"/>
                    <a:pt x="0" y="0"/>
                  </a:cubicBezTo>
                  <a:cubicBezTo>
                    <a:pt x="0" y="670"/>
                    <a:pt x="0" y="670"/>
                    <a:pt x="0" y="670"/>
                  </a:cubicBezTo>
                  <a:cubicBezTo>
                    <a:pt x="41" y="670"/>
                    <a:pt x="41" y="670"/>
                    <a:pt x="41" y="670"/>
                  </a:cubicBezTo>
                  <a:cubicBezTo>
                    <a:pt x="41" y="669"/>
                    <a:pt x="41" y="669"/>
                    <a:pt x="41" y="669"/>
                  </a:cubicBezTo>
                  <a:cubicBezTo>
                    <a:pt x="40" y="669"/>
                    <a:pt x="40" y="669"/>
                    <a:pt x="40" y="669"/>
                  </a:cubicBezTo>
                  <a:cubicBezTo>
                    <a:pt x="40" y="29"/>
                    <a:pt x="40" y="29"/>
                    <a:pt x="40" y="29"/>
                  </a:cubicBezTo>
                  <a:cubicBezTo>
                    <a:pt x="40" y="29"/>
                    <a:pt x="40" y="28"/>
                    <a:pt x="40" y="27"/>
                  </a:cubicBezTo>
                  <a:cubicBezTo>
                    <a:pt x="37" y="18"/>
                    <a:pt x="27" y="0"/>
                    <a:pt x="2" y="0"/>
                  </a:cubicBezTo>
                </a:path>
              </a:pathLst>
            </a:custGeom>
            <a:solidFill>
              <a:srgbClr val="44546A"/>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293" name="Freeform 48"/>
            <p:cNvSpPr>
              <a:spLocks/>
            </p:cNvSpPr>
            <p:nvPr/>
          </p:nvSpPr>
          <p:spPr bwMode="auto">
            <a:xfrm>
              <a:off x="7181287"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1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1" y="672"/>
                    <a:pt x="1" y="672"/>
                    <a:pt x="1"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44546A"/>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294" name="Freeform 49"/>
            <p:cNvSpPr>
              <a:spLocks/>
            </p:cNvSpPr>
            <p:nvPr/>
          </p:nvSpPr>
          <p:spPr bwMode="auto">
            <a:xfrm>
              <a:off x="7117328" y="5357314"/>
              <a:ext cx="70019" cy="183125"/>
            </a:xfrm>
            <a:custGeom>
              <a:avLst/>
              <a:gdLst>
                <a:gd name="T0" fmla="*/ 10 w 44"/>
                <a:gd name="T1" fmla="*/ 0 h 115"/>
                <a:gd name="T2" fmla="*/ 0 w 44"/>
                <a:gd name="T3" fmla="*/ 0 h 115"/>
                <a:gd name="T4" fmla="*/ 0 w 44"/>
                <a:gd name="T5" fmla="*/ 115 h 115"/>
                <a:gd name="T6" fmla="*/ 9 w 44"/>
                <a:gd name="T7" fmla="*/ 115 h 115"/>
                <a:gd name="T8" fmla="*/ 44 w 44"/>
                <a:gd name="T9" fmla="*/ 112 h 115"/>
                <a:gd name="T10" fmla="*/ 44 w 44"/>
                <a:gd name="T11" fmla="*/ 112 h 115"/>
                <a:gd name="T12" fmla="*/ 10 w 44"/>
                <a:gd name="T13" fmla="*/ 0 h 115"/>
              </a:gdLst>
              <a:ahLst/>
              <a:cxnLst>
                <a:cxn ang="0">
                  <a:pos x="T0" y="T1"/>
                </a:cxn>
                <a:cxn ang="0">
                  <a:pos x="T2" y="T3"/>
                </a:cxn>
                <a:cxn ang="0">
                  <a:pos x="T4" y="T5"/>
                </a:cxn>
                <a:cxn ang="0">
                  <a:pos x="T6" y="T7"/>
                </a:cxn>
                <a:cxn ang="0">
                  <a:pos x="T8" y="T9"/>
                </a:cxn>
                <a:cxn ang="0">
                  <a:pos x="T10" y="T11"/>
                </a:cxn>
                <a:cxn ang="0">
                  <a:pos x="T12" y="T13"/>
                </a:cxn>
              </a:cxnLst>
              <a:rect l="0" t="0" r="r" b="b"/>
              <a:pathLst>
                <a:path w="44" h="115">
                  <a:moveTo>
                    <a:pt x="10" y="0"/>
                  </a:moveTo>
                  <a:cubicBezTo>
                    <a:pt x="0" y="0"/>
                    <a:pt x="0" y="0"/>
                    <a:pt x="0" y="0"/>
                  </a:cubicBezTo>
                  <a:cubicBezTo>
                    <a:pt x="0" y="115"/>
                    <a:pt x="0" y="115"/>
                    <a:pt x="0" y="115"/>
                  </a:cubicBezTo>
                  <a:cubicBezTo>
                    <a:pt x="3" y="115"/>
                    <a:pt x="6" y="115"/>
                    <a:pt x="9" y="115"/>
                  </a:cubicBezTo>
                  <a:cubicBezTo>
                    <a:pt x="20" y="115"/>
                    <a:pt x="31" y="114"/>
                    <a:pt x="44" y="112"/>
                  </a:cubicBezTo>
                  <a:cubicBezTo>
                    <a:pt x="44" y="112"/>
                    <a:pt x="44" y="112"/>
                    <a:pt x="44" y="112"/>
                  </a:cubicBezTo>
                  <a:cubicBezTo>
                    <a:pt x="10" y="0"/>
                    <a:pt x="10" y="0"/>
                    <a:pt x="10" y="0"/>
                  </a:cubicBezTo>
                </a:path>
              </a:pathLst>
            </a:custGeom>
            <a:solidFill>
              <a:srgbClr val="44546A"/>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grpSp>
      <p:grpSp>
        <p:nvGrpSpPr>
          <p:cNvPr id="295" name="Group 5"/>
          <p:cNvGrpSpPr/>
          <p:nvPr userDrawn="1"/>
        </p:nvGrpSpPr>
        <p:grpSpPr>
          <a:xfrm rot="10800000" flipV="1">
            <a:off x="1263958" y="6225655"/>
            <a:ext cx="403847" cy="2588666"/>
            <a:chOff x="6007804" y="4266641"/>
            <a:chExt cx="403952" cy="2588666"/>
          </a:xfrm>
        </p:grpSpPr>
        <p:sp>
          <p:nvSpPr>
            <p:cNvPr id="296" name="Freeform 29"/>
            <p:cNvSpPr>
              <a:spLocks/>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297" name="Freeform 30"/>
            <p:cNvSpPr>
              <a:spLocks/>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298" name="Freeform 31"/>
            <p:cNvSpPr>
              <a:spLocks/>
            </p:cNvSpPr>
            <p:nvPr/>
          </p:nvSpPr>
          <p:spPr bwMode="auto">
            <a:xfrm>
              <a:off x="6104752" y="4694831"/>
              <a:ext cx="125899" cy="2160476"/>
            </a:xfrm>
            <a:custGeom>
              <a:avLst/>
              <a:gdLst>
                <a:gd name="T0" fmla="*/ 79 w 79"/>
                <a:gd name="T1" fmla="*/ 1357 h 1357"/>
                <a:gd name="T2" fmla="*/ 0 w 79"/>
                <a:gd name="T3" fmla="*/ 1357 h 1357"/>
                <a:gd name="T4" fmla="*/ 0 w 79"/>
                <a:gd name="T5" fmla="*/ 32 h 1357"/>
                <a:gd name="T6" fmla="*/ 39 w 79"/>
                <a:gd name="T7" fmla="*/ 1 h 1357"/>
                <a:gd name="T8" fmla="*/ 79 w 79"/>
                <a:gd name="T9" fmla="*/ 32 h 1357"/>
                <a:gd name="T10" fmla="*/ 79 w 79"/>
                <a:gd name="T11" fmla="*/ 1357 h 1357"/>
              </a:gdLst>
              <a:ahLst/>
              <a:cxnLst>
                <a:cxn ang="0">
                  <a:pos x="T0" y="T1"/>
                </a:cxn>
                <a:cxn ang="0">
                  <a:pos x="T2" y="T3"/>
                </a:cxn>
                <a:cxn ang="0">
                  <a:pos x="T4" y="T5"/>
                </a:cxn>
                <a:cxn ang="0">
                  <a:pos x="T6" y="T7"/>
                </a:cxn>
                <a:cxn ang="0">
                  <a:pos x="T8" y="T9"/>
                </a:cxn>
                <a:cxn ang="0">
                  <a:pos x="T10" y="T11"/>
                </a:cxn>
              </a:cxnLst>
              <a:rect l="0" t="0" r="r" b="b"/>
              <a:pathLst>
                <a:path w="79" h="1357">
                  <a:moveTo>
                    <a:pt x="79" y="1357"/>
                  </a:moveTo>
                  <a:cubicBezTo>
                    <a:pt x="0" y="1357"/>
                    <a:pt x="0" y="1357"/>
                    <a:pt x="0" y="1357"/>
                  </a:cubicBezTo>
                  <a:cubicBezTo>
                    <a:pt x="0" y="32"/>
                    <a:pt x="0" y="32"/>
                    <a:pt x="0" y="32"/>
                  </a:cubicBezTo>
                  <a:cubicBezTo>
                    <a:pt x="0" y="32"/>
                    <a:pt x="5" y="1"/>
                    <a:pt x="39" y="1"/>
                  </a:cubicBezTo>
                  <a:cubicBezTo>
                    <a:pt x="73" y="0"/>
                    <a:pt x="79" y="32"/>
                    <a:pt x="79" y="32"/>
                  </a:cubicBezTo>
                  <a:cubicBezTo>
                    <a:pt x="79" y="1357"/>
                    <a:pt x="79" y="1357"/>
                    <a:pt x="79" y="1357"/>
                  </a:cubicBezTo>
                </a:path>
              </a:pathLst>
            </a:custGeom>
            <a:solidFill>
              <a:srgbClr val="F39C11">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299" name="Freeform 32"/>
            <p:cNvSpPr>
              <a:spLocks/>
            </p:cNvSpPr>
            <p:nvPr/>
          </p:nvSpPr>
          <p:spPr bwMode="auto">
            <a:xfrm>
              <a:off x="6228631" y="4692138"/>
              <a:ext cx="100315" cy="2161149"/>
            </a:xfrm>
            <a:custGeom>
              <a:avLst/>
              <a:gdLst>
                <a:gd name="T0" fmla="*/ 63 w 63"/>
                <a:gd name="T1" fmla="*/ 1358 h 1358"/>
                <a:gd name="T2" fmla="*/ 0 w 63"/>
                <a:gd name="T3" fmla="*/ 1358 h 1358"/>
                <a:gd name="T4" fmla="*/ 0 w 63"/>
                <a:gd name="T5" fmla="*/ 32 h 1358"/>
                <a:gd name="T6" fmla="*/ 30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0" y="0"/>
                  </a:cubicBezTo>
                  <a:cubicBezTo>
                    <a:pt x="57" y="0"/>
                    <a:pt x="63" y="32"/>
                    <a:pt x="63" y="32"/>
                  </a:cubicBezTo>
                  <a:cubicBezTo>
                    <a:pt x="63" y="1358"/>
                    <a:pt x="63" y="1358"/>
                    <a:pt x="63" y="1358"/>
                  </a:cubicBezTo>
                </a:path>
              </a:pathLst>
            </a:custGeom>
            <a:solidFill>
              <a:srgbClr val="FFB1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00" name="Freeform 33"/>
            <p:cNvSpPr>
              <a:spLocks/>
            </p:cNvSpPr>
            <p:nvPr/>
          </p:nvSpPr>
          <p:spPr bwMode="auto">
            <a:xfrm>
              <a:off x="6007804" y="4692138"/>
              <a:ext cx="100315" cy="2161149"/>
            </a:xfrm>
            <a:custGeom>
              <a:avLst/>
              <a:gdLst>
                <a:gd name="T0" fmla="*/ 63 w 63"/>
                <a:gd name="T1" fmla="*/ 1358 h 1358"/>
                <a:gd name="T2" fmla="*/ 0 w 63"/>
                <a:gd name="T3" fmla="*/ 1358 h 1358"/>
                <a:gd name="T4" fmla="*/ 0 w 63"/>
                <a:gd name="T5" fmla="*/ 32 h 1358"/>
                <a:gd name="T6" fmla="*/ 31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1" y="0"/>
                  </a:cubicBezTo>
                  <a:cubicBezTo>
                    <a:pt x="58" y="0"/>
                    <a:pt x="63" y="32"/>
                    <a:pt x="63" y="32"/>
                  </a:cubicBezTo>
                  <a:lnTo>
                    <a:pt x="63" y="1358"/>
                  </a:lnTo>
                  <a:close/>
                </a:path>
              </a:pathLst>
            </a:custGeom>
            <a:solidFill>
              <a:srgbClr val="F39C11">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01" name="Freeform 34"/>
            <p:cNvSpPr>
              <a:spLocks/>
            </p:cNvSpPr>
            <p:nvPr/>
          </p:nvSpPr>
          <p:spPr bwMode="auto">
            <a:xfrm>
              <a:off x="6104752" y="4268661"/>
              <a:ext cx="129265" cy="185818"/>
            </a:xfrm>
            <a:custGeom>
              <a:avLst/>
              <a:gdLst>
                <a:gd name="T0" fmla="*/ 0 w 81"/>
                <a:gd name="T1" fmla="*/ 107 h 117"/>
                <a:gd name="T2" fmla="*/ 81 w 81"/>
                <a:gd name="T3" fmla="*/ 109 h 117"/>
                <a:gd name="T4" fmla="*/ 48 w 81"/>
                <a:gd name="T5" fmla="*/ 0 h 117"/>
                <a:gd name="T6" fmla="*/ 28 w 81"/>
                <a:gd name="T7" fmla="*/ 0 h 117"/>
                <a:gd name="T8" fmla="*/ 0 w 81"/>
                <a:gd name="T9" fmla="*/ 107 h 117"/>
              </a:gdLst>
              <a:ahLst/>
              <a:cxnLst>
                <a:cxn ang="0">
                  <a:pos x="T0" y="T1"/>
                </a:cxn>
                <a:cxn ang="0">
                  <a:pos x="T2" y="T3"/>
                </a:cxn>
                <a:cxn ang="0">
                  <a:pos x="T4" y="T5"/>
                </a:cxn>
                <a:cxn ang="0">
                  <a:pos x="T6" y="T7"/>
                </a:cxn>
                <a:cxn ang="0">
                  <a:pos x="T8" y="T9"/>
                </a:cxn>
              </a:cxnLst>
              <a:rect l="0" t="0" r="r" b="b"/>
              <a:pathLst>
                <a:path w="81" h="117">
                  <a:moveTo>
                    <a:pt x="0" y="107"/>
                  </a:moveTo>
                  <a:cubicBezTo>
                    <a:pt x="0" y="107"/>
                    <a:pt x="39" y="117"/>
                    <a:pt x="81" y="109"/>
                  </a:cubicBezTo>
                  <a:cubicBezTo>
                    <a:pt x="48" y="0"/>
                    <a:pt x="48" y="0"/>
                    <a:pt x="48" y="0"/>
                  </a:cubicBezTo>
                  <a:cubicBezTo>
                    <a:pt x="28" y="0"/>
                    <a:pt x="28" y="0"/>
                    <a:pt x="28" y="0"/>
                  </a:cubicBezTo>
                  <a:cubicBezTo>
                    <a:pt x="0" y="107"/>
                    <a:pt x="0" y="107"/>
                    <a:pt x="0" y="107"/>
                  </a:cubicBezTo>
                </a:path>
              </a:pathLst>
            </a:custGeom>
            <a:solidFill>
              <a:srgbClr val="F39C11">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02" name="Freeform 50"/>
            <p:cNvSpPr>
              <a:spLocks/>
            </p:cNvSpPr>
            <p:nvPr/>
          </p:nvSpPr>
          <p:spPr bwMode="auto">
            <a:xfrm>
              <a:off x="6173424" y="4266641"/>
              <a:ext cx="238332" cy="2588666"/>
            </a:xfrm>
            <a:custGeom>
              <a:avLst/>
              <a:gdLst>
                <a:gd name="T0" fmla="*/ 27 w 150"/>
                <a:gd name="T1" fmla="*/ 0 h 1626"/>
                <a:gd name="T2" fmla="*/ 0 w 150"/>
                <a:gd name="T3" fmla="*/ 1 h 1626"/>
                <a:gd name="T4" fmla="*/ 5 w 150"/>
                <a:gd name="T5" fmla="*/ 1 h 1626"/>
                <a:gd name="T6" fmla="*/ 38 w 150"/>
                <a:gd name="T7" fmla="*/ 110 h 1626"/>
                <a:gd name="T8" fmla="*/ 92 w 150"/>
                <a:gd name="T9" fmla="*/ 282 h 1626"/>
                <a:gd name="T10" fmla="*/ 92 w 150"/>
                <a:gd name="T11" fmla="*/ 284 h 1626"/>
                <a:gd name="T12" fmla="*/ 98 w 150"/>
                <a:gd name="T13" fmla="*/ 299 h 1626"/>
                <a:gd name="T14" fmla="*/ 98 w 150"/>
                <a:gd name="T15" fmla="*/ 1625 h 1626"/>
                <a:gd name="T16" fmla="*/ 36 w 150"/>
                <a:gd name="T17" fmla="*/ 1625 h 1626"/>
                <a:gd name="T18" fmla="*/ 36 w 150"/>
                <a:gd name="T19" fmla="*/ 1626 h 1626"/>
                <a:gd name="T20" fmla="*/ 150 w 150"/>
                <a:gd name="T21" fmla="*/ 1626 h 1626"/>
                <a:gd name="T22" fmla="*/ 135 w 150"/>
                <a:gd name="T23" fmla="*/ 290 h 1626"/>
                <a:gd name="T24" fmla="*/ 27 w 150"/>
                <a:gd name="T25" fmla="*/ 0 h 1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0" h="1626">
                  <a:moveTo>
                    <a:pt x="27" y="0"/>
                  </a:moveTo>
                  <a:cubicBezTo>
                    <a:pt x="0" y="1"/>
                    <a:pt x="0" y="1"/>
                    <a:pt x="0" y="1"/>
                  </a:cubicBezTo>
                  <a:cubicBezTo>
                    <a:pt x="5" y="1"/>
                    <a:pt x="5" y="1"/>
                    <a:pt x="5" y="1"/>
                  </a:cubicBezTo>
                  <a:cubicBezTo>
                    <a:pt x="38" y="110"/>
                    <a:pt x="38" y="110"/>
                    <a:pt x="38" y="110"/>
                  </a:cubicBezTo>
                  <a:cubicBezTo>
                    <a:pt x="92" y="282"/>
                    <a:pt x="92" y="282"/>
                    <a:pt x="92" y="282"/>
                  </a:cubicBezTo>
                  <a:cubicBezTo>
                    <a:pt x="92" y="284"/>
                    <a:pt x="92" y="284"/>
                    <a:pt x="92" y="284"/>
                  </a:cubicBezTo>
                  <a:cubicBezTo>
                    <a:pt x="96" y="291"/>
                    <a:pt x="98" y="299"/>
                    <a:pt x="98" y="299"/>
                  </a:cubicBezTo>
                  <a:cubicBezTo>
                    <a:pt x="98" y="1625"/>
                    <a:pt x="98" y="1625"/>
                    <a:pt x="98" y="1625"/>
                  </a:cubicBezTo>
                  <a:cubicBezTo>
                    <a:pt x="36" y="1625"/>
                    <a:pt x="36" y="1625"/>
                    <a:pt x="36" y="1625"/>
                  </a:cubicBezTo>
                  <a:cubicBezTo>
                    <a:pt x="36" y="1626"/>
                    <a:pt x="36" y="1626"/>
                    <a:pt x="36" y="1626"/>
                  </a:cubicBezTo>
                  <a:cubicBezTo>
                    <a:pt x="150" y="1626"/>
                    <a:pt x="150" y="1626"/>
                    <a:pt x="150" y="1626"/>
                  </a:cubicBezTo>
                  <a:cubicBezTo>
                    <a:pt x="135" y="290"/>
                    <a:pt x="135" y="290"/>
                    <a:pt x="135" y="290"/>
                  </a:cubicBezTo>
                  <a:cubicBezTo>
                    <a:pt x="27" y="0"/>
                    <a:pt x="27" y="0"/>
                    <a:pt x="27"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03" name="Freeform 51"/>
            <p:cNvSpPr>
              <a:spLocks/>
            </p:cNvSpPr>
            <p:nvPr/>
          </p:nvSpPr>
          <p:spPr bwMode="auto">
            <a:xfrm>
              <a:off x="6161979" y="4441687"/>
              <a:ext cx="157542" cy="298252"/>
            </a:xfrm>
            <a:custGeom>
              <a:avLst/>
              <a:gdLst>
                <a:gd name="T0" fmla="*/ 45 w 99"/>
                <a:gd name="T1" fmla="*/ 0 h 187"/>
                <a:gd name="T2" fmla="*/ 45 w 99"/>
                <a:gd name="T3" fmla="*/ 0 h 187"/>
                <a:gd name="T4" fmla="*/ 11 w 99"/>
                <a:gd name="T5" fmla="*/ 3 h 187"/>
                <a:gd name="T6" fmla="*/ 0 w 99"/>
                <a:gd name="T7" fmla="*/ 3 h 187"/>
                <a:gd name="T8" fmla="*/ 0 w 99"/>
                <a:gd name="T9" fmla="*/ 160 h 187"/>
                <a:gd name="T10" fmla="*/ 3 w 99"/>
                <a:gd name="T11" fmla="*/ 160 h 187"/>
                <a:gd name="T12" fmla="*/ 4 w 99"/>
                <a:gd name="T13" fmla="*/ 160 h 187"/>
                <a:gd name="T14" fmla="*/ 42 w 99"/>
                <a:gd name="T15" fmla="*/ 187 h 187"/>
                <a:gd name="T16" fmla="*/ 72 w 99"/>
                <a:gd name="T17" fmla="*/ 157 h 187"/>
                <a:gd name="T18" fmla="*/ 73 w 99"/>
                <a:gd name="T19" fmla="*/ 157 h 187"/>
                <a:gd name="T20" fmla="*/ 99 w 99"/>
                <a:gd name="T21" fmla="*/ 174 h 187"/>
                <a:gd name="T22" fmla="*/ 99 w 99"/>
                <a:gd name="T23" fmla="*/ 172 h 187"/>
                <a:gd name="T24" fmla="*/ 45 w 99"/>
                <a:gd name="T25"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187">
                  <a:moveTo>
                    <a:pt x="45" y="0"/>
                  </a:moveTo>
                  <a:cubicBezTo>
                    <a:pt x="45" y="0"/>
                    <a:pt x="45" y="0"/>
                    <a:pt x="45" y="0"/>
                  </a:cubicBezTo>
                  <a:cubicBezTo>
                    <a:pt x="33" y="2"/>
                    <a:pt x="21" y="3"/>
                    <a:pt x="11" y="3"/>
                  </a:cubicBezTo>
                  <a:cubicBezTo>
                    <a:pt x="7" y="3"/>
                    <a:pt x="3" y="3"/>
                    <a:pt x="0" y="3"/>
                  </a:cubicBezTo>
                  <a:cubicBezTo>
                    <a:pt x="0" y="160"/>
                    <a:pt x="0" y="160"/>
                    <a:pt x="0" y="160"/>
                  </a:cubicBezTo>
                  <a:cubicBezTo>
                    <a:pt x="1" y="160"/>
                    <a:pt x="2" y="160"/>
                    <a:pt x="3" y="160"/>
                  </a:cubicBezTo>
                  <a:cubicBezTo>
                    <a:pt x="3" y="160"/>
                    <a:pt x="4" y="160"/>
                    <a:pt x="4" y="160"/>
                  </a:cubicBezTo>
                  <a:cubicBezTo>
                    <a:pt x="29" y="160"/>
                    <a:pt x="39" y="178"/>
                    <a:pt x="42" y="187"/>
                  </a:cubicBezTo>
                  <a:cubicBezTo>
                    <a:pt x="44" y="179"/>
                    <a:pt x="50" y="158"/>
                    <a:pt x="72" y="157"/>
                  </a:cubicBezTo>
                  <a:cubicBezTo>
                    <a:pt x="73" y="157"/>
                    <a:pt x="73" y="157"/>
                    <a:pt x="73" y="157"/>
                  </a:cubicBezTo>
                  <a:cubicBezTo>
                    <a:pt x="87" y="157"/>
                    <a:pt x="94" y="166"/>
                    <a:pt x="99" y="174"/>
                  </a:cubicBezTo>
                  <a:cubicBezTo>
                    <a:pt x="99" y="172"/>
                    <a:pt x="99" y="172"/>
                    <a:pt x="99" y="172"/>
                  </a:cubicBezTo>
                  <a:cubicBezTo>
                    <a:pt x="45" y="0"/>
                    <a:pt x="45" y="0"/>
                    <a:pt x="45"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04" name="Freeform 52"/>
            <p:cNvSpPr>
              <a:spLocks/>
            </p:cNvSpPr>
            <p:nvPr/>
          </p:nvSpPr>
          <p:spPr bwMode="auto">
            <a:xfrm>
              <a:off x="6161979" y="4696851"/>
              <a:ext cx="68672" cy="2158456"/>
            </a:xfrm>
            <a:custGeom>
              <a:avLst/>
              <a:gdLst>
                <a:gd name="T0" fmla="*/ 4 w 43"/>
                <a:gd name="T1" fmla="*/ 0 h 1356"/>
                <a:gd name="T2" fmla="*/ 3 w 43"/>
                <a:gd name="T3" fmla="*/ 0 h 1356"/>
                <a:gd name="T4" fmla="*/ 0 w 43"/>
                <a:gd name="T5" fmla="*/ 0 h 1356"/>
                <a:gd name="T6" fmla="*/ 0 w 43"/>
                <a:gd name="T7" fmla="*/ 1356 h 1356"/>
                <a:gd name="T8" fmla="*/ 43 w 43"/>
                <a:gd name="T9" fmla="*/ 1356 h 1356"/>
                <a:gd name="T10" fmla="*/ 43 w 43"/>
                <a:gd name="T11" fmla="*/ 1355 h 1356"/>
                <a:gd name="T12" fmla="*/ 42 w 43"/>
                <a:gd name="T13" fmla="*/ 1355 h 1356"/>
                <a:gd name="T14" fmla="*/ 42 w 43"/>
                <a:gd name="T15" fmla="*/ 29 h 1356"/>
                <a:gd name="T16" fmla="*/ 42 w 43"/>
                <a:gd name="T17" fmla="*/ 27 h 1356"/>
                <a:gd name="T18" fmla="*/ 4 w 43"/>
                <a:gd name="T19"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1356">
                  <a:moveTo>
                    <a:pt x="4" y="0"/>
                  </a:moveTo>
                  <a:cubicBezTo>
                    <a:pt x="4" y="0"/>
                    <a:pt x="3" y="0"/>
                    <a:pt x="3" y="0"/>
                  </a:cubicBezTo>
                  <a:cubicBezTo>
                    <a:pt x="2" y="0"/>
                    <a:pt x="1" y="0"/>
                    <a:pt x="0" y="0"/>
                  </a:cubicBezTo>
                  <a:cubicBezTo>
                    <a:pt x="0" y="1356"/>
                    <a:pt x="0" y="1356"/>
                    <a:pt x="0" y="1356"/>
                  </a:cubicBezTo>
                  <a:cubicBezTo>
                    <a:pt x="43" y="1356"/>
                    <a:pt x="43" y="1356"/>
                    <a:pt x="43" y="1356"/>
                  </a:cubicBezTo>
                  <a:cubicBezTo>
                    <a:pt x="43" y="1355"/>
                    <a:pt x="43" y="1355"/>
                    <a:pt x="43" y="1355"/>
                  </a:cubicBezTo>
                  <a:cubicBezTo>
                    <a:pt x="42" y="1355"/>
                    <a:pt x="42" y="1355"/>
                    <a:pt x="42" y="1355"/>
                  </a:cubicBezTo>
                  <a:cubicBezTo>
                    <a:pt x="42" y="29"/>
                    <a:pt x="42" y="29"/>
                    <a:pt x="42" y="29"/>
                  </a:cubicBezTo>
                  <a:cubicBezTo>
                    <a:pt x="42" y="29"/>
                    <a:pt x="42" y="28"/>
                    <a:pt x="42" y="27"/>
                  </a:cubicBezTo>
                  <a:cubicBezTo>
                    <a:pt x="39" y="18"/>
                    <a:pt x="29" y="0"/>
                    <a:pt x="4" y="0"/>
                  </a:cubicBezTo>
                </a:path>
              </a:pathLst>
            </a:custGeom>
            <a:solidFill>
              <a:srgbClr val="F39C1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05" name="Freeform 53"/>
            <p:cNvSpPr>
              <a:spLocks/>
            </p:cNvSpPr>
            <p:nvPr/>
          </p:nvSpPr>
          <p:spPr bwMode="auto">
            <a:xfrm>
              <a:off x="6228631" y="4692138"/>
              <a:ext cx="100315" cy="2161149"/>
            </a:xfrm>
            <a:custGeom>
              <a:avLst/>
              <a:gdLst>
                <a:gd name="T0" fmla="*/ 31 w 63"/>
                <a:gd name="T1" fmla="*/ 0 h 1358"/>
                <a:gd name="T2" fmla="*/ 30 w 63"/>
                <a:gd name="T3" fmla="*/ 0 h 1358"/>
                <a:gd name="T4" fmla="*/ 0 w 63"/>
                <a:gd name="T5" fmla="*/ 30 h 1358"/>
                <a:gd name="T6" fmla="*/ 0 w 63"/>
                <a:gd name="T7" fmla="*/ 32 h 1358"/>
                <a:gd name="T8" fmla="*/ 0 w 63"/>
                <a:gd name="T9" fmla="*/ 1358 h 1358"/>
                <a:gd name="T10" fmla="*/ 1 w 63"/>
                <a:gd name="T11" fmla="*/ 1358 h 1358"/>
                <a:gd name="T12" fmla="*/ 63 w 63"/>
                <a:gd name="T13" fmla="*/ 1358 h 1358"/>
                <a:gd name="T14" fmla="*/ 63 w 63"/>
                <a:gd name="T15" fmla="*/ 32 h 1358"/>
                <a:gd name="T16" fmla="*/ 57 w 63"/>
                <a:gd name="T17" fmla="*/ 17 h 1358"/>
                <a:gd name="T18" fmla="*/ 31 w 63"/>
                <a:gd name="T19" fmla="*/ 0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358">
                  <a:moveTo>
                    <a:pt x="31" y="0"/>
                  </a:moveTo>
                  <a:cubicBezTo>
                    <a:pt x="31" y="0"/>
                    <a:pt x="31" y="0"/>
                    <a:pt x="30" y="0"/>
                  </a:cubicBezTo>
                  <a:cubicBezTo>
                    <a:pt x="8" y="1"/>
                    <a:pt x="2" y="22"/>
                    <a:pt x="0" y="30"/>
                  </a:cubicBezTo>
                  <a:cubicBezTo>
                    <a:pt x="0" y="31"/>
                    <a:pt x="0" y="32"/>
                    <a:pt x="0" y="32"/>
                  </a:cubicBezTo>
                  <a:cubicBezTo>
                    <a:pt x="0" y="1358"/>
                    <a:pt x="0" y="1358"/>
                    <a:pt x="0" y="1358"/>
                  </a:cubicBezTo>
                  <a:cubicBezTo>
                    <a:pt x="1" y="1358"/>
                    <a:pt x="1" y="1358"/>
                    <a:pt x="1" y="1358"/>
                  </a:cubicBezTo>
                  <a:cubicBezTo>
                    <a:pt x="63" y="1358"/>
                    <a:pt x="63" y="1358"/>
                    <a:pt x="63" y="1358"/>
                  </a:cubicBezTo>
                  <a:cubicBezTo>
                    <a:pt x="63" y="32"/>
                    <a:pt x="63" y="32"/>
                    <a:pt x="63" y="32"/>
                  </a:cubicBezTo>
                  <a:cubicBezTo>
                    <a:pt x="63" y="32"/>
                    <a:pt x="61" y="24"/>
                    <a:pt x="57" y="17"/>
                  </a:cubicBezTo>
                  <a:cubicBezTo>
                    <a:pt x="52" y="9"/>
                    <a:pt x="45" y="0"/>
                    <a:pt x="31" y="0"/>
                  </a:cubicBezTo>
                </a:path>
              </a:pathLst>
            </a:custGeom>
            <a:solidFill>
              <a:srgbClr val="F39C1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06" name="Freeform 54"/>
            <p:cNvSpPr>
              <a:spLocks/>
            </p:cNvSpPr>
            <p:nvPr/>
          </p:nvSpPr>
          <p:spPr bwMode="auto">
            <a:xfrm>
              <a:off x="6161979" y="4268661"/>
              <a:ext cx="72038" cy="178413"/>
            </a:xfrm>
            <a:custGeom>
              <a:avLst/>
              <a:gdLst>
                <a:gd name="T0" fmla="*/ 12 w 45"/>
                <a:gd name="T1" fmla="*/ 0 h 112"/>
                <a:gd name="T2" fmla="*/ 7 w 45"/>
                <a:gd name="T3" fmla="*/ 0 h 112"/>
                <a:gd name="T4" fmla="*/ 0 w 45"/>
                <a:gd name="T5" fmla="*/ 0 h 112"/>
                <a:gd name="T6" fmla="*/ 0 w 45"/>
                <a:gd name="T7" fmla="*/ 112 h 112"/>
                <a:gd name="T8" fmla="*/ 11 w 45"/>
                <a:gd name="T9" fmla="*/ 112 h 112"/>
                <a:gd name="T10" fmla="*/ 45 w 45"/>
                <a:gd name="T11" fmla="*/ 109 h 112"/>
                <a:gd name="T12" fmla="*/ 45 w 45"/>
                <a:gd name="T13" fmla="*/ 109 h 112"/>
                <a:gd name="T14" fmla="*/ 12 w 45"/>
                <a:gd name="T15" fmla="*/ 0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112">
                  <a:moveTo>
                    <a:pt x="12" y="0"/>
                  </a:moveTo>
                  <a:cubicBezTo>
                    <a:pt x="7" y="0"/>
                    <a:pt x="7" y="0"/>
                    <a:pt x="7" y="0"/>
                  </a:cubicBezTo>
                  <a:cubicBezTo>
                    <a:pt x="0" y="0"/>
                    <a:pt x="0" y="0"/>
                    <a:pt x="0" y="0"/>
                  </a:cubicBezTo>
                  <a:cubicBezTo>
                    <a:pt x="0" y="112"/>
                    <a:pt x="0" y="112"/>
                    <a:pt x="0" y="112"/>
                  </a:cubicBezTo>
                  <a:cubicBezTo>
                    <a:pt x="3" y="112"/>
                    <a:pt x="7" y="112"/>
                    <a:pt x="11" y="112"/>
                  </a:cubicBezTo>
                  <a:cubicBezTo>
                    <a:pt x="21" y="112"/>
                    <a:pt x="33" y="111"/>
                    <a:pt x="45" y="109"/>
                  </a:cubicBezTo>
                  <a:cubicBezTo>
                    <a:pt x="45" y="109"/>
                    <a:pt x="45" y="109"/>
                    <a:pt x="45" y="109"/>
                  </a:cubicBezTo>
                  <a:cubicBezTo>
                    <a:pt x="12" y="0"/>
                    <a:pt x="12" y="0"/>
                    <a:pt x="12" y="0"/>
                  </a:cubicBezTo>
                </a:path>
              </a:pathLst>
            </a:custGeom>
            <a:solidFill>
              <a:srgbClr val="F39C1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grpSp>
      <p:grpSp>
        <p:nvGrpSpPr>
          <p:cNvPr id="307" name="Group 6"/>
          <p:cNvGrpSpPr/>
          <p:nvPr userDrawn="1"/>
        </p:nvGrpSpPr>
        <p:grpSpPr>
          <a:xfrm rot="10800000" flipV="1">
            <a:off x="786071" y="6225655"/>
            <a:ext cx="409232" cy="3142082"/>
            <a:chOff x="6480429" y="3713225"/>
            <a:chExt cx="409339" cy="3142082"/>
          </a:xfrm>
        </p:grpSpPr>
        <p:sp>
          <p:nvSpPr>
            <p:cNvPr id="308" name="Freeform 5"/>
            <p:cNvSpPr>
              <a:spLocks/>
            </p:cNvSpPr>
            <p:nvPr/>
          </p:nvSpPr>
          <p:spPr bwMode="auto">
            <a:xfrm>
              <a:off x="6491874" y="3722651"/>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09" name="Freeform 6"/>
            <p:cNvSpPr>
              <a:spLocks/>
            </p:cNvSpPr>
            <p:nvPr/>
          </p:nvSpPr>
          <p:spPr bwMode="auto">
            <a:xfrm>
              <a:off x="6491874" y="3722651"/>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10" name="Freeform 7"/>
            <p:cNvSpPr>
              <a:spLocks/>
            </p:cNvSpPr>
            <p:nvPr/>
          </p:nvSpPr>
          <p:spPr bwMode="auto">
            <a:xfrm>
              <a:off x="6579397" y="4144108"/>
              <a:ext cx="125899" cy="2711199"/>
            </a:xfrm>
            <a:custGeom>
              <a:avLst/>
              <a:gdLst>
                <a:gd name="T0" fmla="*/ 79 w 79"/>
                <a:gd name="T1" fmla="*/ 1703 h 1703"/>
                <a:gd name="T2" fmla="*/ 0 w 79"/>
                <a:gd name="T3" fmla="*/ 1703 h 1703"/>
                <a:gd name="T4" fmla="*/ 0 w 79"/>
                <a:gd name="T5" fmla="*/ 33 h 1703"/>
                <a:gd name="T6" fmla="*/ 38 w 79"/>
                <a:gd name="T7" fmla="*/ 1 h 1703"/>
                <a:gd name="T8" fmla="*/ 79 w 79"/>
                <a:gd name="T9" fmla="*/ 33 h 1703"/>
                <a:gd name="T10" fmla="*/ 79 w 79"/>
                <a:gd name="T11" fmla="*/ 1703 h 1703"/>
              </a:gdLst>
              <a:ahLst/>
              <a:cxnLst>
                <a:cxn ang="0">
                  <a:pos x="T0" y="T1"/>
                </a:cxn>
                <a:cxn ang="0">
                  <a:pos x="T2" y="T3"/>
                </a:cxn>
                <a:cxn ang="0">
                  <a:pos x="T4" y="T5"/>
                </a:cxn>
                <a:cxn ang="0">
                  <a:pos x="T6" y="T7"/>
                </a:cxn>
                <a:cxn ang="0">
                  <a:pos x="T8" y="T9"/>
                </a:cxn>
                <a:cxn ang="0">
                  <a:pos x="T10" y="T11"/>
                </a:cxn>
              </a:cxnLst>
              <a:rect l="0" t="0" r="r" b="b"/>
              <a:pathLst>
                <a:path w="79" h="1703">
                  <a:moveTo>
                    <a:pt x="79" y="1703"/>
                  </a:moveTo>
                  <a:cubicBezTo>
                    <a:pt x="0" y="1703"/>
                    <a:pt x="0" y="1703"/>
                    <a:pt x="0" y="1703"/>
                  </a:cubicBezTo>
                  <a:cubicBezTo>
                    <a:pt x="0" y="33"/>
                    <a:pt x="0" y="33"/>
                    <a:pt x="0" y="33"/>
                  </a:cubicBezTo>
                  <a:cubicBezTo>
                    <a:pt x="0" y="33"/>
                    <a:pt x="5" y="2"/>
                    <a:pt x="38" y="1"/>
                  </a:cubicBezTo>
                  <a:cubicBezTo>
                    <a:pt x="72" y="0"/>
                    <a:pt x="79" y="33"/>
                    <a:pt x="79" y="33"/>
                  </a:cubicBezTo>
                  <a:cubicBezTo>
                    <a:pt x="79" y="1703"/>
                    <a:pt x="79" y="1703"/>
                    <a:pt x="79" y="1703"/>
                  </a:cubicBezTo>
                </a:path>
              </a:pathLst>
            </a:custGeom>
            <a:solidFill>
              <a:srgbClr val="E23761">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11" name="Freeform 8"/>
            <p:cNvSpPr>
              <a:spLocks/>
            </p:cNvSpPr>
            <p:nvPr/>
          </p:nvSpPr>
          <p:spPr bwMode="auto">
            <a:xfrm>
              <a:off x="6701930" y="4141415"/>
              <a:ext cx="100315" cy="2711872"/>
            </a:xfrm>
            <a:custGeom>
              <a:avLst/>
              <a:gdLst>
                <a:gd name="T0" fmla="*/ 63 w 63"/>
                <a:gd name="T1" fmla="*/ 1704 h 1704"/>
                <a:gd name="T2" fmla="*/ 0 w 63"/>
                <a:gd name="T3" fmla="*/ 1704 h 1704"/>
                <a:gd name="T4" fmla="*/ 0 w 63"/>
                <a:gd name="T5" fmla="*/ 33 h 1704"/>
                <a:gd name="T6" fmla="*/ 31 w 63"/>
                <a:gd name="T7" fmla="*/ 1 h 1704"/>
                <a:gd name="T8" fmla="*/ 63 w 63"/>
                <a:gd name="T9" fmla="*/ 33 h 1704"/>
                <a:gd name="T10" fmla="*/ 63 w 63"/>
                <a:gd name="T11" fmla="*/ 1704 h 1704"/>
              </a:gdLst>
              <a:ahLst/>
              <a:cxnLst>
                <a:cxn ang="0">
                  <a:pos x="T0" y="T1"/>
                </a:cxn>
                <a:cxn ang="0">
                  <a:pos x="T2" y="T3"/>
                </a:cxn>
                <a:cxn ang="0">
                  <a:pos x="T4" y="T5"/>
                </a:cxn>
                <a:cxn ang="0">
                  <a:pos x="T6" y="T7"/>
                </a:cxn>
                <a:cxn ang="0">
                  <a:pos x="T8" y="T9"/>
                </a:cxn>
                <a:cxn ang="0">
                  <a:pos x="T10" y="T11"/>
                </a:cxn>
              </a:cxnLst>
              <a:rect l="0" t="0" r="r" b="b"/>
              <a:pathLst>
                <a:path w="63" h="1704">
                  <a:moveTo>
                    <a:pt x="63" y="1704"/>
                  </a:moveTo>
                  <a:cubicBezTo>
                    <a:pt x="0" y="1704"/>
                    <a:pt x="0" y="1704"/>
                    <a:pt x="0" y="1704"/>
                  </a:cubicBezTo>
                  <a:cubicBezTo>
                    <a:pt x="0" y="33"/>
                    <a:pt x="0" y="33"/>
                    <a:pt x="0" y="33"/>
                  </a:cubicBezTo>
                  <a:cubicBezTo>
                    <a:pt x="0" y="33"/>
                    <a:pt x="4" y="1"/>
                    <a:pt x="31" y="1"/>
                  </a:cubicBezTo>
                  <a:cubicBezTo>
                    <a:pt x="58" y="0"/>
                    <a:pt x="63" y="33"/>
                    <a:pt x="63" y="33"/>
                  </a:cubicBezTo>
                  <a:cubicBezTo>
                    <a:pt x="63" y="1704"/>
                    <a:pt x="63" y="1704"/>
                    <a:pt x="63" y="1704"/>
                  </a:cubicBezTo>
                </a:path>
              </a:pathLst>
            </a:custGeom>
            <a:solidFill>
              <a:srgbClr val="3DCE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12" name="Freeform 9"/>
            <p:cNvSpPr>
              <a:spLocks/>
            </p:cNvSpPr>
            <p:nvPr/>
          </p:nvSpPr>
          <p:spPr bwMode="auto">
            <a:xfrm>
              <a:off x="6480429" y="4141415"/>
              <a:ext cx="100315" cy="2711872"/>
            </a:xfrm>
            <a:custGeom>
              <a:avLst/>
              <a:gdLst>
                <a:gd name="T0" fmla="*/ 63 w 63"/>
                <a:gd name="T1" fmla="*/ 1704 h 1704"/>
                <a:gd name="T2" fmla="*/ 0 w 63"/>
                <a:gd name="T3" fmla="*/ 1704 h 1704"/>
                <a:gd name="T4" fmla="*/ 0 w 63"/>
                <a:gd name="T5" fmla="*/ 33 h 1704"/>
                <a:gd name="T6" fmla="*/ 31 w 63"/>
                <a:gd name="T7" fmla="*/ 1 h 1704"/>
                <a:gd name="T8" fmla="*/ 63 w 63"/>
                <a:gd name="T9" fmla="*/ 33 h 1704"/>
                <a:gd name="T10" fmla="*/ 63 w 63"/>
                <a:gd name="T11" fmla="*/ 1704 h 1704"/>
              </a:gdLst>
              <a:ahLst/>
              <a:cxnLst>
                <a:cxn ang="0">
                  <a:pos x="T0" y="T1"/>
                </a:cxn>
                <a:cxn ang="0">
                  <a:pos x="T2" y="T3"/>
                </a:cxn>
                <a:cxn ang="0">
                  <a:pos x="T4" y="T5"/>
                </a:cxn>
                <a:cxn ang="0">
                  <a:pos x="T6" y="T7"/>
                </a:cxn>
                <a:cxn ang="0">
                  <a:pos x="T8" y="T9"/>
                </a:cxn>
                <a:cxn ang="0">
                  <a:pos x="T10" y="T11"/>
                </a:cxn>
              </a:cxnLst>
              <a:rect l="0" t="0" r="r" b="b"/>
              <a:pathLst>
                <a:path w="63" h="1704">
                  <a:moveTo>
                    <a:pt x="63" y="1704"/>
                  </a:moveTo>
                  <a:cubicBezTo>
                    <a:pt x="0" y="1704"/>
                    <a:pt x="0" y="1704"/>
                    <a:pt x="0" y="1704"/>
                  </a:cubicBezTo>
                  <a:cubicBezTo>
                    <a:pt x="0" y="33"/>
                    <a:pt x="0" y="33"/>
                    <a:pt x="0" y="33"/>
                  </a:cubicBezTo>
                  <a:cubicBezTo>
                    <a:pt x="0" y="33"/>
                    <a:pt x="4" y="1"/>
                    <a:pt x="31" y="1"/>
                  </a:cubicBezTo>
                  <a:cubicBezTo>
                    <a:pt x="58" y="0"/>
                    <a:pt x="63" y="33"/>
                    <a:pt x="63" y="33"/>
                  </a:cubicBezTo>
                  <a:lnTo>
                    <a:pt x="63" y="1704"/>
                  </a:lnTo>
                  <a:close/>
                </a:path>
              </a:pathLst>
            </a:custGeom>
            <a:solidFill>
              <a:srgbClr val="E23761">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13" name="Freeform 10"/>
            <p:cNvSpPr>
              <a:spLocks/>
            </p:cNvSpPr>
            <p:nvPr/>
          </p:nvSpPr>
          <p:spPr bwMode="auto">
            <a:xfrm>
              <a:off x="6576031" y="3714572"/>
              <a:ext cx="131958" cy="191204"/>
            </a:xfrm>
            <a:custGeom>
              <a:avLst/>
              <a:gdLst>
                <a:gd name="T0" fmla="*/ 0 w 83"/>
                <a:gd name="T1" fmla="*/ 111 h 120"/>
                <a:gd name="T2" fmla="*/ 83 w 83"/>
                <a:gd name="T3" fmla="*/ 113 h 120"/>
                <a:gd name="T4" fmla="*/ 50 w 83"/>
                <a:gd name="T5" fmla="*/ 0 h 120"/>
                <a:gd name="T6" fmla="*/ 29 w 83"/>
                <a:gd name="T7" fmla="*/ 0 h 120"/>
                <a:gd name="T8" fmla="*/ 0 w 83"/>
                <a:gd name="T9" fmla="*/ 111 h 120"/>
              </a:gdLst>
              <a:ahLst/>
              <a:cxnLst>
                <a:cxn ang="0">
                  <a:pos x="T0" y="T1"/>
                </a:cxn>
                <a:cxn ang="0">
                  <a:pos x="T2" y="T3"/>
                </a:cxn>
                <a:cxn ang="0">
                  <a:pos x="T4" y="T5"/>
                </a:cxn>
                <a:cxn ang="0">
                  <a:pos x="T6" y="T7"/>
                </a:cxn>
                <a:cxn ang="0">
                  <a:pos x="T8" y="T9"/>
                </a:cxn>
              </a:cxnLst>
              <a:rect l="0" t="0" r="r" b="b"/>
              <a:pathLst>
                <a:path w="83" h="120">
                  <a:moveTo>
                    <a:pt x="0" y="111"/>
                  </a:moveTo>
                  <a:cubicBezTo>
                    <a:pt x="0" y="111"/>
                    <a:pt x="40" y="120"/>
                    <a:pt x="83" y="113"/>
                  </a:cubicBezTo>
                  <a:cubicBezTo>
                    <a:pt x="50" y="0"/>
                    <a:pt x="50" y="0"/>
                    <a:pt x="50" y="0"/>
                  </a:cubicBezTo>
                  <a:cubicBezTo>
                    <a:pt x="29" y="0"/>
                    <a:pt x="29" y="0"/>
                    <a:pt x="29" y="0"/>
                  </a:cubicBezTo>
                  <a:cubicBezTo>
                    <a:pt x="0" y="111"/>
                    <a:pt x="0" y="111"/>
                    <a:pt x="0" y="111"/>
                  </a:cubicBezTo>
                </a:path>
              </a:pathLst>
            </a:custGeom>
            <a:solidFill>
              <a:srgbClr val="E23761">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14" name="Freeform 55"/>
            <p:cNvSpPr>
              <a:spLocks/>
            </p:cNvSpPr>
            <p:nvPr/>
          </p:nvSpPr>
          <p:spPr bwMode="auto">
            <a:xfrm>
              <a:off x="6655475" y="3713225"/>
              <a:ext cx="234293" cy="3142082"/>
            </a:xfrm>
            <a:custGeom>
              <a:avLst/>
              <a:gdLst>
                <a:gd name="T0" fmla="*/ 24 w 147"/>
                <a:gd name="T1" fmla="*/ 0 h 1974"/>
                <a:gd name="T2" fmla="*/ 0 w 147"/>
                <a:gd name="T3" fmla="*/ 1 h 1974"/>
                <a:gd name="T4" fmla="*/ 33 w 147"/>
                <a:gd name="T5" fmla="*/ 114 h 1974"/>
                <a:gd name="T6" fmla="*/ 33 w 147"/>
                <a:gd name="T7" fmla="*/ 114 h 1974"/>
                <a:gd name="T8" fmla="*/ 87 w 147"/>
                <a:gd name="T9" fmla="*/ 284 h 1974"/>
                <a:gd name="T10" fmla="*/ 86 w 147"/>
                <a:gd name="T11" fmla="*/ 286 h 1974"/>
                <a:gd name="T12" fmla="*/ 92 w 147"/>
                <a:gd name="T13" fmla="*/ 302 h 1974"/>
                <a:gd name="T14" fmla="*/ 92 w 147"/>
                <a:gd name="T15" fmla="*/ 1973 h 1974"/>
                <a:gd name="T16" fmla="*/ 31 w 147"/>
                <a:gd name="T17" fmla="*/ 1973 h 1974"/>
                <a:gd name="T18" fmla="*/ 31 w 147"/>
                <a:gd name="T19" fmla="*/ 1974 h 1974"/>
                <a:gd name="T20" fmla="*/ 147 w 147"/>
                <a:gd name="T21" fmla="*/ 1974 h 1974"/>
                <a:gd name="T22" fmla="*/ 132 w 147"/>
                <a:gd name="T23" fmla="*/ 290 h 1974"/>
                <a:gd name="T24" fmla="*/ 24 w 147"/>
                <a:gd name="T25" fmla="*/ 0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7" h="1974">
                  <a:moveTo>
                    <a:pt x="24" y="0"/>
                  </a:moveTo>
                  <a:cubicBezTo>
                    <a:pt x="0" y="1"/>
                    <a:pt x="0" y="1"/>
                    <a:pt x="0" y="1"/>
                  </a:cubicBezTo>
                  <a:cubicBezTo>
                    <a:pt x="33" y="114"/>
                    <a:pt x="33" y="114"/>
                    <a:pt x="33" y="114"/>
                  </a:cubicBezTo>
                  <a:cubicBezTo>
                    <a:pt x="33" y="114"/>
                    <a:pt x="33" y="114"/>
                    <a:pt x="33" y="114"/>
                  </a:cubicBezTo>
                  <a:cubicBezTo>
                    <a:pt x="87" y="284"/>
                    <a:pt x="87" y="284"/>
                    <a:pt x="87" y="284"/>
                  </a:cubicBezTo>
                  <a:cubicBezTo>
                    <a:pt x="86" y="286"/>
                    <a:pt x="86" y="286"/>
                    <a:pt x="86" y="286"/>
                  </a:cubicBezTo>
                  <a:cubicBezTo>
                    <a:pt x="91" y="294"/>
                    <a:pt x="92" y="302"/>
                    <a:pt x="92" y="302"/>
                  </a:cubicBezTo>
                  <a:cubicBezTo>
                    <a:pt x="92" y="1973"/>
                    <a:pt x="92" y="1973"/>
                    <a:pt x="92" y="1973"/>
                  </a:cubicBezTo>
                  <a:cubicBezTo>
                    <a:pt x="31" y="1973"/>
                    <a:pt x="31" y="1973"/>
                    <a:pt x="31" y="1973"/>
                  </a:cubicBezTo>
                  <a:cubicBezTo>
                    <a:pt x="31" y="1974"/>
                    <a:pt x="31" y="1974"/>
                    <a:pt x="31" y="1974"/>
                  </a:cubicBezTo>
                  <a:cubicBezTo>
                    <a:pt x="147" y="1974"/>
                    <a:pt x="147" y="1974"/>
                    <a:pt x="147" y="1974"/>
                  </a:cubicBezTo>
                  <a:cubicBezTo>
                    <a:pt x="132" y="290"/>
                    <a:pt x="132" y="290"/>
                    <a:pt x="132" y="290"/>
                  </a:cubicBezTo>
                  <a:cubicBezTo>
                    <a:pt x="24" y="0"/>
                    <a:pt x="24" y="0"/>
                    <a:pt x="2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15" name="Freeform 56"/>
            <p:cNvSpPr>
              <a:spLocks/>
            </p:cNvSpPr>
            <p:nvPr/>
          </p:nvSpPr>
          <p:spPr bwMode="auto">
            <a:xfrm>
              <a:off x="6639990" y="3894331"/>
              <a:ext cx="154175" cy="294886"/>
            </a:xfrm>
            <a:custGeom>
              <a:avLst/>
              <a:gdLst>
                <a:gd name="T0" fmla="*/ 43 w 97"/>
                <a:gd name="T1" fmla="*/ 0 h 185"/>
                <a:gd name="T2" fmla="*/ 8 w 97"/>
                <a:gd name="T3" fmla="*/ 3 h 185"/>
                <a:gd name="T4" fmla="*/ 0 w 97"/>
                <a:gd name="T5" fmla="*/ 3 h 185"/>
                <a:gd name="T6" fmla="*/ 0 w 97"/>
                <a:gd name="T7" fmla="*/ 158 h 185"/>
                <a:gd name="T8" fmla="*/ 0 w 97"/>
                <a:gd name="T9" fmla="*/ 158 h 185"/>
                <a:gd name="T10" fmla="*/ 1 w 97"/>
                <a:gd name="T11" fmla="*/ 158 h 185"/>
                <a:gd name="T12" fmla="*/ 39 w 97"/>
                <a:gd name="T13" fmla="*/ 185 h 185"/>
                <a:gd name="T14" fmla="*/ 70 w 97"/>
                <a:gd name="T15" fmla="*/ 156 h 185"/>
                <a:gd name="T16" fmla="*/ 71 w 97"/>
                <a:gd name="T17" fmla="*/ 156 h 185"/>
                <a:gd name="T18" fmla="*/ 96 w 97"/>
                <a:gd name="T19" fmla="*/ 172 h 185"/>
                <a:gd name="T20" fmla="*/ 97 w 97"/>
                <a:gd name="T21" fmla="*/ 170 h 185"/>
                <a:gd name="T22" fmla="*/ 43 w 97"/>
                <a:gd name="T23"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7" h="185">
                  <a:moveTo>
                    <a:pt x="43" y="0"/>
                  </a:moveTo>
                  <a:cubicBezTo>
                    <a:pt x="31" y="2"/>
                    <a:pt x="19" y="3"/>
                    <a:pt x="8" y="3"/>
                  </a:cubicBezTo>
                  <a:cubicBezTo>
                    <a:pt x="5" y="3"/>
                    <a:pt x="3" y="3"/>
                    <a:pt x="0" y="3"/>
                  </a:cubicBezTo>
                  <a:cubicBezTo>
                    <a:pt x="0" y="158"/>
                    <a:pt x="0" y="158"/>
                    <a:pt x="0" y="158"/>
                  </a:cubicBezTo>
                  <a:cubicBezTo>
                    <a:pt x="0" y="158"/>
                    <a:pt x="0" y="158"/>
                    <a:pt x="0" y="158"/>
                  </a:cubicBezTo>
                  <a:cubicBezTo>
                    <a:pt x="1" y="158"/>
                    <a:pt x="1" y="158"/>
                    <a:pt x="1" y="158"/>
                  </a:cubicBezTo>
                  <a:cubicBezTo>
                    <a:pt x="26" y="158"/>
                    <a:pt x="36" y="176"/>
                    <a:pt x="39" y="185"/>
                  </a:cubicBezTo>
                  <a:cubicBezTo>
                    <a:pt x="41" y="178"/>
                    <a:pt x="47" y="156"/>
                    <a:pt x="70" y="156"/>
                  </a:cubicBezTo>
                  <a:cubicBezTo>
                    <a:pt x="70" y="156"/>
                    <a:pt x="70" y="156"/>
                    <a:pt x="71" y="156"/>
                  </a:cubicBezTo>
                  <a:cubicBezTo>
                    <a:pt x="84" y="156"/>
                    <a:pt x="92" y="164"/>
                    <a:pt x="96" y="172"/>
                  </a:cubicBezTo>
                  <a:cubicBezTo>
                    <a:pt x="97" y="170"/>
                    <a:pt x="97" y="170"/>
                    <a:pt x="97" y="170"/>
                  </a:cubicBezTo>
                  <a:cubicBezTo>
                    <a:pt x="43" y="0"/>
                    <a:pt x="43" y="0"/>
                    <a:pt x="43"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16" name="Freeform 57"/>
            <p:cNvSpPr>
              <a:spLocks/>
            </p:cNvSpPr>
            <p:nvPr/>
          </p:nvSpPr>
          <p:spPr bwMode="auto">
            <a:xfrm>
              <a:off x="6639990" y="4146128"/>
              <a:ext cx="65306" cy="2709179"/>
            </a:xfrm>
            <a:custGeom>
              <a:avLst/>
              <a:gdLst>
                <a:gd name="T0" fmla="*/ 1 w 41"/>
                <a:gd name="T1" fmla="*/ 0 h 1702"/>
                <a:gd name="T2" fmla="*/ 0 w 41"/>
                <a:gd name="T3" fmla="*/ 0 h 1702"/>
                <a:gd name="T4" fmla="*/ 0 w 41"/>
                <a:gd name="T5" fmla="*/ 0 h 1702"/>
                <a:gd name="T6" fmla="*/ 0 w 41"/>
                <a:gd name="T7" fmla="*/ 1702 h 1702"/>
                <a:gd name="T8" fmla="*/ 41 w 41"/>
                <a:gd name="T9" fmla="*/ 1702 h 1702"/>
                <a:gd name="T10" fmla="*/ 41 w 41"/>
                <a:gd name="T11" fmla="*/ 1701 h 1702"/>
                <a:gd name="T12" fmla="*/ 39 w 41"/>
                <a:gd name="T13" fmla="*/ 1701 h 1702"/>
                <a:gd name="T14" fmla="*/ 39 w 41"/>
                <a:gd name="T15" fmla="*/ 30 h 1702"/>
                <a:gd name="T16" fmla="*/ 39 w 41"/>
                <a:gd name="T17" fmla="*/ 27 h 1702"/>
                <a:gd name="T18" fmla="*/ 1 w 41"/>
                <a:gd name="T19" fmla="*/ 0 h 1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1702">
                  <a:moveTo>
                    <a:pt x="1" y="0"/>
                  </a:moveTo>
                  <a:cubicBezTo>
                    <a:pt x="1" y="0"/>
                    <a:pt x="1" y="0"/>
                    <a:pt x="0" y="0"/>
                  </a:cubicBezTo>
                  <a:cubicBezTo>
                    <a:pt x="0" y="0"/>
                    <a:pt x="0" y="0"/>
                    <a:pt x="0" y="0"/>
                  </a:cubicBezTo>
                  <a:cubicBezTo>
                    <a:pt x="0" y="1702"/>
                    <a:pt x="0" y="1702"/>
                    <a:pt x="0" y="1702"/>
                  </a:cubicBezTo>
                  <a:cubicBezTo>
                    <a:pt x="41" y="1702"/>
                    <a:pt x="41" y="1702"/>
                    <a:pt x="41" y="1702"/>
                  </a:cubicBezTo>
                  <a:cubicBezTo>
                    <a:pt x="41" y="1701"/>
                    <a:pt x="41" y="1701"/>
                    <a:pt x="41" y="1701"/>
                  </a:cubicBezTo>
                  <a:cubicBezTo>
                    <a:pt x="39" y="1701"/>
                    <a:pt x="39" y="1701"/>
                    <a:pt x="39" y="1701"/>
                  </a:cubicBezTo>
                  <a:cubicBezTo>
                    <a:pt x="39" y="30"/>
                    <a:pt x="39" y="30"/>
                    <a:pt x="39" y="30"/>
                  </a:cubicBezTo>
                  <a:cubicBezTo>
                    <a:pt x="39" y="30"/>
                    <a:pt x="39" y="29"/>
                    <a:pt x="39" y="27"/>
                  </a:cubicBezTo>
                  <a:cubicBezTo>
                    <a:pt x="36" y="18"/>
                    <a:pt x="26" y="0"/>
                    <a:pt x="1" y="0"/>
                  </a:cubicBezTo>
                </a:path>
              </a:pathLst>
            </a:custGeom>
            <a:solidFill>
              <a:srgbClr val="E2376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17" name="Freeform 58"/>
            <p:cNvSpPr>
              <a:spLocks/>
            </p:cNvSpPr>
            <p:nvPr/>
          </p:nvSpPr>
          <p:spPr bwMode="auto">
            <a:xfrm>
              <a:off x="6701930" y="4142762"/>
              <a:ext cx="100315" cy="2710525"/>
            </a:xfrm>
            <a:custGeom>
              <a:avLst/>
              <a:gdLst>
                <a:gd name="T0" fmla="*/ 32 w 63"/>
                <a:gd name="T1" fmla="*/ 0 h 1703"/>
                <a:gd name="T2" fmla="*/ 31 w 63"/>
                <a:gd name="T3" fmla="*/ 0 h 1703"/>
                <a:gd name="T4" fmla="*/ 0 w 63"/>
                <a:gd name="T5" fmla="*/ 29 h 1703"/>
                <a:gd name="T6" fmla="*/ 0 w 63"/>
                <a:gd name="T7" fmla="*/ 32 h 1703"/>
                <a:gd name="T8" fmla="*/ 0 w 63"/>
                <a:gd name="T9" fmla="*/ 1703 h 1703"/>
                <a:gd name="T10" fmla="*/ 2 w 63"/>
                <a:gd name="T11" fmla="*/ 1703 h 1703"/>
                <a:gd name="T12" fmla="*/ 63 w 63"/>
                <a:gd name="T13" fmla="*/ 1703 h 1703"/>
                <a:gd name="T14" fmla="*/ 63 w 63"/>
                <a:gd name="T15" fmla="*/ 32 h 1703"/>
                <a:gd name="T16" fmla="*/ 57 w 63"/>
                <a:gd name="T17" fmla="*/ 16 h 1703"/>
                <a:gd name="T18" fmla="*/ 32 w 63"/>
                <a:gd name="T19" fmla="*/ 0 h 1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703">
                  <a:moveTo>
                    <a:pt x="32" y="0"/>
                  </a:moveTo>
                  <a:cubicBezTo>
                    <a:pt x="31" y="0"/>
                    <a:pt x="31" y="0"/>
                    <a:pt x="31" y="0"/>
                  </a:cubicBezTo>
                  <a:cubicBezTo>
                    <a:pt x="8" y="0"/>
                    <a:pt x="2" y="22"/>
                    <a:pt x="0" y="29"/>
                  </a:cubicBezTo>
                  <a:cubicBezTo>
                    <a:pt x="0" y="31"/>
                    <a:pt x="0" y="32"/>
                    <a:pt x="0" y="32"/>
                  </a:cubicBezTo>
                  <a:cubicBezTo>
                    <a:pt x="0" y="1703"/>
                    <a:pt x="0" y="1703"/>
                    <a:pt x="0" y="1703"/>
                  </a:cubicBezTo>
                  <a:cubicBezTo>
                    <a:pt x="2" y="1703"/>
                    <a:pt x="2" y="1703"/>
                    <a:pt x="2" y="1703"/>
                  </a:cubicBezTo>
                  <a:cubicBezTo>
                    <a:pt x="63" y="1703"/>
                    <a:pt x="63" y="1703"/>
                    <a:pt x="63" y="1703"/>
                  </a:cubicBezTo>
                  <a:cubicBezTo>
                    <a:pt x="63" y="32"/>
                    <a:pt x="63" y="32"/>
                    <a:pt x="63" y="32"/>
                  </a:cubicBezTo>
                  <a:cubicBezTo>
                    <a:pt x="63" y="32"/>
                    <a:pt x="62" y="24"/>
                    <a:pt x="57" y="16"/>
                  </a:cubicBezTo>
                  <a:cubicBezTo>
                    <a:pt x="53" y="8"/>
                    <a:pt x="45" y="0"/>
                    <a:pt x="32" y="0"/>
                  </a:cubicBezTo>
                </a:path>
              </a:pathLst>
            </a:custGeom>
            <a:solidFill>
              <a:srgbClr val="E2376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18" name="Freeform 59"/>
            <p:cNvSpPr>
              <a:spLocks/>
            </p:cNvSpPr>
            <p:nvPr/>
          </p:nvSpPr>
          <p:spPr bwMode="auto">
            <a:xfrm>
              <a:off x="6639990" y="3714572"/>
              <a:ext cx="67999" cy="184472"/>
            </a:xfrm>
            <a:custGeom>
              <a:avLst/>
              <a:gdLst>
                <a:gd name="T0" fmla="*/ 10 w 43"/>
                <a:gd name="T1" fmla="*/ 0 h 116"/>
                <a:gd name="T2" fmla="*/ 0 w 43"/>
                <a:gd name="T3" fmla="*/ 0 h 116"/>
                <a:gd name="T4" fmla="*/ 0 w 43"/>
                <a:gd name="T5" fmla="*/ 116 h 116"/>
                <a:gd name="T6" fmla="*/ 8 w 43"/>
                <a:gd name="T7" fmla="*/ 116 h 116"/>
                <a:gd name="T8" fmla="*/ 43 w 43"/>
                <a:gd name="T9" fmla="*/ 113 h 116"/>
                <a:gd name="T10" fmla="*/ 43 w 43"/>
                <a:gd name="T11" fmla="*/ 113 h 116"/>
                <a:gd name="T12" fmla="*/ 10 w 43"/>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3" h="116">
                  <a:moveTo>
                    <a:pt x="10" y="0"/>
                  </a:moveTo>
                  <a:cubicBezTo>
                    <a:pt x="0" y="0"/>
                    <a:pt x="0" y="0"/>
                    <a:pt x="0" y="0"/>
                  </a:cubicBezTo>
                  <a:cubicBezTo>
                    <a:pt x="0" y="116"/>
                    <a:pt x="0" y="116"/>
                    <a:pt x="0" y="116"/>
                  </a:cubicBezTo>
                  <a:cubicBezTo>
                    <a:pt x="3" y="116"/>
                    <a:pt x="5" y="116"/>
                    <a:pt x="8" y="116"/>
                  </a:cubicBezTo>
                  <a:cubicBezTo>
                    <a:pt x="19" y="116"/>
                    <a:pt x="31" y="115"/>
                    <a:pt x="43" y="113"/>
                  </a:cubicBezTo>
                  <a:cubicBezTo>
                    <a:pt x="43" y="113"/>
                    <a:pt x="43" y="113"/>
                    <a:pt x="43" y="113"/>
                  </a:cubicBezTo>
                  <a:cubicBezTo>
                    <a:pt x="10" y="0"/>
                    <a:pt x="10" y="0"/>
                    <a:pt x="10" y="0"/>
                  </a:cubicBezTo>
                </a:path>
              </a:pathLst>
            </a:custGeom>
            <a:solidFill>
              <a:srgbClr val="E2376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grpSp>
      <p:grpSp>
        <p:nvGrpSpPr>
          <p:cNvPr id="319" name="Group 3"/>
          <p:cNvGrpSpPr/>
          <p:nvPr userDrawn="1"/>
        </p:nvGrpSpPr>
        <p:grpSpPr>
          <a:xfrm rot="10800000" flipV="1">
            <a:off x="4579044" y="6225655"/>
            <a:ext cx="412599" cy="1820482"/>
            <a:chOff x="4980416" y="5037518"/>
            <a:chExt cx="412706" cy="1820482"/>
          </a:xfrm>
        </p:grpSpPr>
        <p:sp>
          <p:nvSpPr>
            <p:cNvPr id="320" name="Freeform 11"/>
            <p:cNvSpPr>
              <a:spLocks/>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21" name="Freeform 12"/>
            <p:cNvSpPr>
              <a:spLocks/>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22" name="Freeform 13"/>
            <p:cNvSpPr>
              <a:spLocks/>
            </p:cNvSpPr>
            <p:nvPr/>
          </p:nvSpPr>
          <p:spPr bwMode="auto">
            <a:xfrm>
              <a:off x="5078038" y="5468401"/>
              <a:ext cx="125899" cy="1386906"/>
            </a:xfrm>
            <a:custGeom>
              <a:avLst/>
              <a:gdLst>
                <a:gd name="T0" fmla="*/ 79 w 79"/>
                <a:gd name="T1" fmla="*/ 871 h 871"/>
                <a:gd name="T2" fmla="*/ 0 w 79"/>
                <a:gd name="T3" fmla="*/ 871 h 871"/>
                <a:gd name="T4" fmla="*/ 0 w 79"/>
                <a:gd name="T5" fmla="*/ 33 h 871"/>
                <a:gd name="T6" fmla="*/ 39 w 79"/>
                <a:gd name="T7" fmla="*/ 1 h 871"/>
                <a:gd name="T8" fmla="*/ 79 w 79"/>
                <a:gd name="T9" fmla="*/ 33 h 871"/>
                <a:gd name="T10" fmla="*/ 79 w 79"/>
                <a:gd name="T11" fmla="*/ 871 h 871"/>
              </a:gdLst>
              <a:ahLst/>
              <a:cxnLst>
                <a:cxn ang="0">
                  <a:pos x="T0" y="T1"/>
                </a:cxn>
                <a:cxn ang="0">
                  <a:pos x="T2" y="T3"/>
                </a:cxn>
                <a:cxn ang="0">
                  <a:pos x="T4" y="T5"/>
                </a:cxn>
                <a:cxn ang="0">
                  <a:pos x="T6" y="T7"/>
                </a:cxn>
                <a:cxn ang="0">
                  <a:pos x="T8" y="T9"/>
                </a:cxn>
                <a:cxn ang="0">
                  <a:pos x="T10" y="T11"/>
                </a:cxn>
              </a:cxnLst>
              <a:rect l="0" t="0" r="r" b="b"/>
              <a:pathLst>
                <a:path w="79" h="871">
                  <a:moveTo>
                    <a:pt x="79" y="871"/>
                  </a:moveTo>
                  <a:cubicBezTo>
                    <a:pt x="0" y="871"/>
                    <a:pt x="0" y="871"/>
                    <a:pt x="0" y="871"/>
                  </a:cubicBezTo>
                  <a:cubicBezTo>
                    <a:pt x="0" y="33"/>
                    <a:pt x="0" y="33"/>
                    <a:pt x="0" y="33"/>
                  </a:cubicBezTo>
                  <a:cubicBezTo>
                    <a:pt x="0" y="33"/>
                    <a:pt x="5" y="2"/>
                    <a:pt x="39" y="1"/>
                  </a:cubicBezTo>
                  <a:cubicBezTo>
                    <a:pt x="73" y="0"/>
                    <a:pt x="79" y="33"/>
                    <a:pt x="79" y="33"/>
                  </a:cubicBezTo>
                  <a:cubicBezTo>
                    <a:pt x="79" y="871"/>
                    <a:pt x="79" y="871"/>
                    <a:pt x="79" y="871"/>
                  </a:cubicBezTo>
                </a:path>
              </a:pathLst>
            </a:custGeom>
            <a:solidFill>
              <a:srgbClr val="00A39E">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23" name="Freeform 14"/>
            <p:cNvSpPr>
              <a:spLocks/>
            </p:cNvSpPr>
            <p:nvPr/>
          </p:nvSpPr>
          <p:spPr bwMode="auto">
            <a:xfrm>
              <a:off x="5200571" y="5465708"/>
              <a:ext cx="101662" cy="1387579"/>
            </a:xfrm>
            <a:custGeom>
              <a:avLst/>
              <a:gdLst>
                <a:gd name="T0" fmla="*/ 64 w 64"/>
                <a:gd name="T1" fmla="*/ 872 h 872"/>
                <a:gd name="T2" fmla="*/ 0 w 64"/>
                <a:gd name="T3" fmla="*/ 872 h 872"/>
                <a:gd name="T4" fmla="*/ 0 w 64"/>
                <a:gd name="T5" fmla="*/ 33 h 872"/>
                <a:gd name="T6" fmla="*/ 31 w 64"/>
                <a:gd name="T7" fmla="*/ 1 h 872"/>
                <a:gd name="T8" fmla="*/ 64 w 64"/>
                <a:gd name="T9" fmla="*/ 33 h 872"/>
                <a:gd name="T10" fmla="*/ 64 w 64"/>
                <a:gd name="T11" fmla="*/ 872 h 872"/>
              </a:gdLst>
              <a:ahLst/>
              <a:cxnLst>
                <a:cxn ang="0">
                  <a:pos x="T0" y="T1"/>
                </a:cxn>
                <a:cxn ang="0">
                  <a:pos x="T2" y="T3"/>
                </a:cxn>
                <a:cxn ang="0">
                  <a:pos x="T4" y="T5"/>
                </a:cxn>
                <a:cxn ang="0">
                  <a:pos x="T6" y="T7"/>
                </a:cxn>
                <a:cxn ang="0">
                  <a:pos x="T8" y="T9"/>
                </a:cxn>
                <a:cxn ang="0">
                  <a:pos x="T10" y="T11"/>
                </a:cxn>
              </a:cxnLst>
              <a:rect l="0" t="0" r="r" b="b"/>
              <a:pathLst>
                <a:path w="64" h="872">
                  <a:moveTo>
                    <a:pt x="64" y="872"/>
                  </a:moveTo>
                  <a:cubicBezTo>
                    <a:pt x="0" y="872"/>
                    <a:pt x="0" y="872"/>
                    <a:pt x="0" y="872"/>
                  </a:cubicBezTo>
                  <a:cubicBezTo>
                    <a:pt x="0" y="33"/>
                    <a:pt x="0" y="33"/>
                    <a:pt x="0" y="33"/>
                  </a:cubicBezTo>
                  <a:cubicBezTo>
                    <a:pt x="0" y="33"/>
                    <a:pt x="4" y="2"/>
                    <a:pt x="31" y="1"/>
                  </a:cubicBezTo>
                  <a:cubicBezTo>
                    <a:pt x="58" y="0"/>
                    <a:pt x="64" y="33"/>
                    <a:pt x="64" y="33"/>
                  </a:cubicBezTo>
                  <a:cubicBezTo>
                    <a:pt x="64" y="872"/>
                    <a:pt x="64" y="872"/>
                    <a:pt x="64" y="872"/>
                  </a:cubicBezTo>
                </a:path>
              </a:pathLst>
            </a:custGeom>
            <a:solidFill>
              <a:srgbClr val="ABA0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24" name="Freeform 15"/>
            <p:cNvSpPr>
              <a:spLocks/>
            </p:cNvSpPr>
            <p:nvPr/>
          </p:nvSpPr>
          <p:spPr bwMode="auto">
            <a:xfrm>
              <a:off x="4980416" y="5465708"/>
              <a:ext cx="100315" cy="1387579"/>
            </a:xfrm>
            <a:custGeom>
              <a:avLst/>
              <a:gdLst>
                <a:gd name="T0" fmla="*/ 63 w 63"/>
                <a:gd name="T1" fmla="*/ 872 h 872"/>
                <a:gd name="T2" fmla="*/ 0 w 63"/>
                <a:gd name="T3" fmla="*/ 872 h 872"/>
                <a:gd name="T4" fmla="*/ 0 w 63"/>
                <a:gd name="T5" fmla="*/ 33 h 872"/>
                <a:gd name="T6" fmla="*/ 31 w 63"/>
                <a:gd name="T7" fmla="*/ 1 h 872"/>
                <a:gd name="T8" fmla="*/ 63 w 63"/>
                <a:gd name="T9" fmla="*/ 33 h 872"/>
                <a:gd name="T10" fmla="*/ 63 w 63"/>
                <a:gd name="T11" fmla="*/ 872 h 872"/>
              </a:gdLst>
              <a:ahLst/>
              <a:cxnLst>
                <a:cxn ang="0">
                  <a:pos x="T0" y="T1"/>
                </a:cxn>
                <a:cxn ang="0">
                  <a:pos x="T2" y="T3"/>
                </a:cxn>
                <a:cxn ang="0">
                  <a:pos x="T4" y="T5"/>
                </a:cxn>
                <a:cxn ang="0">
                  <a:pos x="T6" y="T7"/>
                </a:cxn>
                <a:cxn ang="0">
                  <a:pos x="T8" y="T9"/>
                </a:cxn>
                <a:cxn ang="0">
                  <a:pos x="T10" y="T11"/>
                </a:cxn>
              </a:cxnLst>
              <a:rect l="0" t="0" r="r" b="b"/>
              <a:pathLst>
                <a:path w="63" h="872">
                  <a:moveTo>
                    <a:pt x="63" y="872"/>
                  </a:moveTo>
                  <a:cubicBezTo>
                    <a:pt x="0" y="872"/>
                    <a:pt x="0" y="872"/>
                    <a:pt x="0" y="872"/>
                  </a:cubicBezTo>
                  <a:cubicBezTo>
                    <a:pt x="0" y="33"/>
                    <a:pt x="0" y="33"/>
                    <a:pt x="0" y="33"/>
                  </a:cubicBezTo>
                  <a:cubicBezTo>
                    <a:pt x="0" y="33"/>
                    <a:pt x="4" y="2"/>
                    <a:pt x="31" y="1"/>
                  </a:cubicBezTo>
                  <a:cubicBezTo>
                    <a:pt x="57" y="0"/>
                    <a:pt x="63" y="33"/>
                    <a:pt x="63" y="33"/>
                  </a:cubicBezTo>
                  <a:lnTo>
                    <a:pt x="63" y="872"/>
                  </a:lnTo>
                  <a:close/>
                </a:path>
              </a:pathLst>
            </a:custGeom>
            <a:solidFill>
              <a:srgbClr val="00A39E">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25" name="Freeform 16"/>
            <p:cNvSpPr>
              <a:spLocks/>
            </p:cNvSpPr>
            <p:nvPr/>
          </p:nvSpPr>
          <p:spPr bwMode="auto">
            <a:xfrm>
              <a:off x="5076019" y="5038865"/>
              <a:ext cx="132631" cy="192551"/>
            </a:xfrm>
            <a:custGeom>
              <a:avLst/>
              <a:gdLst>
                <a:gd name="T0" fmla="*/ 0 w 83"/>
                <a:gd name="T1" fmla="*/ 111 h 121"/>
                <a:gd name="T2" fmla="*/ 83 w 83"/>
                <a:gd name="T3" fmla="*/ 113 h 121"/>
                <a:gd name="T4" fmla="*/ 49 w 83"/>
                <a:gd name="T5" fmla="*/ 0 h 121"/>
                <a:gd name="T6" fmla="*/ 29 w 83"/>
                <a:gd name="T7" fmla="*/ 0 h 121"/>
                <a:gd name="T8" fmla="*/ 0 w 83"/>
                <a:gd name="T9" fmla="*/ 111 h 121"/>
              </a:gdLst>
              <a:ahLst/>
              <a:cxnLst>
                <a:cxn ang="0">
                  <a:pos x="T0" y="T1"/>
                </a:cxn>
                <a:cxn ang="0">
                  <a:pos x="T2" y="T3"/>
                </a:cxn>
                <a:cxn ang="0">
                  <a:pos x="T4" y="T5"/>
                </a:cxn>
                <a:cxn ang="0">
                  <a:pos x="T6" y="T7"/>
                </a:cxn>
                <a:cxn ang="0">
                  <a:pos x="T8" y="T9"/>
                </a:cxn>
              </a:cxnLst>
              <a:rect l="0" t="0" r="r" b="b"/>
              <a:pathLst>
                <a:path w="83" h="121">
                  <a:moveTo>
                    <a:pt x="0" y="111"/>
                  </a:moveTo>
                  <a:cubicBezTo>
                    <a:pt x="0" y="111"/>
                    <a:pt x="40" y="121"/>
                    <a:pt x="83" y="113"/>
                  </a:cubicBezTo>
                  <a:cubicBezTo>
                    <a:pt x="49" y="0"/>
                    <a:pt x="49" y="0"/>
                    <a:pt x="49" y="0"/>
                  </a:cubicBezTo>
                  <a:cubicBezTo>
                    <a:pt x="29" y="0"/>
                    <a:pt x="29" y="0"/>
                    <a:pt x="29" y="0"/>
                  </a:cubicBezTo>
                  <a:cubicBezTo>
                    <a:pt x="0" y="111"/>
                    <a:pt x="0" y="111"/>
                    <a:pt x="0" y="111"/>
                  </a:cubicBezTo>
                </a:path>
              </a:pathLst>
            </a:custGeom>
            <a:solidFill>
              <a:srgbClr val="00A39E">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26" name="Freeform 35"/>
            <p:cNvSpPr>
              <a:spLocks/>
            </p:cNvSpPr>
            <p:nvPr/>
          </p:nvSpPr>
          <p:spPr bwMode="auto">
            <a:xfrm>
              <a:off x="5143344" y="5037518"/>
              <a:ext cx="249778" cy="1820482"/>
            </a:xfrm>
            <a:custGeom>
              <a:avLst/>
              <a:gdLst>
                <a:gd name="T0" fmla="*/ 34 w 157"/>
                <a:gd name="T1" fmla="*/ 0 h 1144"/>
                <a:gd name="T2" fmla="*/ 0 w 157"/>
                <a:gd name="T3" fmla="*/ 1 h 1144"/>
                <a:gd name="T4" fmla="*/ 7 w 157"/>
                <a:gd name="T5" fmla="*/ 1 h 1144"/>
                <a:gd name="T6" fmla="*/ 41 w 157"/>
                <a:gd name="T7" fmla="*/ 114 h 1144"/>
                <a:gd name="T8" fmla="*/ 41 w 157"/>
                <a:gd name="T9" fmla="*/ 114 h 1144"/>
                <a:gd name="T10" fmla="*/ 94 w 157"/>
                <a:gd name="T11" fmla="*/ 285 h 1144"/>
                <a:gd name="T12" fmla="*/ 94 w 157"/>
                <a:gd name="T13" fmla="*/ 286 h 1144"/>
                <a:gd name="T14" fmla="*/ 100 w 157"/>
                <a:gd name="T15" fmla="*/ 302 h 1144"/>
                <a:gd name="T16" fmla="*/ 100 w 157"/>
                <a:gd name="T17" fmla="*/ 1141 h 1144"/>
                <a:gd name="T18" fmla="*/ 38 w 157"/>
                <a:gd name="T19" fmla="*/ 1141 h 1144"/>
                <a:gd name="T20" fmla="*/ 38 w 157"/>
                <a:gd name="T21" fmla="*/ 1142 h 1144"/>
                <a:gd name="T22" fmla="*/ 0 w 157"/>
                <a:gd name="T23" fmla="*/ 1142 h 1144"/>
                <a:gd name="T24" fmla="*/ 0 w 157"/>
                <a:gd name="T25" fmla="*/ 1144 h 1144"/>
                <a:gd name="T26" fmla="*/ 157 w 157"/>
                <a:gd name="T27" fmla="*/ 1142 h 1144"/>
                <a:gd name="T28" fmla="*/ 142 w 157"/>
                <a:gd name="T29" fmla="*/ 290 h 1144"/>
                <a:gd name="T30" fmla="*/ 34 w 157"/>
                <a:gd name="T31" fmla="*/ 0 h 1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7" h="1144">
                  <a:moveTo>
                    <a:pt x="34" y="0"/>
                  </a:moveTo>
                  <a:cubicBezTo>
                    <a:pt x="0" y="1"/>
                    <a:pt x="0" y="1"/>
                    <a:pt x="0" y="1"/>
                  </a:cubicBezTo>
                  <a:cubicBezTo>
                    <a:pt x="7" y="1"/>
                    <a:pt x="7" y="1"/>
                    <a:pt x="7" y="1"/>
                  </a:cubicBezTo>
                  <a:cubicBezTo>
                    <a:pt x="41" y="114"/>
                    <a:pt x="41" y="114"/>
                    <a:pt x="41" y="114"/>
                  </a:cubicBezTo>
                  <a:cubicBezTo>
                    <a:pt x="41" y="114"/>
                    <a:pt x="41" y="114"/>
                    <a:pt x="41" y="114"/>
                  </a:cubicBezTo>
                  <a:cubicBezTo>
                    <a:pt x="94" y="285"/>
                    <a:pt x="94" y="285"/>
                    <a:pt x="94" y="285"/>
                  </a:cubicBezTo>
                  <a:cubicBezTo>
                    <a:pt x="94" y="286"/>
                    <a:pt x="94" y="286"/>
                    <a:pt x="94" y="286"/>
                  </a:cubicBezTo>
                  <a:cubicBezTo>
                    <a:pt x="98" y="294"/>
                    <a:pt x="100" y="302"/>
                    <a:pt x="100" y="302"/>
                  </a:cubicBezTo>
                  <a:cubicBezTo>
                    <a:pt x="100" y="1141"/>
                    <a:pt x="100" y="1141"/>
                    <a:pt x="100" y="1141"/>
                  </a:cubicBezTo>
                  <a:cubicBezTo>
                    <a:pt x="38" y="1141"/>
                    <a:pt x="38" y="1141"/>
                    <a:pt x="38" y="1141"/>
                  </a:cubicBezTo>
                  <a:cubicBezTo>
                    <a:pt x="38" y="1142"/>
                    <a:pt x="38" y="1142"/>
                    <a:pt x="38" y="1142"/>
                  </a:cubicBezTo>
                  <a:cubicBezTo>
                    <a:pt x="0" y="1142"/>
                    <a:pt x="0" y="1142"/>
                    <a:pt x="0" y="1142"/>
                  </a:cubicBezTo>
                  <a:cubicBezTo>
                    <a:pt x="0" y="1144"/>
                    <a:pt x="0" y="1144"/>
                    <a:pt x="0" y="1144"/>
                  </a:cubicBezTo>
                  <a:cubicBezTo>
                    <a:pt x="157" y="1142"/>
                    <a:pt x="157" y="1142"/>
                    <a:pt x="157" y="11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27" name="Freeform 36"/>
            <p:cNvSpPr>
              <a:spLocks/>
            </p:cNvSpPr>
            <p:nvPr/>
          </p:nvSpPr>
          <p:spPr bwMode="auto">
            <a:xfrm>
              <a:off x="5143344" y="5218624"/>
              <a:ext cx="149463" cy="294886"/>
            </a:xfrm>
            <a:custGeom>
              <a:avLst/>
              <a:gdLst>
                <a:gd name="T0" fmla="*/ 41 w 94"/>
                <a:gd name="T1" fmla="*/ 0 h 185"/>
                <a:gd name="T2" fmla="*/ 6 w 94"/>
                <a:gd name="T3" fmla="*/ 3 h 185"/>
                <a:gd name="T4" fmla="*/ 0 w 94"/>
                <a:gd name="T5" fmla="*/ 3 h 185"/>
                <a:gd name="T6" fmla="*/ 0 w 94"/>
                <a:gd name="T7" fmla="*/ 158 h 185"/>
                <a:gd name="T8" fmla="*/ 37 w 94"/>
                <a:gd name="T9" fmla="*/ 185 h 185"/>
                <a:gd name="T10" fmla="*/ 67 w 94"/>
                <a:gd name="T11" fmla="*/ 156 h 185"/>
                <a:gd name="T12" fmla="*/ 68 w 94"/>
                <a:gd name="T13" fmla="*/ 156 h 185"/>
                <a:gd name="T14" fmla="*/ 94 w 94"/>
                <a:gd name="T15" fmla="*/ 172 h 185"/>
                <a:gd name="T16" fmla="*/ 94 w 94"/>
                <a:gd name="T17" fmla="*/ 171 h 185"/>
                <a:gd name="T18" fmla="*/ 41 w 94"/>
                <a:gd name="T19"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 h="185">
                  <a:moveTo>
                    <a:pt x="41" y="0"/>
                  </a:moveTo>
                  <a:cubicBezTo>
                    <a:pt x="28" y="2"/>
                    <a:pt x="16" y="3"/>
                    <a:pt x="6" y="3"/>
                  </a:cubicBezTo>
                  <a:cubicBezTo>
                    <a:pt x="4" y="3"/>
                    <a:pt x="2" y="3"/>
                    <a:pt x="0" y="3"/>
                  </a:cubicBezTo>
                  <a:cubicBezTo>
                    <a:pt x="0" y="158"/>
                    <a:pt x="0" y="158"/>
                    <a:pt x="0" y="158"/>
                  </a:cubicBezTo>
                  <a:cubicBezTo>
                    <a:pt x="24" y="159"/>
                    <a:pt x="34" y="177"/>
                    <a:pt x="37" y="185"/>
                  </a:cubicBezTo>
                  <a:cubicBezTo>
                    <a:pt x="38" y="178"/>
                    <a:pt x="45" y="157"/>
                    <a:pt x="67" y="156"/>
                  </a:cubicBezTo>
                  <a:cubicBezTo>
                    <a:pt x="68" y="156"/>
                    <a:pt x="68" y="156"/>
                    <a:pt x="68" y="156"/>
                  </a:cubicBezTo>
                  <a:cubicBezTo>
                    <a:pt x="81" y="156"/>
                    <a:pt x="89" y="164"/>
                    <a:pt x="94" y="172"/>
                  </a:cubicBezTo>
                  <a:cubicBezTo>
                    <a:pt x="94" y="171"/>
                    <a:pt x="94" y="171"/>
                    <a:pt x="94" y="171"/>
                  </a:cubicBezTo>
                  <a:cubicBezTo>
                    <a:pt x="41" y="0"/>
                    <a:pt x="41" y="0"/>
                    <a:pt x="41"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28" name="Freeform 37"/>
            <p:cNvSpPr>
              <a:spLocks/>
            </p:cNvSpPr>
            <p:nvPr/>
          </p:nvSpPr>
          <p:spPr bwMode="auto">
            <a:xfrm>
              <a:off x="5143344" y="5470421"/>
              <a:ext cx="60593" cy="1384886"/>
            </a:xfrm>
            <a:custGeom>
              <a:avLst/>
              <a:gdLst>
                <a:gd name="T0" fmla="*/ 0 w 38"/>
                <a:gd name="T1" fmla="*/ 0 h 870"/>
                <a:gd name="T2" fmla="*/ 0 w 38"/>
                <a:gd name="T3" fmla="*/ 870 h 870"/>
                <a:gd name="T4" fmla="*/ 38 w 38"/>
                <a:gd name="T5" fmla="*/ 870 h 870"/>
                <a:gd name="T6" fmla="*/ 38 w 38"/>
                <a:gd name="T7" fmla="*/ 869 h 870"/>
                <a:gd name="T8" fmla="*/ 36 w 38"/>
                <a:gd name="T9" fmla="*/ 869 h 870"/>
                <a:gd name="T10" fmla="*/ 36 w 38"/>
                <a:gd name="T11" fmla="*/ 30 h 870"/>
                <a:gd name="T12" fmla="*/ 37 w 38"/>
                <a:gd name="T13" fmla="*/ 27 h 870"/>
                <a:gd name="T14" fmla="*/ 0 w 38"/>
                <a:gd name="T15" fmla="*/ 0 h 8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870">
                  <a:moveTo>
                    <a:pt x="0" y="0"/>
                  </a:moveTo>
                  <a:cubicBezTo>
                    <a:pt x="0" y="870"/>
                    <a:pt x="0" y="870"/>
                    <a:pt x="0" y="870"/>
                  </a:cubicBezTo>
                  <a:cubicBezTo>
                    <a:pt x="38" y="870"/>
                    <a:pt x="38" y="870"/>
                    <a:pt x="38" y="870"/>
                  </a:cubicBezTo>
                  <a:cubicBezTo>
                    <a:pt x="38" y="869"/>
                    <a:pt x="38" y="869"/>
                    <a:pt x="38" y="869"/>
                  </a:cubicBezTo>
                  <a:cubicBezTo>
                    <a:pt x="36" y="869"/>
                    <a:pt x="36" y="869"/>
                    <a:pt x="36" y="869"/>
                  </a:cubicBezTo>
                  <a:cubicBezTo>
                    <a:pt x="36" y="30"/>
                    <a:pt x="36" y="30"/>
                    <a:pt x="36" y="30"/>
                  </a:cubicBezTo>
                  <a:cubicBezTo>
                    <a:pt x="36" y="30"/>
                    <a:pt x="37" y="29"/>
                    <a:pt x="37" y="27"/>
                  </a:cubicBezTo>
                  <a:cubicBezTo>
                    <a:pt x="34" y="19"/>
                    <a:pt x="24" y="1"/>
                    <a:pt x="0" y="0"/>
                  </a:cubicBezTo>
                </a:path>
              </a:pathLst>
            </a:custGeom>
            <a:solidFill>
              <a:srgbClr val="00A39E"/>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29" name="Freeform 38"/>
            <p:cNvSpPr>
              <a:spLocks/>
            </p:cNvSpPr>
            <p:nvPr/>
          </p:nvSpPr>
          <p:spPr bwMode="auto">
            <a:xfrm>
              <a:off x="5200571" y="5467055"/>
              <a:ext cx="101662" cy="1386232"/>
            </a:xfrm>
            <a:custGeom>
              <a:avLst/>
              <a:gdLst>
                <a:gd name="T0" fmla="*/ 32 w 64"/>
                <a:gd name="T1" fmla="*/ 0 h 871"/>
                <a:gd name="T2" fmla="*/ 31 w 64"/>
                <a:gd name="T3" fmla="*/ 0 h 871"/>
                <a:gd name="T4" fmla="*/ 1 w 64"/>
                <a:gd name="T5" fmla="*/ 29 h 871"/>
                <a:gd name="T6" fmla="*/ 0 w 64"/>
                <a:gd name="T7" fmla="*/ 32 h 871"/>
                <a:gd name="T8" fmla="*/ 0 w 64"/>
                <a:gd name="T9" fmla="*/ 871 h 871"/>
                <a:gd name="T10" fmla="*/ 2 w 64"/>
                <a:gd name="T11" fmla="*/ 871 h 871"/>
                <a:gd name="T12" fmla="*/ 64 w 64"/>
                <a:gd name="T13" fmla="*/ 871 h 871"/>
                <a:gd name="T14" fmla="*/ 64 w 64"/>
                <a:gd name="T15" fmla="*/ 32 h 871"/>
                <a:gd name="T16" fmla="*/ 58 w 64"/>
                <a:gd name="T17" fmla="*/ 16 h 871"/>
                <a:gd name="T18" fmla="*/ 32 w 64"/>
                <a:gd name="T19"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871">
                  <a:moveTo>
                    <a:pt x="32" y="0"/>
                  </a:moveTo>
                  <a:cubicBezTo>
                    <a:pt x="32" y="0"/>
                    <a:pt x="32" y="0"/>
                    <a:pt x="31" y="0"/>
                  </a:cubicBezTo>
                  <a:cubicBezTo>
                    <a:pt x="9" y="1"/>
                    <a:pt x="2" y="22"/>
                    <a:pt x="1" y="29"/>
                  </a:cubicBezTo>
                  <a:cubicBezTo>
                    <a:pt x="1" y="31"/>
                    <a:pt x="0" y="32"/>
                    <a:pt x="0" y="32"/>
                  </a:cubicBezTo>
                  <a:cubicBezTo>
                    <a:pt x="0" y="871"/>
                    <a:pt x="0" y="871"/>
                    <a:pt x="0" y="871"/>
                  </a:cubicBezTo>
                  <a:cubicBezTo>
                    <a:pt x="2" y="871"/>
                    <a:pt x="2" y="871"/>
                    <a:pt x="2" y="871"/>
                  </a:cubicBezTo>
                  <a:cubicBezTo>
                    <a:pt x="64" y="871"/>
                    <a:pt x="64" y="871"/>
                    <a:pt x="64" y="871"/>
                  </a:cubicBezTo>
                  <a:cubicBezTo>
                    <a:pt x="64" y="32"/>
                    <a:pt x="64" y="32"/>
                    <a:pt x="64" y="32"/>
                  </a:cubicBezTo>
                  <a:cubicBezTo>
                    <a:pt x="64" y="32"/>
                    <a:pt x="62" y="24"/>
                    <a:pt x="58" y="16"/>
                  </a:cubicBezTo>
                  <a:cubicBezTo>
                    <a:pt x="53" y="8"/>
                    <a:pt x="45" y="0"/>
                    <a:pt x="32" y="0"/>
                  </a:cubicBezTo>
                </a:path>
              </a:pathLst>
            </a:custGeom>
            <a:solidFill>
              <a:srgbClr val="00A39E"/>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30" name="Freeform 39"/>
            <p:cNvSpPr>
              <a:spLocks/>
            </p:cNvSpPr>
            <p:nvPr/>
          </p:nvSpPr>
          <p:spPr bwMode="auto">
            <a:xfrm>
              <a:off x="5143344" y="5038865"/>
              <a:ext cx="65306" cy="184472"/>
            </a:xfrm>
            <a:custGeom>
              <a:avLst/>
              <a:gdLst>
                <a:gd name="T0" fmla="*/ 7 w 41"/>
                <a:gd name="T1" fmla="*/ 0 h 116"/>
                <a:gd name="T2" fmla="*/ 0 w 41"/>
                <a:gd name="T3" fmla="*/ 0 h 116"/>
                <a:gd name="T4" fmla="*/ 0 w 41"/>
                <a:gd name="T5" fmla="*/ 116 h 116"/>
                <a:gd name="T6" fmla="*/ 6 w 41"/>
                <a:gd name="T7" fmla="*/ 116 h 116"/>
                <a:gd name="T8" fmla="*/ 41 w 41"/>
                <a:gd name="T9" fmla="*/ 113 h 116"/>
                <a:gd name="T10" fmla="*/ 41 w 41"/>
                <a:gd name="T11" fmla="*/ 113 h 116"/>
                <a:gd name="T12" fmla="*/ 7 w 41"/>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1" h="116">
                  <a:moveTo>
                    <a:pt x="7" y="0"/>
                  </a:moveTo>
                  <a:cubicBezTo>
                    <a:pt x="0" y="0"/>
                    <a:pt x="0" y="0"/>
                    <a:pt x="0" y="0"/>
                  </a:cubicBezTo>
                  <a:cubicBezTo>
                    <a:pt x="0" y="116"/>
                    <a:pt x="0" y="116"/>
                    <a:pt x="0" y="116"/>
                  </a:cubicBezTo>
                  <a:cubicBezTo>
                    <a:pt x="2" y="116"/>
                    <a:pt x="4" y="116"/>
                    <a:pt x="6" y="116"/>
                  </a:cubicBezTo>
                  <a:cubicBezTo>
                    <a:pt x="16" y="116"/>
                    <a:pt x="28" y="115"/>
                    <a:pt x="41" y="113"/>
                  </a:cubicBezTo>
                  <a:cubicBezTo>
                    <a:pt x="41" y="113"/>
                    <a:pt x="41" y="113"/>
                    <a:pt x="41" y="113"/>
                  </a:cubicBezTo>
                  <a:cubicBezTo>
                    <a:pt x="7" y="0"/>
                    <a:pt x="7" y="0"/>
                    <a:pt x="7" y="0"/>
                  </a:cubicBezTo>
                </a:path>
              </a:pathLst>
            </a:custGeom>
            <a:solidFill>
              <a:srgbClr val="00A39E"/>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grpSp>
      <p:grpSp>
        <p:nvGrpSpPr>
          <p:cNvPr id="331" name="Group 4"/>
          <p:cNvGrpSpPr/>
          <p:nvPr userDrawn="1"/>
        </p:nvGrpSpPr>
        <p:grpSpPr>
          <a:xfrm rot="10800000" flipV="1">
            <a:off x="3991938" y="6225655"/>
            <a:ext cx="412599" cy="1502706"/>
            <a:chOff x="5502862" y="5355294"/>
            <a:chExt cx="412706" cy="1502706"/>
          </a:xfrm>
        </p:grpSpPr>
        <p:sp>
          <p:nvSpPr>
            <p:cNvPr id="332" name="Freeform 23"/>
            <p:cNvSpPr>
              <a:spLocks/>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33" name="Freeform 24"/>
            <p:cNvSpPr>
              <a:spLocks/>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34" name="Freeform 25"/>
            <p:cNvSpPr>
              <a:spLocks/>
            </p:cNvSpPr>
            <p:nvPr/>
          </p:nvSpPr>
          <p:spPr bwMode="auto">
            <a:xfrm>
              <a:off x="5601831" y="5786851"/>
              <a:ext cx="125899" cy="1068456"/>
            </a:xfrm>
            <a:custGeom>
              <a:avLst/>
              <a:gdLst>
                <a:gd name="T0" fmla="*/ 79 w 79"/>
                <a:gd name="T1" fmla="*/ 671 h 671"/>
                <a:gd name="T2" fmla="*/ 0 w 79"/>
                <a:gd name="T3" fmla="*/ 671 h 671"/>
                <a:gd name="T4" fmla="*/ 0 w 79"/>
                <a:gd name="T5" fmla="*/ 32 h 671"/>
                <a:gd name="T6" fmla="*/ 38 w 79"/>
                <a:gd name="T7" fmla="*/ 1 h 671"/>
                <a:gd name="T8" fmla="*/ 79 w 79"/>
                <a:gd name="T9" fmla="*/ 32 h 671"/>
                <a:gd name="T10" fmla="*/ 79 w 79"/>
                <a:gd name="T11" fmla="*/ 671 h 671"/>
              </a:gdLst>
              <a:ahLst/>
              <a:cxnLst>
                <a:cxn ang="0">
                  <a:pos x="T0" y="T1"/>
                </a:cxn>
                <a:cxn ang="0">
                  <a:pos x="T2" y="T3"/>
                </a:cxn>
                <a:cxn ang="0">
                  <a:pos x="T4" y="T5"/>
                </a:cxn>
                <a:cxn ang="0">
                  <a:pos x="T6" y="T7"/>
                </a:cxn>
                <a:cxn ang="0">
                  <a:pos x="T8" y="T9"/>
                </a:cxn>
                <a:cxn ang="0">
                  <a:pos x="T10" y="T11"/>
                </a:cxn>
              </a:cxnLst>
              <a:rect l="0" t="0" r="r" b="b"/>
              <a:pathLst>
                <a:path w="79" h="671">
                  <a:moveTo>
                    <a:pt x="79" y="671"/>
                  </a:moveTo>
                  <a:cubicBezTo>
                    <a:pt x="0" y="671"/>
                    <a:pt x="0" y="671"/>
                    <a:pt x="0" y="671"/>
                  </a:cubicBezTo>
                  <a:cubicBezTo>
                    <a:pt x="0" y="32"/>
                    <a:pt x="0" y="32"/>
                    <a:pt x="0" y="32"/>
                  </a:cubicBezTo>
                  <a:cubicBezTo>
                    <a:pt x="0" y="32"/>
                    <a:pt x="5" y="1"/>
                    <a:pt x="38" y="1"/>
                  </a:cubicBezTo>
                  <a:cubicBezTo>
                    <a:pt x="72" y="0"/>
                    <a:pt x="79" y="32"/>
                    <a:pt x="79" y="32"/>
                  </a:cubicBezTo>
                  <a:cubicBezTo>
                    <a:pt x="79" y="671"/>
                    <a:pt x="79" y="671"/>
                    <a:pt x="79" y="671"/>
                  </a:cubicBezTo>
                </a:path>
              </a:pathLst>
            </a:custGeom>
            <a:solidFill>
              <a:srgbClr val="82B732">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35" name="Freeform 26"/>
            <p:cNvSpPr>
              <a:spLocks/>
            </p:cNvSpPr>
            <p:nvPr/>
          </p:nvSpPr>
          <p:spPr bwMode="auto">
            <a:xfrm>
              <a:off x="5724363"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B59B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36" name="Freeform 27"/>
            <p:cNvSpPr>
              <a:spLocks/>
            </p:cNvSpPr>
            <p:nvPr/>
          </p:nvSpPr>
          <p:spPr bwMode="auto">
            <a:xfrm>
              <a:off x="5502862"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82B732">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37" name="Freeform 28"/>
            <p:cNvSpPr>
              <a:spLocks/>
            </p:cNvSpPr>
            <p:nvPr/>
          </p:nvSpPr>
          <p:spPr bwMode="auto">
            <a:xfrm>
              <a:off x="5599811" y="5357314"/>
              <a:ext cx="130611" cy="189185"/>
            </a:xfrm>
            <a:custGeom>
              <a:avLst/>
              <a:gdLst>
                <a:gd name="T0" fmla="*/ 0 w 82"/>
                <a:gd name="T1" fmla="*/ 110 h 119"/>
                <a:gd name="T2" fmla="*/ 82 w 82"/>
                <a:gd name="T3" fmla="*/ 111 h 119"/>
                <a:gd name="T4" fmla="*/ 48 w 82"/>
                <a:gd name="T5" fmla="*/ 0 h 119"/>
                <a:gd name="T6" fmla="*/ 28 w 82"/>
                <a:gd name="T7" fmla="*/ 0 h 119"/>
                <a:gd name="T8" fmla="*/ 0 w 82"/>
                <a:gd name="T9" fmla="*/ 110 h 119"/>
              </a:gdLst>
              <a:ahLst/>
              <a:cxnLst>
                <a:cxn ang="0">
                  <a:pos x="T0" y="T1"/>
                </a:cxn>
                <a:cxn ang="0">
                  <a:pos x="T2" y="T3"/>
                </a:cxn>
                <a:cxn ang="0">
                  <a:pos x="T4" y="T5"/>
                </a:cxn>
                <a:cxn ang="0">
                  <a:pos x="T6" y="T7"/>
                </a:cxn>
                <a:cxn ang="0">
                  <a:pos x="T8" y="T9"/>
                </a:cxn>
              </a:cxnLst>
              <a:rect l="0" t="0" r="r" b="b"/>
              <a:pathLst>
                <a:path w="82" h="119">
                  <a:moveTo>
                    <a:pt x="0" y="110"/>
                  </a:moveTo>
                  <a:cubicBezTo>
                    <a:pt x="0" y="110"/>
                    <a:pt x="39" y="119"/>
                    <a:pt x="82" y="111"/>
                  </a:cubicBezTo>
                  <a:cubicBezTo>
                    <a:pt x="48" y="0"/>
                    <a:pt x="48" y="0"/>
                    <a:pt x="48" y="0"/>
                  </a:cubicBezTo>
                  <a:cubicBezTo>
                    <a:pt x="28" y="0"/>
                    <a:pt x="28" y="0"/>
                    <a:pt x="28" y="0"/>
                  </a:cubicBezTo>
                  <a:cubicBezTo>
                    <a:pt x="0" y="110"/>
                    <a:pt x="0" y="110"/>
                    <a:pt x="0" y="110"/>
                  </a:cubicBezTo>
                </a:path>
              </a:pathLst>
            </a:custGeom>
            <a:solidFill>
              <a:srgbClr val="82B732">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38" name="Freeform 40"/>
            <p:cNvSpPr>
              <a:spLocks/>
            </p:cNvSpPr>
            <p:nvPr/>
          </p:nvSpPr>
          <p:spPr bwMode="auto">
            <a:xfrm>
              <a:off x="5665117" y="5355294"/>
              <a:ext cx="250451" cy="1502706"/>
            </a:xfrm>
            <a:custGeom>
              <a:avLst/>
              <a:gdLst>
                <a:gd name="T0" fmla="*/ 34 w 157"/>
                <a:gd name="T1" fmla="*/ 0 h 944"/>
                <a:gd name="T2" fmla="*/ 0 w 157"/>
                <a:gd name="T3" fmla="*/ 1 h 944"/>
                <a:gd name="T4" fmla="*/ 0 w 157"/>
                <a:gd name="T5" fmla="*/ 1 h 944"/>
                <a:gd name="T6" fmla="*/ 7 w 157"/>
                <a:gd name="T7" fmla="*/ 1 h 944"/>
                <a:gd name="T8" fmla="*/ 41 w 157"/>
                <a:gd name="T9" fmla="*/ 112 h 944"/>
                <a:gd name="T10" fmla="*/ 40 w 157"/>
                <a:gd name="T11" fmla="*/ 113 h 944"/>
                <a:gd name="T12" fmla="*/ 95 w 157"/>
                <a:gd name="T13" fmla="*/ 284 h 944"/>
                <a:gd name="T14" fmla="*/ 94 w 157"/>
                <a:gd name="T15" fmla="*/ 286 h 944"/>
                <a:gd name="T16" fmla="*/ 100 w 157"/>
                <a:gd name="T17" fmla="*/ 301 h 944"/>
                <a:gd name="T18" fmla="*/ 100 w 157"/>
                <a:gd name="T19" fmla="*/ 941 h 944"/>
                <a:gd name="T20" fmla="*/ 39 w 157"/>
                <a:gd name="T21" fmla="*/ 941 h 944"/>
                <a:gd name="T22" fmla="*/ 39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7" y="1"/>
                    <a:pt x="7" y="1"/>
                    <a:pt x="7" y="1"/>
                  </a:cubicBezTo>
                  <a:cubicBezTo>
                    <a:pt x="41" y="112"/>
                    <a:pt x="41" y="112"/>
                    <a:pt x="41" y="112"/>
                  </a:cubicBezTo>
                  <a:cubicBezTo>
                    <a:pt x="41" y="112"/>
                    <a:pt x="41" y="113"/>
                    <a:pt x="40" y="113"/>
                  </a:cubicBezTo>
                  <a:cubicBezTo>
                    <a:pt x="95" y="284"/>
                    <a:pt x="95" y="284"/>
                    <a:pt x="95" y="284"/>
                  </a:cubicBezTo>
                  <a:cubicBezTo>
                    <a:pt x="94" y="286"/>
                    <a:pt x="94" y="286"/>
                    <a:pt x="94" y="286"/>
                  </a:cubicBezTo>
                  <a:cubicBezTo>
                    <a:pt x="98" y="293"/>
                    <a:pt x="100" y="301"/>
                    <a:pt x="100" y="301"/>
                  </a:cubicBezTo>
                  <a:cubicBezTo>
                    <a:pt x="100" y="941"/>
                    <a:pt x="100" y="941"/>
                    <a:pt x="100" y="941"/>
                  </a:cubicBezTo>
                  <a:cubicBezTo>
                    <a:pt x="39" y="941"/>
                    <a:pt x="39" y="941"/>
                    <a:pt x="39" y="941"/>
                  </a:cubicBezTo>
                  <a:cubicBezTo>
                    <a:pt x="39" y="942"/>
                    <a:pt x="39" y="942"/>
                    <a:pt x="39"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39" name="Freeform 41"/>
            <p:cNvSpPr>
              <a:spLocks/>
            </p:cNvSpPr>
            <p:nvPr/>
          </p:nvSpPr>
          <p:spPr bwMode="auto">
            <a:xfrm>
              <a:off x="5665117" y="5535727"/>
              <a:ext cx="151482" cy="295559"/>
            </a:xfrm>
            <a:custGeom>
              <a:avLst/>
              <a:gdLst>
                <a:gd name="T0" fmla="*/ 40 w 95"/>
                <a:gd name="T1" fmla="*/ 0 h 186"/>
                <a:gd name="T2" fmla="*/ 6 w 95"/>
                <a:gd name="T3" fmla="*/ 2 h 186"/>
                <a:gd name="T4" fmla="*/ 0 w 95"/>
                <a:gd name="T5" fmla="*/ 2 h 186"/>
                <a:gd name="T6" fmla="*/ 0 w 95"/>
                <a:gd name="T7" fmla="*/ 159 h 186"/>
                <a:gd name="T8" fmla="*/ 37 w 95"/>
                <a:gd name="T9" fmla="*/ 186 h 186"/>
                <a:gd name="T10" fmla="*/ 68 w 95"/>
                <a:gd name="T11" fmla="*/ 156 h 186"/>
                <a:gd name="T12" fmla="*/ 68 w 95"/>
                <a:gd name="T13" fmla="*/ 156 h 186"/>
                <a:gd name="T14" fmla="*/ 94 w 95"/>
                <a:gd name="T15" fmla="*/ 173 h 186"/>
                <a:gd name="T16" fmla="*/ 95 w 95"/>
                <a:gd name="T17" fmla="*/ 171 h 186"/>
                <a:gd name="T18" fmla="*/ 40 w 95"/>
                <a:gd name="T19"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186">
                  <a:moveTo>
                    <a:pt x="40" y="0"/>
                  </a:moveTo>
                  <a:cubicBezTo>
                    <a:pt x="28" y="2"/>
                    <a:pt x="16" y="2"/>
                    <a:pt x="6" y="2"/>
                  </a:cubicBezTo>
                  <a:cubicBezTo>
                    <a:pt x="4" y="2"/>
                    <a:pt x="2" y="2"/>
                    <a:pt x="0" y="2"/>
                  </a:cubicBezTo>
                  <a:cubicBezTo>
                    <a:pt x="0" y="159"/>
                    <a:pt x="0" y="159"/>
                    <a:pt x="0" y="159"/>
                  </a:cubicBezTo>
                  <a:cubicBezTo>
                    <a:pt x="24" y="159"/>
                    <a:pt x="34" y="177"/>
                    <a:pt x="37" y="186"/>
                  </a:cubicBezTo>
                  <a:cubicBezTo>
                    <a:pt x="39" y="179"/>
                    <a:pt x="45" y="157"/>
                    <a:pt x="68" y="156"/>
                  </a:cubicBezTo>
                  <a:cubicBezTo>
                    <a:pt x="68" y="156"/>
                    <a:pt x="68" y="156"/>
                    <a:pt x="68" y="156"/>
                  </a:cubicBezTo>
                  <a:cubicBezTo>
                    <a:pt x="82" y="156"/>
                    <a:pt x="89" y="165"/>
                    <a:pt x="94" y="173"/>
                  </a:cubicBezTo>
                  <a:cubicBezTo>
                    <a:pt x="95" y="171"/>
                    <a:pt x="95" y="171"/>
                    <a:pt x="95" y="171"/>
                  </a:cubicBezTo>
                  <a:cubicBezTo>
                    <a:pt x="40" y="0"/>
                    <a:pt x="40" y="0"/>
                    <a:pt x="40"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40" name="Freeform 42"/>
            <p:cNvSpPr>
              <a:spLocks/>
            </p:cNvSpPr>
            <p:nvPr/>
          </p:nvSpPr>
          <p:spPr bwMode="auto">
            <a:xfrm>
              <a:off x="5679185" y="5788871"/>
              <a:ext cx="62613" cy="1066436"/>
            </a:xfrm>
            <a:custGeom>
              <a:avLst/>
              <a:gdLst>
                <a:gd name="T0" fmla="*/ 0 w 39"/>
                <a:gd name="T1" fmla="*/ 0 h 670"/>
                <a:gd name="T2" fmla="*/ 0 w 39"/>
                <a:gd name="T3" fmla="*/ 670 h 670"/>
                <a:gd name="T4" fmla="*/ 39 w 39"/>
                <a:gd name="T5" fmla="*/ 670 h 670"/>
                <a:gd name="T6" fmla="*/ 39 w 39"/>
                <a:gd name="T7" fmla="*/ 669 h 670"/>
                <a:gd name="T8" fmla="*/ 37 w 39"/>
                <a:gd name="T9" fmla="*/ 669 h 670"/>
                <a:gd name="T10" fmla="*/ 37 w 39"/>
                <a:gd name="T11" fmla="*/ 29 h 670"/>
                <a:gd name="T12" fmla="*/ 37 w 39"/>
                <a:gd name="T13" fmla="*/ 27 h 670"/>
                <a:gd name="T14" fmla="*/ 0 w 39"/>
                <a:gd name="T15" fmla="*/ 0 h 6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670">
                  <a:moveTo>
                    <a:pt x="0" y="0"/>
                  </a:moveTo>
                  <a:cubicBezTo>
                    <a:pt x="0" y="670"/>
                    <a:pt x="0" y="670"/>
                    <a:pt x="0" y="670"/>
                  </a:cubicBezTo>
                  <a:cubicBezTo>
                    <a:pt x="39" y="670"/>
                    <a:pt x="39" y="670"/>
                    <a:pt x="39" y="670"/>
                  </a:cubicBezTo>
                  <a:cubicBezTo>
                    <a:pt x="39" y="669"/>
                    <a:pt x="39" y="669"/>
                    <a:pt x="39" y="669"/>
                  </a:cubicBezTo>
                  <a:cubicBezTo>
                    <a:pt x="37" y="669"/>
                    <a:pt x="37" y="669"/>
                    <a:pt x="37" y="669"/>
                  </a:cubicBezTo>
                  <a:cubicBezTo>
                    <a:pt x="37" y="29"/>
                    <a:pt x="37" y="29"/>
                    <a:pt x="37" y="29"/>
                  </a:cubicBezTo>
                  <a:cubicBezTo>
                    <a:pt x="37" y="29"/>
                    <a:pt x="37" y="28"/>
                    <a:pt x="37" y="27"/>
                  </a:cubicBezTo>
                  <a:cubicBezTo>
                    <a:pt x="34" y="18"/>
                    <a:pt x="24" y="0"/>
                    <a:pt x="0" y="0"/>
                  </a:cubicBezTo>
                </a:path>
              </a:pathLst>
            </a:custGeom>
            <a:solidFill>
              <a:srgbClr val="82B73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41" name="Freeform 43"/>
            <p:cNvSpPr>
              <a:spLocks/>
            </p:cNvSpPr>
            <p:nvPr/>
          </p:nvSpPr>
          <p:spPr bwMode="auto">
            <a:xfrm>
              <a:off x="5724363"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2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2" y="672"/>
                    <a:pt x="2" y="672"/>
                    <a:pt x="2"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82B73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42" name="Freeform 44"/>
            <p:cNvSpPr>
              <a:spLocks/>
            </p:cNvSpPr>
            <p:nvPr/>
          </p:nvSpPr>
          <p:spPr bwMode="auto">
            <a:xfrm>
              <a:off x="5665117" y="5357314"/>
              <a:ext cx="65306" cy="181106"/>
            </a:xfrm>
            <a:custGeom>
              <a:avLst/>
              <a:gdLst>
                <a:gd name="T0" fmla="*/ 7 w 41"/>
                <a:gd name="T1" fmla="*/ 0 h 114"/>
                <a:gd name="T2" fmla="*/ 0 w 41"/>
                <a:gd name="T3" fmla="*/ 0 h 114"/>
                <a:gd name="T4" fmla="*/ 0 w 41"/>
                <a:gd name="T5" fmla="*/ 114 h 114"/>
                <a:gd name="T6" fmla="*/ 6 w 41"/>
                <a:gd name="T7" fmla="*/ 114 h 114"/>
                <a:gd name="T8" fmla="*/ 40 w 41"/>
                <a:gd name="T9" fmla="*/ 112 h 114"/>
                <a:gd name="T10" fmla="*/ 41 w 41"/>
                <a:gd name="T11" fmla="*/ 111 h 114"/>
                <a:gd name="T12" fmla="*/ 7 w 41"/>
                <a:gd name="T13" fmla="*/ 0 h 114"/>
              </a:gdLst>
              <a:ahLst/>
              <a:cxnLst>
                <a:cxn ang="0">
                  <a:pos x="T0" y="T1"/>
                </a:cxn>
                <a:cxn ang="0">
                  <a:pos x="T2" y="T3"/>
                </a:cxn>
                <a:cxn ang="0">
                  <a:pos x="T4" y="T5"/>
                </a:cxn>
                <a:cxn ang="0">
                  <a:pos x="T6" y="T7"/>
                </a:cxn>
                <a:cxn ang="0">
                  <a:pos x="T8" y="T9"/>
                </a:cxn>
                <a:cxn ang="0">
                  <a:pos x="T10" y="T11"/>
                </a:cxn>
                <a:cxn ang="0">
                  <a:pos x="T12" y="T13"/>
                </a:cxn>
              </a:cxnLst>
              <a:rect l="0" t="0" r="r" b="b"/>
              <a:pathLst>
                <a:path w="41" h="114">
                  <a:moveTo>
                    <a:pt x="7" y="0"/>
                  </a:moveTo>
                  <a:cubicBezTo>
                    <a:pt x="0" y="0"/>
                    <a:pt x="0" y="0"/>
                    <a:pt x="0" y="0"/>
                  </a:cubicBezTo>
                  <a:cubicBezTo>
                    <a:pt x="0" y="114"/>
                    <a:pt x="0" y="114"/>
                    <a:pt x="0" y="114"/>
                  </a:cubicBezTo>
                  <a:cubicBezTo>
                    <a:pt x="2" y="114"/>
                    <a:pt x="4" y="114"/>
                    <a:pt x="6" y="114"/>
                  </a:cubicBezTo>
                  <a:cubicBezTo>
                    <a:pt x="16" y="114"/>
                    <a:pt x="28" y="114"/>
                    <a:pt x="40" y="112"/>
                  </a:cubicBezTo>
                  <a:cubicBezTo>
                    <a:pt x="41" y="112"/>
                    <a:pt x="41" y="111"/>
                    <a:pt x="41" y="111"/>
                  </a:cubicBezTo>
                  <a:cubicBezTo>
                    <a:pt x="7" y="0"/>
                    <a:pt x="7" y="0"/>
                    <a:pt x="7" y="0"/>
                  </a:cubicBezTo>
                </a:path>
              </a:pathLst>
            </a:custGeom>
            <a:solidFill>
              <a:srgbClr val="82B73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grpSp>
      <p:grpSp>
        <p:nvGrpSpPr>
          <p:cNvPr id="343" name="Group 7"/>
          <p:cNvGrpSpPr/>
          <p:nvPr userDrawn="1"/>
        </p:nvGrpSpPr>
        <p:grpSpPr>
          <a:xfrm rot="10800000" flipV="1">
            <a:off x="2803964" y="6225655"/>
            <a:ext cx="407214" cy="1502706"/>
            <a:chOff x="6959786" y="5355294"/>
            <a:chExt cx="407320" cy="1502706"/>
          </a:xfrm>
        </p:grpSpPr>
        <p:sp>
          <p:nvSpPr>
            <p:cNvPr id="344" name="Freeform 17"/>
            <p:cNvSpPr>
              <a:spLocks/>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45" name="Freeform 18"/>
            <p:cNvSpPr>
              <a:spLocks/>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46" name="Freeform 19"/>
            <p:cNvSpPr>
              <a:spLocks/>
            </p:cNvSpPr>
            <p:nvPr/>
          </p:nvSpPr>
          <p:spPr bwMode="auto">
            <a:xfrm>
              <a:off x="7058755" y="5786851"/>
              <a:ext cx="123879" cy="1068456"/>
            </a:xfrm>
            <a:custGeom>
              <a:avLst/>
              <a:gdLst>
                <a:gd name="T0" fmla="*/ 78 w 78"/>
                <a:gd name="T1" fmla="*/ 671 h 671"/>
                <a:gd name="T2" fmla="*/ 0 w 78"/>
                <a:gd name="T3" fmla="*/ 671 h 671"/>
                <a:gd name="T4" fmla="*/ 0 w 78"/>
                <a:gd name="T5" fmla="*/ 32 h 671"/>
                <a:gd name="T6" fmla="*/ 38 w 78"/>
                <a:gd name="T7" fmla="*/ 1 h 671"/>
                <a:gd name="T8" fmla="*/ 78 w 78"/>
                <a:gd name="T9" fmla="*/ 32 h 671"/>
                <a:gd name="T10" fmla="*/ 78 w 78"/>
                <a:gd name="T11" fmla="*/ 671 h 671"/>
              </a:gdLst>
              <a:ahLst/>
              <a:cxnLst>
                <a:cxn ang="0">
                  <a:pos x="T0" y="T1"/>
                </a:cxn>
                <a:cxn ang="0">
                  <a:pos x="T2" y="T3"/>
                </a:cxn>
                <a:cxn ang="0">
                  <a:pos x="T4" y="T5"/>
                </a:cxn>
                <a:cxn ang="0">
                  <a:pos x="T6" y="T7"/>
                </a:cxn>
                <a:cxn ang="0">
                  <a:pos x="T8" y="T9"/>
                </a:cxn>
                <a:cxn ang="0">
                  <a:pos x="T10" y="T11"/>
                </a:cxn>
              </a:cxnLst>
              <a:rect l="0" t="0" r="r" b="b"/>
              <a:pathLst>
                <a:path w="78" h="671">
                  <a:moveTo>
                    <a:pt x="78" y="671"/>
                  </a:moveTo>
                  <a:cubicBezTo>
                    <a:pt x="0" y="671"/>
                    <a:pt x="0" y="671"/>
                    <a:pt x="0" y="671"/>
                  </a:cubicBezTo>
                  <a:cubicBezTo>
                    <a:pt x="0" y="32"/>
                    <a:pt x="0" y="32"/>
                    <a:pt x="0" y="32"/>
                  </a:cubicBezTo>
                  <a:cubicBezTo>
                    <a:pt x="0" y="32"/>
                    <a:pt x="4" y="1"/>
                    <a:pt x="38" y="1"/>
                  </a:cubicBezTo>
                  <a:cubicBezTo>
                    <a:pt x="72" y="0"/>
                    <a:pt x="78" y="32"/>
                    <a:pt x="78" y="32"/>
                  </a:cubicBezTo>
                  <a:cubicBezTo>
                    <a:pt x="78" y="671"/>
                    <a:pt x="78" y="671"/>
                    <a:pt x="78" y="671"/>
                  </a:cubicBezTo>
                </a:path>
              </a:pathLst>
            </a:custGeom>
            <a:solidFill>
              <a:srgbClr val="44546A">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47" name="Freeform 20"/>
            <p:cNvSpPr>
              <a:spLocks/>
            </p:cNvSpPr>
            <p:nvPr/>
          </p:nvSpPr>
          <p:spPr bwMode="auto">
            <a:xfrm>
              <a:off x="7181287"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F778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48" name="Freeform 21"/>
            <p:cNvSpPr>
              <a:spLocks/>
            </p:cNvSpPr>
            <p:nvPr/>
          </p:nvSpPr>
          <p:spPr bwMode="auto">
            <a:xfrm>
              <a:off x="6959786"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44546A">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49" name="Freeform 22"/>
            <p:cNvSpPr>
              <a:spLocks/>
            </p:cNvSpPr>
            <p:nvPr/>
          </p:nvSpPr>
          <p:spPr bwMode="auto">
            <a:xfrm>
              <a:off x="7056735" y="5357314"/>
              <a:ext cx="130611" cy="191204"/>
            </a:xfrm>
            <a:custGeom>
              <a:avLst/>
              <a:gdLst>
                <a:gd name="T0" fmla="*/ 0 w 82"/>
                <a:gd name="T1" fmla="*/ 110 h 120"/>
                <a:gd name="T2" fmla="*/ 82 w 82"/>
                <a:gd name="T3" fmla="*/ 112 h 120"/>
                <a:gd name="T4" fmla="*/ 48 w 82"/>
                <a:gd name="T5" fmla="*/ 0 h 120"/>
                <a:gd name="T6" fmla="*/ 28 w 82"/>
                <a:gd name="T7" fmla="*/ 0 h 120"/>
                <a:gd name="T8" fmla="*/ 0 w 82"/>
                <a:gd name="T9" fmla="*/ 110 h 120"/>
              </a:gdLst>
              <a:ahLst/>
              <a:cxnLst>
                <a:cxn ang="0">
                  <a:pos x="T0" y="T1"/>
                </a:cxn>
                <a:cxn ang="0">
                  <a:pos x="T2" y="T3"/>
                </a:cxn>
                <a:cxn ang="0">
                  <a:pos x="T4" y="T5"/>
                </a:cxn>
                <a:cxn ang="0">
                  <a:pos x="T6" y="T7"/>
                </a:cxn>
                <a:cxn ang="0">
                  <a:pos x="T8" y="T9"/>
                </a:cxn>
              </a:cxnLst>
              <a:rect l="0" t="0" r="r" b="b"/>
              <a:pathLst>
                <a:path w="82" h="120">
                  <a:moveTo>
                    <a:pt x="0" y="110"/>
                  </a:moveTo>
                  <a:cubicBezTo>
                    <a:pt x="0" y="110"/>
                    <a:pt x="39" y="120"/>
                    <a:pt x="82" y="112"/>
                  </a:cubicBezTo>
                  <a:cubicBezTo>
                    <a:pt x="48" y="0"/>
                    <a:pt x="48" y="0"/>
                    <a:pt x="48" y="0"/>
                  </a:cubicBezTo>
                  <a:cubicBezTo>
                    <a:pt x="28" y="0"/>
                    <a:pt x="28" y="0"/>
                    <a:pt x="28" y="0"/>
                  </a:cubicBezTo>
                  <a:cubicBezTo>
                    <a:pt x="0" y="110"/>
                    <a:pt x="0" y="110"/>
                    <a:pt x="0" y="110"/>
                  </a:cubicBezTo>
                </a:path>
              </a:pathLst>
            </a:custGeom>
            <a:solidFill>
              <a:srgbClr val="44546A">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50" name="Freeform 45"/>
            <p:cNvSpPr>
              <a:spLocks/>
            </p:cNvSpPr>
            <p:nvPr/>
          </p:nvSpPr>
          <p:spPr bwMode="auto">
            <a:xfrm>
              <a:off x="7117328" y="5355294"/>
              <a:ext cx="249778" cy="1502706"/>
            </a:xfrm>
            <a:custGeom>
              <a:avLst/>
              <a:gdLst>
                <a:gd name="T0" fmla="*/ 34 w 157"/>
                <a:gd name="T1" fmla="*/ 0 h 944"/>
                <a:gd name="T2" fmla="*/ 0 w 157"/>
                <a:gd name="T3" fmla="*/ 1 h 944"/>
                <a:gd name="T4" fmla="*/ 0 w 157"/>
                <a:gd name="T5" fmla="*/ 1 h 944"/>
                <a:gd name="T6" fmla="*/ 10 w 157"/>
                <a:gd name="T7" fmla="*/ 1 h 944"/>
                <a:gd name="T8" fmla="*/ 44 w 157"/>
                <a:gd name="T9" fmla="*/ 113 h 944"/>
                <a:gd name="T10" fmla="*/ 44 w 157"/>
                <a:gd name="T11" fmla="*/ 113 h 944"/>
                <a:gd name="T12" fmla="*/ 98 w 157"/>
                <a:gd name="T13" fmla="*/ 284 h 944"/>
                <a:gd name="T14" fmla="*/ 97 w 157"/>
                <a:gd name="T15" fmla="*/ 286 h 944"/>
                <a:gd name="T16" fmla="*/ 103 w 157"/>
                <a:gd name="T17" fmla="*/ 301 h 944"/>
                <a:gd name="T18" fmla="*/ 103 w 157"/>
                <a:gd name="T19" fmla="*/ 941 h 944"/>
                <a:gd name="T20" fmla="*/ 41 w 157"/>
                <a:gd name="T21" fmla="*/ 941 h 944"/>
                <a:gd name="T22" fmla="*/ 41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10" y="1"/>
                    <a:pt x="10" y="1"/>
                    <a:pt x="10" y="1"/>
                  </a:cubicBezTo>
                  <a:cubicBezTo>
                    <a:pt x="44" y="113"/>
                    <a:pt x="44" y="113"/>
                    <a:pt x="44" y="113"/>
                  </a:cubicBezTo>
                  <a:cubicBezTo>
                    <a:pt x="44" y="113"/>
                    <a:pt x="44" y="113"/>
                    <a:pt x="44" y="113"/>
                  </a:cubicBezTo>
                  <a:cubicBezTo>
                    <a:pt x="98" y="284"/>
                    <a:pt x="98" y="284"/>
                    <a:pt x="98" y="284"/>
                  </a:cubicBezTo>
                  <a:cubicBezTo>
                    <a:pt x="97" y="286"/>
                    <a:pt x="97" y="286"/>
                    <a:pt x="97" y="286"/>
                  </a:cubicBezTo>
                  <a:cubicBezTo>
                    <a:pt x="101" y="293"/>
                    <a:pt x="103" y="301"/>
                    <a:pt x="103" y="301"/>
                  </a:cubicBezTo>
                  <a:cubicBezTo>
                    <a:pt x="103" y="941"/>
                    <a:pt x="103" y="941"/>
                    <a:pt x="103" y="941"/>
                  </a:cubicBezTo>
                  <a:cubicBezTo>
                    <a:pt x="41" y="941"/>
                    <a:pt x="41" y="941"/>
                    <a:pt x="41" y="941"/>
                  </a:cubicBezTo>
                  <a:cubicBezTo>
                    <a:pt x="41" y="942"/>
                    <a:pt x="41" y="942"/>
                    <a:pt x="41"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51" name="Freeform 46"/>
            <p:cNvSpPr>
              <a:spLocks/>
            </p:cNvSpPr>
            <p:nvPr/>
          </p:nvSpPr>
          <p:spPr bwMode="auto">
            <a:xfrm>
              <a:off x="7117328" y="5535727"/>
              <a:ext cx="156195" cy="295559"/>
            </a:xfrm>
            <a:custGeom>
              <a:avLst/>
              <a:gdLst>
                <a:gd name="T0" fmla="*/ 44 w 98"/>
                <a:gd name="T1" fmla="*/ 0 h 186"/>
                <a:gd name="T2" fmla="*/ 9 w 98"/>
                <a:gd name="T3" fmla="*/ 3 h 186"/>
                <a:gd name="T4" fmla="*/ 0 w 98"/>
                <a:gd name="T5" fmla="*/ 3 h 186"/>
                <a:gd name="T6" fmla="*/ 0 w 98"/>
                <a:gd name="T7" fmla="*/ 159 h 186"/>
                <a:gd name="T8" fmla="*/ 1 w 98"/>
                <a:gd name="T9" fmla="*/ 159 h 186"/>
                <a:gd name="T10" fmla="*/ 2 w 98"/>
                <a:gd name="T11" fmla="*/ 159 h 186"/>
                <a:gd name="T12" fmla="*/ 40 w 98"/>
                <a:gd name="T13" fmla="*/ 186 h 186"/>
                <a:gd name="T14" fmla="*/ 71 w 98"/>
                <a:gd name="T15" fmla="*/ 156 h 186"/>
                <a:gd name="T16" fmla="*/ 71 w 98"/>
                <a:gd name="T17" fmla="*/ 156 h 186"/>
                <a:gd name="T18" fmla="*/ 97 w 98"/>
                <a:gd name="T19" fmla="*/ 173 h 186"/>
                <a:gd name="T20" fmla="*/ 98 w 98"/>
                <a:gd name="T21" fmla="*/ 171 h 186"/>
                <a:gd name="T22" fmla="*/ 44 w 98"/>
                <a:gd name="T23"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8" h="186">
                  <a:moveTo>
                    <a:pt x="44" y="0"/>
                  </a:moveTo>
                  <a:cubicBezTo>
                    <a:pt x="31" y="2"/>
                    <a:pt x="20" y="3"/>
                    <a:pt x="9" y="3"/>
                  </a:cubicBezTo>
                  <a:cubicBezTo>
                    <a:pt x="6" y="3"/>
                    <a:pt x="3" y="3"/>
                    <a:pt x="0" y="3"/>
                  </a:cubicBezTo>
                  <a:cubicBezTo>
                    <a:pt x="0" y="159"/>
                    <a:pt x="0" y="159"/>
                    <a:pt x="0" y="159"/>
                  </a:cubicBezTo>
                  <a:cubicBezTo>
                    <a:pt x="0" y="159"/>
                    <a:pt x="1" y="159"/>
                    <a:pt x="1" y="159"/>
                  </a:cubicBezTo>
                  <a:cubicBezTo>
                    <a:pt x="2" y="159"/>
                    <a:pt x="2" y="159"/>
                    <a:pt x="2" y="159"/>
                  </a:cubicBezTo>
                  <a:cubicBezTo>
                    <a:pt x="27" y="159"/>
                    <a:pt x="37" y="177"/>
                    <a:pt x="40" y="186"/>
                  </a:cubicBezTo>
                  <a:cubicBezTo>
                    <a:pt x="42" y="179"/>
                    <a:pt x="48" y="157"/>
                    <a:pt x="71" y="156"/>
                  </a:cubicBezTo>
                  <a:cubicBezTo>
                    <a:pt x="71" y="156"/>
                    <a:pt x="71" y="156"/>
                    <a:pt x="71" y="156"/>
                  </a:cubicBezTo>
                  <a:cubicBezTo>
                    <a:pt x="85" y="156"/>
                    <a:pt x="92" y="165"/>
                    <a:pt x="97" y="173"/>
                  </a:cubicBezTo>
                  <a:cubicBezTo>
                    <a:pt x="98" y="171"/>
                    <a:pt x="98" y="171"/>
                    <a:pt x="98" y="171"/>
                  </a:cubicBezTo>
                  <a:cubicBezTo>
                    <a:pt x="44" y="0"/>
                    <a:pt x="44" y="0"/>
                    <a:pt x="44"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52" name="Freeform 47"/>
            <p:cNvSpPr>
              <a:spLocks/>
            </p:cNvSpPr>
            <p:nvPr/>
          </p:nvSpPr>
          <p:spPr bwMode="auto">
            <a:xfrm>
              <a:off x="7117328" y="5788871"/>
              <a:ext cx="65306" cy="1066436"/>
            </a:xfrm>
            <a:custGeom>
              <a:avLst/>
              <a:gdLst>
                <a:gd name="T0" fmla="*/ 2 w 41"/>
                <a:gd name="T1" fmla="*/ 0 h 670"/>
                <a:gd name="T2" fmla="*/ 1 w 41"/>
                <a:gd name="T3" fmla="*/ 0 h 670"/>
                <a:gd name="T4" fmla="*/ 0 w 41"/>
                <a:gd name="T5" fmla="*/ 0 h 670"/>
                <a:gd name="T6" fmla="*/ 0 w 41"/>
                <a:gd name="T7" fmla="*/ 670 h 670"/>
                <a:gd name="T8" fmla="*/ 41 w 41"/>
                <a:gd name="T9" fmla="*/ 670 h 670"/>
                <a:gd name="T10" fmla="*/ 41 w 41"/>
                <a:gd name="T11" fmla="*/ 669 h 670"/>
                <a:gd name="T12" fmla="*/ 40 w 41"/>
                <a:gd name="T13" fmla="*/ 669 h 670"/>
                <a:gd name="T14" fmla="*/ 40 w 41"/>
                <a:gd name="T15" fmla="*/ 29 h 670"/>
                <a:gd name="T16" fmla="*/ 40 w 41"/>
                <a:gd name="T17" fmla="*/ 27 h 670"/>
                <a:gd name="T18" fmla="*/ 2 w 41"/>
                <a:gd name="T19" fmla="*/ 0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670">
                  <a:moveTo>
                    <a:pt x="2" y="0"/>
                  </a:moveTo>
                  <a:cubicBezTo>
                    <a:pt x="2" y="0"/>
                    <a:pt x="2" y="0"/>
                    <a:pt x="1" y="0"/>
                  </a:cubicBezTo>
                  <a:cubicBezTo>
                    <a:pt x="1" y="0"/>
                    <a:pt x="0" y="0"/>
                    <a:pt x="0" y="0"/>
                  </a:cubicBezTo>
                  <a:cubicBezTo>
                    <a:pt x="0" y="670"/>
                    <a:pt x="0" y="670"/>
                    <a:pt x="0" y="670"/>
                  </a:cubicBezTo>
                  <a:cubicBezTo>
                    <a:pt x="41" y="670"/>
                    <a:pt x="41" y="670"/>
                    <a:pt x="41" y="670"/>
                  </a:cubicBezTo>
                  <a:cubicBezTo>
                    <a:pt x="41" y="669"/>
                    <a:pt x="41" y="669"/>
                    <a:pt x="41" y="669"/>
                  </a:cubicBezTo>
                  <a:cubicBezTo>
                    <a:pt x="40" y="669"/>
                    <a:pt x="40" y="669"/>
                    <a:pt x="40" y="669"/>
                  </a:cubicBezTo>
                  <a:cubicBezTo>
                    <a:pt x="40" y="29"/>
                    <a:pt x="40" y="29"/>
                    <a:pt x="40" y="29"/>
                  </a:cubicBezTo>
                  <a:cubicBezTo>
                    <a:pt x="40" y="29"/>
                    <a:pt x="40" y="28"/>
                    <a:pt x="40" y="27"/>
                  </a:cubicBezTo>
                  <a:cubicBezTo>
                    <a:pt x="37" y="18"/>
                    <a:pt x="27" y="0"/>
                    <a:pt x="2" y="0"/>
                  </a:cubicBezTo>
                </a:path>
              </a:pathLst>
            </a:custGeom>
            <a:solidFill>
              <a:srgbClr val="44546A"/>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53" name="Freeform 48"/>
            <p:cNvSpPr>
              <a:spLocks/>
            </p:cNvSpPr>
            <p:nvPr/>
          </p:nvSpPr>
          <p:spPr bwMode="auto">
            <a:xfrm>
              <a:off x="7181287"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1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1" y="672"/>
                    <a:pt x="1" y="672"/>
                    <a:pt x="1"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44546A"/>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54" name="Freeform 49"/>
            <p:cNvSpPr>
              <a:spLocks/>
            </p:cNvSpPr>
            <p:nvPr/>
          </p:nvSpPr>
          <p:spPr bwMode="auto">
            <a:xfrm>
              <a:off x="7117328" y="5357314"/>
              <a:ext cx="70019" cy="183125"/>
            </a:xfrm>
            <a:custGeom>
              <a:avLst/>
              <a:gdLst>
                <a:gd name="T0" fmla="*/ 10 w 44"/>
                <a:gd name="T1" fmla="*/ 0 h 115"/>
                <a:gd name="T2" fmla="*/ 0 w 44"/>
                <a:gd name="T3" fmla="*/ 0 h 115"/>
                <a:gd name="T4" fmla="*/ 0 w 44"/>
                <a:gd name="T5" fmla="*/ 115 h 115"/>
                <a:gd name="T6" fmla="*/ 9 w 44"/>
                <a:gd name="T7" fmla="*/ 115 h 115"/>
                <a:gd name="T8" fmla="*/ 44 w 44"/>
                <a:gd name="T9" fmla="*/ 112 h 115"/>
                <a:gd name="T10" fmla="*/ 44 w 44"/>
                <a:gd name="T11" fmla="*/ 112 h 115"/>
                <a:gd name="T12" fmla="*/ 10 w 44"/>
                <a:gd name="T13" fmla="*/ 0 h 115"/>
              </a:gdLst>
              <a:ahLst/>
              <a:cxnLst>
                <a:cxn ang="0">
                  <a:pos x="T0" y="T1"/>
                </a:cxn>
                <a:cxn ang="0">
                  <a:pos x="T2" y="T3"/>
                </a:cxn>
                <a:cxn ang="0">
                  <a:pos x="T4" y="T5"/>
                </a:cxn>
                <a:cxn ang="0">
                  <a:pos x="T6" y="T7"/>
                </a:cxn>
                <a:cxn ang="0">
                  <a:pos x="T8" y="T9"/>
                </a:cxn>
                <a:cxn ang="0">
                  <a:pos x="T10" y="T11"/>
                </a:cxn>
                <a:cxn ang="0">
                  <a:pos x="T12" y="T13"/>
                </a:cxn>
              </a:cxnLst>
              <a:rect l="0" t="0" r="r" b="b"/>
              <a:pathLst>
                <a:path w="44" h="115">
                  <a:moveTo>
                    <a:pt x="10" y="0"/>
                  </a:moveTo>
                  <a:cubicBezTo>
                    <a:pt x="0" y="0"/>
                    <a:pt x="0" y="0"/>
                    <a:pt x="0" y="0"/>
                  </a:cubicBezTo>
                  <a:cubicBezTo>
                    <a:pt x="0" y="115"/>
                    <a:pt x="0" y="115"/>
                    <a:pt x="0" y="115"/>
                  </a:cubicBezTo>
                  <a:cubicBezTo>
                    <a:pt x="3" y="115"/>
                    <a:pt x="6" y="115"/>
                    <a:pt x="9" y="115"/>
                  </a:cubicBezTo>
                  <a:cubicBezTo>
                    <a:pt x="20" y="115"/>
                    <a:pt x="31" y="114"/>
                    <a:pt x="44" y="112"/>
                  </a:cubicBezTo>
                  <a:cubicBezTo>
                    <a:pt x="44" y="112"/>
                    <a:pt x="44" y="112"/>
                    <a:pt x="44" y="112"/>
                  </a:cubicBezTo>
                  <a:cubicBezTo>
                    <a:pt x="10" y="0"/>
                    <a:pt x="10" y="0"/>
                    <a:pt x="10" y="0"/>
                  </a:cubicBezTo>
                </a:path>
              </a:pathLst>
            </a:custGeom>
            <a:solidFill>
              <a:srgbClr val="44546A"/>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grpSp>
      <p:grpSp>
        <p:nvGrpSpPr>
          <p:cNvPr id="355" name="Group 5"/>
          <p:cNvGrpSpPr/>
          <p:nvPr userDrawn="1"/>
        </p:nvGrpSpPr>
        <p:grpSpPr>
          <a:xfrm rot="10800000" flipV="1">
            <a:off x="3368349" y="6225655"/>
            <a:ext cx="403847" cy="2167807"/>
            <a:chOff x="6007804" y="4266641"/>
            <a:chExt cx="403952" cy="2588666"/>
          </a:xfrm>
        </p:grpSpPr>
        <p:sp>
          <p:nvSpPr>
            <p:cNvPr id="356" name="Freeform 29"/>
            <p:cNvSpPr>
              <a:spLocks/>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57" name="Freeform 30"/>
            <p:cNvSpPr>
              <a:spLocks/>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58" name="Freeform 31"/>
            <p:cNvSpPr>
              <a:spLocks/>
            </p:cNvSpPr>
            <p:nvPr/>
          </p:nvSpPr>
          <p:spPr bwMode="auto">
            <a:xfrm>
              <a:off x="6104752" y="4694831"/>
              <a:ext cx="125899" cy="2160476"/>
            </a:xfrm>
            <a:custGeom>
              <a:avLst/>
              <a:gdLst>
                <a:gd name="T0" fmla="*/ 79 w 79"/>
                <a:gd name="T1" fmla="*/ 1357 h 1357"/>
                <a:gd name="T2" fmla="*/ 0 w 79"/>
                <a:gd name="T3" fmla="*/ 1357 h 1357"/>
                <a:gd name="T4" fmla="*/ 0 w 79"/>
                <a:gd name="T5" fmla="*/ 32 h 1357"/>
                <a:gd name="T6" fmla="*/ 39 w 79"/>
                <a:gd name="T7" fmla="*/ 1 h 1357"/>
                <a:gd name="T8" fmla="*/ 79 w 79"/>
                <a:gd name="T9" fmla="*/ 32 h 1357"/>
                <a:gd name="T10" fmla="*/ 79 w 79"/>
                <a:gd name="T11" fmla="*/ 1357 h 1357"/>
              </a:gdLst>
              <a:ahLst/>
              <a:cxnLst>
                <a:cxn ang="0">
                  <a:pos x="T0" y="T1"/>
                </a:cxn>
                <a:cxn ang="0">
                  <a:pos x="T2" y="T3"/>
                </a:cxn>
                <a:cxn ang="0">
                  <a:pos x="T4" y="T5"/>
                </a:cxn>
                <a:cxn ang="0">
                  <a:pos x="T6" y="T7"/>
                </a:cxn>
                <a:cxn ang="0">
                  <a:pos x="T8" y="T9"/>
                </a:cxn>
                <a:cxn ang="0">
                  <a:pos x="T10" y="T11"/>
                </a:cxn>
              </a:cxnLst>
              <a:rect l="0" t="0" r="r" b="b"/>
              <a:pathLst>
                <a:path w="79" h="1357">
                  <a:moveTo>
                    <a:pt x="79" y="1357"/>
                  </a:moveTo>
                  <a:cubicBezTo>
                    <a:pt x="0" y="1357"/>
                    <a:pt x="0" y="1357"/>
                    <a:pt x="0" y="1357"/>
                  </a:cubicBezTo>
                  <a:cubicBezTo>
                    <a:pt x="0" y="32"/>
                    <a:pt x="0" y="32"/>
                    <a:pt x="0" y="32"/>
                  </a:cubicBezTo>
                  <a:cubicBezTo>
                    <a:pt x="0" y="32"/>
                    <a:pt x="5" y="1"/>
                    <a:pt x="39" y="1"/>
                  </a:cubicBezTo>
                  <a:cubicBezTo>
                    <a:pt x="73" y="0"/>
                    <a:pt x="79" y="32"/>
                    <a:pt x="79" y="32"/>
                  </a:cubicBezTo>
                  <a:cubicBezTo>
                    <a:pt x="79" y="1357"/>
                    <a:pt x="79" y="1357"/>
                    <a:pt x="79" y="1357"/>
                  </a:cubicBezTo>
                </a:path>
              </a:pathLst>
            </a:custGeom>
            <a:solidFill>
              <a:srgbClr val="F39C11">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59" name="Freeform 32"/>
            <p:cNvSpPr>
              <a:spLocks/>
            </p:cNvSpPr>
            <p:nvPr/>
          </p:nvSpPr>
          <p:spPr bwMode="auto">
            <a:xfrm>
              <a:off x="6228631" y="4692138"/>
              <a:ext cx="100315" cy="2161149"/>
            </a:xfrm>
            <a:custGeom>
              <a:avLst/>
              <a:gdLst>
                <a:gd name="T0" fmla="*/ 63 w 63"/>
                <a:gd name="T1" fmla="*/ 1358 h 1358"/>
                <a:gd name="T2" fmla="*/ 0 w 63"/>
                <a:gd name="T3" fmla="*/ 1358 h 1358"/>
                <a:gd name="T4" fmla="*/ 0 w 63"/>
                <a:gd name="T5" fmla="*/ 32 h 1358"/>
                <a:gd name="T6" fmla="*/ 30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0" y="0"/>
                  </a:cubicBezTo>
                  <a:cubicBezTo>
                    <a:pt x="57" y="0"/>
                    <a:pt x="63" y="32"/>
                    <a:pt x="63" y="32"/>
                  </a:cubicBezTo>
                  <a:cubicBezTo>
                    <a:pt x="63" y="1358"/>
                    <a:pt x="63" y="1358"/>
                    <a:pt x="63" y="1358"/>
                  </a:cubicBezTo>
                </a:path>
              </a:pathLst>
            </a:custGeom>
            <a:solidFill>
              <a:srgbClr val="FFB1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60" name="Freeform 33"/>
            <p:cNvSpPr>
              <a:spLocks/>
            </p:cNvSpPr>
            <p:nvPr/>
          </p:nvSpPr>
          <p:spPr bwMode="auto">
            <a:xfrm>
              <a:off x="6007804" y="4692138"/>
              <a:ext cx="100315" cy="2161149"/>
            </a:xfrm>
            <a:custGeom>
              <a:avLst/>
              <a:gdLst>
                <a:gd name="T0" fmla="*/ 63 w 63"/>
                <a:gd name="T1" fmla="*/ 1358 h 1358"/>
                <a:gd name="T2" fmla="*/ 0 w 63"/>
                <a:gd name="T3" fmla="*/ 1358 h 1358"/>
                <a:gd name="T4" fmla="*/ 0 w 63"/>
                <a:gd name="T5" fmla="*/ 32 h 1358"/>
                <a:gd name="T6" fmla="*/ 31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1" y="0"/>
                  </a:cubicBezTo>
                  <a:cubicBezTo>
                    <a:pt x="58" y="0"/>
                    <a:pt x="63" y="32"/>
                    <a:pt x="63" y="32"/>
                  </a:cubicBezTo>
                  <a:lnTo>
                    <a:pt x="63" y="1358"/>
                  </a:lnTo>
                  <a:close/>
                </a:path>
              </a:pathLst>
            </a:custGeom>
            <a:solidFill>
              <a:srgbClr val="F39C11">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61" name="Freeform 34"/>
            <p:cNvSpPr>
              <a:spLocks/>
            </p:cNvSpPr>
            <p:nvPr/>
          </p:nvSpPr>
          <p:spPr bwMode="auto">
            <a:xfrm>
              <a:off x="6104752" y="4268661"/>
              <a:ext cx="129265" cy="185818"/>
            </a:xfrm>
            <a:custGeom>
              <a:avLst/>
              <a:gdLst>
                <a:gd name="T0" fmla="*/ 0 w 81"/>
                <a:gd name="T1" fmla="*/ 107 h 117"/>
                <a:gd name="T2" fmla="*/ 81 w 81"/>
                <a:gd name="T3" fmla="*/ 109 h 117"/>
                <a:gd name="T4" fmla="*/ 48 w 81"/>
                <a:gd name="T5" fmla="*/ 0 h 117"/>
                <a:gd name="T6" fmla="*/ 28 w 81"/>
                <a:gd name="T7" fmla="*/ 0 h 117"/>
                <a:gd name="T8" fmla="*/ 0 w 81"/>
                <a:gd name="T9" fmla="*/ 107 h 117"/>
              </a:gdLst>
              <a:ahLst/>
              <a:cxnLst>
                <a:cxn ang="0">
                  <a:pos x="T0" y="T1"/>
                </a:cxn>
                <a:cxn ang="0">
                  <a:pos x="T2" y="T3"/>
                </a:cxn>
                <a:cxn ang="0">
                  <a:pos x="T4" y="T5"/>
                </a:cxn>
                <a:cxn ang="0">
                  <a:pos x="T6" y="T7"/>
                </a:cxn>
                <a:cxn ang="0">
                  <a:pos x="T8" y="T9"/>
                </a:cxn>
              </a:cxnLst>
              <a:rect l="0" t="0" r="r" b="b"/>
              <a:pathLst>
                <a:path w="81" h="117">
                  <a:moveTo>
                    <a:pt x="0" y="107"/>
                  </a:moveTo>
                  <a:cubicBezTo>
                    <a:pt x="0" y="107"/>
                    <a:pt x="39" y="117"/>
                    <a:pt x="81" y="109"/>
                  </a:cubicBezTo>
                  <a:cubicBezTo>
                    <a:pt x="48" y="0"/>
                    <a:pt x="48" y="0"/>
                    <a:pt x="48" y="0"/>
                  </a:cubicBezTo>
                  <a:cubicBezTo>
                    <a:pt x="28" y="0"/>
                    <a:pt x="28" y="0"/>
                    <a:pt x="28" y="0"/>
                  </a:cubicBezTo>
                  <a:cubicBezTo>
                    <a:pt x="0" y="107"/>
                    <a:pt x="0" y="107"/>
                    <a:pt x="0" y="107"/>
                  </a:cubicBezTo>
                </a:path>
              </a:pathLst>
            </a:custGeom>
            <a:solidFill>
              <a:srgbClr val="F39C11">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62" name="Freeform 50"/>
            <p:cNvSpPr>
              <a:spLocks/>
            </p:cNvSpPr>
            <p:nvPr/>
          </p:nvSpPr>
          <p:spPr bwMode="auto">
            <a:xfrm>
              <a:off x="6173424" y="4266641"/>
              <a:ext cx="238332" cy="2588666"/>
            </a:xfrm>
            <a:custGeom>
              <a:avLst/>
              <a:gdLst>
                <a:gd name="T0" fmla="*/ 27 w 150"/>
                <a:gd name="T1" fmla="*/ 0 h 1626"/>
                <a:gd name="T2" fmla="*/ 0 w 150"/>
                <a:gd name="T3" fmla="*/ 1 h 1626"/>
                <a:gd name="T4" fmla="*/ 5 w 150"/>
                <a:gd name="T5" fmla="*/ 1 h 1626"/>
                <a:gd name="T6" fmla="*/ 38 w 150"/>
                <a:gd name="T7" fmla="*/ 110 h 1626"/>
                <a:gd name="T8" fmla="*/ 92 w 150"/>
                <a:gd name="T9" fmla="*/ 282 h 1626"/>
                <a:gd name="T10" fmla="*/ 92 w 150"/>
                <a:gd name="T11" fmla="*/ 284 h 1626"/>
                <a:gd name="T12" fmla="*/ 98 w 150"/>
                <a:gd name="T13" fmla="*/ 299 h 1626"/>
                <a:gd name="T14" fmla="*/ 98 w 150"/>
                <a:gd name="T15" fmla="*/ 1625 h 1626"/>
                <a:gd name="T16" fmla="*/ 36 w 150"/>
                <a:gd name="T17" fmla="*/ 1625 h 1626"/>
                <a:gd name="T18" fmla="*/ 36 w 150"/>
                <a:gd name="T19" fmla="*/ 1626 h 1626"/>
                <a:gd name="T20" fmla="*/ 150 w 150"/>
                <a:gd name="T21" fmla="*/ 1626 h 1626"/>
                <a:gd name="T22" fmla="*/ 135 w 150"/>
                <a:gd name="T23" fmla="*/ 290 h 1626"/>
                <a:gd name="T24" fmla="*/ 27 w 150"/>
                <a:gd name="T25" fmla="*/ 0 h 1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0" h="1626">
                  <a:moveTo>
                    <a:pt x="27" y="0"/>
                  </a:moveTo>
                  <a:cubicBezTo>
                    <a:pt x="0" y="1"/>
                    <a:pt x="0" y="1"/>
                    <a:pt x="0" y="1"/>
                  </a:cubicBezTo>
                  <a:cubicBezTo>
                    <a:pt x="5" y="1"/>
                    <a:pt x="5" y="1"/>
                    <a:pt x="5" y="1"/>
                  </a:cubicBezTo>
                  <a:cubicBezTo>
                    <a:pt x="38" y="110"/>
                    <a:pt x="38" y="110"/>
                    <a:pt x="38" y="110"/>
                  </a:cubicBezTo>
                  <a:cubicBezTo>
                    <a:pt x="92" y="282"/>
                    <a:pt x="92" y="282"/>
                    <a:pt x="92" y="282"/>
                  </a:cubicBezTo>
                  <a:cubicBezTo>
                    <a:pt x="92" y="284"/>
                    <a:pt x="92" y="284"/>
                    <a:pt x="92" y="284"/>
                  </a:cubicBezTo>
                  <a:cubicBezTo>
                    <a:pt x="96" y="291"/>
                    <a:pt x="98" y="299"/>
                    <a:pt x="98" y="299"/>
                  </a:cubicBezTo>
                  <a:cubicBezTo>
                    <a:pt x="98" y="1625"/>
                    <a:pt x="98" y="1625"/>
                    <a:pt x="98" y="1625"/>
                  </a:cubicBezTo>
                  <a:cubicBezTo>
                    <a:pt x="36" y="1625"/>
                    <a:pt x="36" y="1625"/>
                    <a:pt x="36" y="1625"/>
                  </a:cubicBezTo>
                  <a:cubicBezTo>
                    <a:pt x="36" y="1626"/>
                    <a:pt x="36" y="1626"/>
                    <a:pt x="36" y="1626"/>
                  </a:cubicBezTo>
                  <a:cubicBezTo>
                    <a:pt x="150" y="1626"/>
                    <a:pt x="150" y="1626"/>
                    <a:pt x="150" y="1626"/>
                  </a:cubicBezTo>
                  <a:cubicBezTo>
                    <a:pt x="135" y="290"/>
                    <a:pt x="135" y="290"/>
                    <a:pt x="135" y="290"/>
                  </a:cubicBezTo>
                  <a:cubicBezTo>
                    <a:pt x="27" y="0"/>
                    <a:pt x="27" y="0"/>
                    <a:pt x="27"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63" name="Freeform 51"/>
            <p:cNvSpPr>
              <a:spLocks/>
            </p:cNvSpPr>
            <p:nvPr/>
          </p:nvSpPr>
          <p:spPr bwMode="auto">
            <a:xfrm>
              <a:off x="6161979" y="4441687"/>
              <a:ext cx="157542" cy="298252"/>
            </a:xfrm>
            <a:custGeom>
              <a:avLst/>
              <a:gdLst>
                <a:gd name="T0" fmla="*/ 45 w 99"/>
                <a:gd name="T1" fmla="*/ 0 h 187"/>
                <a:gd name="T2" fmla="*/ 45 w 99"/>
                <a:gd name="T3" fmla="*/ 0 h 187"/>
                <a:gd name="T4" fmla="*/ 11 w 99"/>
                <a:gd name="T5" fmla="*/ 3 h 187"/>
                <a:gd name="T6" fmla="*/ 0 w 99"/>
                <a:gd name="T7" fmla="*/ 3 h 187"/>
                <a:gd name="T8" fmla="*/ 0 w 99"/>
                <a:gd name="T9" fmla="*/ 160 h 187"/>
                <a:gd name="T10" fmla="*/ 3 w 99"/>
                <a:gd name="T11" fmla="*/ 160 h 187"/>
                <a:gd name="T12" fmla="*/ 4 w 99"/>
                <a:gd name="T13" fmla="*/ 160 h 187"/>
                <a:gd name="T14" fmla="*/ 42 w 99"/>
                <a:gd name="T15" fmla="*/ 187 h 187"/>
                <a:gd name="T16" fmla="*/ 72 w 99"/>
                <a:gd name="T17" fmla="*/ 157 h 187"/>
                <a:gd name="T18" fmla="*/ 73 w 99"/>
                <a:gd name="T19" fmla="*/ 157 h 187"/>
                <a:gd name="T20" fmla="*/ 99 w 99"/>
                <a:gd name="T21" fmla="*/ 174 h 187"/>
                <a:gd name="T22" fmla="*/ 99 w 99"/>
                <a:gd name="T23" fmla="*/ 172 h 187"/>
                <a:gd name="T24" fmla="*/ 45 w 99"/>
                <a:gd name="T25"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187">
                  <a:moveTo>
                    <a:pt x="45" y="0"/>
                  </a:moveTo>
                  <a:cubicBezTo>
                    <a:pt x="45" y="0"/>
                    <a:pt x="45" y="0"/>
                    <a:pt x="45" y="0"/>
                  </a:cubicBezTo>
                  <a:cubicBezTo>
                    <a:pt x="33" y="2"/>
                    <a:pt x="21" y="3"/>
                    <a:pt x="11" y="3"/>
                  </a:cubicBezTo>
                  <a:cubicBezTo>
                    <a:pt x="7" y="3"/>
                    <a:pt x="3" y="3"/>
                    <a:pt x="0" y="3"/>
                  </a:cubicBezTo>
                  <a:cubicBezTo>
                    <a:pt x="0" y="160"/>
                    <a:pt x="0" y="160"/>
                    <a:pt x="0" y="160"/>
                  </a:cubicBezTo>
                  <a:cubicBezTo>
                    <a:pt x="1" y="160"/>
                    <a:pt x="2" y="160"/>
                    <a:pt x="3" y="160"/>
                  </a:cubicBezTo>
                  <a:cubicBezTo>
                    <a:pt x="3" y="160"/>
                    <a:pt x="4" y="160"/>
                    <a:pt x="4" y="160"/>
                  </a:cubicBezTo>
                  <a:cubicBezTo>
                    <a:pt x="29" y="160"/>
                    <a:pt x="39" y="178"/>
                    <a:pt x="42" y="187"/>
                  </a:cubicBezTo>
                  <a:cubicBezTo>
                    <a:pt x="44" y="179"/>
                    <a:pt x="50" y="158"/>
                    <a:pt x="72" y="157"/>
                  </a:cubicBezTo>
                  <a:cubicBezTo>
                    <a:pt x="73" y="157"/>
                    <a:pt x="73" y="157"/>
                    <a:pt x="73" y="157"/>
                  </a:cubicBezTo>
                  <a:cubicBezTo>
                    <a:pt x="87" y="157"/>
                    <a:pt x="94" y="166"/>
                    <a:pt x="99" y="174"/>
                  </a:cubicBezTo>
                  <a:cubicBezTo>
                    <a:pt x="99" y="172"/>
                    <a:pt x="99" y="172"/>
                    <a:pt x="99" y="172"/>
                  </a:cubicBezTo>
                  <a:cubicBezTo>
                    <a:pt x="45" y="0"/>
                    <a:pt x="45" y="0"/>
                    <a:pt x="45"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64" name="Freeform 52"/>
            <p:cNvSpPr>
              <a:spLocks/>
            </p:cNvSpPr>
            <p:nvPr/>
          </p:nvSpPr>
          <p:spPr bwMode="auto">
            <a:xfrm>
              <a:off x="6161979" y="4696851"/>
              <a:ext cx="68672" cy="2158456"/>
            </a:xfrm>
            <a:custGeom>
              <a:avLst/>
              <a:gdLst>
                <a:gd name="T0" fmla="*/ 4 w 43"/>
                <a:gd name="T1" fmla="*/ 0 h 1356"/>
                <a:gd name="T2" fmla="*/ 3 w 43"/>
                <a:gd name="T3" fmla="*/ 0 h 1356"/>
                <a:gd name="T4" fmla="*/ 0 w 43"/>
                <a:gd name="T5" fmla="*/ 0 h 1356"/>
                <a:gd name="T6" fmla="*/ 0 w 43"/>
                <a:gd name="T7" fmla="*/ 1356 h 1356"/>
                <a:gd name="T8" fmla="*/ 43 w 43"/>
                <a:gd name="T9" fmla="*/ 1356 h 1356"/>
                <a:gd name="T10" fmla="*/ 43 w 43"/>
                <a:gd name="T11" fmla="*/ 1355 h 1356"/>
                <a:gd name="T12" fmla="*/ 42 w 43"/>
                <a:gd name="T13" fmla="*/ 1355 h 1356"/>
                <a:gd name="T14" fmla="*/ 42 w 43"/>
                <a:gd name="T15" fmla="*/ 29 h 1356"/>
                <a:gd name="T16" fmla="*/ 42 w 43"/>
                <a:gd name="T17" fmla="*/ 27 h 1356"/>
                <a:gd name="T18" fmla="*/ 4 w 43"/>
                <a:gd name="T19"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1356">
                  <a:moveTo>
                    <a:pt x="4" y="0"/>
                  </a:moveTo>
                  <a:cubicBezTo>
                    <a:pt x="4" y="0"/>
                    <a:pt x="3" y="0"/>
                    <a:pt x="3" y="0"/>
                  </a:cubicBezTo>
                  <a:cubicBezTo>
                    <a:pt x="2" y="0"/>
                    <a:pt x="1" y="0"/>
                    <a:pt x="0" y="0"/>
                  </a:cubicBezTo>
                  <a:cubicBezTo>
                    <a:pt x="0" y="1356"/>
                    <a:pt x="0" y="1356"/>
                    <a:pt x="0" y="1356"/>
                  </a:cubicBezTo>
                  <a:cubicBezTo>
                    <a:pt x="43" y="1356"/>
                    <a:pt x="43" y="1356"/>
                    <a:pt x="43" y="1356"/>
                  </a:cubicBezTo>
                  <a:cubicBezTo>
                    <a:pt x="43" y="1355"/>
                    <a:pt x="43" y="1355"/>
                    <a:pt x="43" y="1355"/>
                  </a:cubicBezTo>
                  <a:cubicBezTo>
                    <a:pt x="42" y="1355"/>
                    <a:pt x="42" y="1355"/>
                    <a:pt x="42" y="1355"/>
                  </a:cubicBezTo>
                  <a:cubicBezTo>
                    <a:pt x="42" y="29"/>
                    <a:pt x="42" y="29"/>
                    <a:pt x="42" y="29"/>
                  </a:cubicBezTo>
                  <a:cubicBezTo>
                    <a:pt x="42" y="29"/>
                    <a:pt x="42" y="28"/>
                    <a:pt x="42" y="27"/>
                  </a:cubicBezTo>
                  <a:cubicBezTo>
                    <a:pt x="39" y="18"/>
                    <a:pt x="29" y="0"/>
                    <a:pt x="4" y="0"/>
                  </a:cubicBezTo>
                </a:path>
              </a:pathLst>
            </a:custGeom>
            <a:solidFill>
              <a:srgbClr val="F39C1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65" name="Freeform 53"/>
            <p:cNvSpPr>
              <a:spLocks/>
            </p:cNvSpPr>
            <p:nvPr/>
          </p:nvSpPr>
          <p:spPr bwMode="auto">
            <a:xfrm>
              <a:off x="6228631" y="4692138"/>
              <a:ext cx="100315" cy="2161149"/>
            </a:xfrm>
            <a:custGeom>
              <a:avLst/>
              <a:gdLst>
                <a:gd name="T0" fmla="*/ 31 w 63"/>
                <a:gd name="T1" fmla="*/ 0 h 1358"/>
                <a:gd name="T2" fmla="*/ 30 w 63"/>
                <a:gd name="T3" fmla="*/ 0 h 1358"/>
                <a:gd name="T4" fmla="*/ 0 w 63"/>
                <a:gd name="T5" fmla="*/ 30 h 1358"/>
                <a:gd name="T6" fmla="*/ 0 w 63"/>
                <a:gd name="T7" fmla="*/ 32 h 1358"/>
                <a:gd name="T8" fmla="*/ 0 w 63"/>
                <a:gd name="T9" fmla="*/ 1358 h 1358"/>
                <a:gd name="T10" fmla="*/ 1 w 63"/>
                <a:gd name="T11" fmla="*/ 1358 h 1358"/>
                <a:gd name="T12" fmla="*/ 63 w 63"/>
                <a:gd name="T13" fmla="*/ 1358 h 1358"/>
                <a:gd name="T14" fmla="*/ 63 w 63"/>
                <a:gd name="T15" fmla="*/ 32 h 1358"/>
                <a:gd name="T16" fmla="*/ 57 w 63"/>
                <a:gd name="T17" fmla="*/ 17 h 1358"/>
                <a:gd name="T18" fmla="*/ 31 w 63"/>
                <a:gd name="T19" fmla="*/ 0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358">
                  <a:moveTo>
                    <a:pt x="31" y="0"/>
                  </a:moveTo>
                  <a:cubicBezTo>
                    <a:pt x="31" y="0"/>
                    <a:pt x="31" y="0"/>
                    <a:pt x="30" y="0"/>
                  </a:cubicBezTo>
                  <a:cubicBezTo>
                    <a:pt x="8" y="1"/>
                    <a:pt x="2" y="22"/>
                    <a:pt x="0" y="30"/>
                  </a:cubicBezTo>
                  <a:cubicBezTo>
                    <a:pt x="0" y="31"/>
                    <a:pt x="0" y="32"/>
                    <a:pt x="0" y="32"/>
                  </a:cubicBezTo>
                  <a:cubicBezTo>
                    <a:pt x="0" y="1358"/>
                    <a:pt x="0" y="1358"/>
                    <a:pt x="0" y="1358"/>
                  </a:cubicBezTo>
                  <a:cubicBezTo>
                    <a:pt x="1" y="1358"/>
                    <a:pt x="1" y="1358"/>
                    <a:pt x="1" y="1358"/>
                  </a:cubicBezTo>
                  <a:cubicBezTo>
                    <a:pt x="63" y="1358"/>
                    <a:pt x="63" y="1358"/>
                    <a:pt x="63" y="1358"/>
                  </a:cubicBezTo>
                  <a:cubicBezTo>
                    <a:pt x="63" y="32"/>
                    <a:pt x="63" y="32"/>
                    <a:pt x="63" y="32"/>
                  </a:cubicBezTo>
                  <a:cubicBezTo>
                    <a:pt x="63" y="32"/>
                    <a:pt x="61" y="24"/>
                    <a:pt x="57" y="17"/>
                  </a:cubicBezTo>
                  <a:cubicBezTo>
                    <a:pt x="52" y="9"/>
                    <a:pt x="45" y="0"/>
                    <a:pt x="31" y="0"/>
                  </a:cubicBezTo>
                </a:path>
              </a:pathLst>
            </a:custGeom>
            <a:solidFill>
              <a:srgbClr val="F39C1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66" name="Freeform 54"/>
            <p:cNvSpPr>
              <a:spLocks/>
            </p:cNvSpPr>
            <p:nvPr/>
          </p:nvSpPr>
          <p:spPr bwMode="auto">
            <a:xfrm>
              <a:off x="6161979" y="4268661"/>
              <a:ext cx="72038" cy="178413"/>
            </a:xfrm>
            <a:custGeom>
              <a:avLst/>
              <a:gdLst>
                <a:gd name="T0" fmla="*/ 12 w 45"/>
                <a:gd name="T1" fmla="*/ 0 h 112"/>
                <a:gd name="T2" fmla="*/ 7 w 45"/>
                <a:gd name="T3" fmla="*/ 0 h 112"/>
                <a:gd name="T4" fmla="*/ 0 w 45"/>
                <a:gd name="T5" fmla="*/ 0 h 112"/>
                <a:gd name="T6" fmla="*/ 0 w 45"/>
                <a:gd name="T7" fmla="*/ 112 h 112"/>
                <a:gd name="T8" fmla="*/ 11 w 45"/>
                <a:gd name="T9" fmla="*/ 112 h 112"/>
                <a:gd name="T10" fmla="*/ 45 w 45"/>
                <a:gd name="T11" fmla="*/ 109 h 112"/>
                <a:gd name="T12" fmla="*/ 45 w 45"/>
                <a:gd name="T13" fmla="*/ 109 h 112"/>
                <a:gd name="T14" fmla="*/ 12 w 45"/>
                <a:gd name="T15" fmla="*/ 0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112">
                  <a:moveTo>
                    <a:pt x="12" y="0"/>
                  </a:moveTo>
                  <a:cubicBezTo>
                    <a:pt x="7" y="0"/>
                    <a:pt x="7" y="0"/>
                    <a:pt x="7" y="0"/>
                  </a:cubicBezTo>
                  <a:cubicBezTo>
                    <a:pt x="0" y="0"/>
                    <a:pt x="0" y="0"/>
                    <a:pt x="0" y="0"/>
                  </a:cubicBezTo>
                  <a:cubicBezTo>
                    <a:pt x="0" y="112"/>
                    <a:pt x="0" y="112"/>
                    <a:pt x="0" y="112"/>
                  </a:cubicBezTo>
                  <a:cubicBezTo>
                    <a:pt x="3" y="112"/>
                    <a:pt x="7" y="112"/>
                    <a:pt x="11" y="112"/>
                  </a:cubicBezTo>
                  <a:cubicBezTo>
                    <a:pt x="21" y="112"/>
                    <a:pt x="33" y="111"/>
                    <a:pt x="45" y="109"/>
                  </a:cubicBezTo>
                  <a:cubicBezTo>
                    <a:pt x="45" y="109"/>
                    <a:pt x="45" y="109"/>
                    <a:pt x="45" y="109"/>
                  </a:cubicBezTo>
                  <a:cubicBezTo>
                    <a:pt x="12" y="0"/>
                    <a:pt x="12" y="0"/>
                    <a:pt x="12" y="0"/>
                  </a:cubicBezTo>
                </a:path>
              </a:pathLst>
            </a:custGeom>
            <a:solidFill>
              <a:srgbClr val="F39C1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grpSp>
      <p:grpSp>
        <p:nvGrpSpPr>
          <p:cNvPr id="367" name="Group 6"/>
          <p:cNvGrpSpPr/>
          <p:nvPr userDrawn="1"/>
        </p:nvGrpSpPr>
        <p:grpSpPr>
          <a:xfrm rot="10800000" flipV="1">
            <a:off x="11470738" y="6225655"/>
            <a:ext cx="409232" cy="3142082"/>
            <a:chOff x="6480429" y="3713225"/>
            <a:chExt cx="409339" cy="3142082"/>
          </a:xfrm>
        </p:grpSpPr>
        <p:sp>
          <p:nvSpPr>
            <p:cNvPr id="368" name="Freeform 5"/>
            <p:cNvSpPr>
              <a:spLocks/>
            </p:cNvSpPr>
            <p:nvPr/>
          </p:nvSpPr>
          <p:spPr bwMode="auto">
            <a:xfrm>
              <a:off x="6491874" y="3722651"/>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69" name="Freeform 6"/>
            <p:cNvSpPr>
              <a:spLocks/>
            </p:cNvSpPr>
            <p:nvPr/>
          </p:nvSpPr>
          <p:spPr bwMode="auto">
            <a:xfrm>
              <a:off x="6491874" y="3722651"/>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70" name="Freeform 7"/>
            <p:cNvSpPr>
              <a:spLocks/>
            </p:cNvSpPr>
            <p:nvPr/>
          </p:nvSpPr>
          <p:spPr bwMode="auto">
            <a:xfrm>
              <a:off x="6579397" y="4144108"/>
              <a:ext cx="125899" cy="2711199"/>
            </a:xfrm>
            <a:custGeom>
              <a:avLst/>
              <a:gdLst>
                <a:gd name="T0" fmla="*/ 79 w 79"/>
                <a:gd name="T1" fmla="*/ 1703 h 1703"/>
                <a:gd name="T2" fmla="*/ 0 w 79"/>
                <a:gd name="T3" fmla="*/ 1703 h 1703"/>
                <a:gd name="T4" fmla="*/ 0 w 79"/>
                <a:gd name="T5" fmla="*/ 33 h 1703"/>
                <a:gd name="T6" fmla="*/ 38 w 79"/>
                <a:gd name="T7" fmla="*/ 1 h 1703"/>
                <a:gd name="T8" fmla="*/ 79 w 79"/>
                <a:gd name="T9" fmla="*/ 33 h 1703"/>
                <a:gd name="T10" fmla="*/ 79 w 79"/>
                <a:gd name="T11" fmla="*/ 1703 h 1703"/>
              </a:gdLst>
              <a:ahLst/>
              <a:cxnLst>
                <a:cxn ang="0">
                  <a:pos x="T0" y="T1"/>
                </a:cxn>
                <a:cxn ang="0">
                  <a:pos x="T2" y="T3"/>
                </a:cxn>
                <a:cxn ang="0">
                  <a:pos x="T4" y="T5"/>
                </a:cxn>
                <a:cxn ang="0">
                  <a:pos x="T6" y="T7"/>
                </a:cxn>
                <a:cxn ang="0">
                  <a:pos x="T8" y="T9"/>
                </a:cxn>
                <a:cxn ang="0">
                  <a:pos x="T10" y="T11"/>
                </a:cxn>
              </a:cxnLst>
              <a:rect l="0" t="0" r="r" b="b"/>
              <a:pathLst>
                <a:path w="79" h="1703">
                  <a:moveTo>
                    <a:pt x="79" y="1703"/>
                  </a:moveTo>
                  <a:cubicBezTo>
                    <a:pt x="0" y="1703"/>
                    <a:pt x="0" y="1703"/>
                    <a:pt x="0" y="1703"/>
                  </a:cubicBezTo>
                  <a:cubicBezTo>
                    <a:pt x="0" y="33"/>
                    <a:pt x="0" y="33"/>
                    <a:pt x="0" y="33"/>
                  </a:cubicBezTo>
                  <a:cubicBezTo>
                    <a:pt x="0" y="33"/>
                    <a:pt x="5" y="2"/>
                    <a:pt x="38" y="1"/>
                  </a:cubicBezTo>
                  <a:cubicBezTo>
                    <a:pt x="72" y="0"/>
                    <a:pt x="79" y="33"/>
                    <a:pt x="79" y="33"/>
                  </a:cubicBezTo>
                  <a:cubicBezTo>
                    <a:pt x="79" y="1703"/>
                    <a:pt x="79" y="1703"/>
                    <a:pt x="79" y="1703"/>
                  </a:cubicBezTo>
                </a:path>
              </a:pathLst>
            </a:custGeom>
            <a:solidFill>
              <a:srgbClr val="E23761">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71" name="Freeform 8"/>
            <p:cNvSpPr>
              <a:spLocks/>
            </p:cNvSpPr>
            <p:nvPr/>
          </p:nvSpPr>
          <p:spPr bwMode="auto">
            <a:xfrm>
              <a:off x="6701930" y="4141415"/>
              <a:ext cx="100315" cy="2711872"/>
            </a:xfrm>
            <a:custGeom>
              <a:avLst/>
              <a:gdLst>
                <a:gd name="T0" fmla="*/ 63 w 63"/>
                <a:gd name="T1" fmla="*/ 1704 h 1704"/>
                <a:gd name="T2" fmla="*/ 0 w 63"/>
                <a:gd name="T3" fmla="*/ 1704 h 1704"/>
                <a:gd name="T4" fmla="*/ 0 w 63"/>
                <a:gd name="T5" fmla="*/ 33 h 1704"/>
                <a:gd name="T6" fmla="*/ 31 w 63"/>
                <a:gd name="T7" fmla="*/ 1 h 1704"/>
                <a:gd name="T8" fmla="*/ 63 w 63"/>
                <a:gd name="T9" fmla="*/ 33 h 1704"/>
                <a:gd name="T10" fmla="*/ 63 w 63"/>
                <a:gd name="T11" fmla="*/ 1704 h 1704"/>
              </a:gdLst>
              <a:ahLst/>
              <a:cxnLst>
                <a:cxn ang="0">
                  <a:pos x="T0" y="T1"/>
                </a:cxn>
                <a:cxn ang="0">
                  <a:pos x="T2" y="T3"/>
                </a:cxn>
                <a:cxn ang="0">
                  <a:pos x="T4" y="T5"/>
                </a:cxn>
                <a:cxn ang="0">
                  <a:pos x="T6" y="T7"/>
                </a:cxn>
                <a:cxn ang="0">
                  <a:pos x="T8" y="T9"/>
                </a:cxn>
                <a:cxn ang="0">
                  <a:pos x="T10" y="T11"/>
                </a:cxn>
              </a:cxnLst>
              <a:rect l="0" t="0" r="r" b="b"/>
              <a:pathLst>
                <a:path w="63" h="1704">
                  <a:moveTo>
                    <a:pt x="63" y="1704"/>
                  </a:moveTo>
                  <a:cubicBezTo>
                    <a:pt x="0" y="1704"/>
                    <a:pt x="0" y="1704"/>
                    <a:pt x="0" y="1704"/>
                  </a:cubicBezTo>
                  <a:cubicBezTo>
                    <a:pt x="0" y="33"/>
                    <a:pt x="0" y="33"/>
                    <a:pt x="0" y="33"/>
                  </a:cubicBezTo>
                  <a:cubicBezTo>
                    <a:pt x="0" y="33"/>
                    <a:pt x="4" y="1"/>
                    <a:pt x="31" y="1"/>
                  </a:cubicBezTo>
                  <a:cubicBezTo>
                    <a:pt x="58" y="0"/>
                    <a:pt x="63" y="33"/>
                    <a:pt x="63" y="33"/>
                  </a:cubicBezTo>
                  <a:cubicBezTo>
                    <a:pt x="63" y="1704"/>
                    <a:pt x="63" y="1704"/>
                    <a:pt x="63" y="1704"/>
                  </a:cubicBezTo>
                </a:path>
              </a:pathLst>
            </a:custGeom>
            <a:solidFill>
              <a:srgbClr val="3DCE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72" name="Freeform 9"/>
            <p:cNvSpPr>
              <a:spLocks/>
            </p:cNvSpPr>
            <p:nvPr/>
          </p:nvSpPr>
          <p:spPr bwMode="auto">
            <a:xfrm>
              <a:off x="6480429" y="4141415"/>
              <a:ext cx="100315" cy="2711872"/>
            </a:xfrm>
            <a:custGeom>
              <a:avLst/>
              <a:gdLst>
                <a:gd name="T0" fmla="*/ 63 w 63"/>
                <a:gd name="T1" fmla="*/ 1704 h 1704"/>
                <a:gd name="T2" fmla="*/ 0 w 63"/>
                <a:gd name="T3" fmla="*/ 1704 h 1704"/>
                <a:gd name="T4" fmla="*/ 0 w 63"/>
                <a:gd name="T5" fmla="*/ 33 h 1704"/>
                <a:gd name="T6" fmla="*/ 31 w 63"/>
                <a:gd name="T7" fmla="*/ 1 h 1704"/>
                <a:gd name="T8" fmla="*/ 63 w 63"/>
                <a:gd name="T9" fmla="*/ 33 h 1704"/>
                <a:gd name="T10" fmla="*/ 63 w 63"/>
                <a:gd name="T11" fmla="*/ 1704 h 1704"/>
              </a:gdLst>
              <a:ahLst/>
              <a:cxnLst>
                <a:cxn ang="0">
                  <a:pos x="T0" y="T1"/>
                </a:cxn>
                <a:cxn ang="0">
                  <a:pos x="T2" y="T3"/>
                </a:cxn>
                <a:cxn ang="0">
                  <a:pos x="T4" y="T5"/>
                </a:cxn>
                <a:cxn ang="0">
                  <a:pos x="T6" y="T7"/>
                </a:cxn>
                <a:cxn ang="0">
                  <a:pos x="T8" y="T9"/>
                </a:cxn>
                <a:cxn ang="0">
                  <a:pos x="T10" y="T11"/>
                </a:cxn>
              </a:cxnLst>
              <a:rect l="0" t="0" r="r" b="b"/>
              <a:pathLst>
                <a:path w="63" h="1704">
                  <a:moveTo>
                    <a:pt x="63" y="1704"/>
                  </a:moveTo>
                  <a:cubicBezTo>
                    <a:pt x="0" y="1704"/>
                    <a:pt x="0" y="1704"/>
                    <a:pt x="0" y="1704"/>
                  </a:cubicBezTo>
                  <a:cubicBezTo>
                    <a:pt x="0" y="33"/>
                    <a:pt x="0" y="33"/>
                    <a:pt x="0" y="33"/>
                  </a:cubicBezTo>
                  <a:cubicBezTo>
                    <a:pt x="0" y="33"/>
                    <a:pt x="4" y="1"/>
                    <a:pt x="31" y="1"/>
                  </a:cubicBezTo>
                  <a:cubicBezTo>
                    <a:pt x="58" y="0"/>
                    <a:pt x="63" y="33"/>
                    <a:pt x="63" y="33"/>
                  </a:cubicBezTo>
                  <a:lnTo>
                    <a:pt x="63" y="1704"/>
                  </a:lnTo>
                  <a:close/>
                </a:path>
              </a:pathLst>
            </a:custGeom>
            <a:solidFill>
              <a:srgbClr val="E23761">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73" name="Freeform 10"/>
            <p:cNvSpPr>
              <a:spLocks/>
            </p:cNvSpPr>
            <p:nvPr/>
          </p:nvSpPr>
          <p:spPr bwMode="auto">
            <a:xfrm>
              <a:off x="6576031" y="3714572"/>
              <a:ext cx="131958" cy="191204"/>
            </a:xfrm>
            <a:custGeom>
              <a:avLst/>
              <a:gdLst>
                <a:gd name="T0" fmla="*/ 0 w 83"/>
                <a:gd name="T1" fmla="*/ 111 h 120"/>
                <a:gd name="T2" fmla="*/ 83 w 83"/>
                <a:gd name="T3" fmla="*/ 113 h 120"/>
                <a:gd name="T4" fmla="*/ 50 w 83"/>
                <a:gd name="T5" fmla="*/ 0 h 120"/>
                <a:gd name="T6" fmla="*/ 29 w 83"/>
                <a:gd name="T7" fmla="*/ 0 h 120"/>
                <a:gd name="T8" fmla="*/ 0 w 83"/>
                <a:gd name="T9" fmla="*/ 111 h 120"/>
              </a:gdLst>
              <a:ahLst/>
              <a:cxnLst>
                <a:cxn ang="0">
                  <a:pos x="T0" y="T1"/>
                </a:cxn>
                <a:cxn ang="0">
                  <a:pos x="T2" y="T3"/>
                </a:cxn>
                <a:cxn ang="0">
                  <a:pos x="T4" y="T5"/>
                </a:cxn>
                <a:cxn ang="0">
                  <a:pos x="T6" y="T7"/>
                </a:cxn>
                <a:cxn ang="0">
                  <a:pos x="T8" y="T9"/>
                </a:cxn>
              </a:cxnLst>
              <a:rect l="0" t="0" r="r" b="b"/>
              <a:pathLst>
                <a:path w="83" h="120">
                  <a:moveTo>
                    <a:pt x="0" y="111"/>
                  </a:moveTo>
                  <a:cubicBezTo>
                    <a:pt x="0" y="111"/>
                    <a:pt x="40" y="120"/>
                    <a:pt x="83" y="113"/>
                  </a:cubicBezTo>
                  <a:cubicBezTo>
                    <a:pt x="50" y="0"/>
                    <a:pt x="50" y="0"/>
                    <a:pt x="50" y="0"/>
                  </a:cubicBezTo>
                  <a:cubicBezTo>
                    <a:pt x="29" y="0"/>
                    <a:pt x="29" y="0"/>
                    <a:pt x="29" y="0"/>
                  </a:cubicBezTo>
                  <a:cubicBezTo>
                    <a:pt x="0" y="111"/>
                    <a:pt x="0" y="111"/>
                    <a:pt x="0" y="111"/>
                  </a:cubicBezTo>
                </a:path>
              </a:pathLst>
            </a:custGeom>
            <a:solidFill>
              <a:srgbClr val="E23761">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74" name="Freeform 55"/>
            <p:cNvSpPr>
              <a:spLocks/>
            </p:cNvSpPr>
            <p:nvPr/>
          </p:nvSpPr>
          <p:spPr bwMode="auto">
            <a:xfrm>
              <a:off x="6655475" y="3713225"/>
              <a:ext cx="234293" cy="3142082"/>
            </a:xfrm>
            <a:custGeom>
              <a:avLst/>
              <a:gdLst>
                <a:gd name="T0" fmla="*/ 24 w 147"/>
                <a:gd name="T1" fmla="*/ 0 h 1974"/>
                <a:gd name="T2" fmla="*/ 0 w 147"/>
                <a:gd name="T3" fmla="*/ 1 h 1974"/>
                <a:gd name="T4" fmla="*/ 33 w 147"/>
                <a:gd name="T5" fmla="*/ 114 h 1974"/>
                <a:gd name="T6" fmla="*/ 33 w 147"/>
                <a:gd name="T7" fmla="*/ 114 h 1974"/>
                <a:gd name="T8" fmla="*/ 87 w 147"/>
                <a:gd name="T9" fmla="*/ 284 h 1974"/>
                <a:gd name="T10" fmla="*/ 86 w 147"/>
                <a:gd name="T11" fmla="*/ 286 h 1974"/>
                <a:gd name="T12" fmla="*/ 92 w 147"/>
                <a:gd name="T13" fmla="*/ 302 h 1974"/>
                <a:gd name="T14" fmla="*/ 92 w 147"/>
                <a:gd name="T15" fmla="*/ 1973 h 1974"/>
                <a:gd name="T16" fmla="*/ 31 w 147"/>
                <a:gd name="T17" fmla="*/ 1973 h 1974"/>
                <a:gd name="T18" fmla="*/ 31 w 147"/>
                <a:gd name="T19" fmla="*/ 1974 h 1974"/>
                <a:gd name="T20" fmla="*/ 147 w 147"/>
                <a:gd name="T21" fmla="*/ 1974 h 1974"/>
                <a:gd name="T22" fmla="*/ 132 w 147"/>
                <a:gd name="T23" fmla="*/ 290 h 1974"/>
                <a:gd name="T24" fmla="*/ 24 w 147"/>
                <a:gd name="T25" fmla="*/ 0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7" h="1974">
                  <a:moveTo>
                    <a:pt x="24" y="0"/>
                  </a:moveTo>
                  <a:cubicBezTo>
                    <a:pt x="0" y="1"/>
                    <a:pt x="0" y="1"/>
                    <a:pt x="0" y="1"/>
                  </a:cubicBezTo>
                  <a:cubicBezTo>
                    <a:pt x="33" y="114"/>
                    <a:pt x="33" y="114"/>
                    <a:pt x="33" y="114"/>
                  </a:cubicBezTo>
                  <a:cubicBezTo>
                    <a:pt x="33" y="114"/>
                    <a:pt x="33" y="114"/>
                    <a:pt x="33" y="114"/>
                  </a:cubicBezTo>
                  <a:cubicBezTo>
                    <a:pt x="87" y="284"/>
                    <a:pt x="87" y="284"/>
                    <a:pt x="87" y="284"/>
                  </a:cubicBezTo>
                  <a:cubicBezTo>
                    <a:pt x="86" y="286"/>
                    <a:pt x="86" y="286"/>
                    <a:pt x="86" y="286"/>
                  </a:cubicBezTo>
                  <a:cubicBezTo>
                    <a:pt x="91" y="294"/>
                    <a:pt x="92" y="302"/>
                    <a:pt x="92" y="302"/>
                  </a:cubicBezTo>
                  <a:cubicBezTo>
                    <a:pt x="92" y="1973"/>
                    <a:pt x="92" y="1973"/>
                    <a:pt x="92" y="1973"/>
                  </a:cubicBezTo>
                  <a:cubicBezTo>
                    <a:pt x="31" y="1973"/>
                    <a:pt x="31" y="1973"/>
                    <a:pt x="31" y="1973"/>
                  </a:cubicBezTo>
                  <a:cubicBezTo>
                    <a:pt x="31" y="1974"/>
                    <a:pt x="31" y="1974"/>
                    <a:pt x="31" y="1974"/>
                  </a:cubicBezTo>
                  <a:cubicBezTo>
                    <a:pt x="147" y="1974"/>
                    <a:pt x="147" y="1974"/>
                    <a:pt x="147" y="1974"/>
                  </a:cubicBezTo>
                  <a:cubicBezTo>
                    <a:pt x="132" y="290"/>
                    <a:pt x="132" y="290"/>
                    <a:pt x="132" y="290"/>
                  </a:cubicBezTo>
                  <a:cubicBezTo>
                    <a:pt x="24" y="0"/>
                    <a:pt x="24" y="0"/>
                    <a:pt x="2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75" name="Freeform 56"/>
            <p:cNvSpPr>
              <a:spLocks/>
            </p:cNvSpPr>
            <p:nvPr/>
          </p:nvSpPr>
          <p:spPr bwMode="auto">
            <a:xfrm>
              <a:off x="6639990" y="3894331"/>
              <a:ext cx="154175" cy="294886"/>
            </a:xfrm>
            <a:custGeom>
              <a:avLst/>
              <a:gdLst>
                <a:gd name="T0" fmla="*/ 43 w 97"/>
                <a:gd name="T1" fmla="*/ 0 h 185"/>
                <a:gd name="T2" fmla="*/ 8 w 97"/>
                <a:gd name="T3" fmla="*/ 3 h 185"/>
                <a:gd name="T4" fmla="*/ 0 w 97"/>
                <a:gd name="T5" fmla="*/ 3 h 185"/>
                <a:gd name="T6" fmla="*/ 0 w 97"/>
                <a:gd name="T7" fmla="*/ 158 h 185"/>
                <a:gd name="T8" fmla="*/ 0 w 97"/>
                <a:gd name="T9" fmla="*/ 158 h 185"/>
                <a:gd name="T10" fmla="*/ 1 w 97"/>
                <a:gd name="T11" fmla="*/ 158 h 185"/>
                <a:gd name="T12" fmla="*/ 39 w 97"/>
                <a:gd name="T13" fmla="*/ 185 h 185"/>
                <a:gd name="T14" fmla="*/ 70 w 97"/>
                <a:gd name="T15" fmla="*/ 156 h 185"/>
                <a:gd name="T16" fmla="*/ 71 w 97"/>
                <a:gd name="T17" fmla="*/ 156 h 185"/>
                <a:gd name="T18" fmla="*/ 96 w 97"/>
                <a:gd name="T19" fmla="*/ 172 h 185"/>
                <a:gd name="T20" fmla="*/ 97 w 97"/>
                <a:gd name="T21" fmla="*/ 170 h 185"/>
                <a:gd name="T22" fmla="*/ 43 w 97"/>
                <a:gd name="T23"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7" h="185">
                  <a:moveTo>
                    <a:pt x="43" y="0"/>
                  </a:moveTo>
                  <a:cubicBezTo>
                    <a:pt x="31" y="2"/>
                    <a:pt x="19" y="3"/>
                    <a:pt x="8" y="3"/>
                  </a:cubicBezTo>
                  <a:cubicBezTo>
                    <a:pt x="5" y="3"/>
                    <a:pt x="3" y="3"/>
                    <a:pt x="0" y="3"/>
                  </a:cubicBezTo>
                  <a:cubicBezTo>
                    <a:pt x="0" y="158"/>
                    <a:pt x="0" y="158"/>
                    <a:pt x="0" y="158"/>
                  </a:cubicBezTo>
                  <a:cubicBezTo>
                    <a:pt x="0" y="158"/>
                    <a:pt x="0" y="158"/>
                    <a:pt x="0" y="158"/>
                  </a:cubicBezTo>
                  <a:cubicBezTo>
                    <a:pt x="1" y="158"/>
                    <a:pt x="1" y="158"/>
                    <a:pt x="1" y="158"/>
                  </a:cubicBezTo>
                  <a:cubicBezTo>
                    <a:pt x="26" y="158"/>
                    <a:pt x="36" y="176"/>
                    <a:pt x="39" y="185"/>
                  </a:cubicBezTo>
                  <a:cubicBezTo>
                    <a:pt x="41" y="178"/>
                    <a:pt x="47" y="156"/>
                    <a:pt x="70" y="156"/>
                  </a:cubicBezTo>
                  <a:cubicBezTo>
                    <a:pt x="70" y="156"/>
                    <a:pt x="70" y="156"/>
                    <a:pt x="71" y="156"/>
                  </a:cubicBezTo>
                  <a:cubicBezTo>
                    <a:pt x="84" y="156"/>
                    <a:pt x="92" y="164"/>
                    <a:pt x="96" y="172"/>
                  </a:cubicBezTo>
                  <a:cubicBezTo>
                    <a:pt x="97" y="170"/>
                    <a:pt x="97" y="170"/>
                    <a:pt x="97" y="170"/>
                  </a:cubicBezTo>
                  <a:cubicBezTo>
                    <a:pt x="43" y="0"/>
                    <a:pt x="43" y="0"/>
                    <a:pt x="43"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76" name="Freeform 57"/>
            <p:cNvSpPr>
              <a:spLocks/>
            </p:cNvSpPr>
            <p:nvPr/>
          </p:nvSpPr>
          <p:spPr bwMode="auto">
            <a:xfrm>
              <a:off x="6639990" y="4146128"/>
              <a:ext cx="65306" cy="2709179"/>
            </a:xfrm>
            <a:custGeom>
              <a:avLst/>
              <a:gdLst>
                <a:gd name="T0" fmla="*/ 1 w 41"/>
                <a:gd name="T1" fmla="*/ 0 h 1702"/>
                <a:gd name="T2" fmla="*/ 0 w 41"/>
                <a:gd name="T3" fmla="*/ 0 h 1702"/>
                <a:gd name="T4" fmla="*/ 0 w 41"/>
                <a:gd name="T5" fmla="*/ 0 h 1702"/>
                <a:gd name="T6" fmla="*/ 0 w 41"/>
                <a:gd name="T7" fmla="*/ 1702 h 1702"/>
                <a:gd name="T8" fmla="*/ 41 w 41"/>
                <a:gd name="T9" fmla="*/ 1702 h 1702"/>
                <a:gd name="T10" fmla="*/ 41 w 41"/>
                <a:gd name="T11" fmla="*/ 1701 h 1702"/>
                <a:gd name="T12" fmla="*/ 39 w 41"/>
                <a:gd name="T13" fmla="*/ 1701 h 1702"/>
                <a:gd name="T14" fmla="*/ 39 w 41"/>
                <a:gd name="T15" fmla="*/ 30 h 1702"/>
                <a:gd name="T16" fmla="*/ 39 w 41"/>
                <a:gd name="T17" fmla="*/ 27 h 1702"/>
                <a:gd name="T18" fmla="*/ 1 w 41"/>
                <a:gd name="T19" fmla="*/ 0 h 1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1702">
                  <a:moveTo>
                    <a:pt x="1" y="0"/>
                  </a:moveTo>
                  <a:cubicBezTo>
                    <a:pt x="1" y="0"/>
                    <a:pt x="1" y="0"/>
                    <a:pt x="0" y="0"/>
                  </a:cubicBezTo>
                  <a:cubicBezTo>
                    <a:pt x="0" y="0"/>
                    <a:pt x="0" y="0"/>
                    <a:pt x="0" y="0"/>
                  </a:cubicBezTo>
                  <a:cubicBezTo>
                    <a:pt x="0" y="1702"/>
                    <a:pt x="0" y="1702"/>
                    <a:pt x="0" y="1702"/>
                  </a:cubicBezTo>
                  <a:cubicBezTo>
                    <a:pt x="41" y="1702"/>
                    <a:pt x="41" y="1702"/>
                    <a:pt x="41" y="1702"/>
                  </a:cubicBezTo>
                  <a:cubicBezTo>
                    <a:pt x="41" y="1701"/>
                    <a:pt x="41" y="1701"/>
                    <a:pt x="41" y="1701"/>
                  </a:cubicBezTo>
                  <a:cubicBezTo>
                    <a:pt x="39" y="1701"/>
                    <a:pt x="39" y="1701"/>
                    <a:pt x="39" y="1701"/>
                  </a:cubicBezTo>
                  <a:cubicBezTo>
                    <a:pt x="39" y="30"/>
                    <a:pt x="39" y="30"/>
                    <a:pt x="39" y="30"/>
                  </a:cubicBezTo>
                  <a:cubicBezTo>
                    <a:pt x="39" y="30"/>
                    <a:pt x="39" y="29"/>
                    <a:pt x="39" y="27"/>
                  </a:cubicBezTo>
                  <a:cubicBezTo>
                    <a:pt x="36" y="18"/>
                    <a:pt x="26" y="0"/>
                    <a:pt x="1" y="0"/>
                  </a:cubicBezTo>
                </a:path>
              </a:pathLst>
            </a:custGeom>
            <a:solidFill>
              <a:srgbClr val="E2376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77" name="Freeform 58"/>
            <p:cNvSpPr>
              <a:spLocks/>
            </p:cNvSpPr>
            <p:nvPr/>
          </p:nvSpPr>
          <p:spPr bwMode="auto">
            <a:xfrm>
              <a:off x="6701930" y="4142762"/>
              <a:ext cx="100315" cy="2710525"/>
            </a:xfrm>
            <a:custGeom>
              <a:avLst/>
              <a:gdLst>
                <a:gd name="T0" fmla="*/ 32 w 63"/>
                <a:gd name="T1" fmla="*/ 0 h 1703"/>
                <a:gd name="T2" fmla="*/ 31 w 63"/>
                <a:gd name="T3" fmla="*/ 0 h 1703"/>
                <a:gd name="T4" fmla="*/ 0 w 63"/>
                <a:gd name="T5" fmla="*/ 29 h 1703"/>
                <a:gd name="T6" fmla="*/ 0 w 63"/>
                <a:gd name="T7" fmla="*/ 32 h 1703"/>
                <a:gd name="T8" fmla="*/ 0 w 63"/>
                <a:gd name="T9" fmla="*/ 1703 h 1703"/>
                <a:gd name="T10" fmla="*/ 2 w 63"/>
                <a:gd name="T11" fmla="*/ 1703 h 1703"/>
                <a:gd name="T12" fmla="*/ 63 w 63"/>
                <a:gd name="T13" fmla="*/ 1703 h 1703"/>
                <a:gd name="T14" fmla="*/ 63 w 63"/>
                <a:gd name="T15" fmla="*/ 32 h 1703"/>
                <a:gd name="T16" fmla="*/ 57 w 63"/>
                <a:gd name="T17" fmla="*/ 16 h 1703"/>
                <a:gd name="T18" fmla="*/ 32 w 63"/>
                <a:gd name="T19" fmla="*/ 0 h 1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703">
                  <a:moveTo>
                    <a:pt x="32" y="0"/>
                  </a:moveTo>
                  <a:cubicBezTo>
                    <a:pt x="31" y="0"/>
                    <a:pt x="31" y="0"/>
                    <a:pt x="31" y="0"/>
                  </a:cubicBezTo>
                  <a:cubicBezTo>
                    <a:pt x="8" y="0"/>
                    <a:pt x="2" y="22"/>
                    <a:pt x="0" y="29"/>
                  </a:cubicBezTo>
                  <a:cubicBezTo>
                    <a:pt x="0" y="31"/>
                    <a:pt x="0" y="32"/>
                    <a:pt x="0" y="32"/>
                  </a:cubicBezTo>
                  <a:cubicBezTo>
                    <a:pt x="0" y="1703"/>
                    <a:pt x="0" y="1703"/>
                    <a:pt x="0" y="1703"/>
                  </a:cubicBezTo>
                  <a:cubicBezTo>
                    <a:pt x="2" y="1703"/>
                    <a:pt x="2" y="1703"/>
                    <a:pt x="2" y="1703"/>
                  </a:cubicBezTo>
                  <a:cubicBezTo>
                    <a:pt x="63" y="1703"/>
                    <a:pt x="63" y="1703"/>
                    <a:pt x="63" y="1703"/>
                  </a:cubicBezTo>
                  <a:cubicBezTo>
                    <a:pt x="63" y="32"/>
                    <a:pt x="63" y="32"/>
                    <a:pt x="63" y="32"/>
                  </a:cubicBezTo>
                  <a:cubicBezTo>
                    <a:pt x="63" y="32"/>
                    <a:pt x="62" y="24"/>
                    <a:pt x="57" y="16"/>
                  </a:cubicBezTo>
                  <a:cubicBezTo>
                    <a:pt x="53" y="8"/>
                    <a:pt x="45" y="0"/>
                    <a:pt x="32" y="0"/>
                  </a:cubicBezTo>
                </a:path>
              </a:pathLst>
            </a:custGeom>
            <a:solidFill>
              <a:srgbClr val="E2376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78" name="Freeform 59"/>
            <p:cNvSpPr>
              <a:spLocks/>
            </p:cNvSpPr>
            <p:nvPr/>
          </p:nvSpPr>
          <p:spPr bwMode="auto">
            <a:xfrm>
              <a:off x="6639990" y="3714572"/>
              <a:ext cx="67999" cy="184472"/>
            </a:xfrm>
            <a:custGeom>
              <a:avLst/>
              <a:gdLst>
                <a:gd name="T0" fmla="*/ 10 w 43"/>
                <a:gd name="T1" fmla="*/ 0 h 116"/>
                <a:gd name="T2" fmla="*/ 0 w 43"/>
                <a:gd name="T3" fmla="*/ 0 h 116"/>
                <a:gd name="T4" fmla="*/ 0 w 43"/>
                <a:gd name="T5" fmla="*/ 116 h 116"/>
                <a:gd name="T6" fmla="*/ 8 w 43"/>
                <a:gd name="T7" fmla="*/ 116 h 116"/>
                <a:gd name="T8" fmla="*/ 43 w 43"/>
                <a:gd name="T9" fmla="*/ 113 h 116"/>
                <a:gd name="T10" fmla="*/ 43 w 43"/>
                <a:gd name="T11" fmla="*/ 113 h 116"/>
                <a:gd name="T12" fmla="*/ 10 w 43"/>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3" h="116">
                  <a:moveTo>
                    <a:pt x="10" y="0"/>
                  </a:moveTo>
                  <a:cubicBezTo>
                    <a:pt x="0" y="0"/>
                    <a:pt x="0" y="0"/>
                    <a:pt x="0" y="0"/>
                  </a:cubicBezTo>
                  <a:cubicBezTo>
                    <a:pt x="0" y="116"/>
                    <a:pt x="0" y="116"/>
                    <a:pt x="0" y="116"/>
                  </a:cubicBezTo>
                  <a:cubicBezTo>
                    <a:pt x="3" y="116"/>
                    <a:pt x="5" y="116"/>
                    <a:pt x="8" y="116"/>
                  </a:cubicBezTo>
                  <a:cubicBezTo>
                    <a:pt x="19" y="116"/>
                    <a:pt x="31" y="115"/>
                    <a:pt x="43" y="113"/>
                  </a:cubicBezTo>
                  <a:cubicBezTo>
                    <a:pt x="43" y="113"/>
                    <a:pt x="43" y="113"/>
                    <a:pt x="43" y="113"/>
                  </a:cubicBezTo>
                  <a:cubicBezTo>
                    <a:pt x="10" y="0"/>
                    <a:pt x="10" y="0"/>
                    <a:pt x="10" y="0"/>
                  </a:cubicBezTo>
                </a:path>
              </a:pathLst>
            </a:custGeom>
            <a:solidFill>
              <a:srgbClr val="E2376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grpSp>
      <p:grpSp>
        <p:nvGrpSpPr>
          <p:cNvPr id="379" name="Group 5"/>
          <p:cNvGrpSpPr/>
          <p:nvPr userDrawn="1"/>
        </p:nvGrpSpPr>
        <p:grpSpPr>
          <a:xfrm rot="10800000" flipV="1">
            <a:off x="5124335" y="6225655"/>
            <a:ext cx="403847" cy="2167807"/>
            <a:chOff x="6007804" y="4266641"/>
            <a:chExt cx="403952" cy="2588666"/>
          </a:xfrm>
        </p:grpSpPr>
        <p:sp>
          <p:nvSpPr>
            <p:cNvPr id="380" name="Freeform 29"/>
            <p:cNvSpPr>
              <a:spLocks/>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81" name="Freeform 30"/>
            <p:cNvSpPr>
              <a:spLocks/>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82" name="Freeform 31"/>
            <p:cNvSpPr>
              <a:spLocks/>
            </p:cNvSpPr>
            <p:nvPr/>
          </p:nvSpPr>
          <p:spPr bwMode="auto">
            <a:xfrm>
              <a:off x="6104752" y="4694831"/>
              <a:ext cx="125899" cy="2160476"/>
            </a:xfrm>
            <a:custGeom>
              <a:avLst/>
              <a:gdLst>
                <a:gd name="T0" fmla="*/ 79 w 79"/>
                <a:gd name="T1" fmla="*/ 1357 h 1357"/>
                <a:gd name="T2" fmla="*/ 0 w 79"/>
                <a:gd name="T3" fmla="*/ 1357 h 1357"/>
                <a:gd name="T4" fmla="*/ 0 w 79"/>
                <a:gd name="T5" fmla="*/ 32 h 1357"/>
                <a:gd name="T6" fmla="*/ 39 w 79"/>
                <a:gd name="T7" fmla="*/ 1 h 1357"/>
                <a:gd name="T8" fmla="*/ 79 w 79"/>
                <a:gd name="T9" fmla="*/ 32 h 1357"/>
                <a:gd name="T10" fmla="*/ 79 w 79"/>
                <a:gd name="T11" fmla="*/ 1357 h 1357"/>
              </a:gdLst>
              <a:ahLst/>
              <a:cxnLst>
                <a:cxn ang="0">
                  <a:pos x="T0" y="T1"/>
                </a:cxn>
                <a:cxn ang="0">
                  <a:pos x="T2" y="T3"/>
                </a:cxn>
                <a:cxn ang="0">
                  <a:pos x="T4" y="T5"/>
                </a:cxn>
                <a:cxn ang="0">
                  <a:pos x="T6" y="T7"/>
                </a:cxn>
                <a:cxn ang="0">
                  <a:pos x="T8" y="T9"/>
                </a:cxn>
                <a:cxn ang="0">
                  <a:pos x="T10" y="T11"/>
                </a:cxn>
              </a:cxnLst>
              <a:rect l="0" t="0" r="r" b="b"/>
              <a:pathLst>
                <a:path w="79" h="1357">
                  <a:moveTo>
                    <a:pt x="79" y="1357"/>
                  </a:moveTo>
                  <a:cubicBezTo>
                    <a:pt x="0" y="1357"/>
                    <a:pt x="0" y="1357"/>
                    <a:pt x="0" y="1357"/>
                  </a:cubicBezTo>
                  <a:cubicBezTo>
                    <a:pt x="0" y="32"/>
                    <a:pt x="0" y="32"/>
                    <a:pt x="0" y="32"/>
                  </a:cubicBezTo>
                  <a:cubicBezTo>
                    <a:pt x="0" y="32"/>
                    <a:pt x="5" y="1"/>
                    <a:pt x="39" y="1"/>
                  </a:cubicBezTo>
                  <a:cubicBezTo>
                    <a:pt x="73" y="0"/>
                    <a:pt x="79" y="32"/>
                    <a:pt x="79" y="32"/>
                  </a:cubicBezTo>
                  <a:cubicBezTo>
                    <a:pt x="79" y="1357"/>
                    <a:pt x="79" y="1357"/>
                    <a:pt x="79" y="1357"/>
                  </a:cubicBezTo>
                </a:path>
              </a:pathLst>
            </a:custGeom>
            <a:solidFill>
              <a:srgbClr val="F39C11">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83" name="Freeform 32"/>
            <p:cNvSpPr>
              <a:spLocks/>
            </p:cNvSpPr>
            <p:nvPr/>
          </p:nvSpPr>
          <p:spPr bwMode="auto">
            <a:xfrm>
              <a:off x="6228631" y="4692138"/>
              <a:ext cx="100315" cy="2161149"/>
            </a:xfrm>
            <a:custGeom>
              <a:avLst/>
              <a:gdLst>
                <a:gd name="T0" fmla="*/ 63 w 63"/>
                <a:gd name="T1" fmla="*/ 1358 h 1358"/>
                <a:gd name="T2" fmla="*/ 0 w 63"/>
                <a:gd name="T3" fmla="*/ 1358 h 1358"/>
                <a:gd name="T4" fmla="*/ 0 w 63"/>
                <a:gd name="T5" fmla="*/ 32 h 1358"/>
                <a:gd name="T6" fmla="*/ 30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0" y="0"/>
                  </a:cubicBezTo>
                  <a:cubicBezTo>
                    <a:pt x="57" y="0"/>
                    <a:pt x="63" y="32"/>
                    <a:pt x="63" y="32"/>
                  </a:cubicBezTo>
                  <a:cubicBezTo>
                    <a:pt x="63" y="1358"/>
                    <a:pt x="63" y="1358"/>
                    <a:pt x="63" y="1358"/>
                  </a:cubicBezTo>
                </a:path>
              </a:pathLst>
            </a:custGeom>
            <a:solidFill>
              <a:srgbClr val="FFB1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84" name="Freeform 33"/>
            <p:cNvSpPr>
              <a:spLocks/>
            </p:cNvSpPr>
            <p:nvPr/>
          </p:nvSpPr>
          <p:spPr bwMode="auto">
            <a:xfrm>
              <a:off x="6007804" y="4692138"/>
              <a:ext cx="100315" cy="2161149"/>
            </a:xfrm>
            <a:custGeom>
              <a:avLst/>
              <a:gdLst>
                <a:gd name="T0" fmla="*/ 63 w 63"/>
                <a:gd name="T1" fmla="*/ 1358 h 1358"/>
                <a:gd name="T2" fmla="*/ 0 w 63"/>
                <a:gd name="T3" fmla="*/ 1358 h 1358"/>
                <a:gd name="T4" fmla="*/ 0 w 63"/>
                <a:gd name="T5" fmla="*/ 32 h 1358"/>
                <a:gd name="T6" fmla="*/ 31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1" y="0"/>
                  </a:cubicBezTo>
                  <a:cubicBezTo>
                    <a:pt x="58" y="0"/>
                    <a:pt x="63" y="32"/>
                    <a:pt x="63" y="32"/>
                  </a:cubicBezTo>
                  <a:lnTo>
                    <a:pt x="63" y="1358"/>
                  </a:lnTo>
                  <a:close/>
                </a:path>
              </a:pathLst>
            </a:custGeom>
            <a:solidFill>
              <a:srgbClr val="F39C11">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85" name="Freeform 34"/>
            <p:cNvSpPr>
              <a:spLocks/>
            </p:cNvSpPr>
            <p:nvPr/>
          </p:nvSpPr>
          <p:spPr bwMode="auto">
            <a:xfrm>
              <a:off x="6104752" y="4268661"/>
              <a:ext cx="129265" cy="185818"/>
            </a:xfrm>
            <a:custGeom>
              <a:avLst/>
              <a:gdLst>
                <a:gd name="T0" fmla="*/ 0 w 81"/>
                <a:gd name="T1" fmla="*/ 107 h 117"/>
                <a:gd name="T2" fmla="*/ 81 w 81"/>
                <a:gd name="T3" fmla="*/ 109 h 117"/>
                <a:gd name="T4" fmla="*/ 48 w 81"/>
                <a:gd name="T5" fmla="*/ 0 h 117"/>
                <a:gd name="T6" fmla="*/ 28 w 81"/>
                <a:gd name="T7" fmla="*/ 0 h 117"/>
                <a:gd name="T8" fmla="*/ 0 w 81"/>
                <a:gd name="T9" fmla="*/ 107 h 117"/>
              </a:gdLst>
              <a:ahLst/>
              <a:cxnLst>
                <a:cxn ang="0">
                  <a:pos x="T0" y="T1"/>
                </a:cxn>
                <a:cxn ang="0">
                  <a:pos x="T2" y="T3"/>
                </a:cxn>
                <a:cxn ang="0">
                  <a:pos x="T4" y="T5"/>
                </a:cxn>
                <a:cxn ang="0">
                  <a:pos x="T6" y="T7"/>
                </a:cxn>
                <a:cxn ang="0">
                  <a:pos x="T8" y="T9"/>
                </a:cxn>
              </a:cxnLst>
              <a:rect l="0" t="0" r="r" b="b"/>
              <a:pathLst>
                <a:path w="81" h="117">
                  <a:moveTo>
                    <a:pt x="0" y="107"/>
                  </a:moveTo>
                  <a:cubicBezTo>
                    <a:pt x="0" y="107"/>
                    <a:pt x="39" y="117"/>
                    <a:pt x="81" y="109"/>
                  </a:cubicBezTo>
                  <a:cubicBezTo>
                    <a:pt x="48" y="0"/>
                    <a:pt x="48" y="0"/>
                    <a:pt x="48" y="0"/>
                  </a:cubicBezTo>
                  <a:cubicBezTo>
                    <a:pt x="28" y="0"/>
                    <a:pt x="28" y="0"/>
                    <a:pt x="28" y="0"/>
                  </a:cubicBezTo>
                  <a:cubicBezTo>
                    <a:pt x="0" y="107"/>
                    <a:pt x="0" y="107"/>
                    <a:pt x="0" y="107"/>
                  </a:cubicBezTo>
                </a:path>
              </a:pathLst>
            </a:custGeom>
            <a:solidFill>
              <a:srgbClr val="F39C11">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86" name="Freeform 50"/>
            <p:cNvSpPr>
              <a:spLocks/>
            </p:cNvSpPr>
            <p:nvPr/>
          </p:nvSpPr>
          <p:spPr bwMode="auto">
            <a:xfrm>
              <a:off x="6173424" y="4266641"/>
              <a:ext cx="238332" cy="2588666"/>
            </a:xfrm>
            <a:custGeom>
              <a:avLst/>
              <a:gdLst>
                <a:gd name="T0" fmla="*/ 27 w 150"/>
                <a:gd name="T1" fmla="*/ 0 h 1626"/>
                <a:gd name="T2" fmla="*/ 0 w 150"/>
                <a:gd name="T3" fmla="*/ 1 h 1626"/>
                <a:gd name="T4" fmla="*/ 5 w 150"/>
                <a:gd name="T5" fmla="*/ 1 h 1626"/>
                <a:gd name="T6" fmla="*/ 38 w 150"/>
                <a:gd name="T7" fmla="*/ 110 h 1626"/>
                <a:gd name="T8" fmla="*/ 92 w 150"/>
                <a:gd name="T9" fmla="*/ 282 h 1626"/>
                <a:gd name="T10" fmla="*/ 92 w 150"/>
                <a:gd name="T11" fmla="*/ 284 h 1626"/>
                <a:gd name="T12" fmla="*/ 98 w 150"/>
                <a:gd name="T13" fmla="*/ 299 h 1626"/>
                <a:gd name="T14" fmla="*/ 98 w 150"/>
                <a:gd name="T15" fmla="*/ 1625 h 1626"/>
                <a:gd name="T16" fmla="*/ 36 w 150"/>
                <a:gd name="T17" fmla="*/ 1625 h 1626"/>
                <a:gd name="T18" fmla="*/ 36 w 150"/>
                <a:gd name="T19" fmla="*/ 1626 h 1626"/>
                <a:gd name="T20" fmla="*/ 150 w 150"/>
                <a:gd name="T21" fmla="*/ 1626 h 1626"/>
                <a:gd name="T22" fmla="*/ 135 w 150"/>
                <a:gd name="T23" fmla="*/ 290 h 1626"/>
                <a:gd name="T24" fmla="*/ 27 w 150"/>
                <a:gd name="T25" fmla="*/ 0 h 1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0" h="1626">
                  <a:moveTo>
                    <a:pt x="27" y="0"/>
                  </a:moveTo>
                  <a:cubicBezTo>
                    <a:pt x="0" y="1"/>
                    <a:pt x="0" y="1"/>
                    <a:pt x="0" y="1"/>
                  </a:cubicBezTo>
                  <a:cubicBezTo>
                    <a:pt x="5" y="1"/>
                    <a:pt x="5" y="1"/>
                    <a:pt x="5" y="1"/>
                  </a:cubicBezTo>
                  <a:cubicBezTo>
                    <a:pt x="38" y="110"/>
                    <a:pt x="38" y="110"/>
                    <a:pt x="38" y="110"/>
                  </a:cubicBezTo>
                  <a:cubicBezTo>
                    <a:pt x="92" y="282"/>
                    <a:pt x="92" y="282"/>
                    <a:pt x="92" y="282"/>
                  </a:cubicBezTo>
                  <a:cubicBezTo>
                    <a:pt x="92" y="284"/>
                    <a:pt x="92" y="284"/>
                    <a:pt x="92" y="284"/>
                  </a:cubicBezTo>
                  <a:cubicBezTo>
                    <a:pt x="96" y="291"/>
                    <a:pt x="98" y="299"/>
                    <a:pt x="98" y="299"/>
                  </a:cubicBezTo>
                  <a:cubicBezTo>
                    <a:pt x="98" y="1625"/>
                    <a:pt x="98" y="1625"/>
                    <a:pt x="98" y="1625"/>
                  </a:cubicBezTo>
                  <a:cubicBezTo>
                    <a:pt x="36" y="1625"/>
                    <a:pt x="36" y="1625"/>
                    <a:pt x="36" y="1625"/>
                  </a:cubicBezTo>
                  <a:cubicBezTo>
                    <a:pt x="36" y="1626"/>
                    <a:pt x="36" y="1626"/>
                    <a:pt x="36" y="1626"/>
                  </a:cubicBezTo>
                  <a:cubicBezTo>
                    <a:pt x="150" y="1626"/>
                    <a:pt x="150" y="1626"/>
                    <a:pt x="150" y="1626"/>
                  </a:cubicBezTo>
                  <a:cubicBezTo>
                    <a:pt x="135" y="290"/>
                    <a:pt x="135" y="290"/>
                    <a:pt x="135" y="290"/>
                  </a:cubicBezTo>
                  <a:cubicBezTo>
                    <a:pt x="27" y="0"/>
                    <a:pt x="27" y="0"/>
                    <a:pt x="27"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87" name="Freeform 51"/>
            <p:cNvSpPr>
              <a:spLocks/>
            </p:cNvSpPr>
            <p:nvPr/>
          </p:nvSpPr>
          <p:spPr bwMode="auto">
            <a:xfrm>
              <a:off x="6161979" y="4441687"/>
              <a:ext cx="157542" cy="298252"/>
            </a:xfrm>
            <a:custGeom>
              <a:avLst/>
              <a:gdLst>
                <a:gd name="T0" fmla="*/ 45 w 99"/>
                <a:gd name="T1" fmla="*/ 0 h 187"/>
                <a:gd name="T2" fmla="*/ 45 w 99"/>
                <a:gd name="T3" fmla="*/ 0 h 187"/>
                <a:gd name="T4" fmla="*/ 11 w 99"/>
                <a:gd name="T5" fmla="*/ 3 h 187"/>
                <a:gd name="T6" fmla="*/ 0 w 99"/>
                <a:gd name="T7" fmla="*/ 3 h 187"/>
                <a:gd name="T8" fmla="*/ 0 w 99"/>
                <a:gd name="T9" fmla="*/ 160 h 187"/>
                <a:gd name="T10" fmla="*/ 3 w 99"/>
                <a:gd name="T11" fmla="*/ 160 h 187"/>
                <a:gd name="T12" fmla="*/ 4 w 99"/>
                <a:gd name="T13" fmla="*/ 160 h 187"/>
                <a:gd name="T14" fmla="*/ 42 w 99"/>
                <a:gd name="T15" fmla="*/ 187 h 187"/>
                <a:gd name="T16" fmla="*/ 72 w 99"/>
                <a:gd name="T17" fmla="*/ 157 h 187"/>
                <a:gd name="T18" fmla="*/ 73 w 99"/>
                <a:gd name="T19" fmla="*/ 157 h 187"/>
                <a:gd name="T20" fmla="*/ 99 w 99"/>
                <a:gd name="T21" fmla="*/ 174 h 187"/>
                <a:gd name="T22" fmla="*/ 99 w 99"/>
                <a:gd name="T23" fmla="*/ 172 h 187"/>
                <a:gd name="T24" fmla="*/ 45 w 99"/>
                <a:gd name="T25"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187">
                  <a:moveTo>
                    <a:pt x="45" y="0"/>
                  </a:moveTo>
                  <a:cubicBezTo>
                    <a:pt x="45" y="0"/>
                    <a:pt x="45" y="0"/>
                    <a:pt x="45" y="0"/>
                  </a:cubicBezTo>
                  <a:cubicBezTo>
                    <a:pt x="33" y="2"/>
                    <a:pt x="21" y="3"/>
                    <a:pt x="11" y="3"/>
                  </a:cubicBezTo>
                  <a:cubicBezTo>
                    <a:pt x="7" y="3"/>
                    <a:pt x="3" y="3"/>
                    <a:pt x="0" y="3"/>
                  </a:cubicBezTo>
                  <a:cubicBezTo>
                    <a:pt x="0" y="160"/>
                    <a:pt x="0" y="160"/>
                    <a:pt x="0" y="160"/>
                  </a:cubicBezTo>
                  <a:cubicBezTo>
                    <a:pt x="1" y="160"/>
                    <a:pt x="2" y="160"/>
                    <a:pt x="3" y="160"/>
                  </a:cubicBezTo>
                  <a:cubicBezTo>
                    <a:pt x="3" y="160"/>
                    <a:pt x="4" y="160"/>
                    <a:pt x="4" y="160"/>
                  </a:cubicBezTo>
                  <a:cubicBezTo>
                    <a:pt x="29" y="160"/>
                    <a:pt x="39" y="178"/>
                    <a:pt x="42" y="187"/>
                  </a:cubicBezTo>
                  <a:cubicBezTo>
                    <a:pt x="44" y="179"/>
                    <a:pt x="50" y="158"/>
                    <a:pt x="72" y="157"/>
                  </a:cubicBezTo>
                  <a:cubicBezTo>
                    <a:pt x="73" y="157"/>
                    <a:pt x="73" y="157"/>
                    <a:pt x="73" y="157"/>
                  </a:cubicBezTo>
                  <a:cubicBezTo>
                    <a:pt x="87" y="157"/>
                    <a:pt x="94" y="166"/>
                    <a:pt x="99" y="174"/>
                  </a:cubicBezTo>
                  <a:cubicBezTo>
                    <a:pt x="99" y="172"/>
                    <a:pt x="99" y="172"/>
                    <a:pt x="99" y="172"/>
                  </a:cubicBezTo>
                  <a:cubicBezTo>
                    <a:pt x="45" y="0"/>
                    <a:pt x="45" y="0"/>
                    <a:pt x="45"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88" name="Freeform 52"/>
            <p:cNvSpPr>
              <a:spLocks/>
            </p:cNvSpPr>
            <p:nvPr/>
          </p:nvSpPr>
          <p:spPr bwMode="auto">
            <a:xfrm>
              <a:off x="6161979" y="4696851"/>
              <a:ext cx="68672" cy="2158456"/>
            </a:xfrm>
            <a:custGeom>
              <a:avLst/>
              <a:gdLst>
                <a:gd name="T0" fmla="*/ 4 w 43"/>
                <a:gd name="T1" fmla="*/ 0 h 1356"/>
                <a:gd name="T2" fmla="*/ 3 w 43"/>
                <a:gd name="T3" fmla="*/ 0 h 1356"/>
                <a:gd name="T4" fmla="*/ 0 w 43"/>
                <a:gd name="T5" fmla="*/ 0 h 1356"/>
                <a:gd name="T6" fmla="*/ 0 w 43"/>
                <a:gd name="T7" fmla="*/ 1356 h 1356"/>
                <a:gd name="T8" fmla="*/ 43 w 43"/>
                <a:gd name="T9" fmla="*/ 1356 h 1356"/>
                <a:gd name="T10" fmla="*/ 43 w 43"/>
                <a:gd name="T11" fmla="*/ 1355 h 1356"/>
                <a:gd name="T12" fmla="*/ 42 w 43"/>
                <a:gd name="T13" fmla="*/ 1355 h 1356"/>
                <a:gd name="T14" fmla="*/ 42 w 43"/>
                <a:gd name="T15" fmla="*/ 29 h 1356"/>
                <a:gd name="T16" fmla="*/ 42 w 43"/>
                <a:gd name="T17" fmla="*/ 27 h 1356"/>
                <a:gd name="T18" fmla="*/ 4 w 43"/>
                <a:gd name="T19"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1356">
                  <a:moveTo>
                    <a:pt x="4" y="0"/>
                  </a:moveTo>
                  <a:cubicBezTo>
                    <a:pt x="4" y="0"/>
                    <a:pt x="3" y="0"/>
                    <a:pt x="3" y="0"/>
                  </a:cubicBezTo>
                  <a:cubicBezTo>
                    <a:pt x="2" y="0"/>
                    <a:pt x="1" y="0"/>
                    <a:pt x="0" y="0"/>
                  </a:cubicBezTo>
                  <a:cubicBezTo>
                    <a:pt x="0" y="1356"/>
                    <a:pt x="0" y="1356"/>
                    <a:pt x="0" y="1356"/>
                  </a:cubicBezTo>
                  <a:cubicBezTo>
                    <a:pt x="43" y="1356"/>
                    <a:pt x="43" y="1356"/>
                    <a:pt x="43" y="1356"/>
                  </a:cubicBezTo>
                  <a:cubicBezTo>
                    <a:pt x="43" y="1355"/>
                    <a:pt x="43" y="1355"/>
                    <a:pt x="43" y="1355"/>
                  </a:cubicBezTo>
                  <a:cubicBezTo>
                    <a:pt x="42" y="1355"/>
                    <a:pt x="42" y="1355"/>
                    <a:pt x="42" y="1355"/>
                  </a:cubicBezTo>
                  <a:cubicBezTo>
                    <a:pt x="42" y="29"/>
                    <a:pt x="42" y="29"/>
                    <a:pt x="42" y="29"/>
                  </a:cubicBezTo>
                  <a:cubicBezTo>
                    <a:pt x="42" y="29"/>
                    <a:pt x="42" y="28"/>
                    <a:pt x="42" y="27"/>
                  </a:cubicBezTo>
                  <a:cubicBezTo>
                    <a:pt x="39" y="18"/>
                    <a:pt x="29" y="0"/>
                    <a:pt x="4" y="0"/>
                  </a:cubicBezTo>
                </a:path>
              </a:pathLst>
            </a:custGeom>
            <a:solidFill>
              <a:srgbClr val="F39C1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89" name="Freeform 53"/>
            <p:cNvSpPr>
              <a:spLocks/>
            </p:cNvSpPr>
            <p:nvPr/>
          </p:nvSpPr>
          <p:spPr bwMode="auto">
            <a:xfrm>
              <a:off x="6228631" y="4692138"/>
              <a:ext cx="100315" cy="2161149"/>
            </a:xfrm>
            <a:custGeom>
              <a:avLst/>
              <a:gdLst>
                <a:gd name="T0" fmla="*/ 31 w 63"/>
                <a:gd name="T1" fmla="*/ 0 h 1358"/>
                <a:gd name="T2" fmla="*/ 30 w 63"/>
                <a:gd name="T3" fmla="*/ 0 h 1358"/>
                <a:gd name="T4" fmla="*/ 0 w 63"/>
                <a:gd name="T5" fmla="*/ 30 h 1358"/>
                <a:gd name="T6" fmla="*/ 0 w 63"/>
                <a:gd name="T7" fmla="*/ 32 h 1358"/>
                <a:gd name="T8" fmla="*/ 0 w 63"/>
                <a:gd name="T9" fmla="*/ 1358 h 1358"/>
                <a:gd name="T10" fmla="*/ 1 w 63"/>
                <a:gd name="T11" fmla="*/ 1358 h 1358"/>
                <a:gd name="T12" fmla="*/ 63 w 63"/>
                <a:gd name="T13" fmla="*/ 1358 h 1358"/>
                <a:gd name="T14" fmla="*/ 63 w 63"/>
                <a:gd name="T15" fmla="*/ 32 h 1358"/>
                <a:gd name="T16" fmla="*/ 57 w 63"/>
                <a:gd name="T17" fmla="*/ 17 h 1358"/>
                <a:gd name="T18" fmla="*/ 31 w 63"/>
                <a:gd name="T19" fmla="*/ 0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358">
                  <a:moveTo>
                    <a:pt x="31" y="0"/>
                  </a:moveTo>
                  <a:cubicBezTo>
                    <a:pt x="31" y="0"/>
                    <a:pt x="31" y="0"/>
                    <a:pt x="30" y="0"/>
                  </a:cubicBezTo>
                  <a:cubicBezTo>
                    <a:pt x="8" y="1"/>
                    <a:pt x="2" y="22"/>
                    <a:pt x="0" y="30"/>
                  </a:cubicBezTo>
                  <a:cubicBezTo>
                    <a:pt x="0" y="31"/>
                    <a:pt x="0" y="32"/>
                    <a:pt x="0" y="32"/>
                  </a:cubicBezTo>
                  <a:cubicBezTo>
                    <a:pt x="0" y="1358"/>
                    <a:pt x="0" y="1358"/>
                    <a:pt x="0" y="1358"/>
                  </a:cubicBezTo>
                  <a:cubicBezTo>
                    <a:pt x="1" y="1358"/>
                    <a:pt x="1" y="1358"/>
                    <a:pt x="1" y="1358"/>
                  </a:cubicBezTo>
                  <a:cubicBezTo>
                    <a:pt x="63" y="1358"/>
                    <a:pt x="63" y="1358"/>
                    <a:pt x="63" y="1358"/>
                  </a:cubicBezTo>
                  <a:cubicBezTo>
                    <a:pt x="63" y="32"/>
                    <a:pt x="63" y="32"/>
                    <a:pt x="63" y="32"/>
                  </a:cubicBezTo>
                  <a:cubicBezTo>
                    <a:pt x="63" y="32"/>
                    <a:pt x="61" y="24"/>
                    <a:pt x="57" y="17"/>
                  </a:cubicBezTo>
                  <a:cubicBezTo>
                    <a:pt x="52" y="9"/>
                    <a:pt x="45" y="0"/>
                    <a:pt x="31" y="0"/>
                  </a:cubicBezTo>
                </a:path>
              </a:pathLst>
            </a:custGeom>
            <a:solidFill>
              <a:srgbClr val="F39C1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90" name="Freeform 54"/>
            <p:cNvSpPr>
              <a:spLocks/>
            </p:cNvSpPr>
            <p:nvPr/>
          </p:nvSpPr>
          <p:spPr bwMode="auto">
            <a:xfrm>
              <a:off x="6161979" y="4268661"/>
              <a:ext cx="72038" cy="178413"/>
            </a:xfrm>
            <a:custGeom>
              <a:avLst/>
              <a:gdLst>
                <a:gd name="T0" fmla="*/ 12 w 45"/>
                <a:gd name="T1" fmla="*/ 0 h 112"/>
                <a:gd name="T2" fmla="*/ 7 w 45"/>
                <a:gd name="T3" fmla="*/ 0 h 112"/>
                <a:gd name="T4" fmla="*/ 0 w 45"/>
                <a:gd name="T5" fmla="*/ 0 h 112"/>
                <a:gd name="T6" fmla="*/ 0 w 45"/>
                <a:gd name="T7" fmla="*/ 112 h 112"/>
                <a:gd name="T8" fmla="*/ 11 w 45"/>
                <a:gd name="T9" fmla="*/ 112 h 112"/>
                <a:gd name="T10" fmla="*/ 45 w 45"/>
                <a:gd name="T11" fmla="*/ 109 h 112"/>
                <a:gd name="T12" fmla="*/ 45 w 45"/>
                <a:gd name="T13" fmla="*/ 109 h 112"/>
                <a:gd name="T14" fmla="*/ 12 w 45"/>
                <a:gd name="T15" fmla="*/ 0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112">
                  <a:moveTo>
                    <a:pt x="12" y="0"/>
                  </a:moveTo>
                  <a:cubicBezTo>
                    <a:pt x="7" y="0"/>
                    <a:pt x="7" y="0"/>
                    <a:pt x="7" y="0"/>
                  </a:cubicBezTo>
                  <a:cubicBezTo>
                    <a:pt x="0" y="0"/>
                    <a:pt x="0" y="0"/>
                    <a:pt x="0" y="0"/>
                  </a:cubicBezTo>
                  <a:cubicBezTo>
                    <a:pt x="0" y="112"/>
                    <a:pt x="0" y="112"/>
                    <a:pt x="0" y="112"/>
                  </a:cubicBezTo>
                  <a:cubicBezTo>
                    <a:pt x="3" y="112"/>
                    <a:pt x="7" y="112"/>
                    <a:pt x="11" y="112"/>
                  </a:cubicBezTo>
                  <a:cubicBezTo>
                    <a:pt x="21" y="112"/>
                    <a:pt x="33" y="111"/>
                    <a:pt x="45" y="109"/>
                  </a:cubicBezTo>
                  <a:cubicBezTo>
                    <a:pt x="45" y="109"/>
                    <a:pt x="45" y="109"/>
                    <a:pt x="45" y="109"/>
                  </a:cubicBezTo>
                  <a:cubicBezTo>
                    <a:pt x="12" y="0"/>
                    <a:pt x="12" y="0"/>
                    <a:pt x="12" y="0"/>
                  </a:cubicBezTo>
                </a:path>
              </a:pathLst>
            </a:custGeom>
            <a:solidFill>
              <a:srgbClr val="F39C1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grpSp>
      <p:grpSp>
        <p:nvGrpSpPr>
          <p:cNvPr id="391" name="Group 3"/>
          <p:cNvGrpSpPr/>
          <p:nvPr userDrawn="1"/>
        </p:nvGrpSpPr>
        <p:grpSpPr>
          <a:xfrm rot="10800000" flipV="1">
            <a:off x="8605766" y="6225656"/>
            <a:ext cx="412599" cy="1820482"/>
            <a:chOff x="4980416" y="5037518"/>
            <a:chExt cx="412706" cy="1820482"/>
          </a:xfrm>
        </p:grpSpPr>
        <p:sp>
          <p:nvSpPr>
            <p:cNvPr id="392" name="Freeform 11"/>
            <p:cNvSpPr>
              <a:spLocks/>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93" name="Freeform 12"/>
            <p:cNvSpPr>
              <a:spLocks/>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94" name="Freeform 13"/>
            <p:cNvSpPr>
              <a:spLocks/>
            </p:cNvSpPr>
            <p:nvPr/>
          </p:nvSpPr>
          <p:spPr bwMode="auto">
            <a:xfrm>
              <a:off x="5078038" y="5468401"/>
              <a:ext cx="125899" cy="1386906"/>
            </a:xfrm>
            <a:custGeom>
              <a:avLst/>
              <a:gdLst>
                <a:gd name="T0" fmla="*/ 79 w 79"/>
                <a:gd name="T1" fmla="*/ 871 h 871"/>
                <a:gd name="T2" fmla="*/ 0 w 79"/>
                <a:gd name="T3" fmla="*/ 871 h 871"/>
                <a:gd name="T4" fmla="*/ 0 w 79"/>
                <a:gd name="T5" fmla="*/ 33 h 871"/>
                <a:gd name="T6" fmla="*/ 39 w 79"/>
                <a:gd name="T7" fmla="*/ 1 h 871"/>
                <a:gd name="T8" fmla="*/ 79 w 79"/>
                <a:gd name="T9" fmla="*/ 33 h 871"/>
                <a:gd name="T10" fmla="*/ 79 w 79"/>
                <a:gd name="T11" fmla="*/ 871 h 871"/>
              </a:gdLst>
              <a:ahLst/>
              <a:cxnLst>
                <a:cxn ang="0">
                  <a:pos x="T0" y="T1"/>
                </a:cxn>
                <a:cxn ang="0">
                  <a:pos x="T2" y="T3"/>
                </a:cxn>
                <a:cxn ang="0">
                  <a:pos x="T4" y="T5"/>
                </a:cxn>
                <a:cxn ang="0">
                  <a:pos x="T6" y="T7"/>
                </a:cxn>
                <a:cxn ang="0">
                  <a:pos x="T8" y="T9"/>
                </a:cxn>
                <a:cxn ang="0">
                  <a:pos x="T10" y="T11"/>
                </a:cxn>
              </a:cxnLst>
              <a:rect l="0" t="0" r="r" b="b"/>
              <a:pathLst>
                <a:path w="79" h="871">
                  <a:moveTo>
                    <a:pt x="79" y="871"/>
                  </a:moveTo>
                  <a:cubicBezTo>
                    <a:pt x="0" y="871"/>
                    <a:pt x="0" y="871"/>
                    <a:pt x="0" y="871"/>
                  </a:cubicBezTo>
                  <a:cubicBezTo>
                    <a:pt x="0" y="33"/>
                    <a:pt x="0" y="33"/>
                    <a:pt x="0" y="33"/>
                  </a:cubicBezTo>
                  <a:cubicBezTo>
                    <a:pt x="0" y="33"/>
                    <a:pt x="5" y="2"/>
                    <a:pt x="39" y="1"/>
                  </a:cubicBezTo>
                  <a:cubicBezTo>
                    <a:pt x="73" y="0"/>
                    <a:pt x="79" y="33"/>
                    <a:pt x="79" y="33"/>
                  </a:cubicBezTo>
                  <a:cubicBezTo>
                    <a:pt x="79" y="871"/>
                    <a:pt x="79" y="871"/>
                    <a:pt x="79" y="871"/>
                  </a:cubicBezTo>
                </a:path>
              </a:pathLst>
            </a:custGeom>
            <a:solidFill>
              <a:srgbClr val="00A39E">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95" name="Freeform 14"/>
            <p:cNvSpPr>
              <a:spLocks/>
            </p:cNvSpPr>
            <p:nvPr/>
          </p:nvSpPr>
          <p:spPr bwMode="auto">
            <a:xfrm>
              <a:off x="5200571" y="5465708"/>
              <a:ext cx="101662" cy="1387579"/>
            </a:xfrm>
            <a:custGeom>
              <a:avLst/>
              <a:gdLst>
                <a:gd name="T0" fmla="*/ 64 w 64"/>
                <a:gd name="T1" fmla="*/ 872 h 872"/>
                <a:gd name="T2" fmla="*/ 0 w 64"/>
                <a:gd name="T3" fmla="*/ 872 h 872"/>
                <a:gd name="T4" fmla="*/ 0 w 64"/>
                <a:gd name="T5" fmla="*/ 33 h 872"/>
                <a:gd name="T6" fmla="*/ 31 w 64"/>
                <a:gd name="T7" fmla="*/ 1 h 872"/>
                <a:gd name="T8" fmla="*/ 64 w 64"/>
                <a:gd name="T9" fmla="*/ 33 h 872"/>
                <a:gd name="T10" fmla="*/ 64 w 64"/>
                <a:gd name="T11" fmla="*/ 872 h 872"/>
              </a:gdLst>
              <a:ahLst/>
              <a:cxnLst>
                <a:cxn ang="0">
                  <a:pos x="T0" y="T1"/>
                </a:cxn>
                <a:cxn ang="0">
                  <a:pos x="T2" y="T3"/>
                </a:cxn>
                <a:cxn ang="0">
                  <a:pos x="T4" y="T5"/>
                </a:cxn>
                <a:cxn ang="0">
                  <a:pos x="T6" y="T7"/>
                </a:cxn>
                <a:cxn ang="0">
                  <a:pos x="T8" y="T9"/>
                </a:cxn>
                <a:cxn ang="0">
                  <a:pos x="T10" y="T11"/>
                </a:cxn>
              </a:cxnLst>
              <a:rect l="0" t="0" r="r" b="b"/>
              <a:pathLst>
                <a:path w="64" h="872">
                  <a:moveTo>
                    <a:pt x="64" y="872"/>
                  </a:moveTo>
                  <a:cubicBezTo>
                    <a:pt x="0" y="872"/>
                    <a:pt x="0" y="872"/>
                    <a:pt x="0" y="872"/>
                  </a:cubicBezTo>
                  <a:cubicBezTo>
                    <a:pt x="0" y="33"/>
                    <a:pt x="0" y="33"/>
                    <a:pt x="0" y="33"/>
                  </a:cubicBezTo>
                  <a:cubicBezTo>
                    <a:pt x="0" y="33"/>
                    <a:pt x="4" y="2"/>
                    <a:pt x="31" y="1"/>
                  </a:cubicBezTo>
                  <a:cubicBezTo>
                    <a:pt x="58" y="0"/>
                    <a:pt x="64" y="33"/>
                    <a:pt x="64" y="33"/>
                  </a:cubicBezTo>
                  <a:cubicBezTo>
                    <a:pt x="64" y="872"/>
                    <a:pt x="64" y="872"/>
                    <a:pt x="64" y="872"/>
                  </a:cubicBezTo>
                </a:path>
              </a:pathLst>
            </a:custGeom>
            <a:solidFill>
              <a:srgbClr val="ABA0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96" name="Freeform 15"/>
            <p:cNvSpPr>
              <a:spLocks/>
            </p:cNvSpPr>
            <p:nvPr/>
          </p:nvSpPr>
          <p:spPr bwMode="auto">
            <a:xfrm>
              <a:off x="4980416" y="5465708"/>
              <a:ext cx="100315" cy="1387579"/>
            </a:xfrm>
            <a:custGeom>
              <a:avLst/>
              <a:gdLst>
                <a:gd name="T0" fmla="*/ 63 w 63"/>
                <a:gd name="T1" fmla="*/ 872 h 872"/>
                <a:gd name="T2" fmla="*/ 0 w 63"/>
                <a:gd name="T3" fmla="*/ 872 h 872"/>
                <a:gd name="T4" fmla="*/ 0 w 63"/>
                <a:gd name="T5" fmla="*/ 33 h 872"/>
                <a:gd name="T6" fmla="*/ 31 w 63"/>
                <a:gd name="T7" fmla="*/ 1 h 872"/>
                <a:gd name="T8" fmla="*/ 63 w 63"/>
                <a:gd name="T9" fmla="*/ 33 h 872"/>
                <a:gd name="T10" fmla="*/ 63 w 63"/>
                <a:gd name="T11" fmla="*/ 872 h 872"/>
              </a:gdLst>
              <a:ahLst/>
              <a:cxnLst>
                <a:cxn ang="0">
                  <a:pos x="T0" y="T1"/>
                </a:cxn>
                <a:cxn ang="0">
                  <a:pos x="T2" y="T3"/>
                </a:cxn>
                <a:cxn ang="0">
                  <a:pos x="T4" y="T5"/>
                </a:cxn>
                <a:cxn ang="0">
                  <a:pos x="T6" y="T7"/>
                </a:cxn>
                <a:cxn ang="0">
                  <a:pos x="T8" y="T9"/>
                </a:cxn>
                <a:cxn ang="0">
                  <a:pos x="T10" y="T11"/>
                </a:cxn>
              </a:cxnLst>
              <a:rect l="0" t="0" r="r" b="b"/>
              <a:pathLst>
                <a:path w="63" h="872">
                  <a:moveTo>
                    <a:pt x="63" y="872"/>
                  </a:moveTo>
                  <a:cubicBezTo>
                    <a:pt x="0" y="872"/>
                    <a:pt x="0" y="872"/>
                    <a:pt x="0" y="872"/>
                  </a:cubicBezTo>
                  <a:cubicBezTo>
                    <a:pt x="0" y="33"/>
                    <a:pt x="0" y="33"/>
                    <a:pt x="0" y="33"/>
                  </a:cubicBezTo>
                  <a:cubicBezTo>
                    <a:pt x="0" y="33"/>
                    <a:pt x="4" y="2"/>
                    <a:pt x="31" y="1"/>
                  </a:cubicBezTo>
                  <a:cubicBezTo>
                    <a:pt x="57" y="0"/>
                    <a:pt x="63" y="33"/>
                    <a:pt x="63" y="33"/>
                  </a:cubicBezTo>
                  <a:lnTo>
                    <a:pt x="63" y="872"/>
                  </a:lnTo>
                  <a:close/>
                </a:path>
              </a:pathLst>
            </a:custGeom>
            <a:solidFill>
              <a:srgbClr val="00A39E">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97" name="Freeform 16"/>
            <p:cNvSpPr>
              <a:spLocks/>
            </p:cNvSpPr>
            <p:nvPr/>
          </p:nvSpPr>
          <p:spPr bwMode="auto">
            <a:xfrm>
              <a:off x="5076019" y="5038865"/>
              <a:ext cx="132631" cy="192551"/>
            </a:xfrm>
            <a:custGeom>
              <a:avLst/>
              <a:gdLst>
                <a:gd name="T0" fmla="*/ 0 w 83"/>
                <a:gd name="T1" fmla="*/ 111 h 121"/>
                <a:gd name="T2" fmla="*/ 83 w 83"/>
                <a:gd name="T3" fmla="*/ 113 h 121"/>
                <a:gd name="T4" fmla="*/ 49 w 83"/>
                <a:gd name="T5" fmla="*/ 0 h 121"/>
                <a:gd name="T6" fmla="*/ 29 w 83"/>
                <a:gd name="T7" fmla="*/ 0 h 121"/>
                <a:gd name="T8" fmla="*/ 0 w 83"/>
                <a:gd name="T9" fmla="*/ 111 h 121"/>
              </a:gdLst>
              <a:ahLst/>
              <a:cxnLst>
                <a:cxn ang="0">
                  <a:pos x="T0" y="T1"/>
                </a:cxn>
                <a:cxn ang="0">
                  <a:pos x="T2" y="T3"/>
                </a:cxn>
                <a:cxn ang="0">
                  <a:pos x="T4" y="T5"/>
                </a:cxn>
                <a:cxn ang="0">
                  <a:pos x="T6" y="T7"/>
                </a:cxn>
                <a:cxn ang="0">
                  <a:pos x="T8" y="T9"/>
                </a:cxn>
              </a:cxnLst>
              <a:rect l="0" t="0" r="r" b="b"/>
              <a:pathLst>
                <a:path w="83" h="121">
                  <a:moveTo>
                    <a:pt x="0" y="111"/>
                  </a:moveTo>
                  <a:cubicBezTo>
                    <a:pt x="0" y="111"/>
                    <a:pt x="40" y="121"/>
                    <a:pt x="83" y="113"/>
                  </a:cubicBezTo>
                  <a:cubicBezTo>
                    <a:pt x="49" y="0"/>
                    <a:pt x="49" y="0"/>
                    <a:pt x="49" y="0"/>
                  </a:cubicBezTo>
                  <a:cubicBezTo>
                    <a:pt x="29" y="0"/>
                    <a:pt x="29" y="0"/>
                    <a:pt x="29" y="0"/>
                  </a:cubicBezTo>
                  <a:cubicBezTo>
                    <a:pt x="0" y="111"/>
                    <a:pt x="0" y="111"/>
                    <a:pt x="0" y="111"/>
                  </a:cubicBezTo>
                </a:path>
              </a:pathLst>
            </a:custGeom>
            <a:solidFill>
              <a:srgbClr val="00A39E">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98" name="Freeform 35"/>
            <p:cNvSpPr>
              <a:spLocks/>
            </p:cNvSpPr>
            <p:nvPr/>
          </p:nvSpPr>
          <p:spPr bwMode="auto">
            <a:xfrm>
              <a:off x="5143344" y="5037518"/>
              <a:ext cx="249778" cy="1820482"/>
            </a:xfrm>
            <a:custGeom>
              <a:avLst/>
              <a:gdLst>
                <a:gd name="T0" fmla="*/ 34 w 157"/>
                <a:gd name="T1" fmla="*/ 0 h 1144"/>
                <a:gd name="T2" fmla="*/ 0 w 157"/>
                <a:gd name="T3" fmla="*/ 1 h 1144"/>
                <a:gd name="T4" fmla="*/ 7 w 157"/>
                <a:gd name="T5" fmla="*/ 1 h 1144"/>
                <a:gd name="T6" fmla="*/ 41 w 157"/>
                <a:gd name="T7" fmla="*/ 114 h 1144"/>
                <a:gd name="T8" fmla="*/ 41 w 157"/>
                <a:gd name="T9" fmla="*/ 114 h 1144"/>
                <a:gd name="T10" fmla="*/ 94 w 157"/>
                <a:gd name="T11" fmla="*/ 285 h 1144"/>
                <a:gd name="T12" fmla="*/ 94 w 157"/>
                <a:gd name="T13" fmla="*/ 286 h 1144"/>
                <a:gd name="T14" fmla="*/ 100 w 157"/>
                <a:gd name="T15" fmla="*/ 302 h 1144"/>
                <a:gd name="T16" fmla="*/ 100 w 157"/>
                <a:gd name="T17" fmla="*/ 1141 h 1144"/>
                <a:gd name="T18" fmla="*/ 38 w 157"/>
                <a:gd name="T19" fmla="*/ 1141 h 1144"/>
                <a:gd name="T20" fmla="*/ 38 w 157"/>
                <a:gd name="T21" fmla="*/ 1142 h 1144"/>
                <a:gd name="T22" fmla="*/ 0 w 157"/>
                <a:gd name="T23" fmla="*/ 1142 h 1144"/>
                <a:gd name="T24" fmla="*/ 0 w 157"/>
                <a:gd name="T25" fmla="*/ 1144 h 1144"/>
                <a:gd name="T26" fmla="*/ 157 w 157"/>
                <a:gd name="T27" fmla="*/ 1142 h 1144"/>
                <a:gd name="T28" fmla="*/ 142 w 157"/>
                <a:gd name="T29" fmla="*/ 290 h 1144"/>
                <a:gd name="T30" fmla="*/ 34 w 157"/>
                <a:gd name="T31" fmla="*/ 0 h 1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7" h="1144">
                  <a:moveTo>
                    <a:pt x="34" y="0"/>
                  </a:moveTo>
                  <a:cubicBezTo>
                    <a:pt x="0" y="1"/>
                    <a:pt x="0" y="1"/>
                    <a:pt x="0" y="1"/>
                  </a:cubicBezTo>
                  <a:cubicBezTo>
                    <a:pt x="7" y="1"/>
                    <a:pt x="7" y="1"/>
                    <a:pt x="7" y="1"/>
                  </a:cubicBezTo>
                  <a:cubicBezTo>
                    <a:pt x="41" y="114"/>
                    <a:pt x="41" y="114"/>
                    <a:pt x="41" y="114"/>
                  </a:cubicBezTo>
                  <a:cubicBezTo>
                    <a:pt x="41" y="114"/>
                    <a:pt x="41" y="114"/>
                    <a:pt x="41" y="114"/>
                  </a:cubicBezTo>
                  <a:cubicBezTo>
                    <a:pt x="94" y="285"/>
                    <a:pt x="94" y="285"/>
                    <a:pt x="94" y="285"/>
                  </a:cubicBezTo>
                  <a:cubicBezTo>
                    <a:pt x="94" y="286"/>
                    <a:pt x="94" y="286"/>
                    <a:pt x="94" y="286"/>
                  </a:cubicBezTo>
                  <a:cubicBezTo>
                    <a:pt x="98" y="294"/>
                    <a:pt x="100" y="302"/>
                    <a:pt x="100" y="302"/>
                  </a:cubicBezTo>
                  <a:cubicBezTo>
                    <a:pt x="100" y="1141"/>
                    <a:pt x="100" y="1141"/>
                    <a:pt x="100" y="1141"/>
                  </a:cubicBezTo>
                  <a:cubicBezTo>
                    <a:pt x="38" y="1141"/>
                    <a:pt x="38" y="1141"/>
                    <a:pt x="38" y="1141"/>
                  </a:cubicBezTo>
                  <a:cubicBezTo>
                    <a:pt x="38" y="1142"/>
                    <a:pt x="38" y="1142"/>
                    <a:pt x="38" y="1142"/>
                  </a:cubicBezTo>
                  <a:cubicBezTo>
                    <a:pt x="0" y="1142"/>
                    <a:pt x="0" y="1142"/>
                    <a:pt x="0" y="1142"/>
                  </a:cubicBezTo>
                  <a:cubicBezTo>
                    <a:pt x="0" y="1144"/>
                    <a:pt x="0" y="1144"/>
                    <a:pt x="0" y="1144"/>
                  </a:cubicBezTo>
                  <a:cubicBezTo>
                    <a:pt x="157" y="1142"/>
                    <a:pt x="157" y="1142"/>
                    <a:pt x="157" y="11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99" name="Freeform 36"/>
            <p:cNvSpPr>
              <a:spLocks/>
            </p:cNvSpPr>
            <p:nvPr/>
          </p:nvSpPr>
          <p:spPr bwMode="auto">
            <a:xfrm>
              <a:off x="5143344" y="5218624"/>
              <a:ext cx="149463" cy="294886"/>
            </a:xfrm>
            <a:custGeom>
              <a:avLst/>
              <a:gdLst>
                <a:gd name="T0" fmla="*/ 41 w 94"/>
                <a:gd name="T1" fmla="*/ 0 h 185"/>
                <a:gd name="T2" fmla="*/ 6 w 94"/>
                <a:gd name="T3" fmla="*/ 3 h 185"/>
                <a:gd name="T4" fmla="*/ 0 w 94"/>
                <a:gd name="T5" fmla="*/ 3 h 185"/>
                <a:gd name="T6" fmla="*/ 0 w 94"/>
                <a:gd name="T7" fmla="*/ 158 h 185"/>
                <a:gd name="T8" fmla="*/ 37 w 94"/>
                <a:gd name="T9" fmla="*/ 185 h 185"/>
                <a:gd name="T10" fmla="*/ 67 w 94"/>
                <a:gd name="T11" fmla="*/ 156 h 185"/>
                <a:gd name="T12" fmla="*/ 68 w 94"/>
                <a:gd name="T13" fmla="*/ 156 h 185"/>
                <a:gd name="T14" fmla="*/ 94 w 94"/>
                <a:gd name="T15" fmla="*/ 172 h 185"/>
                <a:gd name="T16" fmla="*/ 94 w 94"/>
                <a:gd name="T17" fmla="*/ 171 h 185"/>
                <a:gd name="T18" fmla="*/ 41 w 94"/>
                <a:gd name="T19"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 h="185">
                  <a:moveTo>
                    <a:pt x="41" y="0"/>
                  </a:moveTo>
                  <a:cubicBezTo>
                    <a:pt x="28" y="2"/>
                    <a:pt x="16" y="3"/>
                    <a:pt x="6" y="3"/>
                  </a:cubicBezTo>
                  <a:cubicBezTo>
                    <a:pt x="4" y="3"/>
                    <a:pt x="2" y="3"/>
                    <a:pt x="0" y="3"/>
                  </a:cubicBezTo>
                  <a:cubicBezTo>
                    <a:pt x="0" y="158"/>
                    <a:pt x="0" y="158"/>
                    <a:pt x="0" y="158"/>
                  </a:cubicBezTo>
                  <a:cubicBezTo>
                    <a:pt x="24" y="159"/>
                    <a:pt x="34" y="177"/>
                    <a:pt x="37" y="185"/>
                  </a:cubicBezTo>
                  <a:cubicBezTo>
                    <a:pt x="38" y="178"/>
                    <a:pt x="45" y="157"/>
                    <a:pt x="67" y="156"/>
                  </a:cubicBezTo>
                  <a:cubicBezTo>
                    <a:pt x="68" y="156"/>
                    <a:pt x="68" y="156"/>
                    <a:pt x="68" y="156"/>
                  </a:cubicBezTo>
                  <a:cubicBezTo>
                    <a:pt x="81" y="156"/>
                    <a:pt x="89" y="164"/>
                    <a:pt x="94" y="172"/>
                  </a:cubicBezTo>
                  <a:cubicBezTo>
                    <a:pt x="94" y="171"/>
                    <a:pt x="94" y="171"/>
                    <a:pt x="94" y="171"/>
                  </a:cubicBezTo>
                  <a:cubicBezTo>
                    <a:pt x="41" y="0"/>
                    <a:pt x="41" y="0"/>
                    <a:pt x="41"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00" name="Freeform 37"/>
            <p:cNvSpPr>
              <a:spLocks/>
            </p:cNvSpPr>
            <p:nvPr/>
          </p:nvSpPr>
          <p:spPr bwMode="auto">
            <a:xfrm>
              <a:off x="5143344" y="5470421"/>
              <a:ext cx="60593" cy="1384886"/>
            </a:xfrm>
            <a:custGeom>
              <a:avLst/>
              <a:gdLst>
                <a:gd name="T0" fmla="*/ 0 w 38"/>
                <a:gd name="T1" fmla="*/ 0 h 870"/>
                <a:gd name="T2" fmla="*/ 0 w 38"/>
                <a:gd name="T3" fmla="*/ 870 h 870"/>
                <a:gd name="T4" fmla="*/ 38 w 38"/>
                <a:gd name="T5" fmla="*/ 870 h 870"/>
                <a:gd name="T6" fmla="*/ 38 w 38"/>
                <a:gd name="T7" fmla="*/ 869 h 870"/>
                <a:gd name="T8" fmla="*/ 36 w 38"/>
                <a:gd name="T9" fmla="*/ 869 h 870"/>
                <a:gd name="T10" fmla="*/ 36 w 38"/>
                <a:gd name="T11" fmla="*/ 30 h 870"/>
                <a:gd name="T12" fmla="*/ 37 w 38"/>
                <a:gd name="T13" fmla="*/ 27 h 870"/>
                <a:gd name="T14" fmla="*/ 0 w 38"/>
                <a:gd name="T15" fmla="*/ 0 h 8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870">
                  <a:moveTo>
                    <a:pt x="0" y="0"/>
                  </a:moveTo>
                  <a:cubicBezTo>
                    <a:pt x="0" y="870"/>
                    <a:pt x="0" y="870"/>
                    <a:pt x="0" y="870"/>
                  </a:cubicBezTo>
                  <a:cubicBezTo>
                    <a:pt x="38" y="870"/>
                    <a:pt x="38" y="870"/>
                    <a:pt x="38" y="870"/>
                  </a:cubicBezTo>
                  <a:cubicBezTo>
                    <a:pt x="38" y="869"/>
                    <a:pt x="38" y="869"/>
                    <a:pt x="38" y="869"/>
                  </a:cubicBezTo>
                  <a:cubicBezTo>
                    <a:pt x="36" y="869"/>
                    <a:pt x="36" y="869"/>
                    <a:pt x="36" y="869"/>
                  </a:cubicBezTo>
                  <a:cubicBezTo>
                    <a:pt x="36" y="30"/>
                    <a:pt x="36" y="30"/>
                    <a:pt x="36" y="30"/>
                  </a:cubicBezTo>
                  <a:cubicBezTo>
                    <a:pt x="36" y="30"/>
                    <a:pt x="37" y="29"/>
                    <a:pt x="37" y="27"/>
                  </a:cubicBezTo>
                  <a:cubicBezTo>
                    <a:pt x="34" y="19"/>
                    <a:pt x="24" y="1"/>
                    <a:pt x="0" y="0"/>
                  </a:cubicBezTo>
                </a:path>
              </a:pathLst>
            </a:custGeom>
            <a:solidFill>
              <a:srgbClr val="00A39E"/>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01" name="Freeform 38"/>
            <p:cNvSpPr>
              <a:spLocks/>
            </p:cNvSpPr>
            <p:nvPr/>
          </p:nvSpPr>
          <p:spPr bwMode="auto">
            <a:xfrm>
              <a:off x="5200571" y="5467055"/>
              <a:ext cx="101662" cy="1386232"/>
            </a:xfrm>
            <a:custGeom>
              <a:avLst/>
              <a:gdLst>
                <a:gd name="T0" fmla="*/ 32 w 64"/>
                <a:gd name="T1" fmla="*/ 0 h 871"/>
                <a:gd name="T2" fmla="*/ 31 w 64"/>
                <a:gd name="T3" fmla="*/ 0 h 871"/>
                <a:gd name="T4" fmla="*/ 1 w 64"/>
                <a:gd name="T5" fmla="*/ 29 h 871"/>
                <a:gd name="T6" fmla="*/ 0 w 64"/>
                <a:gd name="T7" fmla="*/ 32 h 871"/>
                <a:gd name="T8" fmla="*/ 0 w 64"/>
                <a:gd name="T9" fmla="*/ 871 h 871"/>
                <a:gd name="T10" fmla="*/ 2 w 64"/>
                <a:gd name="T11" fmla="*/ 871 h 871"/>
                <a:gd name="T12" fmla="*/ 64 w 64"/>
                <a:gd name="T13" fmla="*/ 871 h 871"/>
                <a:gd name="T14" fmla="*/ 64 w 64"/>
                <a:gd name="T15" fmla="*/ 32 h 871"/>
                <a:gd name="T16" fmla="*/ 58 w 64"/>
                <a:gd name="T17" fmla="*/ 16 h 871"/>
                <a:gd name="T18" fmla="*/ 32 w 64"/>
                <a:gd name="T19"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871">
                  <a:moveTo>
                    <a:pt x="32" y="0"/>
                  </a:moveTo>
                  <a:cubicBezTo>
                    <a:pt x="32" y="0"/>
                    <a:pt x="32" y="0"/>
                    <a:pt x="31" y="0"/>
                  </a:cubicBezTo>
                  <a:cubicBezTo>
                    <a:pt x="9" y="1"/>
                    <a:pt x="2" y="22"/>
                    <a:pt x="1" y="29"/>
                  </a:cubicBezTo>
                  <a:cubicBezTo>
                    <a:pt x="1" y="31"/>
                    <a:pt x="0" y="32"/>
                    <a:pt x="0" y="32"/>
                  </a:cubicBezTo>
                  <a:cubicBezTo>
                    <a:pt x="0" y="871"/>
                    <a:pt x="0" y="871"/>
                    <a:pt x="0" y="871"/>
                  </a:cubicBezTo>
                  <a:cubicBezTo>
                    <a:pt x="2" y="871"/>
                    <a:pt x="2" y="871"/>
                    <a:pt x="2" y="871"/>
                  </a:cubicBezTo>
                  <a:cubicBezTo>
                    <a:pt x="64" y="871"/>
                    <a:pt x="64" y="871"/>
                    <a:pt x="64" y="871"/>
                  </a:cubicBezTo>
                  <a:cubicBezTo>
                    <a:pt x="64" y="32"/>
                    <a:pt x="64" y="32"/>
                    <a:pt x="64" y="32"/>
                  </a:cubicBezTo>
                  <a:cubicBezTo>
                    <a:pt x="64" y="32"/>
                    <a:pt x="62" y="24"/>
                    <a:pt x="58" y="16"/>
                  </a:cubicBezTo>
                  <a:cubicBezTo>
                    <a:pt x="53" y="8"/>
                    <a:pt x="45" y="0"/>
                    <a:pt x="32" y="0"/>
                  </a:cubicBezTo>
                </a:path>
              </a:pathLst>
            </a:custGeom>
            <a:solidFill>
              <a:srgbClr val="00A39E"/>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02" name="Freeform 39"/>
            <p:cNvSpPr>
              <a:spLocks/>
            </p:cNvSpPr>
            <p:nvPr/>
          </p:nvSpPr>
          <p:spPr bwMode="auto">
            <a:xfrm>
              <a:off x="5143344" y="5038865"/>
              <a:ext cx="65306" cy="184472"/>
            </a:xfrm>
            <a:custGeom>
              <a:avLst/>
              <a:gdLst>
                <a:gd name="T0" fmla="*/ 7 w 41"/>
                <a:gd name="T1" fmla="*/ 0 h 116"/>
                <a:gd name="T2" fmla="*/ 0 w 41"/>
                <a:gd name="T3" fmla="*/ 0 h 116"/>
                <a:gd name="T4" fmla="*/ 0 w 41"/>
                <a:gd name="T5" fmla="*/ 116 h 116"/>
                <a:gd name="T6" fmla="*/ 6 w 41"/>
                <a:gd name="T7" fmla="*/ 116 h 116"/>
                <a:gd name="T8" fmla="*/ 41 w 41"/>
                <a:gd name="T9" fmla="*/ 113 h 116"/>
                <a:gd name="T10" fmla="*/ 41 w 41"/>
                <a:gd name="T11" fmla="*/ 113 h 116"/>
                <a:gd name="T12" fmla="*/ 7 w 41"/>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1" h="116">
                  <a:moveTo>
                    <a:pt x="7" y="0"/>
                  </a:moveTo>
                  <a:cubicBezTo>
                    <a:pt x="0" y="0"/>
                    <a:pt x="0" y="0"/>
                    <a:pt x="0" y="0"/>
                  </a:cubicBezTo>
                  <a:cubicBezTo>
                    <a:pt x="0" y="116"/>
                    <a:pt x="0" y="116"/>
                    <a:pt x="0" y="116"/>
                  </a:cubicBezTo>
                  <a:cubicBezTo>
                    <a:pt x="2" y="116"/>
                    <a:pt x="4" y="116"/>
                    <a:pt x="6" y="116"/>
                  </a:cubicBezTo>
                  <a:cubicBezTo>
                    <a:pt x="16" y="116"/>
                    <a:pt x="28" y="115"/>
                    <a:pt x="41" y="113"/>
                  </a:cubicBezTo>
                  <a:cubicBezTo>
                    <a:pt x="41" y="113"/>
                    <a:pt x="41" y="113"/>
                    <a:pt x="41" y="113"/>
                  </a:cubicBezTo>
                  <a:cubicBezTo>
                    <a:pt x="7" y="0"/>
                    <a:pt x="7" y="0"/>
                    <a:pt x="7" y="0"/>
                  </a:cubicBezTo>
                </a:path>
              </a:pathLst>
            </a:custGeom>
            <a:solidFill>
              <a:srgbClr val="00A39E"/>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grpSp>
      <p:grpSp>
        <p:nvGrpSpPr>
          <p:cNvPr id="403" name="Group 4"/>
          <p:cNvGrpSpPr/>
          <p:nvPr userDrawn="1"/>
        </p:nvGrpSpPr>
        <p:grpSpPr>
          <a:xfrm rot="10800000" flipV="1">
            <a:off x="8083456" y="6225657"/>
            <a:ext cx="412599" cy="1494115"/>
            <a:chOff x="5502862" y="5355294"/>
            <a:chExt cx="412706" cy="1502706"/>
          </a:xfrm>
        </p:grpSpPr>
        <p:sp>
          <p:nvSpPr>
            <p:cNvPr id="404" name="Freeform 23"/>
            <p:cNvSpPr>
              <a:spLocks/>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05" name="Freeform 24"/>
            <p:cNvSpPr>
              <a:spLocks/>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06" name="Freeform 25"/>
            <p:cNvSpPr>
              <a:spLocks/>
            </p:cNvSpPr>
            <p:nvPr/>
          </p:nvSpPr>
          <p:spPr bwMode="auto">
            <a:xfrm>
              <a:off x="5601831" y="5786851"/>
              <a:ext cx="125899" cy="1068456"/>
            </a:xfrm>
            <a:custGeom>
              <a:avLst/>
              <a:gdLst>
                <a:gd name="T0" fmla="*/ 79 w 79"/>
                <a:gd name="T1" fmla="*/ 671 h 671"/>
                <a:gd name="T2" fmla="*/ 0 w 79"/>
                <a:gd name="T3" fmla="*/ 671 h 671"/>
                <a:gd name="T4" fmla="*/ 0 w 79"/>
                <a:gd name="T5" fmla="*/ 32 h 671"/>
                <a:gd name="T6" fmla="*/ 38 w 79"/>
                <a:gd name="T7" fmla="*/ 1 h 671"/>
                <a:gd name="T8" fmla="*/ 79 w 79"/>
                <a:gd name="T9" fmla="*/ 32 h 671"/>
                <a:gd name="T10" fmla="*/ 79 w 79"/>
                <a:gd name="T11" fmla="*/ 671 h 671"/>
              </a:gdLst>
              <a:ahLst/>
              <a:cxnLst>
                <a:cxn ang="0">
                  <a:pos x="T0" y="T1"/>
                </a:cxn>
                <a:cxn ang="0">
                  <a:pos x="T2" y="T3"/>
                </a:cxn>
                <a:cxn ang="0">
                  <a:pos x="T4" y="T5"/>
                </a:cxn>
                <a:cxn ang="0">
                  <a:pos x="T6" y="T7"/>
                </a:cxn>
                <a:cxn ang="0">
                  <a:pos x="T8" y="T9"/>
                </a:cxn>
                <a:cxn ang="0">
                  <a:pos x="T10" y="T11"/>
                </a:cxn>
              </a:cxnLst>
              <a:rect l="0" t="0" r="r" b="b"/>
              <a:pathLst>
                <a:path w="79" h="671">
                  <a:moveTo>
                    <a:pt x="79" y="671"/>
                  </a:moveTo>
                  <a:cubicBezTo>
                    <a:pt x="0" y="671"/>
                    <a:pt x="0" y="671"/>
                    <a:pt x="0" y="671"/>
                  </a:cubicBezTo>
                  <a:cubicBezTo>
                    <a:pt x="0" y="32"/>
                    <a:pt x="0" y="32"/>
                    <a:pt x="0" y="32"/>
                  </a:cubicBezTo>
                  <a:cubicBezTo>
                    <a:pt x="0" y="32"/>
                    <a:pt x="5" y="1"/>
                    <a:pt x="38" y="1"/>
                  </a:cubicBezTo>
                  <a:cubicBezTo>
                    <a:pt x="72" y="0"/>
                    <a:pt x="79" y="32"/>
                    <a:pt x="79" y="32"/>
                  </a:cubicBezTo>
                  <a:cubicBezTo>
                    <a:pt x="79" y="671"/>
                    <a:pt x="79" y="671"/>
                    <a:pt x="79" y="671"/>
                  </a:cubicBezTo>
                </a:path>
              </a:pathLst>
            </a:custGeom>
            <a:solidFill>
              <a:srgbClr val="82B732">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07" name="Freeform 26"/>
            <p:cNvSpPr>
              <a:spLocks/>
            </p:cNvSpPr>
            <p:nvPr/>
          </p:nvSpPr>
          <p:spPr bwMode="auto">
            <a:xfrm>
              <a:off x="5724363"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B59B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08" name="Freeform 27"/>
            <p:cNvSpPr>
              <a:spLocks/>
            </p:cNvSpPr>
            <p:nvPr/>
          </p:nvSpPr>
          <p:spPr bwMode="auto">
            <a:xfrm>
              <a:off x="5502862"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82B732">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09" name="Freeform 28"/>
            <p:cNvSpPr>
              <a:spLocks/>
            </p:cNvSpPr>
            <p:nvPr/>
          </p:nvSpPr>
          <p:spPr bwMode="auto">
            <a:xfrm>
              <a:off x="5599811" y="5357314"/>
              <a:ext cx="130611" cy="189185"/>
            </a:xfrm>
            <a:custGeom>
              <a:avLst/>
              <a:gdLst>
                <a:gd name="T0" fmla="*/ 0 w 82"/>
                <a:gd name="T1" fmla="*/ 110 h 119"/>
                <a:gd name="T2" fmla="*/ 82 w 82"/>
                <a:gd name="T3" fmla="*/ 111 h 119"/>
                <a:gd name="T4" fmla="*/ 48 w 82"/>
                <a:gd name="T5" fmla="*/ 0 h 119"/>
                <a:gd name="T6" fmla="*/ 28 w 82"/>
                <a:gd name="T7" fmla="*/ 0 h 119"/>
                <a:gd name="T8" fmla="*/ 0 w 82"/>
                <a:gd name="T9" fmla="*/ 110 h 119"/>
              </a:gdLst>
              <a:ahLst/>
              <a:cxnLst>
                <a:cxn ang="0">
                  <a:pos x="T0" y="T1"/>
                </a:cxn>
                <a:cxn ang="0">
                  <a:pos x="T2" y="T3"/>
                </a:cxn>
                <a:cxn ang="0">
                  <a:pos x="T4" y="T5"/>
                </a:cxn>
                <a:cxn ang="0">
                  <a:pos x="T6" y="T7"/>
                </a:cxn>
                <a:cxn ang="0">
                  <a:pos x="T8" y="T9"/>
                </a:cxn>
              </a:cxnLst>
              <a:rect l="0" t="0" r="r" b="b"/>
              <a:pathLst>
                <a:path w="82" h="119">
                  <a:moveTo>
                    <a:pt x="0" y="110"/>
                  </a:moveTo>
                  <a:cubicBezTo>
                    <a:pt x="0" y="110"/>
                    <a:pt x="39" y="119"/>
                    <a:pt x="82" y="111"/>
                  </a:cubicBezTo>
                  <a:cubicBezTo>
                    <a:pt x="48" y="0"/>
                    <a:pt x="48" y="0"/>
                    <a:pt x="48" y="0"/>
                  </a:cubicBezTo>
                  <a:cubicBezTo>
                    <a:pt x="28" y="0"/>
                    <a:pt x="28" y="0"/>
                    <a:pt x="28" y="0"/>
                  </a:cubicBezTo>
                  <a:cubicBezTo>
                    <a:pt x="0" y="110"/>
                    <a:pt x="0" y="110"/>
                    <a:pt x="0" y="110"/>
                  </a:cubicBezTo>
                </a:path>
              </a:pathLst>
            </a:custGeom>
            <a:solidFill>
              <a:srgbClr val="82B732">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10" name="Freeform 40"/>
            <p:cNvSpPr>
              <a:spLocks/>
            </p:cNvSpPr>
            <p:nvPr/>
          </p:nvSpPr>
          <p:spPr bwMode="auto">
            <a:xfrm>
              <a:off x="5665117" y="5355294"/>
              <a:ext cx="250451" cy="1502706"/>
            </a:xfrm>
            <a:custGeom>
              <a:avLst/>
              <a:gdLst>
                <a:gd name="T0" fmla="*/ 34 w 157"/>
                <a:gd name="T1" fmla="*/ 0 h 944"/>
                <a:gd name="T2" fmla="*/ 0 w 157"/>
                <a:gd name="T3" fmla="*/ 1 h 944"/>
                <a:gd name="T4" fmla="*/ 0 w 157"/>
                <a:gd name="T5" fmla="*/ 1 h 944"/>
                <a:gd name="T6" fmla="*/ 7 w 157"/>
                <a:gd name="T7" fmla="*/ 1 h 944"/>
                <a:gd name="T8" fmla="*/ 41 w 157"/>
                <a:gd name="T9" fmla="*/ 112 h 944"/>
                <a:gd name="T10" fmla="*/ 40 w 157"/>
                <a:gd name="T11" fmla="*/ 113 h 944"/>
                <a:gd name="T12" fmla="*/ 95 w 157"/>
                <a:gd name="T13" fmla="*/ 284 h 944"/>
                <a:gd name="T14" fmla="*/ 94 w 157"/>
                <a:gd name="T15" fmla="*/ 286 h 944"/>
                <a:gd name="T16" fmla="*/ 100 w 157"/>
                <a:gd name="T17" fmla="*/ 301 h 944"/>
                <a:gd name="T18" fmla="*/ 100 w 157"/>
                <a:gd name="T19" fmla="*/ 941 h 944"/>
                <a:gd name="T20" fmla="*/ 39 w 157"/>
                <a:gd name="T21" fmla="*/ 941 h 944"/>
                <a:gd name="T22" fmla="*/ 39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7" y="1"/>
                    <a:pt x="7" y="1"/>
                    <a:pt x="7" y="1"/>
                  </a:cubicBezTo>
                  <a:cubicBezTo>
                    <a:pt x="41" y="112"/>
                    <a:pt x="41" y="112"/>
                    <a:pt x="41" y="112"/>
                  </a:cubicBezTo>
                  <a:cubicBezTo>
                    <a:pt x="41" y="112"/>
                    <a:pt x="41" y="113"/>
                    <a:pt x="40" y="113"/>
                  </a:cubicBezTo>
                  <a:cubicBezTo>
                    <a:pt x="95" y="284"/>
                    <a:pt x="95" y="284"/>
                    <a:pt x="95" y="284"/>
                  </a:cubicBezTo>
                  <a:cubicBezTo>
                    <a:pt x="94" y="286"/>
                    <a:pt x="94" y="286"/>
                    <a:pt x="94" y="286"/>
                  </a:cubicBezTo>
                  <a:cubicBezTo>
                    <a:pt x="98" y="293"/>
                    <a:pt x="100" y="301"/>
                    <a:pt x="100" y="301"/>
                  </a:cubicBezTo>
                  <a:cubicBezTo>
                    <a:pt x="100" y="941"/>
                    <a:pt x="100" y="941"/>
                    <a:pt x="100" y="941"/>
                  </a:cubicBezTo>
                  <a:cubicBezTo>
                    <a:pt x="39" y="941"/>
                    <a:pt x="39" y="941"/>
                    <a:pt x="39" y="941"/>
                  </a:cubicBezTo>
                  <a:cubicBezTo>
                    <a:pt x="39" y="942"/>
                    <a:pt x="39" y="942"/>
                    <a:pt x="39"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11" name="Freeform 41"/>
            <p:cNvSpPr>
              <a:spLocks/>
            </p:cNvSpPr>
            <p:nvPr/>
          </p:nvSpPr>
          <p:spPr bwMode="auto">
            <a:xfrm>
              <a:off x="5665117" y="5535727"/>
              <a:ext cx="151482" cy="295559"/>
            </a:xfrm>
            <a:custGeom>
              <a:avLst/>
              <a:gdLst>
                <a:gd name="T0" fmla="*/ 40 w 95"/>
                <a:gd name="T1" fmla="*/ 0 h 186"/>
                <a:gd name="T2" fmla="*/ 6 w 95"/>
                <a:gd name="T3" fmla="*/ 2 h 186"/>
                <a:gd name="T4" fmla="*/ 0 w 95"/>
                <a:gd name="T5" fmla="*/ 2 h 186"/>
                <a:gd name="T6" fmla="*/ 0 w 95"/>
                <a:gd name="T7" fmla="*/ 159 h 186"/>
                <a:gd name="T8" fmla="*/ 37 w 95"/>
                <a:gd name="T9" fmla="*/ 186 h 186"/>
                <a:gd name="T10" fmla="*/ 68 w 95"/>
                <a:gd name="T11" fmla="*/ 156 h 186"/>
                <a:gd name="T12" fmla="*/ 68 w 95"/>
                <a:gd name="T13" fmla="*/ 156 h 186"/>
                <a:gd name="T14" fmla="*/ 94 w 95"/>
                <a:gd name="T15" fmla="*/ 173 h 186"/>
                <a:gd name="T16" fmla="*/ 95 w 95"/>
                <a:gd name="T17" fmla="*/ 171 h 186"/>
                <a:gd name="T18" fmla="*/ 40 w 95"/>
                <a:gd name="T19"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186">
                  <a:moveTo>
                    <a:pt x="40" y="0"/>
                  </a:moveTo>
                  <a:cubicBezTo>
                    <a:pt x="28" y="2"/>
                    <a:pt x="16" y="2"/>
                    <a:pt x="6" y="2"/>
                  </a:cubicBezTo>
                  <a:cubicBezTo>
                    <a:pt x="4" y="2"/>
                    <a:pt x="2" y="2"/>
                    <a:pt x="0" y="2"/>
                  </a:cubicBezTo>
                  <a:cubicBezTo>
                    <a:pt x="0" y="159"/>
                    <a:pt x="0" y="159"/>
                    <a:pt x="0" y="159"/>
                  </a:cubicBezTo>
                  <a:cubicBezTo>
                    <a:pt x="24" y="159"/>
                    <a:pt x="34" y="177"/>
                    <a:pt x="37" y="186"/>
                  </a:cubicBezTo>
                  <a:cubicBezTo>
                    <a:pt x="39" y="179"/>
                    <a:pt x="45" y="157"/>
                    <a:pt x="68" y="156"/>
                  </a:cubicBezTo>
                  <a:cubicBezTo>
                    <a:pt x="68" y="156"/>
                    <a:pt x="68" y="156"/>
                    <a:pt x="68" y="156"/>
                  </a:cubicBezTo>
                  <a:cubicBezTo>
                    <a:pt x="82" y="156"/>
                    <a:pt x="89" y="165"/>
                    <a:pt x="94" y="173"/>
                  </a:cubicBezTo>
                  <a:cubicBezTo>
                    <a:pt x="95" y="171"/>
                    <a:pt x="95" y="171"/>
                    <a:pt x="95" y="171"/>
                  </a:cubicBezTo>
                  <a:cubicBezTo>
                    <a:pt x="40" y="0"/>
                    <a:pt x="40" y="0"/>
                    <a:pt x="40"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12" name="Freeform 42"/>
            <p:cNvSpPr>
              <a:spLocks/>
            </p:cNvSpPr>
            <p:nvPr/>
          </p:nvSpPr>
          <p:spPr bwMode="auto">
            <a:xfrm>
              <a:off x="5679185" y="5788871"/>
              <a:ext cx="62613" cy="1066436"/>
            </a:xfrm>
            <a:custGeom>
              <a:avLst/>
              <a:gdLst>
                <a:gd name="T0" fmla="*/ 0 w 39"/>
                <a:gd name="T1" fmla="*/ 0 h 670"/>
                <a:gd name="T2" fmla="*/ 0 w 39"/>
                <a:gd name="T3" fmla="*/ 670 h 670"/>
                <a:gd name="T4" fmla="*/ 39 w 39"/>
                <a:gd name="T5" fmla="*/ 670 h 670"/>
                <a:gd name="T6" fmla="*/ 39 w 39"/>
                <a:gd name="T7" fmla="*/ 669 h 670"/>
                <a:gd name="T8" fmla="*/ 37 w 39"/>
                <a:gd name="T9" fmla="*/ 669 h 670"/>
                <a:gd name="T10" fmla="*/ 37 w 39"/>
                <a:gd name="T11" fmla="*/ 29 h 670"/>
                <a:gd name="T12" fmla="*/ 37 w 39"/>
                <a:gd name="T13" fmla="*/ 27 h 670"/>
                <a:gd name="T14" fmla="*/ 0 w 39"/>
                <a:gd name="T15" fmla="*/ 0 h 6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670">
                  <a:moveTo>
                    <a:pt x="0" y="0"/>
                  </a:moveTo>
                  <a:cubicBezTo>
                    <a:pt x="0" y="670"/>
                    <a:pt x="0" y="670"/>
                    <a:pt x="0" y="670"/>
                  </a:cubicBezTo>
                  <a:cubicBezTo>
                    <a:pt x="39" y="670"/>
                    <a:pt x="39" y="670"/>
                    <a:pt x="39" y="670"/>
                  </a:cubicBezTo>
                  <a:cubicBezTo>
                    <a:pt x="39" y="669"/>
                    <a:pt x="39" y="669"/>
                    <a:pt x="39" y="669"/>
                  </a:cubicBezTo>
                  <a:cubicBezTo>
                    <a:pt x="37" y="669"/>
                    <a:pt x="37" y="669"/>
                    <a:pt x="37" y="669"/>
                  </a:cubicBezTo>
                  <a:cubicBezTo>
                    <a:pt x="37" y="29"/>
                    <a:pt x="37" y="29"/>
                    <a:pt x="37" y="29"/>
                  </a:cubicBezTo>
                  <a:cubicBezTo>
                    <a:pt x="37" y="29"/>
                    <a:pt x="37" y="28"/>
                    <a:pt x="37" y="27"/>
                  </a:cubicBezTo>
                  <a:cubicBezTo>
                    <a:pt x="34" y="18"/>
                    <a:pt x="24" y="0"/>
                    <a:pt x="0" y="0"/>
                  </a:cubicBezTo>
                </a:path>
              </a:pathLst>
            </a:custGeom>
            <a:solidFill>
              <a:srgbClr val="82B73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13" name="Freeform 43"/>
            <p:cNvSpPr>
              <a:spLocks/>
            </p:cNvSpPr>
            <p:nvPr/>
          </p:nvSpPr>
          <p:spPr bwMode="auto">
            <a:xfrm>
              <a:off x="5724363"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2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2" y="672"/>
                    <a:pt x="2" y="672"/>
                    <a:pt x="2"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82B73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14" name="Freeform 44"/>
            <p:cNvSpPr>
              <a:spLocks/>
            </p:cNvSpPr>
            <p:nvPr/>
          </p:nvSpPr>
          <p:spPr bwMode="auto">
            <a:xfrm>
              <a:off x="5665117" y="5357314"/>
              <a:ext cx="65306" cy="181106"/>
            </a:xfrm>
            <a:custGeom>
              <a:avLst/>
              <a:gdLst>
                <a:gd name="T0" fmla="*/ 7 w 41"/>
                <a:gd name="T1" fmla="*/ 0 h 114"/>
                <a:gd name="T2" fmla="*/ 0 w 41"/>
                <a:gd name="T3" fmla="*/ 0 h 114"/>
                <a:gd name="T4" fmla="*/ 0 w 41"/>
                <a:gd name="T5" fmla="*/ 114 h 114"/>
                <a:gd name="T6" fmla="*/ 6 w 41"/>
                <a:gd name="T7" fmla="*/ 114 h 114"/>
                <a:gd name="T8" fmla="*/ 40 w 41"/>
                <a:gd name="T9" fmla="*/ 112 h 114"/>
                <a:gd name="T10" fmla="*/ 41 w 41"/>
                <a:gd name="T11" fmla="*/ 111 h 114"/>
                <a:gd name="T12" fmla="*/ 7 w 41"/>
                <a:gd name="T13" fmla="*/ 0 h 114"/>
              </a:gdLst>
              <a:ahLst/>
              <a:cxnLst>
                <a:cxn ang="0">
                  <a:pos x="T0" y="T1"/>
                </a:cxn>
                <a:cxn ang="0">
                  <a:pos x="T2" y="T3"/>
                </a:cxn>
                <a:cxn ang="0">
                  <a:pos x="T4" y="T5"/>
                </a:cxn>
                <a:cxn ang="0">
                  <a:pos x="T6" y="T7"/>
                </a:cxn>
                <a:cxn ang="0">
                  <a:pos x="T8" y="T9"/>
                </a:cxn>
                <a:cxn ang="0">
                  <a:pos x="T10" y="T11"/>
                </a:cxn>
                <a:cxn ang="0">
                  <a:pos x="T12" y="T13"/>
                </a:cxn>
              </a:cxnLst>
              <a:rect l="0" t="0" r="r" b="b"/>
              <a:pathLst>
                <a:path w="41" h="114">
                  <a:moveTo>
                    <a:pt x="7" y="0"/>
                  </a:moveTo>
                  <a:cubicBezTo>
                    <a:pt x="0" y="0"/>
                    <a:pt x="0" y="0"/>
                    <a:pt x="0" y="0"/>
                  </a:cubicBezTo>
                  <a:cubicBezTo>
                    <a:pt x="0" y="114"/>
                    <a:pt x="0" y="114"/>
                    <a:pt x="0" y="114"/>
                  </a:cubicBezTo>
                  <a:cubicBezTo>
                    <a:pt x="2" y="114"/>
                    <a:pt x="4" y="114"/>
                    <a:pt x="6" y="114"/>
                  </a:cubicBezTo>
                  <a:cubicBezTo>
                    <a:pt x="16" y="114"/>
                    <a:pt x="28" y="114"/>
                    <a:pt x="40" y="112"/>
                  </a:cubicBezTo>
                  <a:cubicBezTo>
                    <a:pt x="41" y="112"/>
                    <a:pt x="41" y="111"/>
                    <a:pt x="41" y="111"/>
                  </a:cubicBezTo>
                  <a:cubicBezTo>
                    <a:pt x="7" y="0"/>
                    <a:pt x="7" y="0"/>
                    <a:pt x="7" y="0"/>
                  </a:cubicBezTo>
                </a:path>
              </a:pathLst>
            </a:custGeom>
            <a:solidFill>
              <a:srgbClr val="82B73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grpSp>
      <p:grpSp>
        <p:nvGrpSpPr>
          <p:cNvPr id="415" name="Group 3"/>
          <p:cNvGrpSpPr/>
          <p:nvPr userDrawn="1"/>
        </p:nvGrpSpPr>
        <p:grpSpPr>
          <a:xfrm rot="10800000" flipV="1">
            <a:off x="10902484" y="6225657"/>
            <a:ext cx="412599" cy="1497992"/>
            <a:chOff x="4980416" y="5037518"/>
            <a:chExt cx="412706" cy="1820482"/>
          </a:xfrm>
        </p:grpSpPr>
        <p:sp>
          <p:nvSpPr>
            <p:cNvPr id="416" name="Freeform 11"/>
            <p:cNvSpPr>
              <a:spLocks/>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17" name="Freeform 12"/>
            <p:cNvSpPr>
              <a:spLocks/>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18" name="Freeform 13"/>
            <p:cNvSpPr>
              <a:spLocks/>
            </p:cNvSpPr>
            <p:nvPr/>
          </p:nvSpPr>
          <p:spPr bwMode="auto">
            <a:xfrm>
              <a:off x="5078038" y="5468401"/>
              <a:ext cx="125899" cy="1386906"/>
            </a:xfrm>
            <a:custGeom>
              <a:avLst/>
              <a:gdLst>
                <a:gd name="T0" fmla="*/ 79 w 79"/>
                <a:gd name="T1" fmla="*/ 871 h 871"/>
                <a:gd name="T2" fmla="*/ 0 w 79"/>
                <a:gd name="T3" fmla="*/ 871 h 871"/>
                <a:gd name="T4" fmla="*/ 0 w 79"/>
                <a:gd name="T5" fmla="*/ 33 h 871"/>
                <a:gd name="T6" fmla="*/ 39 w 79"/>
                <a:gd name="T7" fmla="*/ 1 h 871"/>
                <a:gd name="T8" fmla="*/ 79 w 79"/>
                <a:gd name="T9" fmla="*/ 33 h 871"/>
                <a:gd name="T10" fmla="*/ 79 w 79"/>
                <a:gd name="T11" fmla="*/ 871 h 871"/>
              </a:gdLst>
              <a:ahLst/>
              <a:cxnLst>
                <a:cxn ang="0">
                  <a:pos x="T0" y="T1"/>
                </a:cxn>
                <a:cxn ang="0">
                  <a:pos x="T2" y="T3"/>
                </a:cxn>
                <a:cxn ang="0">
                  <a:pos x="T4" y="T5"/>
                </a:cxn>
                <a:cxn ang="0">
                  <a:pos x="T6" y="T7"/>
                </a:cxn>
                <a:cxn ang="0">
                  <a:pos x="T8" y="T9"/>
                </a:cxn>
                <a:cxn ang="0">
                  <a:pos x="T10" y="T11"/>
                </a:cxn>
              </a:cxnLst>
              <a:rect l="0" t="0" r="r" b="b"/>
              <a:pathLst>
                <a:path w="79" h="871">
                  <a:moveTo>
                    <a:pt x="79" y="871"/>
                  </a:moveTo>
                  <a:cubicBezTo>
                    <a:pt x="0" y="871"/>
                    <a:pt x="0" y="871"/>
                    <a:pt x="0" y="871"/>
                  </a:cubicBezTo>
                  <a:cubicBezTo>
                    <a:pt x="0" y="33"/>
                    <a:pt x="0" y="33"/>
                    <a:pt x="0" y="33"/>
                  </a:cubicBezTo>
                  <a:cubicBezTo>
                    <a:pt x="0" y="33"/>
                    <a:pt x="5" y="2"/>
                    <a:pt x="39" y="1"/>
                  </a:cubicBezTo>
                  <a:cubicBezTo>
                    <a:pt x="73" y="0"/>
                    <a:pt x="79" y="33"/>
                    <a:pt x="79" y="33"/>
                  </a:cubicBezTo>
                  <a:cubicBezTo>
                    <a:pt x="79" y="871"/>
                    <a:pt x="79" y="871"/>
                    <a:pt x="79" y="871"/>
                  </a:cubicBezTo>
                </a:path>
              </a:pathLst>
            </a:custGeom>
            <a:solidFill>
              <a:srgbClr val="00A39E">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19" name="Freeform 14"/>
            <p:cNvSpPr>
              <a:spLocks/>
            </p:cNvSpPr>
            <p:nvPr/>
          </p:nvSpPr>
          <p:spPr bwMode="auto">
            <a:xfrm>
              <a:off x="5200571" y="5465708"/>
              <a:ext cx="101662" cy="1387579"/>
            </a:xfrm>
            <a:custGeom>
              <a:avLst/>
              <a:gdLst>
                <a:gd name="T0" fmla="*/ 64 w 64"/>
                <a:gd name="T1" fmla="*/ 872 h 872"/>
                <a:gd name="T2" fmla="*/ 0 w 64"/>
                <a:gd name="T3" fmla="*/ 872 h 872"/>
                <a:gd name="T4" fmla="*/ 0 w 64"/>
                <a:gd name="T5" fmla="*/ 33 h 872"/>
                <a:gd name="T6" fmla="*/ 31 w 64"/>
                <a:gd name="T7" fmla="*/ 1 h 872"/>
                <a:gd name="T8" fmla="*/ 64 w 64"/>
                <a:gd name="T9" fmla="*/ 33 h 872"/>
                <a:gd name="T10" fmla="*/ 64 w 64"/>
                <a:gd name="T11" fmla="*/ 872 h 872"/>
              </a:gdLst>
              <a:ahLst/>
              <a:cxnLst>
                <a:cxn ang="0">
                  <a:pos x="T0" y="T1"/>
                </a:cxn>
                <a:cxn ang="0">
                  <a:pos x="T2" y="T3"/>
                </a:cxn>
                <a:cxn ang="0">
                  <a:pos x="T4" y="T5"/>
                </a:cxn>
                <a:cxn ang="0">
                  <a:pos x="T6" y="T7"/>
                </a:cxn>
                <a:cxn ang="0">
                  <a:pos x="T8" y="T9"/>
                </a:cxn>
                <a:cxn ang="0">
                  <a:pos x="T10" y="T11"/>
                </a:cxn>
              </a:cxnLst>
              <a:rect l="0" t="0" r="r" b="b"/>
              <a:pathLst>
                <a:path w="64" h="872">
                  <a:moveTo>
                    <a:pt x="64" y="872"/>
                  </a:moveTo>
                  <a:cubicBezTo>
                    <a:pt x="0" y="872"/>
                    <a:pt x="0" y="872"/>
                    <a:pt x="0" y="872"/>
                  </a:cubicBezTo>
                  <a:cubicBezTo>
                    <a:pt x="0" y="33"/>
                    <a:pt x="0" y="33"/>
                    <a:pt x="0" y="33"/>
                  </a:cubicBezTo>
                  <a:cubicBezTo>
                    <a:pt x="0" y="33"/>
                    <a:pt x="4" y="2"/>
                    <a:pt x="31" y="1"/>
                  </a:cubicBezTo>
                  <a:cubicBezTo>
                    <a:pt x="58" y="0"/>
                    <a:pt x="64" y="33"/>
                    <a:pt x="64" y="33"/>
                  </a:cubicBezTo>
                  <a:cubicBezTo>
                    <a:pt x="64" y="872"/>
                    <a:pt x="64" y="872"/>
                    <a:pt x="64" y="872"/>
                  </a:cubicBezTo>
                </a:path>
              </a:pathLst>
            </a:custGeom>
            <a:solidFill>
              <a:srgbClr val="ABA0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20" name="Freeform 15"/>
            <p:cNvSpPr>
              <a:spLocks/>
            </p:cNvSpPr>
            <p:nvPr/>
          </p:nvSpPr>
          <p:spPr bwMode="auto">
            <a:xfrm>
              <a:off x="4980416" y="5465708"/>
              <a:ext cx="100315" cy="1387579"/>
            </a:xfrm>
            <a:custGeom>
              <a:avLst/>
              <a:gdLst>
                <a:gd name="T0" fmla="*/ 63 w 63"/>
                <a:gd name="T1" fmla="*/ 872 h 872"/>
                <a:gd name="T2" fmla="*/ 0 w 63"/>
                <a:gd name="T3" fmla="*/ 872 h 872"/>
                <a:gd name="T4" fmla="*/ 0 w 63"/>
                <a:gd name="T5" fmla="*/ 33 h 872"/>
                <a:gd name="T6" fmla="*/ 31 w 63"/>
                <a:gd name="T7" fmla="*/ 1 h 872"/>
                <a:gd name="T8" fmla="*/ 63 w 63"/>
                <a:gd name="T9" fmla="*/ 33 h 872"/>
                <a:gd name="T10" fmla="*/ 63 w 63"/>
                <a:gd name="T11" fmla="*/ 872 h 872"/>
              </a:gdLst>
              <a:ahLst/>
              <a:cxnLst>
                <a:cxn ang="0">
                  <a:pos x="T0" y="T1"/>
                </a:cxn>
                <a:cxn ang="0">
                  <a:pos x="T2" y="T3"/>
                </a:cxn>
                <a:cxn ang="0">
                  <a:pos x="T4" y="T5"/>
                </a:cxn>
                <a:cxn ang="0">
                  <a:pos x="T6" y="T7"/>
                </a:cxn>
                <a:cxn ang="0">
                  <a:pos x="T8" y="T9"/>
                </a:cxn>
                <a:cxn ang="0">
                  <a:pos x="T10" y="T11"/>
                </a:cxn>
              </a:cxnLst>
              <a:rect l="0" t="0" r="r" b="b"/>
              <a:pathLst>
                <a:path w="63" h="872">
                  <a:moveTo>
                    <a:pt x="63" y="872"/>
                  </a:moveTo>
                  <a:cubicBezTo>
                    <a:pt x="0" y="872"/>
                    <a:pt x="0" y="872"/>
                    <a:pt x="0" y="872"/>
                  </a:cubicBezTo>
                  <a:cubicBezTo>
                    <a:pt x="0" y="33"/>
                    <a:pt x="0" y="33"/>
                    <a:pt x="0" y="33"/>
                  </a:cubicBezTo>
                  <a:cubicBezTo>
                    <a:pt x="0" y="33"/>
                    <a:pt x="4" y="2"/>
                    <a:pt x="31" y="1"/>
                  </a:cubicBezTo>
                  <a:cubicBezTo>
                    <a:pt x="57" y="0"/>
                    <a:pt x="63" y="33"/>
                    <a:pt x="63" y="33"/>
                  </a:cubicBezTo>
                  <a:lnTo>
                    <a:pt x="63" y="872"/>
                  </a:lnTo>
                  <a:close/>
                </a:path>
              </a:pathLst>
            </a:custGeom>
            <a:solidFill>
              <a:srgbClr val="00A39E">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21" name="Freeform 16"/>
            <p:cNvSpPr>
              <a:spLocks/>
            </p:cNvSpPr>
            <p:nvPr/>
          </p:nvSpPr>
          <p:spPr bwMode="auto">
            <a:xfrm>
              <a:off x="5076019" y="5038865"/>
              <a:ext cx="132631" cy="192551"/>
            </a:xfrm>
            <a:custGeom>
              <a:avLst/>
              <a:gdLst>
                <a:gd name="T0" fmla="*/ 0 w 83"/>
                <a:gd name="T1" fmla="*/ 111 h 121"/>
                <a:gd name="T2" fmla="*/ 83 w 83"/>
                <a:gd name="T3" fmla="*/ 113 h 121"/>
                <a:gd name="T4" fmla="*/ 49 w 83"/>
                <a:gd name="T5" fmla="*/ 0 h 121"/>
                <a:gd name="T6" fmla="*/ 29 w 83"/>
                <a:gd name="T7" fmla="*/ 0 h 121"/>
                <a:gd name="T8" fmla="*/ 0 w 83"/>
                <a:gd name="T9" fmla="*/ 111 h 121"/>
              </a:gdLst>
              <a:ahLst/>
              <a:cxnLst>
                <a:cxn ang="0">
                  <a:pos x="T0" y="T1"/>
                </a:cxn>
                <a:cxn ang="0">
                  <a:pos x="T2" y="T3"/>
                </a:cxn>
                <a:cxn ang="0">
                  <a:pos x="T4" y="T5"/>
                </a:cxn>
                <a:cxn ang="0">
                  <a:pos x="T6" y="T7"/>
                </a:cxn>
                <a:cxn ang="0">
                  <a:pos x="T8" y="T9"/>
                </a:cxn>
              </a:cxnLst>
              <a:rect l="0" t="0" r="r" b="b"/>
              <a:pathLst>
                <a:path w="83" h="121">
                  <a:moveTo>
                    <a:pt x="0" y="111"/>
                  </a:moveTo>
                  <a:cubicBezTo>
                    <a:pt x="0" y="111"/>
                    <a:pt x="40" y="121"/>
                    <a:pt x="83" y="113"/>
                  </a:cubicBezTo>
                  <a:cubicBezTo>
                    <a:pt x="49" y="0"/>
                    <a:pt x="49" y="0"/>
                    <a:pt x="49" y="0"/>
                  </a:cubicBezTo>
                  <a:cubicBezTo>
                    <a:pt x="29" y="0"/>
                    <a:pt x="29" y="0"/>
                    <a:pt x="29" y="0"/>
                  </a:cubicBezTo>
                  <a:cubicBezTo>
                    <a:pt x="0" y="111"/>
                    <a:pt x="0" y="111"/>
                    <a:pt x="0" y="111"/>
                  </a:cubicBezTo>
                </a:path>
              </a:pathLst>
            </a:custGeom>
            <a:solidFill>
              <a:srgbClr val="00A39E">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22" name="Freeform 35"/>
            <p:cNvSpPr>
              <a:spLocks/>
            </p:cNvSpPr>
            <p:nvPr/>
          </p:nvSpPr>
          <p:spPr bwMode="auto">
            <a:xfrm>
              <a:off x="5143344" y="5037518"/>
              <a:ext cx="249778" cy="1820482"/>
            </a:xfrm>
            <a:custGeom>
              <a:avLst/>
              <a:gdLst>
                <a:gd name="T0" fmla="*/ 34 w 157"/>
                <a:gd name="T1" fmla="*/ 0 h 1144"/>
                <a:gd name="T2" fmla="*/ 0 w 157"/>
                <a:gd name="T3" fmla="*/ 1 h 1144"/>
                <a:gd name="T4" fmla="*/ 7 w 157"/>
                <a:gd name="T5" fmla="*/ 1 h 1144"/>
                <a:gd name="T6" fmla="*/ 41 w 157"/>
                <a:gd name="T7" fmla="*/ 114 h 1144"/>
                <a:gd name="T8" fmla="*/ 41 w 157"/>
                <a:gd name="T9" fmla="*/ 114 h 1144"/>
                <a:gd name="T10" fmla="*/ 94 w 157"/>
                <a:gd name="T11" fmla="*/ 285 h 1144"/>
                <a:gd name="T12" fmla="*/ 94 w 157"/>
                <a:gd name="T13" fmla="*/ 286 h 1144"/>
                <a:gd name="T14" fmla="*/ 100 w 157"/>
                <a:gd name="T15" fmla="*/ 302 h 1144"/>
                <a:gd name="T16" fmla="*/ 100 w 157"/>
                <a:gd name="T17" fmla="*/ 1141 h 1144"/>
                <a:gd name="T18" fmla="*/ 38 w 157"/>
                <a:gd name="T19" fmla="*/ 1141 h 1144"/>
                <a:gd name="T20" fmla="*/ 38 w 157"/>
                <a:gd name="T21" fmla="*/ 1142 h 1144"/>
                <a:gd name="T22" fmla="*/ 0 w 157"/>
                <a:gd name="T23" fmla="*/ 1142 h 1144"/>
                <a:gd name="T24" fmla="*/ 0 w 157"/>
                <a:gd name="T25" fmla="*/ 1144 h 1144"/>
                <a:gd name="T26" fmla="*/ 157 w 157"/>
                <a:gd name="T27" fmla="*/ 1142 h 1144"/>
                <a:gd name="T28" fmla="*/ 142 w 157"/>
                <a:gd name="T29" fmla="*/ 290 h 1144"/>
                <a:gd name="T30" fmla="*/ 34 w 157"/>
                <a:gd name="T31" fmla="*/ 0 h 1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7" h="1144">
                  <a:moveTo>
                    <a:pt x="34" y="0"/>
                  </a:moveTo>
                  <a:cubicBezTo>
                    <a:pt x="0" y="1"/>
                    <a:pt x="0" y="1"/>
                    <a:pt x="0" y="1"/>
                  </a:cubicBezTo>
                  <a:cubicBezTo>
                    <a:pt x="7" y="1"/>
                    <a:pt x="7" y="1"/>
                    <a:pt x="7" y="1"/>
                  </a:cubicBezTo>
                  <a:cubicBezTo>
                    <a:pt x="41" y="114"/>
                    <a:pt x="41" y="114"/>
                    <a:pt x="41" y="114"/>
                  </a:cubicBezTo>
                  <a:cubicBezTo>
                    <a:pt x="41" y="114"/>
                    <a:pt x="41" y="114"/>
                    <a:pt x="41" y="114"/>
                  </a:cubicBezTo>
                  <a:cubicBezTo>
                    <a:pt x="94" y="285"/>
                    <a:pt x="94" y="285"/>
                    <a:pt x="94" y="285"/>
                  </a:cubicBezTo>
                  <a:cubicBezTo>
                    <a:pt x="94" y="286"/>
                    <a:pt x="94" y="286"/>
                    <a:pt x="94" y="286"/>
                  </a:cubicBezTo>
                  <a:cubicBezTo>
                    <a:pt x="98" y="294"/>
                    <a:pt x="100" y="302"/>
                    <a:pt x="100" y="302"/>
                  </a:cubicBezTo>
                  <a:cubicBezTo>
                    <a:pt x="100" y="1141"/>
                    <a:pt x="100" y="1141"/>
                    <a:pt x="100" y="1141"/>
                  </a:cubicBezTo>
                  <a:cubicBezTo>
                    <a:pt x="38" y="1141"/>
                    <a:pt x="38" y="1141"/>
                    <a:pt x="38" y="1141"/>
                  </a:cubicBezTo>
                  <a:cubicBezTo>
                    <a:pt x="38" y="1142"/>
                    <a:pt x="38" y="1142"/>
                    <a:pt x="38" y="1142"/>
                  </a:cubicBezTo>
                  <a:cubicBezTo>
                    <a:pt x="0" y="1142"/>
                    <a:pt x="0" y="1142"/>
                    <a:pt x="0" y="1142"/>
                  </a:cubicBezTo>
                  <a:cubicBezTo>
                    <a:pt x="0" y="1144"/>
                    <a:pt x="0" y="1144"/>
                    <a:pt x="0" y="1144"/>
                  </a:cubicBezTo>
                  <a:cubicBezTo>
                    <a:pt x="157" y="1142"/>
                    <a:pt x="157" y="1142"/>
                    <a:pt x="157" y="11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23" name="Freeform 36"/>
            <p:cNvSpPr>
              <a:spLocks/>
            </p:cNvSpPr>
            <p:nvPr/>
          </p:nvSpPr>
          <p:spPr bwMode="auto">
            <a:xfrm>
              <a:off x="5143344" y="5218624"/>
              <a:ext cx="149463" cy="294886"/>
            </a:xfrm>
            <a:custGeom>
              <a:avLst/>
              <a:gdLst>
                <a:gd name="T0" fmla="*/ 41 w 94"/>
                <a:gd name="T1" fmla="*/ 0 h 185"/>
                <a:gd name="T2" fmla="*/ 6 w 94"/>
                <a:gd name="T3" fmla="*/ 3 h 185"/>
                <a:gd name="T4" fmla="*/ 0 w 94"/>
                <a:gd name="T5" fmla="*/ 3 h 185"/>
                <a:gd name="T6" fmla="*/ 0 w 94"/>
                <a:gd name="T7" fmla="*/ 158 h 185"/>
                <a:gd name="T8" fmla="*/ 37 w 94"/>
                <a:gd name="T9" fmla="*/ 185 h 185"/>
                <a:gd name="T10" fmla="*/ 67 w 94"/>
                <a:gd name="T11" fmla="*/ 156 h 185"/>
                <a:gd name="T12" fmla="*/ 68 w 94"/>
                <a:gd name="T13" fmla="*/ 156 h 185"/>
                <a:gd name="T14" fmla="*/ 94 w 94"/>
                <a:gd name="T15" fmla="*/ 172 h 185"/>
                <a:gd name="T16" fmla="*/ 94 w 94"/>
                <a:gd name="T17" fmla="*/ 171 h 185"/>
                <a:gd name="T18" fmla="*/ 41 w 94"/>
                <a:gd name="T19"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 h="185">
                  <a:moveTo>
                    <a:pt x="41" y="0"/>
                  </a:moveTo>
                  <a:cubicBezTo>
                    <a:pt x="28" y="2"/>
                    <a:pt x="16" y="3"/>
                    <a:pt x="6" y="3"/>
                  </a:cubicBezTo>
                  <a:cubicBezTo>
                    <a:pt x="4" y="3"/>
                    <a:pt x="2" y="3"/>
                    <a:pt x="0" y="3"/>
                  </a:cubicBezTo>
                  <a:cubicBezTo>
                    <a:pt x="0" y="158"/>
                    <a:pt x="0" y="158"/>
                    <a:pt x="0" y="158"/>
                  </a:cubicBezTo>
                  <a:cubicBezTo>
                    <a:pt x="24" y="159"/>
                    <a:pt x="34" y="177"/>
                    <a:pt x="37" y="185"/>
                  </a:cubicBezTo>
                  <a:cubicBezTo>
                    <a:pt x="38" y="178"/>
                    <a:pt x="45" y="157"/>
                    <a:pt x="67" y="156"/>
                  </a:cubicBezTo>
                  <a:cubicBezTo>
                    <a:pt x="68" y="156"/>
                    <a:pt x="68" y="156"/>
                    <a:pt x="68" y="156"/>
                  </a:cubicBezTo>
                  <a:cubicBezTo>
                    <a:pt x="81" y="156"/>
                    <a:pt x="89" y="164"/>
                    <a:pt x="94" y="172"/>
                  </a:cubicBezTo>
                  <a:cubicBezTo>
                    <a:pt x="94" y="171"/>
                    <a:pt x="94" y="171"/>
                    <a:pt x="94" y="171"/>
                  </a:cubicBezTo>
                  <a:cubicBezTo>
                    <a:pt x="41" y="0"/>
                    <a:pt x="41" y="0"/>
                    <a:pt x="41"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24" name="Freeform 37"/>
            <p:cNvSpPr>
              <a:spLocks/>
            </p:cNvSpPr>
            <p:nvPr/>
          </p:nvSpPr>
          <p:spPr bwMode="auto">
            <a:xfrm>
              <a:off x="5143344" y="5470421"/>
              <a:ext cx="60593" cy="1384886"/>
            </a:xfrm>
            <a:custGeom>
              <a:avLst/>
              <a:gdLst>
                <a:gd name="T0" fmla="*/ 0 w 38"/>
                <a:gd name="T1" fmla="*/ 0 h 870"/>
                <a:gd name="T2" fmla="*/ 0 w 38"/>
                <a:gd name="T3" fmla="*/ 870 h 870"/>
                <a:gd name="T4" fmla="*/ 38 w 38"/>
                <a:gd name="T5" fmla="*/ 870 h 870"/>
                <a:gd name="T6" fmla="*/ 38 w 38"/>
                <a:gd name="T7" fmla="*/ 869 h 870"/>
                <a:gd name="T8" fmla="*/ 36 w 38"/>
                <a:gd name="T9" fmla="*/ 869 h 870"/>
                <a:gd name="T10" fmla="*/ 36 w 38"/>
                <a:gd name="T11" fmla="*/ 30 h 870"/>
                <a:gd name="T12" fmla="*/ 37 w 38"/>
                <a:gd name="T13" fmla="*/ 27 h 870"/>
                <a:gd name="T14" fmla="*/ 0 w 38"/>
                <a:gd name="T15" fmla="*/ 0 h 8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870">
                  <a:moveTo>
                    <a:pt x="0" y="0"/>
                  </a:moveTo>
                  <a:cubicBezTo>
                    <a:pt x="0" y="870"/>
                    <a:pt x="0" y="870"/>
                    <a:pt x="0" y="870"/>
                  </a:cubicBezTo>
                  <a:cubicBezTo>
                    <a:pt x="38" y="870"/>
                    <a:pt x="38" y="870"/>
                    <a:pt x="38" y="870"/>
                  </a:cubicBezTo>
                  <a:cubicBezTo>
                    <a:pt x="38" y="869"/>
                    <a:pt x="38" y="869"/>
                    <a:pt x="38" y="869"/>
                  </a:cubicBezTo>
                  <a:cubicBezTo>
                    <a:pt x="36" y="869"/>
                    <a:pt x="36" y="869"/>
                    <a:pt x="36" y="869"/>
                  </a:cubicBezTo>
                  <a:cubicBezTo>
                    <a:pt x="36" y="30"/>
                    <a:pt x="36" y="30"/>
                    <a:pt x="36" y="30"/>
                  </a:cubicBezTo>
                  <a:cubicBezTo>
                    <a:pt x="36" y="30"/>
                    <a:pt x="37" y="29"/>
                    <a:pt x="37" y="27"/>
                  </a:cubicBezTo>
                  <a:cubicBezTo>
                    <a:pt x="34" y="19"/>
                    <a:pt x="24" y="1"/>
                    <a:pt x="0" y="0"/>
                  </a:cubicBezTo>
                </a:path>
              </a:pathLst>
            </a:custGeom>
            <a:solidFill>
              <a:srgbClr val="00A39E"/>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25" name="Freeform 38"/>
            <p:cNvSpPr>
              <a:spLocks/>
            </p:cNvSpPr>
            <p:nvPr/>
          </p:nvSpPr>
          <p:spPr bwMode="auto">
            <a:xfrm>
              <a:off x="5200571" y="5467055"/>
              <a:ext cx="101662" cy="1386232"/>
            </a:xfrm>
            <a:custGeom>
              <a:avLst/>
              <a:gdLst>
                <a:gd name="T0" fmla="*/ 32 w 64"/>
                <a:gd name="T1" fmla="*/ 0 h 871"/>
                <a:gd name="T2" fmla="*/ 31 w 64"/>
                <a:gd name="T3" fmla="*/ 0 h 871"/>
                <a:gd name="T4" fmla="*/ 1 w 64"/>
                <a:gd name="T5" fmla="*/ 29 h 871"/>
                <a:gd name="T6" fmla="*/ 0 w 64"/>
                <a:gd name="T7" fmla="*/ 32 h 871"/>
                <a:gd name="T8" fmla="*/ 0 w 64"/>
                <a:gd name="T9" fmla="*/ 871 h 871"/>
                <a:gd name="T10" fmla="*/ 2 w 64"/>
                <a:gd name="T11" fmla="*/ 871 h 871"/>
                <a:gd name="T12" fmla="*/ 64 w 64"/>
                <a:gd name="T13" fmla="*/ 871 h 871"/>
                <a:gd name="T14" fmla="*/ 64 w 64"/>
                <a:gd name="T15" fmla="*/ 32 h 871"/>
                <a:gd name="T16" fmla="*/ 58 w 64"/>
                <a:gd name="T17" fmla="*/ 16 h 871"/>
                <a:gd name="T18" fmla="*/ 32 w 64"/>
                <a:gd name="T19"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871">
                  <a:moveTo>
                    <a:pt x="32" y="0"/>
                  </a:moveTo>
                  <a:cubicBezTo>
                    <a:pt x="32" y="0"/>
                    <a:pt x="32" y="0"/>
                    <a:pt x="31" y="0"/>
                  </a:cubicBezTo>
                  <a:cubicBezTo>
                    <a:pt x="9" y="1"/>
                    <a:pt x="2" y="22"/>
                    <a:pt x="1" y="29"/>
                  </a:cubicBezTo>
                  <a:cubicBezTo>
                    <a:pt x="1" y="31"/>
                    <a:pt x="0" y="32"/>
                    <a:pt x="0" y="32"/>
                  </a:cubicBezTo>
                  <a:cubicBezTo>
                    <a:pt x="0" y="871"/>
                    <a:pt x="0" y="871"/>
                    <a:pt x="0" y="871"/>
                  </a:cubicBezTo>
                  <a:cubicBezTo>
                    <a:pt x="2" y="871"/>
                    <a:pt x="2" y="871"/>
                    <a:pt x="2" y="871"/>
                  </a:cubicBezTo>
                  <a:cubicBezTo>
                    <a:pt x="64" y="871"/>
                    <a:pt x="64" y="871"/>
                    <a:pt x="64" y="871"/>
                  </a:cubicBezTo>
                  <a:cubicBezTo>
                    <a:pt x="64" y="32"/>
                    <a:pt x="64" y="32"/>
                    <a:pt x="64" y="32"/>
                  </a:cubicBezTo>
                  <a:cubicBezTo>
                    <a:pt x="64" y="32"/>
                    <a:pt x="62" y="24"/>
                    <a:pt x="58" y="16"/>
                  </a:cubicBezTo>
                  <a:cubicBezTo>
                    <a:pt x="53" y="8"/>
                    <a:pt x="45" y="0"/>
                    <a:pt x="32" y="0"/>
                  </a:cubicBezTo>
                </a:path>
              </a:pathLst>
            </a:custGeom>
            <a:solidFill>
              <a:srgbClr val="00A39E"/>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26" name="Freeform 39"/>
            <p:cNvSpPr>
              <a:spLocks/>
            </p:cNvSpPr>
            <p:nvPr/>
          </p:nvSpPr>
          <p:spPr bwMode="auto">
            <a:xfrm>
              <a:off x="5143344" y="5038865"/>
              <a:ext cx="65306" cy="184472"/>
            </a:xfrm>
            <a:custGeom>
              <a:avLst/>
              <a:gdLst>
                <a:gd name="T0" fmla="*/ 7 w 41"/>
                <a:gd name="T1" fmla="*/ 0 h 116"/>
                <a:gd name="T2" fmla="*/ 0 w 41"/>
                <a:gd name="T3" fmla="*/ 0 h 116"/>
                <a:gd name="T4" fmla="*/ 0 w 41"/>
                <a:gd name="T5" fmla="*/ 116 h 116"/>
                <a:gd name="T6" fmla="*/ 6 w 41"/>
                <a:gd name="T7" fmla="*/ 116 h 116"/>
                <a:gd name="T8" fmla="*/ 41 w 41"/>
                <a:gd name="T9" fmla="*/ 113 h 116"/>
                <a:gd name="T10" fmla="*/ 41 w 41"/>
                <a:gd name="T11" fmla="*/ 113 h 116"/>
                <a:gd name="T12" fmla="*/ 7 w 41"/>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1" h="116">
                  <a:moveTo>
                    <a:pt x="7" y="0"/>
                  </a:moveTo>
                  <a:cubicBezTo>
                    <a:pt x="0" y="0"/>
                    <a:pt x="0" y="0"/>
                    <a:pt x="0" y="0"/>
                  </a:cubicBezTo>
                  <a:cubicBezTo>
                    <a:pt x="0" y="116"/>
                    <a:pt x="0" y="116"/>
                    <a:pt x="0" y="116"/>
                  </a:cubicBezTo>
                  <a:cubicBezTo>
                    <a:pt x="2" y="116"/>
                    <a:pt x="4" y="116"/>
                    <a:pt x="6" y="116"/>
                  </a:cubicBezTo>
                  <a:cubicBezTo>
                    <a:pt x="16" y="116"/>
                    <a:pt x="28" y="115"/>
                    <a:pt x="41" y="113"/>
                  </a:cubicBezTo>
                  <a:cubicBezTo>
                    <a:pt x="41" y="113"/>
                    <a:pt x="41" y="113"/>
                    <a:pt x="41" y="113"/>
                  </a:cubicBezTo>
                  <a:cubicBezTo>
                    <a:pt x="7" y="0"/>
                    <a:pt x="7" y="0"/>
                    <a:pt x="7" y="0"/>
                  </a:cubicBezTo>
                </a:path>
              </a:pathLst>
            </a:custGeom>
            <a:solidFill>
              <a:srgbClr val="00A39E"/>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grpSp>
      <p:grpSp>
        <p:nvGrpSpPr>
          <p:cNvPr id="427" name="Group 4"/>
          <p:cNvGrpSpPr/>
          <p:nvPr userDrawn="1"/>
        </p:nvGrpSpPr>
        <p:grpSpPr>
          <a:xfrm rot="10800000" flipV="1">
            <a:off x="10315377" y="6225656"/>
            <a:ext cx="412599" cy="1299094"/>
            <a:chOff x="5502862" y="5355294"/>
            <a:chExt cx="412706" cy="1502706"/>
          </a:xfrm>
        </p:grpSpPr>
        <p:sp>
          <p:nvSpPr>
            <p:cNvPr id="428" name="Freeform 23"/>
            <p:cNvSpPr>
              <a:spLocks/>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29" name="Freeform 24"/>
            <p:cNvSpPr>
              <a:spLocks/>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30" name="Freeform 25"/>
            <p:cNvSpPr>
              <a:spLocks/>
            </p:cNvSpPr>
            <p:nvPr/>
          </p:nvSpPr>
          <p:spPr bwMode="auto">
            <a:xfrm>
              <a:off x="5601831" y="5786851"/>
              <a:ext cx="125899" cy="1068456"/>
            </a:xfrm>
            <a:custGeom>
              <a:avLst/>
              <a:gdLst>
                <a:gd name="T0" fmla="*/ 79 w 79"/>
                <a:gd name="T1" fmla="*/ 671 h 671"/>
                <a:gd name="T2" fmla="*/ 0 w 79"/>
                <a:gd name="T3" fmla="*/ 671 h 671"/>
                <a:gd name="T4" fmla="*/ 0 w 79"/>
                <a:gd name="T5" fmla="*/ 32 h 671"/>
                <a:gd name="T6" fmla="*/ 38 w 79"/>
                <a:gd name="T7" fmla="*/ 1 h 671"/>
                <a:gd name="T8" fmla="*/ 79 w 79"/>
                <a:gd name="T9" fmla="*/ 32 h 671"/>
                <a:gd name="T10" fmla="*/ 79 w 79"/>
                <a:gd name="T11" fmla="*/ 671 h 671"/>
              </a:gdLst>
              <a:ahLst/>
              <a:cxnLst>
                <a:cxn ang="0">
                  <a:pos x="T0" y="T1"/>
                </a:cxn>
                <a:cxn ang="0">
                  <a:pos x="T2" y="T3"/>
                </a:cxn>
                <a:cxn ang="0">
                  <a:pos x="T4" y="T5"/>
                </a:cxn>
                <a:cxn ang="0">
                  <a:pos x="T6" y="T7"/>
                </a:cxn>
                <a:cxn ang="0">
                  <a:pos x="T8" y="T9"/>
                </a:cxn>
                <a:cxn ang="0">
                  <a:pos x="T10" y="T11"/>
                </a:cxn>
              </a:cxnLst>
              <a:rect l="0" t="0" r="r" b="b"/>
              <a:pathLst>
                <a:path w="79" h="671">
                  <a:moveTo>
                    <a:pt x="79" y="671"/>
                  </a:moveTo>
                  <a:cubicBezTo>
                    <a:pt x="0" y="671"/>
                    <a:pt x="0" y="671"/>
                    <a:pt x="0" y="671"/>
                  </a:cubicBezTo>
                  <a:cubicBezTo>
                    <a:pt x="0" y="32"/>
                    <a:pt x="0" y="32"/>
                    <a:pt x="0" y="32"/>
                  </a:cubicBezTo>
                  <a:cubicBezTo>
                    <a:pt x="0" y="32"/>
                    <a:pt x="5" y="1"/>
                    <a:pt x="38" y="1"/>
                  </a:cubicBezTo>
                  <a:cubicBezTo>
                    <a:pt x="72" y="0"/>
                    <a:pt x="79" y="32"/>
                    <a:pt x="79" y="32"/>
                  </a:cubicBezTo>
                  <a:cubicBezTo>
                    <a:pt x="79" y="671"/>
                    <a:pt x="79" y="671"/>
                    <a:pt x="79" y="671"/>
                  </a:cubicBezTo>
                </a:path>
              </a:pathLst>
            </a:custGeom>
            <a:solidFill>
              <a:srgbClr val="82B732">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31" name="Freeform 26"/>
            <p:cNvSpPr>
              <a:spLocks/>
            </p:cNvSpPr>
            <p:nvPr/>
          </p:nvSpPr>
          <p:spPr bwMode="auto">
            <a:xfrm>
              <a:off x="5724363"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B59B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32" name="Freeform 27"/>
            <p:cNvSpPr>
              <a:spLocks/>
            </p:cNvSpPr>
            <p:nvPr/>
          </p:nvSpPr>
          <p:spPr bwMode="auto">
            <a:xfrm>
              <a:off x="5502862"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82B732">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33" name="Freeform 28"/>
            <p:cNvSpPr>
              <a:spLocks/>
            </p:cNvSpPr>
            <p:nvPr/>
          </p:nvSpPr>
          <p:spPr bwMode="auto">
            <a:xfrm>
              <a:off x="5599811" y="5357314"/>
              <a:ext cx="130611" cy="189185"/>
            </a:xfrm>
            <a:custGeom>
              <a:avLst/>
              <a:gdLst>
                <a:gd name="T0" fmla="*/ 0 w 82"/>
                <a:gd name="T1" fmla="*/ 110 h 119"/>
                <a:gd name="T2" fmla="*/ 82 w 82"/>
                <a:gd name="T3" fmla="*/ 111 h 119"/>
                <a:gd name="T4" fmla="*/ 48 w 82"/>
                <a:gd name="T5" fmla="*/ 0 h 119"/>
                <a:gd name="T6" fmla="*/ 28 w 82"/>
                <a:gd name="T7" fmla="*/ 0 h 119"/>
                <a:gd name="T8" fmla="*/ 0 w 82"/>
                <a:gd name="T9" fmla="*/ 110 h 119"/>
              </a:gdLst>
              <a:ahLst/>
              <a:cxnLst>
                <a:cxn ang="0">
                  <a:pos x="T0" y="T1"/>
                </a:cxn>
                <a:cxn ang="0">
                  <a:pos x="T2" y="T3"/>
                </a:cxn>
                <a:cxn ang="0">
                  <a:pos x="T4" y="T5"/>
                </a:cxn>
                <a:cxn ang="0">
                  <a:pos x="T6" y="T7"/>
                </a:cxn>
                <a:cxn ang="0">
                  <a:pos x="T8" y="T9"/>
                </a:cxn>
              </a:cxnLst>
              <a:rect l="0" t="0" r="r" b="b"/>
              <a:pathLst>
                <a:path w="82" h="119">
                  <a:moveTo>
                    <a:pt x="0" y="110"/>
                  </a:moveTo>
                  <a:cubicBezTo>
                    <a:pt x="0" y="110"/>
                    <a:pt x="39" y="119"/>
                    <a:pt x="82" y="111"/>
                  </a:cubicBezTo>
                  <a:cubicBezTo>
                    <a:pt x="48" y="0"/>
                    <a:pt x="48" y="0"/>
                    <a:pt x="48" y="0"/>
                  </a:cubicBezTo>
                  <a:cubicBezTo>
                    <a:pt x="28" y="0"/>
                    <a:pt x="28" y="0"/>
                    <a:pt x="28" y="0"/>
                  </a:cubicBezTo>
                  <a:cubicBezTo>
                    <a:pt x="0" y="110"/>
                    <a:pt x="0" y="110"/>
                    <a:pt x="0" y="110"/>
                  </a:cubicBezTo>
                </a:path>
              </a:pathLst>
            </a:custGeom>
            <a:solidFill>
              <a:srgbClr val="82B732">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34" name="Freeform 40"/>
            <p:cNvSpPr>
              <a:spLocks/>
            </p:cNvSpPr>
            <p:nvPr/>
          </p:nvSpPr>
          <p:spPr bwMode="auto">
            <a:xfrm>
              <a:off x="5665117" y="5355294"/>
              <a:ext cx="250451" cy="1502706"/>
            </a:xfrm>
            <a:custGeom>
              <a:avLst/>
              <a:gdLst>
                <a:gd name="T0" fmla="*/ 34 w 157"/>
                <a:gd name="T1" fmla="*/ 0 h 944"/>
                <a:gd name="T2" fmla="*/ 0 w 157"/>
                <a:gd name="T3" fmla="*/ 1 h 944"/>
                <a:gd name="T4" fmla="*/ 0 w 157"/>
                <a:gd name="T5" fmla="*/ 1 h 944"/>
                <a:gd name="T6" fmla="*/ 7 w 157"/>
                <a:gd name="T7" fmla="*/ 1 h 944"/>
                <a:gd name="T8" fmla="*/ 41 w 157"/>
                <a:gd name="T9" fmla="*/ 112 h 944"/>
                <a:gd name="T10" fmla="*/ 40 w 157"/>
                <a:gd name="T11" fmla="*/ 113 h 944"/>
                <a:gd name="T12" fmla="*/ 95 w 157"/>
                <a:gd name="T13" fmla="*/ 284 h 944"/>
                <a:gd name="T14" fmla="*/ 94 w 157"/>
                <a:gd name="T15" fmla="*/ 286 h 944"/>
                <a:gd name="T16" fmla="*/ 100 w 157"/>
                <a:gd name="T17" fmla="*/ 301 h 944"/>
                <a:gd name="T18" fmla="*/ 100 w 157"/>
                <a:gd name="T19" fmla="*/ 941 h 944"/>
                <a:gd name="T20" fmla="*/ 39 w 157"/>
                <a:gd name="T21" fmla="*/ 941 h 944"/>
                <a:gd name="T22" fmla="*/ 39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7" y="1"/>
                    <a:pt x="7" y="1"/>
                    <a:pt x="7" y="1"/>
                  </a:cubicBezTo>
                  <a:cubicBezTo>
                    <a:pt x="41" y="112"/>
                    <a:pt x="41" y="112"/>
                    <a:pt x="41" y="112"/>
                  </a:cubicBezTo>
                  <a:cubicBezTo>
                    <a:pt x="41" y="112"/>
                    <a:pt x="41" y="113"/>
                    <a:pt x="40" y="113"/>
                  </a:cubicBezTo>
                  <a:cubicBezTo>
                    <a:pt x="95" y="284"/>
                    <a:pt x="95" y="284"/>
                    <a:pt x="95" y="284"/>
                  </a:cubicBezTo>
                  <a:cubicBezTo>
                    <a:pt x="94" y="286"/>
                    <a:pt x="94" y="286"/>
                    <a:pt x="94" y="286"/>
                  </a:cubicBezTo>
                  <a:cubicBezTo>
                    <a:pt x="98" y="293"/>
                    <a:pt x="100" y="301"/>
                    <a:pt x="100" y="301"/>
                  </a:cubicBezTo>
                  <a:cubicBezTo>
                    <a:pt x="100" y="941"/>
                    <a:pt x="100" y="941"/>
                    <a:pt x="100" y="941"/>
                  </a:cubicBezTo>
                  <a:cubicBezTo>
                    <a:pt x="39" y="941"/>
                    <a:pt x="39" y="941"/>
                    <a:pt x="39" y="941"/>
                  </a:cubicBezTo>
                  <a:cubicBezTo>
                    <a:pt x="39" y="942"/>
                    <a:pt x="39" y="942"/>
                    <a:pt x="39"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35" name="Freeform 41"/>
            <p:cNvSpPr>
              <a:spLocks/>
            </p:cNvSpPr>
            <p:nvPr/>
          </p:nvSpPr>
          <p:spPr bwMode="auto">
            <a:xfrm>
              <a:off x="5665117" y="5535727"/>
              <a:ext cx="151482" cy="295559"/>
            </a:xfrm>
            <a:custGeom>
              <a:avLst/>
              <a:gdLst>
                <a:gd name="T0" fmla="*/ 40 w 95"/>
                <a:gd name="T1" fmla="*/ 0 h 186"/>
                <a:gd name="T2" fmla="*/ 6 w 95"/>
                <a:gd name="T3" fmla="*/ 2 h 186"/>
                <a:gd name="T4" fmla="*/ 0 w 95"/>
                <a:gd name="T5" fmla="*/ 2 h 186"/>
                <a:gd name="T6" fmla="*/ 0 w 95"/>
                <a:gd name="T7" fmla="*/ 159 h 186"/>
                <a:gd name="T8" fmla="*/ 37 w 95"/>
                <a:gd name="T9" fmla="*/ 186 h 186"/>
                <a:gd name="T10" fmla="*/ 68 w 95"/>
                <a:gd name="T11" fmla="*/ 156 h 186"/>
                <a:gd name="T12" fmla="*/ 68 w 95"/>
                <a:gd name="T13" fmla="*/ 156 h 186"/>
                <a:gd name="T14" fmla="*/ 94 w 95"/>
                <a:gd name="T15" fmla="*/ 173 h 186"/>
                <a:gd name="T16" fmla="*/ 95 w 95"/>
                <a:gd name="T17" fmla="*/ 171 h 186"/>
                <a:gd name="T18" fmla="*/ 40 w 95"/>
                <a:gd name="T19"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186">
                  <a:moveTo>
                    <a:pt x="40" y="0"/>
                  </a:moveTo>
                  <a:cubicBezTo>
                    <a:pt x="28" y="2"/>
                    <a:pt x="16" y="2"/>
                    <a:pt x="6" y="2"/>
                  </a:cubicBezTo>
                  <a:cubicBezTo>
                    <a:pt x="4" y="2"/>
                    <a:pt x="2" y="2"/>
                    <a:pt x="0" y="2"/>
                  </a:cubicBezTo>
                  <a:cubicBezTo>
                    <a:pt x="0" y="159"/>
                    <a:pt x="0" y="159"/>
                    <a:pt x="0" y="159"/>
                  </a:cubicBezTo>
                  <a:cubicBezTo>
                    <a:pt x="24" y="159"/>
                    <a:pt x="34" y="177"/>
                    <a:pt x="37" y="186"/>
                  </a:cubicBezTo>
                  <a:cubicBezTo>
                    <a:pt x="39" y="179"/>
                    <a:pt x="45" y="157"/>
                    <a:pt x="68" y="156"/>
                  </a:cubicBezTo>
                  <a:cubicBezTo>
                    <a:pt x="68" y="156"/>
                    <a:pt x="68" y="156"/>
                    <a:pt x="68" y="156"/>
                  </a:cubicBezTo>
                  <a:cubicBezTo>
                    <a:pt x="82" y="156"/>
                    <a:pt x="89" y="165"/>
                    <a:pt x="94" y="173"/>
                  </a:cubicBezTo>
                  <a:cubicBezTo>
                    <a:pt x="95" y="171"/>
                    <a:pt x="95" y="171"/>
                    <a:pt x="95" y="171"/>
                  </a:cubicBezTo>
                  <a:cubicBezTo>
                    <a:pt x="40" y="0"/>
                    <a:pt x="40" y="0"/>
                    <a:pt x="40"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36" name="Freeform 42"/>
            <p:cNvSpPr>
              <a:spLocks/>
            </p:cNvSpPr>
            <p:nvPr/>
          </p:nvSpPr>
          <p:spPr bwMode="auto">
            <a:xfrm>
              <a:off x="5679185" y="5788871"/>
              <a:ext cx="62613" cy="1066436"/>
            </a:xfrm>
            <a:custGeom>
              <a:avLst/>
              <a:gdLst>
                <a:gd name="T0" fmla="*/ 0 w 39"/>
                <a:gd name="T1" fmla="*/ 0 h 670"/>
                <a:gd name="T2" fmla="*/ 0 w 39"/>
                <a:gd name="T3" fmla="*/ 670 h 670"/>
                <a:gd name="T4" fmla="*/ 39 w 39"/>
                <a:gd name="T5" fmla="*/ 670 h 670"/>
                <a:gd name="T6" fmla="*/ 39 w 39"/>
                <a:gd name="T7" fmla="*/ 669 h 670"/>
                <a:gd name="T8" fmla="*/ 37 w 39"/>
                <a:gd name="T9" fmla="*/ 669 h 670"/>
                <a:gd name="T10" fmla="*/ 37 w 39"/>
                <a:gd name="T11" fmla="*/ 29 h 670"/>
                <a:gd name="T12" fmla="*/ 37 w 39"/>
                <a:gd name="T13" fmla="*/ 27 h 670"/>
                <a:gd name="T14" fmla="*/ 0 w 39"/>
                <a:gd name="T15" fmla="*/ 0 h 6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670">
                  <a:moveTo>
                    <a:pt x="0" y="0"/>
                  </a:moveTo>
                  <a:cubicBezTo>
                    <a:pt x="0" y="670"/>
                    <a:pt x="0" y="670"/>
                    <a:pt x="0" y="670"/>
                  </a:cubicBezTo>
                  <a:cubicBezTo>
                    <a:pt x="39" y="670"/>
                    <a:pt x="39" y="670"/>
                    <a:pt x="39" y="670"/>
                  </a:cubicBezTo>
                  <a:cubicBezTo>
                    <a:pt x="39" y="669"/>
                    <a:pt x="39" y="669"/>
                    <a:pt x="39" y="669"/>
                  </a:cubicBezTo>
                  <a:cubicBezTo>
                    <a:pt x="37" y="669"/>
                    <a:pt x="37" y="669"/>
                    <a:pt x="37" y="669"/>
                  </a:cubicBezTo>
                  <a:cubicBezTo>
                    <a:pt x="37" y="29"/>
                    <a:pt x="37" y="29"/>
                    <a:pt x="37" y="29"/>
                  </a:cubicBezTo>
                  <a:cubicBezTo>
                    <a:pt x="37" y="29"/>
                    <a:pt x="37" y="28"/>
                    <a:pt x="37" y="27"/>
                  </a:cubicBezTo>
                  <a:cubicBezTo>
                    <a:pt x="34" y="18"/>
                    <a:pt x="24" y="0"/>
                    <a:pt x="0" y="0"/>
                  </a:cubicBezTo>
                </a:path>
              </a:pathLst>
            </a:custGeom>
            <a:solidFill>
              <a:srgbClr val="82B73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37" name="Freeform 43"/>
            <p:cNvSpPr>
              <a:spLocks/>
            </p:cNvSpPr>
            <p:nvPr/>
          </p:nvSpPr>
          <p:spPr bwMode="auto">
            <a:xfrm>
              <a:off x="5724363"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2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2" y="672"/>
                    <a:pt x="2" y="672"/>
                    <a:pt x="2"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82B73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38" name="Freeform 44"/>
            <p:cNvSpPr>
              <a:spLocks/>
            </p:cNvSpPr>
            <p:nvPr/>
          </p:nvSpPr>
          <p:spPr bwMode="auto">
            <a:xfrm>
              <a:off x="5665117" y="5357314"/>
              <a:ext cx="65306" cy="181106"/>
            </a:xfrm>
            <a:custGeom>
              <a:avLst/>
              <a:gdLst>
                <a:gd name="T0" fmla="*/ 7 w 41"/>
                <a:gd name="T1" fmla="*/ 0 h 114"/>
                <a:gd name="T2" fmla="*/ 0 w 41"/>
                <a:gd name="T3" fmla="*/ 0 h 114"/>
                <a:gd name="T4" fmla="*/ 0 w 41"/>
                <a:gd name="T5" fmla="*/ 114 h 114"/>
                <a:gd name="T6" fmla="*/ 6 w 41"/>
                <a:gd name="T7" fmla="*/ 114 h 114"/>
                <a:gd name="T8" fmla="*/ 40 w 41"/>
                <a:gd name="T9" fmla="*/ 112 h 114"/>
                <a:gd name="T10" fmla="*/ 41 w 41"/>
                <a:gd name="T11" fmla="*/ 111 h 114"/>
                <a:gd name="T12" fmla="*/ 7 w 41"/>
                <a:gd name="T13" fmla="*/ 0 h 114"/>
              </a:gdLst>
              <a:ahLst/>
              <a:cxnLst>
                <a:cxn ang="0">
                  <a:pos x="T0" y="T1"/>
                </a:cxn>
                <a:cxn ang="0">
                  <a:pos x="T2" y="T3"/>
                </a:cxn>
                <a:cxn ang="0">
                  <a:pos x="T4" y="T5"/>
                </a:cxn>
                <a:cxn ang="0">
                  <a:pos x="T6" y="T7"/>
                </a:cxn>
                <a:cxn ang="0">
                  <a:pos x="T8" y="T9"/>
                </a:cxn>
                <a:cxn ang="0">
                  <a:pos x="T10" y="T11"/>
                </a:cxn>
                <a:cxn ang="0">
                  <a:pos x="T12" y="T13"/>
                </a:cxn>
              </a:cxnLst>
              <a:rect l="0" t="0" r="r" b="b"/>
              <a:pathLst>
                <a:path w="41" h="114">
                  <a:moveTo>
                    <a:pt x="7" y="0"/>
                  </a:moveTo>
                  <a:cubicBezTo>
                    <a:pt x="0" y="0"/>
                    <a:pt x="0" y="0"/>
                    <a:pt x="0" y="0"/>
                  </a:cubicBezTo>
                  <a:cubicBezTo>
                    <a:pt x="0" y="114"/>
                    <a:pt x="0" y="114"/>
                    <a:pt x="0" y="114"/>
                  </a:cubicBezTo>
                  <a:cubicBezTo>
                    <a:pt x="2" y="114"/>
                    <a:pt x="4" y="114"/>
                    <a:pt x="6" y="114"/>
                  </a:cubicBezTo>
                  <a:cubicBezTo>
                    <a:pt x="16" y="114"/>
                    <a:pt x="28" y="114"/>
                    <a:pt x="40" y="112"/>
                  </a:cubicBezTo>
                  <a:cubicBezTo>
                    <a:pt x="41" y="112"/>
                    <a:pt x="41" y="111"/>
                    <a:pt x="41" y="111"/>
                  </a:cubicBezTo>
                  <a:cubicBezTo>
                    <a:pt x="7" y="0"/>
                    <a:pt x="7" y="0"/>
                    <a:pt x="7" y="0"/>
                  </a:cubicBezTo>
                </a:path>
              </a:pathLst>
            </a:custGeom>
            <a:solidFill>
              <a:srgbClr val="82B73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grpSp>
      <p:grpSp>
        <p:nvGrpSpPr>
          <p:cNvPr id="439" name="Group 7"/>
          <p:cNvGrpSpPr/>
          <p:nvPr userDrawn="1"/>
        </p:nvGrpSpPr>
        <p:grpSpPr>
          <a:xfrm rot="10800000" flipV="1">
            <a:off x="9127403" y="6225656"/>
            <a:ext cx="407214" cy="1295020"/>
            <a:chOff x="6959786" y="5355294"/>
            <a:chExt cx="407320" cy="1502706"/>
          </a:xfrm>
        </p:grpSpPr>
        <p:sp>
          <p:nvSpPr>
            <p:cNvPr id="440" name="Freeform 17"/>
            <p:cNvSpPr>
              <a:spLocks/>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41" name="Freeform 18"/>
            <p:cNvSpPr>
              <a:spLocks/>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42" name="Freeform 19"/>
            <p:cNvSpPr>
              <a:spLocks/>
            </p:cNvSpPr>
            <p:nvPr/>
          </p:nvSpPr>
          <p:spPr bwMode="auto">
            <a:xfrm>
              <a:off x="7058755" y="5786851"/>
              <a:ext cx="123879" cy="1068456"/>
            </a:xfrm>
            <a:custGeom>
              <a:avLst/>
              <a:gdLst>
                <a:gd name="T0" fmla="*/ 78 w 78"/>
                <a:gd name="T1" fmla="*/ 671 h 671"/>
                <a:gd name="T2" fmla="*/ 0 w 78"/>
                <a:gd name="T3" fmla="*/ 671 h 671"/>
                <a:gd name="T4" fmla="*/ 0 w 78"/>
                <a:gd name="T5" fmla="*/ 32 h 671"/>
                <a:gd name="T6" fmla="*/ 38 w 78"/>
                <a:gd name="T7" fmla="*/ 1 h 671"/>
                <a:gd name="T8" fmla="*/ 78 w 78"/>
                <a:gd name="T9" fmla="*/ 32 h 671"/>
                <a:gd name="T10" fmla="*/ 78 w 78"/>
                <a:gd name="T11" fmla="*/ 671 h 671"/>
              </a:gdLst>
              <a:ahLst/>
              <a:cxnLst>
                <a:cxn ang="0">
                  <a:pos x="T0" y="T1"/>
                </a:cxn>
                <a:cxn ang="0">
                  <a:pos x="T2" y="T3"/>
                </a:cxn>
                <a:cxn ang="0">
                  <a:pos x="T4" y="T5"/>
                </a:cxn>
                <a:cxn ang="0">
                  <a:pos x="T6" y="T7"/>
                </a:cxn>
                <a:cxn ang="0">
                  <a:pos x="T8" y="T9"/>
                </a:cxn>
                <a:cxn ang="0">
                  <a:pos x="T10" y="T11"/>
                </a:cxn>
              </a:cxnLst>
              <a:rect l="0" t="0" r="r" b="b"/>
              <a:pathLst>
                <a:path w="78" h="671">
                  <a:moveTo>
                    <a:pt x="78" y="671"/>
                  </a:moveTo>
                  <a:cubicBezTo>
                    <a:pt x="0" y="671"/>
                    <a:pt x="0" y="671"/>
                    <a:pt x="0" y="671"/>
                  </a:cubicBezTo>
                  <a:cubicBezTo>
                    <a:pt x="0" y="32"/>
                    <a:pt x="0" y="32"/>
                    <a:pt x="0" y="32"/>
                  </a:cubicBezTo>
                  <a:cubicBezTo>
                    <a:pt x="0" y="32"/>
                    <a:pt x="4" y="1"/>
                    <a:pt x="38" y="1"/>
                  </a:cubicBezTo>
                  <a:cubicBezTo>
                    <a:pt x="72" y="0"/>
                    <a:pt x="78" y="32"/>
                    <a:pt x="78" y="32"/>
                  </a:cubicBezTo>
                  <a:cubicBezTo>
                    <a:pt x="78" y="671"/>
                    <a:pt x="78" y="671"/>
                    <a:pt x="78" y="671"/>
                  </a:cubicBezTo>
                </a:path>
              </a:pathLst>
            </a:custGeom>
            <a:solidFill>
              <a:srgbClr val="44546A">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43" name="Freeform 20"/>
            <p:cNvSpPr>
              <a:spLocks/>
            </p:cNvSpPr>
            <p:nvPr/>
          </p:nvSpPr>
          <p:spPr bwMode="auto">
            <a:xfrm>
              <a:off x="7181287"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F778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44" name="Freeform 21"/>
            <p:cNvSpPr>
              <a:spLocks/>
            </p:cNvSpPr>
            <p:nvPr/>
          </p:nvSpPr>
          <p:spPr bwMode="auto">
            <a:xfrm>
              <a:off x="6959786"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44546A">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45" name="Freeform 22"/>
            <p:cNvSpPr>
              <a:spLocks/>
            </p:cNvSpPr>
            <p:nvPr/>
          </p:nvSpPr>
          <p:spPr bwMode="auto">
            <a:xfrm>
              <a:off x="7056735" y="5357314"/>
              <a:ext cx="130611" cy="191204"/>
            </a:xfrm>
            <a:custGeom>
              <a:avLst/>
              <a:gdLst>
                <a:gd name="T0" fmla="*/ 0 w 82"/>
                <a:gd name="T1" fmla="*/ 110 h 120"/>
                <a:gd name="T2" fmla="*/ 82 w 82"/>
                <a:gd name="T3" fmla="*/ 112 h 120"/>
                <a:gd name="T4" fmla="*/ 48 w 82"/>
                <a:gd name="T5" fmla="*/ 0 h 120"/>
                <a:gd name="T6" fmla="*/ 28 w 82"/>
                <a:gd name="T7" fmla="*/ 0 h 120"/>
                <a:gd name="T8" fmla="*/ 0 w 82"/>
                <a:gd name="T9" fmla="*/ 110 h 120"/>
              </a:gdLst>
              <a:ahLst/>
              <a:cxnLst>
                <a:cxn ang="0">
                  <a:pos x="T0" y="T1"/>
                </a:cxn>
                <a:cxn ang="0">
                  <a:pos x="T2" y="T3"/>
                </a:cxn>
                <a:cxn ang="0">
                  <a:pos x="T4" y="T5"/>
                </a:cxn>
                <a:cxn ang="0">
                  <a:pos x="T6" y="T7"/>
                </a:cxn>
                <a:cxn ang="0">
                  <a:pos x="T8" y="T9"/>
                </a:cxn>
              </a:cxnLst>
              <a:rect l="0" t="0" r="r" b="b"/>
              <a:pathLst>
                <a:path w="82" h="120">
                  <a:moveTo>
                    <a:pt x="0" y="110"/>
                  </a:moveTo>
                  <a:cubicBezTo>
                    <a:pt x="0" y="110"/>
                    <a:pt x="39" y="120"/>
                    <a:pt x="82" y="112"/>
                  </a:cubicBezTo>
                  <a:cubicBezTo>
                    <a:pt x="48" y="0"/>
                    <a:pt x="48" y="0"/>
                    <a:pt x="48" y="0"/>
                  </a:cubicBezTo>
                  <a:cubicBezTo>
                    <a:pt x="28" y="0"/>
                    <a:pt x="28" y="0"/>
                    <a:pt x="28" y="0"/>
                  </a:cubicBezTo>
                  <a:cubicBezTo>
                    <a:pt x="0" y="110"/>
                    <a:pt x="0" y="110"/>
                    <a:pt x="0" y="110"/>
                  </a:cubicBezTo>
                </a:path>
              </a:pathLst>
            </a:custGeom>
            <a:solidFill>
              <a:srgbClr val="44546A">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46" name="Freeform 45"/>
            <p:cNvSpPr>
              <a:spLocks/>
            </p:cNvSpPr>
            <p:nvPr/>
          </p:nvSpPr>
          <p:spPr bwMode="auto">
            <a:xfrm>
              <a:off x="7117328" y="5355294"/>
              <a:ext cx="249778" cy="1502706"/>
            </a:xfrm>
            <a:custGeom>
              <a:avLst/>
              <a:gdLst>
                <a:gd name="T0" fmla="*/ 34 w 157"/>
                <a:gd name="T1" fmla="*/ 0 h 944"/>
                <a:gd name="T2" fmla="*/ 0 w 157"/>
                <a:gd name="T3" fmla="*/ 1 h 944"/>
                <a:gd name="T4" fmla="*/ 0 w 157"/>
                <a:gd name="T5" fmla="*/ 1 h 944"/>
                <a:gd name="T6" fmla="*/ 10 w 157"/>
                <a:gd name="T7" fmla="*/ 1 h 944"/>
                <a:gd name="T8" fmla="*/ 44 w 157"/>
                <a:gd name="T9" fmla="*/ 113 h 944"/>
                <a:gd name="T10" fmla="*/ 44 w 157"/>
                <a:gd name="T11" fmla="*/ 113 h 944"/>
                <a:gd name="T12" fmla="*/ 98 w 157"/>
                <a:gd name="T13" fmla="*/ 284 h 944"/>
                <a:gd name="T14" fmla="*/ 97 w 157"/>
                <a:gd name="T15" fmla="*/ 286 h 944"/>
                <a:gd name="T16" fmla="*/ 103 w 157"/>
                <a:gd name="T17" fmla="*/ 301 h 944"/>
                <a:gd name="T18" fmla="*/ 103 w 157"/>
                <a:gd name="T19" fmla="*/ 941 h 944"/>
                <a:gd name="T20" fmla="*/ 41 w 157"/>
                <a:gd name="T21" fmla="*/ 941 h 944"/>
                <a:gd name="T22" fmla="*/ 41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10" y="1"/>
                    <a:pt x="10" y="1"/>
                    <a:pt x="10" y="1"/>
                  </a:cubicBezTo>
                  <a:cubicBezTo>
                    <a:pt x="44" y="113"/>
                    <a:pt x="44" y="113"/>
                    <a:pt x="44" y="113"/>
                  </a:cubicBezTo>
                  <a:cubicBezTo>
                    <a:pt x="44" y="113"/>
                    <a:pt x="44" y="113"/>
                    <a:pt x="44" y="113"/>
                  </a:cubicBezTo>
                  <a:cubicBezTo>
                    <a:pt x="98" y="284"/>
                    <a:pt x="98" y="284"/>
                    <a:pt x="98" y="284"/>
                  </a:cubicBezTo>
                  <a:cubicBezTo>
                    <a:pt x="97" y="286"/>
                    <a:pt x="97" y="286"/>
                    <a:pt x="97" y="286"/>
                  </a:cubicBezTo>
                  <a:cubicBezTo>
                    <a:pt x="101" y="293"/>
                    <a:pt x="103" y="301"/>
                    <a:pt x="103" y="301"/>
                  </a:cubicBezTo>
                  <a:cubicBezTo>
                    <a:pt x="103" y="941"/>
                    <a:pt x="103" y="941"/>
                    <a:pt x="103" y="941"/>
                  </a:cubicBezTo>
                  <a:cubicBezTo>
                    <a:pt x="41" y="941"/>
                    <a:pt x="41" y="941"/>
                    <a:pt x="41" y="941"/>
                  </a:cubicBezTo>
                  <a:cubicBezTo>
                    <a:pt x="41" y="942"/>
                    <a:pt x="41" y="942"/>
                    <a:pt x="41"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47" name="Freeform 46"/>
            <p:cNvSpPr>
              <a:spLocks/>
            </p:cNvSpPr>
            <p:nvPr/>
          </p:nvSpPr>
          <p:spPr bwMode="auto">
            <a:xfrm>
              <a:off x="7117328" y="5535727"/>
              <a:ext cx="156195" cy="295559"/>
            </a:xfrm>
            <a:custGeom>
              <a:avLst/>
              <a:gdLst>
                <a:gd name="T0" fmla="*/ 44 w 98"/>
                <a:gd name="T1" fmla="*/ 0 h 186"/>
                <a:gd name="T2" fmla="*/ 9 w 98"/>
                <a:gd name="T3" fmla="*/ 3 h 186"/>
                <a:gd name="T4" fmla="*/ 0 w 98"/>
                <a:gd name="T5" fmla="*/ 3 h 186"/>
                <a:gd name="T6" fmla="*/ 0 w 98"/>
                <a:gd name="T7" fmla="*/ 159 h 186"/>
                <a:gd name="T8" fmla="*/ 1 w 98"/>
                <a:gd name="T9" fmla="*/ 159 h 186"/>
                <a:gd name="T10" fmla="*/ 2 w 98"/>
                <a:gd name="T11" fmla="*/ 159 h 186"/>
                <a:gd name="T12" fmla="*/ 40 w 98"/>
                <a:gd name="T13" fmla="*/ 186 h 186"/>
                <a:gd name="T14" fmla="*/ 71 w 98"/>
                <a:gd name="T15" fmla="*/ 156 h 186"/>
                <a:gd name="T16" fmla="*/ 71 w 98"/>
                <a:gd name="T17" fmla="*/ 156 h 186"/>
                <a:gd name="T18" fmla="*/ 97 w 98"/>
                <a:gd name="T19" fmla="*/ 173 h 186"/>
                <a:gd name="T20" fmla="*/ 98 w 98"/>
                <a:gd name="T21" fmla="*/ 171 h 186"/>
                <a:gd name="T22" fmla="*/ 44 w 98"/>
                <a:gd name="T23"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8" h="186">
                  <a:moveTo>
                    <a:pt x="44" y="0"/>
                  </a:moveTo>
                  <a:cubicBezTo>
                    <a:pt x="31" y="2"/>
                    <a:pt x="20" y="3"/>
                    <a:pt x="9" y="3"/>
                  </a:cubicBezTo>
                  <a:cubicBezTo>
                    <a:pt x="6" y="3"/>
                    <a:pt x="3" y="3"/>
                    <a:pt x="0" y="3"/>
                  </a:cubicBezTo>
                  <a:cubicBezTo>
                    <a:pt x="0" y="159"/>
                    <a:pt x="0" y="159"/>
                    <a:pt x="0" y="159"/>
                  </a:cubicBezTo>
                  <a:cubicBezTo>
                    <a:pt x="0" y="159"/>
                    <a:pt x="1" y="159"/>
                    <a:pt x="1" y="159"/>
                  </a:cubicBezTo>
                  <a:cubicBezTo>
                    <a:pt x="2" y="159"/>
                    <a:pt x="2" y="159"/>
                    <a:pt x="2" y="159"/>
                  </a:cubicBezTo>
                  <a:cubicBezTo>
                    <a:pt x="27" y="159"/>
                    <a:pt x="37" y="177"/>
                    <a:pt x="40" y="186"/>
                  </a:cubicBezTo>
                  <a:cubicBezTo>
                    <a:pt x="42" y="179"/>
                    <a:pt x="48" y="157"/>
                    <a:pt x="71" y="156"/>
                  </a:cubicBezTo>
                  <a:cubicBezTo>
                    <a:pt x="71" y="156"/>
                    <a:pt x="71" y="156"/>
                    <a:pt x="71" y="156"/>
                  </a:cubicBezTo>
                  <a:cubicBezTo>
                    <a:pt x="85" y="156"/>
                    <a:pt x="92" y="165"/>
                    <a:pt x="97" y="173"/>
                  </a:cubicBezTo>
                  <a:cubicBezTo>
                    <a:pt x="98" y="171"/>
                    <a:pt x="98" y="171"/>
                    <a:pt x="98" y="171"/>
                  </a:cubicBezTo>
                  <a:cubicBezTo>
                    <a:pt x="44" y="0"/>
                    <a:pt x="44" y="0"/>
                    <a:pt x="44"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48" name="Freeform 47"/>
            <p:cNvSpPr>
              <a:spLocks/>
            </p:cNvSpPr>
            <p:nvPr/>
          </p:nvSpPr>
          <p:spPr bwMode="auto">
            <a:xfrm>
              <a:off x="7117328" y="5788871"/>
              <a:ext cx="65306" cy="1066436"/>
            </a:xfrm>
            <a:custGeom>
              <a:avLst/>
              <a:gdLst>
                <a:gd name="T0" fmla="*/ 2 w 41"/>
                <a:gd name="T1" fmla="*/ 0 h 670"/>
                <a:gd name="T2" fmla="*/ 1 w 41"/>
                <a:gd name="T3" fmla="*/ 0 h 670"/>
                <a:gd name="T4" fmla="*/ 0 w 41"/>
                <a:gd name="T5" fmla="*/ 0 h 670"/>
                <a:gd name="T6" fmla="*/ 0 w 41"/>
                <a:gd name="T7" fmla="*/ 670 h 670"/>
                <a:gd name="T8" fmla="*/ 41 w 41"/>
                <a:gd name="T9" fmla="*/ 670 h 670"/>
                <a:gd name="T10" fmla="*/ 41 w 41"/>
                <a:gd name="T11" fmla="*/ 669 h 670"/>
                <a:gd name="T12" fmla="*/ 40 w 41"/>
                <a:gd name="T13" fmla="*/ 669 h 670"/>
                <a:gd name="T14" fmla="*/ 40 w 41"/>
                <a:gd name="T15" fmla="*/ 29 h 670"/>
                <a:gd name="T16" fmla="*/ 40 w 41"/>
                <a:gd name="T17" fmla="*/ 27 h 670"/>
                <a:gd name="T18" fmla="*/ 2 w 41"/>
                <a:gd name="T19" fmla="*/ 0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670">
                  <a:moveTo>
                    <a:pt x="2" y="0"/>
                  </a:moveTo>
                  <a:cubicBezTo>
                    <a:pt x="2" y="0"/>
                    <a:pt x="2" y="0"/>
                    <a:pt x="1" y="0"/>
                  </a:cubicBezTo>
                  <a:cubicBezTo>
                    <a:pt x="1" y="0"/>
                    <a:pt x="0" y="0"/>
                    <a:pt x="0" y="0"/>
                  </a:cubicBezTo>
                  <a:cubicBezTo>
                    <a:pt x="0" y="670"/>
                    <a:pt x="0" y="670"/>
                    <a:pt x="0" y="670"/>
                  </a:cubicBezTo>
                  <a:cubicBezTo>
                    <a:pt x="41" y="670"/>
                    <a:pt x="41" y="670"/>
                    <a:pt x="41" y="670"/>
                  </a:cubicBezTo>
                  <a:cubicBezTo>
                    <a:pt x="41" y="669"/>
                    <a:pt x="41" y="669"/>
                    <a:pt x="41" y="669"/>
                  </a:cubicBezTo>
                  <a:cubicBezTo>
                    <a:pt x="40" y="669"/>
                    <a:pt x="40" y="669"/>
                    <a:pt x="40" y="669"/>
                  </a:cubicBezTo>
                  <a:cubicBezTo>
                    <a:pt x="40" y="29"/>
                    <a:pt x="40" y="29"/>
                    <a:pt x="40" y="29"/>
                  </a:cubicBezTo>
                  <a:cubicBezTo>
                    <a:pt x="40" y="29"/>
                    <a:pt x="40" y="28"/>
                    <a:pt x="40" y="27"/>
                  </a:cubicBezTo>
                  <a:cubicBezTo>
                    <a:pt x="37" y="18"/>
                    <a:pt x="27" y="0"/>
                    <a:pt x="2" y="0"/>
                  </a:cubicBezTo>
                </a:path>
              </a:pathLst>
            </a:custGeom>
            <a:solidFill>
              <a:srgbClr val="44546A"/>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49" name="Freeform 48"/>
            <p:cNvSpPr>
              <a:spLocks/>
            </p:cNvSpPr>
            <p:nvPr/>
          </p:nvSpPr>
          <p:spPr bwMode="auto">
            <a:xfrm>
              <a:off x="7181287"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1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1" y="672"/>
                    <a:pt x="1" y="672"/>
                    <a:pt x="1"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44546A"/>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50" name="Freeform 49"/>
            <p:cNvSpPr>
              <a:spLocks/>
            </p:cNvSpPr>
            <p:nvPr/>
          </p:nvSpPr>
          <p:spPr bwMode="auto">
            <a:xfrm>
              <a:off x="7117328" y="5357314"/>
              <a:ext cx="70019" cy="183125"/>
            </a:xfrm>
            <a:custGeom>
              <a:avLst/>
              <a:gdLst>
                <a:gd name="T0" fmla="*/ 10 w 44"/>
                <a:gd name="T1" fmla="*/ 0 h 115"/>
                <a:gd name="T2" fmla="*/ 0 w 44"/>
                <a:gd name="T3" fmla="*/ 0 h 115"/>
                <a:gd name="T4" fmla="*/ 0 w 44"/>
                <a:gd name="T5" fmla="*/ 115 h 115"/>
                <a:gd name="T6" fmla="*/ 9 w 44"/>
                <a:gd name="T7" fmla="*/ 115 h 115"/>
                <a:gd name="T8" fmla="*/ 44 w 44"/>
                <a:gd name="T9" fmla="*/ 112 h 115"/>
                <a:gd name="T10" fmla="*/ 44 w 44"/>
                <a:gd name="T11" fmla="*/ 112 h 115"/>
                <a:gd name="T12" fmla="*/ 10 w 44"/>
                <a:gd name="T13" fmla="*/ 0 h 115"/>
              </a:gdLst>
              <a:ahLst/>
              <a:cxnLst>
                <a:cxn ang="0">
                  <a:pos x="T0" y="T1"/>
                </a:cxn>
                <a:cxn ang="0">
                  <a:pos x="T2" y="T3"/>
                </a:cxn>
                <a:cxn ang="0">
                  <a:pos x="T4" y="T5"/>
                </a:cxn>
                <a:cxn ang="0">
                  <a:pos x="T6" y="T7"/>
                </a:cxn>
                <a:cxn ang="0">
                  <a:pos x="T8" y="T9"/>
                </a:cxn>
                <a:cxn ang="0">
                  <a:pos x="T10" y="T11"/>
                </a:cxn>
                <a:cxn ang="0">
                  <a:pos x="T12" y="T13"/>
                </a:cxn>
              </a:cxnLst>
              <a:rect l="0" t="0" r="r" b="b"/>
              <a:pathLst>
                <a:path w="44" h="115">
                  <a:moveTo>
                    <a:pt x="10" y="0"/>
                  </a:moveTo>
                  <a:cubicBezTo>
                    <a:pt x="0" y="0"/>
                    <a:pt x="0" y="0"/>
                    <a:pt x="0" y="0"/>
                  </a:cubicBezTo>
                  <a:cubicBezTo>
                    <a:pt x="0" y="115"/>
                    <a:pt x="0" y="115"/>
                    <a:pt x="0" y="115"/>
                  </a:cubicBezTo>
                  <a:cubicBezTo>
                    <a:pt x="3" y="115"/>
                    <a:pt x="6" y="115"/>
                    <a:pt x="9" y="115"/>
                  </a:cubicBezTo>
                  <a:cubicBezTo>
                    <a:pt x="20" y="115"/>
                    <a:pt x="31" y="114"/>
                    <a:pt x="44" y="112"/>
                  </a:cubicBezTo>
                  <a:cubicBezTo>
                    <a:pt x="44" y="112"/>
                    <a:pt x="44" y="112"/>
                    <a:pt x="44" y="112"/>
                  </a:cubicBezTo>
                  <a:cubicBezTo>
                    <a:pt x="10" y="0"/>
                    <a:pt x="10" y="0"/>
                    <a:pt x="10" y="0"/>
                  </a:cubicBezTo>
                </a:path>
              </a:pathLst>
            </a:custGeom>
            <a:solidFill>
              <a:srgbClr val="44546A"/>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grpSp>
      <p:grpSp>
        <p:nvGrpSpPr>
          <p:cNvPr id="451" name="Group 5"/>
          <p:cNvGrpSpPr/>
          <p:nvPr userDrawn="1"/>
        </p:nvGrpSpPr>
        <p:grpSpPr>
          <a:xfrm rot="10800000" flipV="1">
            <a:off x="9691788" y="6225657"/>
            <a:ext cx="403847" cy="2106477"/>
            <a:chOff x="6007804" y="4266641"/>
            <a:chExt cx="403952" cy="2588666"/>
          </a:xfrm>
        </p:grpSpPr>
        <p:sp>
          <p:nvSpPr>
            <p:cNvPr id="452" name="Freeform 29"/>
            <p:cNvSpPr>
              <a:spLocks/>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53" name="Freeform 30"/>
            <p:cNvSpPr>
              <a:spLocks/>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54" name="Freeform 31"/>
            <p:cNvSpPr>
              <a:spLocks/>
            </p:cNvSpPr>
            <p:nvPr/>
          </p:nvSpPr>
          <p:spPr bwMode="auto">
            <a:xfrm>
              <a:off x="6104752" y="4694831"/>
              <a:ext cx="125899" cy="2160476"/>
            </a:xfrm>
            <a:custGeom>
              <a:avLst/>
              <a:gdLst>
                <a:gd name="T0" fmla="*/ 79 w 79"/>
                <a:gd name="T1" fmla="*/ 1357 h 1357"/>
                <a:gd name="T2" fmla="*/ 0 w 79"/>
                <a:gd name="T3" fmla="*/ 1357 h 1357"/>
                <a:gd name="T4" fmla="*/ 0 w 79"/>
                <a:gd name="T5" fmla="*/ 32 h 1357"/>
                <a:gd name="T6" fmla="*/ 39 w 79"/>
                <a:gd name="T7" fmla="*/ 1 h 1357"/>
                <a:gd name="T8" fmla="*/ 79 w 79"/>
                <a:gd name="T9" fmla="*/ 32 h 1357"/>
                <a:gd name="T10" fmla="*/ 79 w 79"/>
                <a:gd name="T11" fmla="*/ 1357 h 1357"/>
              </a:gdLst>
              <a:ahLst/>
              <a:cxnLst>
                <a:cxn ang="0">
                  <a:pos x="T0" y="T1"/>
                </a:cxn>
                <a:cxn ang="0">
                  <a:pos x="T2" y="T3"/>
                </a:cxn>
                <a:cxn ang="0">
                  <a:pos x="T4" y="T5"/>
                </a:cxn>
                <a:cxn ang="0">
                  <a:pos x="T6" y="T7"/>
                </a:cxn>
                <a:cxn ang="0">
                  <a:pos x="T8" y="T9"/>
                </a:cxn>
                <a:cxn ang="0">
                  <a:pos x="T10" y="T11"/>
                </a:cxn>
              </a:cxnLst>
              <a:rect l="0" t="0" r="r" b="b"/>
              <a:pathLst>
                <a:path w="79" h="1357">
                  <a:moveTo>
                    <a:pt x="79" y="1357"/>
                  </a:moveTo>
                  <a:cubicBezTo>
                    <a:pt x="0" y="1357"/>
                    <a:pt x="0" y="1357"/>
                    <a:pt x="0" y="1357"/>
                  </a:cubicBezTo>
                  <a:cubicBezTo>
                    <a:pt x="0" y="32"/>
                    <a:pt x="0" y="32"/>
                    <a:pt x="0" y="32"/>
                  </a:cubicBezTo>
                  <a:cubicBezTo>
                    <a:pt x="0" y="32"/>
                    <a:pt x="5" y="1"/>
                    <a:pt x="39" y="1"/>
                  </a:cubicBezTo>
                  <a:cubicBezTo>
                    <a:pt x="73" y="0"/>
                    <a:pt x="79" y="32"/>
                    <a:pt x="79" y="32"/>
                  </a:cubicBezTo>
                  <a:cubicBezTo>
                    <a:pt x="79" y="1357"/>
                    <a:pt x="79" y="1357"/>
                    <a:pt x="79" y="1357"/>
                  </a:cubicBezTo>
                </a:path>
              </a:pathLst>
            </a:custGeom>
            <a:solidFill>
              <a:srgbClr val="F39C11">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55" name="Freeform 32"/>
            <p:cNvSpPr>
              <a:spLocks/>
            </p:cNvSpPr>
            <p:nvPr/>
          </p:nvSpPr>
          <p:spPr bwMode="auto">
            <a:xfrm>
              <a:off x="6228631" y="4692138"/>
              <a:ext cx="100315" cy="2161149"/>
            </a:xfrm>
            <a:custGeom>
              <a:avLst/>
              <a:gdLst>
                <a:gd name="T0" fmla="*/ 63 w 63"/>
                <a:gd name="T1" fmla="*/ 1358 h 1358"/>
                <a:gd name="T2" fmla="*/ 0 w 63"/>
                <a:gd name="T3" fmla="*/ 1358 h 1358"/>
                <a:gd name="T4" fmla="*/ 0 w 63"/>
                <a:gd name="T5" fmla="*/ 32 h 1358"/>
                <a:gd name="T6" fmla="*/ 30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0" y="0"/>
                  </a:cubicBezTo>
                  <a:cubicBezTo>
                    <a:pt x="57" y="0"/>
                    <a:pt x="63" y="32"/>
                    <a:pt x="63" y="32"/>
                  </a:cubicBezTo>
                  <a:cubicBezTo>
                    <a:pt x="63" y="1358"/>
                    <a:pt x="63" y="1358"/>
                    <a:pt x="63" y="1358"/>
                  </a:cubicBezTo>
                </a:path>
              </a:pathLst>
            </a:custGeom>
            <a:solidFill>
              <a:srgbClr val="FFB1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56" name="Freeform 33"/>
            <p:cNvSpPr>
              <a:spLocks/>
            </p:cNvSpPr>
            <p:nvPr/>
          </p:nvSpPr>
          <p:spPr bwMode="auto">
            <a:xfrm>
              <a:off x="6007804" y="4692138"/>
              <a:ext cx="100315" cy="2161149"/>
            </a:xfrm>
            <a:custGeom>
              <a:avLst/>
              <a:gdLst>
                <a:gd name="T0" fmla="*/ 63 w 63"/>
                <a:gd name="T1" fmla="*/ 1358 h 1358"/>
                <a:gd name="T2" fmla="*/ 0 w 63"/>
                <a:gd name="T3" fmla="*/ 1358 h 1358"/>
                <a:gd name="T4" fmla="*/ 0 w 63"/>
                <a:gd name="T5" fmla="*/ 32 h 1358"/>
                <a:gd name="T6" fmla="*/ 31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1" y="0"/>
                  </a:cubicBezTo>
                  <a:cubicBezTo>
                    <a:pt x="58" y="0"/>
                    <a:pt x="63" y="32"/>
                    <a:pt x="63" y="32"/>
                  </a:cubicBezTo>
                  <a:lnTo>
                    <a:pt x="63" y="1358"/>
                  </a:lnTo>
                  <a:close/>
                </a:path>
              </a:pathLst>
            </a:custGeom>
            <a:solidFill>
              <a:srgbClr val="F39C11">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57" name="Freeform 34"/>
            <p:cNvSpPr>
              <a:spLocks/>
            </p:cNvSpPr>
            <p:nvPr/>
          </p:nvSpPr>
          <p:spPr bwMode="auto">
            <a:xfrm>
              <a:off x="6104752" y="4268661"/>
              <a:ext cx="129265" cy="185818"/>
            </a:xfrm>
            <a:custGeom>
              <a:avLst/>
              <a:gdLst>
                <a:gd name="T0" fmla="*/ 0 w 81"/>
                <a:gd name="T1" fmla="*/ 107 h 117"/>
                <a:gd name="T2" fmla="*/ 81 w 81"/>
                <a:gd name="T3" fmla="*/ 109 h 117"/>
                <a:gd name="T4" fmla="*/ 48 w 81"/>
                <a:gd name="T5" fmla="*/ 0 h 117"/>
                <a:gd name="T6" fmla="*/ 28 w 81"/>
                <a:gd name="T7" fmla="*/ 0 h 117"/>
                <a:gd name="T8" fmla="*/ 0 w 81"/>
                <a:gd name="T9" fmla="*/ 107 h 117"/>
              </a:gdLst>
              <a:ahLst/>
              <a:cxnLst>
                <a:cxn ang="0">
                  <a:pos x="T0" y="T1"/>
                </a:cxn>
                <a:cxn ang="0">
                  <a:pos x="T2" y="T3"/>
                </a:cxn>
                <a:cxn ang="0">
                  <a:pos x="T4" y="T5"/>
                </a:cxn>
                <a:cxn ang="0">
                  <a:pos x="T6" y="T7"/>
                </a:cxn>
                <a:cxn ang="0">
                  <a:pos x="T8" y="T9"/>
                </a:cxn>
              </a:cxnLst>
              <a:rect l="0" t="0" r="r" b="b"/>
              <a:pathLst>
                <a:path w="81" h="117">
                  <a:moveTo>
                    <a:pt x="0" y="107"/>
                  </a:moveTo>
                  <a:cubicBezTo>
                    <a:pt x="0" y="107"/>
                    <a:pt x="39" y="117"/>
                    <a:pt x="81" y="109"/>
                  </a:cubicBezTo>
                  <a:cubicBezTo>
                    <a:pt x="48" y="0"/>
                    <a:pt x="48" y="0"/>
                    <a:pt x="48" y="0"/>
                  </a:cubicBezTo>
                  <a:cubicBezTo>
                    <a:pt x="28" y="0"/>
                    <a:pt x="28" y="0"/>
                    <a:pt x="28" y="0"/>
                  </a:cubicBezTo>
                  <a:cubicBezTo>
                    <a:pt x="0" y="107"/>
                    <a:pt x="0" y="107"/>
                    <a:pt x="0" y="107"/>
                  </a:cubicBezTo>
                </a:path>
              </a:pathLst>
            </a:custGeom>
            <a:solidFill>
              <a:srgbClr val="F39C11">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58" name="Freeform 50"/>
            <p:cNvSpPr>
              <a:spLocks/>
            </p:cNvSpPr>
            <p:nvPr/>
          </p:nvSpPr>
          <p:spPr bwMode="auto">
            <a:xfrm>
              <a:off x="6173424" y="4266641"/>
              <a:ext cx="238332" cy="2588666"/>
            </a:xfrm>
            <a:custGeom>
              <a:avLst/>
              <a:gdLst>
                <a:gd name="T0" fmla="*/ 27 w 150"/>
                <a:gd name="T1" fmla="*/ 0 h 1626"/>
                <a:gd name="T2" fmla="*/ 0 w 150"/>
                <a:gd name="T3" fmla="*/ 1 h 1626"/>
                <a:gd name="T4" fmla="*/ 5 w 150"/>
                <a:gd name="T5" fmla="*/ 1 h 1626"/>
                <a:gd name="T6" fmla="*/ 38 w 150"/>
                <a:gd name="T7" fmla="*/ 110 h 1626"/>
                <a:gd name="T8" fmla="*/ 92 w 150"/>
                <a:gd name="T9" fmla="*/ 282 h 1626"/>
                <a:gd name="T10" fmla="*/ 92 w 150"/>
                <a:gd name="T11" fmla="*/ 284 h 1626"/>
                <a:gd name="T12" fmla="*/ 98 w 150"/>
                <a:gd name="T13" fmla="*/ 299 h 1626"/>
                <a:gd name="T14" fmla="*/ 98 w 150"/>
                <a:gd name="T15" fmla="*/ 1625 h 1626"/>
                <a:gd name="T16" fmla="*/ 36 w 150"/>
                <a:gd name="T17" fmla="*/ 1625 h 1626"/>
                <a:gd name="T18" fmla="*/ 36 w 150"/>
                <a:gd name="T19" fmla="*/ 1626 h 1626"/>
                <a:gd name="T20" fmla="*/ 150 w 150"/>
                <a:gd name="T21" fmla="*/ 1626 h 1626"/>
                <a:gd name="T22" fmla="*/ 135 w 150"/>
                <a:gd name="T23" fmla="*/ 290 h 1626"/>
                <a:gd name="T24" fmla="*/ 27 w 150"/>
                <a:gd name="T25" fmla="*/ 0 h 1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0" h="1626">
                  <a:moveTo>
                    <a:pt x="27" y="0"/>
                  </a:moveTo>
                  <a:cubicBezTo>
                    <a:pt x="0" y="1"/>
                    <a:pt x="0" y="1"/>
                    <a:pt x="0" y="1"/>
                  </a:cubicBezTo>
                  <a:cubicBezTo>
                    <a:pt x="5" y="1"/>
                    <a:pt x="5" y="1"/>
                    <a:pt x="5" y="1"/>
                  </a:cubicBezTo>
                  <a:cubicBezTo>
                    <a:pt x="38" y="110"/>
                    <a:pt x="38" y="110"/>
                    <a:pt x="38" y="110"/>
                  </a:cubicBezTo>
                  <a:cubicBezTo>
                    <a:pt x="92" y="282"/>
                    <a:pt x="92" y="282"/>
                    <a:pt x="92" y="282"/>
                  </a:cubicBezTo>
                  <a:cubicBezTo>
                    <a:pt x="92" y="284"/>
                    <a:pt x="92" y="284"/>
                    <a:pt x="92" y="284"/>
                  </a:cubicBezTo>
                  <a:cubicBezTo>
                    <a:pt x="96" y="291"/>
                    <a:pt x="98" y="299"/>
                    <a:pt x="98" y="299"/>
                  </a:cubicBezTo>
                  <a:cubicBezTo>
                    <a:pt x="98" y="1625"/>
                    <a:pt x="98" y="1625"/>
                    <a:pt x="98" y="1625"/>
                  </a:cubicBezTo>
                  <a:cubicBezTo>
                    <a:pt x="36" y="1625"/>
                    <a:pt x="36" y="1625"/>
                    <a:pt x="36" y="1625"/>
                  </a:cubicBezTo>
                  <a:cubicBezTo>
                    <a:pt x="36" y="1626"/>
                    <a:pt x="36" y="1626"/>
                    <a:pt x="36" y="1626"/>
                  </a:cubicBezTo>
                  <a:cubicBezTo>
                    <a:pt x="150" y="1626"/>
                    <a:pt x="150" y="1626"/>
                    <a:pt x="150" y="1626"/>
                  </a:cubicBezTo>
                  <a:cubicBezTo>
                    <a:pt x="135" y="290"/>
                    <a:pt x="135" y="290"/>
                    <a:pt x="135" y="290"/>
                  </a:cubicBezTo>
                  <a:cubicBezTo>
                    <a:pt x="27" y="0"/>
                    <a:pt x="27" y="0"/>
                    <a:pt x="27"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59" name="Freeform 51"/>
            <p:cNvSpPr>
              <a:spLocks/>
            </p:cNvSpPr>
            <p:nvPr/>
          </p:nvSpPr>
          <p:spPr bwMode="auto">
            <a:xfrm>
              <a:off x="6161979" y="4441687"/>
              <a:ext cx="157542" cy="298252"/>
            </a:xfrm>
            <a:custGeom>
              <a:avLst/>
              <a:gdLst>
                <a:gd name="T0" fmla="*/ 45 w 99"/>
                <a:gd name="T1" fmla="*/ 0 h 187"/>
                <a:gd name="T2" fmla="*/ 45 w 99"/>
                <a:gd name="T3" fmla="*/ 0 h 187"/>
                <a:gd name="T4" fmla="*/ 11 w 99"/>
                <a:gd name="T5" fmla="*/ 3 h 187"/>
                <a:gd name="T6" fmla="*/ 0 w 99"/>
                <a:gd name="T7" fmla="*/ 3 h 187"/>
                <a:gd name="T8" fmla="*/ 0 w 99"/>
                <a:gd name="T9" fmla="*/ 160 h 187"/>
                <a:gd name="T10" fmla="*/ 3 w 99"/>
                <a:gd name="T11" fmla="*/ 160 h 187"/>
                <a:gd name="T12" fmla="*/ 4 w 99"/>
                <a:gd name="T13" fmla="*/ 160 h 187"/>
                <a:gd name="T14" fmla="*/ 42 w 99"/>
                <a:gd name="T15" fmla="*/ 187 h 187"/>
                <a:gd name="T16" fmla="*/ 72 w 99"/>
                <a:gd name="T17" fmla="*/ 157 h 187"/>
                <a:gd name="T18" fmla="*/ 73 w 99"/>
                <a:gd name="T19" fmla="*/ 157 h 187"/>
                <a:gd name="T20" fmla="*/ 99 w 99"/>
                <a:gd name="T21" fmla="*/ 174 h 187"/>
                <a:gd name="T22" fmla="*/ 99 w 99"/>
                <a:gd name="T23" fmla="*/ 172 h 187"/>
                <a:gd name="T24" fmla="*/ 45 w 99"/>
                <a:gd name="T25"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187">
                  <a:moveTo>
                    <a:pt x="45" y="0"/>
                  </a:moveTo>
                  <a:cubicBezTo>
                    <a:pt x="45" y="0"/>
                    <a:pt x="45" y="0"/>
                    <a:pt x="45" y="0"/>
                  </a:cubicBezTo>
                  <a:cubicBezTo>
                    <a:pt x="33" y="2"/>
                    <a:pt x="21" y="3"/>
                    <a:pt x="11" y="3"/>
                  </a:cubicBezTo>
                  <a:cubicBezTo>
                    <a:pt x="7" y="3"/>
                    <a:pt x="3" y="3"/>
                    <a:pt x="0" y="3"/>
                  </a:cubicBezTo>
                  <a:cubicBezTo>
                    <a:pt x="0" y="160"/>
                    <a:pt x="0" y="160"/>
                    <a:pt x="0" y="160"/>
                  </a:cubicBezTo>
                  <a:cubicBezTo>
                    <a:pt x="1" y="160"/>
                    <a:pt x="2" y="160"/>
                    <a:pt x="3" y="160"/>
                  </a:cubicBezTo>
                  <a:cubicBezTo>
                    <a:pt x="3" y="160"/>
                    <a:pt x="4" y="160"/>
                    <a:pt x="4" y="160"/>
                  </a:cubicBezTo>
                  <a:cubicBezTo>
                    <a:pt x="29" y="160"/>
                    <a:pt x="39" y="178"/>
                    <a:pt x="42" y="187"/>
                  </a:cubicBezTo>
                  <a:cubicBezTo>
                    <a:pt x="44" y="179"/>
                    <a:pt x="50" y="158"/>
                    <a:pt x="72" y="157"/>
                  </a:cubicBezTo>
                  <a:cubicBezTo>
                    <a:pt x="73" y="157"/>
                    <a:pt x="73" y="157"/>
                    <a:pt x="73" y="157"/>
                  </a:cubicBezTo>
                  <a:cubicBezTo>
                    <a:pt x="87" y="157"/>
                    <a:pt x="94" y="166"/>
                    <a:pt x="99" y="174"/>
                  </a:cubicBezTo>
                  <a:cubicBezTo>
                    <a:pt x="99" y="172"/>
                    <a:pt x="99" y="172"/>
                    <a:pt x="99" y="172"/>
                  </a:cubicBezTo>
                  <a:cubicBezTo>
                    <a:pt x="45" y="0"/>
                    <a:pt x="45" y="0"/>
                    <a:pt x="45"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60" name="Freeform 52"/>
            <p:cNvSpPr>
              <a:spLocks/>
            </p:cNvSpPr>
            <p:nvPr/>
          </p:nvSpPr>
          <p:spPr bwMode="auto">
            <a:xfrm>
              <a:off x="6161979" y="4696851"/>
              <a:ext cx="68672" cy="2158456"/>
            </a:xfrm>
            <a:custGeom>
              <a:avLst/>
              <a:gdLst>
                <a:gd name="T0" fmla="*/ 4 w 43"/>
                <a:gd name="T1" fmla="*/ 0 h 1356"/>
                <a:gd name="T2" fmla="*/ 3 w 43"/>
                <a:gd name="T3" fmla="*/ 0 h 1356"/>
                <a:gd name="T4" fmla="*/ 0 w 43"/>
                <a:gd name="T5" fmla="*/ 0 h 1356"/>
                <a:gd name="T6" fmla="*/ 0 w 43"/>
                <a:gd name="T7" fmla="*/ 1356 h 1356"/>
                <a:gd name="T8" fmla="*/ 43 w 43"/>
                <a:gd name="T9" fmla="*/ 1356 h 1356"/>
                <a:gd name="T10" fmla="*/ 43 w 43"/>
                <a:gd name="T11" fmla="*/ 1355 h 1356"/>
                <a:gd name="T12" fmla="*/ 42 w 43"/>
                <a:gd name="T13" fmla="*/ 1355 h 1356"/>
                <a:gd name="T14" fmla="*/ 42 w 43"/>
                <a:gd name="T15" fmla="*/ 29 h 1356"/>
                <a:gd name="T16" fmla="*/ 42 w 43"/>
                <a:gd name="T17" fmla="*/ 27 h 1356"/>
                <a:gd name="T18" fmla="*/ 4 w 43"/>
                <a:gd name="T19"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1356">
                  <a:moveTo>
                    <a:pt x="4" y="0"/>
                  </a:moveTo>
                  <a:cubicBezTo>
                    <a:pt x="4" y="0"/>
                    <a:pt x="3" y="0"/>
                    <a:pt x="3" y="0"/>
                  </a:cubicBezTo>
                  <a:cubicBezTo>
                    <a:pt x="2" y="0"/>
                    <a:pt x="1" y="0"/>
                    <a:pt x="0" y="0"/>
                  </a:cubicBezTo>
                  <a:cubicBezTo>
                    <a:pt x="0" y="1356"/>
                    <a:pt x="0" y="1356"/>
                    <a:pt x="0" y="1356"/>
                  </a:cubicBezTo>
                  <a:cubicBezTo>
                    <a:pt x="43" y="1356"/>
                    <a:pt x="43" y="1356"/>
                    <a:pt x="43" y="1356"/>
                  </a:cubicBezTo>
                  <a:cubicBezTo>
                    <a:pt x="43" y="1355"/>
                    <a:pt x="43" y="1355"/>
                    <a:pt x="43" y="1355"/>
                  </a:cubicBezTo>
                  <a:cubicBezTo>
                    <a:pt x="42" y="1355"/>
                    <a:pt x="42" y="1355"/>
                    <a:pt x="42" y="1355"/>
                  </a:cubicBezTo>
                  <a:cubicBezTo>
                    <a:pt x="42" y="29"/>
                    <a:pt x="42" y="29"/>
                    <a:pt x="42" y="29"/>
                  </a:cubicBezTo>
                  <a:cubicBezTo>
                    <a:pt x="42" y="29"/>
                    <a:pt x="42" y="28"/>
                    <a:pt x="42" y="27"/>
                  </a:cubicBezTo>
                  <a:cubicBezTo>
                    <a:pt x="39" y="18"/>
                    <a:pt x="29" y="0"/>
                    <a:pt x="4" y="0"/>
                  </a:cubicBezTo>
                </a:path>
              </a:pathLst>
            </a:custGeom>
            <a:solidFill>
              <a:srgbClr val="F39C1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61" name="Freeform 53"/>
            <p:cNvSpPr>
              <a:spLocks/>
            </p:cNvSpPr>
            <p:nvPr/>
          </p:nvSpPr>
          <p:spPr bwMode="auto">
            <a:xfrm>
              <a:off x="6228631" y="4692138"/>
              <a:ext cx="100315" cy="2161149"/>
            </a:xfrm>
            <a:custGeom>
              <a:avLst/>
              <a:gdLst>
                <a:gd name="T0" fmla="*/ 31 w 63"/>
                <a:gd name="T1" fmla="*/ 0 h 1358"/>
                <a:gd name="T2" fmla="*/ 30 w 63"/>
                <a:gd name="T3" fmla="*/ 0 h 1358"/>
                <a:gd name="T4" fmla="*/ 0 w 63"/>
                <a:gd name="T5" fmla="*/ 30 h 1358"/>
                <a:gd name="T6" fmla="*/ 0 w 63"/>
                <a:gd name="T7" fmla="*/ 32 h 1358"/>
                <a:gd name="T8" fmla="*/ 0 w 63"/>
                <a:gd name="T9" fmla="*/ 1358 h 1358"/>
                <a:gd name="T10" fmla="*/ 1 w 63"/>
                <a:gd name="T11" fmla="*/ 1358 h 1358"/>
                <a:gd name="T12" fmla="*/ 63 w 63"/>
                <a:gd name="T13" fmla="*/ 1358 h 1358"/>
                <a:gd name="T14" fmla="*/ 63 w 63"/>
                <a:gd name="T15" fmla="*/ 32 h 1358"/>
                <a:gd name="T16" fmla="*/ 57 w 63"/>
                <a:gd name="T17" fmla="*/ 17 h 1358"/>
                <a:gd name="T18" fmla="*/ 31 w 63"/>
                <a:gd name="T19" fmla="*/ 0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358">
                  <a:moveTo>
                    <a:pt x="31" y="0"/>
                  </a:moveTo>
                  <a:cubicBezTo>
                    <a:pt x="31" y="0"/>
                    <a:pt x="31" y="0"/>
                    <a:pt x="30" y="0"/>
                  </a:cubicBezTo>
                  <a:cubicBezTo>
                    <a:pt x="8" y="1"/>
                    <a:pt x="2" y="22"/>
                    <a:pt x="0" y="30"/>
                  </a:cubicBezTo>
                  <a:cubicBezTo>
                    <a:pt x="0" y="31"/>
                    <a:pt x="0" y="32"/>
                    <a:pt x="0" y="32"/>
                  </a:cubicBezTo>
                  <a:cubicBezTo>
                    <a:pt x="0" y="1358"/>
                    <a:pt x="0" y="1358"/>
                    <a:pt x="0" y="1358"/>
                  </a:cubicBezTo>
                  <a:cubicBezTo>
                    <a:pt x="1" y="1358"/>
                    <a:pt x="1" y="1358"/>
                    <a:pt x="1" y="1358"/>
                  </a:cubicBezTo>
                  <a:cubicBezTo>
                    <a:pt x="63" y="1358"/>
                    <a:pt x="63" y="1358"/>
                    <a:pt x="63" y="1358"/>
                  </a:cubicBezTo>
                  <a:cubicBezTo>
                    <a:pt x="63" y="32"/>
                    <a:pt x="63" y="32"/>
                    <a:pt x="63" y="32"/>
                  </a:cubicBezTo>
                  <a:cubicBezTo>
                    <a:pt x="63" y="32"/>
                    <a:pt x="61" y="24"/>
                    <a:pt x="57" y="17"/>
                  </a:cubicBezTo>
                  <a:cubicBezTo>
                    <a:pt x="52" y="9"/>
                    <a:pt x="45" y="0"/>
                    <a:pt x="31" y="0"/>
                  </a:cubicBezTo>
                </a:path>
              </a:pathLst>
            </a:custGeom>
            <a:solidFill>
              <a:srgbClr val="F39C1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62" name="Freeform 54"/>
            <p:cNvSpPr>
              <a:spLocks/>
            </p:cNvSpPr>
            <p:nvPr/>
          </p:nvSpPr>
          <p:spPr bwMode="auto">
            <a:xfrm>
              <a:off x="6161979" y="4268661"/>
              <a:ext cx="72038" cy="178413"/>
            </a:xfrm>
            <a:custGeom>
              <a:avLst/>
              <a:gdLst>
                <a:gd name="T0" fmla="*/ 12 w 45"/>
                <a:gd name="T1" fmla="*/ 0 h 112"/>
                <a:gd name="T2" fmla="*/ 7 w 45"/>
                <a:gd name="T3" fmla="*/ 0 h 112"/>
                <a:gd name="T4" fmla="*/ 0 w 45"/>
                <a:gd name="T5" fmla="*/ 0 h 112"/>
                <a:gd name="T6" fmla="*/ 0 w 45"/>
                <a:gd name="T7" fmla="*/ 112 h 112"/>
                <a:gd name="T8" fmla="*/ 11 w 45"/>
                <a:gd name="T9" fmla="*/ 112 h 112"/>
                <a:gd name="T10" fmla="*/ 45 w 45"/>
                <a:gd name="T11" fmla="*/ 109 h 112"/>
                <a:gd name="T12" fmla="*/ 45 w 45"/>
                <a:gd name="T13" fmla="*/ 109 h 112"/>
                <a:gd name="T14" fmla="*/ 12 w 45"/>
                <a:gd name="T15" fmla="*/ 0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112">
                  <a:moveTo>
                    <a:pt x="12" y="0"/>
                  </a:moveTo>
                  <a:cubicBezTo>
                    <a:pt x="7" y="0"/>
                    <a:pt x="7" y="0"/>
                    <a:pt x="7" y="0"/>
                  </a:cubicBezTo>
                  <a:cubicBezTo>
                    <a:pt x="0" y="0"/>
                    <a:pt x="0" y="0"/>
                    <a:pt x="0" y="0"/>
                  </a:cubicBezTo>
                  <a:cubicBezTo>
                    <a:pt x="0" y="112"/>
                    <a:pt x="0" y="112"/>
                    <a:pt x="0" y="112"/>
                  </a:cubicBezTo>
                  <a:cubicBezTo>
                    <a:pt x="3" y="112"/>
                    <a:pt x="7" y="112"/>
                    <a:pt x="11" y="112"/>
                  </a:cubicBezTo>
                  <a:cubicBezTo>
                    <a:pt x="21" y="112"/>
                    <a:pt x="33" y="111"/>
                    <a:pt x="45" y="109"/>
                  </a:cubicBezTo>
                  <a:cubicBezTo>
                    <a:pt x="45" y="109"/>
                    <a:pt x="45" y="109"/>
                    <a:pt x="45" y="109"/>
                  </a:cubicBezTo>
                  <a:cubicBezTo>
                    <a:pt x="12" y="0"/>
                    <a:pt x="12" y="0"/>
                    <a:pt x="12" y="0"/>
                  </a:cubicBezTo>
                </a:path>
              </a:pathLst>
            </a:custGeom>
            <a:solidFill>
              <a:srgbClr val="F39C1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grpSp>
      <p:grpSp>
        <p:nvGrpSpPr>
          <p:cNvPr id="463" name="Group 6"/>
          <p:cNvGrpSpPr/>
          <p:nvPr userDrawn="1"/>
        </p:nvGrpSpPr>
        <p:grpSpPr>
          <a:xfrm rot="10800000" flipV="1">
            <a:off x="7468562" y="6225657"/>
            <a:ext cx="409232" cy="2412631"/>
            <a:chOff x="6480429" y="3713225"/>
            <a:chExt cx="409339" cy="3142082"/>
          </a:xfrm>
        </p:grpSpPr>
        <p:sp>
          <p:nvSpPr>
            <p:cNvPr id="464" name="Freeform 5"/>
            <p:cNvSpPr>
              <a:spLocks/>
            </p:cNvSpPr>
            <p:nvPr/>
          </p:nvSpPr>
          <p:spPr bwMode="auto">
            <a:xfrm>
              <a:off x="6491874" y="3722651"/>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65" name="Freeform 6"/>
            <p:cNvSpPr>
              <a:spLocks/>
            </p:cNvSpPr>
            <p:nvPr/>
          </p:nvSpPr>
          <p:spPr bwMode="auto">
            <a:xfrm>
              <a:off x="6491874" y="3722651"/>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66" name="Freeform 7"/>
            <p:cNvSpPr>
              <a:spLocks/>
            </p:cNvSpPr>
            <p:nvPr/>
          </p:nvSpPr>
          <p:spPr bwMode="auto">
            <a:xfrm>
              <a:off x="6579397" y="4144108"/>
              <a:ext cx="125899" cy="2711199"/>
            </a:xfrm>
            <a:custGeom>
              <a:avLst/>
              <a:gdLst>
                <a:gd name="T0" fmla="*/ 79 w 79"/>
                <a:gd name="T1" fmla="*/ 1703 h 1703"/>
                <a:gd name="T2" fmla="*/ 0 w 79"/>
                <a:gd name="T3" fmla="*/ 1703 h 1703"/>
                <a:gd name="T4" fmla="*/ 0 w 79"/>
                <a:gd name="T5" fmla="*/ 33 h 1703"/>
                <a:gd name="T6" fmla="*/ 38 w 79"/>
                <a:gd name="T7" fmla="*/ 1 h 1703"/>
                <a:gd name="T8" fmla="*/ 79 w 79"/>
                <a:gd name="T9" fmla="*/ 33 h 1703"/>
                <a:gd name="T10" fmla="*/ 79 w 79"/>
                <a:gd name="T11" fmla="*/ 1703 h 1703"/>
              </a:gdLst>
              <a:ahLst/>
              <a:cxnLst>
                <a:cxn ang="0">
                  <a:pos x="T0" y="T1"/>
                </a:cxn>
                <a:cxn ang="0">
                  <a:pos x="T2" y="T3"/>
                </a:cxn>
                <a:cxn ang="0">
                  <a:pos x="T4" y="T5"/>
                </a:cxn>
                <a:cxn ang="0">
                  <a:pos x="T6" y="T7"/>
                </a:cxn>
                <a:cxn ang="0">
                  <a:pos x="T8" y="T9"/>
                </a:cxn>
                <a:cxn ang="0">
                  <a:pos x="T10" y="T11"/>
                </a:cxn>
              </a:cxnLst>
              <a:rect l="0" t="0" r="r" b="b"/>
              <a:pathLst>
                <a:path w="79" h="1703">
                  <a:moveTo>
                    <a:pt x="79" y="1703"/>
                  </a:moveTo>
                  <a:cubicBezTo>
                    <a:pt x="0" y="1703"/>
                    <a:pt x="0" y="1703"/>
                    <a:pt x="0" y="1703"/>
                  </a:cubicBezTo>
                  <a:cubicBezTo>
                    <a:pt x="0" y="33"/>
                    <a:pt x="0" y="33"/>
                    <a:pt x="0" y="33"/>
                  </a:cubicBezTo>
                  <a:cubicBezTo>
                    <a:pt x="0" y="33"/>
                    <a:pt x="5" y="2"/>
                    <a:pt x="38" y="1"/>
                  </a:cubicBezTo>
                  <a:cubicBezTo>
                    <a:pt x="72" y="0"/>
                    <a:pt x="79" y="33"/>
                    <a:pt x="79" y="33"/>
                  </a:cubicBezTo>
                  <a:cubicBezTo>
                    <a:pt x="79" y="1703"/>
                    <a:pt x="79" y="1703"/>
                    <a:pt x="79" y="1703"/>
                  </a:cubicBezTo>
                </a:path>
              </a:pathLst>
            </a:custGeom>
            <a:solidFill>
              <a:srgbClr val="E23761">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67" name="Freeform 8"/>
            <p:cNvSpPr>
              <a:spLocks/>
            </p:cNvSpPr>
            <p:nvPr/>
          </p:nvSpPr>
          <p:spPr bwMode="auto">
            <a:xfrm>
              <a:off x="6701930" y="4141415"/>
              <a:ext cx="100315" cy="2711872"/>
            </a:xfrm>
            <a:custGeom>
              <a:avLst/>
              <a:gdLst>
                <a:gd name="T0" fmla="*/ 63 w 63"/>
                <a:gd name="T1" fmla="*/ 1704 h 1704"/>
                <a:gd name="T2" fmla="*/ 0 w 63"/>
                <a:gd name="T3" fmla="*/ 1704 h 1704"/>
                <a:gd name="T4" fmla="*/ 0 w 63"/>
                <a:gd name="T5" fmla="*/ 33 h 1704"/>
                <a:gd name="T6" fmla="*/ 31 w 63"/>
                <a:gd name="T7" fmla="*/ 1 h 1704"/>
                <a:gd name="T8" fmla="*/ 63 w 63"/>
                <a:gd name="T9" fmla="*/ 33 h 1704"/>
                <a:gd name="T10" fmla="*/ 63 w 63"/>
                <a:gd name="T11" fmla="*/ 1704 h 1704"/>
              </a:gdLst>
              <a:ahLst/>
              <a:cxnLst>
                <a:cxn ang="0">
                  <a:pos x="T0" y="T1"/>
                </a:cxn>
                <a:cxn ang="0">
                  <a:pos x="T2" y="T3"/>
                </a:cxn>
                <a:cxn ang="0">
                  <a:pos x="T4" y="T5"/>
                </a:cxn>
                <a:cxn ang="0">
                  <a:pos x="T6" y="T7"/>
                </a:cxn>
                <a:cxn ang="0">
                  <a:pos x="T8" y="T9"/>
                </a:cxn>
                <a:cxn ang="0">
                  <a:pos x="T10" y="T11"/>
                </a:cxn>
              </a:cxnLst>
              <a:rect l="0" t="0" r="r" b="b"/>
              <a:pathLst>
                <a:path w="63" h="1704">
                  <a:moveTo>
                    <a:pt x="63" y="1704"/>
                  </a:moveTo>
                  <a:cubicBezTo>
                    <a:pt x="0" y="1704"/>
                    <a:pt x="0" y="1704"/>
                    <a:pt x="0" y="1704"/>
                  </a:cubicBezTo>
                  <a:cubicBezTo>
                    <a:pt x="0" y="33"/>
                    <a:pt x="0" y="33"/>
                    <a:pt x="0" y="33"/>
                  </a:cubicBezTo>
                  <a:cubicBezTo>
                    <a:pt x="0" y="33"/>
                    <a:pt x="4" y="1"/>
                    <a:pt x="31" y="1"/>
                  </a:cubicBezTo>
                  <a:cubicBezTo>
                    <a:pt x="58" y="0"/>
                    <a:pt x="63" y="33"/>
                    <a:pt x="63" y="33"/>
                  </a:cubicBezTo>
                  <a:cubicBezTo>
                    <a:pt x="63" y="1704"/>
                    <a:pt x="63" y="1704"/>
                    <a:pt x="63" y="1704"/>
                  </a:cubicBezTo>
                </a:path>
              </a:pathLst>
            </a:custGeom>
            <a:solidFill>
              <a:srgbClr val="3DCE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68" name="Freeform 9"/>
            <p:cNvSpPr>
              <a:spLocks/>
            </p:cNvSpPr>
            <p:nvPr/>
          </p:nvSpPr>
          <p:spPr bwMode="auto">
            <a:xfrm>
              <a:off x="6480429" y="4141415"/>
              <a:ext cx="100315" cy="2711872"/>
            </a:xfrm>
            <a:custGeom>
              <a:avLst/>
              <a:gdLst>
                <a:gd name="T0" fmla="*/ 63 w 63"/>
                <a:gd name="T1" fmla="*/ 1704 h 1704"/>
                <a:gd name="T2" fmla="*/ 0 w 63"/>
                <a:gd name="T3" fmla="*/ 1704 h 1704"/>
                <a:gd name="T4" fmla="*/ 0 w 63"/>
                <a:gd name="T5" fmla="*/ 33 h 1704"/>
                <a:gd name="T6" fmla="*/ 31 w 63"/>
                <a:gd name="T7" fmla="*/ 1 h 1704"/>
                <a:gd name="T8" fmla="*/ 63 w 63"/>
                <a:gd name="T9" fmla="*/ 33 h 1704"/>
                <a:gd name="T10" fmla="*/ 63 w 63"/>
                <a:gd name="T11" fmla="*/ 1704 h 1704"/>
              </a:gdLst>
              <a:ahLst/>
              <a:cxnLst>
                <a:cxn ang="0">
                  <a:pos x="T0" y="T1"/>
                </a:cxn>
                <a:cxn ang="0">
                  <a:pos x="T2" y="T3"/>
                </a:cxn>
                <a:cxn ang="0">
                  <a:pos x="T4" y="T5"/>
                </a:cxn>
                <a:cxn ang="0">
                  <a:pos x="T6" y="T7"/>
                </a:cxn>
                <a:cxn ang="0">
                  <a:pos x="T8" y="T9"/>
                </a:cxn>
                <a:cxn ang="0">
                  <a:pos x="T10" y="T11"/>
                </a:cxn>
              </a:cxnLst>
              <a:rect l="0" t="0" r="r" b="b"/>
              <a:pathLst>
                <a:path w="63" h="1704">
                  <a:moveTo>
                    <a:pt x="63" y="1704"/>
                  </a:moveTo>
                  <a:cubicBezTo>
                    <a:pt x="0" y="1704"/>
                    <a:pt x="0" y="1704"/>
                    <a:pt x="0" y="1704"/>
                  </a:cubicBezTo>
                  <a:cubicBezTo>
                    <a:pt x="0" y="33"/>
                    <a:pt x="0" y="33"/>
                    <a:pt x="0" y="33"/>
                  </a:cubicBezTo>
                  <a:cubicBezTo>
                    <a:pt x="0" y="33"/>
                    <a:pt x="4" y="1"/>
                    <a:pt x="31" y="1"/>
                  </a:cubicBezTo>
                  <a:cubicBezTo>
                    <a:pt x="58" y="0"/>
                    <a:pt x="63" y="33"/>
                    <a:pt x="63" y="33"/>
                  </a:cubicBezTo>
                  <a:lnTo>
                    <a:pt x="63" y="1704"/>
                  </a:lnTo>
                  <a:close/>
                </a:path>
              </a:pathLst>
            </a:custGeom>
            <a:solidFill>
              <a:srgbClr val="E23761">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69" name="Freeform 10"/>
            <p:cNvSpPr>
              <a:spLocks/>
            </p:cNvSpPr>
            <p:nvPr/>
          </p:nvSpPr>
          <p:spPr bwMode="auto">
            <a:xfrm>
              <a:off x="6576031" y="3714572"/>
              <a:ext cx="131958" cy="191204"/>
            </a:xfrm>
            <a:custGeom>
              <a:avLst/>
              <a:gdLst>
                <a:gd name="T0" fmla="*/ 0 w 83"/>
                <a:gd name="T1" fmla="*/ 111 h 120"/>
                <a:gd name="T2" fmla="*/ 83 w 83"/>
                <a:gd name="T3" fmla="*/ 113 h 120"/>
                <a:gd name="T4" fmla="*/ 50 w 83"/>
                <a:gd name="T5" fmla="*/ 0 h 120"/>
                <a:gd name="T6" fmla="*/ 29 w 83"/>
                <a:gd name="T7" fmla="*/ 0 h 120"/>
                <a:gd name="T8" fmla="*/ 0 w 83"/>
                <a:gd name="T9" fmla="*/ 111 h 120"/>
              </a:gdLst>
              <a:ahLst/>
              <a:cxnLst>
                <a:cxn ang="0">
                  <a:pos x="T0" y="T1"/>
                </a:cxn>
                <a:cxn ang="0">
                  <a:pos x="T2" y="T3"/>
                </a:cxn>
                <a:cxn ang="0">
                  <a:pos x="T4" y="T5"/>
                </a:cxn>
                <a:cxn ang="0">
                  <a:pos x="T6" y="T7"/>
                </a:cxn>
                <a:cxn ang="0">
                  <a:pos x="T8" y="T9"/>
                </a:cxn>
              </a:cxnLst>
              <a:rect l="0" t="0" r="r" b="b"/>
              <a:pathLst>
                <a:path w="83" h="120">
                  <a:moveTo>
                    <a:pt x="0" y="111"/>
                  </a:moveTo>
                  <a:cubicBezTo>
                    <a:pt x="0" y="111"/>
                    <a:pt x="40" y="120"/>
                    <a:pt x="83" y="113"/>
                  </a:cubicBezTo>
                  <a:cubicBezTo>
                    <a:pt x="50" y="0"/>
                    <a:pt x="50" y="0"/>
                    <a:pt x="50" y="0"/>
                  </a:cubicBezTo>
                  <a:cubicBezTo>
                    <a:pt x="29" y="0"/>
                    <a:pt x="29" y="0"/>
                    <a:pt x="29" y="0"/>
                  </a:cubicBezTo>
                  <a:cubicBezTo>
                    <a:pt x="0" y="111"/>
                    <a:pt x="0" y="111"/>
                    <a:pt x="0" y="111"/>
                  </a:cubicBezTo>
                </a:path>
              </a:pathLst>
            </a:custGeom>
            <a:solidFill>
              <a:srgbClr val="E23761">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70" name="Freeform 55"/>
            <p:cNvSpPr>
              <a:spLocks/>
            </p:cNvSpPr>
            <p:nvPr/>
          </p:nvSpPr>
          <p:spPr bwMode="auto">
            <a:xfrm>
              <a:off x="6655475" y="3713225"/>
              <a:ext cx="234293" cy="3142082"/>
            </a:xfrm>
            <a:custGeom>
              <a:avLst/>
              <a:gdLst>
                <a:gd name="T0" fmla="*/ 24 w 147"/>
                <a:gd name="T1" fmla="*/ 0 h 1974"/>
                <a:gd name="T2" fmla="*/ 0 w 147"/>
                <a:gd name="T3" fmla="*/ 1 h 1974"/>
                <a:gd name="T4" fmla="*/ 33 w 147"/>
                <a:gd name="T5" fmla="*/ 114 h 1974"/>
                <a:gd name="T6" fmla="*/ 33 w 147"/>
                <a:gd name="T7" fmla="*/ 114 h 1974"/>
                <a:gd name="T8" fmla="*/ 87 w 147"/>
                <a:gd name="T9" fmla="*/ 284 h 1974"/>
                <a:gd name="T10" fmla="*/ 86 w 147"/>
                <a:gd name="T11" fmla="*/ 286 h 1974"/>
                <a:gd name="T12" fmla="*/ 92 w 147"/>
                <a:gd name="T13" fmla="*/ 302 h 1974"/>
                <a:gd name="T14" fmla="*/ 92 w 147"/>
                <a:gd name="T15" fmla="*/ 1973 h 1974"/>
                <a:gd name="T16" fmla="*/ 31 w 147"/>
                <a:gd name="T17" fmla="*/ 1973 h 1974"/>
                <a:gd name="T18" fmla="*/ 31 w 147"/>
                <a:gd name="T19" fmla="*/ 1974 h 1974"/>
                <a:gd name="T20" fmla="*/ 147 w 147"/>
                <a:gd name="T21" fmla="*/ 1974 h 1974"/>
                <a:gd name="T22" fmla="*/ 132 w 147"/>
                <a:gd name="T23" fmla="*/ 290 h 1974"/>
                <a:gd name="T24" fmla="*/ 24 w 147"/>
                <a:gd name="T25" fmla="*/ 0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7" h="1974">
                  <a:moveTo>
                    <a:pt x="24" y="0"/>
                  </a:moveTo>
                  <a:cubicBezTo>
                    <a:pt x="0" y="1"/>
                    <a:pt x="0" y="1"/>
                    <a:pt x="0" y="1"/>
                  </a:cubicBezTo>
                  <a:cubicBezTo>
                    <a:pt x="33" y="114"/>
                    <a:pt x="33" y="114"/>
                    <a:pt x="33" y="114"/>
                  </a:cubicBezTo>
                  <a:cubicBezTo>
                    <a:pt x="33" y="114"/>
                    <a:pt x="33" y="114"/>
                    <a:pt x="33" y="114"/>
                  </a:cubicBezTo>
                  <a:cubicBezTo>
                    <a:pt x="87" y="284"/>
                    <a:pt x="87" y="284"/>
                    <a:pt x="87" y="284"/>
                  </a:cubicBezTo>
                  <a:cubicBezTo>
                    <a:pt x="86" y="286"/>
                    <a:pt x="86" y="286"/>
                    <a:pt x="86" y="286"/>
                  </a:cubicBezTo>
                  <a:cubicBezTo>
                    <a:pt x="91" y="294"/>
                    <a:pt x="92" y="302"/>
                    <a:pt x="92" y="302"/>
                  </a:cubicBezTo>
                  <a:cubicBezTo>
                    <a:pt x="92" y="1973"/>
                    <a:pt x="92" y="1973"/>
                    <a:pt x="92" y="1973"/>
                  </a:cubicBezTo>
                  <a:cubicBezTo>
                    <a:pt x="31" y="1973"/>
                    <a:pt x="31" y="1973"/>
                    <a:pt x="31" y="1973"/>
                  </a:cubicBezTo>
                  <a:cubicBezTo>
                    <a:pt x="31" y="1974"/>
                    <a:pt x="31" y="1974"/>
                    <a:pt x="31" y="1974"/>
                  </a:cubicBezTo>
                  <a:cubicBezTo>
                    <a:pt x="147" y="1974"/>
                    <a:pt x="147" y="1974"/>
                    <a:pt x="147" y="1974"/>
                  </a:cubicBezTo>
                  <a:cubicBezTo>
                    <a:pt x="132" y="290"/>
                    <a:pt x="132" y="290"/>
                    <a:pt x="132" y="290"/>
                  </a:cubicBezTo>
                  <a:cubicBezTo>
                    <a:pt x="24" y="0"/>
                    <a:pt x="24" y="0"/>
                    <a:pt x="2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71" name="Freeform 56"/>
            <p:cNvSpPr>
              <a:spLocks/>
            </p:cNvSpPr>
            <p:nvPr/>
          </p:nvSpPr>
          <p:spPr bwMode="auto">
            <a:xfrm>
              <a:off x="6639990" y="3894331"/>
              <a:ext cx="154175" cy="294886"/>
            </a:xfrm>
            <a:custGeom>
              <a:avLst/>
              <a:gdLst>
                <a:gd name="T0" fmla="*/ 43 w 97"/>
                <a:gd name="T1" fmla="*/ 0 h 185"/>
                <a:gd name="T2" fmla="*/ 8 w 97"/>
                <a:gd name="T3" fmla="*/ 3 h 185"/>
                <a:gd name="T4" fmla="*/ 0 w 97"/>
                <a:gd name="T5" fmla="*/ 3 h 185"/>
                <a:gd name="T6" fmla="*/ 0 w 97"/>
                <a:gd name="T7" fmla="*/ 158 h 185"/>
                <a:gd name="T8" fmla="*/ 0 w 97"/>
                <a:gd name="T9" fmla="*/ 158 h 185"/>
                <a:gd name="T10" fmla="*/ 1 w 97"/>
                <a:gd name="T11" fmla="*/ 158 h 185"/>
                <a:gd name="T12" fmla="*/ 39 w 97"/>
                <a:gd name="T13" fmla="*/ 185 h 185"/>
                <a:gd name="T14" fmla="*/ 70 w 97"/>
                <a:gd name="T15" fmla="*/ 156 h 185"/>
                <a:gd name="T16" fmla="*/ 71 w 97"/>
                <a:gd name="T17" fmla="*/ 156 h 185"/>
                <a:gd name="T18" fmla="*/ 96 w 97"/>
                <a:gd name="T19" fmla="*/ 172 h 185"/>
                <a:gd name="T20" fmla="*/ 97 w 97"/>
                <a:gd name="T21" fmla="*/ 170 h 185"/>
                <a:gd name="T22" fmla="*/ 43 w 97"/>
                <a:gd name="T23"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7" h="185">
                  <a:moveTo>
                    <a:pt x="43" y="0"/>
                  </a:moveTo>
                  <a:cubicBezTo>
                    <a:pt x="31" y="2"/>
                    <a:pt x="19" y="3"/>
                    <a:pt x="8" y="3"/>
                  </a:cubicBezTo>
                  <a:cubicBezTo>
                    <a:pt x="5" y="3"/>
                    <a:pt x="3" y="3"/>
                    <a:pt x="0" y="3"/>
                  </a:cubicBezTo>
                  <a:cubicBezTo>
                    <a:pt x="0" y="158"/>
                    <a:pt x="0" y="158"/>
                    <a:pt x="0" y="158"/>
                  </a:cubicBezTo>
                  <a:cubicBezTo>
                    <a:pt x="0" y="158"/>
                    <a:pt x="0" y="158"/>
                    <a:pt x="0" y="158"/>
                  </a:cubicBezTo>
                  <a:cubicBezTo>
                    <a:pt x="1" y="158"/>
                    <a:pt x="1" y="158"/>
                    <a:pt x="1" y="158"/>
                  </a:cubicBezTo>
                  <a:cubicBezTo>
                    <a:pt x="26" y="158"/>
                    <a:pt x="36" y="176"/>
                    <a:pt x="39" y="185"/>
                  </a:cubicBezTo>
                  <a:cubicBezTo>
                    <a:pt x="41" y="178"/>
                    <a:pt x="47" y="156"/>
                    <a:pt x="70" y="156"/>
                  </a:cubicBezTo>
                  <a:cubicBezTo>
                    <a:pt x="70" y="156"/>
                    <a:pt x="70" y="156"/>
                    <a:pt x="71" y="156"/>
                  </a:cubicBezTo>
                  <a:cubicBezTo>
                    <a:pt x="84" y="156"/>
                    <a:pt x="92" y="164"/>
                    <a:pt x="96" y="172"/>
                  </a:cubicBezTo>
                  <a:cubicBezTo>
                    <a:pt x="97" y="170"/>
                    <a:pt x="97" y="170"/>
                    <a:pt x="97" y="170"/>
                  </a:cubicBezTo>
                  <a:cubicBezTo>
                    <a:pt x="43" y="0"/>
                    <a:pt x="43" y="0"/>
                    <a:pt x="43"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72" name="Freeform 57"/>
            <p:cNvSpPr>
              <a:spLocks/>
            </p:cNvSpPr>
            <p:nvPr/>
          </p:nvSpPr>
          <p:spPr bwMode="auto">
            <a:xfrm>
              <a:off x="6639990" y="4146128"/>
              <a:ext cx="65306" cy="2709179"/>
            </a:xfrm>
            <a:custGeom>
              <a:avLst/>
              <a:gdLst>
                <a:gd name="T0" fmla="*/ 1 w 41"/>
                <a:gd name="T1" fmla="*/ 0 h 1702"/>
                <a:gd name="T2" fmla="*/ 0 w 41"/>
                <a:gd name="T3" fmla="*/ 0 h 1702"/>
                <a:gd name="T4" fmla="*/ 0 w 41"/>
                <a:gd name="T5" fmla="*/ 0 h 1702"/>
                <a:gd name="T6" fmla="*/ 0 w 41"/>
                <a:gd name="T7" fmla="*/ 1702 h 1702"/>
                <a:gd name="T8" fmla="*/ 41 w 41"/>
                <a:gd name="T9" fmla="*/ 1702 h 1702"/>
                <a:gd name="T10" fmla="*/ 41 w 41"/>
                <a:gd name="T11" fmla="*/ 1701 h 1702"/>
                <a:gd name="T12" fmla="*/ 39 w 41"/>
                <a:gd name="T13" fmla="*/ 1701 h 1702"/>
                <a:gd name="T14" fmla="*/ 39 w 41"/>
                <a:gd name="T15" fmla="*/ 30 h 1702"/>
                <a:gd name="T16" fmla="*/ 39 w 41"/>
                <a:gd name="T17" fmla="*/ 27 h 1702"/>
                <a:gd name="T18" fmla="*/ 1 w 41"/>
                <a:gd name="T19" fmla="*/ 0 h 1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1702">
                  <a:moveTo>
                    <a:pt x="1" y="0"/>
                  </a:moveTo>
                  <a:cubicBezTo>
                    <a:pt x="1" y="0"/>
                    <a:pt x="1" y="0"/>
                    <a:pt x="0" y="0"/>
                  </a:cubicBezTo>
                  <a:cubicBezTo>
                    <a:pt x="0" y="0"/>
                    <a:pt x="0" y="0"/>
                    <a:pt x="0" y="0"/>
                  </a:cubicBezTo>
                  <a:cubicBezTo>
                    <a:pt x="0" y="1702"/>
                    <a:pt x="0" y="1702"/>
                    <a:pt x="0" y="1702"/>
                  </a:cubicBezTo>
                  <a:cubicBezTo>
                    <a:pt x="41" y="1702"/>
                    <a:pt x="41" y="1702"/>
                    <a:pt x="41" y="1702"/>
                  </a:cubicBezTo>
                  <a:cubicBezTo>
                    <a:pt x="41" y="1701"/>
                    <a:pt x="41" y="1701"/>
                    <a:pt x="41" y="1701"/>
                  </a:cubicBezTo>
                  <a:cubicBezTo>
                    <a:pt x="39" y="1701"/>
                    <a:pt x="39" y="1701"/>
                    <a:pt x="39" y="1701"/>
                  </a:cubicBezTo>
                  <a:cubicBezTo>
                    <a:pt x="39" y="30"/>
                    <a:pt x="39" y="30"/>
                    <a:pt x="39" y="30"/>
                  </a:cubicBezTo>
                  <a:cubicBezTo>
                    <a:pt x="39" y="30"/>
                    <a:pt x="39" y="29"/>
                    <a:pt x="39" y="27"/>
                  </a:cubicBezTo>
                  <a:cubicBezTo>
                    <a:pt x="36" y="18"/>
                    <a:pt x="26" y="0"/>
                    <a:pt x="1" y="0"/>
                  </a:cubicBezTo>
                </a:path>
              </a:pathLst>
            </a:custGeom>
            <a:solidFill>
              <a:srgbClr val="E2376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73" name="Freeform 58"/>
            <p:cNvSpPr>
              <a:spLocks/>
            </p:cNvSpPr>
            <p:nvPr/>
          </p:nvSpPr>
          <p:spPr bwMode="auto">
            <a:xfrm>
              <a:off x="6701930" y="4142762"/>
              <a:ext cx="100315" cy="2710525"/>
            </a:xfrm>
            <a:custGeom>
              <a:avLst/>
              <a:gdLst>
                <a:gd name="T0" fmla="*/ 32 w 63"/>
                <a:gd name="T1" fmla="*/ 0 h 1703"/>
                <a:gd name="T2" fmla="*/ 31 w 63"/>
                <a:gd name="T3" fmla="*/ 0 h 1703"/>
                <a:gd name="T4" fmla="*/ 0 w 63"/>
                <a:gd name="T5" fmla="*/ 29 h 1703"/>
                <a:gd name="T6" fmla="*/ 0 w 63"/>
                <a:gd name="T7" fmla="*/ 32 h 1703"/>
                <a:gd name="T8" fmla="*/ 0 w 63"/>
                <a:gd name="T9" fmla="*/ 1703 h 1703"/>
                <a:gd name="T10" fmla="*/ 2 w 63"/>
                <a:gd name="T11" fmla="*/ 1703 h 1703"/>
                <a:gd name="T12" fmla="*/ 63 w 63"/>
                <a:gd name="T13" fmla="*/ 1703 h 1703"/>
                <a:gd name="T14" fmla="*/ 63 w 63"/>
                <a:gd name="T15" fmla="*/ 32 h 1703"/>
                <a:gd name="T16" fmla="*/ 57 w 63"/>
                <a:gd name="T17" fmla="*/ 16 h 1703"/>
                <a:gd name="T18" fmla="*/ 32 w 63"/>
                <a:gd name="T19" fmla="*/ 0 h 1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703">
                  <a:moveTo>
                    <a:pt x="32" y="0"/>
                  </a:moveTo>
                  <a:cubicBezTo>
                    <a:pt x="31" y="0"/>
                    <a:pt x="31" y="0"/>
                    <a:pt x="31" y="0"/>
                  </a:cubicBezTo>
                  <a:cubicBezTo>
                    <a:pt x="8" y="0"/>
                    <a:pt x="2" y="22"/>
                    <a:pt x="0" y="29"/>
                  </a:cubicBezTo>
                  <a:cubicBezTo>
                    <a:pt x="0" y="31"/>
                    <a:pt x="0" y="32"/>
                    <a:pt x="0" y="32"/>
                  </a:cubicBezTo>
                  <a:cubicBezTo>
                    <a:pt x="0" y="1703"/>
                    <a:pt x="0" y="1703"/>
                    <a:pt x="0" y="1703"/>
                  </a:cubicBezTo>
                  <a:cubicBezTo>
                    <a:pt x="2" y="1703"/>
                    <a:pt x="2" y="1703"/>
                    <a:pt x="2" y="1703"/>
                  </a:cubicBezTo>
                  <a:cubicBezTo>
                    <a:pt x="63" y="1703"/>
                    <a:pt x="63" y="1703"/>
                    <a:pt x="63" y="1703"/>
                  </a:cubicBezTo>
                  <a:cubicBezTo>
                    <a:pt x="63" y="32"/>
                    <a:pt x="63" y="32"/>
                    <a:pt x="63" y="32"/>
                  </a:cubicBezTo>
                  <a:cubicBezTo>
                    <a:pt x="63" y="32"/>
                    <a:pt x="62" y="24"/>
                    <a:pt x="57" y="16"/>
                  </a:cubicBezTo>
                  <a:cubicBezTo>
                    <a:pt x="53" y="8"/>
                    <a:pt x="45" y="0"/>
                    <a:pt x="32" y="0"/>
                  </a:cubicBezTo>
                </a:path>
              </a:pathLst>
            </a:custGeom>
            <a:solidFill>
              <a:srgbClr val="E2376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74" name="Freeform 59"/>
            <p:cNvSpPr>
              <a:spLocks/>
            </p:cNvSpPr>
            <p:nvPr/>
          </p:nvSpPr>
          <p:spPr bwMode="auto">
            <a:xfrm>
              <a:off x="6639990" y="3714572"/>
              <a:ext cx="67999" cy="184472"/>
            </a:xfrm>
            <a:custGeom>
              <a:avLst/>
              <a:gdLst>
                <a:gd name="T0" fmla="*/ 10 w 43"/>
                <a:gd name="T1" fmla="*/ 0 h 116"/>
                <a:gd name="T2" fmla="*/ 0 w 43"/>
                <a:gd name="T3" fmla="*/ 0 h 116"/>
                <a:gd name="T4" fmla="*/ 0 w 43"/>
                <a:gd name="T5" fmla="*/ 116 h 116"/>
                <a:gd name="T6" fmla="*/ 8 w 43"/>
                <a:gd name="T7" fmla="*/ 116 h 116"/>
                <a:gd name="T8" fmla="*/ 43 w 43"/>
                <a:gd name="T9" fmla="*/ 113 h 116"/>
                <a:gd name="T10" fmla="*/ 43 w 43"/>
                <a:gd name="T11" fmla="*/ 113 h 116"/>
                <a:gd name="T12" fmla="*/ 10 w 43"/>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3" h="116">
                  <a:moveTo>
                    <a:pt x="10" y="0"/>
                  </a:moveTo>
                  <a:cubicBezTo>
                    <a:pt x="0" y="0"/>
                    <a:pt x="0" y="0"/>
                    <a:pt x="0" y="0"/>
                  </a:cubicBezTo>
                  <a:cubicBezTo>
                    <a:pt x="0" y="116"/>
                    <a:pt x="0" y="116"/>
                    <a:pt x="0" y="116"/>
                  </a:cubicBezTo>
                  <a:cubicBezTo>
                    <a:pt x="3" y="116"/>
                    <a:pt x="5" y="116"/>
                    <a:pt x="8" y="116"/>
                  </a:cubicBezTo>
                  <a:cubicBezTo>
                    <a:pt x="19" y="116"/>
                    <a:pt x="31" y="115"/>
                    <a:pt x="43" y="113"/>
                  </a:cubicBezTo>
                  <a:cubicBezTo>
                    <a:pt x="43" y="113"/>
                    <a:pt x="43" y="113"/>
                    <a:pt x="43" y="113"/>
                  </a:cubicBezTo>
                  <a:cubicBezTo>
                    <a:pt x="10" y="0"/>
                    <a:pt x="10" y="0"/>
                    <a:pt x="10" y="0"/>
                  </a:cubicBezTo>
                </a:path>
              </a:pathLst>
            </a:custGeom>
            <a:solidFill>
              <a:srgbClr val="E2376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grpSp>
      <p:grpSp>
        <p:nvGrpSpPr>
          <p:cNvPr id="475" name="Group 4"/>
          <p:cNvGrpSpPr/>
          <p:nvPr userDrawn="1"/>
        </p:nvGrpSpPr>
        <p:grpSpPr>
          <a:xfrm rot="10800000" flipV="1">
            <a:off x="6865808" y="6225656"/>
            <a:ext cx="412599" cy="1502706"/>
            <a:chOff x="5502862" y="5355294"/>
            <a:chExt cx="412706" cy="1502706"/>
          </a:xfrm>
        </p:grpSpPr>
        <p:sp>
          <p:nvSpPr>
            <p:cNvPr id="476" name="Freeform 23"/>
            <p:cNvSpPr>
              <a:spLocks/>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77" name="Freeform 24"/>
            <p:cNvSpPr>
              <a:spLocks/>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78" name="Freeform 25"/>
            <p:cNvSpPr>
              <a:spLocks/>
            </p:cNvSpPr>
            <p:nvPr/>
          </p:nvSpPr>
          <p:spPr bwMode="auto">
            <a:xfrm>
              <a:off x="5601831" y="5786851"/>
              <a:ext cx="125899" cy="1068456"/>
            </a:xfrm>
            <a:custGeom>
              <a:avLst/>
              <a:gdLst>
                <a:gd name="T0" fmla="*/ 79 w 79"/>
                <a:gd name="T1" fmla="*/ 671 h 671"/>
                <a:gd name="T2" fmla="*/ 0 w 79"/>
                <a:gd name="T3" fmla="*/ 671 h 671"/>
                <a:gd name="T4" fmla="*/ 0 w 79"/>
                <a:gd name="T5" fmla="*/ 32 h 671"/>
                <a:gd name="T6" fmla="*/ 38 w 79"/>
                <a:gd name="T7" fmla="*/ 1 h 671"/>
                <a:gd name="T8" fmla="*/ 79 w 79"/>
                <a:gd name="T9" fmla="*/ 32 h 671"/>
                <a:gd name="T10" fmla="*/ 79 w 79"/>
                <a:gd name="T11" fmla="*/ 671 h 671"/>
              </a:gdLst>
              <a:ahLst/>
              <a:cxnLst>
                <a:cxn ang="0">
                  <a:pos x="T0" y="T1"/>
                </a:cxn>
                <a:cxn ang="0">
                  <a:pos x="T2" y="T3"/>
                </a:cxn>
                <a:cxn ang="0">
                  <a:pos x="T4" y="T5"/>
                </a:cxn>
                <a:cxn ang="0">
                  <a:pos x="T6" y="T7"/>
                </a:cxn>
                <a:cxn ang="0">
                  <a:pos x="T8" y="T9"/>
                </a:cxn>
                <a:cxn ang="0">
                  <a:pos x="T10" y="T11"/>
                </a:cxn>
              </a:cxnLst>
              <a:rect l="0" t="0" r="r" b="b"/>
              <a:pathLst>
                <a:path w="79" h="671">
                  <a:moveTo>
                    <a:pt x="79" y="671"/>
                  </a:moveTo>
                  <a:cubicBezTo>
                    <a:pt x="0" y="671"/>
                    <a:pt x="0" y="671"/>
                    <a:pt x="0" y="671"/>
                  </a:cubicBezTo>
                  <a:cubicBezTo>
                    <a:pt x="0" y="32"/>
                    <a:pt x="0" y="32"/>
                    <a:pt x="0" y="32"/>
                  </a:cubicBezTo>
                  <a:cubicBezTo>
                    <a:pt x="0" y="32"/>
                    <a:pt x="5" y="1"/>
                    <a:pt x="38" y="1"/>
                  </a:cubicBezTo>
                  <a:cubicBezTo>
                    <a:pt x="72" y="0"/>
                    <a:pt x="79" y="32"/>
                    <a:pt x="79" y="32"/>
                  </a:cubicBezTo>
                  <a:cubicBezTo>
                    <a:pt x="79" y="671"/>
                    <a:pt x="79" y="671"/>
                    <a:pt x="79" y="671"/>
                  </a:cubicBezTo>
                </a:path>
              </a:pathLst>
            </a:custGeom>
            <a:solidFill>
              <a:srgbClr val="82B732">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79" name="Freeform 26"/>
            <p:cNvSpPr>
              <a:spLocks/>
            </p:cNvSpPr>
            <p:nvPr/>
          </p:nvSpPr>
          <p:spPr bwMode="auto">
            <a:xfrm>
              <a:off x="5724363"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B59B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80" name="Freeform 27"/>
            <p:cNvSpPr>
              <a:spLocks/>
            </p:cNvSpPr>
            <p:nvPr/>
          </p:nvSpPr>
          <p:spPr bwMode="auto">
            <a:xfrm>
              <a:off x="5502862"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82B732">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81" name="Freeform 28"/>
            <p:cNvSpPr>
              <a:spLocks/>
            </p:cNvSpPr>
            <p:nvPr/>
          </p:nvSpPr>
          <p:spPr bwMode="auto">
            <a:xfrm>
              <a:off x="5599811" y="5357314"/>
              <a:ext cx="130611" cy="189185"/>
            </a:xfrm>
            <a:custGeom>
              <a:avLst/>
              <a:gdLst>
                <a:gd name="T0" fmla="*/ 0 w 82"/>
                <a:gd name="T1" fmla="*/ 110 h 119"/>
                <a:gd name="T2" fmla="*/ 82 w 82"/>
                <a:gd name="T3" fmla="*/ 111 h 119"/>
                <a:gd name="T4" fmla="*/ 48 w 82"/>
                <a:gd name="T5" fmla="*/ 0 h 119"/>
                <a:gd name="T6" fmla="*/ 28 w 82"/>
                <a:gd name="T7" fmla="*/ 0 h 119"/>
                <a:gd name="T8" fmla="*/ 0 w 82"/>
                <a:gd name="T9" fmla="*/ 110 h 119"/>
              </a:gdLst>
              <a:ahLst/>
              <a:cxnLst>
                <a:cxn ang="0">
                  <a:pos x="T0" y="T1"/>
                </a:cxn>
                <a:cxn ang="0">
                  <a:pos x="T2" y="T3"/>
                </a:cxn>
                <a:cxn ang="0">
                  <a:pos x="T4" y="T5"/>
                </a:cxn>
                <a:cxn ang="0">
                  <a:pos x="T6" y="T7"/>
                </a:cxn>
                <a:cxn ang="0">
                  <a:pos x="T8" y="T9"/>
                </a:cxn>
              </a:cxnLst>
              <a:rect l="0" t="0" r="r" b="b"/>
              <a:pathLst>
                <a:path w="82" h="119">
                  <a:moveTo>
                    <a:pt x="0" y="110"/>
                  </a:moveTo>
                  <a:cubicBezTo>
                    <a:pt x="0" y="110"/>
                    <a:pt x="39" y="119"/>
                    <a:pt x="82" y="111"/>
                  </a:cubicBezTo>
                  <a:cubicBezTo>
                    <a:pt x="48" y="0"/>
                    <a:pt x="48" y="0"/>
                    <a:pt x="48" y="0"/>
                  </a:cubicBezTo>
                  <a:cubicBezTo>
                    <a:pt x="28" y="0"/>
                    <a:pt x="28" y="0"/>
                    <a:pt x="28" y="0"/>
                  </a:cubicBezTo>
                  <a:cubicBezTo>
                    <a:pt x="0" y="110"/>
                    <a:pt x="0" y="110"/>
                    <a:pt x="0" y="110"/>
                  </a:cubicBezTo>
                </a:path>
              </a:pathLst>
            </a:custGeom>
            <a:solidFill>
              <a:srgbClr val="82B732">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82" name="Freeform 40"/>
            <p:cNvSpPr>
              <a:spLocks/>
            </p:cNvSpPr>
            <p:nvPr/>
          </p:nvSpPr>
          <p:spPr bwMode="auto">
            <a:xfrm>
              <a:off x="5665117" y="5355294"/>
              <a:ext cx="250451" cy="1502706"/>
            </a:xfrm>
            <a:custGeom>
              <a:avLst/>
              <a:gdLst>
                <a:gd name="T0" fmla="*/ 34 w 157"/>
                <a:gd name="T1" fmla="*/ 0 h 944"/>
                <a:gd name="T2" fmla="*/ 0 w 157"/>
                <a:gd name="T3" fmla="*/ 1 h 944"/>
                <a:gd name="T4" fmla="*/ 0 w 157"/>
                <a:gd name="T5" fmla="*/ 1 h 944"/>
                <a:gd name="T6" fmla="*/ 7 w 157"/>
                <a:gd name="T7" fmla="*/ 1 h 944"/>
                <a:gd name="T8" fmla="*/ 41 w 157"/>
                <a:gd name="T9" fmla="*/ 112 h 944"/>
                <a:gd name="T10" fmla="*/ 40 w 157"/>
                <a:gd name="T11" fmla="*/ 113 h 944"/>
                <a:gd name="T12" fmla="*/ 95 w 157"/>
                <a:gd name="T13" fmla="*/ 284 h 944"/>
                <a:gd name="T14" fmla="*/ 94 w 157"/>
                <a:gd name="T15" fmla="*/ 286 h 944"/>
                <a:gd name="T16" fmla="*/ 100 w 157"/>
                <a:gd name="T17" fmla="*/ 301 h 944"/>
                <a:gd name="T18" fmla="*/ 100 w 157"/>
                <a:gd name="T19" fmla="*/ 941 h 944"/>
                <a:gd name="T20" fmla="*/ 39 w 157"/>
                <a:gd name="T21" fmla="*/ 941 h 944"/>
                <a:gd name="T22" fmla="*/ 39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7" y="1"/>
                    <a:pt x="7" y="1"/>
                    <a:pt x="7" y="1"/>
                  </a:cubicBezTo>
                  <a:cubicBezTo>
                    <a:pt x="41" y="112"/>
                    <a:pt x="41" y="112"/>
                    <a:pt x="41" y="112"/>
                  </a:cubicBezTo>
                  <a:cubicBezTo>
                    <a:pt x="41" y="112"/>
                    <a:pt x="41" y="113"/>
                    <a:pt x="40" y="113"/>
                  </a:cubicBezTo>
                  <a:cubicBezTo>
                    <a:pt x="95" y="284"/>
                    <a:pt x="95" y="284"/>
                    <a:pt x="95" y="284"/>
                  </a:cubicBezTo>
                  <a:cubicBezTo>
                    <a:pt x="94" y="286"/>
                    <a:pt x="94" y="286"/>
                    <a:pt x="94" y="286"/>
                  </a:cubicBezTo>
                  <a:cubicBezTo>
                    <a:pt x="98" y="293"/>
                    <a:pt x="100" y="301"/>
                    <a:pt x="100" y="301"/>
                  </a:cubicBezTo>
                  <a:cubicBezTo>
                    <a:pt x="100" y="941"/>
                    <a:pt x="100" y="941"/>
                    <a:pt x="100" y="941"/>
                  </a:cubicBezTo>
                  <a:cubicBezTo>
                    <a:pt x="39" y="941"/>
                    <a:pt x="39" y="941"/>
                    <a:pt x="39" y="941"/>
                  </a:cubicBezTo>
                  <a:cubicBezTo>
                    <a:pt x="39" y="942"/>
                    <a:pt x="39" y="942"/>
                    <a:pt x="39"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83" name="Freeform 41"/>
            <p:cNvSpPr>
              <a:spLocks/>
            </p:cNvSpPr>
            <p:nvPr/>
          </p:nvSpPr>
          <p:spPr bwMode="auto">
            <a:xfrm>
              <a:off x="5665117" y="5535727"/>
              <a:ext cx="151482" cy="295559"/>
            </a:xfrm>
            <a:custGeom>
              <a:avLst/>
              <a:gdLst>
                <a:gd name="T0" fmla="*/ 40 w 95"/>
                <a:gd name="T1" fmla="*/ 0 h 186"/>
                <a:gd name="T2" fmla="*/ 6 w 95"/>
                <a:gd name="T3" fmla="*/ 2 h 186"/>
                <a:gd name="T4" fmla="*/ 0 w 95"/>
                <a:gd name="T5" fmla="*/ 2 h 186"/>
                <a:gd name="T6" fmla="*/ 0 w 95"/>
                <a:gd name="T7" fmla="*/ 159 h 186"/>
                <a:gd name="T8" fmla="*/ 37 w 95"/>
                <a:gd name="T9" fmla="*/ 186 h 186"/>
                <a:gd name="T10" fmla="*/ 68 w 95"/>
                <a:gd name="T11" fmla="*/ 156 h 186"/>
                <a:gd name="T12" fmla="*/ 68 w 95"/>
                <a:gd name="T13" fmla="*/ 156 h 186"/>
                <a:gd name="T14" fmla="*/ 94 w 95"/>
                <a:gd name="T15" fmla="*/ 173 h 186"/>
                <a:gd name="T16" fmla="*/ 95 w 95"/>
                <a:gd name="T17" fmla="*/ 171 h 186"/>
                <a:gd name="T18" fmla="*/ 40 w 95"/>
                <a:gd name="T19"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186">
                  <a:moveTo>
                    <a:pt x="40" y="0"/>
                  </a:moveTo>
                  <a:cubicBezTo>
                    <a:pt x="28" y="2"/>
                    <a:pt x="16" y="2"/>
                    <a:pt x="6" y="2"/>
                  </a:cubicBezTo>
                  <a:cubicBezTo>
                    <a:pt x="4" y="2"/>
                    <a:pt x="2" y="2"/>
                    <a:pt x="0" y="2"/>
                  </a:cubicBezTo>
                  <a:cubicBezTo>
                    <a:pt x="0" y="159"/>
                    <a:pt x="0" y="159"/>
                    <a:pt x="0" y="159"/>
                  </a:cubicBezTo>
                  <a:cubicBezTo>
                    <a:pt x="24" y="159"/>
                    <a:pt x="34" y="177"/>
                    <a:pt x="37" y="186"/>
                  </a:cubicBezTo>
                  <a:cubicBezTo>
                    <a:pt x="39" y="179"/>
                    <a:pt x="45" y="157"/>
                    <a:pt x="68" y="156"/>
                  </a:cubicBezTo>
                  <a:cubicBezTo>
                    <a:pt x="68" y="156"/>
                    <a:pt x="68" y="156"/>
                    <a:pt x="68" y="156"/>
                  </a:cubicBezTo>
                  <a:cubicBezTo>
                    <a:pt x="82" y="156"/>
                    <a:pt x="89" y="165"/>
                    <a:pt x="94" y="173"/>
                  </a:cubicBezTo>
                  <a:cubicBezTo>
                    <a:pt x="95" y="171"/>
                    <a:pt x="95" y="171"/>
                    <a:pt x="95" y="171"/>
                  </a:cubicBezTo>
                  <a:cubicBezTo>
                    <a:pt x="40" y="0"/>
                    <a:pt x="40" y="0"/>
                    <a:pt x="40"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84" name="Freeform 42"/>
            <p:cNvSpPr>
              <a:spLocks/>
            </p:cNvSpPr>
            <p:nvPr/>
          </p:nvSpPr>
          <p:spPr bwMode="auto">
            <a:xfrm>
              <a:off x="5679185" y="5788871"/>
              <a:ext cx="62613" cy="1066436"/>
            </a:xfrm>
            <a:custGeom>
              <a:avLst/>
              <a:gdLst>
                <a:gd name="T0" fmla="*/ 0 w 39"/>
                <a:gd name="T1" fmla="*/ 0 h 670"/>
                <a:gd name="T2" fmla="*/ 0 w 39"/>
                <a:gd name="T3" fmla="*/ 670 h 670"/>
                <a:gd name="T4" fmla="*/ 39 w 39"/>
                <a:gd name="T5" fmla="*/ 670 h 670"/>
                <a:gd name="T6" fmla="*/ 39 w 39"/>
                <a:gd name="T7" fmla="*/ 669 h 670"/>
                <a:gd name="T8" fmla="*/ 37 w 39"/>
                <a:gd name="T9" fmla="*/ 669 h 670"/>
                <a:gd name="T10" fmla="*/ 37 w 39"/>
                <a:gd name="T11" fmla="*/ 29 h 670"/>
                <a:gd name="T12" fmla="*/ 37 w 39"/>
                <a:gd name="T13" fmla="*/ 27 h 670"/>
                <a:gd name="T14" fmla="*/ 0 w 39"/>
                <a:gd name="T15" fmla="*/ 0 h 6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670">
                  <a:moveTo>
                    <a:pt x="0" y="0"/>
                  </a:moveTo>
                  <a:cubicBezTo>
                    <a:pt x="0" y="670"/>
                    <a:pt x="0" y="670"/>
                    <a:pt x="0" y="670"/>
                  </a:cubicBezTo>
                  <a:cubicBezTo>
                    <a:pt x="39" y="670"/>
                    <a:pt x="39" y="670"/>
                    <a:pt x="39" y="670"/>
                  </a:cubicBezTo>
                  <a:cubicBezTo>
                    <a:pt x="39" y="669"/>
                    <a:pt x="39" y="669"/>
                    <a:pt x="39" y="669"/>
                  </a:cubicBezTo>
                  <a:cubicBezTo>
                    <a:pt x="37" y="669"/>
                    <a:pt x="37" y="669"/>
                    <a:pt x="37" y="669"/>
                  </a:cubicBezTo>
                  <a:cubicBezTo>
                    <a:pt x="37" y="29"/>
                    <a:pt x="37" y="29"/>
                    <a:pt x="37" y="29"/>
                  </a:cubicBezTo>
                  <a:cubicBezTo>
                    <a:pt x="37" y="29"/>
                    <a:pt x="37" y="28"/>
                    <a:pt x="37" y="27"/>
                  </a:cubicBezTo>
                  <a:cubicBezTo>
                    <a:pt x="34" y="18"/>
                    <a:pt x="24" y="0"/>
                    <a:pt x="0" y="0"/>
                  </a:cubicBezTo>
                </a:path>
              </a:pathLst>
            </a:custGeom>
            <a:solidFill>
              <a:srgbClr val="82B73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85" name="Freeform 43"/>
            <p:cNvSpPr>
              <a:spLocks/>
            </p:cNvSpPr>
            <p:nvPr/>
          </p:nvSpPr>
          <p:spPr bwMode="auto">
            <a:xfrm>
              <a:off x="5724363"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2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2" y="672"/>
                    <a:pt x="2" y="672"/>
                    <a:pt x="2"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82B73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86" name="Freeform 44"/>
            <p:cNvSpPr>
              <a:spLocks/>
            </p:cNvSpPr>
            <p:nvPr/>
          </p:nvSpPr>
          <p:spPr bwMode="auto">
            <a:xfrm>
              <a:off x="5665117" y="5357314"/>
              <a:ext cx="65306" cy="181106"/>
            </a:xfrm>
            <a:custGeom>
              <a:avLst/>
              <a:gdLst>
                <a:gd name="T0" fmla="*/ 7 w 41"/>
                <a:gd name="T1" fmla="*/ 0 h 114"/>
                <a:gd name="T2" fmla="*/ 0 w 41"/>
                <a:gd name="T3" fmla="*/ 0 h 114"/>
                <a:gd name="T4" fmla="*/ 0 w 41"/>
                <a:gd name="T5" fmla="*/ 114 h 114"/>
                <a:gd name="T6" fmla="*/ 6 w 41"/>
                <a:gd name="T7" fmla="*/ 114 h 114"/>
                <a:gd name="T8" fmla="*/ 40 w 41"/>
                <a:gd name="T9" fmla="*/ 112 h 114"/>
                <a:gd name="T10" fmla="*/ 41 w 41"/>
                <a:gd name="T11" fmla="*/ 111 h 114"/>
                <a:gd name="T12" fmla="*/ 7 w 41"/>
                <a:gd name="T13" fmla="*/ 0 h 114"/>
              </a:gdLst>
              <a:ahLst/>
              <a:cxnLst>
                <a:cxn ang="0">
                  <a:pos x="T0" y="T1"/>
                </a:cxn>
                <a:cxn ang="0">
                  <a:pos x="T2" y="T3"/>
                </a:cxn>
                <a:cxn ang="0">
                  <a:pos x="T4" y="T5"/>
                </a:cxn>
                <a:cxn ang="0">
                  <a:pos x="T6" y="T7"/>
                </a:cxn>
                <a:cxn ang="0">
                  <a:pos x="T8" y="T9"/>
                </a:cxn>
                <a:cxn ang="0">
                  <a:pos x="T10" y="T11"/>
                </a:cxn>
                <a:cxn ang="0">
                  <a:pos x="T12" y="T13"/>
                </a:cxn>
              </a:cxnLst>
              <a:rect l="0" t="0" r="r" b="b"/>
              <a:pathLst>
                <a:path w="41" h="114">
                  <a:moveTo>
                    <a:pt x="7" y="0"/>
                  </a:moveTo>
                  <a:cubicBezTo>
                    <a:pt x="0" y="0"/>
                    <a:pt x="0" y="0"/>
                    <a:pt x="0" y="0"/>
                  </a:cubicBezTo>
                  <a:cubicBezTo>
                    <a:pt x="0" y="114"/>
                    <a:pt x="0" y="114"/>
                    <a:pt x="0" y="114"/>
                  </a:cubicBezTo>
                  <a:cubicBezTo>
                    <a:pt x="2" y="114"/>
                    <a:pt x="4" y="114"/>
                    <a:pt x="6" y="114"/>
                  </a:cubicBezTo>
                  <a:cubicBezTo>
                    <a:pt x="16" y="114"/>
                    <a:pt x="28" y="114"/>
                    <a:pt x="40" y="112"/>
                  </a:cubicBezTo>
                  <a:cubicBezTo>
                    <a:pt x="41" y="112"/>
                    <a:pt x="41" y="111"/>
                    <a:pt x="41" y="111"/>
                  </a:cubicBezTo>
                  <a:cubicBezTo>
                    <a:pt x="7" y="0"/>
                    <a:pt x="7" y="0"/>
                    <a:pt x="7" y="0"/>
                  </a:cubicBezTo>
                </a:path>
              </a:pathLst>
            </a:custGeom>
            <a:solidFill>
              <a:srgbClr val="82B73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grpSp>
      <p:grpSp>
        <p:nvGrpSpPr>
          <p:cNvPr id="487" name="Group 7"/>
          <p:cNvGrpSpPr/>
          <p:nvPr userDrawn="1"/>
        </p:nvGrpSpPr>
        <p:grpSpPr>
          <a:xfrm rot="10800000" flipV="1">
            <a:off x="5686437" y="6225657"/>
            <a:ext cx="407214" cy="1299095"/>
            <a:chOff x="6959786" y="5355294"/>
            <a:chExt cx="407320" cy="1502706"/>
          </a:xfrm>
        </p:grpSpPr>
        <p:sp>
          <p:nvSpPr>
            <p:cNvPr id="488" name="Freeform 17"/>
            <p:cNvSpPr>
              <a:spLocks/>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89" name="Freeform 18"/>
            <p:cNvSpPr>
              <a:spLocks/>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90" name="Freeform 19"/>
            <p:cNvSpPr>
              <a:spLocks/>
            </p:cNvSpPr>
            <p:nvPr/>
          </p:nvSpPr>
          <p:spPr bwMode="auto">
            <a:xfrm>
              <a:off x="7058755" y="5786851"/>
              <a:ext cx="123879" cy="1068456"/>
            </a:xfrm>
            <a:custGeom>
              <a:avLst/>
              <a:gdLst>
                <a:gd name="T0" fmla="*/ 78 w 78"/>
                <a:gd name="T1" fmla="*/ 671 h 671"/>
                <a:gd name="T2" fmla="*/ 0 w 78"/>
                <a:gd name="T3" fmla="*/ 671 h 671"/>
                <a:gd name="T4" fmla="*/ 0 w 78"/>
                <a:gd name="T5" fmla="*/ 32 h 671"/>
                <a:gd name="T6" fmla="*/ 38 w 78"/>
                <a:gd name="T7" fmla="*/ 1 h 671"/>
                <a:gd name="T8" fmla="*/ 78 w 78"/>
                <a:gd name="T9" fmla="*/ 32 h 671"/>
                <a:gd name="T10" fmla="*/ 78 w 78"/>
                <a:gd name="T11" fmla="*/ 671 h 671"/>
              </a:gdLst>
              <a:ahLst/>
              <a:cxnLst>
                <a:cxn ang="0">
                  <a:pos x="T0" y="T1"/>
                </a:cxn>
                <a:cxn ang="0">
                  <a:pos x="T2" y="T3"/>
                </a:cxn>
                <a:cxn ang="0">
                  <a:pos x="T4" y="T5"/>
                </a:cxn>
                <a:cxn ang="0">
                  <a:pos x="T6" y="T7"/>
                </a:cxn>
                <a:cxn ang="0">
                  <a:pos x="T8" y="T9"/>
                </a:cxn>
                <a:cxn ang="0">
                  <a:pos x="T10" y="T11"/>
                </a:cxn>
              </a:cxnLst>
              <a:rect l="0" t="0" r="r" b="b"/>
              <a:pathLst>
                <a:path w="78" h="671">
                  <a:moveTo>
                    <a:pt x="78" y="671"/>
                  </a:moveTo>
                  <a:cubicBezTo>
                    <a:pt x="0" y="671"/>
                    <a:pt x="0" y="671"/>
                    <a:pt x="0" y="671"/>
                  </a:cubicBezTo>
                  <a:cubicBezTo>
                    <a:pt x="0" y="32"/>
                    <a:pt x="0" y="32"/>
                    <a:pt x="0" y="32"/>
                  </a:cubicBezTo>
                  <a:cubicBezTo>
                    <a:pt x="0" y="32"/>
                    <a:pt x="4" y="1"/>
                    <a:pt x="38" y="1"/>
                  </a:cubicBezTo>
                  <a:cubicBezTo>
                    <a:pt x="72" y="0"/>
                    <a:pt x="78" y="32"/>
                    <a:pt x="78" y="32"/>
                  </a:cubicBezTo>
                  <a:cubicBezTo>
                    <a:pt x="78" y="671"/>
                    <a:pt x="78" y="671"/>
                    <a:pt x="78" y="671"/>
                  </a:cubicBezTo>
                </a:path>
              </a:pathLst>
            </a:custGeom>
            <a:solidFill>
              <a:srgbClr val="44546A">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91" name="Freeform 20"/>
            <p:cNvSpPr>
              <a:spLocks/>
            </p:cNvSpPr>
            <p:nvPr/>
          </p:nvSpPr>
          <p:spPr bwMode="auto">
            <a:xfrm>
              <a:off x="7181287"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F778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92" name="Freeform 21"/>
            <p:cNvSpPr>
              <a:spLocks/>
            </p:cNvSpPr>
            <p:nvPr/>
          </p:nvSpPr>
          <p:spPr bwMode="auto">
            <a:xfrm>
              <a:off x="6959786"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44546A">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93" name="Freeform 22"/>
            <p:cNvSpPr>
              <a:spLocks/>
            </p:cNvSpPr>
            <p:nvPr/>
          </p:nvSpPr>
          <p:spPr bwMode="auto">
            <a:xfrm>
              <a:off x="7056735" y="5357314"/>
              <a:ext cx="130611" cy="191204"/>
            </a:xfrm>
            <a:custGeom>
              <a:avLst/>
              <a:gdLst>
                <a:gd name="T0" fmla="*/ 0 w 82"/>
                <a:gd name="T1" fmla="*/ 110 h 120"/>
                <a:gd name="T2" fmla="*/ 82 w 82"/>
                <a:gd name="T3" fmla="*/ 112 h 120"/>
                <a:gd name="T4" fmla="*/ 48 w 82"/>
                <a:gd name="T5" fmla="*/ 0 h 120"/>
                <a:gd name="T6" fmla="*/ 28 w 82"/>
                <a:gd name="T7" fmla="*/ 0 h 120"/>
                <a:gd name="T8" fmla="*/ 0 w 82"/>
                <a:gd name="T9" fmla="*/ 110 h 120"/>
              </a:gdLst>
              <a:ahLst/>
              <a:cxnLst>
                <a:cxn ang="0">
                  <a:pos x="T0" y="T1"/>
                </a:cxn>
                <a:cxn ang="0">
                  <a:pos x="T2" y="T3"/>
                </a:cxn>
                <a:cxn ang="0">
                  <a:pos x="T4" y="T5"/>
                </a:cxn>
                <a:cxn ang="0">
                  <a:pos x="T6" y="T7"/>
                </a:cxn>
                <a:cxn ang="0">
                  <a:pos x="T8" y="T9"/>
                </a:cxn>
              </a:cxnLst>
              <a:rect l="0" t="0" r="r" b="b"/>
              <a:pathLst>
                <a:path w="82" h="120">
                  <a:moveTo>
                    <a:pt x="0" y="110"/>
                  </a:moveTo>
                  <a:cubicBezTo>
                    <a:pt x="0" y="110"/>
                    <a:pt x="39" y="120"/>
                    <a:pt x="82" y="112"/>
                  </a:cubicBezTo>
                  <a:cubicBezTo>
                    <a:pt x="48" y="0"/>
                    <a:pt x="48" y="0"/>
                    <a:pt x="48" y="0"/>
                  </a:cubicBezTo>
                  <a:cubicBezTo>
                    <a:pt x="28" y="0"/>
                    <a:pt x="28" y="0"/>
                    <a:pt x="28" y="0"/>
                  </a:cubicBezTo>
                  <a:cubicBezTo>
                    <a:pt x="0" y="110"/>
                    <a:pt x="0" y="110"/>
                    <a:pt x="0" y="110"/>
                  </a:cubicBezTo>
                </a:path>
              </a:pathLst>
            </a:custGeom>
            <a:solidFill>
              <a:srgbClr val="44546A">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94" name="Freeform 45"/>
            <p:cNvSpPr>
              <a:spLocks/>
            </p:cNvSpPr>
            <p:nvPr/>
          </p:nvSpPr>
          <p:spPr bwMode="auto">
            <a:xfrm>
              <a:off x="7117328" y="5355294"/>
              <a:ext cx="249778" cy="1502706"/>
            </a:xfrm>
            <a:custGeom>
              <a:avLst/>
              <a:gdLst>
                <a:gd name="T0" fmla="*/ 34 w 157"/>
                <a:gd name="T1" fmla="*/ 0 h 944"/>
                <a:gd name="T2" fmla="*/ 0 w 157"/>
                <a:gd name="T3" fmla="*/ 1 h 944"/>
                <a:gd name="T4" fmla="*/ 0 w 157"/>
                <a:gd name="T5" fmla="*/ 1 h 944"/>
                <a:gd name="T6" fmla="*/ 10 w 157"/>
                <a:gd name="T7" fmla="*/ 1 h 944"/>
                <a:gd name="T8" fmla="*/ 44 w 157"/>
                <a:gd name="T9" fmla="*/ 113 h 944"/>
                <a:gd name="T10" fmla="*/ 44 w 157"/>
                <a:gd name="T11" fmla="*/ 113 h 944"/>
                <a:gd name="T12" fmla="*/ 98 w 157"/>
                <a:gd name="T13" fmla="*/ 284 h 944"/>
                <a:gd name="T14" fmla="*/ 97 w 157"/>
                <a:gd name="T15" fmla="*/ 286 h 944"/>
                <a:gd name="T16" fmla="*/ 103 w 157"/>
                <a:gd name="T17" fmla="*/ 301 h 944"/>
                <a:gd name="T18" fmla="*/ 103 w 157"/>
                <a:gd name="T19" fmla="*/ 941 h 944"/>
                <a:gd name="T20" fmla="*/ 41 w 157"/>
                <a:gd name="T21" fmla="*/ 941 h 944"/>
                <a:gd name="T22" fmla="*/ 41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10" y="1"/>
                    <a:pt x="10" y="1"/>
                    <a:pt x="10" y="1"/>
                  </a:cubicBezTo>
                  <a:cubicBezTo>
                    <a:pt x="44" y="113"/>
                    <a:pt x="44" y="113"/>
                    <a:pt x="44" y="113"/>
                  </a:cubicBezTo>
                  <a:cubicBezTo>
                    <a:pt x="44" y="113"/>
                    <a:pt x="44" y="113"/>
                    <a:pt x="44" y="113"/>
                  </a:cubicBezTo>
                  <a:cubicBezTo>
                    <a:pt x="98" y="284"/>
                    <a:pt x="98" y="284"/>
                    <a:pt x="98" y="284"/>
                  </a:cubicBezTo>
                  <a:cubicBezTo>
                    <a:pt x="97" y="286"/>
                    <a:pt x="97" y="286"/>
                    <a:pt x="97" y="286"/>
                  </a:cubicBezTo>
                  <a:cubicBezTo>
                    <a:pt x="101" y="293"/>
                    <a:pt x="103" y="301"/>
                    <a:pt x="103" y="301"/>
                  </a:cubicBezTo>
                  <a:cubicBezTo>
                    <a:pt x="103" y="941"/>
                    <a:pt x="103" y="941"/>
                    <a:pt x="103" y="941"/>
                  </a:cubicBezTo>
                  <a:cubicBezTo>
                    <a:pt x="41" y="941"/>
                    <a:pt x="41" y="941"/>
                    <a:pt x="41" y="941"/>
                  </a:cubicBezTo>
                  <a:cubicBezTo>
                    <a:pt x="41" y="942"/>
                    <a:pt x="41" y="942"/>
                    <a:pt x="41"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95" name="Freeform 46"/>
            <p:cNvSpPr>
              <a:spLocks/>
            </p:cNvSpPr>
            <p:nvPr/>
          </p:nvSpPr>
          <p:spPr bwMode="auto">
            <a:xfrm>
              <a:off x="7117328" y="5535727"/>
              <a:ext cx="156195" cy="295559"/>
            </a:xfrm>
            <a:custGeom>
              <a:avLst/>
              <a:gdLst>
                <a:gd name="T0" fmla="*/ 44 w 98"/>
                <a:gd name="T1" fmla="*/ 0 h 186"/>
                <a:gd name="T2" fmla="*/ 9 w 98"/>
                <a:gd name="T3" fmla="*/ 3 h 186"/>
                <a:gd name="T4" fmla="*/ 0 w 98"/>
                <a:gd name="T5" fmla="*/ 3 h 186"/>
                <a:gd name="T6" fmla="*/ 0 w 98"/>
                <a:gd name="T7" fmla="*/ 159 h 186"/>
                <a:gd name="T8" fmla="*/ 1 w 98"/>
                <a:gd name="T9" fmla="*/ 159 h 186"/>
                <a:gd name="T10" fmla="*/ 2 w 98"/>
                <a:gd name="T11" fmla="*/ 159 h 186"/>
                <a:gd name="T12" fmla="*/ 40 w 98"/>
                <a:gd name="T13" fmla="*/ 186 h 186"/>
                <a:gd name="T14" fmla="*/ 71 w 98"/>
                <a:gd name="T15" fmla="*/ 156 h 186"/>
                <a:gd name="T16" fmla="*/ 71 w 98"/>
                <a:gd name="T17" fmla="*/ 156 h 186"/>
                <a:gd name="T18" fmla="*/ 97 w 98"/>
                <a:gd name="T19" fmla="*/ 173 h 186"/>
                <a:gd name="T20" fmla="*/ 98 w 98"/>
                <a:gd name="T21" fmla="*/ 171 h 186"/>
                <a:gd name="T22" fmla="*/ 44 w 98"/>
                <a:gd name="T23"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8" h="186">
                  <a:moveTo>
                    <a:pt x="44" y="0"/>
                  </a:moveTo>
                  <a:cubicBezTo>
                    <a:pt x="31" y="2"/>
                    <a:pt x="20" y="3"/>
                    <a:pt x="9" y="3"/>
                  </a:cubicBezTo>
                  <a:cubicBezTo>
                    <a:pt x="6" y="3"/>
                    <a:pt x="3" y="3"/>
                    <a:pt x="0" y="3"/>
                  </a:cubicBezTo>
                  <a:cubicBezTo>
                    <a:pt x="0" y="159"/>
                    <a:pt x="0" y="159"/>
                    <a:pt x="0" y="159"/>
                  </a:cubicBezTo>
                  <a:cubicBezTo>
                    <a:pt x="0" y="159"/>
                    <a:pt x="1" y="159"/>
                    <a:pt x="1" y="159"/>
                  </a:cubicBezTo>
                  <a:cubicBezTo>
                    <a:pt x="2" y="159"/>
                    <a:pt x="2" y="159"/>
                    <a:pt x="2" y="159"/>
                  </a:cubicBezTo>
                  <a:cubicBezTo>
                    <a:pt x="27" y="159"/>
                    <a:pt x="37" y="177"/>
                    <a:pt x="40" y="186"/>
                  </a:cubicBezTo>
                  <a:cubicBezTo>
                    <a:pt x="42" y="179"/>
                    <a:pt x="48" y="157"/>
                    <a:pt x="71" y="156"/>
                  </a:cubicBezTo>
                  <a:cubicBezTo>
                    <a:pt x="71" y="156"/>
                    <a:pt x="71" y="156"/>
                    <a:pt x="71" y="156"/>
                  </a:cubicBezTo>
                  <a:cubicBezTo>
                    <a:pt x="85" y="156"/>
                    <a:pt x="92" y="165"/>
                    <a:pt x="97" y="173"/>
                  </a:cubicBezTo>
                  <a:cubicBezTo>
                    <a:pt x="98" y="171"/>
                    <a:pt x="98" y="171"/>
                    <a:pt x="98" y="171"/>
                  </a:cubicBezTo>
                  <a:cubicBezTo>
                    <a:pt x="44" y="0"/>
                    <a:pt x="44" y="0"/>
                    <a:pt x="44"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96" name="Freeform 47"/>
            <p:cNvSpPr>
              <a:spLocks/>
            </p:cNvSpPr>
            <p:nvPr/>
          </p:nvSpPr>
          <p:spPr bwMode="auto">
            <a:xfrm>
              <a:off x="7117328" y="5788871"/>
              <a:ext cx="65306" cy="1066436"/>
            </a:xfrm>
            <a:custGeom>
              <a:avLst/>
              <a:gdLst>
                <a:gd name="T0" fmla="*/ 2 w 41"/>
                <a:gd name="T1" fmla="*/ 0 h 670"/>
                <a:gd name="T2" fmla="*/ 1 w 41"/>
                <a:gd name="T3" fmla="*/ 0 h 670"/>
                <a:gd name="T4" fmla="*/ 0 w 41"/>
                <a:gd name="T5" fmla="*/ 0 h 670"/>
                <a:gd name="T6" fmla="*/ 0 w 41"/>
                <a:gd name="T7" fmla="*/ 670 h 670"/>
                <a:gd name="T8" fmla="*/ 41 w 41"/>
                <a:gd name="T9" fmla="*/ 670 h 670"/>
                <a:gd name="T10" fmla="*/ 41 w 41"/>
                <a:gd name="T11" fmla="*/ 669 h 670"/>
                <a:gd name="T12" fmla="*/ 40 w 41"/>
                <a:gd name="T13" fmla="*/ 669 h 670"/>
                <a:gd name="T14" fmla="*/ 40 w 41"/>
                <a:gd name="T15" fmla="*/ 29 h 670"/>
                <a:gd name="T16" fmla="*/ 40 w 41"/>
                <a:gd name="T17" fmla="*/ 27 h 670"/>
                <a:gd name="T18" fmla="*/ 2 w 41"/>
                <a:gd name="T19" fmla="*/ 0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670">
                  <a:moveTo>
                    <a:pt x="2" y="0"/>
                  </a:moveTo>
                  <a:cubicBezTo>
                    <a:pt x="2" y="0"/>
                    <a:pt x="2" y="0"/>
                    <a:pt x="1" y="0"/>
                  </a:cubicBezTo>
                  <a:cubicBezTo>
                    <a:pt x="1" y="0"/>
                    <a:pt x="0" y="0"/>
                    <a:pt x="0" y="0"/>
                  </a:cubicBezTo>
                  <a:cubicBezTo>
                    <a:pt x="0" y="670"/>
                    <a:pt x="0" y="670"/>
                    <a:pt x="0" y="670"/>
                  </a:cubicBezTo>
                  <a:cubicBezTo>
                    <a:pt x="41" y="670"/>
                    <a:pt x="41" y="670"/>
                    <a:pt x="41" y="670"/>
                  </a:cubicBezTo>
                  <a:cubicBezTo>
                    <a:pt x="41" y="669"/>
                    <a:pt x="41" y="669"/>
                    <a:pt x="41" y="669"/>
                  </a:cubicBezTo>
                  <a:cubicBezTo>
                    <a:pt x="40" y="669"/>
                    <a:pt x="40" y="669"/>
                    <a:pt x="40" y="669"/>
                  </a:cubicBezTo>
                  <a:cubicBezTo>
                    <a:pt x="40" y="29"/>
                    <a:pt x="40" y="29"/>
                    <a:pt x="40" y="29"/>
                  </a:cubicBezTo>
                  <a:cubicBezTo>
                    <a:pt x="40" y="29"/>
                    <a:pt x="40" y="28"/>
                    <a:pt x="40" y="27"/>
                  </a:cubicBezTo>
                  <a:cubicBezTo>
                    <a:pt x="37" y="18"/>
                    <a:pt x="27" y="0"/>
                    <a:pt x="2" y="0"/>
                  </a:cubicBezTo>
                </a:path>
              </a:pathLst>
            </a:custGeom>
            <a:solidFill>
              <a:srgbClr val="44546A"/>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97" name="Freeform 48"/>
            <p:cNvSpPr>
              <a:spLocks/>
            </p:cNvSpPr>
            <p:nvPr/>
          </p:nvSpPr>
          <p:spPr bwMode="auto">
            <a:xfrm>
              <a:off x="7181287"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1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1" y="672"/>
                    <a:pt x="1" y="672"/>
                    <a:pt x="1"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44546A"/>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98" name="Freeform 49"/>
            <p:cNvSpPr>
              <a:spLocks/>
            </p:cNvSpPr>
            <p:nvPr/>
          </p:nvSpPr>
          <p:spPr bwMode="auto">
            <a:xfrm>
              <a:off x="7117328" y="5357314"/>
              <a:ext cx="70019" cy="183125"/>
            </a:xfrm>
            <a:custGeom>
              <a:avLst/>
              <a:gdLst>
                <a:gd name="T0" fmla="*/ 10 w 44"/>
                <a:gd name="T1" fmla="*/ 0 h 115"/>
                <a:gd name="T2" fmla="*/ 0 w 44"/>
                <a:gd name="T3" fmla="*/ 0 h 115"/>
                <a:gd name="T4" fmla="*/ 0 w 44"/>
                <a:gd name="T5" fmla="*/ 115 h 115"/>
                <a:gd name="T6" fmla="*/ 9 w 44"/>
                <a:gd name="T7" fmla="*/ 115 h 115"/>
                <a:gd name="T8" fmla="*/ 44 w 44"/>
                <a:gd name="T9" fmla="*/ 112 h 115"/>
                <a:gd name="T10" fmla="*/ 44 w 44"/>
                <a:gd name="T11" fmla="*/ 112 h 115"/>
                <a:gd name="T12" fmla="*/ 10 w 44"/>
                <a:gd name="T13" fmla="*/ 0 h 115"/>
              </a:gdLst>
              <a:ahLst/>
              <a:cxnLst>
                <a:cxn ang="0">
                  <a:pos x="T0" y="T1"/>
                </a:cxn>
                <a:cxn ang="0">
                  <a:pos x="T2" y="T3"/>
                </a:cxn>
                <a:cxn ang="0">
                  <a:pos x="T4" y="T5"/>
                </a:cxn>
                <a:cxn ang="0">
                  <a:pos x="T6" y="T7"/>
                </a:cxn>
                <a:cxn ang="0">
                  <a:pos x="T8" y="T9"/>
                </a:cxn>
                <a:cxn ang="0">
                  <a:pos x="T10" y="T11"/>
                </a:cxn>
                <a:cxn ang="0">
                  <a:pos x="T12" y="T13"/>
                </a:cxn>
              </a:cxnLst>
              <a:rect l="0" t="0" r="r" b="b"/>
              <a:pathLst>
                <a:path w="44" h="115">
                  <a:moveTo>
                    <a:pt x="10" y="0"/>
                  </a:moveTo>
                  <a:cubicBezTo>
                    <a:pt x="0" y="0"/>
                    <a:pt x="0" y="0"/>
                    <a:pt x="0" y="0"/>
                  </a:cubicBezTo>
                  <a:cubicBezTo>
                    <a:pt x="0" y="115"/>
                    <a:pt x="0" y="115"/>
                    <a:pt x="0" y="115"/>
                  </a:cubicBezTo>
                  <a:cubicBezTo>
                    <a:pt x="3" y="115"/>
                    <a:pt x="6" y="115"/>
                    <a:pt x="9" y="115"/>
                  </a:cubicBezTo>
                  <a:cubicBezTo>
                    <a:pt x="20" y="115"/>
                    <a:pt x="31" y="114"/>
                    <a:pt x="44" y="112"/>
                  </a:cubicBezTo>
                  <a:cubicBezTo>
                    <a:pt x="44" y="112"/>
                    <a:pt x="44" y="112"/>
                    <a:pt x="44" y="112"/>
                  </a:cubicBezTo>
                  <a:cubicBezTo>
                    <a:pt x="10" y="0"/>
                    <a:pt x="10" y="0"/>
                    <a:pt x="10" y="0"/>
                  </a:cubicBezTo>
                </a:path>
              </a:pathLst>
            </a:custGeom>
            <a:solidFill>
              <a:srgbClr val="44546A"/>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grpSp>
      <p:grpSp>
        <p:nvGrpSpPr>
          <p:cNvPr id="499" name="Group 5"/>
          <p:cNvGrpSpPr/>
          <p:nvPr userDrawn="1"/>
        </p:nvGrpSpPr>
        <p:grpSpPr>
          <a:xfrm rot="10800000" flipV="1">
            <a:off x="6250822" y="6225656"/>
            <a:ext cx="403847" cy="2167807"/>
            <a:chOff x="6007804" y="4266641"/>
            <a:chExt cx="403952" cy="2588666"/>
          </a:xfrm>
        </p:grpSpPr>
        <p:sp>
          <p:nvSpPr>
            <p:cNvPr id="500" name="Freeform 29"/>
            <p:cNvSpPr>
              <a:spLocks/>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501" name="Freeform 30"/>
            <p:cNvSpPr>
              <a:spLocks/>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502" name="Freeform 31"/>
            <p:cNvSpPr>
              <a:spLocks/>
            </p:cNvSpPr>
            <p:nvPr/>
          </p:nvSpPr>
          <p:spPr bwMode="auto">
            <a:xfrm>
              <a:off x="6104752" y="4694831"/>
              <a:ext cx="125899" cy="2160476"/>
            </a:xfrm>
            <a:custGeom>
              <a:avLst/>
              <a:gdLst>
                <a:gd name="T0" fmla="*/ 79 w 79"/>
                <a:gd name="T1" fmla="*/ 1357 h 1357"/>
                <a:gd name="T2" fmla="*/ 0 w 79"/>
                <a:gd name="T3" fmla="*/ 1357 h 1357"/>
                <a:gd name="T4" fmla="*/ 0 w 79"/>
                <a:gd name="T5" fmla="*/ 32 h 1357"/>
                <a:gd name="T6" fmla="*/ 39 w 79"/>
                <a:gd name="T7" fmla="*/ 1 h 1357"/>
                <a:gd name="T8" fmla="*/ 79 w 79"/>
                <a:gd name="T9" fmla="*/ 32 h 1357"/>
                <a:gd name="T10" fmla="*/ 79 w 79"/>
                <a:gd name="T11" fmla="*/ 1357 h 1357"/>
              </a:gdLst>
              <a:ahLst/>
              <a:cxnLst>
                <a:cxn ang="0">
                  <a:pos x="T0" y="T1"/>
                </a:cxn>
                <a:cxn ang="0">
                  <a:pos x="T2" y="T3"/>
                </a:cxn>
                <a:cxn ang="0">
                  <a:pos x="T4" y="T5"/>
                </a:cxn>
                <a:cxn ang="0">
                  <a:pos x="T6" y="T7"/>
                </a:cxn>
                <a:cxn ang="0">
                  <a:pos x="T8" y="T9"/>
                </a:cxn>
                <a:cxn ang="0">
                  <a:pos x="T10" y="T11"/>
                </a:cxn>
              </a:cxnLst>
              <a:rect l="0" t="0" r="r" b="b"/>
              <a:pathLst>
                <a:path w="79" h="1357">
                  <a:moveTo>
                    <a:pt x="79" y="1357"/>
                  </a:moveTo>
                  <a:cubicBezTo>
                    <a:pt x="0" y="1357"/>
                    <a:pt x="0" y="1357"/>
                    <a:pt x="0" y="1357"/>
                  </a:cubicBezTo>
                  <a:cubicBezTo>
                    <a:pt x="0" y="32"/>
                    <a:pt x="0" y="32"/>
                    <a:pt x="0" y="32"/>
                  </a:cubicBezTo>
                  <a:cubicBezTo>
                    <a:pt x="0" y="32"/>
                    <a:pt x="5" y="1"/>
                    <a:pt x="39" y="1"/>
                  </a:cubicBezTo>
                  <a:cubicBezTo>
                    <a:pt x="73" y="0"/>
                    <a:pt x="79" y="32"/>
                    <a:pt x="79" y="32"/>
                  </a:cubicBezTo>
                  <a:cubicBezTo>
                    <a:pt x="79" y="1357"/>
                    <a:pt x="79" y="1357"/>
                    <a:pt x="79" y="1357"/>
                  </a:cubicBezTo>
                </a:path>
              </a:pathLst>
            </a:custGeom>
            <a:solidFill>
              <a:srgbClr val="F39C11">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503" name="Freeform 32"/>
            <p:cNvSpPr>
              <a:spLocks/>
            </p:cNvSpPr>
            <p:nvPr/>
          </p:nvSpPr>
          <p:spPr bwMode="auto">
            <a:xfrm>
              <a:off x="6228631" y="4692138"/>
              <a:ext cx="100315" cy="2161149"/>
            </a:xfrm>
            <a:custGeom>
              <a:avLst/>
              <a:gdLst>
                <a:gd name="T0" fmla="*/ 63 w 63"/>
                <a:gd name="T1" fmla="*/ 1358 h 1358"/>
                <a:gd name="T2" fmla="*/ 0 w 63"/>
                <a:gd name="T3" fmla="*/ 1358 h 1358"/>
                <a:gd name="T4" fmla="*/ 0 w 63"/>
                <a:gd name="T5" fmla="*/ 32 h 1358"/>
                <a:gd name="T6" fmla="*/ 30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0" y="0"/>
                  </a:cubicBezTo>
                  <a:cubicBezTo>
                    <a:pt x="57" y="0"/>
                    <a:pt x="63" y="32"/>
                    <a:pt x="63" y="32"/>
                  </a:cubicBezTo>
                  <a:cubicBezTo>
                    <a:pt x="63" y="1358"/>
                    <a:pt x="63" y="1358"/>
                    <a:pt x="63" y="1358"/>
                  </a:cubicBezTo>
                </a:path>
              </a:pathLst>
            </a:custGeom>
            <a:solidFill>
              <a:srgbClr val="FFB1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504" name="Freeform 33"/>
            <p:cNvSpPr>
              <a:spLocks/>
            </p:cNvSpPr>
            <p:nvPr/>
          </p:nvSpPr>
          <p:spPr bwMode="auto">
            <a:xfrm>
              <a:off x="6007804" y="4692138"/>
              <a:ext cx="100315" cy="2161149"/>
            </a:xfrm>
            <a:custGeom>
              <a:avLst/>
              <a:gdLst>
                <a:gd name="T0" fmla="*/ 63 w 63"/>
                <a:gd name="T1" fmla="*/ 1358 h 1358"/>
                <a:gd name="T2" fmla="*/ 0 w 63"/>
                <a:gd name="T3" fmla="*/ 1358 h 1358"/>
                <a:gd name="T4" fmla="*/ 0 w 63"/>
                <a:gd name="T5" fmla="*/ 32 h 1358"/>
                <a:gd name="T6" fmla="*/ 31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1" y="0"/>
                  </a:cubicBezTo>
                  <a:cubicBezTo>
                    <a:pt x="58" y="0"/>
                    <a:pt x="63" y="32"/>
                    <a:pt x="63" y="32"/>
                  </a:cubicBezTo>
                  <a:lnTo>
                    <a:pt x="63" y="1358"/>
                  </a:lnTo>
                  <a:close/>
                </a:path>
              </a:pathLst>
            </a:custGeom>
            <a:solidFill>
              <a:srgbClr val="F39C11">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505" name="Freeform 34"/>
            <p:cNvSpPr>
              <a:spLocks/>
            </p:cNvSpPr>
            <p:nvPr/>
          </p:nvSpPr>
          <p:spPr bwMode="auto">
            <a:xfrm>
              <a:off x="6104752" y="4268661"/>
              <a:ext cx="129265" cy="185818"/>
            </a:xfrm>
            <a:custGeom>
              <a:avLst/>
              <a:gdLst>
                <a:gd name="T0" fmla="*/ 0 w 81"/>
                <a:gd name="T1" fmla="*/ 107 h 117"/>
                <a:gd name="T2" fmla="*/ 81 w 81"/>
                <a:gd name="T3" fmla="*/ 109 h 117"/>
                <a:gd name="T4" fmla="*/ 48 w 81"/>
                <a:gd name="T5" fmla="*/ 0 h 117"/>
                <a:gd name="T6" fmla="*/ 28 w 81"/>
                <a:gd name="T7" fmla="*/ 0 h 117"/>
                <a:gd name="T8" fmla="*/ 0 w 81"/>
                <a:gd name="T9" fmla="*/ 107 h 117"/>
              </a:gdLst>
              <a:ahLst/>
              <a:cxnLst>
                <a:cxn ang="0">
                  <a:pos x="T0" y="T1"/>
                </a:cxn>
                <a:cxn ang="0">
                  <a:pos x="T2" y="T3"/>
                </a:cxn>
                <a:cxn ang="0">
                  <a:pos x="T4" y="T5"/>
                </a:cxn>
                <a:cxn ang="0">
                  <a:pos x="T6" y="T7"/>
                </a:cxn>
                <a:cxn ang="0">
                  <a:pos x="T8" y="T9"/>
                </a:cxn>
              </a:cxnLst>
              <a:rect l="0" t="0" r="r" b="b"/>
              <a:pathLst>
                <a:path w="81" h="117">
                  <a:moveTo>
                    <a:pt x="0" y="107"/>
                  </a:moveTo>
                  <a:cubicBezTo>
                    <a:pt x="0" y="107"/>
                    <a:pt x="39" y="117"/>
                    <a:pt x="81" y="109"/>
                  </a:cubicBezTo>
                  <a:cubicBezTo>
                    <a:pt x="48" y="0"/>
                    <a:pt x="48" y="0"/>
                    <a:pt x="48" y="0"/>
                  </a:cubicBezTo>
                  <a:cubicBezTo>
                    <a:pt x="28" y="0"/>
                    <a:pt x="28" y="0"/>
                    <a:pt x="28" y="0"/>
                  </a:cubicBezTo>
                  <a:cubicBezTo>
                    <a:pt x="0" y="107"/>
                    <a:pt x="0" y="107"/>
                    <a:pt x="0" y="107"/>
                  </a:cubicBezTo>
                </a:path>
              </a:pathLst>
            </a:custGeom>
            <a:solidFill>
              <a:srgbClr val="F39C11">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506" name="Freeform 50"/>
            <p:cNvSpPr>
              <a:spLocks/>
            </p:cNvSpPr>
            <p:nvPr/>
          </p:nvSpPr>
          <p:spPr bwMode="auto">
            <a:xfrm>
              <a:off x="6173424" y="4266641"/>
              <a:ext cx="238332" cy="2588666"/>
            </a:xfrm>
            <a:custGeom>
              <a:avLst/>
              <a:gdLst>
                <a:gd name="T0" fmla="*/ 27 w 150"/>
                <a:gd name="T1" fmla="*/ 0 h 1626"/>
                <a:gd name="T2" fmla="*/ 0 w 150"/>
                <a:gd name="T3" fmla="*/ 1 h 1626"/>
                <a:gd name="T4" fmla="*/ 5 w 150"/>
                <a:gd name="T5" fmla="*/ 1 h 1626"/>
                <a:gd name="T6" fmla="*/ 38 w 150"/>
                <a:gd name="T7" fmla="*/ 110 h 1626"/>
                <a:gd name="T8" fmla="*/ 92 w 150"/>
                <a:gd name="T9" fmla="*/ 282 h 1626"/>
                <a:gd name="T10" fmla="*/ 92 w 150"/>
                <a:gd name="T11" fmla="*/ 284 h 1626"/>
                <a:gd name="T12" fmla="*/ 98 w 150"/>
                <a:gd name="T13" fmla="*/ 299 h 1626"/>
                <a:gd name="T14" fmla="*/ 98 w 150"/>
                <a:gd name="T15" fmla="*/ 1625 h 1626"/>
                <a:gd name="T16" fmla="*/ 36 w 150"/>
                <a:gd name="T17" fmla="*/ 1625 h 1626"/>
                <a:gd name="T18" fmla="*/ 36 w 150"/>
                <a:gd name="T19" fmla="*/ 1626 h 1626"/>
                <a:gd name="T20" fmla="*/ 150 w 150"/>
                <a:gd name="T21" fmla="*/ 1626 h 1626"/>
                <a:gd name="T22" fmla="*/ 135 w 150"/>
                <a:gd name="T23" fmla="*/ 290 h 1626"/>
                <a:gd name="T24" fmla="*/ 27 w 150"/>
                <a:gd name="T25" fmla="*/ 0 h 1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0" h="1626">
                  <a:moveTo>
                    <a:pt x="27" y="0"/>
                  </a:moveTo>
                  <a:cubicBezTo>
                    <a:pt x="0" y="1"/>
                    <a:pt x="0" y="1"/>
                    <a:pt x="0" y="1"/>
                  </a:cubicBezTo>
                  <a:cubicBezTo>
                    <a:pt x="5" y="1"/>
                    <a:pt x="5" y="1"/>
                    <a:pt x="5" y="1"/>
                  </a:cubicBezTo>
                  <a:cubicBezTo>
                    <a:pt x="38" y="110"/>
                    <a:pt x="38" y="110"/>
                    <a:pt x="38" y="110"/>
                  </a:cubicBezTo>
                  <a:cubicBezTo>
                    <a:pt x="92" y="282"/>
                    <a:pt x="92" y="282"/>
                    <a:pt x="92" y="282"/>
                  </a:cubicBezTo>
                  <a:cubicBezTo>
                    <a:pt x="92" y="284"/>
                    <a:pt x="92" y="284"/>
                    <a:pt x="92" y="284"/>
                  </a:cubicBezTo>
                  <a:cubicBezTo>
                    <a:pt x="96" y="291"/>
                    <a:pt x="98" y="299"/>
                    <a:pt x="98" y="299"/>
                  </a:cubicBezTo>
                  <a:cubicBezTo>
                    <a:pt x="98" y="1625"/>
                    <a:pt x="98" y="1625"/>
                    <a:pt x="98" y="1625"/>
                  </a:cubicBezTo>
                  <a:cubicBezTo>
                    <a:pt x="36" y="1625"/>
                    <a:pt x="36" y="1625"/>
                    <a:pt x="36" y="1625"/>
                  </a:cubicBezTo>
                  <a:cubicBezTo>
                    <a:pt x="36" y="1626"/>
                    <a:pt x="36" y="1626"/>
                    <a:pt x="36" y="1626"/>
                  </a:cubicBezTo>
                  <a:cubicBezTo>
                    <a:pt x="150" y="1626"/>
                    <a:pt x="150" y="1626"/>
                    <a:pt x="150" y="1626"/>
                  </a:cubicBezTo>
                  <a:cubicBezTo>
                    <a:pt x="135" y="290"/>
                    <a:pt x="135" y="290"/>
                    <a:pt x="135" y="290"/>
                  </a:cubicBezTo>
                  <a:cubicBezTo>
                    <a:pt x="27" y="0"/>
                    <a:pt x="27" y="0"/>
                    <a:pt x="27"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507" name="Freeform 51"/>
            <p:cNvSpPr>
              <a:spLocks/>
            </p:cNvSpPr>
            <p:nvPr/>
          </p:nvSpPr>
          <p:spPr bwMode="auto">
            <a:xfrm>
              <a:off x="6161979" y="4441687"/>
              <a:ext cx="157542" cy="298252"/>
            </a:xfrm>
            <a:custGeom>
              <a:avLst/>
              <a:gdLst>
                <a:gd name="T0" fmla="*/ 45 w 99"/>
                <a:gd name="T1" fmla="*/ 0 h 187"/>
                <a:gd name="T2" fmla="*/ 45 w 99"/>
                <a:gd name="T3" fmla="*/ 0 h 187"/>
                <a:gd name="T4" fmla="*/ 11 w 99"/>
                <a:gd name="T5" fmla="*/ 3 h 187"/>
                <a:gd name="T6" fmla="*/ 0 w 99"/>
                <a:gd name="T7" fmla="*/ 3 h 187"/>
                <a:gd name="T8" fmla="*/ 0 w 99"/>
                <a:gd name="T9" fmla="*/ 160 h 187"/>
                <a:gd name="T10" fmla="*/ 3 w 99"/>
                <a:gd name="T11" fmla="*/ 160 h 187"/>
                <a:gd name="T12" fmla="*/ 4 w 99"/>
                <a:gd name="T13" fmla="*/ 160 h 187"/>
                <a:gd name="T14" fmla="*/ 42 w 99"/>
                <a:gd name="T15" fmla="*/ 187 h 187"/>
                <a:gd name="T16" fmla="*/ 72 w 99"/>
                <a:gd name="T17" fmla="*/ 157 h 187"/>
                <a:gd name="T18" fmla="*/ 73 w 99"/>
                <a:gd name="T19" fmla="*/ 157 h 187"/>
                <a:gd name="T20" fmla="*/ 99 w 99"/>
                <a:gd name="T21" fmla="*/ 174 h 187"/>
                <a:gd name="T22" fmla="*/ 99 w 99"/>
                <a:gd name="T23" fmla="*/ 172 h 187"/>
                <a:gd name="T24" fmla="*/ 45 w 99"/>
                <a:gd name="T25"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187">
                  <a:moveTo>
                    <a:pt x="45" y="0"/>
                  </a:moveTo>
                  <a:cubicBezTo>
                    <a:pt x="45" y="0"/>
                    <a:pt x="45" y="0"/>
                    <a:pt x="45" y="0"/>
                  </a:cubicBezTo>
                  <a:cubicBezTo>
                    <a:pt x="33" y="2"/>
                    <a:pt x="21" y="3"/>
                    <a:pt x="11" y="3"/>
                  </a:cubicBezTo>
                  <a:cubicBezTo>
                    <a:pt x="7" y="3"/>
                    <a:pt x="3" y="3"/>
                    <a:pt x="0" y="3"/>
                  </a:cubicBezTo>
                  <a:cubicBezTo>
                    <a:pt x="0" y="160"/>
                    <a:pt x="0" y="160"/>
                    <a:pt x="0" y="160"/>
                  </a:cubicBezTo>
                  <a:cubicBezTo>
                    <a:pt x="1" y="160"/>
                    <a:pt x="2" y="160"/>
                    <a:pt x="3" y="160"/>
                  </a:cubicBezTo>
                  <a:cubicBezTo>
                    <a:pt x="3" y="160"/>
                    <a:pt x="4" y="160"/>
                    <a:pt x="4" y="160"/>
                  </a:cubicBezTo>
                  <a:cubicBezTo>
                    <a:pt x="29" y="160"/>
                    <a:pt x="39" y="178"/>
                    <a:pt x="42" y="187"/>
                  </a:cubicBezTo>
                  <a:cubicBezTo>
                    <a:pt x="44" y="179"/>
                    <a:pt x="50" y="158"/>
                    <a:pt x="72" y="157"/>
                  </a:cubicBezTo>
                  <a:cubicBezTo>
                    <a:pt x="73" y="157"/>
                    <a:pt x="73" y="157"/>
                    <a:pt x="73" y="157"/>
                  </a:cubicBezTo>
                  <a:cubicBezTo>
                    <a:pt x="87" y="157"/>
                    <a:pt x="94" y="166"/>
                    <a:pt x="99" y="174"/>
                  </a:cubicBezTo>
                  <a:cubicBezTo>
                    <a:pt x="99" y="172"/>
                    <a:pt x="99" y="172"/>
                    <a:pt x="99" y="172"/>
                  </a:cubicBezTo>
                  <a:cubicBezTo>
                    <a:pt x="45" y="0"/>
                    <a:pt x="45" y="0"/>
                    <a:pt x="45"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508" name="Freeform 52"/>
            <p:cNvSpPr>
              <a:spLocks/>
            </p:cNvSpPr>
            <p:nvPr/>
          </p:nvSpPr>
          <p:spPr bwMode="auto">
            <a:xfrm>
              <a:off x="6161979" y="4696851"/>
              <a:ext cx="68672" cy="2158456"/>
            </a:xfrm>
            <a:custGeom>
              <a:avLst/>
              <a:gdLst>
                <a:gd name="T0" fmla="*/ 4 w 43"/>
                <a:gd name="T1" fmla="*/ 0 h 1356"/>
                <a:gd name="T2" fmla="*/ 3 w 43"/>
                <a:gd name="T3" fmla="*/ 0 h 1356"/>
                <a:gd name="T4" fmla="*/ 0 w 43"/>
                <a:gd name="T5" fmla="*/ 0 h 1356"/>
                <a:gd name="T6" fmla="*/ 0 w 43"/>
                <a:gd name="T7" fmla="*/ 1356 h 1356"/>
                <a:gd name="T8" fmla="*/ 43 w 43"/>
                <a:gd name="T9" fmla="*/ 1356 h 1356"/>
                <a:gd name="T10" fmla="*/ 43 w 43"/>
                <a:gd name="T11" fmla="*/ 1355 h 1356"/>
                <a:gd name="T12" fmla="*/ 42 w 43"/>
                <a:gd name="T13" fmla="*/ 1355 h 1356"/>
                <a:gd name="T14" fmla="*/ 42 w 43"/>
                <a:gd name="T15" fmla="*/ 29 h 1356"/>
                <a:gd name="T16" fmla="*/ 42 w 43"/>
                <a:gd name="T17" fmla="*/ 27 h 1356"/>
                <a:gd name="T18" fmla="*/ 4 w 43"/>
                <a:gd name="T19"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1356">
                  <a:moveTo>
                    <a:pt x="4" y="0"/>
                  </a:moveTo>
                  <a:cubicBezTo>
                    <a:pt x="4" y="0"/>
                    <a:pt x="3" y="0"/>
                    <a:pt x="3" y="0"/>
                  </a:cubicBezTo>
                  <a:cubicBezTo>
                    <a:pt x="2" y="0"/>
                    <a:pt x="1" y="0"/>
                    <a:pt x="0" y="0"/>
                  </a:cubicBezTo>
                  <a:cubicBezTo>
                    <a:pt x="0" y="1356"/>
                    <a:pt x="0" y="1356"/>
                    <a:pt x="0" y="1356"/>
                  </a:cubicBezTo>
                  <a:cubicBezTo>
                    <a:pt x="43" y="1356"/>
                    <a:pt x="43" y="1356"/>
                    <a:pt x="43" y="1356"/>
                  </a:cubicBezTo>
                  <a:cubicBezTo>
                    <a:pt x="43" y="1355"/>
                    <a:pt x="43" y="1355"/>
                    <a:pt x="43" y="1355"/>
                  </a:cubicBezTo>
                  <a:cubicBezTo>
                    <a:pt x="42" y="1355"/>
                    <a:pt x="42" y="1355"/>
                    <a:pt x="42" y="1355"/>
                  </a:cubicBezTo>
                  <a:cubicBezTo>
                    <a:pt x="42" y="29"/>
                    <a:pt x="42" y="29"/>
                    <a:pt x="42" y="29"/>
                  </a:cubicBezTo>
                  <a:cubicBezTo>
                    <a:pt x="42" y="29"/>
                    <a:pt x="42" y="28"/>
                    <a:pt x="42" y="27"/>
                  </a:cubicBezTo>
                  <a:cubicBezTo>
                    <a:pt x="39" y="18"/>
                    <a:pt x="29" y="0"/>
                    <a:pt x="4" y="0"/>
                  </a:cubicBezTo>
                </a:path>
              </a:pathLst>
            </a:custGeom>
            <a:solidFill>
              <a:srgbClr val="F39C1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509" name="Freeform 53"/>
            <p:cNvSpPr>
              <a:spLocks/>
            </p:cNvSpPr>
            <p:nvPr/>
          </p:nvSpPr>
          <p:spPr bwMode="auto">
            <a:xfrm>
              <a:off x="6228631" y="4692138"/>
              <a:ext cx="100315" cy="2161149"/>
            </a:xfrm>
            <a:custGeom>
              <a:avLst/>
              <a:gdLst>
                <a:gd name="T0" fmla="*/ 31 w 63"/>
                <a:gd name="T1" fmla="*/ 0 h 1358"/>
                <a:gd name="T2" fmla="*/ 30 w 63"/>
                <a:gd name="T3" fmla="*/ 0 h 1358"/>
                <a:gd name="T4" fmla="*/ 0 w 63"/>
                <a:gd name="T5" fmla="*/ 30 h 1358"/>
                <a:gd name="T6" fmla="*/ 0 w 63"/>
                <a:gd name="T7" fmla="*/ 32 h 1358"/>
                <a:gd name="T8" fmla="*/ 0 w 63"/>
                <a:gd name="T9" fmla="*/ 1358 h 1358"/>
                <a:gd name="T10" fmla="*/ 1 w 63"/>
                <a:gd name="T11" fmla="*/ 1358 h 1358"/>
                <a:gd name="T12" fmla="*/ 63 w 63"/>
                <a:gd name="T13" fmla="*/ 1358 h 1358"/>
                <a:gd name="T14" fmla="*/ 63 w 63"/>
                <a:gd name="T15" fmla="*/ 32 h 1358"/>
                <a:gd name="T16" fmla="*/ 57 w 63"/>
                <a:gd name="T17" fmla="*/ 17 h 1358"/>
                <a:gd name="T18" fmla="*/ 31 w 63"/>
                <a:gd name="T19" fmla="*/ 0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358">
                  <a:moveTo>
                    <a:pt x="31" y="0"/>
                  </a:moveTo>
                  <a:cubicBezTo>
                    <a:pt x="31" y="0"/>
                    <a:pt x="31" y="0"/>
                    <a:pt x="30" y="0"/>
                  </a:cubicBezTo>
                  <a:cubicBezTo>
                    <a:pt x="8" y="1"/>
                    <a:pt x="2" y="22"/>
                    <a:pt x="0" y="30"/>
                  </a:cubicBezTo>
                  <a:cubicBezTo>
                    <a:pt x="0" y="31"/>
                    <a:pt x="0" y="32"/>
                    <a:pt x="0" y="32"/>
                  </a:cubicBezTo>
                  <a:cubicBezTo>
                    <a:pt x="0" y="1358"/>
                    <a:pt x="0" y="1358"/>
                    <a:pt x="0" y="1358"/>
                  </a:cubicBezTo>
                  <a:cubicBezTo>
                    <a:pt x="1" y="1358"/>
                    <a:pt x="1" y="1358"/>
                    <a:pt x="1" y="1358"/>
                  </a:cubicBezTo>
                  <a:cubicBezTo>
                    <a:pt x="63" y="1358"/>
                    <a:pt x="63" y="1358"/>
                    <a:pt x="63" y="1358"/>
                  </a:cubicBezTo>
                  <a:cubicBezTo>
                    <a:pt x="63" y="32"/>
                    <a:pt x="63" y="32"/>
                    <a:pt x="63" y="32"/>
                  </a:cubicBezTo>
                  <a:cubicBezTo>
                    <a:pt x="63" y="32"/>
                    <a:pt x="61" y="24"/>
                    <a:pt x="57" y="17"/>
                  </a:cubicBezTo>
                  <a:cubicBezTo>
                    <a:pt x="52" y="9"/>
                    <a:pt x="45" y="0"/>
                    <a:pt x="31" y="0"/>
                  </a:cubicBezTo>
                </a:path>
              </a:pathLst>
            </a:custGeom>
            <a:solidFill>
              <a:srgbClr val="F39C1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510" name="Freeform 54"/>
            <p:cNvSpPr>
              <a:spLocks/>
            </p:cNvSpPr>
            <p:nvPr/>
          </p:nvSpPr>
          <p:spPr bwMode="auto">
            <a:xfrm>
              <a:off x="6161979" y="4268661"/>
              <a:ext cx="72038" cy="178413"/>
            </a:xfrm>
            <a:custGeom>
              <a:avLst/>
              <a:gdLst>
                <a:gd name="T0" fmla="*/ 12 w 45"/>
                <a:gd name="T1" fmla="*/ 0 h 112"/>
                <a:gd name="T2" fmla="*/ 7 w 45"/>
                <a:gd name="T3" fmla="*/ 0 h 112"/>
                <a:gd name="T4" fmla="*/ 0 w 45"/>
                <a:gd name="T5" fmla="*/ 0 h 112"/>
                <a:gd name="T6" fmla="*/ 0 w 45"/>
                <a:gd name="T7" fmla="*/ 112 h 112"/>
                <a:gd name="T8" fmla="*/ 11 w 45"/>
                <a:gd name="T9" fmla="*/ 112 h 112"/>
                <a:gd name="T10" fmla="*/ 45 w 45"/>
                <a:gd name="T11" fmla="*/ 109 h 112"/>
                <a:gd name="T12" fmla="*/ 45 w 45"/>
                <a:gd name="T13" fmla="*/ 109 h 112"/>
                <a:gd name="T14" fmla="*/ 12 w 45"/>
                <a:gd name="T15" fmla="*/ 0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112">
                  <a:moveTo>
                    <a:pt x="12" y="0"/>
                  </a:moveTo>
                  <a:cubicBezTo>
                    <a:pt x="7" y="0"/>
                    <a:pt x="7" y="0"/>
                    <a:pt x="7" y="0"/>
                  </a:cubicBezTo>
                  <a:cubicBezTo>
                    <a:pt x="0" y="0"/>
                    <a:pt x="0" y="0"/>
                    <a:pt x="0" y="0"/>
                  </a:cubicBezTo>
                  <a:cubicBezTo>
                    <a:pt x="0" y="112"/>
                    <a:pt x="0" y="112"/>
                    <a:pt x="0" y="112"/>
                  </a:cubicBezTo>
                  <a:cubicBezTo>
                    <a:pt x="3" y="112"/>
                    <a:pt x="7" y="112"/>
                    <a:pt x="11" y="112"/>
                  </a:cubicBezTo>
                  <a:cubicBezTo>
                    <a:pt x="21" y="112"/>
                    <a:pt x="33" y="111"/>
                    <a:pt x="45" y="109"/>
                  </a:cubicBezTo>
                  <a:cubicBezTo>
                    <a:pt x="45" y="109"/>
                    <a:pt x="45" y="109"/>
                    <a:pt x="45" y="109"/>
                  </a:cubicBezTo>
                  <a:cubicBezTo>
                    <a:pt x="12" y="0"/>
                    <a:pt x="12" y="0"/>
                    <a:pt x="12" y="0"/>
                  </a:cubicBezTo>
                </a:path>
              </a:pathLst>
            </a:custGeom>
            <a:solidFill>
              <a:srgbClr val="F39C1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grpSp>
      <p:grpSp>
        <p:nvGrpSpPr>
          <p:cNvPr id="512" name="组合 511"/>
          <p:cNvGrpSpPr/>
          <p:nvPr userDrawn="1"/>
        </p:nvGrpSpPr>
        <p:grpSpPr>
          <a:xfrm>
            <a:off x="3792" y="231784"/>
            <a:ext cx="758751" cy="693260"/>
            <a:chOff x="0" y="532828"/>
            <a:chExt cx="759125" cy="568897"/>
          </a:xfrm>
        </p:grpSpPr>
        <p:sp>
          <p:nvSpPr>
            <p:cNvPr id="513" name="矩形 512"/>
            <p:cNvSpPr/>
            <p:nvPr/>
          </p:nvSpPr>
          <p:spPr>
            <a:xfrm>
              <a:off x="0" y="532828"/>
              <a:ext cx="238791" cy="568897"/>
            </a:xfrm>
            <a:prstGeom prst="rect">
              <a:avLst/>
            </a:prstGeom>
            <a:solidFill>
              <a:srgbClr val="66BF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799" b="0" i="0" u="none" strike="noStrike" kern="1200" cap="none" spc="0" normalizeH="0" baseline="0" noProof="0">
                <a:ln>
                  <a:noFill/>
                </a:ln>
                <a:solidFill>
                  <a:prstClr val="white"/>
                </a:solidFill>
                <a:effectLst/>
                <a:uLnTx/>
                <a:uFillTx/>
                <a:latin typeface="Calibri"/>
                <a:cs typeface="+mn-cs"/>
              </a:endParaRPr>
            </a:p>
          </p:txBody>
        </p:sp>
        <p:sp>
          <p:nvSpPr>
            <p:cNvPr id="514" name="矩形 513"/>
            <p:cNvSpPr/>
            <p:nvPr/>
          </p:nvSpPr>
          <p:spPr>
            <a:xfrm>
              <a:off x="341410" y="532828"/>
              <a:ext cx="107228" cy="568897"/>
            </a:xfrm>
            <a:prstGeom prst="rect">
              <a:avLst/>
            </a:prstGeom>
            <a:solidFill>
              <a:srgbClr val="8CC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799" b="0" i="0" u="none" strike="noStrike" kern="1200" cap="none" spc="0" normalizeH="0" baseline="0" noProof="0">
                <a:ln>
                  <a:noFill/>
                </a:ln>
                <a:solidFill>
                  <a:prstClr val="white"/>
                </a:solidFill>
                <a:effectLst/>
                <a:uLnTx/>
                <a:uFillTx/>
                <a:latin typeface="Calibri"/>
                <a:cs typeface="+mn-cs"/>
              </a:endParaRPr>
            </a:p>
          </p:txBody>
        </p:sp>
        <p:sp>
          <p:nvSpPr>
            <p:cNvPr id="515" name="矩形 514"/>
            <p:cNvSpPr/>
            <p:nvPr/>
          </p:nvSpPr>
          <p:spPr>
            <a:xfrm>
              <a:off x="551257" y="532828"/>
              <a:ext cx="67464" cy="568897"/>
            </a:xfrm>
            <a:prstGeom prst="rect">
              <a:avLst/>
            </a:prstGeom>
            <a:solidFill>
              <a:srgbClr val="FBC7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799" b="0" i="0" u="none" strike="noStrike" kern="1200" cap="none" spc="0" normalizeH="0" baseline="0" noProof="0">
                <a:ln>
                  <a:noFill/>
                </a:ln>
                <a:solidFill>
                  <a:prstClr val="white"/>
                </a:solidFill>
                <a:effectLst/>
                <a:uLnTx/>
                <a:uFillTx/>
                <a:latin typeface="Calibri"/>
                <a:cs typeface="+mn-cs"/>
              </a:endParaRPr>
            </a:p>
          </p:txBody>
        </p:sp>
        <p:sp>
          <p:nvSpPr>
            <p:cNvPr id="516" name="矩形 515"/>
            <p:cNvSpPr/>
            <p:nvPr/>
          </p:nvSpPr>
          <p:spPr>
            <a:xfrm>
              <a:off x="721341" y="532828"/>
              <a:ext cx="37784" cy="568897"/>
            </a:xfrm>
            <a:prstGeom prst="rect">
              <a:avLst/>
            </a:prstGeom>
            <a:solidFill>
              <a:srgbClr val="FC6E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799" b="0" i="0" u="none" strike="noStrike" kern="1200" cap="none" spc="0" normalizeH="0" baseline="0" noProof="0">
                <a:ln>
                  <a:noFill/>
                </a:ln>
                <a:solidFill>
                  <a:prstClr val="white"/>
                </a:solidFill>
                <a:effectLst/>
                <a:uLnTx/>
                <a:uFillTx/>
                <a:latin typeface="Calibri"/>
                <a:cs typeface="+mn-cs"/>
              </a:endParaRPr>
            </a:p>
          </p:txBody>
        </p:sp>
      </p:grpSp>
      <p:grpSp>
        <p:nvGrpSpPr>
          <p:cNvPr id="517" name="组合 516"/>
          <p:cNvGrpSpPr/>
          <p:nvPr userDrawn="1"/>
        </p:nvGrpSpPr>
        <p:grpSpPr>
          <a:xfrm>
            <a:off x="3791" y="921962"/>
            <a:ext cx="12184419" cy="45708"/>
            <a:chOff x="0" y="532828"/>
            <a:chExt cx="759125" cy="568897"/>
          </a:xfrm>
        </p:grpSpPr>
        <p:sp>
          <p:nvSpPr>
            <p:cNvPr id="518" name="矩形 517"/>
            <p:cNvSpPr/>
            <p:nvPr/>
          </p:nvSpPr>
          <p:spPr>
            <a:xfrm>
              <a:off x="0" y="532828"/>
              <a:ext cx="238791" cy="568897"/>
            </a:xfrm>
            <a:prstGeom prst="rect">
              <a:avLst/>
            </a:prstGeom>
            <a:solidFill>
              <a:srgbClr val="66BF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799" b="0" i="0" u="none" strike="noStrike" kern="1200" cap="none" spc="0" normalizeH="0" baseline="0" noProof="0">
                <a:ln>
                  <a:noFill/>
                </a:ln>
                <a:solidFill>
                  <a:prstClr val="white"/>
                </a:solidFill>
                <a:effectLst/>
                <a:uLnTx/>
                <a:uFillTx/>
                <a:latin typeface="Calibri"/>
                <a:cs typeface="+mn-cs"/>
              </a:endParaRPr>
            </a:p>
          </p:txBody>
        </p:sp>
        <p:sp>
          <p:nvSpPr>
            <p:cNvPr id="519" name="矩形 518"/>
            <p:cNvSpPr/>
            <p:nvPr/>
          </p:nvSpPr>
          <p:spPr>
            <a:xfrm>
              <a:off x="238791" y="532828"/>
              <a:ext cx="209847" cy="568897"/>
            </a:xfrm>
            <a:prstGeom prst="rect">
              <a:avLst/>
            </a:prstGeom>
            <a:solidFill>
              <a:srgbClr val="8CC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799" b="0" i="0" u="none" strike="noStrike" kern="1200" cap="none" spc="0" normalizeH="0" baseline="0" noProof="0">
                <a:ln>
                  <a:noFill/>
                </a:ln>
                <a:solidFill>
                  <a:prstClr val="white"/>
                </a:solidFill>
                <a:effectLst/>
                <a:uLnTx/>
                <a:uFillTx/>
                <a:latin typeface="Calibri"/>
                <a:cs typeface="+mn-cs"/>
              </a:endParaRPr>
            </a:p>
          </p:txBody>
        </p:sp>
        <p:sp>
          <p:nvSpPr>
            <p:cNvPr id="520" name="矩形 519"/>
            <p:cNvSpPr/>
            <p:nvPr/>
          </p:nvSpPr>
          <p:spPr>
            <a:xfrm>
              <a:off x="448638" y="532828"/>
              <a:ext cx="170083" cy="568897"/>
            </a:xfrm>
            <a:prstGeom prst="rect">
              <a:avLst/>
            </a:prstGeom>
            <a:solidFill>
              <a:srgbClr val="FBC7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799" b="0" i="0" u="none" strike="noStrike" kern="1200" cap="none" spc="0" normalizeH="0" baseline="0" noProof="0">
                <a:ln>
                  <a:noFill/>
                </a:ln>
                <a:solidFill>
                  <a:prstClr val="white"/>
                </a:solidFill>
                <a:effectLst/>
                <a:uLnTx/>
                <a:uFillTx/>
                <a:latin typeface="Calibri"/>
                <a:cs typeface="+mn-cs"/>
              </a:endParaRPr>
            </a:p>
          </p:txBody>
        </p:sp>
        <p:sp>
          <p:nvSpPr>
            <p:cNvPr id="521" name="矩形 520"/>
            <p:cNvSpPr/>
            <p:nvPr/>
          </p:nvSpPr>
          <p:spPr>
            <a:xfrm>
              <a:off x="616871" y="532828"/>
              <a:ext cx="142254" cy="568897"/>
            </a:xfrm>
            <a:prstGeom prst="rect">
              <a:avLst/>
            </a:prstGeom>
            <a:solidFill>
              <a:srgbClr val="FC6E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799" b="0" i="0" u="none" strike="noStrike" kern="1200" cap="none" spc="0" normalizeH="0" baseline="0" noProof="0">
                <a:ln>
                  <a:noFill/>
                </a:ln>
                <a:solidFill>
                  <a:prstClr val="white"/>
                </a:solidFill>
                <a:effectLst/>
                <a:uLnTx/>
                <a:uFillTx/>
                <a:latin typeface="Calibri"/>
                <a:cs typeface="+mn-cs"/>
              </a:endParaRPr>
            </a:p>
          </p:txBody>
        </p:sp>
      </p:grpSp>
    </p:spTree>
    <p:extLst>
      <p:ext uri="{BB962C8B-B14F-4D97-AF65-F5344CB8AC3E}">
        <p14:creationId xmlns:p14="http://schemas.microsoft.com/office/powerpoint/2010/main" val="2979882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12"/>
                                        </p:tgtEl>
                                        <p:attrNameLst>
                                          <p:attrName>style.visibility</p:attrName>
                                        </p:attrNameLst>
                                      </p:cBhvr>
                                      <p:to>
                                        <p:strVal val="visible"/>
                                      </p:to>
                                    </p:set>
                                    <p:animEffect transition="in" filter="wipe(left)">
                                      <p:cBhvr>
                                        <p:cTn id="7" dur="500"/>
                                        <p:tgtEl>
                                          <p:spTgt spid="5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
        <p:nvSpPr>
          <p:cNvPr id="6" name="矩形 5"/>
          <p:cNvSpPr/>
          <p:nvPr userDrawn="1"/>
        </p:nvSpPr>
        <p:spPr>
          <a:xfrm>
            <a:off x="0" y="1"/>
            <a:ext cx="12192000" cy="5758149"/>
          </a:xfrm>
          <a:prstGeom prst="rect">
            <a:avLst/>
          </a:prstGeom>
          <a:solidFill>
            <a:srgbClr val="B1DE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399" b="0" i="0" u="none" strike="noStrike" kern="1200" cap="none" spc="0" normalizeH="0" baseline="0" noProof="0">
              <a:ln>
                <a:noFill/>
              </a:ln>
              <a:solidFill>
                <a:prstClr val="white"/>
              </a:solidFill>
              <a:effectLst/>
              <a:uLnTx/>
              <a:uFillTx/>
              <a:latin typeface="Calibri"/>
              <a:cs typeface="+mn-cs"/>
            </a:endParaRPr>
          </a:p>
        </p:txBody>
      </p:sp>
      <p:sp>
        <p:nvSpPr>
          <p:cNvPr id="7" name="矩形 6"/>
          <p:cNvSpPr/>
          <p:nvPr userDrawn="1"/>
        </p:nvSpPr>
        <p:spPr>
          <a:xfrm>
            <a:off x="0" y="3349128"/>
            <a:ext cx="12192000" cy="2305624"/>
          </a:xfrm>
          <a:prstGeom prst="rect">
            <a:avLst/>
          </a:prstGeom>
          <a:solidFill>
            <a:srgbClr val="7FCD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399" b="0" i="0" u="none" strike="noStrike" kern="1200" cap="none" spc="0" normalizeH="0" baseline="0" noProof="0">
              <a:ln>
                <a:noFill/>
              </a:ln>
              <a:solidFill>
                <a:prstClr val="white"/>
              </a:solidFill>
              <a:effectLst/>
              <a:uLnTx/>
              <a:uFillTx/>
              <a:latin typeface="Calibri"/>
              <a:cs typeface="+mn-cs"/>
            </a:endParaRPr>
          </a:p>
        </p:txBody>
      </p:sp>
      <p:pic>
        <p:nvPicPr>
          <p:cNvPr id="8" name="图片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508641" y="3676180"/>
            <a:ext cx="1367967" cy="818475"/>
          </a:xfrm>
          <a:prstGeom prst="rect">
            <a:avLst/>
          </a:prstGeom>
        </p:spPr>
      </p:pic>
      <p:pic>
        <p:nvPicPr>
          <p:cNvPr id="9" name="图片 8"/>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9528827" y="2907955"/>
            <a:ext cx="2435276" cy="1457061"/>
          </a:xfrm>
          <a:prstGeom prst="rect">
            <a:avLst/>
          </a:prstGeom>
        </p:spPr>
      </p:pic>
      <p:sp>
        <p:nvSpPr>
          <p:cNvPr id="10" name="矩形 9"/>
          <p:cNvSpPr/>
          <p:nvPr userDrawn="1"/>
        </p:nvSpPr>
        <p:spPr>
          <a:xfrm>
            <a:off x="0" y="5654752"/>
            <a:ext cx="12192000" cy="1203248"/>
          </a:xfrm>
          <a:prstGeom prst="rect">
            <a:avLst/>
          </a:prstGeom>
          <a:solidFill>
            <a:srgbClr val="CED6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399" b="0" i="0" u="none" strike="noStrike" kern="1200" cap="none" spc="0" normalizeH="0" baseline="0" noProof="0">
              <a:ln>
                <a:noFill/>
              </a:ln>
              <a:solidFill>
                <a:prstClr val="white"/>
              </a:solidFill>
              <a:effectLst/>
              <a:uLnTx/>
              <a:uFillTx/>
              <a:latin typeface="Calibri"/>
              <a:cs typeface="+mn-cs"/>
            </a:endParaRPr>
          </a:p>
        </p:txBody>
      </p:sp>
      <p:sp>
        <p:nvSpPr>
          <p:cNvPr id="11" name="矩形 10"/>
          <p:cNvSpPr/>
          <p:nvPr userDrawn="1"/>
        </p:nvSpPr>
        <p:spPr>
          <a:xfrm>
            <a:off x="0" y="5372101"/>
            <a:ext cx="12192000" cy="532941"/>
          </a:xfrm>
          <a:prstGeom prst="rect">
            <a:avLst/>
          </a:prstGeom>
          <a:solidFill>
            <a:srgbClr val="80BB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399" b="0" i="0" u="none" strike="noStrike" kern="1200" cap="none" spc="0" normalizeH="0" baseline="0" noProof="0">
              <a:ln>
                <a:noFill/>
              </a:ln>
              <a:solidFill>
                <a:prstClr val="white"/>
              </a:solidFill>
              <a:effectLst/>
              <a:uLnTx/>
              <a:uFillTx/>
              <a:latin typeface="Calibri"/>
              <a:cs typeface="+mn-cs"/>
            </a:endParaRPr>
          </a:p>
        </p:txBody>
      </p:sp>
      <p:pic>
        <p:nvPicPr>
          <p:cNvPr id="12" name="图片 11"/>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2192626" y="220338"/>
            <a:ext cx="7725907" cy="6037244"/>
          </a:xfrm>
          <a:prstGeom prst="rect">
            <a:avLst/>
          </a:prstGeom>
        </p:spPr>
      </p:pic>
      <p:pic>
        <p:nvPicPr>
          <p:cNvPr id="13" name="图片 12"/>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328800" y="5654755"/>
            <a:ext cx="3727652" cy="719113"/>
          </a:xfrm>
          <a:prstGeom prst="rect">
            <a:avLst/>
          </a:prstGeom>
        </p:spPr>
      </p:pic>
      <p:pic>
        <p:nvPicPr>
          <p:cNvPr id="14" name="图片 13"/>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8170361" y="5654754"/>
            <a:ext cx="3727652" cy="719113"/>
          </a:xfrm>
          <a:prstGeom prst="rect">
            <a:avLst/>
          </a:prstGeom>
        </p:spPr>
      </p:pic>
      <p:pic>
        <p:nvPicPr>
          <p:cNvPr id="15" name="图片 14"/>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213145" y="448795"/>
            <a:ext cx="2665930" cy="1595064"/>
          </a:xfrm>
          <a:prstGeom prst="rect">
            <a:avLst/>
          </a:prstGeom>
        </p:spPr>
      </p:pic>
      <p:pic>
        <p:nvPicPr>
          <p:cNvPr id="16" name="图片 15"/>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6340400" y="5377066"/>
            <a:ext cx="1977089" cy="1327611"/>
          </a:xfrm>
          <a:prstGeom prst="rect">
            <a:avLst/>
          </a:prstGeom>
        </p:spPr>
      </p:pic>
      <p:pic>
        <p:nvPicPr>
          <p:cNvPr id="17" name="图片 16"/>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9464050" y="4648051"/>
            <a:ext cx="932800" cy="1916023"/>
          </a:xfrm>
          <a:prstGeom prst="rect">
            <a:avLst/>
          </a:prstGeom>
        </p:spPr>
      </p:pic>
      <p:pic>
        <p:nvPicPr>
          <p:cNvPr id="18" name="图片 17"/>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1374631" y="4523516"/>
            <a:ext cx="1533823" cy="2175240"/>
          </a:xfrm>
          <a:prstGeom prst="rect">
            <a:avLst/>
          </a:prstGeom>
        </p:spPr>
      </p:pic>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52BF15E-3D69-4198-ACBA-4CF21DCC890D}"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2024/11/17</a:t>
            </a:fld>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4F8E3B-1BA1-4539-B149-7B70547C67F1}" type="slidenum">
              <a:rPr kumimoji="0" lang="zh-CN" altLang="en-US" sz="1200" b="0" i="0" u="none" strike="noStrike" kern="1200" cap="none" spc="0" normalizeH="0" baseline="0" noProof="0" smtClean="0">
                <a:ln>
                  <a:noFill/>
                </a:ln>
                <a:solidFill>
                  <a:prstClr val="black">
                    <a:tint val="75000"/>
                  </a:prstClr>
                </a:solidFill>
                <a:effectLst/>
                <a:uLnTx/>
                <a:uFillTx/>
                <a:latin typeface="Calibri"/>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Tree>
    <p:extLst>
      <p:ext uri="{BB962C8B-B14F-4D97-AF65-F5344CB8AC3E}">
        <p14:creationId xmlns:p14="http://schemas.microsoft.com/office/powerpoint/2010/main" val="291725603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BDC7E10-B77C-4945-BF3B-FF2ECAA454F6}"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11/17/2024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12047D-6CE6-4975-B21E-1E42DCAC859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13250908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BDC7E10-B77C-4945-BF3B-FF2ECAA454F6}"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11/17/2024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12047D-6CE6-4975-B21E-1E42DCAC859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14071175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BDC7E10-B77C-4945-BF3B-FF2ECAA454F6}"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11/17/2024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12047D-6CE6-4975-B21E-1E42DCAC859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2942724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BDC7E10-B77C-4945-BF3B-FF2ECAA454F6}"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11/17/2024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12047D-6CE6-4975-B21E-1E42DCAC859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4756366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Date Placeholder 4"/>
          <p:cNvSpPr>
            <a:spLocks noGrp="1"/>
          </p:cNvSpPr>
          <p:nvPr>
            <p:ph type="dt" sz="half" idx="10"/>
          </p:nvPr>
        </p:nvSpPr>
        <p:spPr/>
        <p:txBody>
          <a:bodyPr/>
          <a:lstStyle/>
          <a:p>
            <a:fld id="{E1F18060-48B3-4E99-B0CE-F6DB53D2FF34}" type="datetimeFigureOut">
              <a:rPr lang="en-SG" smtClean="0"/>
              <a:t>17/11/2024</a:t>
            </a:fld>
            <a:endParaRPr lang="en-SG"/>
          </a:p>
        </p:txBody>
      </p:sp>
      <p:sp>
        <p:nvSpPr>
          <p:cNvPr id="6" name="Footer Placeholder 5"/>
          <p:cNvSpPr>
            <a:spLocks noGrp="1"/>
          </p:cNvSpPr>
          <p:nvPr>
            <p:ph type="ftr" sz="quarter" idx="11"/>
          </p:nvPr>
        </p:nvSpPr>
        <p:spPr/>
        <p:txBody>
          <a:bodyPr/>
          <a:lstStyle/>
          <a:p>
            <a:endParaRPr lang="en-SG"/>
          </a:p>
        </p:txBody>
      </p:sp>
      <p:sp>
        <p:nvSpPr>
          <p:cNvPr id="7" name="Slide Number Placeholder 6"/>
          <p:cNvSpPr>
            <a:spLocks noGrp="1"/>
          </p:cNvSpPr>
          <p:nvPr>
            <p:ph type="sldNum" sz="quarter" idx="12"/>
          </p:nvPr>
        </p:nvSpPr>
        <p:spPr/>
        <p:txBody>
          <a:bodyPr/>
          <a:lstStyle/>
          <a:p>
            <a:fld id="{E6267778-AD23-4B10-A101-BE44B4F229DF}" type="slidenum">
              <a:rPr lang="en-SG" smtClean="0"/>
              <a:t>‹#›</a:t>
            </a:fld>
            <a:endParaRPr lang="en-SG"/>
          </a:p>
        </p:txBody>
      </p:sp>
    </p:spTree>
    <p:extLst>
      <p:ext uri="{BB962C8B-B14F-4D97-AF65-F5344CB8AC3E}">
        <p14:creationId xmlns:p14="http://schemas.microsoft.com/office/powerpoint/2010/main" val="133955343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BDC7E10-B77C-4945-BF3B-FF2ECAA454F6}"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11/17/2024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12047D-6CE6-4975-B21E-1E42DCAC859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43580032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BDC7E10-B77C-4945-BF3B-FF2ECAA454F6}"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11/17/2024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12047D-6CE6-4975-B21E-1E42DCAC859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06345079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BDC7E10-B77C-4945-BF3B-FF2ECAA454F6}"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11/17/2024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12047D-6CE6-4975-B21E-1E42DCAC859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19653436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BDC7E10-B77C-4945-BF3B-FF2ECAA454F6}"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11/17/2024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12047D-6CE6-4975-B21E-1E42DCAC859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4117409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BDC7E10-B77C-4945-BF3B-FF2ECAA454F6}"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11/17/2024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12047D-6CE6-4975-B21E-1E42DCAC859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87120463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BDC7E10-B77C-4945-BF3B-FF2ECAA454F6}"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11/17/2024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12047D-6CE6-4975-B21E-1E42DCAC859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62587512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BDC7E10-B77C-4945-BF3B-FF2ECAA454F6}"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11/17/2024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12047D-6CE6-4975-B21E-1E42DCAC859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49988805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节标题">
    <p:spTree>
      <p:nvGrpSpPr>
        <p:cNvPr id="1" name=""/>
        <p:cNvGrpSpPr/>
        <p:nvPr/>
      </p:nvGrpSpPr>
      <p:grpSpPr>
        <a:xfrm>
          <a:off x="0" y="0"/>
          <a:ext cx="0" cy="0"/>
          <a:chOff x="0" y="0"/>
          <a:chExt cx="0" cy="0"/>
        </a:xfrm>
      </p:grpSpPr>
      <p:grpSp>
        <p:nvGrpSpPr>
          <p:cNvPr id="259" name="Group 3"/>
          <p:cNvGrpSpPr/>
          <p:nvPr userDrawn="1"/>
        </p:nvGrpSpPr>
        <p:grpSpPr>
          <a:xfrm rot="10800000" flipV="1">
            <a:off x="2282326" y="6225655"/>
            <a:ext cx="412599" cy="1820482"/>
            <a:chOff x="4980416" y="5037518"/>
            <a:chExt cx="412706" cy="1820482"/>
          </a:xfrm>
        </p:grpSpPr>
        <p:sp>
          <p:nvSpPr>
            <p:cNvPr id="260" name="Freeform 11"/>
            <p:cNvSpPr>
              <a:spLocks/>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261" name="Freeform 12"/>
            <p:cNvSpPr>
              <a:spLocks/>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262" name="Freeform 13"/>
            <p:cNvSpPr>
              <a:spLocks/>
            </p:cNvSpPr>
            <p:nvPr/>
          </p:nvSpPr>
          <p:spPr bwMode="auto">
            <a:xfrm>
              <a:off x="5078038" y="5468401"/>
              <a:ext cx="125899" cy="1386906"/>
            </a:xfrm>
            <a:custGeom>
              <a:avLst/>
              <a:gdLst>
                <a:gd name="T0" fmla="*/ 79 w 79"/>
                <a:gd name="T1" fmla="*/ 871 h 871"/>
                <a:gd name="T2" fmla="*/ 0 w 79"/>
                <a:gd name="T3" fmla="*/ 871 h 871"/>
                <a:gd name="T4" fmla="*/ 0 w 79"/>
                <a:gd name="T5" fmla="*/ 33 h 871"/>
                <a:gd name="T6" fmla="*/ 39 w 79"/>
                <a:gd name="T7" fmla="*/ 1 h 871"/>
                <a:gd name="T8" fmla="*/ 79 w 79"/>
                <a:gd name="T9" fmla="*/ 33 h 871"/>
                <a:gd name="T10" fmla="*/ 79 w 79"/>
                <a:gd name="T11" fmla="*/ 871 h 871"/>
              </a:gdLst>
              <a:ahLst/>
              <a:cxnLst>
                <a:cxn ang="0">
                  <a:pos x="T0" y="T1"/>
                </a:cxn>
                <a:cxn ang="0">
                  <a:pos x="T2" y="T3"/>
                </a:cxn>
                <a:cxn ang="0">
                  <a:pos x="T4" y="T5"/>
                </a:cxn>
                <a:cxn ang="0">
                  <a:pos x="T6" y="T7"/>
                </a:cxn>
                <a:cxn ang="0">
                  <a:pos x="T8" y="T9"/>
                </a:cxn>
                <a:cxn ang="0">
                  <a:pos x="T10" y="T11"/>
                </a:cxn>
              </a:cxnLst>
              <a:rect l="0" t="0" r="r" b="b"/>
              <a:pathLst>
                <a:path w="79" h="871">
                  <a:moveTo>
                    <a:pt x="79" y="871"/>
                  </a:moveTo>
                  <a:cubicBezTo>
                    <a:pt x="0" y="871"/>
                    <a:pt x="0" y="871"/>
                    <a:pt x="0" y="871"/>
                  </a:cubicBezTo>
                  <a:cubicBezTo>
                    <a:pt x="0" y="33"/>
                    <a:pt x="0" y="33"/>
                    <a:pt x="0" y="33"/>
                  </a:cubicBezTo>
                  <a:cubicBezTo>
                    <a:pt x="0" y="33"/>
                    <a:pt x="5" y="2"/>
                    <a:pt x="39" y="1"/>
                  </a:cubicBezTo>
                  <a:cubicBezTo>
                    <a:pt x="73" y="0"/>
                    <a:pt x="79" y="33"/>
                    <a:pt x="79" y="33"/>
                  </a:cubicBezTo>
                  <a:cubicBezTo>
                    <a:pt x="79" y="871"/>
                    <a:pt x="79" y="871"/>
                    <a:pt x="79" y="871"/>
                  </a:cubicBezTo>
                </a:path>
              </a:pathLst>
            </a:custGeom>
            <a:solidFill>
              <a:srgbClr val="00A39E">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263" name="Freeform 14"/>
            <p:cNvSpPr>
              <a:spLocks/>
            </p:cNvSpPr>
            <p:nvPr/>
          </p:nvSpPr>
          <p:spPr bwMode="auto">
            <a:xfrm>
              <a:off x="5200571" y="5465708"/>
              <a:ext cx="101662" cy="1387579"/>
            </a:xfrm>
            <a:custGeom>
              <a:avLst/>
              <a:gdLst>
                <a:gd name="T0" fmla="*/ 64 w 64"/>
                <a:gd name="T1" fmla="*/ 872 h 872"/>
                <a:gd name="T2" fmla="*/ 0 w 64"/>
                <a:gd name="T3" fmla="*/ 872 h 872"/>
                <a:gd name="T4" fmla="*/ 0 w 64"/>
                <a:gd name="T5" fmla="*/ 33 h 872"/>
                <a:gd name="T6" fmla="*/ 31 w 64"/>
                <a:gd name="T7" fmla="*/ 1 h 872"/>
                <a:gd name="T8" fmla="*/ 64 w 64"/>
                <a:gd name="T9" fmla="*/ 33 h 872"/>
                <a:gd name="T10" fmla="*/ 64 w 64"/>
                <a:gd name="T11" fmla="*/ 872 h 872"/>
              </a:gdLst>
              <a:ahLst/>
              <a:cxnLst>
                <a:cxn ang="0">
                  <a:pos x="T0" y="T1"/>
                </a:cxn>
                <a:cxn ang="0">
                  <a:pos x="T2" y="T3"/>
                </a:cxn>
                <a:cxn ang="0">
                  <a:pos x="T4" y="T5"/>
                </a:cxn>
                <a:cxn ang="0">
                  <a:pos x="T6" y="T7"/>
                </a:cxn>
                <a:cxn ang="0">
                  <a:pos x="T8" y="T9"/>
                </a:cxn>
                <a:cxn ang="0">
                  <a:pos x="T10" y="T11"/>
                </a:cxn>
              </a:cxnLst>
              <a:rect l="0" t="0" r="r" b="b"/>
              <a:pathLst>
                <a:path w="64" h="872">
                  <a:moveTo>
                    <a:pt x="64" y="872"/>
                  </a:moveTo>
                  <a:cubicBezTo>
                    <a:pt x="0" y="872"/>
                    <a:pt x="0" y="872"/>
                    <a:pt x="0" y="872"/>
                  </a:cubicBezTo>
                  <a:cubicBezTo>
                    <a:pt x="0" y="33"/>
                    <a:pt x="0" y="33"/>
                    <a:pt x="0" y="33"/>
                  </a:cubicBezTo>
                  <a:cubicBezTo>
                    <a:pt x="0" y="33"/>
                    <a:pt x="4" y="2"/>
                    <a:pt x="31" y="1"/>
                  </a:cubicBezTo>
                  <a:cubicBezTo>
                    <a:pt x="58" y="0"/>
                    <a:pt x="64" y="33"/>
                    <a:pt x="64" y="33"/>
                  </a:cubicBezTo>
                  <a:cubicBezTo>
                    <a:pt x="64" y="872"/>
                    <a:pt x="64" y="872"/>
                    <a:pt x="64" y="872"/>
                  </a:cubicBezTo>
                </a:path>
              </a:pathLst>
            </a:custGeom>
            <a:solidFill>
              <a:srgbClr val="ABA0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264" name="Freeform 15"/>
            <p:cNvSpPr>
              <a:spLocks/>
            </p:cNvSpPr>
            <p:nvPr/>
          </p:nvSpPr>
          <p:spPr bwMode="auto">
            <a:xfrm>
              <a:off x="4980416" y="5465708"/>
              <a:ext cx="100315" cy="1387579"/>
            </a:xfrm>
            <a:custGeom>
              <a:avLst/>
              <a:gdLst>
                <a:gd name="T0" fmla="*/ 63 w 63"/>
                <a:gd name="T1" fmla="*/ 872 h 872"/>
                <a:gd name="T2" fmla="*/ 0 w 63"/>
                <a:gd name="T3" fmla="*/ 872 h 872"/>
                <a:gd name="T4" fmla="*/ 0 w 63"/>
                <a:gd name="T5" fmla="*/ 33 h 872"/>
                <a:gd name="T6" fmla="*/ 31 w 63"/>
                <a:gd name="T7" fmla="*/ 1 h 872"/>
                <a:gd name="T8" fmla="*/ 63 w 63"/>
                <a:gd name="T9" fmla="*/ 33 h 872"/>
                <a:gd name="T10" fmla="*/ 63 w 63"/>
                <a:gd name="T11" fmla="*/ 872 h 872"/>
              </a:gdLst>
              <a:ahLst/>
              <a:cxnLst>
                <a:cxn ang="0">
                  <a:pos x="T0" y="T1"/>
                </a:cxn>
                <a:cxn ang="0">
                  <a:pos x="T2" y="T3"/>
                </a:cxn>
                <a:cxn ang="0">
                  <a:pos x="T4" y="T5"/>
                </a:cxn>
                <a:cxn ang="0">
                  <a:pos x="T6" y="T7"/>
                </a:cxn>
                <a:cxn ang="0">
                  <a:pos x="T8" y="T9"/>
                </a:cxn>
                <a:cxn ang="0">
                  <a:pos x="T10" y="T11"/>
                </a:cxn>
              </a:cxnLst>
              <a:rect l="0" t="0" r="r" b="b"/>
              <a:pathLst>
                <a:path w="63" h="872">
                  <a:moveTo>
                    <a:pt x="63" y="872"/>
                  </a:moveTo>
                  <a:cubicBezTo>
                    <a:pt x="0" y="872"/>
                    <a:pt x="0" y="872"/>
                    <a:pt x="0" y="872"/>
                  </a:cubicBezTo>
                  <a:cubicBezTo>
                    <a:pt x="0" y="33"/>
                    <a:pt x="0" y="33"/>
                    <a:pt x="0" y="33"/>
                  </a:cubicBezTo>
                  <a:cubicBezTo>
                    <a:pt x="0" y="33"/>
                    <a:pt x="4" y="2"/>
                    <a:pt x="31" y="1"/>
                  </a:cubicBezTo>
                  <a:cubicBezTo>
                    <a:pt x="57" y="0"/>
                    <a:pt x="63" y="33"/>
                    <a:pt x="63" y="33"/>
                  </a:cubicBezTo>
                  <a:lnTo>
                    <a:pt x="63" y="872"/>
                  </a:lnTo>
                  <a:close/>
                </a:path>
              </a:pathLst>
            </a:custGeom>
            <a:solidFill>
              <a:srgbClr val="00A39E">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265" name="Freeform 16"/>
            <p:cNvSpPr>
              <a:spLocks/>
            </p:cNvSpPr>
            <p:nvPr/>
          </p:nvSpPr>
          <p:spPr bwMode="auto">
            <a:xfrm>
              <a:off x="5076019" y="5038865"/>
              <a:ext cx="132631" cy="192551"/>
            </a:xfrm>
            <a:custGeom>
              <a:avLst/>
              <a:gdLst>
                <a:gd name="T0" fmla="*/ 0 w 83"/>
                <a:gd name="T1" fmla="*/ 111 h 121"/>
                <a:gd name="T2" fmla="*/ 83 w 83"/>
                <a:gd name="T3" fmla="*/ 113 h 121"/>
                <a:gd name="T4" fmla="*/ 49 w 83"/>
                <a:gd name="T5" fmla="*/ 0 h 121"/>
                <a:gd name="T6" fmla="*/ 29 w 83"/>
                <a:gd name="T7" fmla="*/ 0 h 121"/>
                <a:gd name="T8" fmla="*/ 0 w 83"/>
                <a:gd name="T9" fmla="*/ 111 h 121"/>
              </a:gdLst>
              <a:ahLst/>
              <a:cxnLst>
                <a:cxn ang="0">
                  <a:pos x="T0" y="T1"/>
                </a:cxn>
                <a:cxn ang="0">
                  <a:pos x="T2" y="T3"/>
                </a:cxn>
                <a:cxn ang="0">
                  <a:pos x="T4" y="T5"/>
                </a:cxn>
                <a:cxn ang="0">
                  <a:pos x="T6" y="T7"/>
                </a:cxn>
                <a:cxn ang="0">
                  <a:pos x="T8" y="T9"/>
                </a:cxn>
              </a:cxnLst>
              <a:rect l="0" t="0" r="r" b="b"/>
              <a:pathLst>
                <a:path w="83" h="121">
                  <a:moveTo>
                    <a:pt x="0" y="111"/>
                  </a:moveTo>
                  <a:cubicBezTo>
                    <a:pt x="0" y="111"/>
                    <a:pt x="40" y="121"/>
                    <a:pt x="83" y="113"/>
                  </a:cubicBezTo>
                  <a:cubicBezTo>
                    <a:pt x="49" y="0"/>
                    <a:pt x="49" y="0"/>
                    <a:pt x="49" y="0"/>
                  </a:cubicBezTo>
                  <a:cubicBezTo>
                    <a:pt x="29" y="0"/>
                    <a:pt x="29" y="0"/>
                    <a:pt x="29" y="0"/>
                  </a:cubicBezTo>
                  <a:cubicBezTo>
                    <a:pt x="0" y="111"/>
                    <a:pt x="0" y="111"/>
                    <a:pt x="0" y="111"/>
                  </a:cubicBezTo>
                </a:path>
              </a:pathLst>
            </a:custGeom>
            <a:solidFill>
              <a:srgbClr val="00A39E">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266" name="Freeform 35"/>
            <p:cNvSpPr>
              <a:spLocks/>
            </p:cNvSpPr>
            <p:nvPr/>
          </p:nvSpPr>
          <p:spPr bwMode="auto">
            <a:xfrm>
              <a:off x="5143344" y="5037518"/>
              <a:ext cx="249778" cy="1820482"/>
            </a:xfrm>
            <a:custGeom>
              <a:avLst/>
              <a:gdLst>
                <a:gd name="T0" fmla="*/ 34 w 157"/>
                <a:gd name="T1" fmla="*/ 0 h 1144"/>
                <a:gd name="T2" fmla="*/ 0 w 157"/>
                <a:gd name="T3" fmla="*/ 1 h 1144"/>
                <a:gd name="T4" fmla="*/ 7 w 157"/>
                <a:gd name="T5" fmla="*/ 1 h 1144"/>
                <a:gd name="T6" fmla="*/ 41 w 157"/>
                <a:gd name="T7" fmla="*/ 114 h 1144"/>
                <a:gd name="T8" fmla="*/ 41 w 157"/>
                <a:gd name="T9" fmla="*/ 114 h 1144"/>
                <a:gd name="T10" fmla="*/ 94 w 157"/>
                <a:gd name="T11" fmla="*/ 285 h 1144"/>
                <a:gd name="T12" fmla="*/ 94 w 157"/>
                <a:gd name="T13" fmla="*/ 286 h 1144"/>
                <a:gd name="T14" fmla="*/ 100 w 157"/>
                <a:gd name="T15" fmla="*/ 302 h 1144"/>
                <a:gd name="T16" fmla="*/ 100 w 157"/>
                <a:gd name="T17" fmla="*/ 1141 h 1144"/>
                <a:gd name="T18" fmla="*/ 38 w 157"/>
                <a:gd name="T19" fmla="*/ 1141 h 1144"/>
                <a:gd name="T20" fmla="*/ 38 w 157"/>
                <a:gd name="T21" fmla="*/ 1142 h 1144"/>
                <a:gd name="T22" fmla="*/ 0 w 157"/>
                <a:gd name="T23" fmla="*/ 1142 h 1144"/>
                <a:gd name="T24" fmla="*/ 0 w 157"/>
                <a:gd name="T25" fmla="*/ 1144 h 1144"/>
                <a:gd name="T26" fmla="*/ 157 w 157"/>
                <a:gd name="T27" fmla="*/ 1142 h 1144"/>
                <a:gd name="T28" fmla="*/ 142 w 157"/>
                <a:gd name="T29" fmla="*/ 290 h 1144"/>
                <a:gd name="T30" fmla="*/ 34 w 157"/>
                <a:gd name="T31" fmla="*/ 0 h 1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7" h="1144">
                  <a:moveTo>
                    <a:pt x="34" y="0"/>
                  </a:moveTo>
                  <a:cubicBezTo>
                    <a:pt x="0" y="1"/>
                    <a:pt x="0" y="1"/>
                    <a:pt x="0" y="1"/>
                  </a:cubicBezTo>
                  <a:cubicBezTo>
                    <a:pt x="7" y="1"/>
                    <a:pt x="7" y="1"/>
                    <a:pt x="7" y="1"/>
                  </a:cubicBezTo>
                  <a:cubicBezTo>
                    <a:pt x="41" y="114"/>
                    <a:pt x="41" y="114"/>
                    <a:pt x="41" y="114"/>
                  </a:cubicBezTo>
                  <a:cubicBezTo>
                    <a:pt x="41" y="114"/>
                    <a:pt x="41" y="114"/>
                    <a:pt x="41" y="114"/>
                  </a:cubicBezTo>
                  <a:cubicBezTo>
                    <a:pt x="94" y="285"/>
                    <a:pt x="94" y="285"/>
                    <a:pt x="94" y="285"/>
                  </a:cubicBezTo>
                  <a:cubicBezTo>
                    <a:pt x="94" y="286"/>
                    <a:pt x="94" y="286"/>
                    <a:pt x="94" y="286"/>
                  </a:cubicBezTo>
                  <a:cubicBezTo>
                    <a:pt x="98" y="294"/>
                    <a:pt x="100" y="302"/>
                    <a:pt x="100" y="302"/>
                  </a:cubicBezTo>
                  <a:cubicBezTo>
                    <a:pt x="100" y="1141"/>
                    <a:pt x="100" y="1141"/>
                    <a:pt x="100" y="1141"/>
                  </a:cubicBezTo>
                  <a:cubicBezTo>
                    <a:pt x="38" y="1141"/>
                    <a:pt x="38" y="1141"/>
                    <a:pt x="38" y="1141"/>
                  </a:cubicBezTo>
                  <a:cubicBezTo>
                    <a:pt x="38" y="1142"/>
                    <a:pt x="38" y="1142"/>
                    <a:pt x="38" y="1142"/>
                  </a:cubicBezTo>
                  <a:cubicBezTo>
                    <a:pt x="0" y="1142"/>
                    <a:pt x="0" y="1142"/>
                    <a:pt x="0" y="1142"/>
                  </a:cubicBezTo>
                  <a:cubicBezTo>
                    <a:pt x="0" y="1144"/>
                    <a:pt x="0" y="1144"/>
                    <a:pt x="0" y="1144"/>
                  </a:cubicBezTo>
                  <a:cubicBezTo>
                    <a:pt x="157" y="1142"/>
                    <a:pt x="157" y="1142"/>
                    <a:pt x="157" y="11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267" name="Freeform 36"/>
            <p:cNvSpPr>
              <a:spLocks/>
            </p:cNvSpPr>
            <p:nvPr/>
          </p:nvSpPr>
          <p:spPr bwMode="auto">
            <a:xfrm>
              <a:off x="5143344" y="5218624"/>
              <a:ext cx="149463" cy="294886"/>
            </a:xfrm>
            <a:custGeom>
              <a:avLst/>
              <a:gdLst>
                <a:gd name="T0" fmla="*/ 41 w 94"/>
                <a:gd name="T1" fmla="*/ 0 h 185"/>
                <a:gd name="T2" fmla="*/ 6 w 94"/>
                <a:gd name="T3" fmla="*/ 3 h 185"/>
                <a:gd name="T4" fmla="*/ 0 w 94"/>
                <a:gd name="T5" fmla="*/ 3 h 185"/>
                <a:gd name="T6" fmla="*/ 0 w 94"/>
                <a:gd name="T7" fmla="*/ 158 h 185"/>
                <a:gd name="T8" fmla="*/ 37 w 94"/>
                <a:gd name="T9" fmla="*/ 185 h 185"/>
                <a:gd name="T10" fmla="*/ 67 w 94"/>
                <a:gd name="T11" fmla="*/ 156 h 185"/>
                <a:gd name="T12" fmla="*/ 68 w 94"/>
                <a:gd name="T13" fmla="*/ 156 h 185"/>
                <a:gd name="T14" fmla="*/ 94 w 94"/>
                <a:gd name="T15" fmla="*/ 172 h 185"/>
                <a:gd name="T16" fmla="*/ 94 w 94"/>
                <a:gd name="T17" fmla="*/ 171 h 185"/>
                <a:gd name="T18" fmla="*/ 41 w 94"/>
                <a:gd name="T19"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 h="185">
                  <a:moveTo>
                    <a:pt x="41" y="0"/>
                  </a:moveTo>
                  <a:cubicBezTo>
                    <a:pt x="28" y="2"/>
                    <a:pt x="16" y="3"/>
                    <a:pt x="6" y="3"/>
                  </a:cubicBezTo>
                  <a:cubicBezTo>
                    <a:pt x="4" y="3"/>
                    <a:pt x="2" y="3"/>
                    <a:pt x="0" y="3"/>
                  </a:cubicBezTo>
                  <a:cubicBezTo>
                    <a:pt x="0" y="158"/>
                    <a:pt x="0" y="158"/>
                    <a:pt x="0" y="158"/>
                  </a:cubicBezTo>
                  <a:cubicBezTo>
                    <a:pt x="24" y="159"/>
                    <a:pt x="34" y="177"/>
                    <a:pt x="37" y="185"/>
                  </a:cubicBezTo>
                  <a:cubicBezTo>
                    <a:pt x="38" y="178"/>
                    <a:pt x="45" y="157"/>
                    <a:pt x="67" y="156"/>
                  </a:cubicBezTo>
                  <a:cubicBezTo>
                    <a:pt x="68" y="156"/>
                    <a:pt x="68" y="156"/>
                    <a:pt x="68" y="156"/>
                  </a:cubicBezTo>
                  <a:cubicBezTo>
                    <a:pt x="81" y="156"/>
                    <a:pt x="89" y="164"/>
                    <a:pt x="94" y="172"/>
                  </a:cubicBezTo>
                  <a:cubicBezTo>
                    <a:pt x="94" y="171"/>
                    <a:pt x="94" y="171"/>
                    <a:pt x="94" y="171"/>
                  </a:cubicBezTo>
                  <a:cubicBezTo>
                    <a:pt x="41" y="0"/>
                    <a:pt x="41" y="0"/>
                    <a:pt x="41"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268" name="Freeform 37"/>
            <p:cNvSpPr>
              <a:spLocks/>
            </p:cNvSpPr>
            <p:nvPr/>
          </p:nvSpPr>
          <p:spPr bwMode="auto">
            <a:xfrm>
              <a:off x="5143344" y="5470421"/>
              <a:ext cx="60593" cy="1384886"/>
            </a:xfrm>
            <a:custGeom>
              <a:avLst/>
              <a:gdLst>
                <a:gd name="T0" fmla="*/ 0 w 38"/>
                <a:gd name="T1" fmla="*/ 0 h 870"/>
                <a:gd name="T2" fmla="*/ 0 w 38"/>
                <a:gd name="T3" fmla="*/ 870 h 870"/>
                <a:gd name="T4" fmla="*/ 38 w 38"/>
                <a:gd name="T5" fmla="*/ 870 h 870"/>
                <a:gd name="T6" fmla="*/ 38 w 38"/>
                <a:gd name="T7" fmla="*/ 869 h 870"/>
                <a:gd name="T8" fmla="*/ 36 w 38"/>
                <a:gd name="T9" fmla="*/ 869 h 870"/>
                <a:gd name="T10" fmla="*/ 36 w 38"/>
                <a:gd name="T11" fmla="*/ 30 h 870"/>
                <a:gd name="T12" fmla="*/ 37 w 38"/>
                <a:gd name="T13" fmla="*/ 27 h 870"/>
                <a:gd name="T14" fmla="*/ 0 w 38"/>
                <a:gd name="T15" fmla="*/ 0 h 8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870">
                  <a:moveTo>
                    <a:pt x="0" y="0"/>
                  </a:moveTo>
                  <a:cubicBezTo>
                    <a:pt x="0" y="870"/>
                    <a:pt x="0" y="870"/>
                    <a:pt x="0" y="870"/>
                  </a:cubicBezTo>
                  <a:cubicBezTo>
                    <a:pt x="38" y="870"/>
                    <a:pt x="38" y="870"/>
                    <a:pt x="38" y="870"/>
                  </a:cubicBezTo>
                  <a:cubicBezTo>
                    <a:pt x="38" y="869"/>
                    <a:pt x="38" y="869"/>
                    <a:pt x="38" y="869"/>
                  </a:cubicBezTo>
                  <a:cubicBezTo>
                    <a:pt x="36" y="869"/>
                    <a:pt x="36" y="869"/>
                    <a:pt x="36" y="869"/>
                  </a:cubicBezTo>
                  <a:cubicBezTo>
                    <a:pt x="36" y="30"/>
                    <a:pt x="36" y="30"/>
                    <a:pt x="36" y="30"/>
                  </a:cubicBezTo>
                  <a:cubicBezTo>
                    <a:pt x="36" y="30"/>
                    <a:pt x="37" y="29"/>
                    <a:pt x="37" y="27"/>
                  </a:cubicBezTo>
                  <a:cubicBezTo>
                    <a:pt x="34" y="19"/>
                    <a:pt x="24" y="1"/>
                    <a:pt x="0" y="0"/>
                  </a:cubicBezTo>
                </a:path>
              </a:pathLst>
            </a:custGeom>
            <a:solidFill>
              <a:srgbClr val="00A39E"/>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269" name="Freeform 38"/>
            <p:cNvSpPr>
              <a:spLocks/>
            </p:cNvSpPr>
            <p:nvPr/>
          </p:nvSpPr>
          <p:spPr bwMode="auto">
            <a:xfrm>
              <a:off x="5200571" y="5467055"/>
              <a:ext cx="101662" cy="1386232"/>
            </a:xfrm>
            <a:custGeom>
              <a:avLst/>
              <a:gdLst>
                <a:gd name="T0" fmla="*/ 32 w 64"/>
                <a:gd name="T1" fmla="*/ 0 h 871"/>
                <a:gd name="T2" fmla="*/ 31 w 64"/>
                <a:gd name="T3" fmla="*/ 0 h 871"/>
                <a:gd name="T4" fmla="*/ 1 w 64"/>
                <a:gd name="T5" fmla="*/ 29 h 871"/>
                <a:gd name="T6" fmla="*/ 0 w 64"/>
                <a:gd name="T7" fmla="*/ 32 h 871"/>
                <a:gd name="T8" fmla="*/ 0 w 64"/>
                <a:gd name="T9" fmla="*/ 871 h 871"/>
                <a:gd name="T10" fmla="*/ 2 w 64"/>
                <a:gd name="T11" fmla="*/ 871 h 871"/>
                <a:gd name="T12" fmla="*/ 64 w 64"/>
                <a:gd name="T13" fmla="*/ 871 h 871"/>
                <a:gd name="T14" fmla="*/ 64 w 64"/>
                <a:gd name="T15" fmla="*/ 32 h 871"/>
                <a:gd name="T16" fmla="*/ 58 w 64"/>
                <a:gd name="T17" fmla="*/ 16 h 871"/>
                <a:gd name="T18" fmla="*/ 32 w 64"/>
                <a:gd name="T19"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871">
                  <a:moveTo>
                    <a:pt x="32" y="0"/>
                  </a:moveTo>
                  <a:cubicBezTo>
                    <a:pt x="32" y="0"/>
                    <a:pt x="32" y="0"/>
                    <a:pt x="31" y="0"/>
                  </a:cubicBezTo>
                  <a:cubicBezTo>
                    <a:pt x="9" y="1"/>
                    <a:pt x="2" y="22"/>
                    <a:pt x="1" y="29"/>
                  </a:cubicBezTo>
                  <a:cubicBezTo>
                    <a:pt x="1" y="31"/>
                    <a:pt x="0" y="32"/>
                    <a:pt x="0" y="32"/>
                  </a:cubicBezTo>
                  <a:cubicBezTo>
                    <a:pt x="0" y="871"/>
                    <a:pt x="0" y="871"/>
                    <a:pt x="0" y="871"/>
                  </a:cubicBezTo>
                  <a:cubicBezTo>
                    <a:pt x="2" y="871"/>
                    <a:pt x="2" y="871"/>
                    <a:pt x="2" y="871"/>
                  </a:cubicBezTo>
                  <a:cubicBezTo>
                    <a:pt x="64" y="871"/>
                    <a:pt x="64" y="871"/>
                    <a:pt x="64" y="871"/>
                  </a:cubicBezTo>
                  <a:cubicBezTo>
                    <a:pt x="64" y="32"/>
                    <a:pt x="64" y="32"/>
                    <a:pt x="64" y="32"/>
                  </a:cubicBezTo>
                  <a:cubicBezTo>
                    <a:pt x="64" y="32"/>
                    <a:pt x="62" y="24"/>
                    <a:pt x="58" y="16"/>
                  </a:cubicBezTo>
                  <a:cubicBezTo>
                    <a:pt x="53" y="8"/>
                    <a:pt x="45" y="0"/>
                    <a:pt x="32" y="0"/>
                  </a:cubicBezTo>
                </a:path>
              </a:pathLst>
            </a:custGeom>
            <a:solidFill>
              <a:srgbClr val="00A39E"/>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270" name="Freeform 39"/>
            <p:cNvSpPr>
              <a:spLocks/>
            </p:cNvSpPr>
            <p:nvPr/>
          </p:nvSpPr>
          <p:spPr bwMode="auto">
            <a:xfrm>
              <a:off x="5143344" y="5038865"/>
              <a:ext cx="65306" cy="184472"/>
            </a:xfrm>
            <a:custGeom>
              <a:avLst/>
              <a:gdLst>
                <a:gd name="T0" fmla="*/ 7 w 41"/>
                <a:gd name="T1" fmla="*/ 0 h 116"/>
                <a:gd name="T2" fmla="*/ 0 w 41"/>
                <a:gd name="T3" fmla="*/ 0 h 116"/>
                <a:gd name="T4" fmla="*/ 0 w 41"/>
                <a:gd name="T5" fmla="*/ 116 h 116"/>
                <a:gd name="T6" fmla="*/ 6 w 41"/>
                <a:gd name="T7" fmla="*/ 116 h 116"/>
                <a:gd name="T8" fmla="*/ 41 w 41"/>
                <a:gd name="T9" fmla="*/ 113 h 116"/>
                <a:gd name="T10" fmla="*/ 41 w 41"/>
                <a:gd name="T11" fmla="*/ 113 h 116"/>
                <a:gd name="T12" fmla="*/ 7 w 41"/>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1" h="116">
                  <a:moveTo>
                    <a:pt x="7" y="0"/>
                  </a:moveTo>
                  <a:cubicBezTo>
                    <a:pt x="0" y="0"/>
                    <a:pt x="0" y="0"/>
                    <a:pt x="0" y="0"/>
                  </a:cubicBezTo>
                  <a:cubicBezTo>
                    <a:pt x="0" y="116"/>
                    <a:pt x="0" y="116"/>
                    <a:pt x="0" y="116"/>
                  </a:cubicBezTo>
                  <a:cubicBezTo>
                    <a:pt x="2" y="116"/>
                    <a:pt x="4" y="116"/>
                    <a:pt x="6" y="116"/>
                  </a:cubicBezTo>
                  <a:cubicBezTo>
                    <a:pt x="16" y="116"/>
                    <a:pt x="28" y="115"/>
                    <a:pt x="41" y="113"/>
                  </a:cubicBezTo>
                  <a:cubicBezTo>
                    <a:pt x="41" y="113"/>
                    <a:pt x="41" y="113"/>
                    <a:pt x="41" y="113"/>
                  </a:cubicBezTo>
                  <a:cubicBezTo>
                    <a:pt x="7" y="0"/>
                    <a:pt x="7" y="0"/>
                    <a:pt x="7" y="0"/>
                  </a:cubicBezTo>
                </a:path>
              </a:pathLst>
            </a:custGeom>
            <a:solidFill>
              <a:srgbClr val="00A39E"/>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grpSp>
      <p:grpSp>
        <p:nvGrpSpPr>
          <p:cNvPr id="271" name="Group 4"/>
          <p:cNvGrpSpPr/>
          <p:nvPr userDrawn="1"/>
        </p:nvGrpSpPr>
        <p:grpSpPr>
          <a:xfrm rot="10800000" flipV="1">
            <a:off x="1760016" y="6225655"/>
            <a:ext cx="412599" cy="1502706"/>
            <a:chOff x="5502862" y="5355294"/>
            <a:chExt cx="412706" cy="1502706"/>
          </a:xfrm>
        </p:grpSpPr>
        <p:sp>
          <p:nvSpPr>
            <p:cNvPr id="272" name="Freeform 23"/>
            <p:cNvSpPr>
              <a:spLocks/>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273" name="Freeform 24"/>
            <p:cNvSpPr>
              <a:spLocks/>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274" name="Freeform 25"/>
            <p:cNvSpPr>
              <a:spLocks/>
            </p:cNvSpPr>
            <p:nvPr/>
          </p:nvSpPr>
          <p:spPr bwMode="auto">
            <a:xfrm>
              <a:off x="5601831" y="5786851"/>
              <a:ext cx="125899" cy="1068456"/>
            </a:xfrm>
            <a:custGeom>
              <a:avLst/>
              <a:gdLst>
                <a:gd name="T0" fmla="*/ 79 w 79"/>
                <a:gd name="T1" fmla="*/ 671 h 671"/>
                <a:gd name="T2" fmla="*/ 0 w 79"/>
                <a:gd name="T3" fmla="*/ 671 h 671"/>
                <a:gd name="T4" fmla="*/ 0 w 79"/>
                <a:gd name="T5" fmla="*/ 32 h 671"/>
                <a:gd name="T6" fmla="*/ 38 w 79"/>
                <a:gd name="T7" fmla="*/ 1 h 671"/>
                <a:gd name="T8" fmla="*/ 79 w 79"/>
                <a:gd name="T9" fmla="*/ 32 h 671"/>
                <a:gd name="T10" fmla="*/ 79 w 79"/>
                <a:gd name="T11" fmla="*/ 671 h 671"/>
              </a:gdLst>
              <a:ahLst/>
              <a:cxnLst>
                <a:cxn ang="0">
                  <a:pos x="T0" y="T1"/>
                </a:cxn>
                <a:cxn ang="0">
                  <a:pos x="T2" y="T3"/>
                </a:cxn>
                <a:cxn ang="0">
                  <a:pos x="T4" y="T5"/>
                </a:cxn>
                <a:cxn ang="0">
                  <a:pos x="T6" y="T7"/>
                </a:cxn>
                <a:cxn ang="0">
                  <a:pos x="T8" y="T9"/>
                </a:cxn>
                <a:cxn ang="0">
                  <a:pos x="T10" y="T11"/>
                </a:cxn>
              </a:cxnLst>
              <a:rect l="0" t="0" r="r" b="b"/>
              <a:pathLst>
                <a:path w="79" h="671">
                  <a:moveTo>
                    <a:pt x="79" y="671"/>
                  </a:moveTo>
                  <a:cubicBezTo>
                    <a:pt x="0" y="671"/>
                    <a:pt x="0" y="671"/>
                    <a:pt x="0" y="671"/>
                  </a:cubicBezTo>
                  <a:cubicBezTo>
                    <a:pt x="0" y="32"/>
                    <a:pt x="0" y="32"/>
                    <a:pt x="0" y="32"/>
                  </a:cubicBezTo>
                  <a:cubicBezTo>
                    <a:pt x="0" y="32"/>
                    <a:pt x="5" y="1"/>
                    <a:pt x="38" y="1"/>
                  </a:cubicBezTo>
                  <a:cubicBezTo>
                    <a:pt x="72" y="0"/>
                    <a:pt x="79" y="32"/>
                    <a:pt x="79" y="32"/>
                  </a:cubicBezTo>
                  <a:cubicBezTo>
                    <a:pt x="79" y="671"/>
                    <a:pt x="79" y="671"/>
                    <a:pt x="79" y="671"/>
                  </a:cubicBezTo>
                </a:path>
              </a:pathLst>
            </a:custGeom>
            <a:solidFill>
              <a:srgbClr val="82B732">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275" name="Freeform 26"/>
            <p:cNvSpPr>
              <a:spLocks/>
            </p:cNvSpPr>
            <p:nvPr/>
          </p:nvSpPr>
          <p:spPr bwMode="auto">
            <a:xfrm>
              <a:off x="5724363"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B59B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276" name="Freeform 27"/>
            <p:cNvSpPr>
              <a:spLocks/>
            </p:cNvSpPr>
            <p:nvPr/>
          </p:nvSpPr>
          <p:spPr bwMode="auto">
            <a:xfrm>
              <a:off x="5502862"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82B732">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277" name="Freeform 28"/>
            <p:cNvSpPr>
              <a:spLocks/>
            </p:cNvSpPr>
            <p:nvPr/>
          </p:nvSpPr>
          <p:spPr bwMode="auto">
            <a:xfrm>
              <a:off x="5599811" y="5357314"/>
              <a:ext cx="130611" cy="189185"/>
            </a:xfrm>
            <a:custGeom>
              <a:avLst/>
              <a:gdLst>
                <a:gd name="T0" fmla="*/ 0 w 82"/>
                <a:gd name="T1" fmla="*/ 110 h 119"/>
                <a:gd name="T2" fmla="*/ 82 w 82"/>
                <a:gd name="T3" fmla="*/ 111 h 119"/>
                <a:gd name="T4" fmla="*/ 48 w 82"/>
                <a:gd name="T5" fmla="*/ 0 h 119"/>
                <a:gd name="T6" fmla="*/ 28 w 82"/>
                <a:gd name="T7" fmla="*/ 0 h 119"/>
                <a:gd name="T8" fmla="*/ 0 w 82"/>
                <a:gd name="T9" fmla="*/ 110 h 119"/>
              </a:gdLst>
              <a:ahLst/>
              <a:cxnLst>
                <a:cxn ang="0">
                  <a:pos x="T0" y="T1"/>
                </a:cxn>
                <a:cxn ang="0">
                  <a:pos x="T2" y="T3"/>
                </a:cxn>
                <a:cxn ang="0">
                  <a:pos x="T4" y="T5"/>
                </a:cxn>
                <a:cxn ang="0">
                  <a:pos x="T6" y="T7"/>
                </a:cxn>
                <a:cxn ang="0">
                  <a:pos x="T8" y="T9"/>
                </a:cxn>
              </a:cxnLst>
              <a:rect l="0" t="0" r="r" b="b"/>
              <a:pathLst>
                <a:path w="82" h="119">
                  <a:moveTo>
                    <a:pt x="0" y="110"/>
                  </a:moveTo>
                  <a:cubicBezTo>
                    <a:pt x="0" y="110"/>
                    <a:pt x="39" y="119"/>
                    <a:pt x="82" y="111"/>
                  </a:cubicBezTo>
                  <a:cubicBezTo>
                    <a:pt x="48" y="0"/>
                    <a:pt x="48" y="0"/>
                    <a:pt x="48" y="0"/>
                  </a:cubicBezTo>
                  <a:cubicBezTo>
                    <a:pt x="28" y="0"/>
                    <a:pt x="28" y="0"/>
                    <a:pt x="28" y="0"/>
                  </a:cubicBezTo>
                  <a:cubicBezTo>
                    <a:pt x="0" y="110"/>
                    <a:pt x="0" y="110"/>
                    <a:pt x="0" y="110"/>
                  </a:cubicBezTo>
                </a:path>
              </a:pathLst>
            </a:custGeom>
            <a:solidFill>
              <a:srgbClr val="82B732">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278" name="Freeform 40"/>
            <p:cNvSpPr>
              <a:spLocks/>
            </p:cNvSpPr>
            <p:nvPr/>
          </p:nvSpPr>
          <p:spPr bwMode="auto">
            <a:xfrm>
              <a:off x="5665117" y="5355294"/>
              <a:ext cx="250451" cy="1502706"/>
            </a:xfrm>
            <a:custGeom>
              <a:avLst/>
              <a:gdLst>
                <a:gd name="T0" fmla="*/ 34 w 157"/>
                <a:gd name="T1" fmla="*/ 0 h 944"/>
                <a:gd name="T2" fmla="*/ 0 w 157"/>
                <a:gd name="T3" fmla="*/ 1 h 944"/>
                <a:gd name="T4" fmla="*/ 0 w 157"/>
                <a:gd name="T5" fmla="*/ 1 h 944"/>
                <a:gd name="T6" fmla="*/ 7 w 157"/>
                <a:gd name="T7" fmla="*/ 1 h 944"/>
                <a:gd name="T8" fmla="*/ 41 w 157"/>
                <a:gd name="T9" fmla="*/ 112 h 944"/>
                <a:gd name="T10" fmla="*/ 40 w 157"/>
                <a:gd name="T11" fmla="*/ 113 h 944"/>
                <a:gd name="T12" fmla="*/ 95 w 157"/>
                <a:gd name="T13" fmla="*/ 284 h 944"/>
                <a:gd name="T14" fmla="*/ 94 w 157"/>
                <a:gd name="T15" fmla="*/ 286 h 944"/>
                <a:gd name="T16" fmla="*/ 100 w 157"/>
                <a:gd name="T17" fmla="*/ 301 h 944"/>
                <a:gd name="T18" fmla="*/ 100 w 157"/>
                <a:gd name="T19" fmla="*/ 941 h 944"/>
                <a:gd name="T20" fmla="*/ 39 w 157"/>
                <a:gd name="T21" fmla="*/ 941 h 944"/>
                <a:gd name="T22" fmla="*/ 39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7" y="1"/>
                    <a:pt x="7" y="1"/>
                    <a:pt x="7" y="1"/>
                  </a:cubicBezTo>
                  <a:cubicBezTo>
                    <a:pt x="41" y="112"/>
                    <a:pt x="41" y="112"/>
                    <a:pt x="41" y="112"/>
                  </a:cubicBezTo>
                  <a:cubicBezTo>
                    <a:pt x="41" y="112"/>
                    <a:pt x="41" y="113"/>
                    <a:pt x="40" y="113"/>
                  </a:cubicBezTo>
                  <a:cubicBezTo>
                    <a:pt x="95" y="284"/>
                    <a:pt x="95" y="284"/>
                    <a:pt x="95" y="284"/>
                  </a:cubicBezTo>
                  <a:cubicBezTo>
                    <a:pt x="94" y="286"/>
                    <a:pt x="94" y="286"/>
                    <a:pt x="94" y="286"/>
                  </a:cubicBezTo>
                  <a:cubicBezTo>
                    <a:pt x="98" y="293"/>
                    <a:pt x="100" y="301"/>
                    <a:pt x="100" y="301"/>
                  </a:cubicBezTo>
                  <a:cubicBezTo>
                    <a:pt x="100" y="941"/>
                    <a:pt x="100" y="941"/>
                    <a:pt x="100" y="941"/>
                  </a:cubicBezTo>
                  <a:cubicBezTo>
                    <a:pt x="39" y="941"/>
                    <a:pt x="39" y="941"/>
                    <a:pt x="39" y="941"/>
                  </a:cubicBezTo>
                  <a:cubicBezTo>
                    <a:pt x="39" y="942"/>
                    <a:pt x="39" y="942"/>
                    <a:pt x="39"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279" name="Freeform 41"/>
            <p:cNvSpPr>
              <a:spLocks/>
            </p:cNvSpPr>
            <p:nvPr/>
          </p:nvSpPr>
          <p:spPr bwMode="auto">
            <a:xfrm>
              <a:off x="5665117" y="5535727"/>
              <a:ext cx="151482" cy="295559"/>
            </a:xfrm>
            <a:custGeom>
              <a:avLst/>
              <a:gdLst>
                <a:gd name="T0" fmla="*/ 40 w 95"/>
                <a:gd name="T1" fmla="*/ 0 h 186"/>
                <a:gd name="T2" fmla="*/ 6 w 95"/>
                <a:gd name="T3" fmla="*/ 2 h 186"/>
                <a:gd name="T4" fmla="*/ 0 w 95"/>
                <a:gd name="T5" fmla="*/ 2 h 186"/>
                <a:gd name="T6" fmla="*/ 0 w 95"/>
                <a:gd name="T7" fmla="*/ 159 h 186"/>
                <a:gd name="T8" fmla="*/ 37 w 95"/>
                <a:gd name="T9" fmla="*/ 186 h 186"/>
                <a:gd name="T10" fmla="*/ 68 w 95"/>
                <a:gd name="T11" fmla="*/ 156 h 186"/>
                <a:gd name="T12" fmla="*/ 68 w 95"/>
                <a:gd name="T13" fmla="*/ 156 h 186"/>
                <a:gd name="T14" fmla="*/ 94 w 95"/>
                <a:gd name="T15" fmla="*/ 173 h 186"/>
                <a:gd name="T16" fmla="*/ 95 w 95"/>
                <a:gd name="T17" fmla="*/ 171 h 186"/>
                <a:gd name="T18" fmla="*/ 40 w 95"/>
                <a:gd name="T19"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186">
                  <a:moveTo>
                    <a:pt x="40" y="0"/>
                  </a:moveTo>
                  <a:cubicBezTo>
                    <a:pt x="28" y="2"/>
                    <a:pt x="16" y="2"/>
                    <a:pt x="6" y="2"/>
                  </a:cubicBezTo>
                  <a:cubicBezTo>
                    <a:pt x="4" y="2"/>
                    <a:pt x="2" y="2"/>
                    <a:pt x="0" y="2"/>
                  </a:cubicBezTo>
                  <a:cubicBezTo>
                    <a:pt x="0" y="159"/>
                    <a:pt x="0" y="159"/>
                    <a:pt x="0" y="159"/>
                  </a:cubicBezTo>
                  <a:cubicBezTo>
                    <a:pt x="24" y="159"/>
                    <a:pt x="34" y="177"/>
                    <a:pt x="37" y="186"/>
                  </a:cubicBezTo>
                  <a:cubicBezTo>
                    <a:pt x="39" y="179"/>
                    <a:pt x="45" y="157"/>
                    <a:pt x="68" y="156"/>
                  </a:cubicBezTo>
                  <a:cubicBezTo>
                    <a:pt x="68" y="156"/>
                    <a:pt x="68" y="156"/>
                    <a:pt x="68" y="156"/>
                  </a:cubicBezTo>
                  <a:cubicBezTo>
                    <a:pt x="82" y="156"/>
                    <a:pt x="89" y="165"/>
                    <a:pt x="94" y="173"/>
                  </a:cubicBezTo>
                  <a:cubicBezTo>
                    <a:pt x="95" y="171"/>
                    <a:pt x="95" y="171"/>
                    <a:pt x="95" y="171"/>
                  </a:cubicBezTo>
                  <a:cubicBezTo>
                    <a:pt x="40" y="0"/>
                    <a:pt x="40" y="0"/>
                    <a:pt x="40"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280" name="Freeform 42"/>
            <p:cNvSpPr>
              <a:spLocks/>
            </p:cNvSpPr>
            <p:nvPr/>
          </p:nvSpPr>
          <p:spPr bwMode="auto">
            <a:xfrm>
              <a:off x="5679185" y="5788871"/>
              <a:ext cx="62613" cy="1066436"/>
            </a:xfrm>
            <a:custGeom>
              <a:avLst/>
              <a:gdLst>
                <a:gd name="T0" fmla="*/ 0 w 39"/>
                <a:gd name="T1" fmla="*/ 0 h 670"/>
                <a:gd name="T2" fmla="*/ 0 w 39"/>
                <a:gd name="T3" fmla="*/ 670 h 670"/>
                <a:gd name="T4" fmla="*/ 39 w 39"/>
                <a:gd name="T5" fmla="*/ 670 h 670"/>
                <a:gd name="T6" fmla="*/ 39 w 39"/>
                <a:gd name="T7" fmla="*/ 669 h 670"/>
                <a:gd name="T8" fmla="*/ 37 w 39"/>
                <a:gd name="T9" fmla="*/ 669 h 670"/>
                <a:gd name="T10" fmla="*/ 37 w 39"/>
                <a:gd name="T11" fmla="*/ 29 h 670"/>
                <a:gd name="T12" fmla="*/ 37 w 39"/>
                <a:gd name="T13" fmla="*/ 27 h 670"/>
                <a:gd name="T14" fmla="*/ 0 w 39"/>
                <a:gd name="T15" fmla="*/ 0 h 6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670">
                  <a:moveTo>
                    <a:pt x="0" y="0"/>
                  </a:moveTo>
                  <a:cubicBezTo>
                    <a:pt x="0" y="670"/>
                    <a:pt x="0" y="670"/>
                    <a:pt x="0" y="670"/>
                  </a:cubicBezTo>
                  <a:cubicBezTo>
                    <a:pt x="39" y="670"/>
                    <a:pt x="39" y="670"/>
                    <a:pt x="39" y="670"/>
                  </a:cubicBezTo>
                  <a:cubicBezTo>
                    <a:pt x="39" y="669"/>
                    <a:pt x="39" y="669"/>
                    <a:pt x="39" y="669"/>
                  </a:cubicBezTo>
                  <a:cubicBezTo>
                    <a:pt x="37" y="669"/>
                    <a:pt x="37" y="669"/>
                    <a:pt x="37" y="669"/>
                  </a:cubicBezTo>
                  <a:cubicBezTo>
                    <a:pt x="37" y="29"/>
                    <a:pt x="37" y="29"/>
                    <a:pt x="37" y="29"/>
                  </a:cubicBezTo>
                  <a:cubicBezTo>
                    <a:pt x="37" y="29"/>
                    <a:pt x="37" y="28"/>
                    <a:pt x="37" y="27"/>
                  </a:cubicBezTo>
                  <a:cubicBezTo>
                    <a:pt x="34" y="18"/>
                    <a:pt x="24" y="0"/>
                    <a:pt x="0" y="0"/>
                  </a:cubicBezTo>
                </a:path>
              </a:pathLst>
            </a:custGeom>
            <a:solidFill>
              <a:srgbClr val="82B73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281" name="Freeform 43"/>
            <p:cNvSpPr>
              <a:spLocks/>
            </p:cNvSpPr>
            <p:nvPr/>
          </p:nvSpPr>
          <p:spPr bwMode="auto">
            <a:xfrm>
              <a:off x="5724363"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2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2" y="672"/>
                    <a:pt x="2" y="672"/>
                    <a:pt x="2"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82B73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282" name="Freeform 44"/>
            <p:cNvSpPr>
              <a:spLocks/>
            </p:cNvSpPr>
            <p:nvPr/>
          </p:nvSpPr>
          <p:spPr bwMode="auto">
            <a:xfrm>
              <a:off x="5665117" y="5357314"/>
              <a:ext cx="65306" cy="181106"/>
            </a:xfrm>
            <a:custGeom>
              <a:avLst/>
              <a:gdLst>
                <a:gd name="T0" fmla="*/ 7 w 41"/>
                <a:gd name="T1" fmla="*/ 0 h 114"/>
                <a:gd name="T2" fmla="*/ 0 w 41"/>
                <a:gd name="T3" fmla="*/ 0 h 114"/>
                <a:gd name="T4" fmla="*/ 0 w 41"/>
                <a:gd name="T5" fmla="*/ 114 h 114"/>
                <a:gd name="T6" fmla="*/ 6 w 41"/>
                <a:gd name="T7" fmla="*/ 114 h 114"/>
                <a:gd name="T8" fmla="*/ 40 w 41"/>
                <a:gd name="T9" fmla="*/ 112 h 114"/>
                <a:gd name="T10" fmla="*/ 41 w 41"/>
                <a:gd name="T11" fmla="*/ 111 h 114"/>
                <a:gd name="T12" fmla="*/ 7 w 41"/>
                <a:gd name="T13" fmla="*/ 0 h 114"/>
              </a:gdLst>
              <a:ahLst/>
              <a:cxnLst>
                <a:cxn ang="0">
                  <a:pos x="T0" y="T1"/>
                </a:cxn>
                <a:cxn ang="0">
                  <a:pos x="T2" y="T3"/>
                </a:cxn>
                <a:cxn ang="0">
                  <a:pos x="T4" y="T5"/>
                </a:cxn>
                <a:cxn ang="0">
                  <a:pos x="T6" y="T7"/>
                </a:cxn>
                <a:cxn ang="0">
                  <a:pos x="T8" y="T9"/>
                </a:cxn>
                <a:cxn ang="0">
                  <a:pos x="T10" y="T11"/>
                </a:cxn>
                <a:cxn ang="0">
                  <a:pos x="T12" y="T13"/>
                </a:cxn>
              </a:cxnLst>
              <a:rect l="0" t="0" r="r" b="b"/>
              <a:pathLst>
                <a:path w="41" h="114">
                  <a:moveTo>
                    <a:pt x="7" y="0"/>
                  </a:moveTo>
                  <a:cubicBezTo>
                    <a:pt x="0" y="0"/>
                    <a:pt x="0" y="0"/>
                    <a:pt x="0" y="0"/>
                  </a:cubicBezTo>
                  <a:cubicBezTo>
                    <a:pt x="0" y="114"/>
                    <a:pt x="0" y="114"/>
                    <a:pt x="0" y="114"/>
                  </a:cubicBezTo>
                  <a:cubicBezTo>
                    <a:pt x="2" y="114"/>
                    <a:pt x="4" y="114"/>
                    <a:pt x="6" y="114"/>
                  </a:cubicBezTo>
                  <a:cubicBezTo>
                    <a:pt x="16" y="114"/>
                    <a:pt x="28" y="114"/>
                    <a:pt x="40" y="112"/>
                  </a:cubicBezTo>
                  <a:cubicBezTo>
                    <a:pt x="41" y="112"/>
                    <a:pt x="41" y="111"/>
                    <a:pt x="41" y="111"/>
                  </a:cubicBezTo>
                  <a:cubicBezTo>
                    <a:pt x="7" y="0"/>
                    <a:pt x="7" y="0"/>
                    <a:pt x="7" y="0"/>
                  </a:cubicBezTo>
                </a:path>
              </a:pathLst>
            </a:custGeom>
            <a:solidFill>
              <a:srgbClr val="82B73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grpSp>
      <p:grpSp>
        <p:nvGrpSpPr>
          <p:cNvPr id="283" name="Group 7"/>
          <p:cNvGrpSpPr/>
          <p:nvPr userDrawn="1"/>
        </p:nvGrpSpPr>
        <p:grpSpPr>
          <a:xfrm rot="10800000" flipV="1">
            <a:off x="308857" y="6225655"/>
            <a:ext cx="407214" cy="1502706"/>
            <a:chOff x="6959786" y="5355294"/>
            <a:chExt cx="407320" cy="1502706"/>
          </a:xfrm>
        </p:grpSpPr>
        <p:sp>
          <p:nvSpPr>
            <p:cNvPr id="284" name="Freeform 17"/>
            <p:cNvSpPr>
              <a:spLocks/>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285" name="Freeform 18"/>
            <p:cNvSpPr>
              <a:spLocks/>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286" name="Freeform 19"/>
            <p:cNvSpPr>
              <a:spLocks/>
            </p:cNvSpPr>
            <p:nvPr/>
          </p:nvSpPr>
          <p:spPr bwMode="auto">
            <a:xfrm>
              <a:off x="7058755" y="5786851"/>
              <a:ext cx="123879" cy="1068456"/>
            </a:xfrm>
            <a:custGeom>
              <a:avLst/>
              <a:gdLst>
                <a:gd name="T0" fmla="*/ 78 w 78"/>
                <a:gd name="T1" fmla="*/ 671 h 671"/>
                <a:gd name="T2" fmla="*/ 0 w 78"/>
                <a:gd name="T3" fmla="*/ 671 h 671"/>
                <a:gd name="T4" fmla="*/ 0 w 78"/>
                <a:gd name="T5" fmla="*/ 32 h 671"/>
                <a:gd name="T6" fmla="*/ 38 w 78"/>
                <a:gd name="T7" fmla="*/ 1 h 671"/>
                <a:gd name="T8" fmla="*/ 78 w 78"/>
                <a:gd name="T9" fmla="*/ 32 h 671"/>
                <a:gd name="T10" fmla="*/ 78 w 78"/>
                <a:gd name="T11" fmla="*/ 671 h 671"/>
              </a:gdLst>
              <a:ahLst/>
              <a:cxnLst>
                <a:cxn ang="0">
                  <a:pos x="T0" y="T1"/>
                </a:cxn>
                <a:cxn ang="0">
                  <a:pos x="T2" y="T3"/>
                </a:cxn>
                <a:cxn ang="0">
                  <a:pos x="T4" y="T5"/>
                </a:cxn>
                <a:cxn ang="0">
                  <a:pos x="T6" y="T7"/>
                </a:cxn>
                <a:cxn ang="0">
                  <a:pos x="T8" y="T9"/>
                </a:cxn>
                <a:cxn ang="0">
                  <a:pos x="T10" y="T11"/>
                </a:cxn>
              </a:cxnLst>
              <a:rect l="0" t="0" r="r" b="b"/>
              <a:pathLst>
                <a:path w="78" h="671">
                  <a:moveTo>
                    <a:pt x="78" y="671"/>
                  </a:moveTo>
                  <a:cubicBezTo>
                    <a:pt x="0" y="671"/>
                    <a:pt x="0" y="671"/>
                    <a:pt x="0" y="671"/>
                  </a:cubicBezTo>
                  <a:cubicBezTo>
                    <a:pt x="0" y="32"/>
                    <a:pt x="0" y="32"/>
                    <a:pt x="0" y="32"/>
                  </a:cubicBezTo>
                  <a:cubicBezTo>
                    <a:pt x="0" y="32"/>
                    <a:pt x="4" y="1"/>
                    <a:pt x="38" y="1"/>
                  </a:cubicBezTo>
                  <a:cubicBezTo>
                    <a:pt x="72" y="0"/>
                    <a:pt x="78" y="32"/>
                    <a:pt x="78" y="32"/>
                  </a:cubicBezTo>
                  <a:cubicBezTo>
                    <a:pt x="78" y="671"/>
                    <a:pt x="78" y="671"/>
                    <a:pt x="78" y="671"/>
                  </a:cubicBezTo>
                </a:path>
              </a:pathLst>
            </a:custGeom>
            <a:solidFill>
              <a:srgbClr val="44546A">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287" name="Freeform 20"/>
            <p:cNvSpPr>
              <a:spLocks/>
            </p:cNvSpPr>
            <p:nvPr/>
          </p:nvSpPr>
          <p:spPr bwMode="auto">
            <a:xfrm>
              <a:off x="7181287"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F778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288" name="Freeform 21"/>
            <p:cNvSpPr>
              <a:spLocks/>
            </p:cNvSpPr>
            <p:nvPr/>
          </p:nvSpPr>
          <p:spPr bwMode="auto">
            <a:xfrm>
              <a:off x="6959786"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44546A">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289" name="Freeform 22"/>
            <p:cNvSpPr>
              <a:spLocks/>
            </p:cNvSpPr>
            <p:nvPr/>
          </p:nvSpPr>
          <p:spPr bwMode="auto">
            <a:xfrm>
              <a:off x="7056735" y="5357314"/>
              <a:ext cx="130611" cy="191204"/>
            </a:xfrm>
            <a:custGeom>
              <a:avLst/>
              <a:gdLst>
                <a:gd name="T0" fmla="*/ 0 w 82"/>
                <a:gd name="T1" fmla="*/ 110 h 120"/>
                <a:gd name="T2" fmla="*/ 82 w 82"/>
                <a:gd name="T3" fmla="*/ 112 h 120"/>
                <a:gd name="T4" fmla="*/ 48 w 82"/>
                <a:gd name="T5" fmla="*/ 0 h 120"/>
                <a:gd name="T6" fmla="*/ 28 w 82"/>
                <a:gd name="T7" fmla="*/ 0 h 120"/>
                <a:gd name="T8" fmla="*/ 0 w 82"/>
                <a:gd name="T9" fmla="*/ 110 h 120"/>
              </a:gdLst>
              <a:ahLst/>
              <a:cxnLst>
                <a:cxn ang="0">
                  <a:pos x="T0" y="T1"/>
                </a:cxn>
                <a:cxn ang="0">
                  <a:pos x="T2" y="T3"/>
                </a:cxn>
                <a:cxn ang="0">
                  <a:pos x="T4" y="T5"/>
                </a:cxn>
                <a:cxn ang="0">
                  <a:pos x="T6" y="T7"/>
                </a:cxn>
                <a:cxn ang="0">
                  <a:pos x="T8" y="T9"/>
                </a:cxn>
              </a:cxnLst>
              <a:rect l="0" t="0" r="r" b="b"/>
              <a:pathLst>
                <a:path w="82" h="120">
                  <a:moveTo>
                    <a:pt x="0" y="110"/>
                  </a:moveTo>
                  <a:cubicBezTo>
                    <a:pt x="0" y="110"/>
                    <a:pt x="39" y="120"/>
                    <a:pt x="82" y="112"/>
                  </a:cubicBezTo>
                  <a:cubicBezTo>
                    <a:pt x="48" y="0"/>
                    <a:pt x="48" y="0"/>
                    <a:pt x="48" y="0"/>
                  </a:cubicBezTo>
                  <a:cubicBezTo>
                    <a:pt x="28" y="0"/>
                    <a:pt x="28" y="0"/>
                    <a:pt x="28" y="0"/>
                  </a:cubicBezTo>
                  <a:cubicBezTo>
                    <a:pt x="0" y="110"/>
                    <a:pt x="0" y="110"/>
                    <a:pt x="0" y="110"/>
                  </a:cubicBezTo>
                </a:path>
              </a:pathLst>
            </a:custGeom>
            <a:solidFill>
              <a:srgbClr val="44546A">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290" name="Freeform 45"/>
            <p:cNvSpPr>
              <a:spLocks/>
            </p:cNvSpPr>
            <p:nvPr/>
          </p:nvSpPr>
          <p:spPr bwMode="auto">
            <a:xfrm>
              <a:off x="7117328" y="5355294"/>
              <a:ext cx="249778" cy="1502706"/>
            </a:xfrm>
            <a:custGeom>
              <a:avLst/>
              <a:gdLst>
                <a:gd name="T0" fmla="*/ 34 w 157"/>
                <a:gd name="T1" fmla="*/ 0 h 944"/>
                <a:gd name="T2" fmla="*/ 0 w 157"/>
                <a:gd name="T3" fmla="*/ 1 h 944"/>
                <a:gd name="T4" fmla="*/ 0 w 157"/>
                <a:gd name="T5" fmla="*/ 1 h 944"/>
                <a:gd name="T6" fmla="*/ 10 w 157"/>
                <a:gd name="T7" fmla="*/ 1 h 944"/>
                <a:gd name="T8" fmla="*/ 44 w 157"/>
                <a:gd name="T9" fmla="*/ 113 h 944"/>
                <a:gd name="T10" fmla="*/ 44 w 157"/>
                <a:gd name="T11" fmla="*/ 113 h 944"/>
                <a:gd name="T12" fmla="*/ 98 w 157"/>
                <a:gd name="T13" fmla="*/ 284 h 944"/>
                <a:gd name="T14" fmla="*/ 97 w 157"/>
                <a:gd name="T15" fmla="*/ 286 h 944"/>
                <a:gd name="T16" fmla="*/ 103 w 157"/>
                <a:gd name="T17" fmla="*/ 301 h 944"/>
                <a:gd name="T18" fmla="*/ 103 w 157"/>
                <a:gd name="T19" fmla="*/ 941 h 944"/>
                <a:gd name="T20" fmla="*/ 41 w 157"/>
                <a:gd name="T21" fmla="*/ 941 h 944"/>
                <a:gd name="T22" fmla="*/ 41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10" y="1"/>
                    <a:pt x="10" y="1"/>
                    <a:pt x="10" y="1"/>
                  </a:cubicBezTo>
                  <a:cubicBezTo>
                    <a:pt x="44" y="113"/>
                    <a:pt x="44" y="113"/>
                    <a:pt x="44" y="113"/>
                  </a:cubicBezTo>
                  <a:cubicBezTo>
                    <a:pt x="44" y="113"/>
                    <a:pt x="44" y="113"/>
                    <a:pt x="44" y="113"/>
                  </a:cubicBezTo>
                  <a:cubicBezTo>
                    <a:pt x="98" y="284"/>
                    <a:pt x="98" y="284"/>
                    <a:pt x="98" y="284"/>
                  </a:cubicBezTo>
                  <a:cubicBezTo>
                    <a:pt x="97" y="286"/>
                    <a:pt x="97" y="286"/>
                    <a:pt x="97" y="286"/>
                  </a:cubicBezTo>
                  <a:cubicBezTo>
                    <a:pt x="101" y="293"/>
                    <a:pt x="103" y="301"/>
                    <a:pt x="103" y="301"/>
                  </a:cubicBezTo>
                  <a:cubicBezTo>
                    <a:pt x="103" y="941"/>
                    <a:pt x="103" y="941"/>
                    <a:pt x="103" y="941"/>
                  </a:cubicBezTo>
                  <a:cubicBezTo>
                    <a:pt x="41" y="941"/>
                    <a:pt x="41" y="941"/>
                    <a:pt x="41" y="941"/>
                  </a:cubicBezTo>
                  <a:cubicBezTo>
                    <a:pt x="41" y="942"/>
                    <a:pt x="41" y="942"/>
                    <a:pt x="41"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291" name="Freeform 46"/>
            <p:cNvSpPr>
              <a:spLocks/>
            </p:cNvSpPr>
            <p:nvPr/>
          </p:nvSpPr>
          <p:spPr bwMode="auto">
            <a:xfrm>
              <a:off x="7117328" y="5535727"/>
              <a:ext cx="156195" cy="295559"/>
            </a:xfrm>
            <a:custGeom>
              <a:avLst/>
              <a:gdLst>
                <a:gd name="T0" fmla="*/ 44 w 98"/>
                <a:gd name="T1" fmla="*/ 0 h 186"/>
                <a:gd name="T2" fmla="*/ 9 w 98"/>
                <a:gd name="T3" fmla="*/ 3 h 186"/>
                <a:gd name="T4" fmla="*/ 0 w 98"/>
                <a:gd name="T5" fmla="*/ 3 h 186"/>
                <a:gd name="T6" fmla="*/ 0 w 98"/>
                <a:gd name="T7" fmla="*/ 159 h 186"/>
                <a:gd name="T8" fmla="*/ 1 w 98"/>
                <a:gd name="T9" fmla="*/ 159 h 186"/>
                <a:gd name="T10" fmla="*/ 2 w 98"/>
                <a:gd name="T11" fmla="*/ 159 h 186"/>
                <a:gd name="T12" fmla="*/ 40 w 98"/>
                <a:gd name="T13" fmla="*/ 186 h 186"/>
                <a:gd name="T14" fmla="*/ 71 w 98"/>
                <a:gd name="T15" fmla="*/ 156 h 186"/>
                <a:gd name="T16" fmla="*/ 71 w 98"/>
                <a:gd name="T17" fmla="*/ 156 h 186"/>
                <a:gd name="T18" fmla="*/ 97 w 98"/>
                <a:gd name="T19" fmla="*/ 173 h 186"/>
                <a:gd name="T20" fmla="*/ 98 w 98"/>
                <a:gd name="T21" fmla="*/ 171 h 186"/>
                <a:gd name="T22" fmla="*/ 44 w 98"/>
                <a:gd name="T23"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8" h="186">
                  <a:moveTo>
                    <a:pt x="44" y="0"/>
                  </a:moveTo>
                  <a:cubicBezTo>
                    <a:pt x="31" y="2"/>
                    <a:pt x="20" y="3"/>
                    <a:pt x="9" y="3"/>
                  </a:cubicBezTo>
                  <a:cubicBezTo>
                    <a:pt x="6" y="3"/>
                    <a:pt x="3" y="3"/>
                    <a:pt x="0" y="3"/>
                  </a:cubicBezTo>
                  <a:cubicBezTo>
                    <a:pt x="0" y="159"/>
                    <a:pt x="0" y="159"/>
                    <a:pt x="0" y="159"/>
                  </a:cubicBezTo>
                  <a:cubicBezTo>
                    <a:pt x="0" y="159"/>
                    <a:pt x="1" y="159"/>
                    <a:pt x="1" y="159"/>
                  </a:cubicBezTo>
                  <a:cubicBezTo>
                    <a:pt x="2" y="159"/>
                    <a:pt x="2" y="159"/>
                    <a:pt x="2" y="159"/>
                  </a:cubicBezTo>
                  <a:cubicBezTo>
                    <a:pt x="27" y="159"/>
                    <a:pt x="37" y="177"/>
                    <a:pt x="40" y="186"/>
                  </a:cubicBezTo>
                  <a:cubicBezTo>
                    <a:pt x="42" y="179"/>
                    <a:pt x="48" y="157"/>
                    <a:pt x="71" y="156"/>
                  </a:cubicBezTo>
                  <a:cubicBezTo>
                    <a:pt x="71" y="156"/>
                    <a:pt x="71" y="156"/>
                    <a:pt x="71" y="156"/>
                  </a:cubicBezTo>
                  <a:cubicBezTo>
                    <a:pt x="85" y="156"/>
                    <a:pt x="92" y="165"/>
                    <a:pt x="97" y="173"/>
                  </a:cubicBezTo>
                  <a:cubicBezTo>
                    <a:pt x="98" y="171"/>
                    <a:pt x="98" y="171"/>
                    <a:pt x="98" y="171"/>
                  </a:cubicBezTo>
                  <a:cubicBezTo>
                    <a:pt x="44" y="0"/>
                    <a:pt x="44" y="0"/>
                    <a:pt x="44"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292" name="Freeform 47"/>
            <p:cNvSpPr>
              <a:spLocks/>
            </p:cNvSpPr>
            <p:nvPr/>
          </p:nvSpPr>
          <p:spPr bwMode="auto">
            <a:xfrm>
              <a:off x="7117328" y="5788871"/>
              <a:ext cx="65306" cy="1066436"/>
            </a:xfrm>
            <a:custGeom>
              <a:avLst/>
              <a:gdLst>
                <a:gd name="T0" fmla="*/ 2 w 41"/>
                <a:gd name="T1" fmla="*/ 0 h 670"/>
                <a:gd name="T2" fmla="*/ 1 w 41"/>
                <a:gd name="T3" fmla="*/ 0 h 670"/>
                <a:gd name="T4" fmla="*/ 0 w 41"/>
                <a:gd name="T5" fmla="*/ 0 h 670"/>
                <a:gd name="T6" fmla="*/ 0 w 41"/>
                <a:gd name="T7" fmla="*/ 670 h 670"/>
                <a:gd name="T8" fmla="*/ 41 w 41"/>
                <a:gd name="T9" fmla="*/ 670 h 670"/>
                <a:gd name="T10" fmla="*/ 41 w 41"/>
                <a:gd name="T11" fmla="*/ 669 h 670"/>
                <a:gd name="T12" fmla="*/ 40 w 41"/>
                <a:gd name="T13" fmla="*/ 669 h 670"/>
                <a:gd name="T14" fmla="*/ 40 w 41"/>
                <a:gd name="T15" fmla="*/ 29 h 670"/>
                <a:gd name="T16" fmla="*/ 40 w 41"/>
                <a:gd name="T17" fmla="*/ 27 h 670"/>
                <a:gd name="T18" fmla="*/ 2 w 41"/>
                <a:gd name="T19" fmla="*/ 0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670">
                  <a:moveTo>
                    <a:pt x="2" y="0"/>
                  </a:moveTo>
                  <a:cubicBezTo>
                    <a:pt x="2" y="0"/>
                    <a:pt x="2" y="0"/>
                    <a:pt x="1" y="0"/>
                  </a:cubicBezTo>
                  <a:cubicBezTo>
                    <a:pt x="1" y="0"/>
                    <a:pt x="0" y="0"/>
                    <a:pt x="0" y="0"/>
                  </a:cubicBezTo>
                  <a:cubicBezTo>
                    <a:pt x="0" y="670"/>
                    <a:pt x="0" y="670"/>
                    <a:pt x="0" y="670"/>
                  </a:cubicBezTo>
                  <a:cubicBezTo>
                    <a:pt x="41" y="670"/>
                    <a:pt x="41" y="670"/>
                    <a:pt x="41" y="670"/>
                  </a:cubicBezTo>
                  <a:cubicBezTo>
                    <a:pt x="41" y="669"/>
                    <a:pt x="41" y="669"/>
                    <a:pt x="41" y="669"/>
                  </a:cubicBezTo>
                  <a:cubicBezTo>
                    <a:pt x="40" y="669"/>
                    <a:pt x="40" y="669"/>
                    <a:pt x="40" y="669"/>
                  </a:cubicBezTo>
                  <a:cubicBezTo>
                    <a:pt x="40" y="29"/>
                    <a:pt x="40" y="29"/>
                    <a:pt x="40" y="29"/>
                  </a:cubicBezTo>
                  <a:cubicBezTo>
                    <a:pt x="40" y="29"/>
                    <a:pt x="40" y="28"/>
                    <a:pt x="40" y="27"/>
                  </a:cubicBezTo>
                  <a:cubicBezTo>
                    <a:pt x="37" y="18"/>
                    <a:pt x="27" y="0"/>
                    <a:pt x="2" y="0"/>
                  </a:cubicBezTo>
                </a:path>
              </a:pathLst>
            </a:custGeom>
            <a:solidFill>
              <a:srgbClr val="44546A"/>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293" name="Freeform 48"/>
            <p:cNvSpPr>
              <a:spLocks/>
            </p:cNvSpPr>
            <p:nvPr/>
          </p:nvSpPr>
          <p:spPr bwMode="auto">
            <a:xfrm>
              <a:off x="7181287"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1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1" y="672"/>
                    <a:pt x="1" y="672"/>
                    <a:pt x="1"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44546A"/>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294" name="Freeform 49"/>
            <p:cNvSpPr>
              <a:spLocks/>
            </p:cNvSpPr>
            <p:nvPr/>
          </p:nvSpPr>
          <p:spPr bwMode="auto">
            <a:xfrm>
              <a:off x="7117328" y="5357314"/>
              <a:ext cx="70019" cy="183125"/>
            </a:xfrm>
            <a:custGeom>
              <a:avLst/>
              <a:gdLst>
                <a:gd name="T0" fmla="*/ 10 w 44"/>
                <a:gd name="T1" fmla="*/ 0 h 115"/>
                <a:gd name="T2" fmla="*/ 0 w 44"/>
                <a:gd name="T3" fmla="*/ 0 h 115"/>
                <a:gd name="T4" fmla="*/ 0 w 44"/>
                <a:gd name="T5" fmla="*/ 115 h 115"/>
                <a:gd name="T6" fmla="*/ 9 w 44"/>
                <a:gd name="T7" fmla="*/ 115 h 115"/>
                <a:gd name="T8" fmla="*/ 44 w 44"/>
                <a:gd name="T9" fmla="*/ 112 h 115"/>
                <a:gd name="T10" fmla="*/ 44 w 44"/>
                <a:gd name="T11" fmla="*/ 112 h 115"/>
                <a:gd name="T12" fmla="*/ 10 w 44"/>
                <a:gd name="T13" fmla="*/ 0 h 115"/>
              </a:gdLst>
              <a:ahLst/>
              <a:cxnLst>
                <a:cxn ang="0">
                  <a:pos x="T0" y="T1"/>
                </a:cxn>
                <a:cxn ang="0">
                  <a:pos x="T2" y="T3"/>
                </a:cxn>
                <a:cxn ang="0">
                  <a:pos x="T4" y="T5"/>
                </a:cxn>
                <a:cxn ang="0">
                  <a:pos x="T6" y="T7"/>
                </a:cxn>
                <a:cxn ang="0">
                  <a:pos x="T8" y="T9"/>
                </a:cxn>
                <a:cxn ang="0">
                  <a:pos x="T10" y="T11"/>
                </a:cxn>
                <a:cxn ang="0">
                  <a:pos x="T12" y="T13"/>
                </a:cxn>
              </a:cxnLst>
              <a:rect l="0" t="0" r="r" b="b"/>
              <a:pathLst>
                <a:path w="44" h="115">
                  <a:moveTo>
                    <a:pt x="10" y="0"/>
                  </a:moveTo>
                  <a:cubicBezTo>
                    <a:pt x="0" y="0"/>
                    <a:pt x="0" y="0"/>
                    <a:pt x="0" y="0"/>
                  </a:cubicBezTo>
                  <a:cubicBezTo>
                    <a:pt x="0" y="115"/>
                    <a:pt x="0" y="115"/>
                    <a:pt x="0" y="115"/>
                  </a:cubicBezTo>
                  <a:cubicBezTo>
                    <a:pt x="3" y="115"/>
                    <a:pt x="6" y="115"/>
                    <a:pt x="9" y="115"/>
                  </a:cubicBezTo>
                  <a:cubicBezTo>
                    <a:pt x="20" y="115"/>
                    <a:pt x="31" y="114"/>
                    <a:pt x="44" y="112"/>
                  </a:cubicBezTo>
                  <a:cubicBezTo>
                    <a:pt x="44" y="112"/>
                    <a:pt x="44" y="112"/>
                    <a:pt x="44" y="112"/>
                  </a:cubicBezTo>
                  <a:cubicBezTo>
                    <a:pt x="10" y="0"/>
                    <a:pt x="10" y="0"/>
                    <a:pt x="10" y="0"/>
                  </a:cubicBezTo>
                </a:path>
              </a:pathLst>
            </a:custGeom>
            <a:solidFill>
              <a:srgbClr val="44546A"/>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grpSp>
      <p:grpSp>
        <p:nvGrpSpPr>
          <p:cNvPr id="295" name="Group 5"/>
          <p:cNvGrpSpPr/>
          <p:nvPr userDrawn="1"/>
        </p:nvGrpSpPr>
        <p:grpSpPr>
          <a:xfrm rot="10800000" flipV="1">
            <a:off x="1263958" y="6225655"/>
            <a:ext cx="403847" cy="2588666"/>
            <a:chOff x="6007804" y="4266641"/>
            <a:chExt cx="403952" cy="2588666"/>
          </a:xfrm>
        </p:grpSpPr>
        <p:sp>
          <p:nvSpPr>
            <p:cNvPr id="296" name="Freeform 29"/>
            <p:cNvSpPr>
              <a:spLocks/>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297" name="Freeform 30"/>
            <p:cNvSpPr>
              <a:spLocks/>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298" name="Freeform 31"/>
            <p:cNvSpPr>
              <a:spLocks/>
            </p:cNvSpPr>
            <p:nvPr/>
          </p:nvSpPr>
          <p:spPr bwMode="auto">
            <a:xfrm>
              <a:off x="6104752" y="4694831"/>
              <a:ext cx="125899" cy="2160476"/>
            </a:xfrm>
            <a:custGeom>
              <a:avLst/>
              <a:gdLst>
                <a:gd name="T0" fmla="*/ 79 w 79"/>
                <a:gd name="T1" fmla="*/ 1357 h 1357"/>
                <a:gd name="T2" fmla="*/ 0 w 79"/>
                <a:gd name="T3" fmla="*/ 1357 h 1357"/>
                <a:gd name="T4" fmla="*/ 0 w 79"/>
                <a:gd name="T5" fmla="*/ 32 h 1357"/>
                <a:gd name="T6" fmla="*/ 39 w 79"/>
                <a:gd name="T7" fmla="*/ 1 h 1357"/>
                <a:gd name="T8" fmla="*/ 79 w 79"/>
                <a:gd name="T9" fmla="*/ 32 h 1357"/>
                <a:gd name="T10" fmla="*/ 79 w 79"/>
                <a:gd name="T11" fmla="*/ 1357 h 1357"/>
              </a:gdLst>
              <a:ahLst/>
              <a:cxnLst>
                <a:cxn ang="0">
                  <a:pos x="T0" y="T1"/>
                </a:cxn>
                <a:cxn ang="0">
                  <a:pos x="T2" y="T3"/>
                </a:cxn>
                <a:cxn ang="0">
                  <a:pos x="T4" y="T5"/>
                </a:cxn>
                <a:cxn ang="0">
                  <a:pos x="T6" y="T7"/>
                </a:cxn>
                <a:cxn ang="0">
                  <a:pos x="T8" y="T9"/>
                </a:cxn>
                <a:cxn ang="0">
                  <a:pos x="T10" y="T11"/>
                </a:cxn>
              </a:cxnLst>
              <a:rect l="0" t="0" r="r" b="b"/>
              <a:pathLst>
                <a:path w="79" h="1357">
                  <a:moveTo>
                    <a:pt x="79" y="1357"/>
                  </a:moveTo>
                  <a:cubicBezTo>
                    <a:pt x="0" y="1357"/>
                    <a:pt x="0" y="1357"/>
                    <a:pt x="0" y="1357"/>
                  </a:cubicBezTo>
                  <a:cubicBezTo>
                    <a:pt x="0" y="32"/>
                    <a:pt x="0" y="32"/>
                    <a:pt x="0" y="32"/>
                  </a:cubicBezTo>
                  <a:cubicBezTo>
                    <a:pt x="0" y="32"/>
                    <a:pt x="5" y="1"/>
                    <a:pt x="39" y="1"/>
                  </a:cubicBezTo>
                  <a:cubicBezTo>
                    <a:pt x="73" y="0"/>
                    <a:pt x="79" y="32"/>
                    <a:pt x="79" y="32"/>
                  </a:cubicBezTo>
                  <a:cubicBezTo>
                    <a:pt x="79" y="1357"/>
                    <a:pt x="79" y="1357"/>
                    <a:pt x="79" y="1357"/>
                  </a:cubicBezTo>
                </a:path>
              </a:pathLst>
            </a:custGeom>
            <a:solidFill>
              <a:srgbClr val="F39C11">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299" name="Freeform 32"/>
            <p:cNvSpPr>
              <a:spLocks/>
            </p:cNvSpPr>
            <p:nvPr/>
          </p:nvSpPr>
          <p:spPr bwMode="auto">
            <a:xfrm>
              <a:off x="6228631" y="4692138"/>
              <a:ext cx="100315" cy="2161149"/>
            </a:xfrm>
            <a:custGeom>
              <a:avLst/>
              <a:gdLst>
                <a:gd name="T0" fmla="*/ 63 w 63"/>
                <a:gd name="T1" fmla="*/ 1358 h 1358"/>
                <a:gd name="T2" fmla="*/ 0 w 63"/>
                <a:gd name="T3" fmla="*/ 1358 h 1358"/>
                <a:gd name="T4" fmla="*/ 0 w 63"/>
                <a:gd name="T5" fmla="*/ 32 h 1358"/>
                <a:gd name="T6" fmla="*/ 30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0" y="0"/>
                  </a:cubicBezTo>
                  <a:cubicBezTo>
                    <a:pt x="57" y="0"/>
                    <a:pt x="63" y="32"/>
                    <a:pt x="63" y="32"/>
                  </a:cubicBezTo>
                  <a:cubicBezTo>
                    <a:pt x="63" y="1358"/>
                    <a:pt x="63" y="1358"/>
                    <a:pt x="63" y="1358"/>
                  </a:cubicBezTo>
                </a:path>
              </a:pathLst>
            </a:custGeom>
            <a:solidFill>
              <a:srgbClr val="FFB1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00" name="Freeform 33"/>
            <p:cNvSpPr>
              <a:spLocks/>
            </p:cNvSpPr>
            <p:nvPr/>
          </p:nvSpPr>
          <p:spPr bwMode="auto">
            <a:xfrm>
              <a:off x="6007804" y="4692138"/>
              <a:ext cx="100315" cy="2161149"/>
            </a:xfrm>
            <a:custGeom>
              <a:avLst/>
              <a:gdLst>
                <a:gd name="T0" fmla="*/ 63 w 63"/>
                <a:gd name="T1" fmla="*/ 1358 h 1358"/>
                <a:gd name="T2" fmla="*/ 0 w 63"/>
                <a:gd name="T3" fmla="*/ 1358 h 1358"/>
                <a:gd name="T4" fmla="*/ 0 w 63"/>
                <a:gd name="T5" fmla="*/ 32 h 1358"/>
                <a:gd name="T6" fmla="*/ 31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1" y="0"/>
                  </a:cubicBezTo>
                  <a:cubicBezTo>
                    <a:pt x="58" y="0"/>
                    <a:pt x="63" y="32"/>
                    <a:pt x="63" y="32"/>
                  </a:cubicBezTo>
                  <a:lnTo>
                    <a:pt x="63" y="1358"/>
                  </a:lnTo>
                  <a:close/>
                </a:path>
              </a:pathLst>
            </a:custGeom>
            <a:solidFill>
              <a:srgbClr val="F39C11">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01" name="Freeform 34"/>
            <p:cNvSpPr>
              <a:spLocks/>
            </p:cNvSpPr>
            <p:nvPr/>
          </p:nvSpPr>
          <p:spPr bwMode="auto">
            <a:xfrm>
              <a:off x="6104752" y="4268661"/>
              <a:ext cx="129265" cy="185818"/>
            </a:xfrm>
            <a:custGeom>
              <a:avLst/>
              <a:gdLst>
                <a:gd name="T0" fmla="*/ 0 w 81"/>
                <a:gd name="T1" fmla="*/ 107 h 117"/>
                <a:gd name="T2" fmla="*/ 81 w 81"/>
                <a:gd name="T3" fmla="*/ 109 h 117"/>
                <a:gd name="T4" fmla="*/ 48 w 81"/>
                <a:gd name="T5" fmla="*/ 0 h 117"/>
                <a:gd name="T6" fmla="*/ 28 w 81"/>
                <a:gd name="T7" fmla="*/ 0 h 117"/>
                <a:gd name="T8" fmla="*/ 0 w 81"/>
                <a:gd name="T9" fmla="*/ 107 h 117"/>
              </a:gdLst>
              <a:ahLst/>
              <a:cxnLst>
                <a:cxn ang="0">
                  <a:pos x="T0" y="T1"/>
                </a:cxn>
                <a:cxn ang="0">
                  <a:pos x="T2" y="T3"/>
                </a:cxn>
                <a:cxn ang="0">
                  <a:pos x="T4" y="T5"/>
                </a:cxn>
                <a:cxn ang="0">
                  <a:pos x="T6" y="T7"/>
                </a:cxn>
                <a:cxn ang="0">
                  <a:pos x="T8" y="T9"/>
                </a:cxn>
              </a:cxnLst>
              <a:rect l="0" t="0" r="r" b="b"/>
              <a:pathLst>
                <a:path w="81" h="117">
                  <a:moveTo>
                    <a:pt x="0" y="107"/>
                  </a:moveTo>
                  <a:cubicBezTo>
                    <a:pt x="0" y="107"/>
                    <a:pt x="39" y="117"/>
                    <a:pt x="81" y="109"/>
                  </a:cubicBezTo>
                  <a:cubicBezTo>
                    <a:pt x="48" y="0"/>
                    <a:pt x="48" y="0"/>
                    <a:pt x="48" y="0"/>
                  </a:cubicBezTo>
                  <a:cubicBezTo>
                    <a:pt x="28" y="0"/>
                    <a:pt x="28" y="0"/>
                    <a:pt x="28" y="0"/>
                  </a:cubicBezTo>
                  <a:cubicBezTo>
                    <a:pt x="0" y="107"/>
                    <a:pt x="0" y="107"/>
                    <a:pt x="0" y="107"/>
                  </a:cubicBezTo>
                </a:path>
              </a:pathLst>
            </a:custGeom>
            <a:solidFill>
              <a:srgbClr val="F39C11">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02" name="Freeform 50"/>
            <p:cNvSpPr>
              <a:spLocks/>
            </p:cNvSpPr>
            <p:nvPr/>
          </p:nvSpPr>
          <p:spPr bwMode="auto">
            <a:xfrm>
              <a:off x="6173424" y="4266641"/>
              <a:ext cx="238332" cy="2588666"/>
            </a:xfrm>
            <a:custGeom>
              <a:avLst/>
              <a:gdLst>
                <a:gd name="T0" fmla="*/ 27 w 150"/>
                <a:gd name="T1" fmla="*/ 0 h 1626"/>
                <a:gd name="T2" fmla="*/ 0 w 150"/>
                <a:gd name="T3" fmla="*/ 1 h 1626"/>
                <a:gd name="T4" fmla="*/ 5 w 150"/>
                <a:gd name="T5" fmla="*/ 1 h 1626"/>
                <a:gd name="T6" fmla="*/ 38 w 150"/>
                <a:gd name="T7" fmla="*/ 110 h 1626"/>
                <a:gd name="T8" fmla="*/ 92 w 150"/>
                <a:gd name="T9" fmla="*/ 282 h 1626"/>
                <a:gd name="T10" fmla="*/ 92 w 150"/>
                <a:gd name="T11" fmla="*/ 284 h 1626"/>
                <a:gd name="T12" fmla="*/ 98 w 150"/>
                <a:gd name="T13" fmla="*/ 299 h 1626"/>
                <a:gd name="T14" fmla="*/ 98 w 150"/>
                <a:gd name="T15" fmla="*/ 1625 h 1626"/>
                <a:gd name="T16" fmla="*/ 36 w 150"/>
                <a:gd name="T17" fmla="*/ 1625 h 1626"/>
                <a:gd name="T18" fmla="*/ 36 w 150"/>
                <a:gd name="T19" fmla="*/ 1626 h 1626"/>
                <a:gd name="T20" fmla="*/ 150 w 150"/>
                <a:gd name="T21" fmla="*/ 1626 h 1626"/>
                <a:gd name="T22" fmla="*/ 135 w 150"/>
                <a:gd name="T23" fmla="*/ 290 h 1626"/>
                <a:gd name="T24" fmla="*/ 27 w 150"/>
                <a:gd name="T25" fmla="*/ 0 h 1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0" h="1626">
                  <a:moveTo>
                    <a:pt x="27" y="0"/>
                  </a:moveTo>
                  <a:cubicBezTo>
                    <a:pt x="0" y="1"/>
                    <a:pt x="0" y="1"/>
                    <a:pt x="0" y="1"/>
                  </a:cubicBezTo>
                  <a:cubicBezTo>
                    <a:pt x="5" y="1"/>
                    <a:pt x="5" y="1"/>
                    <a:pt x="5" y="1"/>
                  </a:cubicBezTo>
                  <a:cubicBezTo>
                    <a:pt x="38" y="110"/>
                    <a:pt x="38" y="110"/>
                    <a:pt x="38" y="110"/>
                  </a:cubicBezTo>
                  <a:cubicBezTo>
                    <a:pt x="92" y="282"/>
                    <a:pt x="92" y="282"/>
                    <a:pt x="92" y="282"/>
                  </a:cubicBezTo>
                  <a:cubicBezTo>
                    <a:pt x="92" y="284"/>
                    <a:pt x="92" y="284"/>
                    <a:pt x="92" y="284"/>
                  </a:cubicBezTo>
                  <a:cubicBezTo>
                    <a:pt x="96" y="291"/>
                    <a:pt x="98" y="299"/>
                    <a:pt x="98" y="299"/>
                  </a:cubicBezTo>
                  <a:cubicBezTo>
                    <a:pt x="98" y="1625"/>
                    <a:pt x="98" y="1625"/>
                    <a:pt x="98" y="1625"/>
                  </a:cubicBezTo>
                  <a:cubicBezTo>
                    <a:pt x="36" y="1625"/>
                    <a:pt x="36" y="1625"/>
                    <a:pt x="36" y="1625"/>
                  </a:cubicBezTo>
                  <a:cubicBezTo>
                    <a:pt x="36" y="1626"/>
                    <a:pt x="36" y="1626"/>
                    <a:pt x="36" y="1626"/>
                  </a:cubicBezTo>
                  <a:cubicBezTo>
                    <a:pt x="150" y="1626"/>
                    <a:pt x="150" y="1626"/>
                    <a:pt x="150" y="1626"/>
                  </a:cubicBezTo>
                  <a:cubicBezTo>
                    <a:pt x="135" y="290"/>
                    <a:pt x="135" y="290"/>
                    <a:pt x="135" y="290"/>
                  </a:cubicBezTo>
                  <a:cubicBezTo>
                    <a:pt x="27" y="0"/>
                    <a:pt x="27" y="0"/>
                    <a:pt x="27"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03" name="Freeform 51"/>
            <p:cNvSpPr>
              <a:spLocks/>
            </p:cNvSpPr>
            <p:nvPr/>
          </p:nvSpPr>
          <p:spPr bwMode="auto">
            <a:xfrm>
              <a:off x="6161979" y="4441687"/>
              <a:ext cx="157542" cy="298252"/>
            </a:xfrm>
            <a:custGeom>
              <a:avLst/>
              <a:gdLst>
                <a:gd name="T0" fmla="*/ 45 w 99"/>
                <a:gd name="T1" fmla="*/ 0 h 187"/>
                <a:gd name="T2" fmla="*/ 45 w 99"/>
                <a:gd name="T3" fmla="*/ 0 h 187"/>
                <a:gd name="T4" fmla="*/ 11 w 99"/>
                <a:gd name="T5" fmla="*/ 3 h 187"/>
                <a:gd name="T6" fmla="*/ 0 w 99"/>
                <a:gd name="T7" fmla="*/ 3 h 187"/>
                <a:gd name="T8" fmla="*/ 0 w 99"/>
                <a:gd name="T9" fmla="*/ 160 h 187"/>
                <a:gd name="T10" fmla="*/ 3 w 99"/>
                <a:gd name="T11" fmla="*/ 160 h 187"/>
                <a:gd name="T12" fmla="*/ 4 w 99"/>
                <a:gd name="T13" fmla="*/ 160 h 187"/>
                <a:gd name="T14" fmla="*/ 42 w 99"/>
                <a:gd name="T15" fmla="*/ 187 h 187"/>
                <a:gd name="T16" fmla="*/ 72 w 99"/>
                <a:gd name="T17" fmla="*/ 157 h 187"/>
                <a:gd name="T18" fmla="*/ 73 w 99"/>
                <a:gd name="T19" fmla="*/ 157 h 187"/>
                <a:gd name="T20" fmla="*/ 99 w 99"/>
                <a:gd name="T21" fmla="*/ 174 h 187"/>
                <a:gd name="T22" fmla="*/ 99 w 99"/>
                <a:gd name="T23" fmla="*/ 172 h 187"/>
                <a:gd name="T24" fmla="*/ 45 w 99"/>
                <a:gd name="T25"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187">
                  <a:moveTo>
                    <a:pt x="45" y="0"/>
                  </a:moveTo>
                  <a:cubicBezTo>
                    <a:pt x="45" y="0"/>
                    <a:pt x="45" y="0"/>
                    <a:pt x="45" y="0"/>
                  </a:cubicBezTo>
                  <a:cubicBezTo>
                    <a:pt x="33" y="2"/>
                    <a:pt x="21" y="3"/>
                    <a:pt x="11" y="3"/>
                  </a:cubicBezTo>
                  <a:cubicBezTo>
                    <a:pt x="7" y="3"/>
                    <a:pt x="3" y="3"/>
                    <a:pt x="0" y="3"/>
                  </a:cubicBezTo>
                  <a:cubicBezTo>
                    <a:pt x="0" y="160"/>
                    <a:pt x="0" y="160"/>
                    <a:pt x="0" y="160"/>
                  </a:cubicBezTo>
                  <a:cubicBezTo>
                    <a:pt x="1" y="160"/>
                    <a:pt x="2" y="160"/>
                    <a:pt x="3" y="160"/>
                  </a:cubicBezTo>
                  <a:cubicBezTo>
                    <a:pt x="3" y="160"/>
                    <a:pt x="4" y="160"/>
                    <a:pt x="4" y="160"/>
                  </a:cubicBezTo>
                  <a:cubicBezTo>
                    <a:pt x="29" y="160"/>
                    <a:pt x="39" y="178"/>
                    <a:pt x="42" y="187"/>
                  </a:cubicBezTo>
                  <a:cubicBezTo>
                    <a:pt x="44" y="179"/>
                    <a:pt x="50" y="158"/>
                    <a:pt x="72" y="157"/>
                  </a:cubicBezTo>
                  <a:cubicBezTo>
                    <a:pt x="73" y="157"/>
                    <a:pt x="73" y="157"/>
                    <a:pt x="73" y="157"/>
                  </a:cubicBezTo>
                  <a:cubicBezTo>
                    <a:pt x="87" y="157"/>
                    <a:pt x="94" y="166"/>
                    <a:pt x="99" y="174"/>
                  </a:cubicBezTo>
                  <a:cubicBezTo>
                    <a:pt x="99" y="172"/>
                    <a:pt x="99" y="172"/>
                    <a:pt x="99" y="172"/>
                  </a:cubicBezTo>
                  <a:cubicBezTo>
                    <a:pt x="45" y="0"/>
                    <a:pt x="45" y="0"/>
                    <a:pt x="45"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04" name="Freeform 52"/>
            <p:cNvSpPr>
              <a:spLocks/>
            </p:cNvSpPr>
            <p:nvPr/>
          </p:nvSpPr>
          <p:spPr bwMode="auto">
            <a:xfrm>
              <a:off x="6161979" y="4696851"/>
              <a:ext cx="68672" cy="2158456"/>
            </a:xfrm>
            <a:custGeom>
              <a:avLst/>
              <a:gdLst>
                <a:gd name="T0" fmla="*/ 4 w 43"/>
                <a:gd name="T1" fmla="*/ 0 h 1356"/>
                <a:gd name="T2" fmla="*/ 3 w 43"/>
                <a:gd name="T3" fmla="*/ 0 h 1356"/>
                <a:gd name="T4" fmla="*/ 0 w 43"/>
                <a:gd name="T5" fmla="*/ 0 h 1356"/>
                <a:gd name="T6" fmla="*/ 0 w 43"/>
                <a:gd name="T7" fmla="*/ 1356 h 1356"/>
                <a:gd name="T8" fmla="*/ 43 w 43"/>
                <a:gd name="T9" fmla="*/ 1356 h 1356"/>
                <a:gd name="T10" fmla="*/ 43 w 43"/>
                <a:gd name="T11" fmla="*/ 1355 h 1356"/>
                <a:gd name="T12" fmla="*/ 42 w 43"/>
                <a:gd name="T13" fmla="*/ 1355 h 1356"/>
                <a:gd name="T14" fmla="*/ 42 w 43"/>
                <a:gd name="T15" fmla="*/ 29 h 1356"/>
                <a:gd name="T16" fmla="*/ 42 w 43"/>
                <a:gd name="T17" fmla="*/ 27 h 1356"/>
                <a:gd name="T18" fmla="*/ 4 w 43"/>
                <a:gd name="T19"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1356">
                  <a:moveTo>
                    <a:pt x="4" y="0"/>
                  </a:moveTo>
                  <a:cubicBezTo>
                    <a:pt x="4" y="0"/>
                    <a:pt x="3" y="0"/>
                    <a:pt x="3" y="0"/>
                  </a:cubicBezTo>
                  <a:cubicBezTo>
                    <a:pt x="2" y="0"/>
                    <a:pt x="1" y="0"/>
                    <a:pt x="0" y="0"/>
                  </a:cubicBezTo>
                  <a:cubicBezTo>
                    <a:pt x="0" y="1356"/>
                    <a:pt x="0" y="1356"/>
                    <a:pt x="0" y="1356"/>
                  </a:cubicBezTo>
                  <a:cubicBezTo>
                    <a:pt x="43" y="1356"/>
                    <a:pt x="43" y="1356"/>
                    <a:pt x="43" y="1356"/>
                  </a:cubicBezTo>
                  <a:cubicBezTo>
                    <a:pt x="43" y="1355"/>
                    <a:pt x="43" y="1355"/>
                    <a:pt x="43" y="1355"/>
                  </a:cubicBezTo>
                  <a:cubicBezTo>
                    <a:pt x="42" y="1355"/>
                    <a:pt x="42" y="1355"/>
                    <a:pt x="42" y="1355"/>
                  </a:cubicBezTo>
                  <a:cubicBezTo>
                    <a:pt x="42" y="29"/>
                    <a:pt x="42" y="29"/>
                    <a:pt x="42" y="29"/>
                  </a:cubicBezTo>
                  <a:cubicBezTo>
                    <a:pt x="42" y="29"/>
                    <a:pt x="42" y="28"/>
                    <a:pt x="42" y="27"/>
                  </a:cubicBezTo>
                  <a:cubicBezTo>
                    <a:pt x="39" y="18"/>
                    <a:pt x="29" y="0"/>
                    <a:pt x="4" y="0"/>
                  </a:cubicBezTo>
                </a:path>
              </a:pathLst>
            </a:custGeom>
            <a:solidFill>
              <a:srgbClr val="F39C1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05" name="Freeform 53"/>
            <p:cNvSpPr>
              <a:spLocks/>
            </p:cNvSpPr>
            <p:nvPr/>
          </p:nvSpPr>
          <p:spPr bwMode="auto">
            <a:xfrm>
              <a:off x="6228631" y="4692138"/>
              <a:ext cx="100315" cy="2161149"/>
            </a:xfrm>
            <a:custGeom>
              <a:avLst/>
              <a:gdLst>
                <a:gd name="T0" fmla="*/ 31 w 63"/>
                <a:gd name="T1" fmla="*/ 0 h 1358"/>
                <a:gd name="T2" fmla="*/ 30 w 63"/>
                <a:gd name="T3" fmla="*/ 0 h 1358"/>
                <a:gd name="T4" fmla="*/ 0 w 63"/>
                <a:gd name="T5" fmla="*/ 30 h 1358"/>
                <a:gd name="T6" fmla="*/ 0 w 63"/>
                <a:gd name="T7" fmla="*/ 32 h 1358"/>
                <a:gd name="T8" fmla="*/ 0 w 63"/>
                <a:gd name="T9" fmla="*/ 1358 h 1358"/>
                <a:gd name="T10" fmla="*/ 1 w 63"/>
                <a:gd name="T11" fmla="*/ 1358 h 1358"/>
                <a:gd name="T12" fmla="*/ 63 w 63"/>
                <a:gd name="T13" fmla="*/ 1358 h 1358"/>
                <a:gd name="T14" fmla="*/ 63 w 63"/>
                <a:gd name="T15" fmla="*/ 32 h 1358"/>
                <a:gd name="T16" fmla="*/ 57 w 63"/>
                <a:gd name="T17" fmla="*/ 17 h 1358"/>
                <a:gd name="T18" fmla="*/ 31 w 63"/>
                <a:gd name="T19" fmla="*/ 0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358">
                  <a:moveTo>
                    <a:pt x="31" y="0"/>
                  </a:moveTo>
                  <a:cubicBezTo>
                    <a:pt x="31" y="0"/>
                    <a:pt x="31" y="0"/>
                    <a:pt x="30" y="0"/>
                  </a:cubicBezTo>
                  <a:cubicBezTo>
                    <a:pt x="8" y="1"/>
                    <a:pt x="2" y="22"/>
                    <a:pt x="0" y="30"/>
                  </a:cubicBezTo>
                  <a:cubicBezTo>
                    <a:pt x="0" y="31"/>
                    <a:pt x="0" y="32"/>
                    <a:pt x="0" y="32"/>
                  </a:cubicBezTo>
                  <a:cubicBezTo>
                    <a:pt x="0" y="1358"/>
                    <a:pt x="0" y="1358"/>
                    <a:pt x="0" y="1358"/>
                  </a:cubicBezTo>
                  <a:cubicBezTo>
                    <a:pt x="1" y="1358"/>
                    <a:pt x="1" y="1358"/>
                    <a:pt x="1" y="1358"/>
                  </a:cubicBezTo>
                  <a:cubicBezTo>
                    <a:pt x="63" y="1358"/>
                    <a:pt x="63" y="1358"/>
                    <a:pt x="63" y="1358"/>
                  </a:cubicBezTo>
                  <a:cubicBezTo>
                    <a:pt x="63" y="32"/>
                    <a:pt x="63" y="32"/>
                    <a:pt x="63" y="32"/>
                  </a:cubicBezTo>
                  <a:cubicBezTo>
                    <a:pt x="63" y="32"/>
                    <a:pt x="61" y="24"/>
                    <a:pt x="57" y="17"/>
                  </a:cubicBezTo>
                  <a:cubicBezTo>
                    <a:pt x="52" y="9"/>
                    <a:pt x="45" y="0"/>
                    <a:pt x="31" y="0"/>
                  </a:cubicBezTo>
                </a:path>
              </a:pathLst>
            </a:custGeom>
            <a:solidFill>
              <a:srgbClr val="F39C1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06" name="Freeform 54"/>
            <p:cNvSpPr>
              <a:spLocks/>
            </p:cNvSpPr>
            <p:nvPr/>
          </p:nvSpPr>
          <p:spPr bwMode="auto">
            <a:xfrm>
              <a:off x="6161979" y="4268661"/>
              <a:ext cx="72038" cy="178413"/>
            </a:xfrm>
            <a:custGeom>
              <a:avLst/>
              <a:gdLst>
                <a:gd name="T0" fmla="*/ 12 w 45"/>
                <a:gd name="T1" fmla="*/ 0 h 112"/>
                <a:gd name="T2" fmla="*/ 7 w 45"/>
                <a:gd name="T3" fmla="*/ 0 h 112"/>
                <a:gd name="T4" fmla="*/ 0 w 45"/>
                <a:gd name="T5" fmla="*/ 0 h 112"/>
                <a:gd name="T6" fmla="*/ 0 w 45"/>
                <a:gd name="T7" fmla="*/ 112 h 112"/>
                <a:gd name="T8" fmla="*/ 11 w 45"/>
                <a:gd name="T9" fmla="*/ 112 h 112"/>
                <a:gd name="T10" fmla="*/ 45 w 45"/>
                <a:gd name="T11" fmla="*/ 109 h 112"/>
                <a:gd name="T12" fmla="*/ 45 w 45"/>
                <a:gd name="T13" fmla="*/ 109 h 112"/>
                <a:gd name="T14" fmla="*/ 12 w 45"/>
                <a:gd name="T15" fmla="*/ 0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112">
                  <a:moveTo>
                    <a:pt x="12" y="0"/>
                  </a:moveTo>
                  <a:cubicBezTo>
                    <a:pt x="7" y="0"/>
                    <a:pt x="7" y="0"/>
                    <a:pt x="7" y="0"/>
                  </a:cubicBezTo>
                  <a:cubicBezTo>
                    <a:pt x="0" y="0"/>
                    <a:pt x="0" y="0"/>
                    <a:pt x="0" y="0"/>
                  </a:cubicBezTo>
                  <a:cubicBezTo>
                    <a:pt x="0" y="112"/>
                    <a:pt x="0" y="112"/>
                    <a:pt x="0" y="112"/>
                  </a:cubicBezTo>
                  <a:cubicBezTo>
                    <a:pt x="3" y="112"/>
                    <a:pt x="7" y="112"/>
                    <a:pt x="11" y="112"/>
                  </a:cubicBezTo>
                  <a:cubicBezTo>
                    <a:pt x="21" y="112"/>
                    <a:pt x="33" y="111"/>
                    <a:pt x="45" y="109"/>
                  </a:cubicBezTo>
                  <a:cubicBezTo>
                    <a:pt x="45" y="109"/>
                    <a:pt x="45" y="109"/>
                    <a:pt x="45" y="109"/>
                  </a:cubicBezTo>
                  <a:cubicBezTo>
                    <a:pt x="12" y="0"/>
                    <a:pt x="12" y="0"/>
                    <a:pt x="12" y="0"/>
                  </a:cubicBezTo>
                </a:path>
              </a:pathLst>
            </a:custGeom>
            <a:solidFill>
              <a:srgbClr val="F39C1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grpSp>
      <p:grpSp>
        <p:nvGrpSpPr>
          <p:cNvPr id="307" name="Group 6"/>
          <p:cNvGrpSpPr/>
          <p:nvPr userDrawn="1"/>
        </p:nvGrpSpPr>
        <p:grpSpPr>
          <a:xfrm rot="10800000" flipV="1">
            <a:off x="786071" y="6225655"/>
            <a:ext cx="409232" cy="3142082"/>
            <a:chOff x="6480429" y="3713225"/>
            <a:chExt cx="409339" cy="3142082"/>
          </a:xfrm>
        </p:grpSpPr>
        <p:sp>
          <p:nvSpPr>
            <p:cNvPr id="308" name="Freeform 5"/>
            <p:cNvSpPr>
              <a:spLocks/>
            </p:cNvSpPr>
            <p:nvPr/>
          </p:nvSpPr>
          <p:spPr bwMode="auto">
            <a:xfrm>
              <a:off x="6491874" y="3722651"/>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09" name="Freeform 6"/>
            <p:cNvSpPr>
              <a:spLocks/>
            </p:cNvSpPr>
            <p:nvPr/>
          </p:nvSpPr>
          <p:spPr bwMode="auto">
            <a:xfrm>
              <a:off x="6491874" y="3722651"/>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10" name="Freeform 7"/>
            <p:cNvSpPr>
              <a:spLocks/>
            </p:cNvSpPr>
            <p:nvPr/>
          </p:nvSpPr>
          <p:spPr bwMode="auto">
            <a:xfrm>
              <a:off x="6579397" y="4144108"/>
              <a:ext cx="125899" cy="2711199"/>
            </a:xfrm>
            <a:custGeom>
              <a:avLst/>
              <a:gdLst>
                <a:gd name="T0" fmla="*/ 79 w 79"/>
                <a:gd name="T1" fmla="*/ 1703 h 1703"/>
                <a:gd name="T2" fmla="*/ 0 w 79"/>
                <a:gd name="T3" fmla="*/ 1703 h 1703"/>
                <a:gd name="T4" fmla="*/ 0 w 79"/>
                <a:gd name="T5" fmla="*/ 33 h 1703"/>
                <a:gd name="T6" fmla="*/ 38 w 79"/>
                <a:gd name="T7" fmla="*/ 1 h 1703"/>
                <a:gd name="T8" fmla="*/ 79 w 79"/>
                <a:gd name="T9" fmla="*/ 33 h 1703"/>
                <a:gd name="T10" fmla="*/ 79 w 79"/>
                <a:gd name="T11" fmla="*/ 1703 h 1703"/>
              </a:gdLst>
              <a:ahLst/>
              <a:cxnLst>
                <a:cxn ang="0">
                  <a:pos x="T0" y="T1"/>
                </a:cxn>
                <a:cxn ang="0">
                  <a:pos x="T2" y="T3"/>
                </a:cxn>
                <a:cxn ang="0">
                  <a:pos x="T4" y="T5"/>
                </a:cxn>
                <a:cxn ang="0">
                  <a:pos x="T6" y="T7"/>
                </a:cxn>
                <a:cxn ang="0">
                  <a:pos x="T8" y="T9"/>
                </a:cxn>
                <a:cxn ang="0">
                  <a:pos x="T10" y="T11"/>
                </a:cxn>
              </a:cxnLst>
              <a:rect l="0" t="0" r="r" b="b"/>
              <a:pathLst>
                <a:path w="79" h="1703">
                  <a:moveTo>
                    <a:pt x="79" y="1703"/>
                  </a:moveTo>
                  <a:cubicBezTo>
                    <a:pt x="0" y="1703"/>
                    <a:pt x="0" y="1703"/>
                    <a:pt x="0" y="1703"/>
                  </a:cubicBezTo>
                  <a:cubicBezTo>
                    <a:pt x="0" y="33"/>
                    <a:pt x="0" y="33"/>
                    <a:pt x="0" y="33"/>
                  </a:cubicBezTo>
                  <a:cubicBezTo>
                    <a:pt x="0" y="33"/>
                    <a:pt x="5" y="2"/>
                    <a:pt x="38" y="1"/>
                  </a:cubicBezTo>
                  <a:cubicBezTo>
                    <a:pt x="72" y="0"/>
                    <a:pt x="79" y="33"/>
                    <a:pt x="79" y="33"/>
                  </a:cubicBezTo>
                  <a:cubicBezTo>
                    <a:pt x="79" y="1703"/>
                    <a:pt x="79" y="1703"/>
                    <a:pt x="79" y="1703"/>
                  </a:cubicBezTo>
                </a:path>
              </a:pathLst>
            </a:custGeom>
            <a:solidFill>
              <a:srgbClr val="E23761">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11" name="Freeform 8"/>
            <p:cNvSpPr>
              <a:spLocks/>
            </p:cNvSpPr>
            <p:nvPr/>
          </p:nvSpPr>
          <p:spPr bwMode="auto">
            <a:xfrm>
              <a:off x="6701930" y="4141415"/>
              <a:ext cx="100315" cy="2711872"/>
            </a:xfrm>
            <a:custGeom>
              <a:avLst/>
              <a:gdLst>
                <a:gd name="T0" fmla="*/ 63 w 63"/>
                <a:gd name="T1" fmla="*/ 1704 h 1704"/>
                <a:gd name="T2" fmla="*/ 0 w 63"/>
                <a:gd name="T3" fmla="*/ 1704 h 1704"/>
                <a:gd name="T4" fmla="*/ 0 w 63"/>
                <a:gd name="T5" fmla="*/ 33 h 1704"/>
                <a:gd name="T6" fmla="*/ 31 w 63"/>
                <a:gd name="T7" fmla="*/ 1 h 1704"/>
                <a:gd name="T8" fmla="*/ 63 w 63"/>
                <a:gd name="T9" fmla="*/ 33 h 1704"/>
                <a:gd name="T10" fmla="*/ 63 w 63"/>
                <a:gd name="T11" fmla="*/ 1704 h 1704"/>
              </a:gdLst>
              <a:ahLst/>
              <a:cxnLst>
                <a:cxn ang="0">
                  <a:pos x="T0" y="T1"/>
                </a:cxn>
                <a:cxn ang="0">
                  <a:pos x="T2" y="T3"/>
                </a:cxn>
                <a:cxn ang="0">
                  <a:pos x="T4" y="T5"/>
                </a:cxn>
                <a:cxn ang="0">
                  <a:pos x="T6" y="T7"/>
                </a:cxn>
                <a:cxn ang="0">
                  <a:pos x="T8" y="T9"/>
                </a:cxn>
                <a:cxn ang="0">
                  <a:pos x="T10" y="T11"/>
                </a:cxn>
              </a:cxnLst>
              <a:rect l="0" t="0" r="r" b="b"/>
              <a:pathLst>
                <a:path w="63" h="1704">
                  <a:moveTo>
                    <a:pt x="63" y="1704"/>
                  </a:moveTo>
                  <a:cubicBezTo>
                    <a:pt x="0" y="1704"/>
                    <a:pt x="0" y="1704"/>
                    <a:pt x="0" y="1704"/>
                  </a:cubicBezTo>
                  <a:cubicBezTo>
                    <a:pt x="0" y="33"/>
                    <a:pt x="0" y="33"/>
                    <a:pt x="0" y="33"/>
                  </a:cubicBezTo>
                  <a:cubicBezTo>
                    <a:pt x="0" y="33"/>
                    <a:pt x="4" y="1"/>
                    <a:pt x="31" y="1"/>
                  </a:cubicBezTo>
                  <a:cubicBezTo>
                    <a:pt x="58" y="0"/>
                    <a:pt x="63" y="33"/>
                    <a:pt x="63" y="33"/>
                  </a:cubicBezTo>
                  <a:cubicBezTo>
                    <a:pt x="63" y="1704"/>
                    <a:pt x="63" y="1704"/>
                    <a:pt x="63" y="1704"/>
                  </a:cubicBezTo>
                </a:path>
              </a:pathLst>
            </a:custGeom>
            <a:solidFill>
              <a:srgbClr val="3DCE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12" name="Freeform 9"/>
            <p:cNvSpPr>
              <a:spLocks/>
            </p:cNvSpPr>
            <p:nvPr/>
          </p:nvSpPr>
          <p:spPr bwMode="auto">
            <a:xfrm>
              <a:off x="6480429" y="4141415"/>
              <a:ext cx="100315" cy="2711872"/>
            </a:xfrm>
            <a:custGeom>
              <a:avLst/>
              <a:gdLst>
                <a:gd name="T0" fmla="*/ 63 w 63"/>
                <a:gd name="T1" fmla="*/ 1704 h 1704"/>
                <a:gd name="T2" fmla="*/ 0 w 63"/>
                <a:gd name="T3" fmla="*/ 1704 h 1704"/>
                <a:gd name="T4" fmla="*/ 0 w 63"/>
                <a:gd name="T5" fmla="*/ 33 h 1704"/>
                <a:gd name="T6" fmla="*/ 31 w 63"/>
                <a:gd name="T7" fmla="*/ 1 h 1704"/>
                <a:gd name="T8" fmla="*/ 63 w 63"/>
                <a:gd name="T9" fmla="*/ 33 h 1704"/>
                <a:gd name="T10" fmla="*/ 63 w 63"/>
                <a:gd name="T11" fmla="*/ 1704 h 1704"/>
              </a:gdLst>
              <a:ahLst/>
              <a:cxnLst>
                <a:cxn ang="0">
                  <a:pos x="T0" y="T1"/>
                </a:cxn>
                <a:cxn ang="0">
                  <a:pos x="T2" y="T3"/>
                </a:cxn>
                <a:cxn ang="0">
                  <a:pos x="T4" y="T5"/>
                </a:cxn>
                <a:cxn ang="0">
                  <a:pos x="T6" y="T7"/>
                </a:cxn>
                <a:cxn ang="0">
                  <a:pos x="T8" y="T9"/>
                </a:cxn>
                <a:cxn ang="0">
                  <a:pos x="T10" y="T11"/>
                </a:cxn>
              </a:cxnLst>
              <a:rect l="0" t="0" r="r" b="b"/>
              <a:pathLst>
                <a:path w="63" h="1704">
                  <a:moveTo>
                    <a:pt x="63" y="1704"/>
                  </a:moveTo>
                  <a:cubicBezTo>
                    <a:pt x="0" y="1704"/>
                    <a:pt x="0" y="1704"/>
                    <a:pt x="0" y="1704"/>
                  </a:cubicBezTo>
                  <a:cubicBezTo>
                    <a:pt x="0" y="33"/>
                    <a:pt x="0" y="33"/>
                    <a:pt x="0" y="33"/>
                  </a:cubicBezTo>
                  <a:cubicBezTo>
                    <a:pt x="0" y="33"/>
                    <a:pt x="4" y="1"/>
                    <a:pt x="31" y="1"/>
                  </a:cubicBezTo>
                  <a:cubicBezTo>
                    <a:pt x="58" y="0"/>
                    <a:pt x="63" y="33"/>
                    <a:pt x="63" y="33"/>
                  </a:cubicBezTo>
                  <a:lnTo>
                    <a:pt x="63" y="1704"/>
                  </a:lnTo>
                  <a:close/>
                </a:path>
              </a:pathLst>
            </a:custGeom>
            <a:solidFill>
              <a:srgbClr val="E23761">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13" name="Freeform 10"/>
            <p:cNvSpPr>
              <a:spLocks/>
            </p:cNvSpPr>
            <p:nvPr/>
          </p:nvSpPr>
          <p:spPr bwMode="auto">
            <a:xfrm>
              <a:off x="6576031" y="3714572"/>
              <a:ext cx="131958" cy="191204"/>
            </a:xfrm>
            <a:custGeom>
              <a:avLst/>
              <a:gdLst>
                <a:gd name="T0" fmla="*/ 0 w 83"/>
                <a:gd name="T1" fmla="*/ 111 h 120"/>
                <a:gd name="T2" fmla="*/ 83 w 83"/>
                <a:gd name="T3" fmla="*/ 113 h 120"/>
                <a:gd name="T4" fmla="*/ 50 w 83"/>
                <a:gd name="T5" fmla="*/ 0 h 120"/>
                <a:gd name="T6" fmla="*/ 29 w 83"/>
                <a:gd name="T7" fmla="*/ 0 h 120"/>
                <a:gd name="T8" fmla="*/ 0 w 83"/>
                <a:gd name="T9" fmla="*/ 111 h 120"/>
              </a:gdLst>
              <a:ahLst/>
              <a:cxnLst>
                <a:cxn ang="0">
                  <a:pos x="T0" y="T1"/>
                </a:cxn>
                <a:cxn ang="0">
                  <a:pos x="T2" y="T3"/>
                </a:cxn>
                <a:cxn ang="0">
                  <a:pos x="T4" y="T5"/>
                </a:cxn>
                <a:cxn ang="0">
                  <a:pos x="T6" y="T7"/>
                </a:cxn>
                <a:cxn ang="0">
                  <a:pos x="T8" y="T9"/>
                </a:cxn>
              </a:cxnLst>
              <a:rect l="0" t="0" r="r" b="b"/>
              <a:pathLst>
                <a:path w="83" h="120">
                  <a:moveTo>
                    <a:pt x="0" y="111"/>
                  </a:moveTo>
                  <a:cubicBezTo>
                    <a:pt x="0" y="111"/>
                    <a:pt x="40" y="120"/>
                    <a:pt x="83" y="113"/>
                  </a:cubicBezTo>
                  <a:cubicBezTo>
                    <a:pt x="50" y="0"/>
                    <a:pt x="50" y="0"/>
                    <a:pt x="50" y="0"/>
                  </a:cubicBezTo>
                  <a:cubicBezTo>
                    <a:pt x="29" y="0"/>
                    <a:pt x="29" y="0"/>
                    <a:pt x="29" y="0"/>
                  </a:cubicBezTo>
                  <a:cubicBezTo>
                    <a:pt x="0" y="111"/>
                    <a:pt x="0" y="111"/>
                    <a:pt x="0" y="111"/>
                  </a:cubicBezTo>
                </a:path>
              </a:pathLst>
            </a:custGeom>
            <a:solidFill>
              <a:srgbClr val="E23761">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14" name="Freeform 55"/>
            <p:cNvSpPr>
              <a:spLocks/>
            </p:cNvSpPr>
            <p:nvPr/>
          </p:nvSpPr>
          <p:spPr bwMode="auto">
            <a:xfrm>
              <a:off x="6655475" y="3713225"/>
              <a:ext cx="234293" cy="3142082"/>
            </a:xfrm>
            <a:custGeom>
              <a:avLst/>
              <a:gdLst>
                <a:gd name="T0" fmla="*/ 24 w 147"/>
                <a:gd name="T1" fmla="*/ 0 h 1974"/>
                <a:gd name="T2" fmla="*/ 0 w 147"/>
                <a:gd name="T3" fmla="*/ 1 h 1974"/>
                <a:gd name="T4" fmla="*/ 33 w 147"/>
                <a:gd name="T5" fmla="*/ 114 h 1974"/>
                <a:gd name="T6" fmla="*/ 33 w 147"/>
                <a:gd name="T7" fmla="*/ 114 h 1974"/>
                <a:gd name="T8" fmla="*/ 87 w 147"/>
                <a:gd name="T9" fmla="*/ 284 h 1974"/>
                <a:gd name="T10" fmla="*/ 86 w 147"/>
                <a:gd name="T11" fmla="*/ 286 h 1974"/>
                <a:gd name="T12" fmla="*/ 92 w 147"/>
                <a:gd name="T13" fmla="*/ 302 h 1974"/>
                <a:gd name="T14" fmla="*/ 92 w 147"/>
                <a:gd name="T15" fmla="*/ 1973 h 1974"/>
                <a:gd name="T16" fmla="*/ 31 w 147"/>
                <a:gd name="T17" fmla="*/ 1973 h 1974"/>
                <a:gd name="T18" fmla="*/ 31 w 147"/>
                <a:gd name="T19" fmla="*/ 1974 h 1974"/>
                <a:gd name="T20" fmla="*/ 147 w 147"/>
                <a:gd name="T21" fmla="*/ 1974 h 1974"/>
                <a:gd name="T22" fmla="*/ 132 w 147"/>
                <a:gd name="T23" fmla="*/ 290 h 1974"/>
                <a:gd name="T24" fmla="*/ 24 w 147"/>
                <a:gd name="T25" fmla="*/ 0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7" h="1974">
                  <a:moveTo>
                    <a:pt x="24" y="0"/>
                  </a:moveTo>
                  <a:cubicBezTo>
                    <a:pt x="0" y="1"/>
                    <a:pt x="0" y="1"/>
                    <a:pt x="0" y="1"/>
                  </a:cubicBezTo>
                  <a:cubicBezTo>
                    <a:pt x="33" y="114"/>
                    <a:pt x="33" y="114"/>
                    <a:pt x="33" y="114"/>
                  </a:cubicBezTo>
                  <a:cubicBezTo>
                    <a:pt x="33" y="114"/>
                    <a:pt x="33" y="114"/>
                    <a:pt x="33" y="114"/>
                  </a:cubicBezTo>
                  <a:cubicBezTo>
                    <a:pt x="87" y="284"/>
                    <a:pt x="87" y="284"/>
                    <a:pt x="87" y="284"/>
                  </a:cubicBezTo>
                  <a:cubicBezTo>
                    <a:pt x="86" y="286"/>
                    <a:pt x="86" y="286"/>
                    <a:pt x="86" y="286"/>
                  </a:cubicBezTo>
                  <a:cubicBezTo>
                    <a:pt x="91" y="294"/>
                    <a:pt x="92" y="302"/>
                    <a:pt x="92" y="302"/>
                  </a:cubicBezTo>
                  <a:cubicBezTo>
                    <a:pt x="92" y="1973"/>
                    <a:pt x="92" y="1973"/>
                    <a:pt x="92" y="1973"/>
                  </a:cubicBezTo>
                  <a:cubicBezTo>
                    <a:pt x="31" y="1973"/>
                    <a:pt x="31" y="1973"/>
                    <a:pt x="31" y="1973"/>
                  </a:cubicBezTo>
                  <a:cubicBezTo>
                    <a:pt x="31" y="1974"/>
                    <a:pt x="31" y="1974"/>
                    <a:pt x="31" y="1974"/>
                  </a:cubicBezTo>
                  <a:cubicBezTo>
                    <a:pt x="147" y="1974"/>
                    <a:pt x="147" y="1974"/>
                    <a:pt x="147" y="1974"/>
                  </a:cubicBezTo>
                  <a:cubicBezTo>
                    <a:pt x="132" y="290"/>
                    <a:pt x="132" y="290"/>
                    <a:pt x="132" y="290"/>
                  </a:cubicBezTo>
                  <a:cubicBezTo>
                    <a:pt x="24" y="0"/>
                    <a:pt x="24" y="0"/>
                    <a:pt x="2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15" name="Freeform 56"/>
            <p:cNvSpPr>
              <a:spLocks/>
            </p:cNvSpPr>
            <p:nvPr/>
          </p:nvSpPr>
          <p:spPr bwMode="auto">
            <a:xfrm>
              <a:off x="6639990" y="3894331"/>
              <a:ext cx="154175" cy="294886"/>
            </a:xfrm>
            <a:custGeom>
              <a:avLst/>
              <a:gdLst>
                <a:gd name="T0" fmla="*/ 43 w 97"/>
                <a:gd name="T1" fmla="*/ 0 h 185"/>
                <a:gd name="T2" fmla="*/ 8 w 97"/>
                <a:gd name="T3" fmla="*/ 3 h 185"/>
                <a:gd name="T4" fmla="*/ 0 w 97"/>
                <a:gd name="T5" fmla="*/ 3 h 185"/>
                <a:gd name="T6" fmla="*/ 0 w 97"/>
                <a:gd name="T7" fmla="*/ 158 h 185"/>
                <a:gd name="T8" fmla="*/ 0 w 97"/>
                <a:gd name="T9" fmla="*/ 158 h 185"/>
                <a:gd name="T10" fmla="*/ 1 w 97"/>
                <a:gd name="T11" fmla="*/ 158 h 185"/>
                <a:gd name="T12" fmla="*/ 39 w 97"/>
                <a:gd name="T13" fmla="*/ 185 h 185"/>
                <a:gd name="T14" fmla="*/ 70 w 97"/>
                <a:gd name="T15" fmla="*/ 156 h 185"/>
                <a:gd name="T16" fmla="*/ 71 w 97"/>
                <a:gd name="T17" fmla="*/ 156 h 185"/>
                <a:gd name="T18" fmla="*/ 96 w 97"/>
                <a:gd name="T19" fmla="*/ 172 h 185"/>
                <a:gd name="T20" fmla="*/ 97 w 97"/>
                <a:gd name="T21" fmla="*/ 170 h 185"/>
                <a:gd name="T22" fmla="*/ 43 w 97"/>
                <a:gd name="T23"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7" h="185">
                  <a:moveTo>
                    <a:pt x="43" y="0"/>
                  </a:moveTo>
                  <a:cubicBezTo>
                    <a:pt x="31" y="2"/>
                    <a:pt x="19" y="3"/>
                    <a:pt x="8" y="3"/>
                  </a:cubicBezTo>
                  <a:cubicBezTo>
                    <a:pt x="5" y="3"/>
                    <a:pt x="3" y="3"/>
                    <a:pt x="0" y="3"/>
                  </a:cubicBezTo>
                  <a:cubicBezTo>
                    <a:pt x="0" y="158"/>
                    <a:pt x="0" y="158"/>
                    <a:pt x="0" y="158"/>
                  </a:cubicBezTo>
                  <a:cubicBezTo>
                    <a:pt x="0" y="158"/>
                    <a:pt x="0" y="158"/>
                    <a:pt x="0" y="158"/>
                  </a:cubicBezTo>
                  <a:cubicBezTo>
                    <a:pt x="1" y="158"/>
                    <a:pt x="1" y="158"/>
                    <a:pt x="1" y="158"/>
                  </a:cubicBezTo>
                  <a:cubicBezTo>
                    <a:pt x="26" y="158"/>
                    <a:pt x="36" y="176"/>
                    <a:pt x="39" y="185"/>
                  </a:cubicBezTo>
                  <a:cubicBezTo>
                    <a:pt x="41" y="178"/>
                    <a:pt x="47" y="156"/>
                    <a:pt x="70" y="156"/>
                  </a:cubicBezTo>
                  <a:cubicBezTo>
                    <a:pt x="70" y="156"/>
                    <a:pt x="70" y="156"/>
                    <a:pt x="71" y="156"/>
                  </a:cubicBezTo>
                  <a:cubicBezTo>
                    <a:pt x="84" y="156"/>
                    <a:pt x="92" y="164"/>
                    <a:pt x="96" y="172"/>
                  </a:cubicBezTo>
                  <a:cubicBezTo>
                    <a:pt x="97" y="170"/>
                    <a:pt x="97" y="170"/>
                    <a:pt x="97" y="170"/>
                  </a:cubicBezTo>
                  <a:cubicBezTo>
                    <a:pt x="43" y="0"/>
                    <a:pt x="43" y="0"/>
                    <a:pt x="43"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16" name="Freeform 57"/>
            <p:cNvSpPr>
              <a:spLocks/>
            </p:cNvSpPr>
            <p:nvPr/>
          </p:nvSpPr>
          <p:spPr bwMode="auto">
            <a:xfrm>
              <a:off x="6639990" y="4146128"/>
              <a:ext cx="65306" cy="2709179"/>
            </a:xfrm>
            <a:custGeom>
              <a:avLst/>
              <a:gdLst>
                <a:gd name="T0" fmla="*/ 1 w 41"/>
                <a:gd name="T1" fmla="*/ 0 h 1702"/>
                <a:gd name="T2" fmla="*/ 0 w 41"/>
                <a:gd name="T3" fmla="*/ 0 h 1702"/>
                <a:gd name="T4" fmla="*/ 0 w 41"/>
                <a:gd name="T5" fmla="*/ 0 h 1702"/>
                <a:gd name="T6" fmla="*/ 0 w 41"/>
                <a:gd name="T7" fmla="*/ 1702 h 1702"/>
                <a:gd name="T8" fmla="*/ 41 w 41"/>
                <a:gd name="T9" fmla="*/ 1702 h 1702"/>
                <a:gd name="T10" fmla="*/ 41 w 41"/>
                <a:gd name="T11" fmla="*/ 1701 h 1702"/>
                <a:gd name="T12" fmla="*/ 39 w 41"/>
                <a:gd name="T13" fmla="*/ 1701 h 1702"/>
                <a:gd name="T14" fmla="*/ 39 w 41"/>
                <a:gd name="T15" fmla="*/ 30 h 1702"/>
                <a:gd name="T16" fmla="*/ 39 w 41"/>
                <a:gd name="T17" fmla="*/ 27 h 1702"/>
                <a:gd name="T18" fmla="*/ 1 w 41"/>
                <a:gd name="T19" fmla="*/ 0 h 1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1702">
                  <a:moveTo>
                    <a:pt x="1" y="0"/>
                  </a:moveTo>
                  <a:cubicBezTo>
                    <a:pt x="1" y="0"/>
                    <a:pt x="1" y="0"/>
                    <a:pt x="0" y="0"/>
                  </a:cubicBezTo>
                  <a:cubicBezTo>
                    <a:pt x="0" y="0"/>
                    <a:pt x="0" y="0"/>
                    <a:pt x="0" y="0"/>
                  </a:cubicBezTo>
                  <a:cubicBezTo>
                    <a:pt x="0" y="1702"/>
                    <a:pt x="0" y="1702"/>
                    <a:pt x="0" y="1702"/>
                  </a:cubicBezTo>
                  <a:cubicBezTo>
                    <a:pt x="41" y="1702"/>
                    <a:pt x="41" y="1702"/>
                    <a:pt x="41" y="1702"/>
                  </a:cubicBezTo>
                  <a:cubicBezTo>
                    <a:pt x="41" y="1701"/>
                    <a:pt x="41" y="1701"/>
                    <a:pt x="41" y="1701"/>
                  </a:cubicBezTo>
                  <a:cubicBezTo>
                    <a:pt x="39" y="1701"/>
                    <a:pt x="39" y="1701"/>
                    <a:pt x="39" y="1701"/>
                  </a:cubicBezTo>
                  <a:cubicBezTo>
                    <a:pt x="39" y="30"/>
                    <a:pt x="39" y="30"/>
                    <a:pt x="39" y="30"/>
                  </a:cubicBezTo>
                  <a:cubicBezTo>
                    <a:pt x="39" y="30"/>
                    <a:pt x="39" y="29"/>
                    <a:pt x="39" y="27"/>
                  </a:cubicBezTo>
                  <a:cubicBezTo>
                    <a:pt x="36" y="18"/>
                    <a:pt x="26" y="0"/>
                    <a:pt x="1" y="0"/>
                  </a:cubicBezTo>
                </a:path>
              </a:pathLst>
            </a:custGeom>
            <a:solidFill>
              <a:srgbClr val="E2376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17" name="Freeform 58"/>
            <p:cNvSpPr>
              <a:spLocks/>
            </p:cNvSpPr>
            <p:nvPr/>
          </p:nvSpPr>
          <p:spPr bwMode="auto">
            <a:xfrm>
              <a:off x="6701930" y="4142762"/>
              <a:ext cx="100315" cy="2710525"/>
            </a:xfrm>
            <a:custGeom>
              <a:avLst/>
              <a:gdLst>
                <a:gd name="T0" fmla="*/ 32 w 63"/>
                <a:gd name="T1" fmla="*/ 0 h 1703"/>
                <a:gd name="T2" fmla="*/ 31 w 63"/>
                <a:gd name="T3" fmla="*/ 0 h 1703"/>
                <a:gd name="T4" fmla="*/ 0 w 63"/>
                <a:gd name="T5" fmla="*/ 29 h 1703"/>
                <a:gd name="T6" fmla="*/ 0 w 63"/>
                <a:gd name="T7" fmla="*/ 32 h 1703"/>
                <a:gd name="T8" fmla="*/ 0 w 63"/>
                <a:gd name="T9" fmla="*/ 1703 h 1703"/>
                <a:gd name="T10" fmla="*/ 2 w 63"/>
                <a:gd name="T11" fmla="*/ 1703 h 1703"/>
                <a:gd name="T12" fmla="*/ 63 w 63"/>
                <a:gd name="T13" fmla="*/ 1703 h 1703"/>
                <a:gd name="T14" fmla="*/ 63 w 63"/>
                <a:gd name="T15" fmla="*/ 32 h 1703"/>
                <a:gd name="T16" fmla="*/ 57 w 63"/>
                <a:gd name="T17" fmla="*/ 16 h 1703"/>
                <a:gd name="T18" fmla="*/ 32 w 63"/>
                <a:gd name="T19" fmla="*/ 0 h 1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703">
                  <a:moveTo>
                    <a:pt x="32" y="0"/>
                  </a:moveTo>
                  <a:cubicBezTo>
                    <a:pt x="31" y="0"/>
                    <a:pt x="31" y="0"/>
                    <a:pt x="31" y="0"/>
                  </a:cubicBezTo>
                  <a:cubicBezTo>
                    <a:pt x="8" y="0"/>
                    <a:pt x="2" y="22"/>
                    <a:pt x="0" y="29"/>
                  </a:cubicBezTo>
                  <a:cubicBezTo>
                    <a:pt x="0" y="31"/>
                    <a:pt x="0" y="32"/>
                    <a:pt x="0" y="32"/>
                  </a:cubicBezTo>
                  <a:cubicBezTo>
                    <a:pt x="0" y="1703"/>
                    <a:pt x="0" y="1703"/>
                    <a:pt x="0" y="1703"/>
                  </a:cubicBezTo>
                  <a:cubicBezTo>
                    <a:pt x="2" y="1703"/>
                    <a:pt x="2" y="1703"/>
                    <a:pt x="2" y="1703"/>
                  </a:cubicBezTo>
                  <a:cubicBezTo>
                    <a:pt x="63" y="1703"/>
                    <a:pt x="63" y="1703"/>
                    <a:pt x="63" y="1703"/>
                  </a:cubicBezTo>
                  <a:cubicBezTo>
                    <a:pt x="63" y="32"/>
                    <a:pt x="63" y="32"/>
                    <a:pt x="63" y="32"/>
                  </a:cubicBezTo>
                  <a:cubicBezTo>
                    <a:pt x="63" y="32"/>
                    <a:pt x="62" y="24"/>
                    <a:pt x="57" y="16"/>
                  </a:cubicBezTo>
                  <a:cubicBezTo>
                    <a:pt x="53" y="8"/>
                    <a:pt x="45" y="0"/>
                    <a:pt x="32" y="0"/>
                  </a:cubicBezTo>
                </a:path>
              </a:pathLst>
            </a:custGeom>
            <a:solidFill>
              <a:srgbClr val="E2376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18" name="Freeform 59"/>
            <p:cNvSpPr>
              <a:spLocks/>
            </p:cNvSpPr>
            <p:nvPr/>
          </p:nvSpPr>
          <p:spPr bwMode="auto">
            <a:xfrm>
              <a:off x="6639990" y="3714572"/>
              <a:ext cx="67999" cy="184472"/>
            </a:xfrm>
            <a:custGeom>
              <a:avLst/>
              <a:gdLst>
                <a:gd name="T0" fmla="*/ 10 w 43"/>
                <a:gd name="T1" fmla="*/ 0 h 116"/>
                <a:gd name="T2" fmla="*/ 0 w 43"/>
                <a:gd name="T3" fmla="*/ 0 h 116"/>
                <a:gd name="T4" fmla="*/ 0 w 43"/>
                <a:gd name="T5" fmla="*/ 116 h 116"/>
                <a:gd name="T6" fmla="*/ 8 w 43"/>
                <a:gd name="T7" fmla="*/ 116 h 116"/>
                <a:gd name="T8" fmla="*/ 43 w 43"/>
                <a:gd name="T9" fmla="*/ 113 h 116"/>
                <a:gd name="T10" fmla="*/ 43 w 43"/>
                <a:gd name="T11" fmla="*/ 113 h 116"/>
                <a:gd name="T12" fmla="*/ 10 w 43"/>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3" h="116">
                  <a:moveTo>
                    <a:pt x="10" y="0"/>
                  </a:moveTo>
                  <a:cubicBezTo>
                    <a:pt x="0" y="0"/>
                    <a:pt x="0" y="0"/>
                    <a:pt x="0" y="0"/>
                  </a:cubicBezTo>
                  <a:cubicBezTo>
                    <a:pt x="0" y="116"/>
                    <a:pt x="0" y="116"/>
                    <a:pt x="0" y="116"/>
                  </a:cubicBezTo>
                  <a:cubicBezTo>
                    <a:pt x="3" y="116"/>
                    <a:pt x="5" y="116"/>
                    <a:pt x="8" y="116"/>
                  </a:cubicBezTo>
                  <a:cubicBezTo>
                    <a:pt x="19" y="116"/>
                    <a:pt x="31" y="115"/>
                    <a:pt x="43" y="113"/>
                  </a:cubicBezTo>
                  <a:cubicBezTo>
                    <a:pt x="43" y="113"/>
                    <a:pt x="43" y="113"/>
                    <a:pt x="43" y="113"/>
                  </a:cubicBezTo>
                  <a:cubicBezTo>
                    <a:pt x="10" y="0"/>
                    <a:pt x="10" y="0"/>
                    <a:pt x="10" y="0"/>
                  </a:cubicBezTo>
                </a:path>
              </a:pathLst>
            </a:custGeom>
            <a:solidFill>
              <a:srgbClr val="E2376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grpSp>
      <p:grpSp>
        <p:nvGrpSpPr>
          <p:cNvPr id="319" name="Group 3"/>
          <p:cNvGrpSpPr/>
          <p:nvPr userDrawn="1"/>
        </p:nvGrpSpPr>
        <p:grpSpPr>
          <a:xfrm rot="10800000" flipV="1">
            <a:off x="4579044" y="6225655"/>
            <a:ext cx="412599" cy="1820482"/>
            <a:chOff x="4980416" y="5037518"/>
            <a:chExt cx="412706" cy="1820482"/>
          </a:xfrm>
        </p:grpSpPr>
        <p:sp>
          <p:nvSpPr>
            <p:cNvPr id="320" name="Freeform 11"/>
            <p:cNvSpPr>
              <a:spLocks/>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21" name="Freeform 12"/>
            <p:cNvSpPr>
              <a:spLocks/>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22" name="Freeform 13"/>
            <p:cNvSpPr>
              <a:spLocks/>
            </p:cNvSpPr>
            <p:nvPr/>
          </p:nvSpPr>
          <p:spPr bwMode="auto">
            <a:xfrm>
              <a:off x="5078038" y="5468401"/>
              <a:ext cx="125899" cy="1386906"/>
            </a:xfrm>
            <a:custGeom>
              <a:avLst/>
              <a:gdLst>
                <a:gd name="T0" fmla="*/ 79 w 79"/>
                <a:gd name="T1" fmla="*/ 871 h 871"/>
                <a:gd name="T2" fmla="*/ 0 w 79"/>
                <a:gd name="T3" fmla="*/ 871 h 871"/>
                <a:gd name="T4" fmla="*/ 0 w 79"/>
                <a:gd name="T5" fmla="*/ 33 h 871"/>
                <a:gd name="T6" fmla="*/ 39 w 79"/>
                <a:gd name="T7" fmla="*/ 1 h 871"/>
                <a:gd name="T8" fmla="*/ 79 w 79"/>
                <a:gd name="T9" fmla="*/ 33 h 871"/>
                <a:gd name="T10" fmla="*/ 79 w 79"/>
                <a:gd name="T11" fmla="*/ 871 h 871"/>
              </a:gdLst>
              <a:ahLst/>
              <a:cxnLst>
                <a:cxn ang="0">
                  <a:pos x="T0" y="T1"/>
                </a:cxn>
                <a:cxn ang="0">
                  <a:pos x="T2" y="T3"/>
                </a:cxn>
                <a:cxn ang="0">
                  <a:pos x="T4" y="T5"/>
                </a:cxn>
                <a:cxn ang="0">
                  <a:pos x="T6" y="T7"/>
                </a:cxn>
                <a:cxn ang="0">
                  <a:pos x="T8" y="T9"/>
                </a:cxn>
                <a:cxn ang="0">
                  <a:pos x="T10" y="T11"/>
                </a:cxn>
              </a:cxnLst>
              <a:rect l="0" t="0" r="r" b="b"/>
              <a:pathLst>
                <a:path w="79" h="871">
                  <a:moveTo>
                    <a:pt x="79" y="871"/>
                  </a:moveTo>
                  <a:cubicBezTo>
                    <a:pt x="0" y="871"/>
                    <a:pt x="0" y="871"/>
                    <a:pt x="0" y="871"/>
                  </a:cubicBezTo>
                  <a:cubicBezTo>
                    <a:pt x="0" y="33"/>
                    <a:pt x="0" y="33"/>
                    <a:pt x="0" y="33"/>
                  </a:cubicBezTo>
                  <a:cubicBezTo>
                    <a:pt x="0" y="33"/>
                    <a:pt x="5" y="2"/>
                    <a:pt x="39" y="1"/>
                  </a:cubicBezTo>
                  <a:cubicBezTo>
                    <a:pt x="73" y="0"/>
                    <a:pt x="79" y="33"/>
                    <a:pt x="79" y="33"/>
                  </a:cubicBezTo>
                  <a:cubicBezTo>
                    <a:pt x="79" y="871"/>
                    <a:pt x="79" y="871"/>
                    <a:pt x="79" y="871"/>
                  </a:cubicBezTo>
                </a:path>
              </a:pathLst>
            </a:custGeom>
            <a:solidFill>
              <a:srgbClr val="00A39E">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23" name="Freeform 14"/>
            <p:cNvSpPr>
              <a:spLocks/>
            </p:cNvSpPr>
            <p:nvPr/>
          </p:nvSpPr>
          <p:spPr bwMode="auto">
            <a:xfrm>
              <a:off x="5200571" y="5465708"/>
              <a:ext cx="101662" cy="1387579"/>
            </a:xfrm>
            <a:custGeom>
              <a:avLst/>
              <a:gdLst>
                <a:gd name="T0" fmla="*/ 64 w 64"/>
                <a:gd name="T1" fmla="*/ 872 h 872"/>
                <a:gd name="T2" fmla="*/ 0 w 64"/>
                <a:gd name="T3" fmla="*/ 872 h 872"/>
                <a:gd name="T4" fmla="*/ 0 w 64"/>
                <a:gd name="T5" fmla="*/ 33 h 872"/>
                <a:gd name="T6" fmla="*/ 31 w 64"/>
                <a:gd name="T7" fmla="*/ 1 h 872"/>
                <a:gd name="T8" fmla="*/ 64 w 64"/>
                <a:gd name="T9" fmla="*/ 33 h 872"/>
                <a:gd name="T10" fmla="*/ 64 w 64"/>
                <a:gd name="T11" fmla="*/ 872 h 872"/>
              </a:gdLst>
              <a:ahLst/>
              <a:cxnLst>
                <a:cxn ang="0">
                  <a:pos x="T0" y="T1"/>
                </a:cxn>
                <a:cxn ang="0">
                  <a:pos x="T2" y="T3"/>
                </a:cxn>
                <a:cxn ang="0">
                  <a:pos x="T4" y="T5"/>
                </a:cxn>
                <a:cxn ang="0">
                  <a:pos x="T6" y="T7"/>
                </a:cxn>
                <a:cxn ang="0">
                  <a:pos x="T8" y="T9"/>
                </a:cxn>
                <a:cxn ang="0">
                  <a:pos x="T10" y="T11"/>
                </a:cxn>
              </a:cxnLst>
              <a:rect l="0" t="0" r="r" b="b"/>
              <a:pathLst>
                <a:path w="64" h="872">
                  <a:moveTo>
                    <a:pt x="64" y="872"/>
                  </a:moveTo>
                  <a:cubicBezTo>
                    <a:pt x="0" y="872"/>
                    <a:pt x="0" y="872"/>
                    <a:pt x="0" y="872"/>
                  </a:cubicBezTo>
                  <a:cubicBezTo>
                    <a:pt x="0" y="33"/>
                    <a:pt x="0" y="33"/>
                    <a:pt x="0" y="33"/>
                  </a:cubicBezTo>
                  <a:cubicBezTo>
                    <a:pt x="0" y="33"/>
                    <a:pt x="4" y="2"/>
                    <a:pt x="31" y="1"/>
                  </a:cubicBezTo>
                  <a:cubicBezTo>
                    <a:pt x="58" y="0"/>
                    <a:pt x="64" y="33"/>
                    <a:pt x="64" y="33"/>
                  </a:cubicBezTo>
                  <a:cubicBezTo>
                    <a:pt x="64" y="872"/>
                    <a:pt x="64" y="872"/>
                    <a:pt x="64" y="872"/>
                  </a:cubicBezTo>
                </a:path>
              </a:pathLst>
            </a:custGeom>
            <a:solidFill>
              <a:srgbClr val="ABA0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24" name="Freeform 15"/>
            <p:cNvSpPr>
              <a:spLocks/>
            </p:cNvSpPr>
            <p:nvPr/>
          </p:nvSpPr>
          <p:spPr bwMode="auto">
            <a:xfrm>
              <a:off x="4980416" y="5465708"/>
              <a:ext cx="100315" cy="1387579"/>
            </a:xfrm>
            <a:custGeom>
              <a:avLst/>
              <a:gdLst>
                <a:gd name="T0" fmla="*/ 63 w 63"/>
                <a:gd name="T1" fmla="*/ 872 h 872"/>
                <a:gd name="T2" fmla="*/ 0 w 63"/>
                <a:gd name="T3" fmla="*/ 872 h 872"/>
                <a:gd name="T4" fmla="*/ 0 w 63"/>
                <a:gd name="T5" fmla="*/ 33 h 872"/>
                <a:gd name="T6" fmla="*/ 31 w 63"/>
                <a:gd name="T7" fmla="*/ 1 h 872"/>
                <a:gd name="T8" fmla="*/ 63 w 63"/>
                <a:gd name="T9" fmla="*/ 33 h 872"/>
                <a:gd name="T10" fmla="*/ 63 w 63"/>
                <a:gd name="T11" fmla="*/ 872 h 872"/>
              </a:gdLst>
              <a:ahLst/>
              <a:cxnLst>
                <a:cxn ang="0">
                  <a:pos x="T0" y="T1"/>
                </a:cxn>
                <a:cxn ang="0">
                  <a:pos x="T2" y="T3"/>
                </a:cxn>
                <a:cxn ang="0">
                  <a:pos x="T4" y="T5"/>
                </a:cxn>
                <a:cxn ang="0">
                  <a:pos x="T6" y="T7"/>
                </a:cxn>
                <a:cxn ang="0">
                  <a:pos x="T8" y="T9"/>
                </a:cxn>
                <a:cxn ang="0">
                  <a:pos x="T10" y="T11"/>
                </a:cxn>
              </a:cxnLst>
              <a:rect l="0" t="0" r="r" b="b"/>
              <a:pathLst>
                <a:path w="63" h="872">
                  <a:moveTo>
                    <a:pt x="63" y="872"/>
                  </a:moveTo>
                  <a:cubicBezTo>
                    <a:pt x="0" y="872"/>
                    <a:pt x="0" y="872"/>
                    <a:pt x="0" y="872"/>
                  </a:cubicBezTo>
                  <a:cubicBezTo>
                    <a:pt x="0" y="33"/>
                    <a:pt x="0" y="33"/>
                    <a:pt x="0" y="33"/>
                  </a:cubicBezTo>
                  <a:cubicBezTo>
                    <a:pt x="0" y="33"/>
                    <a:pt x="4" y="2"/>
                    <a:pt x="31" y="1"/>
                  </a:cubicBezTo>
                  <a:cubicBezTo>
                    <a:pt x="57" y="0"/>
                    <a:pt x="63" y="33"/>
                    <a:pt x="63" y="33"/>
                  </a:cubicBezTo>
                  <a:lnTo>
                    <a:pt x="63" y="872"/>
                  </a:lnTo>
                  <a:close/>
                </a:path>
              </a:pathLst>
            </a:custGeom>
            <a:solidFill>
              <a:srgbClr val="00A39E">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25" name="Freeform 16"/>
            <p:cNvSpPr>
              <a:spLocks/>
            </p:cNvSpPr>
            <p:nvPr/>
          </p:nvSpPr>
          <p:spPr bwMode="auto">
            <a:xfrm>
              <a:off x="5076019" y="5038865"/>
              <a:ext cx="132631" cy="192551"/>
            </a:xfrm>
            <a:custGeom>
              <a:avLst/>
              <a:gdLst>
                <a:gd name="T0" fmla="*/ 0 w 83"/>
                <a:gd name="T1" fmla="*/ 111 h 121"/>
                <a:gd name="T2" fmla="*/ 83 w 83"/>
                <a:gd name="T3" fmla="*/ 113 h 121"/>
                <a:gd name="T4" fmla="*/ 49 w 83"/>
                <a:gd name="T5" fmla="*/ 0 h 121"/>
                <a:gd name="T6" fmla="*/ 29 w 83"/>
                <a:gd name="T7" fmla="*/ 0 h 121"/>
                <a:gd name="T8" fmla="*/ 0 w 83"/>
                <a:gd name="T9" fmla="*/ 111 h 121"/>
              </a:gdLst>
              <a:ahLst/>
              <a:cxnLst>
                <a:cxn ang="0">
                  <a:pos x="T0" y="T1"/>
                </a:cxn>
                <a:cxn ang="0">
                  <a:pos x="T2" y="T3"/>
                </a:cxn>
                <a:cxn ang="0">
                  <a:pos x="T4" y="T5"/>
                </a:cxn>
                <a:cxn ang="0">
                  <a:pos x="T6" y="T7"/>
                </a:cxn>
                <a:cxn ang="0">
                  <a:pos x="T8" y="T9"/>
                </a:cxn>
              </a:cxnLst>
              <a:rect l="0" t="0" r="r" b="b"/>
              <a:pathLst>
                <a:path w="83" h="121">
                  <a:moveTo>
                    <a:pt x="0" y="111"/>
                  </a:moveTo>
                  <a:cubicBezTo>
                    <a:pt x="0" y="111"/>
                    <a:pt x="40" y="121"/>
                    <a:pt x="83" y="113"/>
                  </a:cubicBezTo>
                  <a:cubicBezTo>
                    <a:pt x="49" y="0"/>
                    <a:pt x="49" y="0"/>
                    <a:pt x="49" y="0"/>
                  </a:cubicBezTo>
                  <a:cubicBezTo>
                    <a:pt x="29" y="0"/>
                    <a:pt x="29" y="0"/>
                    <a:pt x="29" y="0"/>
                  </a:cubicBezTo>
                  <a:cubicBezTo>
                    <a:pt x="0" y="111"/>
                    <a:pt x="0" y="111"/>
                    <a:pt x="0" y="111"/>
                  </a:cubicBezTo>
                </a:path>
              </a:pathLst>
            </a:custGeom>
            <a:solidFill>
              <a:srgbClr val="00A39E">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26" name="Freeform 35"/>
            <p:cNvSpPr>
              <a:spLocks/>
            </p:cNvSpPr>
            <p:nvPr/>
          </p:nvSpPr>
          <p:spPr bwMode="auto">
            <a:xfrm>
              <a:off x="5143344" y="5037518"/>
              <a:ext cx="249778" cy="1820482"/>
            </a:xfrm>
            <a:custGeom>
              <a:avLst/>
              <a:gdLst>
                <a:gd name="T0" fmla="*/ 34 w 157"/>
                <a:gd name="T1" fmla="*/ 0 h 1144"/>
                <a:gd name="T2" fmla="*/ 0 w 157"/>
                <a:gd name="T3" fmla="*/ 1 h 1144"/>
                <a:gd name="T4" fmla="*/ 7 w 157"/>
                <a:gd name="T5" fmla="*/ 1 h 1144"/>
                <a:gd name="T6" fmla="*/ 41 w 157"/>
                <a:gd name="T7" fmla="*/ 114 h 1144"/>
                <a:gd name="T8" fmla="*/ 41 w 157"/>
                <a:gd name="T9" fmla="*/ 114 h 1144"/>
                <a:gd name="T10" fmla="*/ 94 w 157"/>
                <a:gd name="T11" fmla="*/ 285 h 1144"/>
                <a:gd name="T12" fmla="*/ 94 w 157"/>
                <a:gd name="T13" fmla="*/ 286 h 1144"/>
                <a:gd name="T14" fmla="*/ 100 w 157"/>
                <a:gd name="T15" fmla="*/ 302 h 1144"/>
                <a:gd name="T16" fmla="*/ 100 w 157"/>
                <a:gd name="T17" fmla="*/ 1141 h 1144"/>
                <a:gd name="T18" fmla="*/ 38 w 157"/>
                <a:gd name="T19" fmla="*/ 1141 h 1144"/>
                <a:gd name="T20" fmla="*/ 38 w 157"/>
                <a:gd name="T21" fmla="*/ 1142 h 1144"/>
                <a:gd name="T22" fmla="*/ 0 w 157"/>
                <a:gd name="T23" fmla="*/ 1142 h 1144"/>
                <a:gd name="T24" fmla="*/ 0 w 157"/>
                <a:gd name="T25" fmla="*/ 1144 h 1144"/>
                <a:gd name="T26" fmla="*/ 157 w 157"/>
                <a:gd name="T27" fmla="*/ 1142 h 1144"/>
                <a:gd name="T28" fmla="*/ 142 w 157"/>
                <a:gd name="T29" fmla="*/ 290 h 1144"/>
                <a:gd name="T30" fmla="*/ 34 w 157"/>
                <a:gd name="T31" fmla="*/ 0 h 1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7" h="1144">
                  <a:moveTo>
                    <a:pt x="34" y="0"/>
                  </a:moveTo>
                  <a:cubicBezTo>
                    <a:pt x="0" y="1"/>
                    <a:pt x="0" y="1"/>
                    <a:pt x="0" y="1"/>
                  </a:cubicBezTo>
                  <a:cubicBezTo>
                    <a:pt x="7" y="1"/>
                    <a:pt x="7" y="1"/>
                    <a:pt x="7" y="1"/>
                  </a:cubicBezTo>
                  <a:cubicBezTo>
                    <a:pt x="41" y="114"/>
                    <a:pt x="41" y="114"/>
                    <a:pt x="41" y="114"/>
                  </a:cubicBezTo>
                  <a:cubicBezTo>
                    <a:pt x="41" y="114"/>
                    <a:pt x="41" y="114"/>
                    <a:pt x="41" y="114"/>
                  </a:cubicBezTo>
                  <a:cubicBezTo>
                    <a:pt x="94" y="285"/>
                    <a:pt x="94" y="285"/>
                    <a:pt x="94" y="285"/>
                  </a:cubicBezTo>
                  <a:cubicBezTo>
                    <a:pt x="94" y="286"/>
                    <a:pt x="94" y="286"/>
                    <a:pt x="94" y="286"/>
                  </a:cubicBezTo>
                  <a:cubicBezTo>
                    <a:pt x="98" y="294"/>
                    <a:pt x="100" y="302"/>
                    <a:pt x="100" y="302"/>
                  </a:cubicBezTo>
                  <a:cubicBezTo>
                    <a:pt x="100" y="1141"/>
                    <a:pt x="100" y="1141"/>
                    <a:pt x="100" y="1141"/>
                  </a:cubicBezTo>
                  <a:cubicBezTo>
                    <a:pt x="38" y="1141"/>
                    <a:pt x="38" y="1141"/>
                    <a:pt x="38" y="1141"/>
                  </a:cubicBezTo>
                  <a:cubicBezTo>
                    <a:pt x="38" y="1142"/>
                    <a:pt x="38" y="1142"/>
                    <a:pt x="38" y="1142"/>
                  </a:cubicBezTo>
                  <a:cubicBezTo>
                    <a:pt x="0" y="1142"/>
                    <a:pt x="0" y="1142"/>
                    <a:pt x="0" y="1142"/>
                  </a:cubicBezTo>
                  <a:cubicBezTo>
                    <a:pt x="0" y="1144"/>
                    <a:pt x="0" y="1144"/>
                    <a:pt x="0" y="1144"/>
                  </a:cubicBezTo>
                  <a:cubicBezTo>
                    <a:pt x="157" y="1142"/>
                    <a:pt x="157" y="1142"/>
                    <a:pt x="157" y="11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27" name="Freeform 36"/>
            <p:cNvSpPr>
              <a:spLocks/>
            </p:cNvSpPr>
            <p:nvPr/>
          </p:nvSpPr>
          <p:spPr bwMode="auto">
            <a:xfrm>
              <a:off x="5143344" y="5218624"/>
              <a:ext cx="149463" cy="294886"/>
            </a:xfrm>
            <a:custGeom>
              <a:avLst/>
              <a:gdLst>
                <a:gd name="T0" fmla="*/ 41 w 94"/>
                <a:gd name="T1" fmla="*/ 0 h 185"/>
                <a:gd name="T2" fmla="*/ 6 w 94"/>
                <a:gd name="T3" fmla="*/ 3 h 185"/>
                <a:gd name="T4" fmla="*/ 0 w 94"/>
                <a:gd name="T5" fmla="*/ 3 h 185"/>
                <a:gd name="T6" fmla="*/ 0 w 94"/>
                <a:gd name="T7" fmla="*/ 158 h 185"/>
                <a:gd name="T8" fmla="*/ 37 w 94"/>
                <a:gd name="T9" fmla="*/ 185 h 185"/>
                <a:gd name="T10" fmla="*/ 67 w 94"/>
                <a:gd name="T11" fmla="*/ 156 h 185"/>
                <a:gd name="T12" fmla="*/ 68 w 94"/>
                <a:gd name="T13" fmla="*/ 156 h 185"/>
                <a:gd name="T14" fmla="*/ 94 w 94"/>
                <a:gd name="T15" fmla="*/ 172 h 185"/>
                <a:gd name="T16" fmla="*/ 94 w 94"/>
                <a:gd name="T17" fmla="*/ 171 h 185"/>
                <a:gd name="T18" fmla="*/ 41 w 94"/>
                <a:gd name="T19"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 h="185">
                  <a:moveTo>
                    <a:pt x="41" y="0"/>
                  </a:moveTo>
                  <a:cubicBezTo>
                    <a:pt x="28" y="2"/>
                    <a:pt x="16" y="3"/>
                    <a:pt x="6" y="3"/>
                  </a:cubicBezTo>
                  <a:cubicBezTo>
                    <a:pt x="4" y="3"/>
                    <a:pt x="2" y="3"/>
                    <a:pt x="0" y="3"/>
                  </a:cubicBezTo>
                  <a:cubicBezTo>
                    <a:pt x="0" y="158"/>
                    <a:pt x="0" y="158"/>
                    <a:pt x="0" y="158"/>
                  </a:cubicBezTo>
                  <a:cubicBezTo>
                    <a:pt x="24" y="159"/>
                    <a:pt x="34" y="177"/>
                    <a:pt x="37" y="185"/>
                  </a:cubicBezTo>
                  <a:cubicBezTo>
                    <a:pt x="38" y="178"/>
                    <a:pt x="45" y="157"/>
                    <a:pt x="67" y="156"/>
                  </a:cubicBezTo>
                  <a:cubicBezTo>
                    <a:pt x="68" y="156"/>
                    <a:pt x="68" y="156"/>
                    <a:pt x="68" y="156"/>
                  </a:cubicBezTo>
                  <a:cubicBezTo>
                    <a:pt x="81" y="156"/>
                    <a:pt x="89" y="164"/>
                    <a:pt x="94" y="172"/>
                  </a:cubicBezTo>
                  <a:cubicBezTo>
                    <a:pt x="94" y="171"/>
                    <a:pt x="94" y="171"/>
                    <a:pt x="94" y="171"/>
                  </a:cubicBezTo>
                  <a:cubicBezTo>
                    <a:pt x="41" y="0"/>
                    <a:pt x="41" y="0"/>
                    <a:pt x="41"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28" name="Freeform 37"/>
            <p:cNvSpPr>
              <a:spLocks/>
            </p:cNvSpPr>
            <p:nvPr/>
          </p:nvSpPr>
          <p:spPr bwMode="auto">
            <a:xfrm>
              <a:off x="5143344" y="5470421"/>
              <a:ext cx="60593" cy="1384886"/>
            </a:xfrm>
            <a:custGeom>
              <a:avLst/>
              <a:gdLst>
                <a:gd name="T0" fmla="*/ 0 w 38"/>
                <a:gd name="T1" fmla="*/ 0 h 870"/>
                <a:gd name="T2" fmla="*/ 0 w 38"/>
                <a:gd name="T3" fmla="*/ 870 h 870"/>
                <a:gd name="T4" fmla="*/ 38 w 38"/>
                <a:gd name="T5" fmla="*/ 870 h 870"/>
                <a:gd name="T6" fmla="*/ 38 w 38"/>
                <a:gd name="T7" fmla="*/ 869 h 870"/>
                <a:gd name="T8" fmla="*/ 36 w 38"/>
                <a:gd name="T9" fmla="*/ 869 h 870"/>
                <a:gd name="T10" fmla="*/ 36 w 38"/>
                <a:gd name="T11" fmla="*/ 30 h 870"/>
                <a:gd name="T12" fmla="*/ 37 w 38"/>
                <a:gd name="T13" fmla="*/ 27 h 870"/>
                <a:gd name="T14" fmla="*/ 0 w 38"/>
                <a:gd name="T15" fmla="*/ 0 h 8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870">
                  <a:moveTo>
                    <a:pt x="0" y="0"/>
                  </a:moveTo>
                  <a:cubicBezTo>
                    <a:pt x="0" y="870"/>
                    <a:pt x="0" y="870"/>
                    <a:pt x="0" y="870"/>
                  </a:cubicBezTo>
                  <a:cubicBezTo>
                    <a:pt x="38" y="870"/>
                    <a:pt x="38" y="870"/>
                    <a:pt x="38" y="870"/>
                  </a:cubicBezTo>
                  <a:cubicBezTo>
                    <a:pt x="38" y="869"/>
                    <a:pt x="38" y="869"/>
                    <a:pt x="38" y="869"/>
                  </a:cubicBezTo>
                  <a:cubicBezTo>
                    <a:pt x="36" y="869"/>
                    <a:pt x="36" y="869"/>
                    <a:pt x="36" y="869"/>
                  </a:cubicBezTo>
                  <a:cubicBezTo>
                    <a:pt x="36" y="30"/>
                    <a:pt x="36" y="30"/>
                    <a:pt x="36" y="30"/>
                  </a:cubicBezTo>
                  <a:cubicBezTo>
                    <a:pt x="36" y="30"/>
                    <a:pt x="37" y="29"/>
                    <a:pt x="37" y="27"/>
                  </a:cubicBezTo>
                  <a:cubicBezTo>
                    <a:pt x="34" y="19"/>
                    <a:pt x="24" y="1"/>
                    <a:pt x="0" y="0"/>
                  </a:cubicBezTo>
                </a:path>
              </a:pathLst>
            </a:custGeom>
            <a:solidFill>
              <a:srgbClr val="00A39E"/>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29" name="Freeform 38"/>
            <p:cNvSpPr>
              <a:spLocks/>
            </p:cNvSpPr>
            <p:nvPr/>
          </p:nvSpPr>
          <p:spPr bwMode="auto">
            <a:xfrm>
              <a:off x="5200571" y="5467055"/>
              <a:ext cx="101662" cy="1386232"/>
            </a:xfrm>
            <a:custGeom>
              <a:avLst/>
              <a:gdLst>
                <a:gd name="T0" fmla="*/ 32 w 64"/>
                <a:gd name="T1" fmla="*/ 0 h 871"/>
                <a:gd name="T2" fmla="*/ 31 w 64"/>
                <a:gd name="T3" fmla="*/ 0 h 871"/>
                <a:gd name="T4" fmla="*/ 1 w 64"/>
                <a:gd name="T5" fmla="*/ 29 h 871"/>
                <a:gd name="T6" fmla="*/ 0 w 64"/>
                <a:gd name="T7" fmla="*/ 32 h 871"/>
                <a:gd name="T8" fmla="*/ 0 w 64"/>
                <a:gd name="T9" fmla="*/ 871 h 871"/>
                <a:gd name="T10" fmla="*/ 2 w 64"/>
                <a:gd name="T11" fmla="*/ 871 h 871"/>
                <a:gd name="T12" fmla="*/ 64 w 64"/>
                <a:gd name="T13" fmla="*/ 871 h 871"/>
                <a:gd name="T14" fmla="*/ 64 w 64"/>
                <a:gd name="T15" fmla="*/ 32 h 871"/>
                <a:gd name="T16" fmla="*/ 58 w 64"/>
                <a:gd name="T17" fmla="*/ 16 h 871"/>
                <a:gd name="T18" fmla="*/ 32 w 64"/>
                <a:gd name="T19"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871">
                  <a:moveTo>
                    <a:pt x="32" y="0"/>
                  </a:moveTo>
                  <a:cubicBezTo>
                    <a:pt x="32" y="0"/>
                    <a:pt x="32" y="0"/>
                    <a:pt x="31" y="0"/>
                  </a:cubicBezTo>
                  <a:cubicBezTo>
                    <a:pt x="9" y="1"/>
                    <a:pt x="2" y="22"/>
                    <a:pt x="1" y="29"/>
                  </a:cubicBezTo>
                  <a:cubicBezTo>
                    <a:pt x="1" y="31"/>
                    <a:pt x="0" y="32"/>
                    <a:pt x="0" y="32"/>
                  </a:cubicBezTo>
                  <a:cubicBezTo>
                    <a:pt x="0" y="871"/>
                    <a:pt x="0" y="871"/>
                    <a:pt x="0" y="871"/>
                  </a:cubicBezTo>
                  <a:cubicBezTo>
                    <a:pt x="2" y="871"/>
                    <a:pt x="2" y="871"/>
                    <a:pt x="2" y="871"/>
                  </a:cubicBezTo>
                  <a:cubicBezTo>
                    <a:pt x="64" y="871"/>
                    <a:pt x="64" y="871"/>
                    <a:pt x="64" y="871"/>
                  </a:cubicBezTo>
                  <a:cubicBezTo>
                    <a:pt x="64" y="32"/>
                    <a:pt x="64" y="32"/>
                    <a:pt x="64" y="32"/>
                  </a:cubicBezTo>
                  <a:cubicBezTo>
                    <a:pt x="64" y="32"/>
                    <a:pt x="62" y="24"/>
                    <a:pt x="58" y="16"/>
                  </a:cubicBezTo>
                  <a:cubicBezTo>
                    <a:pt x="53" y="8"/>
                    <a:pt x="45" y="0"/>
                    <a:pt x="32" y="0"/>
                  </a:cubicBezTo>
                </a:path>
              </a:pathLst>
            </a:custGeom>
            <a:solidFill>
              <a:srgbClr val="00A39E"/>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30" name="Freeform 39"/>
            <p:cNvSpPr>
              <a:spLocks/>
            </p:cNvSpPr>
            <p:nvPr/>
          </p:nvSpPr>
          <p:spPr bwMode="auto">
            <a:xfrm>
              <a:off x="5143344" y="5038865"/>
              <a:ext cx="65306" cy="184472"/>
            </a:xfrm>
            <a:custGeom>
              <a:avLst/>
              <a:gdLst>
                <a:gd name="T0" fmla="*/ 7 w 41"/>
                <a:gd name="T1" fmla="*/ 0 h 116"/>
                <a:gd name="T2" fmla="*/ 0 w 41"/>
                <a:gd name="T3" fmla="*/ 0 h 116"/>
                <a:gd name="T4" fmla="*/ 0 w 41"/>
                <a:gd name="T5" fmla="*/ 116 h 116"/>
                <a:gd name="T6" fmla="*/ 6 w 41"/>
                <a:gd name="T7" fmla="*/ 116 h 116"/>
                <a:gd name="T8" fmla="*/ 41 w 41"/>
                <a:gd name="T9" fmla="*/ 113 h 116"/>
                <a:gd name="T10" fmla="*/ 41 w 41"/>
                <a:gd name="T11" fmla="*/ 113 h 116"/>
                <a:gd name="T12" fmla="*/ 7 w 41"/>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1" h="116">
                  <a:moveTo>
                    <a:pt x="7" y="0"/>
                  </a:moveTo>
                  <a:cubicBezTo>
                    <a:pt x="0" y="0"/>
                    <a:pt x="0" y="0"/>
                    <a:pt x="0" y="0"/>
                  </a:cubicBezTo>
                  <a:cubicBezTo>
                    <a:pt x="0" y="116"/>
                    <a:pt x="0" y="116"/>
                    <a:pt x="0" y="116"/>
                  </a:cubicBezTo>
                  <a:cubicBezTo>
                    <a:pt x="2" y="116"/>
                    <a:pt x="4" y="116"/>
                    <a:pt x="6" y="116"/>
                  </a:cubicBezTo>
                  <a:cubicBezTo>
                    <a:pt x="16" y="116"/>
                    <a:pt x="28" y="115"/>
                    <a:pt x="41" y="113"/>
                  </a:cubicBezTo>
                  <a:cubicBezTo>
                    <a:pt x="41" y="113"/>
                    <a:pt x="41" y="113"/>
                    <a:pt x="41" y="113"/>
                  </a:cubicBezTo>
                  <a:cubicBezTo>
                    <a:pt x="7" y="0"/>
                    <a:pt x="7" y="0"/>
                    <a:pt x="7" y="0"/>
                  </a:cubicBezTo>
                </a:path>
              </a:pathLst>
            </a:custGeom>
            <a:solidFill>
              <a:srgbClr val="00A39E"/>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grpSp>
      <p:grpSp>
        <p:nvGrpSpPr>
          <p:cNvPr id="331" name="Group 4"/>
          <p:cNvGrpSpPr/>
          <p:nvPr userDrawn="1"/>
        </p:nvGrpSpPr>
        <p:grpSpPr>
          <a:xfrm rot="10800000" flipV="1">
            <a:off x="3991938" y="6225655"/>
            <a:ext cx="412599" cy="1502706"/>
            <a:chOff x="5502862" y="5355294"/>
            <a:chExt cx="412706" cy="1502706"/>
          </a:xfrm>
        </p:grpSpPr>
        <p:sp>
          <p:nvSpPr>
            <p:cNvPr id="332" name="Freeform 23"/>
            <p:cNvSpPr>
              <a:spLocks/>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33" name="Freeform 24"/>
            <p:cNvSpPr>
              <a:spLocks/>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34" name="Freeform 25"/>
            <p:cNvSpPr>
              <a:spLocks/>
            </p:cNvSpPr>
            <p:nvPr/>
          </p:nvSpPr>
          <p:spPr bwMode="auto">
            <a:xfrm>
              <a:off x="5601831" y="5786851"/>
              <a:ext cx="125899" cy="1068456"/>
            </a:xfrm>
            <a:custGeom>
              <a:avLst/>
              <a:gdLst>
                <a:gd name="T0" fmla="*/ 79 w 79"/>
                <a:gd name="T1" fmla="*/ 671 h 671"/>
                <a:gd name="T2" fmla="*/ 0 w 79"/>
                <a:gd name="T3" fmla="*/ 671 h 671"/>
                <a:gd name="T4" fmla="*/ 0 w 79"/>
                <a:gd name="T5" fmla="*/ 32 h 671"/>
                <a:gd name="T6" fmla="*/ 38 w 79"/>
                <a:gd name="T7" fmla="*/ 1 h 671"/>
                <a:gd name="T8" fmla="*/ 79 w 79"/>
                <a:gd name="T9" fmla="*/ 32 h 671"/>
                <a:gd name="T10" fmla="*/ 79 w 79"/>
                <a:gd name="T11" fmla="*/ 671 h 671"/>
              </a:gdLst>
              <a:ahLst/>
              <a:cxnLst>
                <a:cxn ang="0">
                  <a:pos x="T0" y="T1"/>
                </a:cxn>
                <a:cxn ang="0">
                  <a:pos x="T2" y="T3"/>
                </a:cxn>
                <a:cxn ang="0">
                  <a:pos x="T4" y="T5"/>
                </a:cxn>
                <a:cxn ang="0">
                  <a:pos x="T6" y="T7"/>
                </a:cxn>
                <a:cxn ang="0">
                  <a:pos x="T8" y="T9"/>
                </a:cxn>
                <a:cxn ang="0">
                  <a:pos x="T10" y="T11"/>
                </a:cxn>
              </a:cxnLst>
              <a:rect l="0" t="0" r="r" b="b"/>
              <a:pathLst>
                <a:path w="79" h="671">
                  <a:moveTo>
                    <a:pt x="79" y="671"/>
                  </a:moveTo>
                  <a:cubicBezTo>
                    <a:pt x="0" y="671"/>
                    <a:pt x="0" y="671"/>
                    <a:pt x="0" y="671"/>
                  </a:cubicBezTo>
                  <a:cubicBezTo>
                    <a:pt x="0" y="32"/>
                    <a:pt x="0" y="32"/>
                    <a:pt x="0" y="32"/>
                  </a:cubicBezTo>
                  <a:cubicBezTo>
                    <a:pt x="0" y="32"/>
                    <a:pt x="5" y="1"/>
                    <a:pt x="38" y="1"/>
                  </a:cubicBezTo>
                  <a:cubicBezTo>
                    <a:pt x="72" y="0"/>
                    <a:pt x="79" y="32"/>
                    <a:pt x="79" y="32"/>
                  </a:cubicBezTo>
                  <a:cubicBezTo>
                    <a:pt x="79" y="671"/>
                    <a:pt x="79" y="671"/>
                    <a:pt x="79" y="671"/>
                  </a:cubicBezTo>
                </a:path>
              </a:pathLst>
            </a:custGeom>
            <a:solidFill>
              <a:srgbClr val="82B732">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35" name="Freeform 26"/>
            <p:cNvSpPr>
              <a:spLocks/>
            </p:cNvSpPr>
            <p:nvPr/>
          </p:nvSpPr>
          <p:spPr bwMode="auto">
            <a:xfrm>
              <a:off x="5724363"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B59B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36" name="Freeform 27"/>
            <p:cNvSpPr>
              <a:spLocks/>
            </p:cNvSpPr>
            <p:nvPr/>
          </p:nvSpPr>
          <p:spPr bwMode="auto">
            <a:xfrm>
              <a:off x="5502862"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82B732">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37" name="Freeform 28"/>
            <p:cNvSpPr>
              <a:spLocks/>
            </p:cNvSpPr>
            <p:nvPr/>
          </p:nvSpPr>
          <p:spPr bwMode="auto">
            <a:xfrm>
              <a:off x="5599811" y="5357314"/>
              <a:ext cx="130611" cy="189185"/>
            </a:xfrm>
            <a:custGeom>
              <a:avLst/>
              <a:gdLst>
                <a:gd name="T0" fmla="*/ 0 w 82"/>
                <a:gd name="T1" fmla="*/ 110 h 119"/>
                <a:gd name="T2" fmla="*/ 82 w 82"/>
                <a:gd name="T3" fmla="*/ 111 h 119"/>
                <a:gd name="T4" fmla="*/ 48 w 82"/>
                <a:gd name="T5" fmla="*/ 0 h 119"/>
                <a:gd name="T6" fmla="*/ 28 w 82"/>
                <a:gd name="T7" fmla="*/ 0 h 119"/>
                <a:gd name="T8" fmla="*/ 0 w 82"/>
                <a:gd name="T9" fmla="*/ 110 h 119"/>
              </a:gdLst>
              <a:ahLst/>
              <a:cxnLst>
                <a:cxn ang="0">
                  <a:pos x="T0" y="T1"/>
                </a:cxn>
                <a:cxn ang="0">
                  <a:pos x="T2" y="T3"/>
                </a:cxn>
                <a:cxn ang="0">
                  <a:pos x="T4" y="T5"/>
                </a:cxn>
                <a:cxn ang="0">
                  <a:pos x="T6" y="T7"/>
                </a:cxn>
                <a:cxn ang="0">
                  <a:pos x="T8" y="T9"/>
                </a:cxn>
              </a:cxnLst>
              <a:rect l="0" t="0" r="r" b="b"/>
              <a:pathLst>
                <a:path w="82" h="119">
                  <a:moveTo>
                    <a:pt x="0" y="110"/>
                  </a:moveTo>
                  <a:cubicBezTo>
                    <a:pt x="0" y="110"/>
                    <a:pt x="39" y="119"/>
                    <a:pt x="82" y="111"/>
                  </a:cubicBezTo>
                  <a:cubicBezTo>
                    <a:pt x="48" y="0"/>
                    <a:pt x="48" y="0"/>
                    <a:pt x="48" y="0"/>
                  </a:cubicBezTo>
                  <a:cubicBezTo>
                    <a:pt x="28" y="0"/>
                    <a:pt x="28" y="0"/>
                    <a:pt x="28" y="0"/>
                  </a:cubicBezTo>
                  <a:cubicBezTo>
                    <a:pt x="0" y="110"/>
                    <a:pt x="0" y="110"/>
                    <a:pt x="0" y="110"/>
                  </a:cubicBezTo>
                </a:path>
              </a:pathLst>
            </a:custGeom>
            <a:solidFill>
              <a:srgbClr val="82B732">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38" name="Freeform 40"/>
            <p:cNvSpPr>
              <a:spLocks/>
            </p:cNvSpPr>
            <p:nvPr/>
          </p:nvSpPr>
          <p:spPr bwMode="auto">
            <a:xfrm>
              <a:off x="5665117" y="5355294"/>
              <a:ext cx="250451" cy="1502706"/>
            </a:xfrm>
            <a:custGeom>
              <a:avLst/>
              <a:gdLst>
                <a:gd name="T0" fmla="*/ 34 w 157"/>
                <a:gd name="T1" fmla="*/ 0 h 944"/>
                <a:gd name="T2" fmla="*/ 0 w 157"/>
                <a:gd name="T3" fmla="*/ 1 h 944"/>
                <a:gd name="T4" fmla="*/ 0 w 157"/>
                <a:gd name="T5" fmla="*/ 1 h 944"/>
                <a:gd name="T6" fmla="*/ 7 w 157"/>
                <a:gd name="T7" fmla="*/ 1 h 944"/>
                <a:gd name="T8" fmla="*/ 41 w 157"/>
                <a:gd name="T9" fmla="*/ 112 h 944"/>
                <a:gd name="T10" fmla="*/ 40 w 157"/>
                <a:gd name="T11" fmla="*/ 113 h 944"/>
                <a:gd name="T12" fmla="*/ 95 w 157"/>
                <a:gd name="T13" fmla="*/ 284 h 944"/>
                <a:gd name="T14" fmla="*/ 94 w 157"/>
                <a:gd name="T15" fmla="*/ 286 h 944"/>
                <a:gd name="T16" fmla="*/ 100 w 157"/>
                <a:gd name="T17" fmla="*/ 301 h 944"/>
                <a:gd name="T18" fmla="*/ 100 w 157"/>
                <a:gd name="T19" fmla="*/ 941 h 944"/>
                <a:gd name="T20" fmla="*/ 39 w 157"/>
                <a:gd name="T21" fmla="*/ 941 h 944"/>
                <a:gd name="T22" fmla="*/ 39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7" y="1"/>
                    <a:pt x="7" y="1"/>
                    <a:pt x="7" y="1"/>
                  </a:cubicBezTo>
                  <a:cubicBezTo>
                    <a:pt x="41" y="112"/>
                    <a:pt x="41" y="112"/>
                    <a:pt x="41" y="112"/>
                  </a:cubicBezTo>
                  <a:cubicBezTo>
                    <a:pt x="41" y="112"/>
                    <a:pt x="41" y="113"/>
                    <a:pt x="40" y="113"/>
                  </a:cubicBezTo>
                  <a:cubicBezTo>
                    <a:pt x="95" y="284"/>
                    <a:pt x="95" y="284"/>
                    <a:pt x="95" y="284"/>
                  </a:cubicBezTo>
                  <a:cubicBezTo>
                    <a:pt x="94" y="286"/>
                    <a:pt x="94" y="286"/>
                    <a:pt x="94" y="286"/>
                  </a:cubicBezTo>
                  <a:cubicBezTo>
                    <a:pt x="98" y="293"/>
                    <a:pt x="100" y="301"/>
                    <a:pt x="100" y="301"/>
                  </a:cubicBezTo>
                  <a:cubicBezTo>
                    <a:pt x="100" y="941"/>
                    <a:pt x="100" y="941"/>
                    <a:pt x="100" y="941"/>
                  </a:cubicBezTo>
                  <a:cubicBezTo>
                    <a:pt x="39" y="941"/>
                    <a:pt x="39" y="941"/>
                    <a:pt x="39" y="941"/>
                  </a:cubicBezTo>
                  <a:cubicBezTo>
                    <a:pt x="39" y="942"/>
                    <a:pt x="39" y="942"/>
                    <a:pt x="39"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39" name="Freeform 41"/>
            <p:cNvSpPr>
              <a:spLocks/>
            </p:cNvSpPr>
            <p:nvPr/>
          </p:nvSpPr>
          <p:spPr bwMode="auto">
            <a:xfrm>
              <a:off x="5665117" y="5535727"/>
              <a:ext cx="151482" cy="295559"/>
            </a:xfrm>
            <a:custGeom>
              <a:avLst/>
              <a:gdLst>
                <a:gd name="T0" fmla="*/ 40 w 95"/>
                <a:gd name="T1" fmla="*/ 0 h 186"/>
                <a:gd name="T2" fmla="*/ 6 w 95"/>
                <a:gd name="T3" fmla="*/ 2 h 186"/>
                <a:gd name="T4" fmla="*/ 0 w 95"/>
                <a:gd name="T5" fmla="*/ 2 h 186"/>
                <a:gd name="T6" fmla="*/ 0 w 95"/>
                <a:gd name="T7" fmla="*/ 159 h 186"/>
                <a:gd name="T8" fmla="*/ 37 w 95"/>
                <a:gd name="T9" fmla="*/ 186 h 186"/>
                <a:gd name="T10" fmla="*/ 68 w 95"/>
                <a:gd name="T11" fmla="*/ 156 h 186"/>
                <a:gd name="T12" fmla="*/ 68 w 95"/>
                <a:gd name="T13" fmla="*/ 156 h 186"/>
                <a:gd name="T14" fmla="*/ 94 w 95"/>
                <a:gd name="T15" fmla="*/ 173 h 186"/>
                <a:gd name="T16" fmla="*/ 95 w 95"/>
                <a:gd name="T17" fmla="*/ 171 h 186"/>
                <a:gd name="T18" fmla="*/ 40 w 95"/>
                <a:gd name="T19"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186">
                  <a:moveTo>
                    <a:pt x="40" y="0"/>
                  </a:moveTo>
                  <a:cubicBezTo>
                    <a:pt x="28" y="2"/>
                    <a:pt x="16" y="2"/>
                    <a:pt x="6" y="2"/>
                  </a:cubicBezTo>
                  <a:cubicBezTo>
                    <a:pt x="4" y="2"/>
                    <a:pt x="2" y="2"/>
                    <a:pt x="0" y="2"/>
                  </a:cubicBezTo>
                  <a:cubicBezTo>
                    <a:pt x="0" y="159"/>
                    <a:pt x="0" y="159"/>
                    <a:pt x="0" y="159"/>
                  </a:cubicBezTo>
                  <a:cubicBezTo>
                    <a:pt x="24" y="159"/>
                    <a:pt x="34" y="177"/>
                    <a:pt x="37" y="186"/>
                  </a:cubicBezTo>
                  <a:cubicBezTo>
                    <a:pt x="39" y="179"/>
                    <a:pt x="45" y="157"/>
                    <a:pt x="68" y="156"/>
                  </a:cubicBezTo>
                  <a:cubicBezTo>
                    <a:pt x="68" y="156"/>
                    <a:pt x="68" y="156"/>
                    <a:pt x="68" y="156"/>
                  </a:cubicBezTo>
                  <a:cubicBezTo>
                    <a:pt x="82" y="156"/>
                    <a:pt x="89" y="165"/>
                    <a:pt x="94" y="173"/>
                  </a:cubicBezTo>
                  <a:cubicBezTo>
                    <a:pt x="95" y="171"/>
                    <a:pt x="95" y="171"/>
                    <a:pt x="95" y="171"/>
                  </a:cubicBezTo>
                  <a:cubicBezTo>
                    <a:pt x="40" y="0"/>
                    <a:pt x="40" y="0"/>
                    <a:pt x="40"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40" name="Freeform 42"/>
            <p:cNvSpPr>
              <a:spLocks/>
            </p:cNvSpPr>
            <p:nvPr/>
          </p:nvSpPr>
          <p:spPr bwMode="auto">
            <a:xfrm>
              <a:off x="5679185" y="5788871"/>
              <a:ext cx="62613" cy="1066436"/>
            </a:xfrm>
            <a:custGeom>
              <a:avLst/>
              <a:gdLst>
                <a:gd name="T0" fmla="*/ 0 w 39"/>
                <a:gd name="T1" fmla="*/ 0 h 670"/>
                <a:gd name="T2" fmla="*/ 0 w 39"/>
                <a:gd name="T3" fmla="*/ 670 h 670"/>
                <a:gd name="T4" fmla="*/ 39 w 39"/>
                <a:gd name="T5" fmla="*/ 670 h 670"/>
                <a:gd name="T6" fmla="*/ 39 w 39"/>
                <a:gd name="T7" fmla="*/ 669 h 670"/>
                <a:gd name="T8" fmla="*/ 37 w 39"/>
                <a:gd name="T9" fmla="*/ 669 h 670"/>
                <a:gd name="T10" fmla="*/ 37 w 39"/>
                <a:gd name="T11" fmla="*/ 29 h 670"/>
                <a:gd name="T12" fmla="*/ 37 w 39"/>
                <a:gd name="T13" fmla="*/ 27 h 670"/>
                <a:gd name="T14" fmla="*/ 0 w 39"/>
                <a:gd name="T15" fmla="*/ 0 h 6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670">
                  <a:moveTo>
                    <a:pt x="0" y="0"/>
                  </a:moveTo>
                  <a:cubicBezTo>
                    <a:pt x="0" y="670"/>
                    <a:pt x="0" y="670"/>
                    <a:pt x="0" y="670"/>
                  </a:cubicBezTo>
                  <a:cubicBezTo>
                    <a:pt x="39" y="670"/>
                    <a:pt x="39" y="670"/>
                    <a:pt x="39" y="670"/>
                  </a:cubicBezTo>
                  <a:cubicBezTo>
                    <a:pt x="39" y="669"/>
                    <a:pt x="39" y="669"/>
                    <a:pt x="39" y="669"/>
                  </a:cubicBezTo>
                  <a:cubicBezTo>
                    <a:pt x="37" y="669"/>
                    <a:pt x="37" y="669"/>
                    <a:pt x="37" y="669"/>
                  </a:cubicBezTo>
                  <a:cubicBezTo>
                    <a:pt x="37" y="29"/>
                    <a:pt x="37" y="29"/>
                    <a:pt x="37" y="29"/>
                  </a:cubicBezTo>
                  <a:cubicBezTo>
                    <a:pt x="37" y="29"/>
                    <a:pt x="37" y="28"/>
                    <a:pt x="37" y="27"/>
                  </a:cubicBezTo>
                  <a:cubicBezTo>
                    <a:pt x="34" y="18"/>
                    <a:pt x="24" y="0"/>
                    <a:pt x="0" y="0"/>
                  </a:cubicBezTo>
                </a:path>
              </a:pathLst>
            </a:custGeom>
            <a:solidFill>
              <a:srgbClr val="82B73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41" name="Freeform 43"/>
            <p:cNvSpPr>
              <a:spLocks/>
            </p:cNvSpPr>
            <p:nvPr/>
          </p:nvSpPr>
          <p:spPr bwMode="auto">
            <a:xfrm>
              <a:off x="5724363"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2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2" y="672"/>
                    <a:pt x="2" y="672"/>
                    <a:pt x="2"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82B73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42" name="Freeform 44"/>
            <p:cNvSpPr>
              <a:spLocks/>
            </p:cNvSpPr>
            <p:nvPr/>
          </p:nvSpPr>
          <p:spPr bwMode="auto">
            <a:xfrm>
              <a:off x="5665117" y="5357314"/>
              <a:ext cx="65306" cy="181106"/>
            </a:xfrm>
            <a:custGeom>
              <a:avLst/>
              <a:gdLst>
                <a:gd name="T0" fmla="*/ 7 w 41"/>
                <a:gd name="T1" fmla="*/ 0 h 114"/>
                <a:gd name="T2" fmla="*/ 0 w 41"/>
                <a:gd name="T3" fmla="*/ 0 h 114"/>
                <a:gd name="T4" fmla="*/ 0 w 41"/>
                <a:gd name="T5" fmla="*/ 114 h 114"/>
                <a:gd name="T6" fmla="*/ 6 w 41"/>
                <a:gd name="T7" fmla="*/ 114 h 114"/>
                <a:gd name="T8" fmla="*/ 40 w 41"/>
                <a:gd name="T9" fmla="*/ 112 h 114"/>
                <a:gd name="T10" fmla="*/ 41 w 41"/>
                <a:gd name="T11" fmla="*/ 111 h 114"/>
                <a:gd name="T12" fmla="*/ 7 w 41"/>
                <a:gd name="T13" fmla="*/ 0 h 114"/>
              </a:gdLst>
              <a:ahLst/>
              <a:cxnLst>
                <a:cxn ang="0">
                  <a:pos x="T0" y="T1"/>
                </a:cxn>
                <a:cxn ang="0">
                  <a:pos x="T2" y="T3"/>
                </a:cxn>
                <a:cxn ang="0">
                  <a:pos x="T4" y="T5"/>
                </a:cxn>
                <a:cxn ang="0">
                  <a:pos x="T6" y="T7"/>
                </a:cxn>
                <a:cxn ang="0">
                  <a:pos x="T8" y="T9"/>
                </a:cxn>
                <a:cxn ang="0">
                  <a:pos x="T10" y="T11"/>
                </a:cxn>
                <a:cxn ang="0">
                  <a:pos x="T12" y="T13"/>
                </a:cxn>
              </a:cxnLst>
              <a:rect l="0" t="0" r="r" b="b"/>
              <a:pathLst>
                <a:path w="41" h="114">
                  <a:moveTo>
                    <a:pt x="7" y="0"/>
                  </a:moveTo>
                  <a:cubicBezTo>
                    <a:pt x="0" y="0"/>
                    <a:pt x="0" y="0"/>
                    <a:pt x="0" y="0"/>
                  </a:cubicBezTo>
                  <a:cubicBezTo>
                    <a:pt x="0" y="114"/>
                    <a:pt x="0" y="114"/>
                    <a:pt x="0" y="114"/>
                  </a:cubicBezTo>
                  <a:cubicBezTo>
                    <a:pt x="2" y="114"/>
                    <a:pt x="4" y="114"/>
                    <a:pt x="6" y="114"/>
                  </a:cubicBezTo>
                  <a:cubicBezTo>
                    <a:pt x="16" y="114"/>
                    <a:pt x="28" y="114"/>
                    <a:pt x="40" y="112"/>
                  </a:cubicBezTo>
                  <a:cubicBezTo>
                    <a:pt x="41" y="112"/>
                    <a:pt x="41" y="111"/>
                    <a:pt x="41" y="111"/>
                  </a:cubicBezTo>
                  <a:cubicBezTo>
                    <a:pt x="7" y="0"/>
                    <a:pt x="7" y="0"/>
                    <a:pt x="7" y="0"/>
                  </a:cubicBezTo>
                </a:path>
              </a:pathLst>
            </a:custGeom>
            <a:solidFill>
              <a:srgbClr val="82B73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grpSp>
      <p:grpSp>
        <p:nvGrpSpPr>
          <p:cNvPr id="343" name="Group 7"/>
          <p:cNvGrpSpPr/>
          <p:nvPr userDrawn="1"/>
        </p:nvGrpSpPr>
        <p:grpSpPr>
          <a:xfrm rot="10800000" flipV="1">
            <a:off x="2803964" y="6225655"/>
            <a:ext cx="407214" cy="1502706"/>
            <a:chOff x="6959786" y="5355294"/>
            <a:chExt cx="407320" cy="1502706"/>
          </a:xfrm>
        </p:grpSpPr>
        <p:sp>
          <p:nvSpPr>
            <p:cNvPr id="344" name="Freeform 17"/>
            <p:cNvSpPr>
              <a:spLocks/>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45" name="Freeform 18"/>
            <p:cNvSpPr>
              <a:spLocks/>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46" name="Freeform 19"/>
            <p:cNvSpPr>
              <a:spLocks/>
            </p:cNvSpPr>
            <p:nvPr/>
          </p:nvSpPr>
          <p:spPr bwMode="auto">
            <a:xfrm>
              <a:off x="7058755" y="5786851"/>
              <a:ext cx="123879" cy="1068456"/>
            </a:xfrm>
            <a:custGeom>
              <a:avLst/>
              <a:gdLst>
                <a:gd name="T0" fmla="*/ 78 w 78"/>
                <a:gd name="T1" fmla="*/ 671 h 671"/>
                <a:gd name="T2" fmla="*/ 0 w 78"/>
                <a:gd name="T3" fmla="*/ 671 h 671"/>
                <a:gd name="T4" fmla="*/ 0 w 78"/>
                <a:gd name="T5" fmla="*/ 32 h 671"/>
                <a:gd name="T6" fmla="*/ 38 w 78"/>
                <a:gd name="T7" fmla="*/ 1 h 671"/>
                <a:gd name="T8" fmla="*/ 78 w 78"/>
                <a:gd name="T9" fmla="*/ 32 h 671"/>
                <a:gd name="T10" fmla="*/ 78 w 78"/>
                <a:gd name="T11" fmla="*/ 671 h 671"/>
              </a:gdLst>
              <a:ahLst/>
              <a:cxnLst>
                <a:cxn ang="0">
                  <a:pos x="T0" y="T1"/>
                </a:cxn>
                <a:cxn ang="0">
                  <a:pos x="T2" y="T3"/>
                </a:cxn>
                <a:cxn ang="0">
                  <a:pos x="T4" y="T5"/>
                </a:cxn>
                <a:cxn ang="0">
                  <a:pos x="T6" y="T7"/>
                </a:cxn>
                <a:cxn ang="0">
                  <a:pos x="T8" y="T9"/>
                </a:cxn>
                <a:cxn ang="0">
                  <a:pos x="T10" y="T11"/>
                </a:cxn>
              </a:cxnLst>
              <a:rect l="0" t="0" r="r" b="b"/>
              <a:pathLst>
                <a:path w="78" h="671">
                  <a:moveTo>
                    <a:pt x="78" y="671"/>
                  </a:moveTo>
                  <a:cubicBezTo>
                    <a:pt x="0" y="671"/>
                    <a:pt x="0" y="671"/>
                    <a:pt x="0" y="671"/>
                  </a:cubicBezTo>
                  <a:cubicBezTo>
                    <a:pt x="0" y="32"/>
                    <a:pt x="0" y="32"/>
                    <a:pt x="0" y="32"/>
                  </a:cubicBezTo>
                  <a:cubicBezTo>
                    <a:pt x="0" y="32"/>
                    <a:pt x="4" y="1"/>
                    <a:pt x="38" y="1"/>
                  </a:cubicBezTo>
                  <a:cubicBezTo>
                    <a:pt x="72" y="0"/>
                    <a:pt x="78" y="32"/>
                    <a:pt x="78" y="32"/>
                  </a:cubicBezTo>
                  <a:cubicBezTo>
                    <a:pt x="78" y="671"/>
                    <a:pt x="78" y="671"/>
                    <a:pt x="78" y="671"/>
                  </a:cubicBezTo>
                </a:path>
              </a:pathLst>
            </a:custGeom>
            <a:solidFill>
              <a:srgbClr val="44546A">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47" name="Freeform 20"/>
            <p:cNvSpPr>
              <a:spLocks/>
            </p:cNvSpPr>
            <p:nvPr/>
          </p:nvSpPr>
          <p:spPr bwMode="auto">
            <a:xfrm>
              <a:off x="7181287"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F778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48" name="Freeform 21"/>
            <p:cNvSpPr>
              <a:spLocks/>
            </p:cNvSpPr>
            <p:nvPr/>
          </p:nvSpPr>
          <p:spPr bwMode="auto">
            <a:xfrm>
              <a:off x="6959786"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44546A">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49" name="Freeform 22"/>
            <p:cNvSpPr>
              <a:spLocks/>
            </p:cNvSpPr>
            <p:nvPr/>
          </p:nvSpPr>
          <p:spPr bwMode="auto">
            <a:xfrm>
              <a:off x="7056735" y="5357314"/>
              <a:ext cx="130611" cy="191204"/>
            </a:xfrm>
            <a:custGeom>
              <a:avLst/>
              <a:gdLst>
                <a:gd name="T0" fmla="*/ 0 w 82"/>
                <a:gd name="T1" fmla="*/ 110 h 120"/>
                <a:gd name="T2" fmla="*/ 82 w 82"/>
                <a:gd name="T3" fmla="*/ 112 h 120"/>
                <a:gd name="T4" fmla="*/ 48 w 82"/>
                <a:gd name="T5" fmla="*/ 0 h 120"/>
                <a:gd name="T6" fmla="*/ 28 w 82"/>
                <a:gd name="T7" fmla="*/ 0 h 120"/>
                <a:gd name="T8" fmla="*/ 0 w 82"/>
                <a:gd name="T9" fmla="*/ 110 h 120"/>
              </a:gdLst>
              <a:ahLst/>
              <a:cxnLst>
                <a:cxn ang="0">
                  <a:pos x="T0" y="T1"/>
                </a:cxn>
                <a:cxn ang="0">
                  <a:pos x="T2" y="T3"/>
                </a:cxn>
                <a:cxn ang="0">
                  <a:pos x="T4" y="T5"/>
                </a:cxn>
                <a:cxn ang="0">
                  <a:pos x="T6" y="T7"/>
                </a:cxn>
                <a:cxn ang="0">
                  <a:pos x="T8" y="T9"/>
                </a:cxn>
              </a:cxnLst>
              <a:rect l="0" t="0" r="r" b="b"/>
              <a:pathLst>
                <a:path w="82" h="120">
                  <a:moveTo>
                    <a:pt x="0" y="110"/>
                  </a:moveTo>
                  <a:cubicBezTo>
                    <a:pt x="0" y="110"/>
                    <a:pt x="39" y="120"/>
                    <a:pt x="82" y="112"/>
                  </a:cubicBezTo>
                  <a:cubicBezTo>
                    <a:pt x="48" y="0"/>
                    <a:pt x="48" y="0"/>
                    <a:pt x="48" y="0"/>
                  </a:cubicBezTo>
                  <a:cubicBezTo>
                    <a:pt x="28" y="0"/>
                    <a:pt x="28" y="0"/>
                    <a:pt x="28" y="0"/>
                  </a:cubicBezTo>
                  <a:cubicBezTo>
                    <a:pt x="0" y="110"/>
                    <a:pt x="0" y="110"/>
                    <a:pt x="0" y="110"/>
                  </a:cubicBezTo>
                </a:path>
              </a:pathLst>
            </a:custGeom>
            <a:solidFill>
              <a:srgbClr val="44546A">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50" name="Freeform 45"/>
            <p:cNvSpPr>
              <a:spLocks/>
            </p:cNvSpPr>
            <p:nvPr/>
          </p:nvSpPr>
          <p:spPr bwMode="auto">
            <a:xfrm>
              <a:off x="7117328" y="5355294"/>
              <a:ext cx="249778" cy="1502706"/>
            </a:xfrm>
            <a:custGeom>
              <a:avLst/>
              <a:gdLst>
                <a:gd name="T0" fmla="*/ 34 w 157"/>
                <a:gd name="T1" fmla="*/ 0 h 944"/>
                <a:gd name="T2" fmla="*/ 0 w 157"/>
                <a:gd name="T3" fmla="*/ 1 h 944"/>
                <a:gd name="T4" fmla="*/ 0 w 157"/>
                <a:gd name="T5" fmla="*/ 1 h 944"/>
                <a:gd name="T6" fmla="*/ 10 w 157"/>
                <a:gd name="T7" fmla="*/ 1 h 944"/>
                <a:gd name="T8" fmla="*/ 44 w 157"/>
                <a:gd name="T9" fmla="*/ 113 h 944"/>
                <a:gd name="T10" fmla="*/ 44 w 157"/>
                <a:gd name="T11" fmla="*/ 113 h 944"/>
                <a:gd name="T12" fmla="*/ 98 w 157"/>
                <a:gd name="T13" fmla="*/ 284 h 944"/>
                <a:gd name="T14" fmla="*/ 97 w 157"/>
                <a:gd name="T15" fmla="*/ 286 h 944"/>
                <a:gd name="T16" fmla="*/ 103 w 157"/>
                <a:gd name="T17" fmla="*/ 301 h 944"/>
                <a:gd name="T18" fmla="*/ 103 w 157"/>
                <a:gd name="T19" fmla="*/ 941 h 944"/>
                <a:gd name="T20" fmla="*/ 41 w 157"/>
                <a:gd name="T21" fmla="*/ 941 h 944"/>
                <a:gd name="T22" fmla="*/ 41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10" y="1"/>
                    <a:pt x="10" y="1"/>
                    <a:pt x="10" y="1"/>
                  </a:cubicBezTo>
                  <a:cubicBezTo>
                    <a:pt x="44" y="113"/>
                    <a:pt x="44" y="113"/>
                    <a:pt x="44" y="113"/>
                  </a:cubicBezTo>
                  <a:cubicBezTo>
                    <a:pt x="44" y="113"/>
                    <a:pt x="44" y="113"/>
                    <a:pt x="44" y="113"/>
                  </a:cubicBezTo>
                  <a:cubicBezTo>
                    <a:pt x="98" y="284"/>
                    <a:pt x="98" y="284"/>
                    <a:pt x="98" y="284"/>
                  </a:cubicBezTo>
                  <a:cubicBezTo>
                    <a:pt x="97" y="286"/>
                    <a:pt x="97" y="286"/>
                    <a:pt x="97" y="286"/>
                  </a:cubicBezTo>
                  <a:cubicBezTo>
                    <a:pt x="101" y="293"/>
                    <a:pt x="103" y="301"/>
                    <a:pt x="103" y="301"/>
                  </a:cubicBezTo>
                  <a:cubicBezTo>
                    <a:pt x="103" y="941"/>
                    <a:pt x="103" y="941"/>
                    <a:pt x="103" y="941"/>
                  </a:cubicBezTo>
                  <a:cubicBezTo>
                    <a:pt x="41" y="941"/>
                    <a:pt x="41" y="941"/>
                    <a:pt x="41" y="941"/>
                  </a:cubicBezTo>
                  <a:cubicBezTo>
                    <a:pt x="41" y="942"/>
                    <a:pt x="41" y="942"/>
                    <a:pt x="41"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51" name="Freeform 46"/>
            <p:cNvSpPr>
              <a:spLocks/>
            </p:cNvSpPr>
            <p:nvPr/>
          </p:nvSpPr>
          <p:spPr bwMode="auto">
            <a:xfrm>
              <a:off x="7117328" y="5535727"/>
              <a:ext cx="156195" cy="295559"/>
            </a:xfrm>
            <a:custGeom>
              <a:avLst/>
              <a:gdLst>
                <a:gd name="T0" fmla="*/ 44 w 98"/>
                <a:gd name="T1" fmla="*/ 0 h 186"/>
                <a:gd name="T2" fmla="*/ 9 w 98"/>
                <a:gd name="T3" fmla="*/ 3 h 186"/>
                <a:gd name="T4" fmla="*/ 0 w 98"/>
                <a:gd name="T5" fmla="*/ 3 h 186"/>
                <a:gd name="T6" fmla="*/ 0 w 98"/>
                <a:gd name="T7" fmla="*/ 159 h 186"/>
                <a:gd name="T8" fmla="*/ 1 w 98"/>
                <a:gd name="T9" fmla="*/ 159 h 186"/>
                <a:gd name="T10" fmla="*/ 2 w 98"/>
                <a:gd name="T11" fmla="*/ 159 h 186"/>
                <a:gd name="T12" fmla="*/ 40 w 98"/>
                <a:gd name="T13" fmla="*/ 186 h 186"/>
                <a:gd name="T14" fmla="*/ 71 w 98"/>
                <a:gd name="T15" fmla="*/ 156 h 186"/>
                <a:gd name="T16" fmla="*/ 71 w 98"/>
                <a:gd name="T17" fmla="*/ 156 h 186"/>
                <a:gd name="T18" fmla="*/ 97 w 98"/>
                <a:gd name="T19" fmla="*/ 173 h 186"/>
                <a:gd name="T20" fmla="*/ 98 w 98"/>
                <a:gd name="T21" fmla="*/ 171 h 186"/>
                <a:gd name="T22" fmla="*/ 44 w 98"/>
                <a:gd name="T23"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8" h="186">
                  <a:moveTo>
                    <a:pt x="44" y="0"/>
                  </a:moveTo>
                  <a:cubicBezTo>
                    <a:pt x="31" y="2"/>
                    <a:pt x="20" y="3"/>
                    <a:pt x="9" y="3"/>
                  </a:cubicBezTo>
                  <a:cubicBezTo>
                    <a:pt x="6" y="3"/>
                    <a:pt x="3" y="3"/>
                    <a:pt x="0" y="3"/>
                  </a:cubicBezTo>
                  <a:cubicBezTo>
                    <a:pt x="0" y="159"/>
                    <a:pt x="0" y="159"/>
                    <a:pt x="0" y="159"/>
                  </a:cubicBezTo>
                  <a:cubicBezTo>
                    <a:pt x="0" y="159"/>
                    <a:pt x="1" y="159"/>
                    <a:pt x="1" y="159"/>
                  </a:cubicBezTo>
                  <a:cubicBezTo>
                    <a:pt x="2" y="159"/>
                    <a:pt x="2" y="159"/>
                    <a:pt x="2" y="159"/>
                  </a:cubicBezTo>
                  <a:cubicBezTo>
                    <a:pt x="27" y="159"/>
                    <a:pt x="37" y="177"/>
                    <a:pt x="40" y="186"/>
                  </a:cubicBezTo>
                  <a:cubicBezTo>
                    <a:pt x="42" y="179"/>
                    <a:pt x="48" y="157"/>
                    <a:pt x="71" y="156"/>
                  </a:cubicBezTo>
                  <a:cubicBezTo>
                    <a:pt x="71" y="156"/>
                    <a:pt x="71" y="156"/>
                    <a:pt x="71" y="156"/>
                  </a:cubicBezTo>
                  <a:cubicBezTo>
                    <a:pt x="85" y="156"/>
                    <a:pt x="92" y="165"/>
                    <a:pt x="97" y="173"/>
                  </a:cubicBezTo>
                  <a:cubicBezTo>
                    <a:pt x="98" y="171"/>
                    <a:pt x="98" y="171"/>
                    <a:pt x="98" y="171"/>
                  </a:cubicBezTo>
                  <a:cubicBezTo>
                    <a:pt x="44" y="0"/>
                    <a:pt x="44" y="0"/>
                    <a:pt x="44"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52" name="Freeform 47"/>
            <p:cNvSpPr>
              <a:spLocks/>
            </p:cNvSpPr>
            <p:nvPr/>
          </p:nvSpPr>
          <p:spPr bwMode="auto">
            <a:xfrm>
              <a:off x="7117328" y="5788871"/>
              <a:ext cx="65306" cy="1066436"/>
            </a:xfrm>
            <a:custGeom>
              <a:avLst/>
              <a:gdLst>
                <a:gd name="T0" fmla="*/ 2 w 41"/>
                <a:gd name="T1" fmla="*/ 0 h 670"/>
                <a:gd name="T2" fmla="*/ 1 w 41"/>
                <a:gd name="T3" fmla="*/ 0 h 670"/>
                <a:gd name="T4" fmla="*/ 0 w 41"/>
                <a:gd name="T5" fmla="*/ 0 h 670"/>
                <a:gd name="T6" fmla="*/ 0 w 41"/>
                <a:gd name="T7" fmla="*/ 670 h 670"/>
                <a:gd name="T8" fmla="*/ 41 w 41"/>
                <a:gd name="T9" fmla="*/ 670 h 670"/>
                <a:gd name="T10" fmla="*/ 41 w 41"/>
                <a:gd name="T11" fmla="*/ 669 h 670"/>
                <a:gd name="T12" fmla="*/ 40 w 41"/>
                <a:gd name="T13" fmla="*/ 669 h 670"/>
                <a:gd name="T14" fmla="*/ 40 w 41"/>
                <a:gd name="T15" fmla="*/ 29 h 670"/>
                <a:gd name="T16" fmla="*/ 40 w 41"/>
                <a:gd name="T17" fmla="*/ 27 h 670"/>
                <a:gd name="T18" fmla="*/ 2 w 41"/>
                <a:gd name="T19" fmla="*/ 0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670">
                  <a:moveTo>
                    <a:pt x="2" y="0"/>
                  </a:moveTo>
                  <a:cubicBezTo>
                    <a:pt x="2" y="0"/>
                    <a:pt x="2" y="0"/>
                    <a:pt x="1" y="0"/>
                  </a:cubicBezTo>
                  <a:cubicBezTo>
                    <a:pt x="1" y="0"/>
                    <a:pt x="0" y="0"/>
                    <a:pt x="0" y="0"/>
                  </a:cubicBezTo>
                  <a:cubicBezTo>
                    <a:pt x="0" y="670"/>
                    <a:pt x="0" y="670"/>
                    <a:pt x="0" y="670"/>
                  </a:cubicBezTo>
                  <a:cubicBezTo>
                    <a:pt x="41" y="670"/>
                    <a:pt x="41" y="670"/>
                    <a:pt x="41" y="670"/>
                  </a:cubicBezTo>
                  <a:cubicBezTo>
                    <a:pt x="41" y="669"/>
                    <a:pt x="41" y="669"/>
                    <a:pt x="41" y="669"/>
                  </a:cubicBezTo>
                  <a:cubicBezTo>
                    <a:pt x="40" y="669"/>
                    <a:pt x="40" y="669"/>
                    <a:pt x="40" y="669"/>
                  </a:cubicBezTo>
                  <a:cubicBezTo>
                    <a:pt x="40" y="29"/>
                    <a:pt x="40" y="29"/>
                    <a:pt x="40" y="29"/>
                  </a:cubicBezTo>
                  <a:cubicBezTo>
                    <a:pt x="40" y="29"/>
                    <a:pt x="40" y="28"/>
                    <a:pt x="40" y="27"/>
                  </a:cubicBezTo>
                  <a:cubicBezTo>
                    <a:pt x="37" y="18"/>
                    <a:pt x="27" y="0"/>
                    <a:pt x="2" y="0"/>
                  </a:cubicBezTo>
                </a:path>
              </a:pathLst>
            </a:custGeom>
            <a:solidFill>
              <a:srgbClr val="44546A"/>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53" name="Freeform 48"/>
            <p:cNvSpPr>
              <a:spLocks/>
            </p:cNvSpPr>
            <p:nvPr/>
          </p:nvSpPr>
          <p:spPr bwMode="auto">
            <a:xfrm>
              <a:off x="7181287"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1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1" y="672"/>
                    <a:pt x="1" y="672"/>
                    <a:pt x="1"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44546A"/>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54" name="Freeform 49"/>
            <p:cNvSpPr>
              <a:spLocks/>
            </p:cNvSpPr>
            <p:nvPr/>
          </p:nvSpPr>
          <p:spPr bwMode="auto">
            <a:xfrm>
              <a:off x="7117328" y="5357314"/>
              <a:ext cx="70019" cy="183125"/>
            </a:xfrm>
            <a:custGeom>
              <a:avLst/>
              <a:gdLst>
                <a:gd name="T0" fmla="*/ 10 w 44"/>
                <a:gd name="T1" fmla="*/ 0 h 115"/>
                <a:gd name="T2" fmla="*/ 0 w 44"/>
                <a:gd name="T3" fmla="*/ 0 h 115"/>
                <a:gd name="T4" fmla="*/ 0 w 44"/>
                <a:gd name="T5" fmla="*/ 115 h 115"/>
                <a:gd name="T6" fmla="*/ 9 w 44"/>
                <a:gd name="T7" fmla="*/ 115 h 115"/>
                <a:gd name="T8" fmla="*/ 44 w 44"/>
                <a:gd name="T9" fmla="*/ 112 h 115"/>
                <a:gd name="T10" fmla="*/ 44 w 44"/>
                <a:gd name="T11" fmla="*/ 112 h 115"/>
                <a:gd name="T12" fmla="*/ 10 w 44"/>
                <a:gd name="T13" fmla="*/ 0 h 115"/>
              </a:gdLst>
              <a:ahLst/>
              <a:cxnLst>
                <a:cxn ang="0">
                  <a:pos x="T0" y="T1"/>
                </a:cxn>
                <a:cxn ang="0">
                  <a:pos x="T2" y="T3"/>
                </a:cxn>
                <a:cxn ang="0">
                  <a:pos x="T4" y="T5"/>
                </a:cxn>
                <a:cxn ang="0">
                  <a:pos x="T6" y="T7"/>
                </a:cxn>
                <a:cxn ang="0">
                  <a:pos x="T8" y="T9"/>
                </a:cxn>
                <a:cxn ang="0">
                  <a:pos x="T10" y="T11"/>
                </a:cxn>
                <a:cxn ang="0">
                  <a:pos x="T12" y="T13"/>
                </a:cxn>
              </a:cxnLst>
              <a:rect l="0" t="0" r="r" b="b"/>
              <a:pathLst>
                <a:path w="44" h="115">
                  <a:moveTo>
                    <a:pt x="10" y="0"/>
                  </a:moveTo>
                  <a:cubicBezTo>
                    <a:pt x="0" y="0"/>
                    <a:pt x="0" y="0"/>
                    <a:pt x="0" y="0"/>
                  </a:cubicBezTo>
                  <a:cubicBezTo>
                    <a:pt x="0" y="115"/>
                    <a:pt x="0" y="115"/>
                    <a:pt x="0" y="115"/>
                  </a:cubicBezTo>
                  <a:cubicBezTo>
                    <a:pt x="3" y="115"/>
                    <a:pt x="6" y="115"/>
                    <a:pt x="9" y="115"/>
                  </a:cubicBezTo>
                  <a:cubicBezTo>
                    <a:pt x="20" y="115"/>
                    <a:pt x="31" y="114"/>
                    <a:pt x="44" y="112"/>
                  </a:cubicBezTo>
                  <a:cubicBezTo>
                    <a:pt x="44" y="112"/>
                    <a:pt x="44" y="112"/>
                    <a:pt x="44" y="112"/>
                  </a:cubicBezTo>
                  <a:cubicBezTo>
                    <a:pt x="10" y="0"/>
                    <a:pt x="10" y="0"/>
                    <a:pt x="10" y="0"/>
                  </a:cubicBezTo>
                </a:path>
              </a:pathLst>
            </a:custGeom>
            <a:solidFill>
              <a:srgbClr val="44546A"/>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grpSp>
      <p:grpSp>
        <p:nvGrpSpPr>
          <p:cNvPr id="355" name="Group 5"/>
          <p:cNvGrpSpPr/>
          <p:nvPr userDrawn="1"/>
        </p:nvGrpSpPr>
        <p:grpSpPr>
          <a:xfrm rot="10800000" flipV="1">
            <a:off x="3368349" y="6225655"/>
            <a:ext cx="403847" cy="2167807"/>
            <a:chOff x="6007804" y="4266641"/>
            <a:chExt cx="403952" cy="2588666"/>
          </a:xfrm>
        </p:grpSpPr>
        <p:sp>
          <p:nvSpPr>
            <p:cNvPr id="356" name="Freeform 29"/>
            <p:cNvSpPr>
              <a:spLocks/>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57" name="Freeform 30"/>
            <p:cNvSpPr>
              <a:spLocks/>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58" name="Freeform 31"/>
            <p:cNvSpPr>
              <a:spLocks/>
            </p:cNvSpPr>
            <p:nvPr/>
          </p:nvSpPr>
          <p:spPr bwMode="auto">
            <a:xfrm>
              <a:off x="6104752" y="4694831"/>
              <a:ext cx="125899" cy="2160476"/>
            </a:xfrm>
            <a:custGeom>
              <a:avLst/>
              <a:gdLst>
                <a:gd name="T0" fmla="*/ 79 w 79"/>
                <a:gd name="T1" fmla="*/ 1357 h 1357"/>
                <a:gd name="T2" fmla="*/ 0 w 79"/>
                <a:gd name="T3" fmla="*/ 1357 h 1357"/>
                <a:gd name="T4" fmla="*/ 0 w 79"/>
                <a:gd name="T5" fmla="*/ 32 h 1357"/>
                <a:gd name="T6" fmla="*/ 39 w 79"/>
                <a:gd name="T7" fmla="*/ 1 h 1357"/>
                <a:gd name="T8" fmla="*/ 79 w 79"/>
                <a:gd name="T9" fmla="*/ 32 h 1357"/>
                <a:gd name="T10" fmla="*/ 79 w 79"/>
                <a:gd name="T11" fmla="*/ 1357 h 1357"/>
              </a:gdLst>
              <a:ahLst/>
              <a:cxnLst>
                <a:cxn ang="0">
                  <a:pos x="T0" y="T1"/>
                </a:cxn>
                <a:cxn ang="0">
                  <a:pos x="T2" y="T3"/>
                </a:cxn>
                <a:cxn ang="0">
                  <a:pos x="T4" y="T5"/>
                </a:cxn>
                <a:cxn ang="0">
                  <a:pos x="T6" y="T7"/>
                </a:cxn>
                <a:cxn ang="0">
                  <a:pos x="T8" y="T9"/>
                </a:cxn>
                <a:cxn ang="0">
                  <a:pos x="T10" y="T11"/>
                </a:cxn>
              </a:cxnLst>
              <a:rect l="0" t="0" r="r" b="b"/>
              <a:pathLst>
                <a:path w="79" h="1357">
                  <a:moveTo>
                    <a:pt x="79" y="1357"/>
                  </a:moveTo>
                  <a:cubicBezTo>
                    <a:pt x="0" y="1357"/>
                    <a:pt x="0" y="1357"/>
                    <a:pt x="0" y="1357"/>
                  </a:cubicBezTo>
                  <a:cubicBezTo>
                    <a:pt x="0" y="32"/>
                    <a:pt x="0" y="32"/>
                    <a:pt x="0" y="32"/>
                  </a:cubicBezTo>
                  <a:cubicBezTo>
                    <a:pt x="0" y="32"/>
                    <a:pt x="5" y="1"/>
                    <a:pt x="39" y="1"/>
                  </a:cubicBezTo>
                  <a:cubicBezTo>
                    <a:pt x="73" y="0"/>
                    <a:pt x="79" y="32"/>
                    <a:pt x="79" y="32"/>
                  </a:cubicBezTo>
                  <a:cubicBezTo>
                    <a:pt x="79" y="1357"/>
                    <a:pt x="79" y="1357"/>
                    <a:pt x="79" y="1357"/>
                  </a:cubicBezTo>
                </a:path>
              </a:pathLst>
            </a:custGeom>
            <a:solidFill>
              <a:srgbClr val="F39C11">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59" name="Freeform 32"/>
            <p:cNvSpPr>
              <a:spLocks/>
            </p:cNvSpPr>
            <p:nvPr/>
          </p:nvSpPr>
          <p:spPr bwMode="auto">
            <a:xfrm>
              <a:off x="6228631" y="4692138"/>
              <a:ext cx="100315" cy="2161149"/>
            </a:xfrm>
            <a:custGeom>
              <a:avLst/>
              <a:gdLst>
                <a:gd name="T0" fmla="*/ 63 w 63"/>
                <a:gd name="T1" fmla="*/ 1358 h 1358"/>
                <a:gd name="T2" fmla="*/ 0 w 63"/>
                <a:gd name="T3" fmla="*/ 1358 h 1358"/>
                <a:gd name="T4" fmla="*/ 0 w 63"/>
                <a:gd name="T5" fmla="*/ 32 h 1358"/>
                <a:gd name="T6" fmla="*/ 30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0" y="0"/>
                  </a:cubicBezTo>
                  <a:cubicBezTo>
                    <a:pt x="57" y="0"/>
                    <a:pt x="63" y="32"/>
                    <a:pt x="63" y="32"/>
                  </a:cubicBezTo>
                  <a:cubicBezTo>
                    <a:pt x="63" y="1358"/>
                    <a:pt x="63" y="1358"/>
                    <a:pt x="63" y="1358"/>
                  </a:cubicBezTo>
                </a:path>
              </a:pathLst>
            </a:custGeom>
            <a:solidFill>
              <a:srgbClr val="FFB1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60" name="Freeform 33"/>
            <p:cNvSpPr>
              <a:spLocks/>
            </p:cNvSpPr>
            <p:nvPr/>
          </p:nvSpPr>
          <p:spPr bwMode="auto">
            <a:xfrm>
              <a:off x="6007804" y="4692138"/>
              <a:ext cx="100315" cy="2161149"/>
            </a:xfrm>
            <a:custGeom>
              <a:avLst/>
              <a:gdLst>
                <a:gd name="T0" fmla="*/ 63 w 63"/>
                <a:gd name="T1" fmla="*/ 1358 h 1358"/>
                <a:gd name="T2" fmla="*/ 0 w 63"/>
                <a:gd name="T3" fmla="*/ 1358 h 1358"/>
                <a:gd name="T4" fmla="*/ 0 w 63"/>
                <a:gd name="T5" fmla="*/ 32 h 1358"/>
                <a:gd name="T6" fmla="*/ 31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1" y="0"/>
                  </a:cubicBezTo>
                  <a:cubicBezTo>
                    <a:pt x="58" y="0"/>
                    <a:pt x="63" y="32"/>
                    <a:pt x="63" y="32"/>
                  </a:cubicBezTo>
                  <a:lnTo>
                    <a:pt x="63" y="1358"/>
                  </a:lnTo>
                  <a:close/>
                </a:path>
              </a:pathLst>
            </a:custGeom>
            <a:solidFill>
              <a:srgbClr val="F39C11">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61" name="Freeform 34"/>
            <p:cNvSpPr>
              <a:spLocks/>
            </p:cNvSpPr>
            <p:nvPr/>
          </p:nvSpPr>
          <p:spPr bwMode="auto">
            <a:xfrm>
              <a:off x="6104752" y="4268661"/>
              <a:ext cx="129265" cy="185818"/>
            </a:xfrm>
            <a:custGeom>
              <a:avLst/>
              <a:gdLst>
                <a:gd name="T0" fmla="*/ 0 w 81"/>
                <a:gd name="T1" fmla="*/ 107 h 117"/>
                <a:gd name="T2" fmla="*/ 81 w 81"/>
                <a:gd name="T3" fmla="*/ 109 h 117"/>
                <a:gd name="T4" fmla="*/ 48 w 81"/>
                <a:gd name="T5" fmla="*/ 0 h 117"/>
                <a:gd name="T6" fmla="*/ 28 w 81"/>
                <a:gd name="T7" fmla="*/ 0 h 117"/>
                <a:gd name="T8" fmla="*/ 0 w 81"/>
                <a:gd name="T9" fmla="*/ 107 h 117"/>
              </a:gdLst>
              <a:ahLst/>
              <a:cxnLst>
                <a:cxn ang="0">
                  <a:pos x="T0" y="T1"/>
                </a:cxn>
                <a:cxn ang="0">
                  <a:pos x="T2" y="T3"/>
                </a:cxn>
                <a:cxn ang="0">
                  <a:pos x="T4" y="T5"/>
                </a:cxn>
                <a:cxn ang="0">
                  <a:pos x="T6" y="T7"/>
                </a:cxn>
                <a:cxn ang="0">
                  <a:pos x="T8" y="T9"/>
                </a:cxn>
              </a:cxnLst>
              <a:rect l="0" t="0" r="r" b="b"/>
              <a:pathLst>
                <a:path w="81" h="117">
                  <a:moveTo>
                    <a:pt x="0" y="107"/>
                  </a:moveTo>
                  <a:cubicBezTo>
                    <a:pt x="0" y="107"/>
                    <a:pt x="39" y="117"/>
                    <a:pt x="81" y="109"/>
                  </a:cubicBezTo>
                  <a:cubicBezTo>
                    <a:pt x="48" y="0"/>
                    <a:pt x="48" y="0"/>
                    <a:pt x="48" y="0"/>
                  </a:cubicBezTo>
                  <a:cubicBezTo>
                    <a:pt x="28" y="0"/>
                    <a:pt x="28" y="0"/>
                    <a:pt x="28" y="0"/>
                  </a:cubicBezTo>
                  <a:cubicBezTo>
                    <a:pt x="0" y="107"/>
                    <a:pt x="0" y="107"/>
                    <a:pt x="0" y="107"/>
                  </a:cubicBezTo>
                </a:path>
              </a:pathLst>
            </a:custGeom>
            <a:solidFill>
              <a:srgbClr val="F39C11">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62" name="Freeform 50"/>
            <p:cNvSpPr>
              <a:spLocks/>
            </p:cNvSpPr>
            <p:nvPr/>
          </p:nvSpPr>
          <p:spPr bwMode="auto">
            <a:xfrm>
              <a:off x="6173424" y="4266641"/>
              <a:ext cx="238332" cy="2588666"/>
            </a:xfrm>
            <a:custGeom>
              <a:avLst/>
              <a:gdLst>
                <a:gd name="T0" fmla="*/ 27 w 150"/>
                <a:gd name="T1" fmla="*/ 0 h 1626"/>
                <a:gd name="T2" fmla="*/ 0 w 150"/>
                <a:gd name="T3" fmla="*/ 1 h 1626"/>
                <a:gd name="T4" fmla="*/ 5 w 150"/>
                <a:gd name="T5" fmla="*/ 1 h 1626"/>
                <a:gd name="T6" fmla="*/ 38 w 150"/>
                <a:gd name="T7" fmla="*/ 110 h 1626"/>
                <a:gd name="T8" fmla="*/ 92 w 150"/>
                <a:gd name="T9" fmla="*/ 282 h 1626"/>
                <a:gd name="T10" fmla="*/ 92 w 150"/>
                <a:gd name="T11" fmla="*/ 284 h 1626"/>
                <a:gd name="T12" fmla="*/ 98 w 150"/>
                <a:gd name="T13" fmla="*/ 299 h 1626"/>
                <a:gd name="T14" fmla="*/ 98 w 150"/>
                <a:gd name="T15" fmla="*/ 1625 h 1626"/>
                <a:gd name="T16" fmla="*/ 36 w 150"/>
                <a:gd name="T17" fmla="*/ 1625 h 1626"/>
                <a:gd name="T18" fmla="*/ 36 w 150"/>
                <a:gd name="T19" fmla="*/ 1626 h 1626"/>
                <a:gd name="T20" fmla="*/ 150 w 150"/>
                <a:gd name="T21" fmla="*/ 1626 h 1626"/>
                <a:gd name="T22" fmla="*/ 135 w 150"/>
                <a:gd name="T23" fmla="*/ 290 h 1626"/>
                <a:gd name="T24" fmla="*/ 27 w 150"/>
                <a:gd name="T25" fmla="*/ 0 h 1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0" h="1626">
                  <a:moveTo>
                    <a:pt x="27" y="0"/>
                  </a:moveTo>
                  <a:cubicBezTo>
                    <a:pt x="0" y="1"/>
                    <a:pt x="0" y="1"/>
                    <a:pt x="0" y="1"/>
                  </a:cubicBezTo>
                  <a:cubicBezTo>
                    <a:pt x="5" y="1"/>
                    <a:pt x="5" y="1"/>
                    <a:pt x="5" y="1"/>
                  </a:cubicBezTo>
                  <a:cubicBezTo>
                    <a:pt x="38" y="110"/>
                    <a:pt x="38" y="110"/>
                    <a:pt x="38" y="110"/>
                  </a:cubicBezTo>
                  <a:cubicBezTo>
                    <a:pt x="92" y="282"/>
                    <a:pt x="92" y="282"/>
                    <a:pt x="92" y="282"/>
                  </a:cubicBezTo>
                  <a:cubicBezTo>
                    <a:pt x="92" y="284"/>
                    <a:pt x="92" y="284"/>
                    <a:pt x="92" y="284"/>
                  </a:cubicBezTo>
                  <a:cubicBezTo>
                    <a:pt x="96" y="291"/>
                    <a:pt x="98" y="299"/>
                    <a:pt x="98" y="299"/>
                  </a:cubicBezTo>
                  <a:cubicBezTo>
                    <a:pt x="98" y="1625"/>
                    <a:pt x="98" y="1625"/>
                    <a:pt x="98" y="1625"/>
                  </a:cubicBezTo>
                  <a:cubicBezTo>
                    <a:pt x="36" y="1625"/>
                    <a:pt x="36" y="1625"/>
                    <a:pt x="36" y="1625"/>
                  </a:cubicBezTo>
                  <a:cubicBezTo>
                    <a:pt x="36" y="1626"/>
                    <a:pt x="36" y="1626"/>
                    <a:pt x="36" y="1626"/>
                  </a:cubicBezTo>
                  <a:cubicBezTo>
                    <a:pt x="150" y="1626"/>
                    <a:pt x="150" y="1626"/>
                    <a:pt x="150" y="1626"/>
                  </a:cubicBezTo>
                  <a:cubicBezTo>
                    <a:pt x="135" y="290"/>
                    <a:pt x="135" y="290"/>
                    <a:pt x="135" y="290"/>
                  </a:cubicBezTo>
                  <a:cubicBezTo>
                    <a:pt x="27" y="0"/>
                    <a:pt x="27" y="0"/>
                    <a:pt x="27"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63" name="Freeform 51"/>
            <p:cNvSpPr>
              <a:spLocks/>
            </p:cNvSpPr>
            <p:nvPr/>
          </p:nvSpPr>
          <p:spPr bwMode="auto">
            <a:xfrm>
              <a:off x="6161979" y="4441687"/>
              <a:ext cx="157542" cy="298252"/>
            </a:xfrm>
            <a:custGeom>
              <a:avLst/>
              <a:gdLst>
                <a:gd name="T0" fmla="*/ 45 w 99"/>
                <a:gd name="T1" fmla="*/ 0 h 187"/>
                <a:gd name="T2" fmla="*/ 45 w 99"/>
                <a:gd name="T3" fmla="*/ 0 h 187"/>
                <a:gd name="T4" fmla="*/ 11 w 99"/>
                <a:gd name="T5" fmla="*/ 3 h 187"/>
                <a:gd name="T6" fmla="*/ 0 w 99"/>
                <a:gd name="T7" fmla="*/ 3 h 187"/>
                <a:gd name="T8" fmla="*/ 0 w 99"/>
                <a:gd name="T9" fmla="*/ 160 h 187"/>
                <a:gd name="T10" fmla="*/ 3 w 99"/>
                <a:gd name="T11" fmla="*/ 160 h 187"/>
                <a:gd name="T12" fmla="*/ 4 w 99"/>
                <a:gd name="T13" fmla="*/ 160 h 187"/>
                <a:gd name="T14" fmla="*/ 42 w 99"/>
                <a:gd name="T15" fmla="*/ 187 h 187"/>
                <a:gd name="T16" fmla="*/ 72 w 99"/>
                <a:gd name="T17" fmla="*/ 157 h 187"/>
                <a:gd name="T18" fmla="*/ 73 w 99"/>
                <a:gd name="T19" fmla="*/ 157 h 187"/>
                <a:gd name="T20" fmla="*/ 99 w 99"/>
                <a:gd name="T21" fmla="*/ 174 h 187"/>
                <a:gd name="T22" fmla="*/ 99 w 99"/>
                <a:gd name="T23" fmla="*/ 172 h 187"/>
                <a:gd name="T24" fmla="*/ 45 w 99"/>
                <a:gd name="T25"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187">
                  <a:moveTo>
                    <a:pt x="45" y="0"/>
                  </a:moveTo>
                  <a:cubicBezTo>
                    <a:pt x="45" y="0"/>
                    <a:pt x="45" y="0"/>
                    <a:pt x="45" y="0"/>
                  </a:cubicBezTo>
                  <a:cubicBezTo>
                    <a:pt x="33" y="2"/>
                    <a:pt x="21" y="3"/>
                    <a:pt x="11" y="3"/>
                  </a:cubicBezTo>
                  <a:cubicBezTo>
                    <a:pt x="7" y="3"/>
                    <a:pt x="3" y="3"/>
                    <a:pt x="0" y="3"/>
                  </a:cubicBezTo>
                  <a:cubicBezTo>
                    <a:pt x="0" y="160"/>
                    <a:pt x="0" y="160"/>
                    <a:pt x="0" y="160"/>
                  </a:cubicBezTo>
                  <a:cubicBezTo>
                    <a:pt x="1" y="160"/>
                    <a:pt x="2" y="160"/>
                    <a:pt x="3" y="160"/>
                  </a:cubicBezTo>
                  <a:cubicBezTo>
                    <a:pt x="3" y="160"/>
                    <a:pt x="4" y="160"/>
                    <a:pt x="4" y="160"/>
                  </a:cubicBezTo>
                  <a:cubicBezTo>
                    <a:pt x="29" y="160"/>
                    <a:pt x="39" y="178"/>
                    <a:pt x="42" y="187"/>
                  </a:cubicBezTo>
                  <a:cubicBezTo>
                    <a:pt x="44" y="179"/>
                    <a:pt x="50" y="158"/>
                    <a:pt x="72" y="157"/>
                  </a:cubicBezTo>
                  <a:cubicBezTo>
                    <a:pt x="73" y="157"/>
                    <a:pt x="73" y="157"/>
                    <a:pt x="73" y="157"/>
                  </a:cubicBezTo>
                  <a:cubicBezTo>
                    <a:pt x="87" y="157"/>
                    <a:pt x="94" y="166"/>
                    <a:pt x="99" y="174"/>
                  </a:cubicBezTo>
                  <a:cubicBezTo>
                    <a:pt x="99" y="172"/>
                    <a:pt x="99" y="172"/>
                    <a:pt x="99" y="172"/>
                  </a:cubicBezTo>
                  <a:cubicBezTo>
                    <a:pt x="45" y="0"/>
                    <a:pt x="45" y="0"/>
                    <a:pt x="45"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64" name="Freeform 52"/>
            <p:cNvSpPr>
              <a:spLocks/>
            </p:cNvSpPr>
            <p:nvPr/>
          </p:nvSpPr>
          <p:spPr bwMode="auto">
            <a:xfrm>
              <a:off x="6161979" y="4696851"/>
              <a:ext cx="68672" cy="2158456"/>
            </a:xfrm>
            <a:custGeom>
              <a:avLst/>
              <a:gdLst>
                <a:gd name="T0" fmla="*/ 4 w 43"/>
                <a:gd name="T1" fmla="*/ 0 h 1356"/>
                <a:gd name="T2" fmla="*/ 3 w 43"/>
                <a:gd name="T3" fmla="*/ 0 h 1356"/>
                <a:gd name="T4" fmla="*/ 0 w 43"/>
                <a:gd name="T5" fmla="*/ 0 h 1356"/>
                <a:gd name="T6" fmla="*/ 0 w 43"/>
                <a:gd name="T7" fmla="*/ 1356 h 1356"/>
                <a:gd name="T8" fmla="*/ 43 w 43"/>
                <a:gd name="T9" fmla="*/ 1356 h 1356"/>
                <a:gd name="T10" fmla="*/ 43 w 43"/>
                <a:gd name="T11" fmla="*/ 1355 h 1356"/>
                <a:gd name="T12" fmla="*/ 42 w 43"/>
                <a:gd name="T13" fmla="*/ 1355 h 1356"/>
                <a:gd name="T14" fmla="*/ 42 w 43"/>
                <a:gd name="T15" fmla="*/ 29 h 1356"/>
                <a:gd name="T16" fmla="*/ 42 w 43"/>
                <a:gd name="T17" fmla="*/ 27 h 1356"/>
                <a:gd name="T18" fmla="*/ 4 w 43"/>
                <a:gd name="T19"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1356">
                  <a:moveTo>
                    <a:pt x="4" y="0"/>
                  </a:moveTo>
                  <a:cubicBezTo>
                    <a:pt x="4" y="0"/>
                    <a:pt x="3" y="0"/>
                    <a:pt x="3" y="0"/>
                  </a:cubicBezTo>
                  <a:cubicBezTo>
                    <a:pt x="2" y="0"/>
                    <a:pt x="1" y="0"/>
                    <a:pt x="0" y="0"/>
                  </a:cubicBezTo>
                  <a:cubicBezTo>
                    <a:pt x="0" y="1356"/>
                    <a:pt x="0" y="1356"/>
                    <a:pt x="0" y="1356"/>
                  </a:cubicBezTo>
                  <a:cubicBezTo>
                    <a:pt x="43" y="1356"/>
                    <a:pt x="43" y="1356"/>
                    <a:pt x="43" y="1356"/>
                  </a:cubicBezTo>
                  <a:cubicBezTo>
                    <a:pt x="43" y="1355"/>
                    <a:pt x="43" y="1355"/>
                    <a:pt x="43" y="1355"/>
                  </a:cubicBezTo>
                  <a:cubicBezTo>
                    <a:pt x="42" y="1355"/>
                    <a:pt x="42" y="1355"/>
                    <a:pt x="42" y="1355"/>
                  </a:cubicBezTo>
                  <a:cubicBezTo>
                    <a:pt x="42" y="29"/>
                    <a:pt x="42" y="29"/>
                    <a:pt x="42" y="29"/>
                  </a:cubicBezTo>
                  <a:cubicBezTo>
                    <a:pt x="42" y="29"/>
                    <a:pt x="42" y="28"/>
                    <a:pt x="42" y="27"/>
                  </a:cubicBezTo>
                  <a:cubicBezTo>
                    <a:pt x="39" y="18"/>
                    <a:pt x="29" y="0"/>
                    <a:pt x="4" y="0"/>
                  </a:cubicBezTo>
                </a:path>
              </a:pathLst>
            </a:custGeom>
            <a:solidFill>
              <a:srgbClr val="F39C1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65" name="Freeform 53"/>
            <p:cNvSpPr>
              <a:spLocks/>
            </p:cNvSpPr>
            <p:nvPr/>
          </p:nvSpPr>
          <p:spPr bwMode="auto">
            <a:xfrm>
              <a:off x="6228631" y="4692138"/>
              <a:ext cx="100315" cy="2161149"/>
            </a:xfrm>
            <a:custGeom>
              <a:avLst/>
              <a:gdLst>
                <a:gd name="T0" fmla="*/ 31 w 63"/>
                <a:gd name="T1" fmla="*/ 0 h 1358"/>
                <a:gd name="T2" fmla="*/ 30 w 63"/>
                <a:gd name="T3" fmla="*/ 0 h 1358"/>
                <a:gd name="T4" fmla="*/ 0 w 63"/>
                <a:gd name="T5" fmla="*/ 30 h 1358"/>
                <a:gd name="T6" fmla="*/ 0 w 63"/>
                <a:gd name="T7" fmla="*/ 32 h 1358"/>
                <a:gd name="T8" fmla="*/ 0 w 63"/>
                <a:gd name="T9" fmla="*/ 1358 h 1358"/>
                <a:gd name="T10" fmla="*/ 1 w 63"/>
                <a:gd name="T11" fmla="*/ 1358 h 1358"/>
                <a:gd name="T12" fmla="*/ 63 w 63"/>
                <a:gd name="T13" fmla="*/ 1358 h 1358"/>
                <a:gd name="T14" fmla="*/ 63 w 63"/>
                <a:gd name="T15" fmla="*/ 32 h 1358"/>
                <a:gd name="T16" fmla="*/ 57 w 63"/>
                <a:gd name="T17" fmla="*/ 17 h 1358"/>
                <a:gd name="T18" fmla="*/ 31 w 63"/>
                <a:gd name="T19" fmla="*/ 0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358">
                  <a:moveTo>
                    <a:pt x="31" y="0"/>
                  </a:moveTo>
                  <a:cubicBezTo>
                    <a:pt x="31" y="0"/>
                    <a:pt x="31" y="0"/>
                    <a:pt x="30" y="0"/>
                  </a:cubicBezTo>
                  <a:cubicBezTo>
                    <a:pt x="8" y="1"/>
                    <a:pt x="2" y="22"/>
                    <a:pt x="0" y="30"/>
                  </a:cubicBezTo>
                  <a:cubicBezTo>
                    <a:pt x="0" y="31"/>
                    <a:pt x="0" y="32"/>
                    <a:pt x="0" y="32"/>
                  </a:cubicBezTo>
                  <a:cubicBezTo>
                    <a:pt x="0" y="1358"/>
                    <a:pt x="0" y="1358"/>
                    <a:pt x="0" y="1358"/>
                  </a:cubicBezTo>
                  <a:cubicBezTo>
                    <a:pt x="1" y="1358"/>
                    <a:pt x="1" y="1358"/>
                    <a:pt x="1" y="1358"/>
                  </a:cubicBezTo>
                  <a:cubicBezTo>
                    <a:pt x="63" y="1358"/>
                    <a:pt x="63" y="1358"/>
                    <a:pt x="63" y="1358"/>
                  </a:cubicBezTo>
                  <a:cubicBezTo>
                    <a:pt x="63" y="32"/>
                    <a:pt x="63" y="32"/>
                    <a:pt x="63" y="32"/>
                  </a:cubicBezTo>
                  <a:cubicBezTo>
                    <a:pt x="63" y="32"/>
                    <a:pt x="61" y="24"/>
                    <a:pt x="57" y="17"/>
                  </a:cubicBezTo>
                  <a:cubicBezTo>
                    <a:pt x="52" y="9"/>
                    <a:pt x="45" y="0"/>
                    <a:pt x="31" y="0"/>
                  </a:cubicBezTo>
                </a:path>
              </a:pathLst>
            </a:custGeom>
            <a:solidFill>
              <a:srgbClr val="F39C1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66" name="Freeform 54"/>
            <p:cNvSpPr>
              <a:spLocks/>
            </p:cNvSpPr>
            <p:nvPr/>
          </p:nvSpPr>
          <p:spPr bwMode="auto">
            <a:xfrm>
              <a:off x="6161979" y="4268661"/>
              <a:ext cx="72038" cy="178413"/>
            </a:xfrm>
            <a:custGeom>
              <a:avLst/>
              <a:gdLst>
                <a:gd name="T0" fmla="*/ 12 w 45"/>
                <a:gd name="T1" fmla="*/ 0 h 112"/>
                <a:gd name="T2" fmla="*/ 7 w 45"/>
                <a:gd name="T3" fmla="*/ 0 h 112"/>
                <a:gd name="T4" fmla="*/ 0 w 45"/>
                <a:gd name="T5" fmla="*/ 0 h 112"/>
                <a:gd name="T6" fmla="*/ 0 w 45"/>
                <a:gd name="T7" fmla="*/ 112 h 112"/>
                <a:gd name="T8" fmla="*/ 11 w 45"/>
                <a:gd name="T9" fmla="*/ 112 h 112"/>
                <a:gd name="T10" fmla="*/ 45 w 45"/>
                <a:gd name="T11" fmla="*/ 109 h 112"/>
                <a:gd name="T12" fmla="*/ 45 w 45"/>
                <a:gd name="T13" fmla="*/ 109 h 112"/>
                <a:gd name="T14" fmla="*/ 12 w 45"/>
                <a:gd name="T15" fmla="*/ 0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112">
                  <a:moveTo>
                    <a:pt x="12" y="0"/>
                  </a:moveTo>
                  <a:cubicBezTo>
                    <a:pt x="7" y="0"/>
                    <a:pt x="7" y="0"/>
                    <a:pt x="7" y="0"/>
                  </a:cubicBezTo>
                  <a:cubicBezTo>
                    <a:pt x="0" y="0"/>
                    <a:pt x="0" y="0"/>
                    <a:pt x="0" y="0"/>
                  </a:cubicBezTo>
                  <a:cubicBezTo>
                    <a:pt x="0" y="112"/>
                    <a:pt x="0" y="112"/>
                    <a:pt x="0" y="112"/>
                  </a:cubicBezTo>
                  <a:cubicBezTo>
                    <a:pt x="3" y="112"/>
                    <a:pt x="7" y="112"/>
                    <a:pt x="11" y="112"/>
                  </a:cubicBezTo>
                  <a:cubicBezTo>
                    <a:pt x="21" y="112"/>
                    <a:pt x="33" y="111"/>
                    <a:pt x="45" y="109"/>
                  </a:cubicBezTo>
                  <a:cubicBezTo>
                    <a:pt x="45" y="109"/>
                    <a:pt x="45" y="109"/>
                    <a:pt x="45" y="109"/>
                  </a:cubicBezTo>
                  <a:cubicBezTo>
                    <a:pt x="12" y="0"/>
                    <a:pt x="12" y="0"/>
                    <a:pt x="12" y="0"/>
                  </a:cubicBezTo>
                </a:path>
              </a:pathLst>
            </a:custGeom>
            <a:solidFill>
              <a:srgbClr val="F39C1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grpSp>
      <p:grpSp>
        <p:nvGrpSpPr>
          <p:cNvPr id="367" name="Group 6"/>
          <p:cNvGrpSpPr/>
          <p:nvPr userDrawn="1"/>
        </p:nvGrpSpPr>
        <p:grpSpPr>
          <a:xfrm rot="10800000" flipV="1">
            <a:off x="11470738" y="6225655"/>
            <a:ext cx="409232" cy="3142082"/>
            <a:chOff x="6480429" y="3713225"/>
            <a:chExt cx="409339" cy="3142082"/>
          </a:xfrm>
        </p:grpSpPr>
        <p:sp>
          <p:nvSpPr>
            <p:cNvPr id="368" name="Freeform 5"/>
            <p:cNvSpPr>
              <a:spLocks/>
            </p:cNvSpPr>
            <p:nvPr/>
          </p:nvSpPr>
          <p:spPr bwMode="auto">
            <a:xfrm>
              <a:off x="6491874" y="3722651"/>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69" name="Freeform 6"/>
            <p:cNvSpPr>
              <a:spLocks/>
            </p:cNvSpPr>
            <p:nvPr/>
          </p:nvSpPr>
          <p:spPr bwMode="auto">
            <a:xfrm>
              <a:off x="6491874" y="3722651"/>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70" name="Freeform 7"/>
            <p:cNvSpPr>
              <a:spLocks/>
            </p:cNvSpPr>
            <p:nvPr/>
          </p:nvSpPr>
          <p:spPr bwMode="auto">
            <a:xfrm>
              <a:off x="6579397" y="4144108"/>
              <a:ext cx="125899" cy="2711199"/>
            </a:xfrm>
            <a:custGeom>
              <a:avLst/>
              <a:gdLst>
                <a:gd name="T0" fmla="*/ 79 w 79"/>
                <a:gd name="T1" fmla="*/ 1703 h 1703"/>
                <a:gd name="T2" fmla="*/ 0 w 79"/>
                <a:gd name="T3" fmla="*/ 1703 h 1703"/>
                <a:gd name="T4" fmla="*/ 0 w 79"/>
                <a:gd name="T5" fmla="*/ 33 h 1703"/>
                <a:gd name="T6" fmla="*/ 38 w 79"/>
                <a:gd name="T7" fmla="*/ 1 h 1703"/>
                <a:gd name="T8" fmla="*/ 79 w 79"/>
                <a:gd name="T9" fmla="*/ 33 h 1703"/>
                <a:gd name="T10" fmla="*/ 79 w 79"/>
                <a:gd name="T11" fmla="*/ 1703 h 1703"/>
              </a:gdLst>
              <a:ahLst/>
              <a:cxnLst>
                <a:cxn ang="0">
                  <a:pos x="T0" y="T1"/>
                </a:cxn>
                <a:cxn ang="0">
                  <a:pos x="T2" y="T3"/>
                </a:cxn>
                <a:cxn ang="0">
                  <a:pos x="T4" y="T5"/>
                </a:cxn>
                <a:cxn ang="0">
                  <a:pos x="T6" y="T7"/>
                </a:cxn>
                <a:cxn ang="0">
                  <a:pos x="T8" y="T9"/>
                </a:cxn>
                <a:cxn ang="0">
                  <a:pos x="T10" y="T11"/>
                </a:cxn>
              </a:cxnLst>
              <a:rect l="0" t="0" r="r" b="b"/>
              <a:pathLst>
                <a:path w="79" h="1703">
                  <a:moveTo>
                    <a:pt x="79" y="1703"/>
                  </a:moveTo>
                  <a:cubicBezTo>
                    <a:pt x="0" y="1703"/>
                    <a:pt x="0" y="1703"/>
                    <a:pt x="0" y="1703"/>
                  </a:cubicBezTo>
                  <a:cubicBezTo>
                    <a:pt x="0" y="33"/>
                    <a:pt x="0" y="33"/>
                    <a:pt x="0" y="33"/>
                  </a:cubicBezTo>
                  <a:cubicBezTo>
                    <a:pt x="0" y="33"/>
                    <a:pt x="5" y="2"/>
                    <a:pt x="38" y="1"/>
                  </a:cubicBezTo>
                  <a:cubicBezTo>
                    <a:pt x="72" y="0"/>
                    <a:pt x="79" y="33"/>
                    <a:pt x="79" y="33"/>
                  </a:cubicBezTo>
                  <a:cubicBezTo>
                    <a:pt x="79" y="1703"/>
                    <a:pt x="79" y="1703"/>
                    <a:pt x="79" y="1703"/>
                  </a:cubicBezTo>
                </a:path>
              </a:pathLst>
            </a:custGeom>
            <a:solidFill>
              <a:srgbClr val="E23761">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71" name="Freeform 8"/>
            <p:cNvSpPr>
              <a:spLocks/>
            </p:cNvSpPr>
            <p:nvPr/>
          </p:nvSpPr>
          <p:spPr bwMode="auto">
            <a:xfrm>
              <a:off x="6701930" y="4141415"/>
              <a:ext cx="100315" cy="2711872"/>
            </a:xfrm>
            <a:custGeom>
              <a:avLst/>
              <a:gdLst>
                <a:gd name="T0" fmla="*/ 63 w 63"/>
                <a:gd name="T1" fmla="*/ 1704 h 1704"/>
                <a:gd name="T2" fmla="*/ 0 w 63"/>
                <a:gd name="T3" fmla="*/ 1704 h 1704"/>
                <a:gd name="T4" fmla="*/ 0 w 63"/>
                <a:gd name="T5" fmla="*/ 33 h 1704"/>
                <a:gd name="T6" fmla="*/ 31 w 63"/>
                <a:gd name="T7" fmla="*/ 1 h 1704"/>
                <a:gd name="T8" fmla="*/ 63 w 63"/>
                <a:gd name="T9" fmla="*/ 33 h 1704"/>
                <a:gd name="T10" fmla="*/ 63 w 63"/>
                <a:gd name="T11" fmla="*/ 1704 h 1704"/>
              </a:gdLst>
              <a:ahLst/>
              <a:cxnLst>
                <a:cxn ang="0">
                  <a:pos x="T0" y="T1"/>
                </a:cxn>
                <a:cxn ang="0">
                  <a:pos x="T2" y="T3"/>
                </a:cxn>
                <a:cxn ang="0">
                  <a:pos x="T4" y="T5"/>
                </a:cxn>
                <a:cxn ang="0">
                  <a:pos x="T6" y="T7"/>
                </a:cxn>
                <a:cxn ang="0">
                  <a:pos x="T8" y="T9"/>
                </a:cxn>
                <a:cxn ang="0">
                  <a:pos x="T10" y="T11"/>
                </a:cxn>
              </a:cxnLst>
              <a:rect l="0" t="0" r="r" b="b"/>
              <a:pathLst>
                <a:path w="63" h="1704">
                  <a:moveTo>
                    <a:pt x="63" y="1704"/>
                  </a:moveTo>
                  <a:cubicBezTo>
                    <a:pt x="0" y="1704"/>
                    <a:pt x="0" y="1704"/>
                    <a:pt x="0" y="1704"/>
                  </a:cubicBezTo>
                  <a:cubicBezTo>
                    <a:pt x="0" y="33"/>
                    <a:pt x="0" y="33"/>
                    <a:pt x="0" y="33"/>
                  </a:cubicBezTo>
                  <a:cubicBezTo>
                    <a:pt x="0" y="33"/>
                    <a:pt x="4" y="1"/>
                    <a:pt x="31" y="1"/>
                  </a:cubicBezTo>
                  <a:cubicBezTo>
                    <a:pt x="58" y="0"/>
                    <a:pt x="63" y="33"/>
                    <a:pt x="63" y="33"/>
                  </a:cubicBezTo>
                  <a:cubicBezTo>
                    <a:pt x="63" y="1704"/>
                    <a:pt x="63" y="1704"/>
                    <a:pt x="63" y="1704"/>
                  </a:cubicBezTo>
                </a:path>
              </a:pathLst>
            </a:custGeom>
            <a:solidFill>
              <a:srgbClr val="3DCE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72" name="Freeform 9"/>
            <p:cNvSpPr>
              <a:spLocks/>
            </p:cNvSpPr>
            <p:nvPr/>
          </p:nvSpPr>
          <p:spPr bwMode="auto">
            <a:xfrm>
              <a:off x="6480429" y="4141415"/>
              <a:ext cx="100315" cy="2711872"/>
            </a:xfrm>
            <a:custGeom>
              <a:avLst/>
              <a:gdLst>
                <a:gd name="T0" fmla="*/ 63 w 63"/>
                <a:gd name="T1" fmla="*/ 1704 h 1704"/>
                <a:gd name="T2" fmla="*/ 0 w 63"/>
                <a:gd name="T3" fmla="*/ 1704 h 1704"/>
                <a:gd name="T4" fmla="*/ 0 w 63"/>
                <a:gd name="T5" fmla="*/ 33 h 1704"/>
                <a:gd name="T6" fmla="*/ 31 w 63"/>
                <a:gd name="T7" fmla="*/ 1 h 1704"/>
                <a:gd name="T8" fmla="*/ 63 w 63"/>
                <a:gd name="T9" fmla="*/ 33 h 1704"/>
                <a:gd name="T10" fmla="*/ 63 w 63"/>
                <a:gd name="T11" fmla="*/ 1704 h 1704"/>
              </a:gdLst>
              <a:ahLst/>
              <a:cxnLst>
                <a:cxn ang="0">
                  <a:pos x="T0" y="T1"/>
                </a:cxn>
                <a:cxn ang="0">
                  <a:pos x="T2" y="T3"/>
                </a:cxn>
                <a:cxn ang="0">
                  <a:pos x="T4" y="T5"/>
                </a:cxn>
                <a:cxn ang="0">
                  <a:pos x="T6" y="T7"/>
                </a:cxn>
                <a:cxn ang="0">
                  <a:pos x="T8" y="T9"/>
                </a:cxn>
                <a:cxn ang="0">
                  <a:pos x="T10" y="T11"/>
                </a:cxn>
              </a:cxnLst>
              <a:rect l="0" t="0" r="r" b="b"/>
              <a:pathLst>
                <a:path w="63" h="1704">
                  <a:moveTo>
                    <a:pt x="63" y="1704"/>
                  </a:moveTo>
                  <a:cubicBezTo>
                    <a:pt x="0" y="1704"/>
                    <a:pt x="0" y="1704"/>
                    <a:pt x="0" y="1704"/>
                  </a:cubicBezTo>
                  <a:cubicBezTo>
                    <a:pt x="0" y="33"/>
                    <a:pt x="0" y="33"/>
                    <a:pt x="0" y="33"/>
                  </a:cubicBezTo>
                  <a:cubicBezTo>
                    <a:pt x="0" y="33"/>
                    <a:pt x="4" y="1"/>
                    <a:pt x="31" y="1"/>
                  </a:cubicBezTo>
                  <a:cubicBezTo>
                    <a:pt x="58" y="0"/>
                    <a:pt x="63" y="33"/>
                    <a:pt x="63" y="33"/>
                  </a:cubicBezTo>
                  <a:lnTo>
                    <a:pt x="63" y="1704"/>
                  </a:lnTo>
                  <a:close/>
                </a:path>
              </a:pathLst>
            </a:custGeom>
            <a:solidFill>
              <a:srgbClr val="E23761">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73" name="Freeform 10"/>
            <p:cNvSpPr>
              <a:spLocks/>
            </p:cNvSpPr>
            <p:nvPr/>
          </p:nvSpPr>
          <p:spPr bwMode="auto">
            <a:xfrm>
              <a:off x="6576031" y="3714572"/>
              <a:ext cx="131958" cy="191204"/>
            </a:xfrm>
            <a:custGeom>
              <a:avLst/>
              <a:gdLst>
                <a:gd name="T0" fmla="*/ 0 w 83"/>
                <a:gd name="T1" fmla="*/ 111 h 120"/>
                <a:gd name="T2" fmla="*/ 83 w 83"/>
                <a:gd name="T3" fmla="*/ 113 h 120"/>
                <a:gd name="T4" fmla="*/ 50 w 83"/>
                <a:gd name="T5" fmla="*/ 0 h 120"/>
                <a:gd name="T6" fmla="*/ 29 w 83"/>
                <a:gd name="T7" fmla="*/ 0 h 120"/>
                <a:gd name="T8" fmla="*/ 0 w 83"/>
                <a:gd name="T9" fmla="*/ 111 h 120"/>
              </a:gdLst>
              <a:ahLst/>
              <a:cxnLst>
                <a:cxn ang="0">
                  <a:pos x="T0" y="T1"/>
                </a:cxn>
                <a:cxn ang="0">
                  <a:pos x="T2" y="T3"/>
                </a:cxn>
                <a:cxn ang="0">
                  <a:pos x="T4" y="T5"/>
                </a:cxn>
                <a:cxn ang="0">
                  <a:pos x="T6" y="T7"/>
                </a:cxn>
                <a:cxn ang="0">
                  <a:pos x="T8" y="T9"/>
                </a:cxn>
              </a:cxnLst>
              <a:rect l="0" t="0" r="r" b="b"/>
              <a:pathLst>
                <a:path w="83" h="120">
                  <a:moveTo>
                    <a:pt x="0" y="111"/>
                  </a:moveTo>
                  <a:cubicBezTo>
                    <a:pt x="0" y="111"/>
                    <a:pt x="40" y="120"/>
                    <a:pt x="83" y="113"/>
                  </a:cubicBezTo>
                  <a:cubicBezTo>
                    <a:pt x="50" y="0"/>
                    <a:pt x="50" y="0"/>
                    <a:pt x="50" y="0"/>
                  </a:cubicBezTo>
                  <a:cubicBezTo>
                    <a:pt x="29" y="0"/>
                    <a:pt x="29" y="0"/>
                    <a:pt x="29" y="0"/>
                  </a:cubicBezTo>
                  <a:cubicBezTo>
                    <a:pt x="0" y="111"/>
                    <a:pt x="0" y="111"/>
                    <a:pt x="0" y="111"/>
                  </a:cubicBezTo>
                </a:path>
              </a:pathLst>
            </a:custGeom>
            <a:solidFill>
              <a:srgbClr val="E23761">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74" name="Freeform 55"/>
            <p:cNvSpPr>
              <a:spLocks/>
            </p:cNvSpPr>
            <p:nvPr/>
          </p:nvSpPr>
          <p:spPr bwMode="auto">
            <a:xfrm>
              <a:off x="6655475" y="3713225"/>
              <a:ext cx="234293" cy="3142082"/>
            </a:xfrm>
            <a:custGeom>
              <a:avLst/>
              <a:gdLst>
                <a:gd name="T0" fmla="*/ 24 w 147"/>
                <a:gd name="T1" fmla="*/ 0 h 1974"/>
                <a:gd name="T2" fmla="*/ 0 w 147"/>
                <a:gd name="T3" fmla="*/ 1 h 1974"/>
                <a:gd name="T4" fmla="*/ 33 w 147"/>
                <a:gd name="T5" fmla="*/ 114 h 1974"/>
                <a:gd name="T6" fmla="*/ 33 w 147"/>
                <a:gd name="T7" fmla="*/ 114 h 1974"/>
                <a:gd name="T8" fmla="*/ 87 w 147"/>
                <a:gd name="T9" fmla="*/ 284 h 1974"/>
                <a:gd name="T10" fmla="*/ 86 w 147"/>
                <a:gd name="T11" fmla="*/ 286 h 1974"/>
                <a:gd name="T12" fmla="*/ 92 w 147"/>
                <a:gd name="T13" fmla="*/ 302 h 1974"/>
                <a:gd name="T14" fmla="*/ 92 w 147"/>
                <a:gd name="T15" fmla="*/ 1973 h 1974"/>
                <a:gd name="T16" fmla="*/ 31 w 147"/>
                <a:gd name="T17" fmla="*/ 1973 h 1974"/>
                <a:gd name="T18" fmla="*/ 31 w 147"/>
                <a:gd name="T19" fmla="*/ 1974 h 1974"/>
                <a:gd name="T20" fmla="*/ 147 w 147"/>
                <a:gd name="T21" fmla="*/ 1974 h 1974"/>
                <a:gd name="T22" fmla="*/ 132 w 147"/>
                <a:gd name="T23" fmla="*/ 290 h 1974"/>
                <a:gd name="T24" fmla="*/ 24 w 147"/>
                <a:gd name="T25" fmla="*/ 0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7" h="1974">
                  <a:moveTo>
                    <a:pt x="24" y="0"/>
                  </a:moveTo>
                  <a:cubicBezTo>
                    <a:pt x="0" y="1"/>
                    <a:pt x="0" y="1"/>
                    <a:pt x="0" y="1"/>
                  </a:cubicBezTo>
                  <a:cubicBezTo>
                    <a:pt x="33" y="114"/>
                    <a:pt x="33" y="114"/>
                    <a:pt x="33" y="114"/>
                  </a:cubicBezTo>
                  <a:cubicBezTo>
                    <a:pt x="33" y="114"/>
                    <a:pt x="33" y="114"/>
                    <a:pt x="33" y="114"/>
                  </a:cubicBezTo>
                  <a:cubicBezTo>
                    <a:pt x="87" y="284"/>
                    <a:pt x="87" y="284"/>
                    <a:pt x="87" y="284"/>
                  </a:cubicBezTo>
                  <a:cubicBezTo>
                    <a:pt x="86" y="286"/>
                    <a:pt x="86" y="286"/>
                    <a:pt x="86" y="286"/>
                  </a:cubicBezTo>
                  <a:cubicBezTo>
                    <a:pt x="91" y="294"/>
                    <a:pt x="92" y="302"/>
                    <a:pt x="92" y="302"/>
                  </a:cubicBezTo>
                  <a:cubicBezTo>
                    <a:pt x="92" y="1973"/>
                    <a:pt x="92" y="1973"/>
                    <a:pt x="92" y="1973"/>
                  </a:cubicBezTo>
                  <a:cubicBezTo>
                    <a:pt x="31" y="1973"/>
                    <a:pt x="31" y="1973"/>
                    <a:pt x="31" y="1973"/>
                  </a:cubicBezTo>
                  <a:cubicBezTo>
                    <a:pt x="31" y="1974"/>
                    <a:pt x="31" y="1974"/>
                    <a:pt x="31" y="1974"/>
                  </a:cubicBezTo>
                  <a:cubicBezTo>
                    <a:pt x="147" y="1974"/>
                    <a:pt x="147" y="1974"/>
                    <a:pt x="147" y="1974"/>
                  </a:cubicBezTo>
                  <a:cubicBezTo>
                    <a:pt x="132" y="290"/>
                    <a:pt x="132" y="290"/>
                    <a:pt x="132" y="290"/>
                  </a:cubicBezTo>
                  <a:cubicBezTo>
                    <a:pt x="24" y="0"/>
                    <a:pt x="24" y="0"/>
                    <a:pt x="2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75" name="Freeform 56"/>
            <p:cNvSpPr>
              <a:spLocks/>
            </p:cNvSpPr>
            <p:nvPr/>
          </p:nvSpPr>
          <p:spPr bwMode="auto">
            <a:xfrm>
              <a:off x="6639990" y="3894331"/>
              <a:ext cx="154175" cy="294886"/>
            </a:xfrm>
            <a:custGeom>
              <a:avLst/>
              <a:gdLst>
                <a:gd name="T0" fmla="*/ 43 w 97"/>
                <a:gd name="T1" fmla="*/ 0 h 185"/>
                <a:gd name="T2" fmla="*/ 8 w 97"/>
                <a:gd name="T3" fmla="*/ 3 h 185"/>
                <a:gd name="T4" fmla="*/ 0 w 97"/>
                <a:gd name="T5" fmla="*/ 3 h 185"/>
                <a:gd name="T6" fmla="*/ 0 w 97"/>
                <a:gd name="T7" fmla="*/ 158 h 185"/>
                <a:gd name="T8" fmla="*/ 0 w 97"/>
                <a:gd name="T9" fmla="*/ 158 h 185"/>
                <a:gd name="T10" fmla="*/ 1 w 97"/>
                <a:gd name="T11" fmla="*/ 158 h 185"/>
                <a:gd name="T12" fmla="*/ 39 w 97"/>
                <a:gd name="T13" fmla="*/ 185 h 185"/>
                <a:gd name="T14" fmla="*/ 70 w 97"/>
                <a:gd name="T15" fmla="*/ 156 h 185"/>
                <a:gd name="T16" fmla="*/ 71 w 97"/>
                <a:gd name="T17" fmla="*/ 156 h 185"/>
                <a:gd name="T18" fmla="*/ 96 w 97"/>
                <a:gd name="T19" fmla="*/ 172 h 185"/>
                <a:gd name="T20" fmla="*/ 97 w 97"/>
                <a:gd name="T21" fmla="*/ 170 h 185"/>
                <a:gd name="T22" fmla="*/ 43 w 97"/>
                <a:gd name="T23"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7" h="185">
                  <a:moveTo>
                    <a:pt x="43" y="0"/>
                  </a:moveTo>
                  <a:cubicBezTo>
                    <a:pt x="31" y="2"/>
                    <a:pt x="19" y="3"/>
                    <a:pt x="8" y="3"/>
                  </a:cubicBezTo>
                  <a:cubicBezTo>
                    <a:pt x="5" y="3"/>
                    <a:pt x="3" y="3"/>
                    <a:pt x="0" y="3"/>
                  </a:cubicBezTo>
                  <a:cubicBezTo>
                    <a:pt x="0" y="158"/>
                    <a:pt x="0" y="158"/>
                    <a:pt x="0" y="158"/>
                  </a:cubicBezTo>
                  <a:cubicBezTo>
                    <a:pt x="0" y="158"/>
                    <a:pt x="0" y="158"/>
                    <a:pt x="0" y="158"/>
                  </a:cubicBezTo>
                  <a:cubicBezTo>
                    <a:pt x="1" y="158"/>
                    <a:pt x="1" y="158"/>
                    <a:pt x="1" y="158"/>
                  </a:cubicBezTo>
                  <a:cubicBezTo>
                    <a:pt x="26" y="158"/>
                    <a:pt x="36" y="176"/>
                    <a:pt x="39" y="185"/>
                  </a:cubicBezTo>
                  <a:cubicBezTo>
                    <a:pt x="41" y="178"/>
                    <a:pt x="47" y="156"/>
                    <a:pt x="70" y="156"/>
                  </a:cubicBezTo>
                  <a:cubicBezTo>
                    <a:pt x="70" y="156"/>
                    <a:pt x="70" y="156"/>
                    <a:pt x="71" y="156"/>
                  </a:cubicBezTo>
                  <a:cubicBezTo>
                    <a:pt x="84" y="156"/>
                    <a:pt x="92" y="164"/>
                    <a:pt x="96" y="172"/>
                  </a:cubicBezTo>
                  <a:cubicBezTo>
                    <a:pt x="97" y="170"/>
                    <a:pt x="97" y="170"/>
                    <a:pt x="97" y="170"/>
                  </a:cubicBezTo>
                  <a:cubicBezTo>
                    <a:pt x="43" y="0"/>
                    <a:pt x="43" y="0"/>
                    <a:pt x="43"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76" name="Freeform 57"/>
            <p:cNvSpPr>
              <a:spLocks/>
            </p:cNvSpPr>
            <p:nvPr/>
          </p:nvSpPr>
          <p:spPr bwMode="auto">
            <a:xfrm>
              <a:off x="6639990" y="4146128"/>
              <a:ext cx="65306" cy="2709179"/>
            </a:xfrm>
            <a:custGeom>
              <a:avLst/>
              <a:gdLst>
                <a:gd name="T0" fmla="*/ 1 w 41"/>
                <a:gd name="T1" fmla="*/ 0 h 1702"/>
                <a:gd name="T2" fmla="*/ 0 w 41"/>
                <a:gd name="T3" fmla="*/ 0 h 1702"/>
                <a:gd name="T4" fmla="*/ 0 w 41"/>
                <a:gd name="T5" fmla="*/ 0 h 1702"/>
                <a:gd name="T6" fmla="*/ 0 w 41"/>
                <a:gd name="T7" fmla="*/ 1702 h 1702"/>
                <a:gd name="T8" fmla="*/ 41 w 41"/>
                <a:gd name="T9" fmla="*/ 1702 h 1702"/>
                <a:gd name="T10" fmla="*/ 41 w 41"/>
                <a:gd name="T11" fmla="*/ 1701 h 1702"/>
                <a:gd name="T12" fmla="*/ 39 w 41"/>
                <a:gd name="T13" fmla="*/ 1701 h 1702"/>
                <a:gd name="T14" fmla="*/ 39 w 41"/>
                <a:gd name="T15" fmla="*/ 30 h 1702"/>
                <a:gd name="T16" fmla="*/ 39 w 41"/>
                <a:gd name="T17" fmla="*/ 27 h 1702"/>
                <a:gd name="T18" fmla="*/ 1 w 41"/>
                <a:gd name="T19" fmla="*/ 0 h 1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1702">
                  <a:moveTo>
                    <a:pt x="1" y="0"/>
                  </a:moveTo>
                  <a:cubicBezTo>
                    <a:pt x="1" y="0"/>
                    <a:pt x="1" y="0"/>
                    <a:pt x="0" y="0"/>
                  </a:cubicBezTo>
                  <a:cubicBezTo>
                    <a:pt x="0" y="0"/>
                    <a:pt x="0" y="0"/>
                    <a:pt x="0" y="0"/>
                  </a:cubicBezTo>
                  <a:cubicBezTo>
                    <a:pt x="0" y="1702"/>
                    <a:pt x="0" y="1702"/>
                    <a:pt x="0" y="1702"/>
                  </a:cubicBezTo>
                  <a:cubicBezTo>
                    <a:pt x="41" y="1702"/>
                    <a:pt x="41" y="1702"/>
                    <a:pt x="41" y="1702"/>
                  </a:cubicBezTo>
                  <a:cubicBezTo>
                    <a:pt x="41" y="1701"/>
                    <a:pt x="41" y="1701"/>
                    <a:pt x="41" y="1701"/>
                  </a:cubicBezTo>
                  <a:cubicBezTo>
                    <a:pt x="39" y="1701"/>
                    <a:pt x="39" y="1701"/>
                    <a:pt x="39" y="1701"/>
                  </a:cubicBezTo>
                  <a:cubicBezTo>
                    <a:pt x="39" y="30"/>
                    <a:pt x="39" y="30"/>
                    <a:pt x="39" y="30"/>
                  </a:cubicBezTo>
                  <a:cubicBezTo>
                    <a:pt x="39" y="30"/>
                    <a:pt x="39" y="29"/>
                    <a:pt x="39" y="27"/>
                  </a:cubicBezTo>
                  <a:cubicBezTo>
                    <a:pt x="36" y="18"/>
                    <a:pt x="26" y="0"/>
                    <a:pt x="1" y="0"/>
                  </a:cubicBezTo>
                </a:path>
              </a:pathLst>
            </a:custGeom>
            <a:solidFill>
              <a:srgbClr val="E2376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77" name="Freeform 58"/>
            <p:cNvSpPr>
              <a:spLocks/>
            </p:cNvSpPr>
            <p:nvPr/>
          </p:nvSpPr>
          <p:spPr bwMode="auto">
            <a:xfrm>
              <a:off x="6701930" y="4142762"/>
              <a:ext cx="100315" cy="2710525"/>
            </a:xfrm>
            <a:custGeom>
              <a:avLst/>
              <a:gdLst>
                <a:gd name="T0" fmla="*/ 32 w 63"/>
                <a:gd name="T1" fmla="*/ 0 h 1703"/>
                <a:gd name="T2" fmla="*/ 31 w 63"/>
                <a:gd name="T3" fmla="*/ 0 h 1703"/>
                <a:gd name="T4" fmla="*/ 0 w 63"/>
                <a:gd name="T5" fmla="*/ 29 h 1703"/>
                <a:gd name="T6" fmla="*/ 0 w 63"/>
                <a:gd name="T7" fmla="*/ 32 h 1703"/>
                <a:gd name="T8" fmla="*/ 0 w 63"/>
                <a:gd name="T9" fmla="*/ 1703 h 1703"/>
                <a:gd name="T10" fmla="*/ 2 w 63"/>
                <a:gd name="T11" fmla="*/ 1703 h 1703"/>
                <a:gd name="T12" fmla="*/ 63 w 63"/>
                <a:gd name="T13" fmla="*/ 1703 h 1703"/>
                <a:gd name="T14" fmla="*/ 63 w 63"/>
                <a:gd name="T15" fmla="*/ 32 h 1703"/>
                <a:gd name="T16" fmla="*/ 57 w 63"/>
                <a:gd name="T17" fmla="*/ 16 h 1703"/>
                <a:gd name="T18" fmla="*/ 32 w 63"/>
                <a:gd name="T19" fmla="*/ 0 h 1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703">
                  <a:moveTo>
                    <a:pt x="32" y="0"/>
                  </a:moveTo>
                  <a:cubicBezTo>
                    <a:pt x="31" y="0"/>
                    <a:pt x="31" y="0"/>
                    <a:pt x="31" y="0"/>
                  </a:cubicBezTo>
                  <a:cubicBezTo>
                    <a:pt x="8" y="0"/>
                    <a:pt x="2" y="22"/>
                    <a:pt x="0" y="29"/>
                  </a:cubicBezTo>
                  <a:cubicBezTo>
                    <a:pt x="0" y="31"/>
                    <a:pt x="0" y="32"/>
                    <a:pt x="0" y="32"/>
                  </a:cubicBezTo>
                  <a:cubicBezTo>
                    <a:pt x="0" y="1703"/>
                    <a:pt x="0" y="1703"/>
                    <a:pt x="0" y="1703"/>
                  </a:cubicBezTo>
                  <a:cubicBezTo>
                    <a:pt x="2" y="1703"/>
                    <a:pt x="2" y="1703"/>
                    <a:pt x="2" y="1703"/>
                  </a:cubicBezTo>
                  <a:cubicBezTo>
                    <a:pt x="63" y="1703"/>
                    <a:pt x="63" y="1703"/>
                    <a:pt x="63" y="1703"/>
                  </a:cubicBezTo>
                  <a:cubicBezTo>
                    <a:pt x="63" y="32"/>
                    <a:pt x="63" y="32"/>
                    <a:pt x="63" y="32"/>
                  </a:cubicBezTo>
                  <a:cubicBezTo>
                    <a:pt x="63" y="32"/>
                    <a:pt x="62" y="24"/>
                    <a:pt x="57" y="16"/>
                  </a:cubicBezTo>
                  <a:cubicBezTo>
                    <a:pt x="53" y="8"/>
                    <a:pt x="45" y="0"/>
                    <a:pt x="32" y="0"/>
                  </a:cubicBezTo>
                </a:path>
              </a:pathLst>
            </a:custGeom>
            <a:solidFill>
              <a:srgbClr val="E2376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78" name="Freeform 59"/>
            <p:cNvSpPr>
              <a:spLocks/>
            </p:cNvSpPr>
            <p:nvPr/>
          </p:nvSpPr>
          <p:spPr bwMode="auto">
            <a:xfrm>
              <a:off x="6639990" y="3714572"/>
              <a:ext cx="67999" cy="184472"/>
            </a:xfrm>
            <a:custGeom>
              <a:avLst/>
              <a:gdLst>
                <a:gd name="T0" fmla="*/ 10 w 43"/>
                <a:gd name="T1" fmla="*/ 0 h 116"/>
                <a:gd name="T2" fmla="*/ 0 w 43"/>
                <a:gd name="T3" fmla="*/ 0 h 116"/>
                <a:gd name="T4" fmla="*/ 0 w 43"/>
                <a:gd name="T5" fmla="*/ 116 h 116"/>
                <a:gd name="T6" fmla="*/ 8 w 43"/>
                <a:gd name="T7" fmla="*/ 116 h 116"/>
                <a:gd name="T8" fmla="*/ 43 w 43"/>
                <a:gd name="T9" fmla="*/ 113 h 116"/>
                <a:gd name="T10" fmla="*/ 43 w 43"/>
                <a:gd name="T11" fmla="*/ 113 h 116"/>
                <a:gd name="T12" fmla="*/ 10 w 43"/>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3" h="116">
                  <a:moveTo>
                    <a:pt x="10" y="0"/>
                  </a:moveTo>
                  <a:cubicBezTo>
                    <a:pt x="0" y="0"/>
                    <a:pt x="0" y="0"/>
                    <a:pt x="0" y="0"/>
                  </a:cubicBezTo>
                  <a:cubicBezTo>
                    <a:pt x="0" y="116"/>
                    <a:pt x="0" y="116"/>
                    <a:pt x="0" y="116"/>
                  </a:cubicBezTo>
                  <a:cubicBezTo>
                    <a:pt x="3" y="116"/>
                    <a:pt x="5" y="116"/>
                    <a:pt x="8" y="116"/>
                  </a:cubicBezTo>
                  <a:cubicBezTo>
                    <a:pt x="19" y="116"/>
                    <a:pt x="31" y="115"/>
                    <a:pt x="43" y="113"/>
                  </a:cubicBezTo>
                  <a:cubicBezTo>
                    <a:pt x="43" y="113"/>
                    <a:pt x="43" y="113"/>
                    <a:pt x="43" y="113"/>
                  </a:cubicBezTo>
                  <a:cubicBezTo>
                    <a:pt x="10" y="0"/>
                    <a:pt x="10" y="0"/>
                    <a:pt x="10" y="0"/>
                  </a:cubicBezTo>
                </a:path>
              </a:pathLst>
            </a:custGeom>
            <a:solidFill>
              <a:srgbClr val="E2376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grpSp>
      <p:grpSp>
        <p:nvGrpSpPr>
          <p:cNvPr id="379" name="Group 5"/>
          <p:cNvGrpSpPr/>
          <p:nvPr userDrawn="1"/>
        </p:nvGrpSpPr>
        <p:grpSpPr>
          <a:xfrm rot="10800000" flipV="1">
            <a:off x="5124335" y="6225655"/>
            <a:ext cx="403847" cy="2167807"/>
            <a:chOff x="6007804" y="4266641"/>
            <a:chExt cx="403952" cy="2588666"/>
          </a:xfrm>
        </p:grpSpPr>
        <p:sp>
          <p:nvSpPr>
            <p:cNvPr id="380" name="Freeform 29"/>
            <p:cNvSpPr>
              <a:spLocks/>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81" name="Freeform 30"/>
            <p:cNvSpPr>
              <a:spLocks/>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82" name="Freeform 31"/>
            <p:cNvSpPr>
              <a:spLocks/>
            </p:cNvSpPr>
            <p:nvPr/>
          </p:nvSpPr>
          <p:spPr bwMode="auto">
            <a:xfrm>
              <a:off x="6104752" y="4694831"/>
              <a:ext cx="125899" cy="2160476"/>
            </a:xfrm>
            <a:custGeom>
              <a:avLst/>
              <a:gdLst>
                <a:gd name="T0" fmla="*/ 79 w 79"/>
                <a:gd name="T1" fmla="*/ 1357 h 1357"/>
                <a:gd name="T2" fmla="*/ 0 w 79"/>
                <a:gd name="T3" fmla="*/ 1357 h 1357"/>
                <a:gd name="T4" fmla="*/ 0 w 79"/>
                <a:gd name="T5" fmla="*/ 32 h 1357"/>
                <a:gd name="T6" fmla="*/ 39 w 79"/>
                <a:gd name="T7" fmla="*/ 1 h 1357"/>
                <a:gd name="T8" fmla="*/ 79 w 79"/>
                <a:gd name="T9" fmla="*/ 32 h 1357"/>
                <a:gd name="T10" fmla="*/ 79 w 79"/>
                <a:gd name="T11" fmla="*/ 1357 h 1357"/>
              </a:gdLst>
              <a:ahLst/>
              <a:cxnLst>
                <a:cxn ang="0">
                  <a:pos x="T0" y="T1"/>
                </a:cxn>
                <a:cxn ang="0">
                  <a:pos x="T2" y="T3"/>
                </a:cxn>
                <a:cxn ang="0">
                  <a:pos x="T4" y="T5"/>
                </a:cxn>
                <a:cxn ang="0">
                  <a:pos x="T6" y="T7"/>
                </a:cxn>
                <a:cxn ang="0">
                  <a:pos x="T8" y="T9"/>
                </a:cxn>
                <a:cxn ang="0">
                  <a:pos x="T10" y="T11"/>
                </a:cxn>
              </a:cxnLst>
              <a:rect l="0" t="0" r="r" b="b"/>
              <a:pathLst>
                <a:path w="79" h="1357">
                  <a:moveTo>
                    <a:pt x="79" y="1357"/>
                  </a:moveTo>
                  <a:cubicBezTo>
                    <a:pt x="0" y="1357"/>
                    <a:pt x="0" y="1357"/>
                    <a:pt x="0" y="1357"/>
                  </a:cubicBezTo>
                  <a:cubicBezTo>
                    <a:pt x="0" y="32"/>
                    <a:pt x="0" y="32"/>
                    <a:pt x="0" y="32"/>
                  </a:cubicBezTo>
                  <a:cubicBezTo>
                    <a:pt x="0" y="32"/>
                    <a:pt x="5" y="1"/>
                    <a:pt x="39" y="1"/>
                  </a:cubicBezTo>
                  <a:cubicBezTo>
                    <a:pt x="73" y="0"/>
                    <a:pt x="79" y="32"/>
                    <a:pt x="79" y="32"/>
                  </a:cubicBezTo>
                  <a:cubicBezTo>
                    <a:pt x="79" y="1357"/>
                    <a:pt x="79" y="1357"/>
                    <a:pt x="79" y="1357"/>
                  </a:cubicBezTo>
                </a:path>
              </a:pathLst>
            </a:custGeom>
            <a:solidFill>
              <a:srgbClr val="F39C11">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83" name="Freeform 32"/>
            <p:cNvSpPr>
              <a:spLocks/>
            </p:cNvSpPr>
            <p:nvPr/>
          </p:nvSpPr>
          <p:spPr bwMode="auto">
            <a:xfrm>
              <a:off x="6228631" y="4692138"/>
              <a:ext cx="100315" cy="2161149"/>
            </a:xfrm>
            <a:custGeom>
              <a:avLst/>
              <a:gdLst>
                <a:gd name="T0" fmla="*/ 63 w 63"/>
                <a:gd name="T1" fmla="*/ 1358 h 1358"/>
                <a:gd name="T2" fmla="*/ 0 w 63"/>
                <a:gd name="T3" fmla="*/ 1358 h 1358"/>
                <a:gd name="T4" fmla="*/ 0 w 63"/>
                <a:gd name="T5" fmla="*/ 32 h 1358"/>
                <a:gd name="T6" fmla="*/ 30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0" y="0"/>
                  </a:cubicBezTo>
                  <a:cubicBezTo>
                    <a:pt x="57" y="0"/>
                    <a:pt x="63" y="32"/>
                    <a:pt x="63" y="32"/>
                  </a:cubicBezTo>
                  <a:cubicBezTo>
                    <a:pt x="63" y="1358"/>
                    <a:pt x="63" y="1358"/>
                    <a:pt x="63" y="1358"/>
                  </a:cubicBezTo>
                </a:path>
              </a:pathLst>
            </a:custGeom>
            <a:solidFill>
              <a:srgbClr val="FFB1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84" name="Freeform 33"/>
            <p:cNvSpPr>
              <a:spLocks/>
            </p:cNvSpPr>
            <p:nvPr/>
          </p:nvSpPr>
          <p:spPr bwMode="auto">
            <a:xfrm>
              <a:off x="6007804" y="4692138"/>
              <a:ext cx="100315" cy="2161149"/>
            </a:xfrm>
            <a:custGeom>
              <a:avLst/>
              <a:gdLst>
                <a:gd name="T0" fmla="*/ 63 w 63"/>
                <a:gd name="T1" fmla="*/ 1358 h 1358"/>
                <a:gd name="T2" fmla="*/ 0 w 63"/>
                <a:gd name="T3" fmla="*/ 1358 h 1358"/>
                <a:gd name="T4" fmla="*/ 0 w 63"/>
                <a:gd name="T5" fmla="*/ 32 h 1358"/>
                <a:gd name="T6" fmla="*/ 31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1" y="0"/>
                  </a:cubicBezTo>
                  <a:cubicBezTo>
                    <a:pt x="58" y="0"/>
                    <a:pt x="63" y="32"/>
                    <a:pt x="63" y="32"/>
                  </a:cubicBezTo>
                  <a:lnTo>
                    <a:pt x="63" y="1358"/>
                  </a:lnTo>
                  <a:close/>
                </a:path>
              </a:pathLst>
            </a:custGeom>
            <a:solidFill>
              <a:srgbClr val="F39C11">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85" name="Freeform 34"/>
            <p:cNvSpPr>
              <a:spLocks/>
            </p:cNvSpPr>
            <p:nvPr/>
          </p:nvSpPr>
          <p:spPr bwMode="auto">
            <a:xfrm>
              <a:off x="6104752" y="4268661"/>
              <a:ext cx="129265" cy="185818"/>
            </a:xfrm>
            <a:custGeom>
              <a:avLst/>
              <a:gdLst>
                <a:gd name="T0" fmla="*/ 0 w 81"/>
                <a:gd name="T1" fmla="*/ 107 h 117"/>
                <a:gd name="T2" fmla="*/ 81 w 81"/>
                <a:gd name="T3" fmla="*/ 109 h 117"/>
                <a:gd name="T4" fmla="*/ 48 w 81"/>
                <a:gd name="T5" fmla="*/ 0 h 117"/>
                <a:gd name="T6" fmla="*/ 28 w 81"/>
                <a:gd name="T7" fmla="*/ 0 h 117"/>
                <a:gd name="T8" fmla="*/ 0 w 81"/>
                <a:gd name="T9" fmla="*/ 107 h 117"/>
              </a:gdLst>
              <a:ahLst/>
              <a:cxnLst>
                <a:cxn ang="0">
                  <a:pos x="T0" y="T1"/>
                </a:cxn>
                <a:cxn ang="0">
                  <a:pos x="T2" y="T3"/>
                </a:cxn>
                <a:cxn ang="0">
                  <a:pos x="T4" y="T5"/>
                </a:cxn>
                <a:cxn ang="0">
                  <a:pos x="T6" y="T7"/>
                </a:cxn>
                <a:cxn ang="0">
                  <a:pos x="T8" y="T9"/>
                </a:cxn>
              </a:cxnLst>
              <a:rect l="0" t="0" r="r" b="b"/>
              <a:pathLst>
                <a:path w="81" h="117">
                  <a:moveTo>
                    <a:pt x="0" y="107"/>
                  </a:moveTo>
                  <a:cubicBezTo>
                    <a:pt x="0" y="107"/>
                    <a:pt x="39" y="117"/>
                    <a:pt x="81" y="109"/>
                  </a:cubicBezTo>
                  <a:cubicBezTo>
                    <a:pt x="48" y="0"/>
                    <a:pt x="48" y="0"/>
                    <a:pt x="48" y="0"/>
                  </a:cubicBezTo>
                  <a:cubicBezTo>
                    <a:pt x="28" y="0"/>
                    <a:pt x="28" y="0"/>
                    <a:pt x="28" y="0"/>
                  </a:cubicBezTo>
                  <a:cubicBezTo>
                    <a:pt x="0" y="107"/>
                    <a:pt x="0" y="107"/>
                    <a:pt x="0" y="107"/>
                  </a:cubicBezTo>
                </a:path>
              </a:pathLst>
            </a:custGeom>
            <a:solidFill>
              <a:srgbClr val="F39C11">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86" name="Freeform 50"/>
            <p:cNvSpPr>
              <a:spLocks/>
            </p:cNvSpPr>
            <p:nvPr/>
          </p:nvSpPr>
          <p:spPr bwMode="auto">
            <a:xfrm>
              <a:off x="6173424" y="4266641"/>
              <a:ext cx="238332" cy="2588666"/>
            </a:xfrm>
            <a:custGeom>
              <a:avLst/>
              <a:gdLst>
                <a:gd name="T0" fmla="*/ 27 w 150"/>
                <a:gd name="T1" fmla="*/ 0 h 1626"/>
                <a:gd name="T2" fmla="*/ 0 w 150"/>
                <a:gd name="T3" fmla="*/ 1 h 1626"/>
                <a:gd name="T4" fmla="*/ 5 w 150"/>
                <a:gd name="T5" fmla="*/ 1 h 1626"/>
                <a:gd name="T6" fmla="*/ 38 w 150"/>
                <a:gd name="T7" fmla="*/ 110 h 1626"/>
                <a:gd name="T8" fmla="*/ 92 w 150"/>
                <a:gd name="T9" fmla="*/ 282 h 1626"/>
                <a:gd name="T10" fmla="*/ 92 w 150"/>
                <a:gd name="T11" fmla="*/ 284 h 1626"/>
                <a:gd name="T12" fmla="*/ 98 w 150"/>
                <a:gd name="T13" fmla="*/ 299 h 1626"/>
                <a:gd name="T14" fmla="*/ 98 w 150"/>
                <a:gd name="T15" fmla="*/ 1625 h 1626"/>
                <a:gd name="T16" fmla="*/ 36 w 150"/>
                <a:gd name="T17" fmla="*/ 1625 h 1626"/>
                <a:gd name="T18" fmla="*/ 36 w 150"/>
                <a:gd name="T19" fmla="*/ 1626 h 1626"/>
                <a:gd name="T20" fmla="*/ 150 w 150"/>
                <a:gd name="T21" fmla="*/ 1626 h 1626"/>
                <a:gd name="T22" fmla="*/ 135 w 150"/>
                <a:gd name="T23" fmla="*/ 290 h 1626"/>
                <a:gd name="T24" fmla="*/ 27 w 150"/>
                <a:gd name="T25" fmla="*/ 0 h 1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0" h="1626">
                  <a:moveTo>
                    <a:pt x="27" y="0"/>
                  </a:moveTo>
                  <a:cubicBezTo>
                    <a:pt x="0" y="1"/>
                    <a:pt x="0" y="1"/>
                    <a:pt x="0" y="1"/>
                  </a:cubicBezTo>
                  <a:cubicBezTo>
                    <a:pt x="5" y="1"/>
                    <a:pt x="5" y="1"/>
                    <a:pt x="5" y="1"/>
                  </a:cubicBezTo>
                  <a:cubicBezTo>
                    <a:pt x="38" y="110"/>
                    <a:pt x="38" y="110"/>
                    <a:pt x="38" y="110"/>
                  </a:cubicBezTo>
                  <a:cubicBezTo>
                    <a:pt x="92" y="282"/>
                    <a:pt x="92" y="282"/>
                    <a:pt x="92" y="282"/>
                  </a:cubicBezTo>
                  <a:cubicBezTo>
                    <a:pt x="92" y="284"/>
                    <a:pt x="92" y="284"/>
                    <a:pt x="92" y="284"/>
                  </a:cubicBezTo>
                  <a:cubicBezTo>
                    <a:pt x="96" y="291"/>
                    <a:pt x="98" y="299"/>
                    <a:pt x="98" y="299"/>
                  </a:cubicBezTo>
                  <a:cubicBezTo>
                    <a:pt x="98" y="1625"/>
                    <a:pt x="98" y="1625"/>
                    <a:pt x="98" y="1625"/>
                  </a:cubicBezTo>
                  <a:cubicBezTo>
                    <a:pt x="36" y="1625"/>
                    <a:pt x="36" y="1625"/>
                    <a:pt x="36" y="1625"/>
                  </a:cubicBezTo>
                  <a:cubicBezTo>
                    <a:pt x="36" y="1626"/>
                    <a:pt x="36" y="1626"/>
                    <a:pt x="36" y="1626"/>
                  </a:cubicBezTo>
                  <a:cubicBezTo>
                    <a:pt x="150" y="1626"/>
                    <a:pt x="150" y="1626"/>
                    <a:pt x="150" y="1626"/>
                  </a:cubicBezTo>
                  <a:cubicBezTo>
                    <a:pt x="135" y="290"/>
                    <a:pt x="135" y="290"/>
                    <a:pt x="135" y="290"/>
                  </a:cubicBezTo>
                  <a:cubicBezTo>
                    <a:pt x="27" y="0"/>
                    <a:pt x="27" y="0"/>
                    <a:pt x="27"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87" name="Freeform 51"/>
            <p:cNvSpPr>
              <a:spLocks/>
            </p:cNvSpPr>
            <p:nvPr/>
          </p:nvSpPr>
          <p:spPr bwMode="auto">
            <a:xfrm>
              <a:off x="6161979" y="4441687"/>
              <a:ext cx="157542" cy="298252"/>
            </a:xfrm>
            <a:custGeom>
              <a:avLst/>
              <a:gdLst>
                <a:gd name="T0" fmla="*/ 45 w 99"/>
                <a:gd name="T1" fmla="*/ 0 h 187"/>
                <a:gd name="T2" fmla="*/ 45 w 99"/>
                <a:gd name="T3" fmla="*/ 0 h 187"/>
                <a:gd name="T4" fmla="*/ 11 w 99"/>
                <a:gd name="T5" fmla="*/ 3 h 187"/>
                <a:gd name="T6" fmla="*/ 0 w 99"/>
                <a:gd name="T7" fmla="*/ 3 h 187"/>
                <a:gd name="T8" fmla="*/ 0 w 99"/>
                <a:gd name="T9" fmla="*/ 160 h 187"/>
                <a:gd name="T10" fmla="*/ 3 w 99"/>
                <a:gd name="T11" fmla="*/ 160 h 187"/>
                <a:gd name="T12" fmla="*/ 4 w 99"/>
                <a:gd name="T13" fmla="*/ 160 h 187"/>
                <a:gd name="T14" fmla="*/ 42 w 99"/>
                <a:gd name="T15" fmla="*/ 187 h 187"/>
                <a:gd name="T16" fmla="*/ 72 w 99"/>
                <a:gd name="T17" fmla="*/ 157 h 187"/>
                <a:gd name="T18" fmla="*/ 73 w 99"/>
                <a:gd name="T19" fmla="*/ 157 h 187"/>
                <a:gd name="T20" fmla="*/ 99 w 99"/>
                <a:gd name="T21" fmla="*/ 174 h 187"/>
                <a:gd name="T22" fmla="*/ 99 w 99"/>
                <a:gd name="T23" fmla="*/ 172 h 187"/>
                <a:gd name="T24" fmla="*/ 45 w 99"/>
                <a:gd name="T25"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187">
                  <a:moveTo>
                    <a:pt x="45" y="0"/>
                  </a:moveTo>
                  <a:cubicBezTo>
                    <a:pt x="45" y="0"/>
                    <a:pt x="45" y="0"/>
                    <a:pt x="45" y="0"/>
                  </a:cubicBezTo>
                  <a:cubicBezTo>
                    <a:pt x="33" y="2"/>
                    <a:pt x="21" y="3"/>
                    <a:pt x="11" y="3"/>
                  </a:cubicBezTo>
                  <a:cubicBezTo>
                    <a:pt x="7" y="3"/>
                    <a:pt x="3" y="3"/>
                    <a:pt x="0" y="3"/>
                  </a:cubicBezTo>
                  <a:cubicBezTo>
                    <a:pt x="0" y="160"/>
                    <a:pt x="0" y="160"/>
                    <a:pt x="0" y="160"/>
                  </a:cubicBezTo>
                  <a:cubicBezTo>
                    <a:pt x="1" y="160"/>
                    <a:pt x="2" y="160"/>
                    <a:pt x="3" y="160"/>
                  </a:cubicBezTo>
                  <a:cubicBezTo>
                    <a:pt x="3" y="160"/>
                    <a:pt x="4" y="160"/>
                    <a:pt x="4" y="160"/>
                  </a:cubicBezTo>
                  <a:cubicBezTo>
                    <a:pt x="29" y="160"/>
                    <a:pt x="39" y="178"/>
                    <a:pt x="42" y="187"/>
                  </a:cubicBezTo>
                  <a:cubicBezTo>
                    <a:pt x="44" y="179"/>
                    <a:pt x="50" y="158"/>
                    <a:pt x="72" y="157"/>
                  </a:cubicBezTo>
                  <a:cubicBezTo>
                    <a:pt x="73" y="157"/>
                    <a:pt x="73" y="157"/>
                    <a:pt x="73" y="157"/>
                  </a:cubicBezTo>
                  <a:cubicBezTo>
                    <a:pt x="87" y="157"/>
                    <a:pt x="94" y="166"/>
                    <a:pt x="99" y="174"/>
                  </a:cubicBezTo>
                  <a:cubicBezTo>
                    <a:pt x="99" y="172"/>
                    <a:pt x="99" y="172"/>
                    <a:pt x="99" y="172"/>
                  </a:cubicBezTo>
                  <a:cubicBezTo>
                    <a:pt x="45" y="0"/>
                    <a:pt x="45" y="0"/>
                    <a:pt x="45"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88" name="Freeform 52"/>
            <p:cNvSpPr>
              <a:spLocks/>
            </p:cNvSpPr>
            <p:nvPr/>
          </p:nvSpPr>
          <p:spPr bwMode="auto">
            <a:xfrm>
              <a:off x="6161979" y="4696851"/>
              <a:ext cx="68672" cy="2158456"/>
            </a:xfrm>
            <a:custGeom>
              <a:avLst/>
              <a:gdLst>
                <a:gd name="T0" fmla="*/ 4 w 43"/>
                <a:gd name="T1" fmla="*/ 0 h 1356"/>
                <a:gd name="T2" fmla="*/ 3 w 43"/>
                <a:gd name="T3" fmla="*/ 0 h 1356"/>
                <a:gd name="T4" fmla="*/ 0 w 43"/>
                <a:gd name="T5" fmla="*/ 0 h 1356"/>
                <a:gd name="T6" fmla="*/ 0 w 43"/>
                <a:gd name="T7" fmla="*/ 1356 h 1356"/>
                <a:gd name="T8" fmla="*/ 43 w 43"/>
                <a:gd name="T9" fmla="*/ 1356 h 1356"/>
                <a:gd name="T10" fmla="*/ 43 w 43"/>
                <a:gd name="T11" fmla="*/ 1355 h 1356"/>
                <a:gd name="T12" fmla="*/ 42 w 43"/>
                <a:gd name="T13" fmla="*/ 1355 h 1356"/>
                <a:gd name="T14" fmla="*/ 42 w 43"/>
                <a:gd name="T15" fmla="*/ 29 h 1356"/>
                <a:gd name="T16" fmla="*/ 42 w 43"/>
                <a:gd name="T17" fmla="*/ 27 h 1356"/>
                <a:gd name="T18" fmla="*/ 4 w 43"/>
                <a:gd name="T19"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1356">
                  <a:moveTo>
                    <a:pt x="4" y="0"/>
                  </a:moveTo>
                  <a:cubicBezTo>
                    <a:pt x="4" y="0"/>
                    <a:pt x="3" y="0"/>
                    <a:pt x="3" y="0"/>
                  </a:cubicBezTo>
                  <a:cubicBezTo>
                    <a:pt x="2" y="0"/>
                    <a:pt x="1" y="0"/>
                    <a:pt x="0" y="0"/>
                  </a:cubicBezTo>
                  <a:cubicBezTo>
                    <a:pt x="0" y="1356"/>
                    <a:pt x="0" y="1356"/>
                    <a:pt x="0" y="1356"/>
                  </a:cubicBezTo>
                  <a:cubicBezTo>
                    <a:pt x="43" y="1356"/>
                    <a:pt x="43" y="1356"/>
                    <a:pt x="43" y="1356"/>
                  </a:cubicBezTo>
                  <a:cubicBezTo>
                    <a:pt x="43" y="1355"/>
                    <a:pt x="43" y="1355"/>
                    <a:pt x="43" y="1355"/>
                  </a:cubicBezTo>
                  <a:cubicBezTo>
                    <a:pt x="42" y="1355"/>
                    <a:pt x="42" y="1355"/>
                    <a:pt x="42" y="1355"/>
                  </a:cubicBezTo>
                  <a:cubicBezTo>
                    <a:pt x="42" y="29"/>
                    <a:pt x="42" y="29"/>
                    <a:pt x="42" y="29"/>
                  </a:cubicBezTo>
                  <a:cubicBezTo>
                    <a:pt x="42" y="29"/>
                    <a:pt x="42" y="28"/>
                    <a:pt x="42" y="27"/>
                  </a:cubicBezTo>
                  <a:cubicBezTo>
                    <a:pt x="39" y="18"/>
                    <a:pt x="29" y="0"/>
                    <a:pt x="4" y="0"/>
                  </a:cubicBezTo>
                </a:path>
              </a:pathLst>
            </a:custGeom>
            <a:solidFill>
              <a:srgbClr val="F39C1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89" name="Freeform 53"/>
            <p:cNvSpPr>
              <a:spLocks/>
            </p:cNvSpPr>
            <p:nvPr/>
          </p:nvSpPr>
          <p:spPr bwMode="auto">
            <a:xfrm>
              <a:off x="6228631" y="4692138"/>
              <a:ext cx="100315" cy="2161149"/>
            </a:xfrm>
            <a:custGeom>
              <a:avLst/>
              <a:gdLst>
                <a:gd name="T0" fmla="*/ 31 w 63"/>
                <a:gd name="T1" fmla="*/ 0 h 1358"/>
                <a:gd name="T2" fmla="*/ 30 w 63"/>
                <a:gd name="T3" fmla="*/ 0 h 1358"/>
                <a:gd name="T4" fmla="*/ 0 w 63"/>
                <a:gd name="T5" fmla="*/ 30 h 1358"/>
                <a:gd name="T6" fmla="*/ 0 w 63"/>
                <a:gd name="T7" fmla="*/ 32 h 1358"/>
                <a:gd name="T8" fmla="*/ 0 w 63"/>
                <a:gd name="T9" fmla="*/ 1358 h 1358"/>
                <a:gd name="T10" fmla="*/ 1 w 63"/>
                <a:gd name="T11" fmla="*/ 1358 h 1358"/>
                <a:gd name="T12" fmla="*/ 63 w 63"/>
                <a:gd name="T13" fmla="*/ 1358 h 1358"/>
                <a:gd name="T14" fmla="*/ 63 w 63"/>
                <a:gd name="T15" fmla="*/ 32 h 1358"/>
                <a:gd name="T16" fmla="*/ 57 w 63"/>
                <a:gd name="T17" fmla="*/ 17 h 1358"/>
                <a:gd name="T18" fmla="*/ 31 w 63"/>
                <a:gd name="T19" fmla="*/ 0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358">
                  <a:moveTo>
                    <a:pt x="31" y="0"/>
                  </a:moveTo>
                  <a:cubicBezTo>
                    <a:pt x="31" y="0"/>
                    <a:pt x="31" y="0"/>
                    <a:pt x="30" y="0"/>
                  </a:cubicBezTo>
                  <a:cubicBezTo>
                    <a:pt x="8" y="1"/>
                    <a:pt x="2" y="22"/>
                    <a:pt x="0" y="30"/>
                  </a:cubicBezTo>
                  <a:cubicBezTo>
                    <a:pt x="0" y="31"/>
                    <a:pt x="0" y="32"/>
                    <a:pt x="0" y="32"/>
                  </a:cubicBezTo>
                  <a:cubicBezTo>
                    <a:pt x="0" y="1358"/>
                    <a:pt x="0" y="1358"/>
                    <a:pt x="0" y="1358"/>
                  </a:cubicBezTo>
                  <a:cubicBezTo>
                    <a:pt x="1" y="1358"/>
                    <a:pt x="1" y="1358"/>
                    <a:pt x="1" y="1358"/>
                  </a:cubicBezTo>
                  <a:cubicBezTo>
                    <a:pt x="63" y="1358"/>
                    <a:pt x="63" y="1358"/>
                    <a:pt x="63" y="1358"/>
                  </a:cubicBezTo>
                  <a:cubicBezTo>
                    <a:pt x="63" y="32"/>
                    <a:pt x="63" y="32"/>
                    <a:pt x="63" y="32"/>
                  </a:cubicBezTo>
                  <a:cubicBezTo>
                    <a:pt x="63" y="32"/>
                    <a:pt x="61" y="24"/>
                    <a:pt x="57" y="17"/>
                  </a:cubicBezTo>
                  <a:cubicBezTo>
                    <a:pt x="52" y="9"/>
                    <a:pt x="45" y="0"/>
                    <a:pt x="31" y="0"/>
                  </a:cubicBezTo>
                </a:path>
              </a:pathLst>
            </a:custGeom>
            <a:solidFill>
              <a:srgbClr val="F39C1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90" name="Freeform 54"/>
            <p:cNvSpPr>
              <a:spLocks/>
            </p:cNvSpPr>
            <p:nvPr/>
          </p:nvSpPr>
          <p:spPr bwMode="auto">
            <a:xfrm>
              <a:off x="6161979" y="4268661"/>
              <a:ext cx="72038" cy="178413"/>
            </a:xfrm>
            <a:custGeom>
              <a:avLst/>
              <a:gdLst>
                <a:gd name="T0" fmla="*/ 12 w 45"/>
                <a:gd name="T1" fmla="*/ 0 h 112"/>
                <a:gd name="T2" fmla="*/ 7 w 45"/>
                <a:gd name="T3" fmla="*/ 0 h 112"/>
                <a:gd name="T4" fmla="*/ 0 w 45"/>
                <a:gd name="T5" fmla="*/ 0 h 112"/>
                <a:gd name="T6" fmla="*/ 0 w 45"/>
                <a:gd name="T7" fmla="*/ 112 h 112"/>
                <a:gd name="T8" fmla="*/ 11 w 45"/>
                <a:gd name="T9" fmla="*/ 112 h 112"/>
                <a:gd name="T10" fmla="*/ 45 w 45"/>
                <a:gd name="T11" fmla="*/ 109 h 112"/>
                <a:gd name="T12" fmla="*/ 45 w 45"/>
                <a:gd name="T13" fmla="*/ 109 h 112"/>
                <a:gd name="T14" fmla="*/ 12 w 45"/>
                <a:gd name="T15" fmla="*/ 0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112">
                  <a:moveTo>
                    <a:pt x="12" y="0"/>
                  </a:moveTo>
                  <a:cubicBezTo>
                    <a:pt x="7" y="0"/>
                    <a:pt x="7" y="0"/>
                    <a:pt x="7" y="0"/>
                  </a:cubicBezTo>
                  <a:cubicBezTo>
                    <a:pt x="0" y="0"/>
                    <a:pt x="0" y="0"/>
                    <a:pt x="0" y="0"/>
                  </a:cubicBezTo>
                  <a:cubicBezTo>
                    <a:pt x="0" y="112"/>
                    <a:pt x="0" y="112"/>
                    <a:pt x="0" y="112"/>
                  </a:cubicBezTo>
                  <a:cubicBezTo>
                    <a:pt x="3" y="112"/>
                    <a:pt x="7" y="112"/>
                    <a:pt x="11" y="112"/>
                  </a:cubicBezTo>
                  <a:cubicBezTo>
                    <a:pt x="21" y="112"/>
                    <a:pt x="33" y="111"/>
                    <a:pt x="45" y="109"/>
                  </a:cubicBezTo>
                  <a:cubicBezTo>
                    <a:pt x="45" y="109"/>
                    <a:pt x="45" y="109"/>
                    <a:pt x="45" y="109"/>
                  </a:cubicBezTo>
                  <a:cubicBezTo>
                    <a:pt x="12" y="0"/>
                    <a:pt x="12" y="0"/>
                    <a:pt x="12" y="0"/>
                  </a:cubicBezTo>
                </a:path>
              </a:pathLst>
            </a:custGeom>
            <a:solidFill>
              <a:srgbClr val="F39C1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grpSp>
      <p:grpSp>
        <p:nvGrpSpPr>
          <p:cNvPr id="391" name="Group 3"/>
          <p:cNvGrpSpPr/>
          <p:nvPr userDrawn="1"/>
        </p:nvGrpSpPr>
        <p:grpSpPr>
          <a:xfrm rot="10800000" flipV="1">
            <a:off x="8605766" y="6225656"/>
            <a:ext cx="412599" cy="1820482"/>
            <a:chOff x="4980416" y="5037518"/>
            <a:chExt cx="412706" cy="1820482"/>
          </a:xfrm>
        </p:grpSpPr>
        <p:sp>
          <p:nvSpPr>
            <p:cNvPr id="392" name="Freeform 11"/>
            <p:cNvSpPr>
              <a:spLocks/>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93" name="Freeform 12"/>
            <p:cNvSpPr>
              <a:spLocks/>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94" name="Freeform 13"/>
            <p:cNvSpPr>
              <a:spLocks/>
            </p:cNvSpPr>
            <p:nvPr/>
          </p:nvSpPr>
          <p:spPr bwMode="auto">
            <a:xfrm>
              <a:off x="5078038" y="5468401"/>
              <a:ext cx="125899" cy="1386906"/>
            </a:xfrm>
            <a:custGeom>
              <a:avLst/>
              <a:gdLst>
                <a:gd name="T0" fmla="*/ 79 w 79"/>
                <a:gd name="T1" fmla="*/ 871 h 871"/>
                <a:gd name="T2" fmla="*/ 0 w 79"/>
                <a:gd name="T3" fmla="*/ 871 h 871"/>
                <a:gd name="T4" fmla="*/ 0 w 79"/>
                <a:gd name="T5" fmla="*/ 33 h 871"/>
                <a:gd name="T6" fmla="*/ 39 w 79"/>
                <a:gd name="T7" fmla="*/ 1 h 871"/>
                <a:gd name="T8" fmla="*/ 79 w 79"/>
                <a:gd name="T9" fmla="*/ 33 h 871"/>
                <a:gd name="T10" fmla="*/ 79 w 79"/>
                <a:gd name="T11" fmla="*/ 871 h 871"/>
              </a:gdLst>
              <a:ahLst/>
              <a:cxnLst>
                <a:cxn ang="0">
                  <a:pos x="T0" y="T1"/>
                </a:cxn>
                <a:cxn ang="0">
                  <a:pos x="T2" y="T3"/>
                </a:cxn>
                <a:cxn ang="0">
                  <a:pos x="T4" y="T5"/>
                </a:cxn>
                <a:cxn ang="0">
                  <a:pos x="T6" y="T7"/>
                </a:cxn>
                <a:cxn ang="0">
                  <a:pos x="T8" y="T9"/>
                </a:cxn>
                <a:cxn ang="0">
                  <a:pos x="T10" y="T11"/>
                </a:cxn>
              </a:cxnLst>
              <a:rect l="0" t="0" r="r" b="b"/>
              <a:pathLst>
                <a:path w="79" h="871">
                  <a:moveTo>
                    <a:pt x="79" y="871"/>
                  </a:moveTo>
                  <a:cubicBezTo>
                    <a:pt x="0" y="871"/>
                    <a:pt x="0" y="871"/>
                    <a:pt x="0" y="871"/>
                  </a:cubicBezTo>
                  <a:cubicBezTo>
                    <a:pt x="0" y="33"/>
                    <a:pt x="0" y="33"/>
                    <a:pt x="0" y="33"/>
                  </a:cubicBezTo>
                  <a:cubicBezTo>
                    <a:pt x="0" y="33"/>
                    <a:pt x="5" y="2"/>
                    <a:pt x="39" y="1"/>
                  </a:cubicBezTo>
                  <a:cubicBezTo>
                    <a:pt x="73" y="0"/>
                    <a:pt x="79" y="33"/>
                    <a:pt x="79" y="33"/>
                  </a:cubicBezTo>
                  <a:cubicBezTo>
                    <a:pt x="79" y="871"/>
                    <a:pt x="79" y="871"/>
                    <a:pt x="79" y="871"/>
                  </a:cubicBezTo>
                </a:path>
              </a:pathLst>
            </a:custGeom>
            <a:solidFill>
              <a:srgbClr val="00A39E">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95" name="Freeform 14"/>
            <p:cNvSpPr>
              <a:spLocks/>
            </p:cNvSpPr>
            <p:nvPr/>
          </p:nvSpPr>
          <p:spPr bwMode="auto">
            <a:xfrm>
              <a:off x="5200571" y="5465708"/>
              <a:ext cx="101662" cy="1387579"/>
            </a:xfrm>
            <a:custGeom>
              <a:avLst/>
              <a:gdLst>
                <a:gd name="T0" fmla="*/ 64 w 64"/>
                <a:gd name="T1" fmla="*/ 872 h 872"/>
                <a:gd name="T2" fmla="*/ 0 w 64"/>
                <a:gd name="T3" fmla="*/ 872 h 872"/>
                <a:gd name="T4" fmla="*/ 0 w 64"/>
                <a:gd name="T5" fmla="*/ 33 h 872"/>
                <a:gd name="T6" fmla="*/ 31 w 64"/>
                <a:gd name="T7" fmla="*/ 1 h 872"/>
                <a:gd name="T8" fmla="*/ 64 w 64"/>
                <a:gd name="T9" fmla="*/ 33 h 872"/>
                <a:gd name="T10" fmla="*/ 64 w 64"/>
                <a:gd name="T11" fmla="*/ 872 h 872"/>
              </a:gdLst>
              <a:ahLst/>
              <a:cxnLst>
                <a:cxn ang="0">
                  <a:pos x="T0" y="T1"/>
                </a:cxn>
                <a:cxn ang="0">
                  <a:pos x="T2" y="T3"/>
                </a:cxn>
                <a:cxn ang="0">
                  <a:pos x="T4" y="T5"/>
                </a:cxn>
                <a:cxn ang="0">
                  <a:pos x="T6" y="T7"/>
                </a:cxn>
                <a:cxn ang="0">
                  <a:pos x="T8" y="T9"/>
                </a:cxn>
                <a:cxn ang="0">
                  <a:pos x="T10" y="T11"/>
                </a:cxn>
              </a:cxnLst>
              <a:rect l="0" t="0" r="r" b="b"/>
              <a:pathLst>
                <a:path w="64" h="872">
                  <a:moveTo>
                    <a:pt x="64" y="872"/>
                  </a:moveTo>
                  <a:cubicBezTo>
                    <a:pt x="0" y="872"/>
                    <a:pt x="0" y="872"/>
                    <a:pt x="0" y="872"/>
                  </a:cubicBezTo>
                  <a:cubicBezTo>
                    <a:pt x="0" y="33"/>
                    <a:pt x="0" y="33"/>
                    <a:pt x="0" y="33"/>
                  </a:cubicBezTo>
                  <a:cubicBezTo>
                    <a:pt x="0" y="33"/>
                    <a:pt x="4" y="2"/>
                    <a:pt x="31" y="1"/>
                  </a:cubicBezTo>
                  <a:cubicBezTo>
                    <a:pt x="58" y="0"/>
                    <a:pt x="64" y="33"/>
                    <a:pt x="64" y="33"/>
                  </a:cubicBezTo>
                  <a:cubicBezTo>
                    <a:pt x="64" y="872"/>
                    <a:pt x="64" y="872"/>
                    <a:pt x="64" y="872"/>
                  </a:cubicBezTo>
                </a:path>
              </a:pathLst>
            </a:custGeom>
            <a:solidFill>
              <a:srgbClr val="ABA0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96" name="Freeform 15"/>
            <p:cNvSpPr>
              <a:spLocks/>
            </p:cNvSpPr>
            <p:nvPr/>
          </p:nvSpPr>
          <p:spPr bwMode="auto">
            <a:xfrm>
              <a:off x="4980416" y="5465708"/>
              <a:ext cx="100315" cy="1387579"/>
            </a:xfrm>
            <a:custGeom>
              <a:avLst/>
              <a:gdLst>
                <a:gd name="T0" fmla="*/ 63 w 63"/>
                <a:gd name="T1" fmla="*/ 872 h 872"/>
                <a:gd name="T2" fmla="*/ 0 w 63"/>
                <a:gd name="T3" fmla="*/ 872 h 872"/>
                <a:gd name="T4" fmla="*/ 0 w 63"/>
                <a:gd name="T5" fmla="*/ 33 h 872"/>
                <a:gd name="T6" fmla="*/ 31 w 63"/>
                <a:gd name="T7" fmla="*/ 1 h 872"/>
                <a:gd name="T8" fmla="*/ 63 w 63"/>
                <a:gd name="T9" fmla="*/ 33 h 872"/>
                <a:gd name="T10" fmla="*/ 63 w 63"/>
                <a:gd name="T11" fmla="*/ 872 h 872"/>
              </a:gdLst>
              <a:ahLst/>
              <a:cxnLst>
                <a:cxn ang="0">
                  <a:pos x="T0" y="T1"/>
                </a:cxn>
                <a:cxn ang="0">
                  <a:pos x="T2" y="T3"/>
                </a:cxn>
                <a:cxn ang="0">
                  <a:pos x="T4" y="T5"/>
                </a:cxn>
                <a:cxn ang="0">
                  <a:pos x="T6" y="T7"/>
                </a:cxn>
                <a:cxn ang="0">
                  <a:pos x="T8" y="T9"/>
                </a:cxn>
                <a:cxn ang="0">
                  <a:pos x="T10" y="T11"/>
                </a:cxn>
              </a:cxnLst>
              <a:rect l="0" t="0" r="r" b="b"/>
              <a:pathLst>
                <a:path w="63" h="872">
                  <a:moveTo>
                    <a:pt x="63" y="872"/>
                  </a:moveTo>
                  <a:cubicBezTo>
                    <a:pt x="0" y="872"/>
                    <a:pt x="0" y="872"/>
                    <a:pt x="0" y="872"/>
                  </a:cubicBezTo>
                  <a:cubicBezTo>
                    <a:pt x="0" y="33"/>
                    <a:pt x="0" y="33"/>
                    <a:pt x="0" y="33"/>
                  </a:cubicBezTo>
                  <a:cubicBezTo>
                    <a:pt x="0" y="33"/>
                    <a:pt x="4" y="2"/>
                    <a:pt x="31" y="1"/>
                  </a:cubicBezTo>
                  <a:cubicBezTo>
                    <a:pt x="57" y="0"/>
                    <a:pt x="63" y="33"/>
                    <a:pt x="63" y="33"/>
                  </a:cubicBezTo>
                  <a:lnTo>
                    <a:pt x="63" y="872"/>
                  </a:lnTo>
                  <a:close/>
                </a:path>
              </a:pathLst>
            </a:custGeom>
            <a:solidFill>
              <a:srgbClr val="00A39E">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97" name="Freeform 16"/>
            <p:cNvSpPr>
              <a:spLocks/>
            </p:cNvSpPr>
            <p:nvPr/>
          </p:nvSpPr>
          <p:spPr bwMode="auto">
            <a:xfrm>
              <a:off x="5076019" y="5038865"/>
              <a:ext cx="132631" cy="192551"/>
            </a:xfrm>
            <a:custGeom>
              <a:avLst/>
              <a:gdLst>
                <a:gd name="T0" fmla="*/ 0 w 83"/>
                <a:gd name="T1" fmla="*/ 111 h 121"/>
                <a:gd name="T2" fmla="*/ 83 w 83"/>
                <a:gd name="T3" fmla="*/ 113 h 121"/>
                <a:gd name="T4" fmla="*/ 49 w 83"/>
                <a:gd name="T5" fmla="*/ 0 h 121"/>
                <a:gd name="T6" fmla="*/ 29 w 83"/>
                <a:gd name="T7" fmla="*/ 0 h 121"/>
                <a:gd name="T8" fmla="*/ 0 w 83"/>
                <a:gd name="T9" fmla="*/ 111 h 121"/>
              </a:gdLst>
              <a:ahLst/>
              <a:cxnLst>
                <a:cxn ang="0">
                  <a:pos x="T0" y="T1"/>
                </a:cxn>
                <a:cxn ang="0">
                  <a:pos x="T2" y="T3"/>
                </a:cxn>
                <a:cxn ang="0">
                  <a:pos x="T4" y="T5"/>
                </a:cxn>
                <a:cxn ang="0">
                  <a:pos x="T6" y="T7"/>
                </a:cxn>
                <a:cxn ang="0">
                  <a:pos x="T8" y="T9"/>
                </a:cxn>
              </a:cxnLst>
              <a:rect l="0" t="0" r="r" b="b"/>
              <a:pathLst>
                <a:path w="83" h="121">
                  <a:moveTo>
                    <a:pt x="0" y="111"/>
                  </a:moveTo>
                  <a:cubicBezTo>
                    <a:pt x="0" y="111"/>
                    <a:pt x="40" y="121"/>
                    <a:pt x="83" y="113"/>
                  </a:cubicBezTo>
                  <a:cubicBezTo>
                    <a:pt x="49" y="0"/>
                    <a:pt x="49" y="0"/>
                    <a:pt x="49" y="0"/>
                  </a:cubicBezTo>
                  <a:cubicBezTo>
                    <a:pt x="29" y="0"/>
                    <a:pt x="29" y="0"/>
                    <a:pt x="29" y="0"/>
                  </a:cubicBezTo>
                  <a:cubicBezTo>
                    <a:pt x="0" y="111"/>
                    <a:pt x="0" y="111"/>
                    <a:pt x="0" y="111"/>
                  </a:cubicBezTo>
                </a:path>
              </a:pathLst>
            </a:custGeom>
            <a:solidFill>
              <a:srgbClr val="00A39E">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98" name="Freeform 35"/>
            <p:cNvSpPr>
              <a:spLocks/>
            </p:cNvSpPr>
            <p:nvPr/>
          </p:nvSpPr>
          <p:spPr bwMode="auto">
            <a:xfrm>
              <a:off x="5143344" y="5037518"/>
              <a:ext cx="249778" cy="1820482"/>
            </a:xfrm>
            <a:custGeom>
              <a:avLst/>
              <a:gdLst>
                <a:gd name="T0" fmla="*/ 34 w 157"/>
                <a:gd name="T1" fmla="*/ 0 h 1144"/>
                <a:gd name="T2" fmla="*/ 0 w 157"/>
                <a:gd name="T3" fmla="*/ 1 h 1144"/>
                <a:gd name="T4" fmla="*/ 7 w 157"/>
                <a:gd name="T5" fmla="*/ 1 h 1144"/>
                <a:gd name="T6" fmla="*/ 41 w 157"/>
                <a:gd name="T7" fmla="*/ 114 h 1144"/>
                <a:gd name="T8" fmla="*/ 41 w 157"/>
                <a:gd name="T9" fmla="*/ 114 h 1144"/>
                <a:gd name="T10" fmla="*/ 94 w 157"/>
                <a:gd name="T11" fmla="*/ 285 h 1144"/>
                <a:gd name="T12" fmla="*/ 94 w 157"/>
                <a:gd name="T13" fmla="*/ 286 h 1144"/>
                <a:gd name="T14" fmla="*/ 100 w 157"/>
                <a:gd name="T15" fmla="*/ 302 h 1144"/>
                <a:gd name="T16" fmla="*/ 100 w 157"/>
                <a:gd name="T17" fmla="*/ 1141 h 1144"/>
                <a:gd name="T18" fmla="*/ 38 w 157"/>
                <a:gd name="T19" fmla="*/ 1141 h 1144"/>
                <a:gd name="T20" fmla="*/ 38 w 157"/>
                <a:gd name="T21" fmla="*/ 1142 h 1144"/>
                <a:gd name="T22" fmla="*/ 0 w 157"/>
                <a:gd name="T23" fmla="*/ 1142 h 1144"/>
                <a:gd name="T24" fmla="*/ 0 w 157"/>
                <a:gd name="T25" fmla="*/ 1144 h 1144"/>
                <a:gd name="T26" fmla="*/ 157 w 157"/>
                <a:gd name="T27" fmla="*/ 1142 h 1144"/>
                <a:gd name="T28" fmla="*/ 142 w 157"/>
                <a:gd name="T29" fmla="*/ 290 h 1144"/>
                <a:gd name="T30" fmla="*/ 34 w 157"/>
                <a:gd name="T31" fmla="*/ 0 h 1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7" h="1144">
                  <a:moveTo>
                    <a:pt x="34" y="0"/>
                  </a:moveTo>
                  <a:cubicBezTo>
                    <a:pt x="0" y="1"/>
                    <a:pt x="0" y="1"/>
                    <a:pt x="0" y="1"/>
                  </a:cubicBezTo>
                  <a:cubicBezTo>
                    <a:pt x="7" y="1"/>
                    <a:pt x="7" y="1"/>
                    <a:pt x="7" y="1"/>
                  </a:cubicBezTo>
                  <a:cubicBezTo>
                    <a:pt x="41" y="114"/>
                    <a:pt x="41" y="114"/>
                    <a:pt x="41" y="114"/>
                  </a:cubicBezTo>
                  <a:cubicBezTo>
                    <a:pt x="41" y="114"/>
                    <a:pt x="41" y="114"/>
                    <a:pt x="41" y="114"/>
                  </a:cubicBezTo>
                  <a:cubicBezTo>
                    <a:pt x="94" y="285"/>
                    <a:pt x="94" y="285"/>
                    <a:pt x="94" y="285"/>
                  </a:cubicBezTo>
                  <a:cubicBezTo>
                    <a:pt x="94" y="286"/>
                    <a:pt x="94" y="286"/>
                    <a:pt x="94" y="286"/>
                  </a:cubicBezTo>
                  <a:cubicBezTo>
                    <a:pt x="98" y="294"/>
                    <a:pt x="100" y="302"/>
                    <a:pt x="100" y="302"/>
                  </a:cubicBezTo>
                  <a:cubicBezTo>
                    <a:pt x="100" y="1141"/>
                    <a:pt x="100" y="1141"/>
                    <a:pt x="100" y="1141"/>
                  </a:cubicBezTo>
                  <a:cubicBezTo>
                    <a:pt x="38" y="1141"/>
                    <a:pt x="38" y="1141"/>
                    <a:pt x="38" y="1141"/>
                  </a:cubicBezTo>
                  <a:cubicBezTo>
                    <a:pt x="38" y="1142"/>
                    <a:pt x="38" y="1142"/>
                    <a:pt x="38" y="1142"/>
                  </a:cubicBezTo>
                  <a:cubicBezTo>
                    <a:pt x="0" y="1142"/>
                    <a:pt x="0" y="1142"/>
                    <a:pt x="0" y="1142"/>
                  </a:cubicBezTo>
                  <a:cubicBezTo>
                    <a:pt x="0" y="1144"/>
                    <a:pt x="0" y="1144"/>
                    <a:pt x="0" y="1144"/>
                  </a:cubicBezTo>
                  <a:cubicBezTo>
                    <a:pt x="157" y="1142"/>
                    <a:pt x="157" y="1142"/>
                    <a:pt x="157" y="11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99" name="Freeform 36"/>
            <p:cNvSpPr>
              <a:spLocks/>
            </p:cNvSpPr>
            <p:nvPr/>
          </p:nvSpPr>
          <p:spPr bwMode="auto">
            <a:xfrm>
              <a:off x="5143344" y="5218624"/>
              <a:ext cx="149463" cy="294886"/>
            </a:xfrm>
            <a:custGeom>
              <a:avLst/>
              <a:gdLst>
                <a:gd name="T0" fmla="*/ 41 w 94"/>
                <a:gd name="T1" fmla="*/ 0 h 185"/>
                <a:gd name="T2" fmla="*/ 6 w 94"/>
                <a:gd name="T3" fmla="*/ 3 h 185"/>
                <a:gd name="T4" fmla="*/ 0 w 94"/>
                <a:gd name="T5" fmla="*/ 3 h 185"/>
                <a:gd name="T6" fmla="*/ 0 w 94"/>
                <a:gd name="T7" fmla="*/ 158 h 185"/>
                <a:gd name="T8" fmla="*/ 37 w 94"/>
                <a:gd name="T9" fmla="*/ 185 h 185"/>
                <a:gd name="T10" fmla="*/ 67 w 94"/>
                <a:gd name="T11" fmla="*/ 156 h 185"/>
                <a:gd name="T12" fmla="*/ 68 w 94"/>
                <a:gd name="T13" fmla="*/ 156 h 185"/>
                <a:gd name="T14" fmla="*/ 94 w 94"/>
                <a:gd name="T15" fmla="*/ 172 h 185"/>
                <a:gd name="T16" fmla="*/ 94 w 94"/>
                <a:gd name="T17" fmla="*/ 171 h 185"/>
                <a:gd name="T18" fmla="*/ 41 w 94"/>
                <a:gd name="T19"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 h="185">
                  <a:moveTo>
                    <a:pt x="41" y="0"/>
                  </a:moveTo>
                  <a:cubicBezTo>
                    <a:pt x="28" y="2"/>
                    <a:pt x="16" y="3"/>
                    <a:pt x="6" y="3"/>
                  </a:cubicBezTo>
                  <a:cubicBezTo>
                    <a:pt x="4" y="3"/>
                    <a:pt x="2" y="3"/>
                    <a:pt x="0" y="3"/>
                  </a:cubicBezTo>
                  <a:cubicBezTo>
                    <a:pt x="0" y="158"/>
                    <a:pt x="0" y="158"/>
                    <a:pt x="0" y="158"/>
                  </a:cubicBezTo>
                  <a:cubicBezTo>
                    <a:pt x="24" y="159"/>
                    <a:pt x="34" y="177"/>
                    <a:pt x="37" y="185"/>
                  </a:cubicBezTo>
                  <a:cubicBezTo>
                    <a:pt x="38" y="178"/>
                    <a:pt x="45" y="157"/>
                    <a:pt x="67" y="156"/>
                  </a:cubicBezTo>
                  <a:cubicBezTo>
                    <a:pt x="68" y="156"/>
                    <a:pt x="68" y="156"/>
                    <a:pt x="68" y="156"/>
                  </a:cubicBezTo>
                  <a:cubicBezTo>
                    <a:pt x="81" y="156"/>
                    <a:pt x="89" y="164"/>
                    <a:pt x="94" y="172"/>
                  </a:cubicBezTo>
                  <a:cubicBezTo>
                    <a:pt x="94" y="171"/>
                    <a:pt x="94" y="171"/>
                    <a:pt x="94" y="171"/>
                  </a:cubicBezTo>
                  <a:cubicBezTo>
                    <a:pt x="41" y="0"/>
                    <a:pt x="41" y="0"/>
                    <a:pt x="41"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00" name="Freeform 37"/>
            <p:cNvSpPr>
              <a:spLocks/>
            </p:cNvSpPr>
            <p:nvPr/>
          </p:nvSpPr>
          <p:spPr bwMode="auto">
            <a:xfrm>
              <a:off x="5143344" y="5470421"/>
              <a:ext cx="60593" cy="1384886"/>
            </a:xfrm>
            <a:custGeom>
              <a:avLst/>
              <a:gdLst>
                <a:gd name="T0" fmla="*/ 0 w 38"/>
                <a:gd name="T1" fmla="*/ 0 h 870"/>
                <a:gd name="T2" fmla="*/ 0 w 38"/>
                <a:gd name="T3" fmla="*/ 870 h 870"/>
                <a:gd name="T4" fmla="*/ 38 w 38"/>
                <a:gd name="T5" fmla="*/ 870 h 870"/>
                <a:gd name="T6" fmla="*/ 38 w 38"/>
                <a:gd name="T7" fmla="*/ 869 h 870"/>
                <a:gd name="T8" fmla="*/ 36 w 38"/>
                <a:gd name="T9" fmla="*/ 869 h 870"/>
                <a:gd name="T10" fmla="*/ 36 w 38"/>
                <a:gd name="T11" fmla="*/ 30 h 870"/>
                <a:gd name="T12" fmla="*/ 37 w 38"/>
                <a:gd name="T13" fmla="*/ 27 h 870"/>
                <a:gd name="T14" fmla="*/ 0 w 38"/>
                <a:gd name="T15" fmla="*/ 0 h 8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870">
                  <a:moveTo>
                    <a:pt x="0" y="0"/>
                  </a:moveTo>
                  <a:cubicBezTo>
                    <a:pt x="0" y="870"/>
                    <a:pt x="0" y="870"/>
                    <a:pt x="0" y="870"/>
                  </a:cubicBezTo>
                  <a:cubicBezTo>
                    <a:pt x="38" y="870"/>
                    <a:pt x="38" y="870"/>
                    <a:pt x="38" y="870"/>
                  </a:cubicBezTo>
                  <a:cubicBezTo>
                    <a:pt x="38" y="869"/>
                    <a:pt x="38" y="869"/>
                    <a:pt x="38" y="869"/>
                  </a:cubicBezTo>
                  <a:cubicBezTo>
                    <a:pt x="36" y="869"/>
                    <a:pt x="36" y="869"/>
                    <a:pt x="36" y="869"/>
                  </a:cubicBezTo>
                  <a:cubicBezTo>
                    <a:pt x="36" y="30"/>
                    <a:pt x="36" y="30"/>
                    <a:pt x="36" y="30"/>
                  </a:cubicBezTo>
                  <a:cubicBezTo>
                    <a:pt x="36" y="30"/>
                    <a:pt x="37" y="29"/>
                    <a:pt x="37" y="27"/>
                  </a:cubicBezTo>
                  <a:cubicBezTo>
                    <a:pt x="34" y="19"/>
                    <a:pt x="24" y="1"/>
                    <a:pt x="0" y="0"/>
                  </a:cubicBezTo>
                </a:path>
              </a:pathLst>
            </a:custGeom>
            <a:solidFill>
              <a:srgbClr val="00A39E"/>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01" name="Freeform 38"/>
            <p:cNvSpPr>
              <a:spLocks/>
            </p:cNvSpPr>
            <p:nvPr/>
          </p:nvSpPr>
          <p:spPr bwMode="auto">
            <a:xfrm>
              <a:off x="5200571" y="5467055"/>
              <a:ext cx="101662" cy="1386232"/>
            </a:xfrm>
            <a:custGeom>
              <a:avLst/>
              <a:gdLst>
                <a:gd name="T0" fmla="*/ 32 w 64"/>
                <a:gd name="T1" fmla="*/ 0 h 871"/>
                <a:gd name="T2" fmla="*/ 31 w 64"/>
                <a:gd name="T3" fmla="*/ 0 h 871"/>
                <a:gd name="T4" fmla="*/ 1 w 64"/>
                <a:gd name="T5" fmla="*/ 29 h 871"/>
                <a:gd name="T6" fmla="*/ 0 w 64"/>
                <a:gd name="T7" fmla="*/ 32 h 871"/>
                <a:gd name="T8" fmla="*/ 0 w 64"/>
                <a:gd name="T9" fmla="*/ 871 h 871"/>
                <a:gd name="T10" fmla="*/ 2 w 64"/>
                <a:gd name="T11" fmla="*/ 871 h 871"/>
                <a:gd name="T12" fmla="*/ 64 w 64"/>
                <a:gd name="T13" fmla="*/ 871 h 871"/>
                <a:gd name="T14" fmla="*/ 64 w 64"/>
                <a:gd name="T15" fmla="*/ 32 h 871"/>
                <a:gd name="T16" fmla="*/ 58 w 64"/>
                <a:gd name="T17" fmla="*/ 16 h 871"/>
                <a:gd name="T18" fmla="*/ 32 w 64"/>
                <a:gd name="T19"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871">
                  <a:moveTo>
                    <a:pt x="32" y="0"/>
                  </a:moveTo>
                  <a:cubicBezTo>
                    <a:pt x="32" y="0"/>
                    <a:pt x="32" y="0"/>
                    <a:pt x="31" y="0"/>
                  </a:cubicBezTo>
                  <a:cubicBezTo>
                    <a:pt x="9" y="1"/>
                    <a:pt x="2" y="22"/>
                    <a:pt x="1" y="29"/>
                  </a:cubicBezTo>
                  <a:cubicBezTo>
                    <a:pt x="1" y="31"/>
                    <a:pt x="0" y="32"/>
                    <a:pt x="0" y="32"/>
                  </a:cubicBezTo>
                  <a:cubicBezTo>
                    <a:pt x="0" y="871"/>
                    <a:pt x="0" y="871"/>
                    <a:pt x="0" y="871"/>
                  </a:cubicBezTo>
                  <a:cubicBezTo>
                    <a:pt x="2" y="871"/>
                    <a:pt x="2" y="871"/>
                    <a:pt x="2" y="871"/>
                  </a:cubicBezTo>
                  <a:cubicBezTo>
                    <a:pt x="64" y="871"/>
                    <a:pt x="64" y="871"/>
                    <a:pt x="64" y="871"/>
                  </a:cubicBezTo>
                  <a:cubicBezTo>
                    <a:pt x="64" y="32"/>
                    <a:pt x="64" y="32"/>
                    <a:pt x="64" y="32"/>
                  </a:cubicBezTo>
                  <a:cubicBezTo>
                    <a:pt x="64" y="32"/>
                    <a:pt x="62" y="24"/>
                    <a:pt x="58" y="16"/>
                  </a:cubicBezTo>
                  <a:cubicBezTo>
                    <a:pt x="53" y="8"/>
                    <a:pt x="45" y="0"/>
                    <a:pt x="32" y="0"/>
                  </a:cubicBezTo>
                </a:path>
              </a:pathLst>
            </a:custGeom>
            <a:solidFill>
              <a:srgbClr val="00A39E"/>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02" name="Freeform 39"/>
            <p:cNvSpPr>
              <a:spLocks/>
            </p:cNvSpPr>
            <p:nvPr/>
          </p:nvSpPr>
          <p:spPr bwMode="auto">
            <a:xfrm>
              <a:off x="5143344" y="5038865"/>
              <a:ext cx="65306" cy="184472"/>
            </a:xfrm>
            <a:custGeom>
              <a:avLst/>
              <a:gdLst>
                <a:gd name="T0" fmla="*/ 7 w 41"/>
                <a:gd name="T1" fmla="*/ 0 h 116"/>
                <a:gd name="T2" fmla="*/ 0 w 41"/>
                <a:gd name="T3" fmla="*/ 0 h 116"/>
                <a:gd name="T4" fmla="*/ 0 w 41"/>
                <a:gd name="T5" fmla="*/ 116 h 116"/>
                <a:gd name="T6" fmla="*/ 6 w 41"/>
                <a:gd name="T7" fmla="*/ 116 h 116"/>
                <a:gd name="T8" fmla="*/ 41 w 41"/>
                <a:gd name="T9" fmla="*/ 113 h 116"/>
                <a:gd name="T10" fmla="*/ 41 w 41"/>
                <a:gd name="T11" fmla="*/ 113 h 116"/>
                <a:gd name="T12" fmla="*/ 7 w 41"/>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1" h="116">
                  <a:moveTo>
                    <a:pt x="7" y="0"/>
                  </a:moveTo>
                  <a:cubicBezTo>
                    <a:pt x="0" y="0"/>
                    <a:pt x="0" y="0"/>
                    <a:pt x="0" y="0"/>
                  </a:cubicBezTo>
                  <a:cubicBezTo>
                    <a:pt x="0" y="116"/>
                    <a:pt x="0" y="116"/>
                    <a:pt x="0" y="116"/>
                  </a:cubicBezTo>
                  <a:cubicBezTo>
                    <a:pt x="2" y="116"/>
                    <a:pt x="4" y="116"/>
                    <a:pt x="6" y="116"/>
                  </a:cubicBezTo>
                  <a:cubicBezTo>
                    <a:pt x="16" y="116"/>
                    <a:pt x="28" y="115"/>
                    <a:pt x="41" y="113"/>
                  </a:cubicBezTo>
                  <a:cubicBezTo>
                    <a:pt x="41" y="113"/>
                    <a:pt x="41" y="113"/>
                    <a:pt x="41" y="113"/>
                  </a:cubicBezTo>
                  <a:cubicBezTo>
                    <a:pt x="7" y="0"/>
                    <a:pt x="7" y="0"/>
                    <a:pt x="7" y="0"/>
                  </a:cubicBezTo>
                </a:path>
              </a:pathLst>
            </a:custGeom>
            <a:solidFill>
              <a:srgbClr val="00A39E"/>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grpSp>
      <p:grpSp>
        <p:nvGrpSpPr>
          <p:cNvPr id="403" name="Group 4"/>
          <p:cNvGrpSpPr/>
          <p:nvPr userDrawn="1"/>
        </p:nvGrpSpPr>
        <p:grpSpPr>
          <a:xfrm rot="10800000" flipV="1">
            <a:off x="8083456" y="6225657"/>
            <a:ext cx="412599" cy="1494115"/>
            <a:chOff x="5502862" y="5355294"/>
            <a:chExt cx="412706" cy="1502706"/>
          </a:xfrm>
        </p:grpSpPr>
        <p:sp>
          <p:nvSpPr>
            <p:cNvPr id="404" name="Freeform 23"/>
            <p:cNvSpPr>
              <a:spLocks/>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05" name="Freeform 24"/>
            <p:cNvSpPr>
              <a:spLocks/>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06" name="Freeform 25"/>
            <p:cNvSpPr>
              <a:spLocks/>
            </p:cNvSpPr>
            <p:nvPr/>
          </p:nvSpPr>
          <p:spPr bwMode="auto">
            <a:xfrm>
              <a:off x="5601831" y="5786851"/>
              <a:ext cx="125899" cy="1068456"/>
            </a:xfrm>
            <a:custGeom>
              <a:avLst/>
              <a:gdLst>
                <a:gd name="T0" fmla="*/ 79 w 79"/>
                <a:gd name="T1" fmla="*/ 671 h 671"/>
                <a:gd name="T2" fmla="*/ 0 w 79"/>
                <a:gd name="T3" fmla="*/ 671 h 671"/>
                <a:gd name="T4" fmla="*/ 0 w 79"/>
                <a:gd name="T5" fmla="*/ 32 h 671"/>
                <a:gd name="T6" fmla="*/ 38 w 79"/>
                <a:gd name="T7" fmla="*/ 1 h 671"/>
                <a:gd name="T8" fmla="*/ 79 w 79"/>
                <a:gd name="T9" fmla="*/ 32 h 671"/>
                <a:gd name="T10" fmla="*/ 79 w 79"/>
                <a:gd name="T11" fmla="*/ 671 h 671"/>
              </a:gdLst>
              <a:ahLst/>
              <a:cxnLst>
                <a:cxn ang="0">
                  <a:pos x="T0" y="T1"/>
                </a:cxn>
                <a:cxn ang="0">
                  <a:pos x="T2" y="T3"/>
                </a:cxn>
                <a:cxn ang="0">
                  <a:pos x="T4" y="T5"/>
                </a:cxn>
                <a:cxn ang="0">
                  <a:pos x="T6" y="T7"/>
                </a:cxn>
                <a:cxn ang="0">
                  <a:pos x="T8" y="T9"/>
                </a:cxn>
                <a:cxn ang="0">
                  <a:pos x="T10" y="T11"/>
                </a:cxn>
              </a:cxnLst>
              <a:rect l="0" t="0" r="r" b="b"/>
              <a:pathLst>
                <a:path w="79" h="671">
                  <a:moveTo>
                    <a:pt x="79" y="671"/>
                  </a:moveTo>
                  <a:cubicBezTo>
                    <a:pt x="0" y="671"/>
                    <a:pt x="0" y="671"/>
                    <a:pt x="0" y="671"/>
                  </a:cubicBezTo>
                  <a:cubicBezTo>
                    <a:pt x="0" y="32"/>
                    <a:pt x="0" y="32"/>
                    <a:pt x="0" y="32"/>
                  </a:cubicBezTo>
                  <a:cubicBezTo>
                    <a:pt x="0" y="32"/>
                    <a:pt x="5" y="1"/>
                    <a:pt x="38" y="1"/>
                  </a:cubicBezTo>
                  <a:cubicBezTo>
                    <a:pt x="72" y="0"/>
                    <a:pt x="79" y="32"/>
                    <a:pt x="79" y="32"/>
                  </a:cubicBezTo>
                  <a:cubicBezTo>
                    <a:pt x="79" y="671"/>
                    <a:pt x="79" y="671"/>
                    <a:pt x="79" y="671"/>
                  </a:cubicBezTo>
                </a:path>
              </a:pathLst>
            </a:custGeom>
            <a:solidFill>
              <a:srgbClr val="82B732">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07" name="Freeform 26"/>
            <p:cNvSpPr>
              <a:spLocks/>
            </p:cNvSpPr>
            <p:nvPr/>
          </p:nvSpPr>
          <p:spPr bwMode="auto">
            <a:xfrm>
              <a:off x="5724363"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B59B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08" name="Freeform 27"/>
            <p:cNvSpPr>
              <a:spLocks/>
            </p:cNvSpPr>
            <p:nvPr/>
          </p:nvSpPr>
          <p:spPr bwMode="auto">
            <a:xfrm>
              <a:off x="5502862"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82B732">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09" name="Freeform 28"/>
            <p:cNvSpPr>
              <a:spLocks/>
            </p:cNvSpPr>
            <p:nvPr/>
          </p:nvSpPr>
          <p:spPr bwMode="auto">
            <a:xfrm>
              <a:off x="5599811" y="5357314"/>
              <a:ext cx="130611" cy="189185"/>
            </a:xfrm>
            <a:custGeom>
              <a:avLst/>
              <a:gdLst>
                <a:gd name="T0" fmla="*/ 0 w 82"/>
                <a:gd name="T1" fmla="*/ 110 h 119"/>
                <a:gd name="T2" fmla="*/ 82 w 82"/>
                <a:gd name="T3" fmla="*/ 111 h 119"/>
                <a:gd name="T4" fmla="*/ 48 w 82"/>
                <a:gd name="T5" fmla="*/ 0 h 119"/>
                <a:gd name="T6" fmla="*/ 28 w 82"/>
                <a:gd name="T7" fmla="*/ 0 h 119"/>
                <a:gd name="T8" fmla="*/ 0 w 82"/>
                <a:gd name="T9" fmla="*/ 110 h 119"/>
              </a:gdLst>
              <a:ahLst/>
              <a:cxnLst>
                <a:cxn ang="0">
                  <a:pos x="T0" y="T1"/>
                </a:cxn>
                <a:cxn ang="0">
                  <a:pos x="T2" y="T3"/>
                </a:cxn>
                <a:cxn ang="0">
                  <a:pos x="T4" y="T5"/>
                </a:cxn>
                <a:cxn ang="0">
                  <a:pos x="T6" y="T7"/>
                </a:cxn>
                <a:cxn ang="0">
                  <a:pos x="T8" y="T9"/>
                </a:cxn>
              </a:cxnLst>
              <a:rect l="0" t="0" r="r" b="b"/>
              <a:pathLst>
                <a:path w="82" h="119">
                  <a:moveTo>
                    <a:pt x="0" y="110"/>
                  </a:moveTo>
                  <a:cubicBezTo>
                    <a:pt x="0" y="110"/>
                    <a:pt x="39" y="119"/>
                    <a:pt x="82" y="111"/>
                  </a:cubicBezTo>
                  <a:cubicBezTo>
                    <a:pt x="48" y="0"/>
                    <a:pt x="48" y="0"/>
                    <a:pt x="48" y="0"/>
                  </a:cubicBezTo>
                  <a:cubicBezTo>
                    <a:pt x="28" y="0"/>
                    <a:pt x="28" y="0"/>
                    <a:pt x="28" y="0"/>
                  </a:cubicBezTo>
                  <a:cubicBezTo>
                    <a:pt x="0" y="110"/>
                    <a:pt x="0" y="110"/>
                    <a:pt x="0" y="110"/>
                  </a:cubicBezTo>
                </a:path>
              </a:pathLst>
            </a:custGeom>
            <a:solidFill>
              <a:srgbClr val="82B732">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10" name="Freeform 40"/>
            <p:cNvSpPr>
              <a:spLocks/>
            </p:cNvSpPr>
            <p:nvPr/>
          </p:nvSpPr>
          <p:spPr bwMode="auto">
            <a:xfrm>
              <a:off x="5665117" y="5355294"/>
              <a:ext cx="250451" cy="1502706"/>
            </a:xfrm>
            <a:custGeom>
              <a:avLst/>
              <a:gdLst>
                <a:gd name="T0" fmla="*/ 34 w 157"/>
                <a:gd name="T1" fmla="*/ 0 h 944"/>
                <a:gd name="T2" fmla="*/ 0 w 157"/>
                <a:gd name="T3" fmla="*/ 1 h 944"/>
                <a:gd name="T4" fmla="*/ 0 w 157"/>
                <a:gd name="T5" fmla="*/ 1 h 944"/>
                <a:gd name="T6" fmla="*/ 7 w 157"/>
                <a:gd name="T7" fmla="*/ 1 h 944"/>
                <a:gd name="T8" fmla="*/ 41 w 157"/>
                <a:gd name="T9" fmla="*/ 112 h 944"/>
                <a:gd name="T10" fmla="*/ 40 w 157"/>
                <a:gd name="T11" fmla="*/ 113 h 944"/>
                <a:gd name="T12" fmla="*/ 95 w 157"/>
                <a:gd name="T13" fmla="*/ 284 h 944"/>
                <a:gd name="T14" fmla="*/ 94 w 157"/>
                <a:gd name="T15" fmla="*/ 286 h 944"/>
                <a:gd name="T16" fmla="*/ 100 w 157"/>
                <a:gd name="T17" fmla="*/ 301 h 944"/>
                <a:gd name="T18" fmla="*/ 100 w 157"/>
                <a:gd name="T19" fmla="*/ 941 h 944"/>
                <a:gd name="T20" fmla="*/ 39 w 157"/>
                <a:gd name="T21" fmla="*/ 941 h 944"/>
                <a:gd name="T22" fmla="*/ 39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7" y="1"/>
                    <a:pt x="7" y="1"/>
                    <a:pt x="7" y="1"/>
                  </a:cubicBezTo>
                  <a:cubicBezTo>
                    <a:pt x="41" y="112"/>
                    <a:pt x="41" y="112"/>
                    <a:pt x="41" y="112"/>
                  </a:cubicBezTo>
                  <a:cubicBezTo>
                    <a:pt x="41" y="112"/>
                    <a:pt x="41" y="113"/>
                    <a:pt x="40" y="113"/>
                  </a:cubicBezTo>
                  <a:cubicBezTo>
                    <a:pt x="95" y="284"/>
                    <a:pt x="95" y="284"/>
                    <a:pt x="95" y="284"/>
                  </a:cubicBezTo>
                  <a:cubicBezTo>
                    <a:pt x="94" y="286"/>
                    <a:pt x="94" y="286"/>
                    <a:pt x="94" y="286"/>
                  </a:cubicBezTo>
                  <a:cubicBezTo>
                    <a:pt x="98" y="293"/>
                    <a:pt x="100" y="301"/>
                    <a:pt x="100" y="301"/>
                  </a:cubicBezTo>
                  <a:cubicBezTo>
                    <a:pt x="100" y="941"/>
                    <a:pt x="100" y="941"/>
                    <a:pt x="100" y="941"/>
                  </a:cubicBezTo>
                  <a:cubicBezTo>
                    <a:pt x="39" y="941"/>
                    <a:pt x="39" y="941"/>
                    <a:pt x="39" y="941"/>
                  </a:cubicBezTo>
                  <a:cubicBezTo>
                    <a:pt x="39" y="942"/>
                    <a:pt x="39" y="942"/>
                    <a:pt x="39"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11" name="Freeform 41"/>
            <p:cNvSpPr>
              <a:spLocks/>
            </p:cNvSpPr>
            <p:nvPr/>
          </p:nvSpPr>
          <p:spPr bwMode="auto">
            <a:xfrm>
              <a:off x="5665117" y="5535727"/>
              <a:ext cx="151482" cy="295559"/>
            </a:xfrm>
            <a:custGeom>
              <a:avLst/>
              <a:gdLst>
                <a:gd name="T0" fmla="*/ 40 w 95"/>
                <a:gd name="T1" fmla="*/ 0 h 186"/>
                <a:gd name="T2" fmla="*/ 6 w 95"/>
                <a:gd name="T3" fmla="*/ 2 h 186"/>
                <a:gd name="T4" fmla="*/ 0 w 95"/>
                <a:gd name="T5" fmla="*/ 2 h 186"/>
                <a:gd name="T6" fmla="*/ 0 w 95"/>
                <a:gd name="T7" fmla="*/ 159 h 186"/>
                <a:gd name="T8" fmla="*/ 37 w 95"/>
                <a:gd name="T9" fmla="*/ 186 h 186"/>
                <a:gd name="T10" fmla="*/ 68 w 95"/>
                <a:gd name="T11" fmla="*/ 156 h 186"/>
                <a:gd name="T12" fmla="*/ 68 w 95"/>
                <a:gd name="T13" fmla="*/ 156 h 186"/>
                <a:gd name="T14" fmla="*/ 94 w 95"/>
                <a:gd name="T15" fmla="*/ 173 h 186"/>
                <a:gd name="T16" fmla="*/ 95 w 95"/>
                <a:gd name="T17" fmla="*/ 171 h 186"/>
                <a:gd name="T18" fmla="*/ 40 w 95"/>
                <a:gd name="T19"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186">
                  <a:moveTo>
                    <a:pt x="40" y="0"/>
                  </a:moveTo>
                  <a:cubicBezTo>
                    <a:pt x="28" y="2"/>
                    <a:pt x="16" y="2"/>
                    <a:pt x="6" y="2"/>
                  </a:cubicBezTo>
                  <a:cubicBezTo>
                    <a:pt x="4" y="2"/>
                    <a:pt x="2" y="2"/>
                    <a:pt x="0" y="2"/>
                  </a:cubicBezTo>
                  <a:cubicBezTo>
                    <a:pt x="0" y="159"/>
                    <a:pt x="0" y="159"/>
                    <a:pt x="0" y="159"/>
                  </a:cubicBezTo>
                  <a:cubicBezTo>
                    <a:pt x="24" y="159"/>
                    <a:pt x="34" y="177"/>
                    <a:pt x="37" y="186"/>
                  </a:cubicBezTo>
                  <a:cubicBezTo>
                    <a:pt x="39" y="179"/>
                    <a:pt x="45" y="157"/>
                    <a:pt x="68" y="156"/>
                  </a:cubicBezTo>
                  <a:cubicBezTo>
                    <a:pt x="68" y="156"/>
                    <a:pt x="68" y="156"/>
                    <a:pt x="68" y="156"/>
                  </a:cubicBezTo>
                  <a:cubicBezTo>
                    <a:pt x="82" y="156"/>
                    <a:pt x="89" y="165"/>
                    <a:pt x="94" y="173"/>
                  </a:cubicBezTo>
                  <a:cubicBezTo>
                    <a:pt x="95" y="171"/>
                    <a:pt x="95" y="171"/>
                    <a:pt x="95" y="171"/>
                  </a:cubicBezTo>
                  <a:cubicBezTo>
                    <a:pt x="40" y="0"/>
                    <a:pt x="40" y="0"/>
                    <a:pt x="40"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12" name="Freeform 42"/>
            <p:cNvSpPr>
              <a:spLocks/>
            </p:cNvSpPr>
            <p:nvPr/>
          </p:nvSpPr>
          <p:spPr bwMode="auto">
            <a:xfrm>
              <a:off x="5679185" y="5788871"/>
              <a:ext cx="62613" cy="1066436"/>
            </a:xfrm>
            <a:custGeom>
              <a:avLst/>
              <a:gdLst>
                <a:gd name="T0" fmla="*/ 0 w 39"/>
                <a:gd name="T1" fmla="*/ 0 h 670"/>
                <a:gd name="T2" fmla="*/ 0 w 39"/>
                <a:gd name="T3" fmla="*/ 670 h 670"/>
                <a:gd name="T4" fmla="*/ 39 w 39"/>
                <a:gd name="T5" fmla="*/ 670 h 670"/>
                <a:gd name="T6" fmla="*/ 39 w 39"/>
                <a:gd name="T7" fmla="*/ 669 h 670"/>
                <a:gd name="T8" fmla="*/ 37 w 39"/>
                <a:gd name="T9" fmla="*/ 669 h 670"/>
                <a:gd name="T10" fmla="*/ 37 w 39"/>
                <a:gd name="T11" fmla="*/ 29 h 670"/>
                <a:gd name="T12" fmla="*/ 37 w 39"/>
                <a:gd name="T13" fmla="*/ 27 h 670"/>
                <a:gd name="T14" fmla="*/ 0 w 39"/>
                <a:gd name="T15" fmla="*/ 0 h 6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670">
                  <a:moveTo>
                    <a:pt x="0" y="0"/>
                  </a:moveTo>
                  <a:cubicBezTo>
                    <a:pt x="0" y="670"/>
                    <a:pt x="0" y="670"/>
                    <a:pt x="0" y="670"/>
                  </a:cubicBezTo>
                  <a:cubicBezTo>
                    <a:pt x="39" y="670"/>
                    <a:pt x="39" y="670"/>
                    <a:pt x="39" y="670"/>
                  </a:cubicBezTo>
                  <a:cubicBezTo>
                    <a:pt x="39" y="669"/>
                    <a:pt x="39" y="669"/>
                    <a:pt x="39" y="669"/>
                  </a:cubicBezTo>
                  <a:cubicBezTo>
                    <a:pt x="37" y="669"/>
                    <a:pt x="37" y="669"/>
                    <a:pt x="37" y="669"/>
                  </a:cubicBezTo>
                  <a:cubicBezTo>
                    <a:pt x="37" y="29"/>
                    <a:pt x="37" y="29"/>
                    <a:pt x="37" y="29"/>
                  </a:cubicBezTo>
                  <a:cubicBezTo>
                    <a:pt x="37" y="29"/>
                    <a:pt x="37" y="28"/>
                    <a:pt x="37" y="27"/>
                  </a:cubicBezTo>
                  <a:cubicBezTo>
                    <a:pt x="34" y="18"/>
                    <a:pt x="24" y="0"/>
                    <a:pt x="0" y="0"/>
                  </a:cubicBezTo>
                </a:path>
              </a:pathLst>
            </a:custGeom>
            <a:solidFill>
              <a:srgbClr val="82B73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13" name="Freeform 43"/>
            <p:cNvSpPr>
              <a:spLocks/>
            </p:cNvSpPr>
            <p:nvPr/>
          </p:nvSpPr>
          <p:spPr bwMode="auto">
            <a:xfrm>
              <a:off x="5724363"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2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2" y="672"/>
                    <a:pt x="2" y="672"/>
                    <a:pt x="2"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82B73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14" name="Freeform 44"/>
            <p:cNvSpPr>
              <a:spLocks/>
            </p:cNvSpPr>
            <p:nvPr/>
          </p:nvSpPr>
          <p:spPr bwMode="auto">
            <a:xfrm>
              <a:off x="5665117" y="5357314"/>
              <a:ext cx="65306" cy="181106"/>
            </a:xfrm>
            <a:custGeom>
              <a:avLst/>
              <a:gdLst>
                <a:gd name="T0" fmla="*/ 7 w 41"/>
                <a:gd name="T1" fmla="*/ 0 h 114"/>
                <a:gd name="T2" fmla="*/ 0 w 41"/>
                <a:gd name="T3" fmla="*/ 0 h 114"/>
                <a:gd name="T4" fmla="*/ 0 w 41"/>
                <a:gd name="T5" fmla="*/ 114 h 114"/>
                <a:gd name="T6" fmla="*/ 6 w 41"/>
                <a:gd name="T7" fmla="*/ 114 h 114"/>
                <a:gd name="T8" fmla="*/ 40 w 41"/>
                <a:gd name="T9" fmla="*/ 112 h 114"/>
                <a:gd name="T10" fmla="*/ 41 w 41"/>
                <a:gd name="T11" fmla="*/ 111 h 114"/>
                <a:gd name="T12" fmla="*/ 7 w 41"/>
                <a:gd name="T13" fmla="*/ 0 h 114"/>
              </a:gdLst>
              <a:ahLst/>
              <a:cxnLst>
                <a:cxn ang="0">
                  <a:pos x="T0" y="T1"/>
                </a:cxn>
                <a:cxn ang="0">
                  <a:pos x="T2" y="T3"/>
                </a:cxn>
                <a:cxn ang="0">
                  <a:pos x="T4" y="T5"/>
                </a:cxn>
                <a:cxn ang="0">
                  <a:pos x="T6" y="T7"/>
                </a:cxn>
                <a:cxn ang="0">
                  <a:pos x="T8" y="T9"/>
                </a:cxn>
                <a:cxn ang="0">
                  <a:pos x="T10" y="T11"/>
                </a:cxn>
                <a:cxn ang="0">
                  <a:pos x="T12" y="T13"/>
                </a:cxn>
              </a:cxnLst>
              <a:rect l="0" t="0" r="r" b="b"/>
              <a:pathLst>
                <a:path w="41" h="114">
                  <a:moveTo>
                    <a:pt x="7" y="0"/>
                  </a:moveTo>
                  <a:cubicBezTo>
                    <a:pt x="0" y="0"/>
                    <a:pt x="0" y="0"/>
                    <a:pt x="0" y="0"/>
                  </a:cubicBezTo>
                  <a:cubicBezTo>
                    <a:pt x="0" y="114"/>
                    <a:pt x="0" y="114"/>
                    <a:pt x="0" y="114"/>
                  </a:cubicBezTo>
                  <a:cubicBezTo>
                    <a:pt x="2" y="114"/>
                    <a:pt x="4" y="114"/>
                    <a:pt x="6" y="114"/>
                  </a:cubicBezTo>
                  <a:cubicBezTo>
                    <a:pt x="16" y="114"/>
                    <a:pt x="28" y="114"/>
                    <a:pt x="40" y="112"/>
                  </a:cubicBezTo>
                  <a:cubicBezTo>
                    <a:pt x="41" y="112"/>
                    <a:pt x="41" y="111"/>
                    <a:pt x="41" y="111"/>
                  </a:cubicBezTo>
                  <a:cubicBezTo>
                    <a:pt x="7" y="0"/>
                    <a:pt x="7" y="0"/>
                    <a:pt x="7" y="0"/>
                  </a:cubicBezTo>
                </a:path>
              </a:pathLst>
            </a:custGeom>
            <a:solidFill>
              <a:srgbClr val="82B73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grpSp>
      <p:grpSp>
        <p:nvGrpSpPr>
          <p:cNvPr id="415" name="Group 3"/>
          <p:cNvGrpSpPr/>
          <p:nvPr userDrawn="1"/>
        </p:nvGrpSpPr>
        <p:grpSpPr>
          <a:xfrm rot="10800000" flipV="1">
            <a:off x="10902484" y="6225657"/>
            <a:ext cx="412599" cy="1497992"/>
            <a:chOff x="4980416" y="5037518"/>
            <a:chExt cx="412706" cy="1820482"/>
          </a:xfrm>
        </p:grpSpPr>
        <p:sp>
          <p:nvSpPr>
            <p:cNvPr id="416" name="Freeform 11"/>
            <p:cNvSpPr>
              <a:spLocks/>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17" name="Freeform 12"/>
            <p:cNvSpPr>
              <a:spLocks/>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18" name="Freeform 13"/>
            <p:cNvSpPr>
              <a:spLocks/>
            </p:cNvSpPr>
            <p:nvPr/>
          </p:nvSpPr>
          <p:spPr bwMode="auto">
            <a:xfrm>
              <a:off x="5078038" y="5468401"/>
              <a:ext cx="125899" cy="1386906"/>
            </a:xfrm>
            <a:custGeom>
              <a:avLst/>
              <a:gdLst>
                <a:gd name="T0" fmla="*/ 79 w 79"/>
                <a:gd name="T1" fmla="*/ 871 h 871"/>
                <a:gd name="T2" fmla="*/ 0 w 79"/>
                <a:gd name="T3" fmla="*/ 871 h 871"/>
                <a:gd name="T4" fmla="*/ 0 w 79"/>
                <a:gd name="T5" fmla="*/ 33 h 871"/>
                <a:gd name="T6" fmla="*/ 39 w 79"/>
                <a:gd name="T7" fmla="*/ 1 h 871"/>
                <a:gd name="T8" fmla="*/ 79 w 79"/>
                <a:gd name="T9" fmla="*/ 33 h 871"/>
                <a:gd name="T10" fmla="*/ 79 w 79"/>
                <a:gd name="T11" fmla="*/ 871 h 871"/>
              </a:gdLst>
              <a:ahLst/>
              <a:cxnLst>
                <a:cxn ang="0">
                  <a:pos x="T0" y="T1"/>
                </a:cxn>
                <a:cxn ang="0">
                  <a:pos x="T2" y="T3"/>
                </a:cxn>
                <a:cxn ang="0">
                  <a:pos x="T4" y="T5"/>
                </a:cxn>
                <a:cxn ang="0">
                  <a:pos x="T6" y="T7"/>
                </a:cxn>
                <a:cxn ang="0">
                  <a:pos x="T8" y="T9"/>
                </a:cxn>
                <a:cxn ang="0">
                  <a:pos x="T10" y="T11"/>
                </a:cxn>
              </a:cxnLst>
              <a:rect l="0" t="0" r="r" b="b"/>
              <a:pathLst>
                <a:path w="79" h="871">
                  <a:moveTo>
                    <a:pt x="79" y="871"/>
                  </a:moveTo>
                  <a:cubicBezTo>
                    <a:pt x="0" y="871"/>
                    <a:pt x="0" y="871"/>
                    <a:pt x="0" y="871"/>
                  </a:cubicBezTo>
                  <a:cubicBezTo>
                    <a:pt x="0" y="33"/>
                    <a:pt x="0" y="33"/>
                    <a:pt x="0" y="33"/>
                  </a:cubicBezTo>
                  <a:cubicBezTo>
                    <a:pt x="0" y="33"/>
                    <a:pt x="5" y="2"/>
                    <a:pt x="39" y="1"/>
                  </a:cubicBezTo>
                  <a:cubicBezTo>
                    <a:pt x="73" y="0"/>
                    <a:pt x="79" y="33"/>
                    <a:pt x="79" y="33"/>
                  </a:cubicBezTo>
                  <a:cubicBezTo>
                    <a:pt x="79" y="871"/>
                    <a:pt x="79" y="871"/>
                    <a:pt x="79" y="871"/>
                  </a:cubicBezTo>
                </a:path>
              </a:pathLst>
            </a:custGeom>
            <a:solidFill>
              <a:srgbClr val="00A39E">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19" name="Freeform 14"/>
            <p:cNvSpPr>
              <a:spLocks/>
            </p:cNvSpPr>
            <p:nvPr/>
          </p:nvSpPr>
          <p:spPr bwMode="auto">
            <a:xfrm>
              <a:off x="5200571" y="5465708"/>
              <a:ext cx="101662" cy="1387579"/>
            </a:xfrm>
            <a:custGeom>
              <a:avLst/>
              <a:gdLst>
                <a:gd name="T0" fmla="*/ 64 w 64"/>
                <a:gd name="T1" fmla="*/ 872 h 872"/>
                <a:gd name="T2" fmla="*/ 0 w 64"/>
                <a:gd name="T3" fmla="*/ 872 h 872"/>
                <a:gd name="T4" fmla="*/ 0 w 64"/>
                <a:gd name="T5" fmla="*/ 33 h 872"/>
                <a:gd name="T6" fmla="*/ 31 w 64"/>
                <a:gd name="T7" fmla="*/ 1 h 872"/>
                <a:gd name="T8" fmla="*/ 64 w 64"/>
                <a:gd name="T9" fmla="*/ 33 h 872"/>
                <a:gd name="T10" fmla="*/ 64 w 64"/>
                <a:gd name="T11" fmla="*/ 872 h 872"/>
              </a:gdLst>
              <a:ahLst/>
              <a:cxnLst>
                <a:cxn ang="0">
                  <a:pos x="T0" y="T1"/>
                </a:cxn>
                <a:cxn ang="0">
                  <a:pos x="T2" y="T3"/>
                </a:cxn>
                <a:cxn ang="0">
                  <a:pos x="T4" y="T5"/>
                </a:cxn>
                <a:cxn ang="0">
                  <a:pos x="T6" y="T7"/>
                </a:cxn>
                <a:cxn ang="0">
                  <a:pos x="T8" y="T9"/>
                </a:cxn>
                <a:cxn ang="0">
                  <a:pos x="T10" y="T11"/>
                </a:cxn>
              </a:cxnLst>
              <a:rect l="0" t="0" r="r" b="b"/>
              <a:pathLst>
                <a:path w="64" h="872">
                  <a:moveTo>
                    <a:pt x="64" y="872"/>
                  </a:moveTo>
                  <a:cubicBezTo>
                    <a:pt x="0" y="872"/>
                    <a:pt x="0" y="872"/>
                    <a:pt x="0" y="872"/>
                  </a:cubicBezTo>
                  <a:cubicBezTo>
                    <a:pt x="0" y="33"/>
                    <a:pt x="0" y="33"/>
                    <a:pt x="0" y="33"/>
                  </a:cubicBezTo>
                  <a:cubicBezTo>
                    <a:pt x="0" y="33"/>
                    <a:pt x="4" y="2"/>
                    <a:pt x="31" y="1"/>
                  </a:cubicBezTo>
                  <a:cubicBezTo>
                    <a:pt x="58" y="0"/>
                    <a:pt x="64" y="33"/>
                    <a:pt x="64" y="33"/>
                  </a:cubicBezTo>
                  <a:cubicBezTo>
                    <a:pt x="64" y="872"/>
                    <a:pt x="64" y="872"/>
                    <a:pt x="64" y="872"/>
                  </a:cubicBezTo>
                </a:path>
              </a:pathLst>
            </a:custGeom>
            <a:solidFill>
              <a:srgbClr val="ABA0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20" name="Freeform 15"/>
            <p:cNvSpPr>
              <a:spLocks/>
            </p:cNvSpPr>
            <p:nvPr/>
          </p:nvSpPr>
          <p:spPr bwMode="auto">
            <a:xfrm>
              <a:off x="4980416" y="5465708"/>
              <a:ext cx="100315" cy="1387579"/>
            </a:xfrm>
            <a:custGeom>
              <a:avLst/>
              <a:gdLst>
                <a:gd name="T0" fmla="*/ 63 w 63"/>
                <a:gd name="T1" fmla="*/ 872 h 872"/>
                <a:gd name="T2" fmla="*/ 0 w 63"/>
                <a:gd name="T3" fmla="*/ 872 h 872"/>
                <a:gd name="T4" fmla="*/ 0 w 63"/>
                <a:gd name="T5" fmla="*/ 33 h 872"/>
                <a:gd name="T6" fmla="*/ 31 w 63"/>
                <a:gd name="T7" fmla="*/ 1 h 872"/>
                <a:gd name="T8" fmla="*/ 63 w 63"/>
                <a:gd name="T9" fmla="*/ 33 h 872"/>
                <a:gd name="T10" fmla="*/ 63 w 63"/>
                <a:gd name="T11" fmla="*/ 872 h 872"/>
              </a:gdLst>
              <a:ahLst/>
              <a:cxnLst>
                <a:cxn ang="0">
                  <a:pos x="T0" y="T1"/>
                </a:cxn>
                <a:cxn ang="0">
                  <a:pos x="T2" y="T3"/>
                </a:cxn>
                <a:cxn ang="0">
                  <a:pos x="T4" y="T5"/>
                </a:cxn>
                <a:cxn ang="0">
                  <a:pos x="T6" y="T7"/>
                </a:cxn>
                <a:cxn ang="0">
                  <a:pos x="T8" y="T9"/>
                </a:cxn>
                <a:cxn ang="0">
                  <a:pos x="T10" y="T11"/>
                </a:cxn>
              </a:cxnLst>
              <a:rect l="0" t="0" r="r" b="b"/>
              <a:pathLst>
                <a:path w="63" h="872">
                  <a:moveTo>
                    <a:pt x="63" y="872"/>
                  </a:moveTo>
                  <a:cubicBezTo>
                    <a:pt x="0" y="872"/>
                    <a:pt x="0" y="872"/>
                    <a:pt x="0" y="872"/>
                  </a:cubicBezTo>
                  <a:cubicBezTo>
                    <a:pt x="0" y="33"/>
                    <a:pt x="0" y="33"/>
                    <a:pt x="0" y="33"/>
                  </a:cubicBezTo>
                  <a:cubicBezTo>
                    <a:pt x="0" y="33"/>
                    <a:pt x="4" y="2"/>
                    <a:pt x="31" y="1"/>
                  </a:cubicBezTo>
                  <a:cubicBezTo>
                    <a:pt x="57" y="0"/>
                    <a:pt x="63" y="33"/>
                    <a:pt x="63" y="33"/>
                  </a:cubicBezTo>
                  <a:lnTo>
                    <a:pt x="63" y="872"/>
                  </a:lnTo>
                  <a:close/>
                </a:path>
              </a:pathLst>
            </a:custGeom>
            <a:solidFill>
              <a:srgbClr val="00A39E">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21" name="Freeform 16"/>
            <p:cNvSpPr>
              <a:spLocks/>
            </p:cNvSpPr>
            <p:nvPr/>
          </p:nvSpPr>
          <p:spPr bwMode="auto">
            <a:xfrm>
              <a:off x="5076019" y="5038865"/>
              <a:ext cx="132631" cy="192551"/>
            </a:xfrm>
            <a:custGeom>
              <a:avLst/>
              <a:gdLst>
                <a:gd name="T0" fmla="*/ 0 w 83"/>
                <a:gd name="T1" fmla="*/ 111 h 121"/>
                <a:gd name="T2" fmla="*/ 83 w 83"/>
                <a:gd name="T3" fmla="*/ 113 h 121"/>
                <a:gd name="T4" fmla="*/ 49 w 83"/>
                <a:gd name="T5" fmla="*/ 0 h 121"/>
                <a:gd name="T6" fmla="*/ 29 w 83"/>
                <a:gd name="T7" fmla="*/ 0 h 121"/>
                <a:gd name="T8" fmla="*/ 0 w 83"/>
                <a:gd name="T9" fmla="*/ 111 h 121"/>
              </a:gdLst>
              <a:ahLst/>
              <a:cxnLst>
                <a:cxn ang="0">
                  <a:pos x="T0" y="T1"/>
                </a:cxn>
                <a:cxn ang="0">
                  <a:pos x="T2" y="T3"/>
                </a:cxn>
                <a:cxn ang="0">
                  <a:pos x="T4" y="T5"/>
                </a:cxn>
                <a:cxn ang="0">
                  <a:pos x="T6" y="T7"/>
                </a:cxn>
                <a:cxn ang="0">
                  <a:pos x="T8" y="T9"/>
                </a:cxn>
              </a:cxnLst>
              <a:rect l="0" t="0" r="r" b="b"/>
              <a:pathLst>
                <a:path w="83" h="121">
                  <a:moveTo>
                    <a:pt x="0" y="111"/>
                  </a:moveTo>
                  <a:cubicBezTo>
                    <a:pt x="0" y="111"/>
                    <a:pt x="40" y="121"/>
                    <a:pt x="83" y="113"/>
                  </a:cubicBezTo>
                  <a:cubicBezTo>
                    <a:pt x="49" y="0"/>
                    <a:pt x="49" y="0"/>
                    <a:pt x="49" y="0"/>
                  </a:cubicBezTo>
                  <a:cubicBezTo>
                    <a:pt x="29" y="0"/>
                    <a:pt x="29" y="0"/>
                    <a:pt x="29" y="0"/>
                  </a:cubicBezTo>
                  <a:cubicBezTo>
                    <a:pt x="0" y="111"/>
                    <a:pt x="0" y="111"/>
                    <a:pt x="0" y="111"/>
                  </a:cubicBezTo>
                </a:path>
              </a:pathLst>
            </a:custGeom>
            <a:solidFill>
              <a:srgbClr val="00A39E">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22" name="Freeform 35"/>
            <p:cNvSpPr>
              <a:spLocks/>
            </p:cNvSpPr>
            <p:nvPr/>
          </p:nvSpPr>
          <p:spPr bwMode="auto">
            <a:xfrm>
              <a:off x="5143344" y="5037518"/>
              <a:ext cx="249778" cy="1820482"/>
            </a:xfrm>
            <a:custGeom>
              <a:avLst/>
              <a:gdLst>
                <a:gd name="T0" fmla="*/ 34 w 157"/>
                <a:gd name="T1" fmla="*/ 0 h 1144"/>
                <a:gd name="T2" fmla="*/ 0 w 157"/>
                <a:gd name="T3" fmla="*/ 1 h 1144"/>
                <a:gd name="T4" fmla="*/ 7 w 157"/>
                <a:gd name="T5" fmla="*/ 1 h 1144"/>
                <a:gd name="T6" fmla="*/ 41 w 157"/>
                <a:gd name="T7" fmla="*/ 114 h 1144"/>
                <a:gd name="T8" fmla="*/ 41 w 157"/>
                <a:gd name="T9" fmla="*/ 114 h 1144"/>
                <a:gd name="T10" fmla="*/ 94 w 157"/>
                <a:gd name="T11" fmla="*/ 285 h 1144"/>
                <a:gd name="T12" fmla="*/ 94 w 157"/>
                <a:gd name="T13" fmla="*/ 286 h 1144"/>
                <a:gd name="T14" fmla="*/ 100 w 157"/>
                <a:gd name="T15" fmla="*/ 302 h 1144"/>
                <a:gd name="T16" fmla="*/ 100 w 157"/>
                <a:gd name="T17" fmla="*/ 1141 h 1144"/>
                <a:gd name="T18" fmla="*/ 38 w 157"/>
                <a:gd name="T19" fmla="*/ 1141 h 1144"/>
                <a:gd name="T20" fmla="*/ 38 w 157"/>
                <a:gd name="T21" fmla="*/ 1142 h 1144"/>
                <a:gd name="T22" fmla="*/ 0 w 157"/>
                <a:gd name="T23" fmla="*/ 1142 h 1144"/>
                <a:gd name="T24" fmla="*/ 0 w 157"/>
                <a:gd name="T25" fmla="*/ 1144 h 1144"/>
                <a:gd name="T26" fmla="*/ 157 w 157"/>
                <a:gd name="T27" fmla="*/ 1142 h 1144"/>
                <a:gd name="T28" fmla="*/ 142 w 157"/>
                <a:gd name="T29" fmla="*/ 290 h 1144"/>
                <a:gd name="T30" fmla="*/ 34 w 157"/>
                <a:gd name="T31" fmla="*/ 0 h 1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7" h="1144">
                  <a:moveTo>
                    <a:pt x="34" y="0"/>
                  </a:moveTo>
                  <a:cubicBezTo>
                    <a:pt x="0" y="1"/>
                    <a:pt x="0" y="1"/>
                    <a:pt x="0" y="1"/>
                  </a:cubicBezTo>
                  <a:cubicBezTo>
                    <a:pt x="7" y="1"/>
                    <a:pt x="7" y="1"/>
                    <a:pt x="7" y="1"/>
                  </a:cubicBezTo>
                  <a:cubicBezTo>
                    <a:pt x="41" y="114"/>
                    <a:pt x="41" y="114"/>
                    <a:pt x="41" y="114"/>
                  </a:cubicBezTo>
                  <a:cubicBezTo>
                    <a:pt x="41" y="114"/>
                    <a:pt x="41" y="114"/>
                    <a:pt x="41" y="114"/>
                  </a:cubicBezTo>
                  <a:cubicBezTo>
                    <a:pt x="94" y="285"/>
                    <a:pt x="94" y="285"/>
                    <a:pt x="94" y="285"/>
                  </a:cubicBezTo>
                  <a:cubicBezTo>
                    <a:pt x="94" y="286"/>
                    <a:pt x="94" y="286"/>
                    <a:pt x="94" y="286"/>
                  </a:cubicBezTo>
                  <a:cubicBezTo>
                    <a:pt x="98" y="294"/>
                    <a:pt x="100" y="302"/>
                    <a:pt x="100" y="302"/>
                  </a:cubicBezTo>
                  <a:cubicBezTo>
                    <a:pt x="100" y="1141"/>
                    <a:pt x="100" y="1141"/>
                    <a:pt x="100" y="1141"/>
                  </a:cubicBezTo>
                  <a:cubicBezTo>
                    <a:pt x="38" y="1141"/>
                    <a:pt x="38" y="1141"/>
                    <a:pt x="38" y="1141"/>
                  </a:cubicBezTo>
                  <a:cubicBezTo>
                    <a:pt x="38" y="1142"/>
                    <a:pt x="38" y="1142"/>
                    <a:pt x="38" y="1142"/>
                  </a:cubicBezTo>
                  <a:cubicBezTo>
                    <a:pt x="0" y="1142"/>
                    <a:pt x="0" y="1142"/>
                    <a:pt x="0" y="1142"/>
                  </a:cubicBezTo>
                  <a:cubicBezTo>
                    <a:pt x="0" y="1144"/>
                    <a:pt x="0" y="1144"/>
                    <a:pt x="0" y="1144"/>
                  </a:cubicBezTo>
                  <a:cubicBezTo>
                    <a:pt x="157" y="1142"/>
                    <a:pt x="157" y="1142"/>
                    <a:pt x="157" y="11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23" name="Freeform 36"/>
            <p:cNvSpPr>
              <a:spLocks/>
            </p:cNvSpPr>
            <p:nvPr/>
          </p:nvSpPr>
          <p:spPr bwMode="auto">
            <a:xfrm>
              <a:off x="5143344" y="5218624"/>
              <a:ext cx="149463" cy="294886"/>
            </a:xfrm>
            <a:custGeom>
              <a:avLst/>
              <a:gdLst>
                <a:gd name="T0" fmla="*/ 41 w 94"/>
                <a:gd name="T1" fmla="*/ 0 h 185"/>
                <a:gd name="T2" fmla="*/ 6 w 94"/>
                <a:gd name="T3" fmla="*/ 3 h 185"/>
                <a:gd name="T4" fmla="*/ 0 w 94"/>
                <a:gd name="T5" fmla="*/ 3 h 185"/>
                <a:gd name="T6" fmla="*/ 0 w 94"/>
                <a:gd name="T7" fmla="*/ 158 h 185"/>
                <a:gd name="T8" fmla="*/ 37 w 94"/>
                <a:gd name="T9" fmla="*/ 185 h 185"/>
                <a:gd name="T10" fmla="*/ 67 w 94"/>
                <a:gd name="T11" fmla="*/ 156 h 185"/>
                <a:gd name="T12" fmla="*/ 68 w 94"/>
                <a:gd name="T13" fmla="*/ 156 h 185"/>
                <a:gd name="T14" fmla="*/ 94 w 94"/>
                <a:gd name="T15" fmla="*/ 172 h 185"/>
                <a:gd name="T16" fmla="*/ 94 w 94"/>
                <a:gd name="T17" fmla="*/ 171 h 185"/>
                <a:gd name="T18" fmla="*/ 41 w 94"/>
                <a:gd name="T19"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 h="185">
                  <a:moveTo>
                    <a:pt x="41" y="0"/>
                  </a:moveTo>
                  <a:cubicBezTo>
                    <a:pt x="28" y="2"/>
                    <a:pt x="16" y="3"/>
                    <a:pt x="6" y="3"/>
                  </a:cubicBezTo>
                  <a:cubicBezTo>
                    <a:pt x="4" y="3"/>
                    <a:pt x="2" y="3"/>
                    <a:pt x="0" y="3"/>
                  </a:cubicBezTo>
                  <a:cubicBezTo>
                    <a:pt x="0" y="158"/>
                    <a:pt x="0" y="158"/>
                    <a:pt x="0" y="158"/>
                  </a:cubicBezTo>
                  <a:cubicBezTo>
                    <a:pt x="24" y="159"/>
                    <a:pt x="34" y="177"/>
                    <a:pt x="37" y="185"/>
                  </a:cubicBezTo>
                  <a:cubicBezTo>
                    <a:pt x="38" y="178"/>
                    <a:pt x="45" y="157"/>
                    <a:pt x="67" y="156"/>
                  </a:cubicBezTo>
                  <a:cubicBezTo>
                    <a:pt x="68" y="156"/>
                    <a:pt x="68" y="156"/>
                    <a:pt x="68" y="156"/>
                  </a:cubicBezTo>
                  <a:cubicBezTo>
                    <a:pt x="81" y="156"/>
                    <a:pt x="89" y="164"/>
                    <a:pt x="94" y="172"/>
                  </a:cubicBezTo>
                  <a:cubicBezTo>
                    <a:pt x="94" y="171"/>
                    <a:pt x="94" y="171"/>
                    <a:pt x="94" y="171"/>
                  </a:cubicBezTo>
                  <a:cubicBezTo>
                    <a:pt x="41" y="0"/>
                    <a:pt x="41" y="0"/>
                    <a:pt x="41"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24" name="Freeform 37"/>
            <p:cNvSpPr>
              <a:spLocks/>
            </p:cNvSpPr>
            <p:nvPr/>
          </p:nvSpPr>
          <p:spPr bwMode="auto">
            <a:xfrm>
              <a:off x="5143344" y="5470421"/>
              <a:ext cx="60593" cy="1384886"/>
            </a:xfrm>
            <a:custGeom>
              <a:avLst/>
              <a:gdLst>
                <a:gd name="T0" fmla="*/ 0 w 38"/>
                <a:gd name="T1" fmla="*/ 0 h 870"/>
                <a:gd name="T2" fmla="*/ 0 w 38"/>
                <a:gd name="T3" fmla="*/ 870 h 870"/>
                <a:gd name="T4" fmla="*/ 38 w 38"/>
                <a:gd name="T5" fmla="*/ 870 h 870"/>
                <a:gd name="T6" fmla="*/ 38 w 38"/>
                <a:gd name="T7" fmla="*/ 869 h 870"/>
                <a:gd name="T8" fmla="*/ 36 w 38"/>
                <a:gd name="T9" fmla="*/ 869 h 870"/>
                <a:gd name="T10" fmla="*/ 36 w 38"/>
                <a:gd name="T11" fmla="*/ 30 h 870"/>
                <a:gd name="T12" fmla="*/ 37 w 38"/>
                <a:gd name="T13" fmla="*/ 27 h 870"/>
                <a:gd name="T14" fmla="*/ 0 w 38"/>
                <a:gd name="T15" fmla="*/ 0 h 8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870">
                  <a:moveTo>
                    <a:pt x="0" y="0"/>
                  </a:moveTo>
                  <a:cubicBezTo>
                    <a:pt x="0" y="870"/>
                    <a:pt x="0" y="870"/>
                    <a:pt x="0" y="870"/>
                  </a:cubicBezTo>
                  <a:cubicBezTo>
                    <a:pt x="38" y="870"/>
                    <a:pt x="38" y="870"/>
                    <a:pt x="38" y="870"/>
                  </a:cubicBezTo>
                  <a:cubicBezTo>
                    <a:pt x="38" y="869"/>
                    <a:pt x="38" y="869"/>
                    <a:pt x="38" y="869"/>
                  </a:cubicBezTo>
                  <a:cubicBezTo>
                    <a:pt x="36" y="869"/>
                    <a:pt x="36" y="869"/>
                    <a:pt x="36" y="869"/>
                  </a:cubicBezTo>
                  <a:cubicBezTo>
                    <a:pt x="36" y="30"/>
                    <a:pt x="36" y="30"/>
                    <a:pt x="36" y="30"/>
                  </a:cubicBezTo>
                  <a:cubicBezTo>
                    <a:pt x="36" y="30"/>
                    <a:pt x="37" y="29"/>
                    <a:pt x="37" y="27"/>
                  </a:cubicBezTo>
                  <a:cubicBezTo>
                    <a:pt x="34" y="19"/>
                    <a:pt x="24" y="1"/>
                    <a:pt x="0" y="0"/>
                  </a:cubicBezTo>
                </a:path>
              </a:pathLst>
            </a:custGeom>
            <a:solidFill>
              <a:srgbClr val="00A39E"/>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25" name="Freeform 38"/>
            <p:cNvSpPr>
              <a:spLocks/>
            </p:cNvSpPr>
            <p:nvPr/>
          </p:nvSpPr>
          <p:spPr bwMode="auto">
            <a:xfrm>
              <a:off x="5200571" y="5467055"/>
              <a:ext cx="101662" cy="1386232"/>
            </a:xfrm>
            <a:custGeom>
              <a:avLst/>
              <a:gdLst>
                <a:gd name="T0" fmla="*/ 32 w 64"/>
                <a:gd name="T1" fmla="*/ 0 h 871"/>
                <a:gd name="T2" fmla="*/ 31 w 64"/>
                <a:gd name="T3" fmla="*/ 0 h 871"/>
                <a:gd name="T4" fmla="*/ 1 w 64"/>
                <a:gd name="T5" fmla="*/ 29 h 871"/>
                <a:gd name="T6" fmla="*/ 0 w 64"/>
                <a:gd name="T7" fmla="*/ 32 h 871"/>
                <a:gd name="T8" fmla="*/ 0 w 64"/>
                <a:gd name="T9" fmla="*/ 871 h 871"/>
                <a:gd name="T10" fmla="*/ 2 w 64"/>
                <a:gd name="T11" fmla="*/ 871 h 871"/>
                <a:gd name="T12" fmla="*/ 64 w 64"/>
                <a:gd name="T13" fmla="*/ 871 h 871"/>
                <a:gd name="T14" fmla="*/ 64 w 64"/>
                <a:gd name="T15" fmla="*/ 32 h 871"/>
                <a:gd name="T16" fmla="*/ 58 w 64"/>
                <a:gd name="T17" fmla="*/ 16 h 871"/>
                <a:gd name="T18" fmla="*/ 32 w 64"/>
                <a:gd name="T19"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871">
                  <a:moveTo>
                    <a:pt x="32" y="0"/>
                  </a:moveTo>
                  <a:cubicBezTo>
                    <a:pt x="32" y="0"/>
                    <a:pt x="32" y="0"/>
                    <a:pt x="31" y="0"/>
                  </a:cubicBezTo>
                  <a:cubicBezTo>
                    <a:pt x="9" y="1"/>
                    <a:pt x="2" y="22"/>
                    <a:pt x="1" y="29"/>
                  </a:cubicBezTo>
                  <a:cubicBezTo>
                    <a:pt x="1" y="31"/>
                    <a:pt x="0" y="32"/>
                    <a:pt x="0" y="32"/>
                  </a:cubicBezTo>
                  <a:cubicBezTo>
                    <a:pt x="0" y="871"/>
                    <a:pt x="0" y="871"/>
                    <a:pt x="0" y="871"/>
                  </a:cubicBezTo>
                  <a:cubicBezTo>
                    <a:pt x="2" y="871"/>
                    <a:pt x="2" y="871"/>
                    <a:pt x="2" y="871"/>
                  </a:cubicBezTo>
                  <a:cubicBezTo>
                    <a:pt x="64" y="871"/>
                    <a:pt x="64" y="871"/>
                    <a:pt x="64" y="871"/>
                  </a:cubicBezTo>
                  <a:cubicBezTo>
                    <a:pt x="64" y="32"/>
                    <a:pt x="64" y="32"/>
                    <a:pt x="64" y="32"/>
                  </a:cubicBezTo>
                  <a:cubicBezTo>
                    <a:pt x="64" y="32"/>
                    <a:pt x="62" y="24"/>
                    <a:pt x="58" y="16"/>
                  </a:cubicBezTo>
                  <a:cubicBezTo>
                    <a:pt x="53" y="8"/>
                    <a:pt x="45" y="0"/>
                    <a:pt x="32" y="0"/>
                  </a:cubicBezTo>
                </a:path>
              </a:pathLst>
            </a:custGeom>
            <a:solidFill>
              <a:srgbClr val="00A39E"/>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26" name="Freeform 39"/>
            <p:cNvSpPr>
              <a:spLocks/>
            </p:cNvSpPr>
            <p:nvPr/>
          </p:nvSpPr>
          <p:spPr bwMode="auto">
            <a:xfrm>
              <a:off x="5143344" y="5038865"/>
              <a:ext cx="65306" cy="184472"/>
            </a:xfrm>
            <a:custGeom>
              <a:avLst/>
              <a:gdLst>
                <a:gd name="T0" fmla="*/ 7 w 41"/>
                <a:gd name="T1" fmla="*/ 0 h 116"/>
                <a:gd name="T2" fmla="*/ 0 w 41"/>
                <a:gd name="T3" fmla="*/ 0 h 116"/>
                <a:gd name="T4" fmla="*/ 0 w 41"/>
                <a:gd name="T5" fmla="*/ 116 h 116"/>
                <a:gd name="T6" fmla="*/ 6 w 41"/>
                <a:gd name="T7" fmla="*/ 116 h 116"/>
                <a:gd name="T8" fmla="*/ 41 w 41"/>
                <a:gd name="T9" fmla="*/ 113 h 116"/>
                <a:gd name="T10" fmla="*/ 41 w 41"/>
                <a:gd name="T11" fmla="*/ 113 h 116"/>
                <a:gd name="T12" fmla="*/ 7 w 41"/>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1" h="116">
                  <a:moveTo>
                    <a:pt x="7" y="0"/>
                  </a:moveTo>
                  <a:cubicBezTo>
                    <a:pt x="0" y="0"/>
                    <a:pt x="0" y="0"/>
                    <a:pt x="0" y="0"/>
                  </a:cubicBezTo>
                  <a:cubicBezTo>
                    <a:pt x="0" y="116"/>
                    <a:pt x="0" y="116"/>
                    <a:pt x="0" y="116"/>
                  </a:cubicBezTo>
                  <a:cubicBezTo>
                    <a:pt x="2" y="116"/>
                    <a:pt x="4" y="116"/>
                    <a:pt x="6" y="116"/>
                  </a:cubicBezTo>
                  <a:cubicBezTo>
                    <a:pt x="16" y="116"/>
                    <a:pt x="28" y="115"/>
                    <a:pt x="41" y="113"/>
                  </a:cubicBezTo>
                  <a:cubicBezTo>
                    <a:pt x="41" y="113"/>
                    <a:pt x="41" y="113"/>
                    <a:pt x="41" y="113"/>
                  </a:cubicBezTo>
                  <a:cubicBezTo>
                    <a:pt x="7" y="0"/>
                    <a:pt x="7" y="0"/>
                    <a:pt x="7" y="0"/>
                  </a:cubicBezTo>
                </a:path>
              </a:pathLst>
            </a:custGeom>
            <a:solidFill>
              <a:srgbClr val="00A39E"/>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grpSp>
      <p:grpSp>
        <p:nvGrpSpPr>
          <p:cNvPr id="427" name="Group 4"/>
          <p:cNvGrpSpPr/>
          <p:nvPr userDrawn="1"/>
        </p:nvGrpSpPr>
        <p:grpSpPr>
          <a:xfrm rot="10800000" flipV="1">
            <a:off x="10315377" y="6225656"/>
            <a:ext cx="412599" cy="1299094"/>
            <a:chOff x="5502862" y="5355294"/>
            <a:chExt cx="412706" cy="1502706"/>
          </a:xfrm>
        </p:grpSpPr>
        <p:sp>
          <p:nvSpPr>
            <p:cNvPr id="428" name="Freeform 23"/>
            <p:cNvSpPr>
              <a:spLocks/>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29" name="Freeform 24"/>
            <p:cNvSpPr>
              <a:spLocks/>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30" name="Freeform 25"/>
            <p:cNvSpPr>
              <a:spLocks/>
            </p:cNvSpPr>
            <p:nvPr/>
          </p:nvSpPr>
          <p:spPr bwMode="auto">
            <a:xfrm>
              <a:off x="5601831" y="5786851"/>
              <a:ext cx="125899" cy="1068456"/>
            </a:xfrm>
            <a:custGeom>
              <a:avLst/>
              <a:gdLst>
                <a:gd name="T0" fmla="*/ 79 w 79"/>
                <a:gd name="T1" fmla="*/ 671 h 671"/>
                <a:gd name="T2" fmla="*/ 0 w 79"/>
                <a:gd name="T3" fmla="*/ 671 h 671"/>
                <a:gd name="T4" fmla="*/ 0 w 79"/>
                <a:gd name="T5" fmla="*/ 32 h 671"/>
                <a:gd name="T6" fmla="*/ 38 w 79"/>
                <a:gd name="T7" fmla="*/ 1 h 671"/>
                <a:gd name="T8" fmla="*/ 79 w 79"/>
                <a:gd name="T9" fmla="*/ 32 h 671"/>
                <a:gd name="T10" fmla="*/ 79 w 79"/>
                <a:gd name="T11" fmla="*/ 671 h 671"/>
              </a:gdLst>
              <a:ahLst/>
              <a:cxnLst>
                <a:cxn ang="0">
                  <a:pos x="T0" y="T1"/>
                </a:cxn>
                <a:cxn ang="0">
                  <a:pos x="T2" y="T3"/>
                </a:cxn>
                <a:cxn ang="0">
                  <a:pos x="T4" y="T5"/>
                </a:cxn>
                <a:cxn ang="0">
                  <a:pos x="T6" y="T7"/>
                </a:cxn>
                <a:cxn ang="0">
                  <a:pos x="T8" y="T9"/>
                </a:cxn>
                <a:cxn ang="0">
                  <a:pos x="T10" y="T11"/>
                </a:cxn>
              </a:cxnLst>
              <a:rect l="0" t="0" r="r" b="b"/>
              <a:pathLst>
                <a:path w="79" h="671">
                  <a:moveTo>
                    <a:pt x="79" y="671"/>
                  </a:moveTo>
                  <a:cubicBezTo>
                    <a:pt x="0" y="671"/>
                    <a:pt x="0" y="671"/>
                    <a:pt x="0" y="671"/>
                  </a:cubicBezTo>
                  <a:cubicBezTo>
                    <a:pt x="0" y="32"/>
                    <a:pt x="0" y="32"/>
                    <a:pt x="0" y="32"/>
                  </a:cubicBezTo>
                  <a:cubicBezTo>
                    <a:pt x="0" y="32"/>
                    <a:pt x="5" y="1"/>
                    <a:pt x="38" y="1"/>
                  </a:cubicBezTo>
                  <a:cubicBezTo>
                    <a:pt x="72" y="0"/>
                    <a:pt x="79" y="32"/>
                    <a:pt x="79" y="32"/>
                  </a:cubicBezTo>
                  <a:cubicBezTo>
                    <a:pt x="79" y="671"/>
                    <a:pt x="79" y="671"/>
                    <a:pt x="79" y="671"/>
                  </a:cubicBezTo>
                </a:path>
              </a:pathLst>
            </a:custGeom>
            <a:solidFill>
              <a:srgbClr val="82B732">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31" name="Freeform 26"/>
            <p:cNvSpPr>
              <a:spLocks/>
            </p:cNvSpPr>
            <p:nvPr/>
          </p:nvSpPr>
          <p:spPr bwMode="auto">
            <a:xfrm>
              <a:off x="5724363"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B59B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32" name="Freeform 27"/>
            <p:cNvSpPr>
              <a:spLocks/>
            </p:cNvSpPr>
            <p:nvPr/>
          </p:nvSpPr>
          <p:spPr bwMode="auto">
            <a:xfrm>
              <a:off x="5502862"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82B732">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33" name="Freeform 28"/>
            <p:cNvSpPr>
              <a:spLocks/>
            </p:cNvSpPr>
            <p:nvPr/>
          </p:nvSpPr>
          <p:spPr bwMode="auto">
            <a:xfrm>
              <a:off x="5599811" y="5357314"/>
              <a:ext cx="130611" cy="189185"/>
            </a:xfrm>
            <a:custGeom>
              <a:avLst/>
              <a:gdLst>
                <a:gd name="T0" fmla="*/ 0 w 82"/>
                <a:gd name="T1" fmla="*/ 110 h 119"/>
                <a:gd name="T2" fmla="*/ 82 w 82"/>
                <a:gd name="T3" fmla="*/ 111 h 119"/>
                <a:gd name="T4" fmla="*/ 48 w 82"/>
                <a:gd name="T5" fmla="*/ 0 h 119"/>
                <a:gd name="T6" fmla="*/ 28 w 82"/>
                <a:gd name="T7" fmla="*/ 0 h 119"/>
                <a:gd name="T8" fmla="*/ 0 w 82"/>
                <a:gd name="T9" fmla="*/ 110 h 119"/>
              </a:gdLst>
              <a:ahLst/>
              <a:cxnLst>
                <a:cxn ang="0">
                  <a:pos x="T0" y="T1"/>
                </a:cxn>
                <a:cxn ang="0">
                  <a:pos x="T2" y="T3"/>
                </a:cxn>
                <a:cxn ang="0">
                  <a:pos x="T4" y="T5"/>
                </a:cxn>
                <a:cxn ang="0">
                  <a:pos x="T6" y="T7"/>
                </a:cxn>
                <a:cxn ang="0">
                  <a:pos x="T8" y="T9"/>
                </a:cxn>
              </a:cxnLst>
              <a:rect l="0" t="0" r="r" b="b"/>
              <a:pathLst>
                <a:path w="82" h="119">
                  <a:moveTo>
                    <a:pt x="0" y="110"/>
                  </a:moveTo>
                  <a:cubicBezTo>
                    <a:pt x="0" y="110"/>
                    <a:pt x="39" y="119"/>
                    <a:pt x="82" y="111"/>
                  </a:cubicBezTo>
                  <a:cubicBezTo>
                    <a:pt x="48" y="0"/>
                    <a:pt x="48" y="0"/>
                    <a:pt x="48" y="0"/>
                  </a:cubicBezTo>
                  <a:cubicBezTo>
                    <a:pt x="28" y="0"/>
                    <a:pt x="28" y="0"/>
                    <a:pt x="28" y="0"/>
                  </a:cubicBezTo>
                  <a:cubicBezTo>
                    <a:pt x="0" y="110"/>
                    <a:pt x="0" y="110"/>
                    <a:pt x="0" y="110"/>
                  </a:cubicBezTo>
                </a:path>
              </a:pathLst>
            </a:custGeom>
            <a:solidFill>
              <a:srgbClr val="82B732">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34" name="Freeform 40"/>
            <p:cNvSpPr>
              <a:spLocks/>
            </p:cNvSpPr>
            <p:nvPr/>
          </p:nvSpPr>
          <p:spPr bwMode="auto">
            <a:xfrm>
              <a:off x="5665117" y="5355294"/>
              <a:ext cx="250451" cy="1502706"/>
            </a:xfrm>
            <a:custGeom>
              <a:avLst/>
              <a:gdLst>
                <a:gd name="T0" fmla="*/ 34 w 157"/>
                <a:gd name="T1" fmla="*/ 0 h 944"/>
                <a:gd name="T2" fmla="*/ 0 w 157"/>
                <a:gd name="T3" fmla="*/ 1 h 944"/>
                <a:gd name="T4" fmla="*/ 0 w 157"/>
                <a:gd name="T5" fmla="*/ 1 h 944"/>
                <a:gd name="T6" fmla="*/ 7 w 157"/>
                <a:gd name="T7" fmla="*/ 1 h 944"/>
                <a:gd name="T8" fmla="*/ 41 w 157"/>
                <a:gd name="T9" fmla="*/ 112 h 944"/>
                <a:gd name="T10" fmla="*/ 40 w 157"/>
                <a:gd name="T11" fmla="*/ 113 h 944"/>
                <a:gd name="T12" fmla="*/ 95 w 157"/>
                <a:gd name="T13" fmla="*/ 284 h 944"/>
                <a:gd name="T14" fmla="*/ 94 w 157"/>
                <a:gd name="T15" fmla="*/ 286 h 944"/>
                <a:gd name="T16" fmla="*/ 100 w 157"/>
                <a:gd name="T17" fmla="*/ 301 h 944"/>
                <a:gd name="T18" fmla="*/ 100 w 157"/>
                <a:gd name="T19" fmla="*/ 941 h 944"/>
                <a:gd name="T20" fmla="*/ 39 w 157"/>
                <a:gd name="T21" fmla="*/ 941 h 944"/>
                <a:gd name="T22" fmla="*/ 39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7" y="1"/>
                    <a:pt x="7" y="1"/>
                    <a:pt x="7" y="1"/>
                  </a:cubicBezTo>
                  <a:cubicBezTo>
                    <a:pt x="41" y="112"/>
                    <a:pt x="41" y="112"/>
                    <a:pt x="41" y="112"/>
                  </a:cubicBezTo>
                  <a:cubicBezTo>
                    <a:pt x="41" y="112"/>
                    <a:pt x="41" y="113"/>
                    <a:pt x="40" y="113"/>
                  </a:cubicBezTo>
                  <a:cubicBezTo>
                    <a:pt x="95" y="284"/>
                    <a:pt x="95" y="284"/>
                    <a:pt x="95" y="284"/>
                  </a:cubicBezTo>
                  <a:cubicBezTo>
                    <a:pt x="94" y="286"/>
                    <a:pt x="94" y="286"/>
                    <a:pt x="94" y="286"/>
                  </a:cubicBezTo>
                  <a:cubicBezTo>
                    <a:pt x="98" y="293"/>
                    <a:pt x="100" y="301"/>
                    <a:pt x="100" y="301"/>
                  </a:cubicBezTo>
                  <a:cubicBezTo>
                    <a:pt x="100" y="941"/>
                    <a:pt x="100" y="941"/>
                    <a:pt x="100" y="941"/>
                  </a:cubicBezTo>
                  <a:cubicBezTo>
                    <a:pt x="39" y="941"/>
                    <a:pt x="39" y="941"/>
                    <a:pt x="39" y="941"/>
                  </a:cubicBezTo>
                  <a:cubicBezTo>
                    <a:pt x="39" y="942"/>
                    <a:pt x="39" y="942"/>
                    <a:pt x="39"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35" name="Freeform 41"/>
            <p:cNvSpPr>
              <a:spLocks/>
            </p:cNvSpPr>
            <p:nvPr/>
          </p:nvSpPr>
          <p:spPr bwMode="auto">
            <a:xfrm>
              <a:off x="5665117" y="5535727"/>
              <a:ext cx="151482" cy="295559"/>
            </a:xfrm>
            <a:custGeom>
              <a:avLst/>
              <a:gdLst>
                <a:gd name="T0" fmla="*/ 40 w 95"/>
                <a:gd name="T1" fmla="*/ 0 h 186"/>
                <a:gd name="T2" fmla="*/ 6 w 95"/>
                <a:gd name="T3" fmla="*/ 2 h 186"/>
                <a:gd name="T4" fmla="*/ 0 w 95"/>
                <a:gd name="T5" fmla="*/ 2 h 186"/>
                <a:gd name="T6" fmla="*/ 0 w 95"/>
                <a:gd name="T7" fmla="*/ 159 h 186"/>
                <a:gd name="T8" fmla="*/ 37 w 95"/>
                <a:gd name="T9" fmla="*/ 186 h 186"/>
                <a:gd name="T10" fmla="*/ 68 w 95"/>
                <a:gd name="T11" fmla="*/ 156 h 186"/>
                <a:gd name="T12" fmla="*/ 68 w 95"/>
                <a:gd name="T13" fmla="*/ 156 h 186"/>
                <a:gd name="T14" fmla="*/ 94 w 95"/>
                <a:gd name="T15" fmla="*/ 173 h 186"/>
                <a:gd name="T16" fmla="*/ 95 w 95"/>
                <a:gd name="T17" fmla="*/ 171 h 186"/>
                <a:gd name="T18" fmla="*/ 40 w 95"/>
                <a:gd name="T19"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186">
                  <a:moveTo>
                    <a:pt x="40" y="0"/>
                  </a:moveTo>
                  <a:cubicBezTo>
                    <a:pt x="28" y="2"/>
                    <a:pt x="16" y="2"/>
                    <a:pt x="6" y="2"/>
                  </a:cubicBezTo>
                  <a:cubicBezTo>
                    <a:pt x="4" y="2"/>
                    <a:pt x="2" y="2"/>
                    <a:pt x="0" y="2"/>
                  </a:cubicBezTo>
                  <a:cubicBezTo>
                    <a:pt x="0" y="159"/>
                    <a:pt x="0" y="159"/>
                    <a:pt x="0" y="159"/>
                  </a:cubicBezTo>
                  <a:cubicBezTo>
                    <a:pt x="24" y="159"/>
                    <a:pt x="34" y="177"/>
                    <a:pt x="37" y="186"/>
                  </a:cubicBezTo>
                  <a:cubicBezTo>
                    <a:pt x="39" y="179"/>
                    <a:pt x="45" y="157"/>
                    <a:pt x="68" y="156"/>
                  </a:cubicBezTo>
                  <a:cubicBezTo>
                    <a:pt x="68" y="156"/>
                    <a:pt x="68" y="156"/>
                    <a:pt x="68" y="156"/>
                  </a:cubicBezTo>
                  <a:cubicBezTo>
                    <a:pt x="82" y="156"/>
                    <a:pt x="89" y="165"/>
                    <a:pt x="94" y="173"/>
                  </a:cubicBezTo>
                  <a:cubicBezTo>
                    <a:pt x="95" y="171"/>
                    <a:pt x="95" y="171"/>
                    <a:pt x="95" y="171"/>
                  </a:cubicBezTo>
                  <a:cubicBezTo>
                    <a:pt x="40" y="0"/>
                    <a:pt x="40" y="0"/>
                    <a:pt x="40"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36" name="Freeform 42"/>
            <p:cNvSpPr>
              <a:spLocks/>
            </p:cNvSpPr>
            <p:nvPr/>
          </p:nvSpPr>
          <p:spPr bwMode="auto">
            <a:xfrm>
              <a:off x="5679185" y="5788871"/>
              <a:ext cx="62613" cy="1066436"/>
            </a:xfrm>
            <a:custGeom>
              <a:avLst/>
              <a:gdLst>
                <a:gd name="T0" fmla="*/ 0 w 39"/>
                <a:gd name="T1" fmla="*/ 0 h 670"/>
                <a:gd name="T2" fmla="*/ 0 w 39"/>
                <a:gd name="T3" fmla="*/ 670 h 670"/>
                <a:gd name="T4" fmla="*/ 39 w 39"/>
                <a:gd name="T5" fmla="*/ 670 h 670"/>
                <a:gd name="T6" fmla="*/ 39 w 39"/>
                <a:gd name="T7" fmla="*/ 669 h 670"/>
                <a:gd name="T8" fmla="*/ 37 w 39"/>
                <a:gd name="T9" fmla="*/ 669 h 670"/>
                <a:gd name="T10" fmla="*/ 37 w 39"/>
                <a:gd name="T11" fmla="*/ 29 h 670"/>
                <a:gd name="T12" fmla="*/ 37 w 39"/>
                <a:gd name="T13" fmla="*/ 27 h 670"/>
                <a:gd name="T14" fmla="*/ 0 w 39"/>
                <a:gd name="T15" fmla="*/ 0 h 6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670">
                  <a:moveTo>
                    <a:pt x="0" y="0"/>
                  </a:moveTo>
                  <a:cubicBezTo>
                    <a:pt x="0" y="670"/>
                    <a:pt x="0" y="670"/>
                    <a:pt x="0" y="670"/>
                  </a:cubicBezTo>
                  <a:cubicBezTo>
                    <a:pt x="39" y="670"/>
                    <a:pt x="39" y="670"/>
                    <a:pt x="39" y="670"/>
                  </a:cubicBezTo>
                  <a:cubicBezTo>
                    <a:pt x="39" y="669"/>
                    <a:pt x="39" y="669"/>
                    <a:pt x="39" y="669"/>
                  </a:cubicBezTo>
                  <a:cubicBezTo>
                    <a:pt x="37" y="669"/>
                    <a:pt x="37" y="669"/>
                    <a:pt x="37" y="669"/>
                  </a:cubicBezTo>
                  <a:cubicBezTo>
                    <a:pt x="37" y="29"/>
                    <a:pt x="37" y="29"/>
                    <a:pt x="37" y="29"/>
                  </a:cubicBezTo>
                  <a:cubicBezTo>
                    <a:pt x="37" y="29"/>
                    <a:pt x="37" y="28"/>
                    <a:pt x="37" y="27"/>
                  </a:cubicBezTo>
                  <a:cubicBezTo>
                    <a:pt x="34" y="18"/>
                    <a:pt x="24" y="0"/>
                    <a:pt x="0" y="0"/>
                  </a:cubicBezTo>
                </a:path>
              </a:pathLst>
            </a:custGeom>
            <a:solidFill>
              <a:srgbClr val="82B73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37" name="Freeform 43"/>
            <p:cNvSpPr>
              <a:spLocks/>
            </p:cNvSpPr>
            <p:nvPr/>
          </p:nvSpPr>
          <p:spPr bwMode="auto">
            <a:xfrm>
              <a:off x="5724363"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2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2" y="672"/>
                    <a:pt x="2" y="672"/>
                    <a:pt x="2"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82B73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38" name="Freeform 44"/>
            <p:cNvSpPr>
              <a:spLocks/>
            </p:cNvSpPr>
            <p:nvPr/>
          </p:nvSpPr>
          <p:spPr bwMode="auto">
            <a:xfrm>
              <a:off x="5665117" y="5357314"/>
              <a:ext cx="65306" cy="181106"/>
            </a:xfrm>
            <a:custGeom>
              <a:avLst/>
              <a:gdLst>
                <a:gd name="T0" fmla="*/ 7 w 41"/>
                <a:gd name="T1" fmla="*/ 0 h 114"/>
                <a:gd name="T2" fmla="*/ 0 w 41"/>
                <a:gd name="T3" fmla="*/ 0 h 114"/>
                <a:gd name="T4" fmla="*/ 0 w 41"/>
                <a:gd name="T5" fmla="*/ 114 h 114"/>
                <a:gd name="T6" fmla="*/ 6 w 41"/>
                <a:gd name="T7" fmla="*/ 114 h 114"/>
                <a:gd name="T8" fmla="*/ 40 w 41"/>
                <a:gd name="T9" fmla="*/ 112 h 114"/>
                <a:gd name="T10" fmla="*/ 41 w 41"/>
                <a:gd name="T11" fmla="*/ 111 h 114"/>
                <a:gd name="T12" fmla="*/ 7 w 41"/>
                <a:gd name="T13" fmla="*/ 0 h 114"/>
              </a:gdLst>
              <a:ahLst/>
              <a:cxnLst>
                <a:cxn ang="0">
                  <a:pos x="T0" y="T1"/>
                </a:cxn>
                <a:cxn ang="0">
                  <a:pos x="T2" y="T3"/>
                </a:cxn>
                <a:cxn ang="0">
                  <a:pos x="T4" y="T5"/>
                </a:cxn>
                <a:cxn ang="0">
                  <a:pos x="T6" y="T7"/>
                </a:cxn>
                <a:cxn ang="0">
                  <a:pos x="T8" y="T9"/>
                </a:cxn>
                <a:cxn ang="0">
                  <a:pos x="T10" y="T11"/>
                </a:cxn>
                <a:cxn ang="0">
                  <a:pos x="T12" y="T13"/>
                </a:cxn>
              </a:cxnLst>
              <a:rect l="0" t="0" r="r" b="b"/>
              <a:pathLst>
                <a:path w="41" h="114">
                  <a:moveTo>
                    <a:pt x="7" y="0"/>
                  </a:moveTo>
                  <a:cubicBezTo>
                    <a:pt x="0" y="0"/>
                    <a:pt x="0" y="0"/>
                    <a:pt x="0" y="0"/>
                  </a:cubicBezTo>
                  <a:cubicBezTo>
                    <a:pt x="0" y="114"/>
                    <a:pt x="0" y="114"/>
                    <a:pt x="0" y="114"/>
                  </a:cubicBezTo>
                  <a:cubicBezTo>
                    <a:pt x="2" y="114"/>
                    <a:pt x="4" y="114"/>
                    <a:pt x="6" y="114"/>
                  </a:cubicBezTo>
                  <a:cubicBezTo>
                    <a:pt x="16" y="114"/>
                    <a:pt x="28" y="114"/>
                    <a:pt x="40" y="112"/>
                  </a:cubicBezTo>
                  <a:cubicBezTo>
                    <a:pt x="41" y="112"/>
                    <a:pt x="41" y="111"/>
                    <a:pt x="41" y="111"/>
                  </a:cubicBezTo>
                  <a:cubicBezTo>
                    <a:pt x="7" y="0"/>
                    <a:pt x="7" y="0"/>
                    <a:pt x="7" y="0"/>
                  </a:cubicBezTo>
                </a:path>
              </a:pathLst>
            </a:custGeom>
            <a:solidFill>
              <a:srgbClr val="82B73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grpSp>
      <p:grpSp>
        <p:nvGrpSpPr>
          <p:cNvPr id="439" name="Group 7"/>
          <p:cNvGrpSpPr/>
          <p:nvPr userDrawn="1"/>
        </p:nvGrpSpPr>
        <p:grpSpPr>
          <a:xfrm rot="10800000" flipV="1">
            <a:off x="9127403" y="6225656"/>
            <a:ext cx="407214" cy="1295020"/>
            <a:chOff x="6959786" y="5355294"/>
            <a:chExt cx="407320" cy="1502706"/>
          </a:xfrm>
        </p:grpSpPr>
        <p:sp>
          <p:nvSpPr>
            <p:cNvPr id="440" name="Freeform 17"/>
            <p:cNvSpPr>
              <a:spLocks/>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41" name="Freeform 18"/>
            <p:cNvSpPr>
              <a:spLocks/>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42" name="Freeform 19"/>
            <p:cNvSpPr>
              <a:spLocks/>
            </p:cNvSpPr>
            <p:nvPr/>
          </p:nvSpPr>
          <p:spPr bwMode="auto">
            <a:xfrm>
              <a:off x="7058755" y="5786851"/>
              <a:ext cx="123879" cy="1068456"/>
            </a:xfrm>
            <a:custGeom>
              <a:avLst/>
              <a:gdLst>
                <a:gd name="T0" fmla="*/ 78 w 78"/>
                <a:gd name="T1" fmla="*/ 671 h 671"/>
                <a:gd name="T2" fmla="*/ 0 w 78"/>
                <a:gd name="T3" fmla="*/ 671 h 671"/>
                <a:gd name="T4" fmla="*/ 0 w 78"/>
                <a:gd name="T5" fmla="*/ 32 h 671"/>
                <a:gd name="T6" fmla="*/ 38 w 78"/>
                <a:gd name="T7" fmla="*/ 1 h 671"/>
                <a:gd name="T8" fmla="*/ 78 w 78"/>
                <a:gd name="T9" fmla="*/ 32 h 671"/>
                <a:gd name="T10" fmla="*/ 78 w 78"/>
                <a:gd name="T11" fmla="*/ 671 h 671"/>
              </a:gdLst>
              <a:ahLst/>
              <a:cxnLst>
                <a:cxn ang="0">
                  <a:pos x="T0" y="T1"/>
                </a:cxn>
                <a:cxn ang="0">
                  <a:pos x="T2" y="T3"/>
                </a:cxn>
                <a:cxn ang="0">
                  <a:pos x="T4" y="T5"/>
                </a:cxn>
                <a:cxn ang="0">
                  <a:pos x="T6" y="T7"/>
                </a:cxn>
                <a:cxn ang="0">
                  <a:pos x="T8" y="T9"/>
                </a:cxn>
                <a:cxn ang="0">
                  <a:pos x="T10" y="T11"/>
                </a:cxn>
              </a:cxnLst>
              <a:rect l="0" t="0" r="r" b="b"/>
              <a:pathLst>
                <a:path w="78" h="671">
                  <a:moveTo>
                    <a:pt x="78" y="671"/>
                  </a:moveTo>
                  <a:cubicBezTo>
                    <a:pt x="0" y="671"/>
                    <a:pt x="0" y="671"/>
                    <a:pt x="0" y="671"/>
                  </a:cubicBezTo>
                  <a:cubicBezTo>
                    <a:pt x="0" y="32"/>
                    <a:pt x="0" y="32"/>
                    <a:pt x="0" y="32"/>
                  </a:cubicBezTo>
                  <a:cubicBezTo>
                    <a:pt x="0" y="32"/>
                    <a:pt x="4" y="1"/>
                    <a:pt x="38" y="1"/>
                  </a:cubicBezTo>
                  <a:cubicBezTo>
                    <a:pt x="72" y="0"/>
                    <a:pt x="78" y="32"/>
                    <a:pt x="78" y="32"/>
                  </a:cubicBezTo>
                  <a:cubicBezTo>
                    <a:pt x="78" y="671"/>
                    <a:pt x="78" y="671"/>
                    <a:pt x="78" y="671"/>
                  </a:cubicBezTo>
                </a:path>
              </a:pathLst>
            </a:custGeom>
            <a:solidFill>
              <a:srgbClr val="44546A">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43" name="Freeform 20"/>
            <p:cNvSpPr>
              <a:spLocks/>
            </p:cNvSpPr>
            <p:nvPr/>
          </p:nvSpPr>
          <p:spPr bwMode="auto">
            <a:xfrm>
              <a:off x="7181287"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F778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44" name="Freeform 21"/>
            <p:cNvSpPr>
              <a:spLocks/>
            </p:cNvSpPr>
            <p:nvPr/>
          </p:nvSpPr>
          <p:spPr bwMode="auto">
            <a:xfrm>
              <a:off x="6959786"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44546A">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45" name="Freeform 22"/>
            <p:cNvSpPr>
              <a:spLocks/>
            </p:cNvSpPr>
            <p:nvPr/>
          </p:nvSpPr>
          <p:spPr bwMode="auto">
            <a:xfrm>
              <a:off x="7056735" y="5357314"/>
              <a:ext cx="130611" cy="191204"/>
            </a:xfrm>
            <a:custGeom>
              <a:avLst/>
              <a:gdLst>
                <a:gd name="T0" fmla="*/ 0 w 82"/>
                <a:gd name="T1" fmla="*/ 110 h 120"/>
                <a:gd name="T2" fmla="*/ 82 w 82"/>
                <a:gd name="T3" fmla="*/ 112 h 120"/>
                <a:gd name="T4" fmla="*/ 48 w 82"/>
                <a:gd name="T5" fmla="*/ 0 h 120"/>
                <a:gd name="T6" fmla="*/ 28 w 82"/>
                <a:gd name="T7" fmla="*/ 0 h 120"/>
                <a:gd name="T8" fmla="*/ 0 w 82"/>
                <a:gd name="T9" fmla="*/ 110 h 120"/>
              </a:gdLst>
              <a:ahLst/>
              <a:cxnLst>
                <a:cxn ang="0">
                  <a:pos x="T0" y="T1"/>
                </a:cxn>
                <a:cxn ang="0">
                  <a:pos x="T2" y="T3"/>
                </a:cxn>
                <a:cxn ang="0">
                  <a:pos x="T4" y="T5"/>
                </a:cxn>
                <a:cxn ang="0">
                  <a:pos x="T6" y="T7"/>
                </a:cxn>
                <a:cxn ang="0">
                  <a:pos x="T8" y="T9"/>
                </a:cxn>
              </a:cxnLst>
              <a:rect l="0" t="0" r="r" b="b"/>
              <a:pathLst>
                <a:path w="82" h="120">
                  <a:moveTo>
                    <a:pt x="0" y="110"/>
                  </a:moveTo>
                  <a:cubicBezTo>
                    <a:pt x="0" y="110"/>
                    <a:pt x="39" y="120"/>
                    <a:pt x="82" y="112"/>
                  </a:cubicBezTo>
                  <a:cubicBezTo>
                    <a:pt x="48" y="0"/>
                    <a:pt x="48" y="0"/>
                    <a:pt x="48" y="0"/>
                  </a:cubicBezTo>
                  <a:cubicBezTo>
                    <a:pt x="28" y="0"/>
                    <a:pt x="28" y="0"/>
                    <a:pt x="28" y="0"/>
                  </a:cubicBezTo>
                  <a:cubicBezTo>
                    <a:pt x="0" y="110"/>
                    <a:pt x="0" y="110"/>
                    <a:pt x="0" y="110"/>
                  </a:cubicBezTo>
                </a:path>
              </a:pathLst>
            </a:custGeom>
            <a:solidFill>
              <a:srgbClr val="44546A">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46" name="Freeform 45"/>
            <p:cNvSpPr>
              <a:spLocks/>
            </p:cNvSpPr>
            <p:nvPr/>
          </p:nvSpPr>
          <p:spPr bwMode="auto">
            <a:xfrm>
              <a:off x="7117328" y="5355294"/>
              <a:ext cx="249778" cy="1502706"/>
            </a:xfrm>
            <a:custGeom>
              <a:avLst/>
              <a:gdLst>
                <a:gd name="T0" fmla="*/ 34 w 157"/>
                <a:gd name="T1" fmla="*/ 0 h 944"/>
                <a:gd name="T2" fmla="*/ 0 w 157"/>
                <a:gd name="T3" fmla="*/ 1 h 944"/>
                <a:gd name="T4" fmla="*/ 0 w 157"/>
                <a:gd name="T5" fmla="*/ 1 h 944"/>
                <a:gd name="T6" fmla="*/ 10 w 157"/>
                <a:gd name="T7" fmla="*/ 1 h 944"/>
                <a:gd name="T8" fmla="*/ 44 w 157"/>
                <a:gd name="T9" fmla="*/ 113 h 944"/>
                <a:gd name="T10" fmla="*/ 44 w 157"/>
                <a:gd name="T11" fmla="*/ 113 h 944"/>
                <a:gd name="T12" fmla="*/ 98 w 157"/>
                <a:gd name="T13" fmla="*/ 284 h 944"/>
                <a:gd name="T14" fmla="*/ 97 w 157"/>
                <a:gd name="T15" fmla="*/ 286 h 944"/>
                <a:gd name="T16" fmla="*/ 103 w 157"/>
                <a:gd name="T17" fmla="*/ 301 h 944"/>
                <a:gd name="T18" fmla="*/ 103 w 157"/>
                <a:gd name="T19" fmla="*/ 941 h 944"/>
                <a:gd name="T20" fmla="*/ 41 w 157"/>
                <a:gd name="T21" fmla="*/ 941 h 944"/>
                <a:gd name="T22" fmla="*/ 41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10" y="1"/>
                    <a:pt x="10" y="1"/>
                    <a:pt x="10" y="1"/>
                  </a:cubicBezTo>
                  <a:cubicBezTo>
                    <a:pt x="44" y="113"/>
                    <a:pt x="44" y="113"/>
                    <a:pt x="44" y="113"/>
                  </a:cubicBezTo>
                  <a:cubicBezTo>
                    <a:pt x="44" y="113"/>
                    <a:pt x="44" y="113"/>
                    <a:pt x="44" y="113"/>
                  </a:cubicBezTo>
                  <a:cubicBezTo>
                    <a:pt x="98" y="284"/>
                    <a:pt x="98" y="284"/>
                    <a:pt x="98" y="284"/>
                  </a:cubicBezTo>
                  <a:cubicBezTo>
                    <a:pt x="97" y="286"/>
                    <a:pt x="97" y="286"/>
                    <a:pt x="97" y="286"/>
                  </a:cubicBezTo>
                  <a:cubicBezTo>
                    <a:pt x="101" y="293"/>
                    <a:pt x="103" y="301"/>
                    <a:pt x="103" y="301"/>
                  </a:cubicBezTo>
                  <a:cubicBezTo>
                    <a:pt x="103" y="941"/>
                    <a:pt x="103" y="941"/>
                    <a:pt x="103" y="941"/>
                  </a:cubicBezTo>
                  <a:cubicBezTo>
                    <a:pt x="41" y="941"/>
                    <a:pt x="41" y="941"/>
                    <a:pt x="41" y="941"/>
                  </a:cubicBezTo>
                  <a:cubicBezTo>
                    <a:pt x="41" y="942"/>
                    <a:pt x="41" y="942"/>
                    <a:pt x="41"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47" name="Freeform 46"/>
            <p:cNvSpPr>
              <a:spLocks/>
            </p:cNvSpPr>
            <p:nvPr/>
          </p:nvSpPr>
          <p:spPr bwMode="auto">
            <a:xfrm>
              <a:off x="7117328" y="5535727"/>
              <a:ext cx="156195" cy="295559"/>
            </a:xfrm>
            <a:custGeom>
              <a:avLst/>
              <a:gdLst>
                <a:gd name="T0" fmla="*/ 44 w 98"/>
                <a:gd name="T1" fmla="*/ 0 h 186"/>
                <a:gd name="T2" fmla="*/ 9 w 98"/>
                <a:gd name="T3" fmla="*/ 3 h 186"/>
                <a:gd name="T4" fmla="*/ 0 w 98"/>
                <a:gd name="T5" fmla="*/ 3 h 186"/>
                <a:gd name="T6" fmla="*/ 0 w 98"/>
                <a:gd name="T7" fmla="*/ 159 h 186"/>
                <a:gd name="T8" fmla="*/ 1 w 98"/>
                <a:gd name="T9" fmla="*/ 159 h 186"/>
                <a:gd name="T10" fmla="*/ 2 w 98"/>
                <a:gd name="T11" fmla="*/ 159 h 186"/>
                <a:gd name="T12" fmla="*/ 40 w 98"/>
                <a:gd name="T13" fmla="*/ 186 h 186"/>
                <a:gd name="T14" fmla="*/ 71 w 98"/>
                <a:gd name="T15" fmla="*/ 156 h 186"/>
                <a:gd name="T16" fmla="*/ 71 w 98"/>
                <a:gd name="T17" fmla="*/ 156 h 186"/>
                <a:gd name="T18" fmla="*/ 97 w 98"/>
                <a:gd name="T19" fmla="*/ 173 h 186"/>
                <a:gd name="T20" fmla="*/ 98 w 98"/>
                <a:gd name="T21" fmla="*/ 171 h 186"/>
                <a:gd name="T22" fmla="*/ 44 w 98"/>
                <a:gd name="T23"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8" h="186">
                  <a:moveTo>
                    <a:pt x="44" y="0"/>
                  </a:moveTo>
                  <a:cubicBezTo>
                    <a:pt x="31" y="2"/>
                    <a:pt x="20" y="3"/>
                    <a:pt x="9" y="3"/>
                  </a:cubicBezTo>
                  <a:cubicBezTo>
                    <a:pt x="6" y="3"/>
                    <a:pt x="3" y="3"/>
                    <a:pt x="0" y="3"/>
                  </a:cubicBezTo>
                  <a:cubicBezTo>
                    <a:pt x="0" y="159"/>
                    <a:pt x="0" y="159"/>
                    <a:pt x="0" y="159"/>
                  </a:cubicBezTo>
                  <a:cubicBezTo>
                    <a:pt x="0" y="159"/>
                    <a:pt x="1" y="159"/>
                    <a:pt x="1" y="159"/>
                  </a:cubicBezTo>
                  <a:cubicBezTo>
                    <a:pt x="2" y="159"/>
                    <a:pt x="2" y="159"/>
                    <a:pt x="2" y="159"/>
                  </a:cubicBezTo>
                  <a:cubicBezTo>
                    <a:pt x="27" y="159"/>
                    <a:pt x="37" y="177"/>
                    <a:pt x="40" y="186"/>
                  </a:cubicBezTo>
                  <a:cubicBezTo>
                    <a:pt x="42" y="179"/>
                    <a:pt x="48" y="157"/>
                    <a:pt x="71" y="156"/>
                  </a:cubicBezTo>
                  <a:cubicBezTo>
                    <a:pt x="71" y="156"/>
                    <a:pt x="71" y="156"/>
                    <a:pt x="71" y="156"/>
                  </a:cubicBezTo>
                  <a:cubicBezTo>
                    <a:pt x="85" y="156"/>
                    <a:pt x="92" y="165"/>
                    <a:pt x="97" y="173"/>
                  </a:cubicBezTo>
                  <a:cubicBezTo>
                    <a:pt x="98" y="171"/>
                    <a:pt x="98" y="171"/>
                    <a:pt x="98" y="171"/>
                  </a:cubicBezTo>
                  <a:cubicBezTo>
                    <a:pt x="44" y="0"/>
                    <a:pt x="44" y="0"/>
                    <a:pt x="44"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48" name="Freeform 47"/>
            <p:cNvSpPr>
              <a:spLocks/>
            </p:cNvSpPr>
            <p:nvPr/>
          </p:nvSpPr>
          <p:spPr bwMode="auto">
            <a:xfrm>
              <a:off x="7117328" y="5788871"/>
              <a:ext cx="65306" cy="1066436"/>
            </a:xfrm>
            <a:custGeom>
              <a:avLst/>
              <a:gdLst>
                <a:gd name="T0" fmla="*/ 2 w 41"/>
                <a:gd name="T1" fmla="*/ 0 h 670"/>
                <a:gd name="T2" fmla="*/ 1 w 41"/>
                <a:gd name="T3" fmla="*/ 0 h 670"/>
                <a:gd name="T4" fmla="*/ 0 w 41"/>
                <a:gd name="T5" fmla="*/ 0 h 670"/>
                <a:gd name="T6" fmla="*/ 0 w 41"/>
                <a:gd name="T7" fmla="*/ 670 h 670"/>
                <a:gd name="T8" fmla="*/ 41 w 41"/>
                <a:gd name="T9" fmla="*/ 670 h 670"/>
                <a:gd name="T10" fmla="*/ 41 w 41"/>
                <a:gd name="T11" fmla="*/ 669 h 670"/>
                <a:gd name="T12" fmla="*/ 40 w 41"/>
                <a:gd name="T13" fmla="*/ 669 h 670"/>
                <a:gd name="T14" fmla="*/ 40 w 41"/>
                <a:gd name="T15" fmla="*/ 29 h 670"/>
                <a:gd name="T16" fmla="*/ 40 w 41"/>
                <a:gd name="T17" fmla="*/ 27 h 670"/>
                <a:gd name="T18" fmla="*/ 2 w 41"/>
                <a:gd name="T19" fmla="*/ 0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670">
                  <a:moveTo>
                    <a:pt x="2" y="0"/>
                  </a:moveTo>
                  <a:cubicBezTo>
                    <a:pt x="2" y="0"/>
                    <a:pt x="2" y="0"/>
                    <a:pt x="1" y="0"/>
                  </a:cubicBezTo>
                  <a:cubicBezTo>
                    <a:pt x="1" y="0"/>
                    <a:pt x="0" y="0"/>
                    <a:pt x="0" y="0"/>
                  </a:cubicBezTo>
                  <a:cubicBezTo>
                    <a:pt x="0" y="670"/>
                    <a:pt x="0" y="670"/>
                    <a:pt x="0" y="670"/>
                  </a:cubicBezTo>
                  <a:cubicBezTo>
                    <a:pt x="41" y="670"/>
                    <a:pt x="41" y="670"/>
                    <a:pt x="41" y="670"/>
                  </a:cubicBezTo>
                  <a:cubicBezTo>
                    <a:pt x="41" y="669"/>
                    <a:pt x="41" y="669"/>
                    <a:pt x="41" y="669"/>
                  </a:cubicBezTo>
                  <a:cubicBezTo>
                    <a:pt x="40" y="669"/>
                    <a:pt x="40" y="669"/>
                    <a:pt x="40" y="669"/>
                  </a:cubicBezTo>
                  <a:cubicBezTo>
                    <a:pt x="40" y="29"/>
                    <a:pt x="40" y="29"/>
                    <a:pt x="40" y="29"/>
                  </a:cubicBezTo>
                  <a:cubicBezTo>
                    <a:pt x="40" y="29"/>
                    <a:pt x="40" y="28"/>
                    <a:pt x="40" y="27"/>
                  </a:cubicBezTo>
                  <a:cubicBezTo>
                    <a:pt x="37" y="18"/>
                    <a:pt x="27" y="0"/>
                    <a:pt x="2" y="0"/>
                  </a:cubicBezTo>
                </a:path>
              </a:pathLst>
            </a:custGeom>
            <a:solidFill>
              <a:srgbClr val="44546A"/>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49" name="Freeform 48"/>
            <p:cNvSpPr>
              <a:spLocks/>
            </p:cNvSpPr>
            <p:nvPr/>
          </p:nvSpPr>
          <p:spPr bwMode="auto">
            <a:xfrm>
              <a:off x="7181287"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1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1" y="672"/>
                    <a:pt x="1" y="672"/>
                    <a:pt x="1"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44546A"/>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50" name="Freeform 49"/>
            <p:cNvSpPr>
              <a:spLocks/>
            </p:cNvSpPr>
            <p:nvPr/>
          </p:nvSpPr>
          <p:spPr bwMode="auto">
            <a:xfrm>
              <a:off x="7117328" y="5357314"/>
              <a:ext cx="70019" cy="183125"/>
            </a:xfrm>
            <a:custGeom>
              <a:avLst/>
              <a:gdLst>
                <a:gd name="T0" fmla="*/ 10 w 44"/>
                <a:gd name="T1" fmla="*/ 0 h 115"/>
                <a:gd name="T2" fmla="*/ 0 w 44"/>
                <a:gd name="T3" fmla="*/ 0 h 115"/>
                <a:gd name="T4" fmla="*/ 0 w 44"/>
                <a:gd name="T5" fmla="*/ 115 h 115"/>
                <a:gd name="T6" fmla="*/ 9 w 44"/>
                <a:gd name="T7" fmla="*/ 115 h 115"/>
                <a:gd name="T8" fmla="*/ 44 w 44"/>
                <a:gd name="T9" fmla="*/ 112 h 115"/>
                <a:gd name="T10" fmla="*/ 44 w 44"/>
                <a:gd name="T11" fmla="*/ 112 h 115"/>
                <a:gd name="T12" fmla="*/ 10 w 44"/>
                <a:gd name="T13" fmla="*/ 0 h 115"/>
              </a:gdLst>
              <a:ahLst/>
              <a:cxnLst>
                <a:cxn ang="0">
                  <a:pos x="T0" y="T1"/>
                </a:cxn>
                <a:cxn ang="0">
                  <a:pos x="T2" y="T3"/>
                </a:cxn>
                <a:cxn ang="0">
                  <a:pos x="T4" y="T5"/>
                </a:cxn>
                <a:cxn ang="0">
                  <a:pos x="T6" y="T7"/>
                </a:cxn>
                <a:cxn ang="0">
                  <a:pos x="T8" y="T9"/>
                </a:cxn>
                <a:cxn ang="0">
                  <a:pos x="T10" y="T11"/>
                </a:cxn>
                <a:cxn ang="0">
                  <a:pos x="T12" y="T13"/>
                </a:cxn>
              </a:cxnLst>
              <a:rect l="0" t="0" r="r" b="b"/>
              <a:pathLst>
                <a:path w="44" h="115">
                  <a:moveTo>
                    <a:pt x="10" y="0"/>
                  </a:moveTo>
                  <a:cubicBezTo>
                    <a:pt x="0" y="0"/>
                    <a:pt x="0" y="0"/>
                    <a:pt x="0" y="0"/>
                  </a:cubicBezTo>
                  <a:cubicBezTo>
                    <a:pt x="0" y="115"/>
                    <a:pt x="0" y="115"/>
                    <a:pt x="0" y="115"/>
                  </a:cubicBezTo>
                  <a:cubicBezTo>
                    <a:pt x="3" y="115"/>
                    <a:pt x="6" y="115"/>
                    <a:pt x="9" y="115"/>
                  </a:cubicBezTo>
                  <a:cubicBezTo>
                    <a:pt x="20" y="115"/>
                    <a:pt x="31" y="114"/>
                    <a:pt x="44" y="112"/>
                  </a:cubicBezTo>
                  <a:cubicBezTo>
                    <a:pt x="44" y="112"/>
                    <a:pt x="44" y="112"/>
                    <a:pt x="44" y="112"/>
                  </a:cubicBezTo>
                  <a:cubicBezTo>
                    <a:pt x="10" y="0"/>
                    <a:pt x="10" y="0"/>
                    <a:pt x="10" y="0"/>
                  </a:cubicBezTo>
                </a:path>
              </a:pathLst>
            </a:custGeom>
            <a:solidFill>
              <a:srgbClr val="44546A"/>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grpSp>
      <p:grpSp>
        <p:nvGrpSpPr>
          <p:cNvPr id="451" name="Group 5"/>
          <p:cNvGrpSpPr/>
          <p:nvPr userDrawn="1"/>
        </p:nvGrpSpPr>
        <p:grpSpPr>
          <a:xfrm rot="10800000" flipV="1">
            <a:off x="9691788" y="6225657"/>
            <a:ext cx="403847" cy="2106477"/>
            <a:chOff x="6007804" y="4266641"/>
            <a:chExt cx="403952" cy="2588666"/>
          </a:xfrm>
        </p:grpSpPr>
        <p:sp>
          <p:nvSpPr>
            <p:cNvPr id="452" name="Freeform 29"/>
            <p:cNvSpPr>
              <a:spLocks/>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53" name="Freeform 30"/>
            <p:cNvSpPr>
              <a:spLocks/>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54" name="Freeform 31"/>
            <p:cNvSpPr>
              <a:spLocks/>
            </p:cNvSpPr>
            <p:nvPr/>
          </p:nvSpPr>
          <p:spPr bwMode="auto">
            <a:xfrm>
              <a:off x="6104752" y="4694831"/>
              <a:ext cx="125899" cy="2160476"/>
            </a:xfrm>
            <a:custGeom>
              <a:avLst/>
              <a:gdLst>
                <a:gd name="T0" fmla="*/ 79 w 79"/>
                <a:gd name="T1" fmla="*/ 1357 h 1357"/>
                <a:gd name="T2" fmla="*/ 0 w 79"/>
                <a:gd name="T3" fmla="*/ 1357 h 1357"/>
                <a:gd name="T4" fmla="*/ 0 w 79"/>
                <a:gd name="T5" fmla="*/ 32 h 1357"/>
                <a:gd name="T6" fmla="*/ 39 w 79"/>
                <a:gd name="T7" fmla="*/ 1 h 1357"/>
                <a:gd name="T8" fmla="*/ 79 w 79"/>
                <a:gd name="T9" fmla="*/ 32 h 1357"/>
                <a:gd name="T10" fmla="*/ 79 w 79"/>
                <a:gd name="T11" fmla="*/ 1357 h 1357"/>
              </a:gdLst>
              <a:ahLst/>
              <a:cxnLst>
                <a:cxn ang="0">
                  <a:pos x="T0" y="T1"/>
                </a:cxn>
                <a:cxn ang="0">
                  <a:pos x="T2" y="T3"/>
                </a:cxn>
                <a:cxn ang="0">
                  <a:pos x="T4" y="T5"/>
                </a:cxn>
                <a:cxn ang="0">
                  <a:pos x="T6" y="T7"/>
                </a:cxn>
                <a:cxn ang="0">
                  <a:pos x="T8" y="T9"/>
                </a:cxn>
                <a:cxn ang="0">
                  <a:pos x="T10" y="T11"/>
                </a:cxn>
              </a:cxnLst>
              <a:rect l="0" t="0" r="r" b="b"/>
              <a:pathLst>
                <a:path w="79" h="1357">
                  <a:moveTo>
                    <a:pt x="79" y="1357"/>
                  </a:moveTo>
                  <a:cubicBezTo>
                    <a:pt x="0" y="1357"/>
                    <a:pt x="0" y="1357"/>
                    <a:pt x="0" y="1357"/>
                  </a:cubicBezTo>
                  <a:cubicBezTo>
                    <a:pt x="0" y="32"/>
                    <a:pt x="0" y="32"/>
                    <a:pt x="0" y="32"/>
                  </a:cubicBezTo>
                  <a:cubicBezTo>
                    <a:pt x="0" y="32"/>
                    <a:pt x="5" y="1"/>
                    <a:pt x="39" y="1"/>
                  </a:cubicBezTo>
                  <a:cubicBezTo>
                    <a:pt x="73" y="0"/>
                    <a:pt x="79" y="32"/>
                    <a:pt x="79" y="32"/>
                  </a:cubicBezTo>
                  <a:cubicBezTo>
                    <a:pt x="79" y="1357"/>
                    <a:pt x="79" y="1357"/>
                    <a:pt x="79" y="1357"/>
                  </a:cubicBezTo>
                </a:path>
              </a:pathLst>
            </a:custGeom>
            <a:solidFill>
              <a:srgbClr val="F39C11">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55" name="Freeform 32"/>
            <p:cNvSpPr>
              <a:spLocks/>
            </p:cNvSpPr>
            <p:nvPr/>
          </p:nvSpPr>
          <p:spPr bwMode="auto">
            <a:xfrm>
              <a:off x="6228631" y="4692138"/>
              <a:ext cx="100315" cy="2161149"/>
            </a:xfrm>
            <a:custGeom>
              <a:avLst/>
              <a:gdLst>
                <a:gd name="T0" fmla="*/ 63 w 63"/>
                <a:gd name="T1" fmla="*/ 1358 h 1358"/>
                <a:gd name="T2" fmla="*/ 0 w 63"/>
                <a:gd name="T3" fmla="*/ 1358 h 1358"/>
                <a:gd name="T4" fmla="*/ 0 w 63"/>
                <a:gd name="T5" fmla="*/ 32 h 1358"/>
                <a:gd name="T6" fmla="*/ 30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0" y="0"/>
                  </a:cubicBezTo>
                  <a:cubicBezTo>
                    <a:pt x="57" y="0"/>
                    <a:pt x="63" y="32"/>
                    <a:pt x="63" y="32"/>
                  </a:cubicBezTo>
                  <a:cubicBezTo>
                    <a:pt x="63" y="1358"/>
                    <a:pt x="63" y="1358"/>
                    <a:pt x="63" y="1358"/>
                  </a:cubicBezTo>
                </a:path>
              </a:pathLst>
            </a:custGeom>
            <a:solidFill>
              <a:srgbClr val="FFB1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56" name="Freeform 33"/>
            <p:cNvSpPr>
              <a:spLocks/>
            </p:cNvSpPr>
            <p:nvPr/>
          </p:nvSpPr>
          <p:spPr bwMode="auto">
            <a:xfrm>
              <a:off x="6007804" y="4692138"/>
              <a:ext cx="100315" cy="2161149"/>
            </a:xfrm>
            <a:custGeom>
              <a:avLst/>
              <a:gdLst>
                <a:gd name="T0" fmla="*/ 63 w 63"/>
                <a:gd name="T1" fmla="*/ 1358 h 1358"/>
                <a:gd name="T2" fmla="*/ 0 w 63"/>
                <a:gd name="T3" fmla="*/ 1358 h 1358"/>
                <a:gd name="T4" fmla="*/ 0 w 63"/>
                <a:gd name="T5" fmla="*/ 32 h 1358"/>
                <a:gd name="T6" fmla="*/ 31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1" y="0"/>
                  </a:cubicBezTo>
                  <a:cubicBezTo>
                    <a:pt x="58" y="0"/>
                    <a:pt x="63" y="32"/>
                    <a:pt x="63" y="32"/>
                  </a:cubicBezTo>
                  <a:lnTo>
                    <a:pt x="63" y="1358"/>
                  </a:lnTo>
                  <a:close/>
                </a:path>
              </a:pathLst>
            </a:custGeom>
            <a:solidFill>
              <a:srgbClr val="F39C11">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57" name="Freeform 34"/>
            <p:cNvSpPr>
              <a:spLocks/>
            </p:cNvSpPr>
            <p:nvPr/>
          </p:nvSpPr>
          <p:spPr bwMode="auto">
            <a:xfrm>
              <a:off x="6104752" y="4268661"/>
              <a:ext cx="129265" cy="185818"/>
            </a:xfrm>
            <a:custGeom>
              <a:avLst/>
              <a:gdLst>
                <a:gd name="T0" fmla="*/ 0 w 81"/>
                <a:gd name="T1" fmla="*/ 107 h 117"/>
                <a:gd name="T2" fmla="*/ 81 w 81"/>
                <a:gd name="T3" fmla="*/ 109 h 117"/>
                <a:gd name="T4" fmla="*/ 48 w 81"/>
                <a:gd name="T5" fmla="*/ 0 h 117"/>
                <a:gd name="T6" fmla="*/ 28 w 81"/>
                <a:gd name="T7" fmla="*/ 0 h 117"/>
                <a:gd name="T8" fmla="*/ 0 w 81"/>
                <a:gd name="T9" fmla="*/ 107 h 117"/>
              </a:gdLst>
              <a:ahLst/>
              <a:cxnLst>
                <a:cxn ang="0">
                  <a:pos x="T0" y="T1"/>
                </a:cxn>
                <a:cxn ang="0">
                  <a:pos x="T2" y="T3"/>
                </a:cxn>
                <a:cxn ang="0">
                  <a:pos x="T4" y="T5"/>
                </a:cxn>
                <a:cxn ang="0">
                  <a:pos x="T6" y="T7"/>
                </a:cxn>
                <a:cxn ang="0">
                  <a:pos x="T8" y="T9"/>
                </a:cxn>
              </a:cxnLst>
              <a:rect l="0" t="0" r="r" b="b"/>
              <a:pathLst>
                <a:path w="81" h="117">
                  <a:moveTo>
                    <a:pt x="0" y="107"/>
                  </a:moveTo>
                  <a:cubicBezTo>
                    <a:pt x="0" y="107"/>
                    <a:pt x="39" y="117"/>
                    <a:pt x="81" y="109"/>
                  </a:cubicBezTo>
                  <a:cubicBezTo>
                    <a:pt x="48" y="0"/>
                    <a:pt x="48" y="0"/>
                    <a:pt x="48" y="0"/>
                  </a:cubicBezTo>
                  <a:cubicBezTo>
                    <a:pt x="28" y="0"/>
                    <a:pt x="28" y="0"/>
                    <a:pt x="28" y="0"/>
                  </a:cubicBezTo>
                  <a:cubicBezTo>
                    <a:pt x="0" y="107"/>
                    <a:pt x="0" y="107"/>
                    <a:pt x="0" y="107"/>
                  </a:cubicBezTo>
                </a:path>
              </a:pathLst>
            </a:custGeom>
            <a:solidFill>
              <a:srgbClr val="F39C11">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58" name="Freeform 50"/>
            <p:cNvSpPr>
              <a:spLocks/>
            </p:cNvSpPr>
            <p:nvPr/>
          </p:nvSpPr>
          <p:spPr bwMode="auto">
            <a:xfrm>
              <a:off x="6173424" y="4266641"/>
              <a:ext cx="238332" cy="2588666"/>
            </a:xfrm>
            <a:custGeom>
              <a:avLst/>
              <a:gdLst>
                <a:gd name="T0" fmla="*/ 27 w 150"/>
                <a:gd name="T1" fmla="*/ 0 h 1626"/>
                <a:gd name="T2" fmla="*/ 0 w 150"/>
                <a:gd name="T3" fmla="*/ 1 h 1626"/>
                <a:gd name="T4" fmla="*/ 5 w 150"/>
                <a:gd name="T5" fmla="*/ 1 h 1626"/>
                <a:gd name="T6" fmla="*/ 38 w 150"/>
                <a:gd name="T7" fmla="*/ 110 h 1626"/>
                <a:gd name="T8" fmla="*/ 92 w 150"/>
                <a:gd name="T9" fmla="*/ 282 h 1626"/>
                <a:gd name="T10" fmla="*/ 92 w 150"/>
                <a:gd name="T11" fmla="*/ 284 h 1626"/>
                <a:gd name="T12" fmla="*/ 98 w 150"/>
                <a:gd name="T13" fmla="*/ 299 h 1626"/>
                <a:gd name="T14" fmla="*/ 98 w 150"/>
                <a:gd name="T15" fmla="*/ 1625 h 1626"/>
                <a:gd name="T16" fmla="*/ 36 w 150"/>
                <a:gd name="T17" fmla="*/ 1625 h 1626"/>
                <a:gd name="T18" fmla="*/ 36 w 150"/>
                <a:gd name="T19" fmla="*/ 1626 h 1626"/>
                <a:gd name="T20" fmla="*/ 150 w 150"/>
                <a:gd name="T21" fmla="*/ 1626 h 1626"/>
                <a:gd name="T22" fmla="*/ 135 w 150"/>
                <a:gd name="T23" fmla="*/ 290 h 1626"/>
                <a:gd name="T24" fmla="*/ 27 w 150"/>
                <a:gd name="T25" fmla="*/ 0 h 1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0" h="1626">
                  <a:moveTo>
                    <a:pt x="27" y="0"/>
                  </a:moveTo>
                  <a:cubicBezTo>
                    <a:pt x="0" y="1"/>
                    <a:pt x="0" y="1"/>
                    <a:pt x="0" y="1"/>
                  </a:cubicBezTo>
                  <a:cubicBezTo>
                    <a:pt x="5" y="1"/>
                    <a:pt x="5" y="1"/>
                    <a:pt x="5" y="1"/>
                  </a:cubicBezTo>
                  <a:cubicBezTo>
                    <a:pt x="38" y="110"/>
                    <a:pt x="38" y="110"/>
                    <a:pt x="38" y="110"/>
                  </a:cubicBezTo>
                  <a:cubicBezTo>
                    <a:pt x="92" y="282"/>
                    <a:pt x="92" y="282"/>
                    <a:pt x="92" y="282"/>
                  </a:cubicBezTo>
                  <a:cubicBezTo>
                    <a:pt x="92" y="284"/>
                    <a:pt x="92" y="284"/>
                    <a:pt x="92" y="284"/>
                  </a:cubicBezTo>
                  <a:cubicBezTo>
                    <a:pt x="96" y="291"/>
                    <a:pt x="98" y="299"/>
                    <a:pt x="98" y="299"/>
                  </a:cubicBezTo>
                  <a:cubicBezTo>
                    <a:pt x="98" y="1625"/>
                    <a:pt x="98" y="1625"/>
                    <a:pt x="98" y="1625"/>
                  </a:cubicBezTo>
                  <a:cubicBezTo>
                    <a:pt x="36" y="1625"/>
                    <a:pt x="36" y="1625"/>
                    <a:pt x="36" y="1625"/>
                  </a:cubicBezTo>
                  <a:cubicBezTo>
                    <a:pt x="36" y="1626"/>
                    <a:pt x="36" y="1626"/>
                    <a:pt x="36" y="1626"/>
                  </a:cubicBezTo>
                  <a:cubicBezTo>
                    <a:pt x="150" y="1626"/>
                    <a:pt x="150" y="1626"/>
                    <a:pt x="150" y="1626"/>
                  </a:cubicBezTo>
                  <a:cubicBezTo>
                    <a:pt x="135" y="290"/>
                    <a:pt x="135" y="290"/>
                    <a:pt x="135" y="290"/>
                  </a:cubicBezTo>
                  <a:cubicBezTo>
                    <a:pt x="27" y="0"/>
                    <a:pt x="27" y="0"/>
                    <a:pt x="27"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59" name="Freeform 51"/>
            <p:cNvSpPr>
              <a:spLocks/>
            </p:cNvSpPr>
            <p:nvPr/>
          </p:nvSpPr>
          <p:spPr bwMode="auto">
            <a:xfrm>
              <a:off x="6161979" y="4441687"/>
              <a:ext cx="157542" cy="298252"/>
            </a:xfrm>
            <a:custGeom>
              <a:avLst/>
              <a:gdLst>
                <a:gd name="T0" fmla="*/ 45 w 99"/>
                <a:gd name="T1" fmla="*/ 0 h 187"/>
                <a:gd name="T2" fmla="*/ 45 w 99"/>
                <a:gd name="T3" fmla="*/ 0 h 187"/>
                <a:gd name="T4" fmla="*/ 11 w 99"/>
                <a:gd name="T5" fmla="*/ 3 h 187"/>
                <a:gd name="T6" fmla="*/ 0 w 99"/>
                <a:gd name="T7" fmla="*/ 3 h 187"/>
                <a:gd name="T8" fmla="*/ 0 w 99"/>
                <a:gd name="T9" fmla="*/ 160 h 187"/>
                <a:gd name="T10" fmla="*/ 3 w 99"/>
                <a:gd name="T11" fmla="*/ 160 h 187"/>
                <a:gd name="T12" fmla="*/ 4 w 99"/>
                <a:gd name="T13" fmla="*/ 160 h 187"/>
                <a:gd name="T14" fmla="*/ 42 w 99"/>
                <a:gd name="T15" fmla="*/ 187 h 187"/>
                <a:gd name="T16" fmla="*/ 72 w 99"/>
                <a:gd name="T17" fmla="*/ 157 h 187"/>
                <a:gd name="T18" fmla="*/ 73 w 99"/>
                <a:gd name="T19" fmla="*/ 157 h 187"/>
                <a:gd name="T20" fmla="*/ 99 w 99"/>
                <a:gd name="T21" fmla="*/ 174 h 187"/>
                <a:gd name="T22" fmla="*/ 99 w 99"/>
                <a:gd name="T23" fmla="*/ 172 h 187"/>
                <a:gd name="T24" fmla="*/ 45 w 99"/>
                <a:gd name="T25"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187">
                  <a:moveTo>
                    <a:pt x="45" y="0"/>
                  </a:moveTo>
                  <a:cubicBezTo>
                    <a:pt x="45" y="0"/>
                    <a:pt x="45" y="0"/>
                    <a:pt x="45" y="0"/>
                  </a:cubicBezTo>
                  <a:cubicBezTo>
                    <a:pt x="33" y="2"/>
                    <a:pt x="21" y="3"/>
                    <a:pt x="11" y="3"/>
                  </a:cubicBezTo>
                  <a:cubicBezTo>
                    <a:pt x="7" y="3"/>
                    <a:pt x="3" y="3"/>
                    <a:pt x="0" y="3"/>
                  </a:cubicBezTo>
                  <a:cubicBezTo>
                    <a:pt x="0" y="160"/>
                    <a:pt x="0" y="160"/>
                    <a:pt x="0" y="160"/>
                  </a:cubicBezTo>
                  <a:cubicBezTo>
                    <a:pt x="1" y="160"/>
                    <a:pt x="2" y="160"/>
                    <a:pt x="3" y="160"/>
                  </a:cubicBezTo>
                  <a:cubicBezTo>
                    <a:pt x="3" y="160"/>
                    <a:pt x="4" y="160"/>
                    <a:pt x="4" y="160"/>
                  </a:cubicBezTo>
                  <a:cubicBezTo>
                    <a:pt x="29" y="160"/>
                    <a:pt x="39" y="178"/>
                    <a:pt x="42" y="187"/>
                  </a:cubicBezTo>
                  <a:cubicBezTo>
                    <a:pt x="44" y="179"/>
                    <a:pt x="50" y="158"/>
                    <a:pt x="72" y="157"/>
                  </a:cubicBezTo>
                  <a:cubicBezTo>
                    <a:pt x="73" y="157"/>
                    <a:pt x="73" y="157"/>
                    <a:pt x="73" y="157"/>
                  </a:cubicBezTo>
                  <a:cubicBezTo>
                    <a:pt x="87" y="157"/>
                    <a:pt x="94" y="166"/>
                    <a:pt x="99" y="174"/>
                  </a:cubicBezTo>
                  <a:cubicBezTo>
                    <a:pt x="99" y="172"/>
                    <a:pt x="99" y="172"/>
                    <a:pt x="99" y="172"/>
                  </a:cubicBezTo>
                  <a:cubicBezTo>
                    <a:pt x="45" y="0"/>
                    <a:pt x="45" y="0"/>
                    <a:pt x="45"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60" name="Freeform 52"/>
            <p:cNvSpPr>
              <a:spLocks/>
            </p:cNvSpPr>
            <p:nvPr/>
          </p:nvSpPr>
          <p:spPr bwMode="auto">
            <a:xfrm>
              <a:off x="6161979" y="4696851"/>
              <a:ext cx="68672" cy="2158456"/>
            </a:xfrm>
            <a:custGeom>
              <a:avLst/>
              <a:gdLst>
                <a:gd name="T0" fmla="*/ 4 w 43"/>
                <a:gd name="T1" fmla="*/ 0 h 1356"/>
                <a:gd name="T2" fmla="*/ 3 w 43"/>
                <a:gd name="T3" fmla="*/ 0 h 1356"/>
                <a:gd name="T4" fmla="*/ 0 w 43"/>
                <a:gd name="T5" fmla="*/ 0 h 1356"/>
                <a:gd name="T6" fmla="*/ 0 w 43"/>
                <a:gd name="T7" fmla="*/ 1356 h 1356"/>
                <a:gd name="T8" fmla="*/ 43 w 43"/>
                <a:gd name="T9" fmla="*/ 1356 h 1356"/>
                <a:gd name="T10" fmla="*/ 43 w 43"/>
                <a:gd name="T11" fmla="*/ 1355 h 1356"/>
                <a:gd name="T12" fmla="*/ 42 w 43"/>
                <a:gd name="T13" fmla="*/ 1355 h 1356"/>
                <a:gd name="T14" fmla="*/ 42 w 43"/>
                <a:gd name="T15" fmla="*/ 29 h 1356"/>
                <a:gd name="T16" fmla="*/ 42 w 43"/>
                <a:gd name="T17" fmla="*/ 27 h 1356"/>
                <a:gd name="T18" fmla="*/ 4 w 43"/>
                <a:gd name="T19"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1356">
                  <a:moveTo>
                    <a:pt x="4" y="0"/>
                  </a:moveTo>
                  <a:cubicBezTo>
                    <a:pt x="4" y="0"/>
                    <a:pt x="3" y="0"/>
                    <a:pt x="3" y="0"/>
                  </a:cubicBezTo>
                  <a:cubicBezTo>
                    <a:pt x="2" y="0"/>
                    <a:pt x="1" y="0"/>
                    <a:pt x="0" y="0"/>
                  </a:cubicBezTo>
                  <a:cubicBezTo>
                    <a:pt x="0" y="1356"/>
                    <a:pt x="0" y="1356"/>
                    <a:pt x="0" y="1356"/>
                  </a:cubicBezTo>
                  <a:cubicBezTo>
                    <a:pt x="43" y="1356"/>
                    <a:pt x="43" y="1356"/>
                    <a:pt x="43" y="1356"/>
                  </a:cubicBezTo>
                  <a:cubicBezTo>
                    <a:pt x="43" y="1355"/>
                    <a:pt x="43" y="1355"/>
                    <a:pt x="43" y="1355"/>
                  </a:cubicBezTo>
                  <a:cubicBezTo>
                    <a:pt x="42" y="1355"/>
                    <a:pt x="42" y="1355"/>
                    <a:pt x="42" y="1355"/>
                  </a:cubicBezTo>
                  <a:cubicBezTo>
                    <a:pt x="42" y="29"/>
                    <a:pt x="42" y="29"/>
                    <a:pt x="42" y="29"/>
                  </a:cubicBezTo>
                  <a:cubicBezTo>
                    <a:pt x="42" y="29"/>
                    <a:pt x="42" y="28"/>
                    <a:pt x="42" y="27"/>
                  </a:cubicBezTo>
                  <a:cubicBezTo>
                    <a:pt x="39" y="18"/>
                    <a:pt x="29" y="0"/>
                    <a:pt x="4" y="0"/>
                  </a:cubicBezTo>
                </a:path>
              </a:pathLst>
            </a:custGeom>
            <a:solidFill>
              <a:srgbClr val="F39C1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61" name="Freeform 53"/>
            <p:cNvSpPr>
              <a:spLocks/>
            </p:cNvSpPr>
            <p:nvPr/>
          </p:nvSpPr>
          <p:spPr bwMode="auto">
            <a:xfrm>
              <a:off x="6228631" y="4692138"/>
              <a:ext cx="100315" cy="2161149"/>
            </a:xfrm>
            <a:custGeom>
              <a:avLst/>
              <a:gdLst>
                <a:gd name="T0" fmla="*/ 31 w 63"/>
                <a:gd name="T1" fmla="*/ 0 h 1358"/>
                <a:gd name="T2" fmla="*/ 30 w 63"/>
                <a:gd name="T3" fmla="*/ 0 h 1358"/>
                <a:gd name="T4" fmla="*/ 0 w 63"/>
                <a:gd name="T5" fmla="*/ 30 h 1358"/>
                <a:gd name="T6" fmla="*/ 0 w 63"/>
                <a:gd name="T7" fmla="*/ 32 h 1358"/>
                <a:gd name="T8" fmla="*/ 0 w 63"/>
                <a:gd name="T9" fmla="*/ 1358 h 1358"/>
                <a:gd name="T10" fmla="*/ 1 w 63"/>
                <a:gd name="T11" fmla="*/ 1358 h 1358"/>
                <a:gd name="T12" fmla="*/ 63 w 63"/>
                <a:gd name="T13" fmla="*/ 1358 h 1358"/>
                <a:gd name="T14" fmla="*/ 63 w 63"/>
                <a:gd name="T15" fmla="*/ 32 h 1358"/>
                <a:gd name="T16" fmla="*/ 57 w 63"/>
                <a:gd name="T17" fmla="*/ 17 h 1358"/>
                <a:gd name="T18" fmla="*/ 31 w 63"/>
                <a:gd name="T19" fmla="*/ 0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358">
                  <a:moveTo>
                    <a:pt x="31" y="0"/>
                  </a:moveTo>
                  <a:cubicBezTo>
                    <a:pt x="31" y="0"/>
                    <a:pt x="31" y="0"/>
                    <a:pt x="30" y="0"/>
                  </a:cubicBezTo>
                  <a:cubicBezTo>
                    <a:pt x="8" y="1"/>
                    <a:pt x="2" y="22"/>
                    <a:pt x="0" y="30"/>
                  </a:cubicBezTo>
                  <a:cubicBezTo>
                    <a:pt x="0" y="31"/>
                    <a:pt x="0" y="32"/>
                    <a:pt x="0" y="32"/>
                  </a:cubicBezTo>
                  <a:cubicBezTo>
                    <a:pt x="0" y="1358"/>
                    <a:pt x="0" y="1358"/>
                    <a:pt x="0" y="1358"/>
                  </a:cubicBezTo>
                  <a:cubicBezTo>
                    <a:pt x="1" y="1358"/>
                    <a:pt x="1" y="1358"/>
                    <a:pt x="1" y="1358"/>
                  </a:cubicBezTo>
                  <a:cubicBezTo>
                    <a:pt x="63" y="1358"/>
                    <a:pt x="63" y="1358"/>
                    <a:pt x="63" y="1358"/>
                  </a:cubicBezTo>
                  <a:cubicBezTo>
                    <a:pt x="63" y="32"/>
                    <a:pt x="63" y="32"/>
                    <a:pt x="63" y="32"/>
                  </a:cubicBezTo>
                  <a:cubicBezTo>
                    <a:pt x="63" y="32"/>
                    <a:pt x="61" y="24"/>
                    <a:pt x="57" y="17"/>
                  </a:cubicBezTo>
                  <a:cubicBezTo>
                    <a:pt x="52" y="9"/>
                    <a:pt x="45" y="0"/>
                    <a:pt x="31" y="0"/>
                  </a:cubicBezTo>
                </a:path>
              </a:pathLst>
            </a:custGeom>
            <a:solidFill>
              <a:srgbClr val="F39C1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62" name="Freeform 54"/>
            <p:cNvSpPr>
              <a:spLocks/>
            </p:cNvSpPr>
            <p:nvPr/>
          </p:nvSpPr>
          <p:spPr bwMode="auto">
            <a:xfrm>
              <a:off x="6161979" y="4268661"/>
              <a:ext cx="72038" cy="178413"/>
            </a:xfrm>
            <a:custGeom>
              <a:avLst/>
              <a:gdLst>
                <a:gd name="T0" fmla="*/ 12 w 45"/>
                <a:gd name="T1" fmla="*/ 0 h 112"/>
                <a:gd name="T2" fmla="*/ 7 w 45"/>
                <a:gd name="T3" fmla="*/ 0 h 112"/>
                <a:gd name="T4" fmla="*/ 0 w 45"/>
                <a:gd name="T5" fmla="*/ 0 h 112"/>
                <a:gd name="T6" fmla="*/ 0 w 45"/>
                <a:gd name="T7" fmla="*/ 112 h 112"/>
                <a:gd name="T8" fmla="*/ 11 w 45"/>
                <a:gd name="T9" fmla="*/ 112 h 112"/>
                <a:gd name="T10" fmla="*/ 45 w 45"/>
                <a:gd name="T11" fmla="*/ 109 h 112"/>
                <a:gd name="T12" fmla="*/ 45 w 45"/>
                <a:gd name="T13" fmla="*/ 109 h 112"/>
                <a:gd name="T14" fmla="*/ 12 w 45"/>
                <a:gd name="T15" fmla="*/ 0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112">
                  <a:moveTo>
                    <a:pt x="12" y="0"/>
                  </a:moveTo>
                  <a:cubicBezTo>
                    <a:pt x="7" y="0"/>
                    <a:pt x="7" y="0"/>
                    <a:pt x="7" y="0"/>
                  </a:cubicBezTo>
                  <a:cubicBezTo>
                    <a:pt x="0" y="0"/>
                    <a:pt x="0" y="0"/>
                    <a:pt x="0" y="0"/>
                  </a:cubicBezTo>
                  <a:cubicBezTo>
                    <a:pt x="0" y="112"/>
                    <a:pt x="0" y="112"/>
                    <a:pt x="0" y="112"/>
                  </a:cubicBezTo>
                  <a:cubicBezTo>
                    <a:pt x="3" y="112"/>
                    <a:pt x="7" y="112"/>
                    <a:pt x="11" y="112"/>
                  </a:cubicBezTo>
                  <a:cubicBezTo>
                    <a:pt x="21" y="112"/>
                    <a:pt x="33" y="111"/>
                    <a:pt x="45" y="109"/>
                  </a:cubicBezTo>
                  <a:cubicBezTo>
                    <a:pt x="45" y="109"/>
                    <a:pt x="45" y="109"/>
                    <a:pt x="45" y="109"/>
                  </a:cubicBezTo>
                  <a:cubicBezTo>
                    <a:pt x="12" y="0"/>
                    <a:pt x="12" y="0"/>
                    <a:pt x="12" y="0"/>
                  </a:cubicBezTo>
                </a:path>
              </a:pathLst>
            </a:custGeom>
            <a:solidFill>
              <a:srgbClr val="F39C1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grpSp>
      <p:grpSp>
        <p:nvGrpSpPr>
          <p:cNvPr id="463" name="Group 6"/>
          <p:cNvGrpSpPr/>
          <p:nvPr userDrawn="1"/>
        </p:nvGrpSpPr>
        <p:grpSpPr>
          <a:xfrm rot="10800000" flipV="1">
            <a:off x="7468562" y="6225657"/>
            <a:ext cx="409232" cy="2412631"/>
            <a:chOff x="6480429" y="3713225"/>
            <a:chExt cx="409339" cy="3142082"/>
          </a:xfrm>
        </p:grpSpPr>
        <p:sp>
          <p:nvSpPr>
            <p:cNvPr id="464" name="Freeform 5"/>
            <p:cNvSpPr>
              <a:spLocks/>
            </p:cNvSpPr>
            <p:nvPr/>
          </p:nvSpPr>
          <p:spPr bwMode="auto">
            <a:xfrm>
              <a:off x="6491874" y="3722651"/>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65" name="Freeform 6"/>
            <p:cNvSpPr>
              <a:spLocks/>
            </p:cNvSpPr>
            <p:nvPr/>
          </p:nvSpPr>
          <p:spPr bwMode="auto">
            <a:xfrm>
              <a:off x="6491874" y="3722651"/>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66" name="Freeform 7"/>
            <p:cNvSpPr>
              <a:spLocks/>
            </p:cNvSpPr>
            <p:nvPr/>
          </p:nvSpPr>
          <p:spPr bwMode="auto">
            <a:xfrm>
              <a:off x="6579397" y="4144108"/>
              <a:ext cx="125899" cy="2711199"/>
            </a:xfrm>
            <a:custGeom>
              <a:avLst/>
              <a:gdLst>
                <a:gd name="T0" fmla="*/ 79 w 79"/>
                <a:gd name="T1" fmla="*/ 1703 h 1703"/>
                <a:gd name="T2" fmla="*/ 0 w 79"/>
                <a:gd name="T3" fmla="*/ 1703 h 1703"/>
                <a:gd name="T4" fmla="*/ 0 w 79"/>
                <a:gd name="T5" fmla="*/ 33 h 1703"/>
                <a:gd name="T6" fmla="*/ 38 w 79"/>
                <a:gd name="T7" fmla="*/ 1 h 1703"/>
                <a:gd name="T8" fmla="*/ 79 w 79"/>
                <a:gd name="T9" fmla="*/ 33 h 1703"/>
                <a:gd name="T10" fmla="*/ 79 w 79"/>
                <a:gd name="T11" fmla="*/ 1703 h 1703"/>
              </a:gdLst>
              <a:ahLst/>
              <a:cxnLst>
                <a:cxn ang="0">
                  <a:pos x="T0" y="T1"/>
                </a:cxn>
                <a:cxn ang="0">
                  <a:pos x="T2" y="T3"/>
                </a:cxn>
                <a:cxn ang="0">
                  <a:pos x="T4" y="T5"/>
                </a:cxn>
                <a:cxn ang="0">
                  <a:pos x="T6" y="T7"/>
                </a:cxn>
                <a:cxn ang="0">
                  <a:pos x="T8" y="T9"/>
                </a:cxn>
                <a:cxn ang="0">
                  <a:pos x="T10" y="T11"/>
                </a:cxn>
              </a:cxnLst>
              <a:rect l="0" t="0" r="r" b="b"/>
              <a:pathLst>
                <a:path w="79" h="1703">
                  <a:moveTo>
                    <a:pt x="79" y="1703"/>
                  </a:moveTo>
                  <a:cubicBezTo>
                    <a:pt x="0" y="1703"/>
                    <a:pt x="0" y="1703"/>
                    <a:pt x="0" y="1703"/>
                  </a:cubicBezTo>
                  <a:cubicBezTo>
                    <a:pt x="0" y="33"/>
                    <a:pt x="0" y="33"/>
                    <a:pt x="0" y="33"/>
                  </a:cubicBezTo>
                  <a:cubicBezTo>
                    <a:pt x="0" y="33"/>
                    <a:pt x="5" y="2"/>
                    <a:pt x="38" y="1"/>
                  </a:cubicBezTo>
                  <a:cubicBezTo>
                    <a:pt x="72" y="0"/>
                    <a:pt x="79" y="33"/>
                    <a:pt x="79" y="33"/>
                  </a:cubicBezTo>
                  <a:cubicBezTo>
                    <a:pt x="79" y="1703"/>
                    <a:pt x="79" y="1703"/>
                    <a:pt x="79" y="1703"/>
                  </a:cubicBezTo>
                </a:path>
              </a:pathLst>
            </a:custGeom>
            <a:solidFill>
              <a:srgbClr val="E23761">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67" name="Freeform 8"/>
            <p:cNvSpPr>
              <a:spLocks/>
            </p:cNvSpPr>
            <p:nvPr/>
          </p:nvSpPr>
          <p:spPr bwMode="auto">
            <a:xfrm>
              <a:off x="6701930" y="4141415"/>
              <a:ext cx="100315" cy="2711872"/>
            </a:xfrm>
            <a:custGeom>
              <a:avLst/>
              <a:gdLst>
                <a:gd name="T0" fmla="*/ 63 w 63"/>
                <a:gd name="T1" fmla="*/ 1704 h 1704"/>
                <a:gd name="T2" fmla="*/ 0 w 63"/>
                <a:gd name="T3" fmla="*/ 1704 h 1704"/>
                <a:gd name="T4" fmla="*/ 0 w 63"/>
                <a:gd name="T5" fmla="*/ 33 h 1704"/>
                <a:gd name="T6" fmla="*/ 31 w 63"/>
                <a:gd name="T7" fmla="*/ 1 h 1704"/>
                <a:gd name="T8" fmla="*/ 63 w 63"/>
                <a:gd name="T9" fmla="*/ 33 h 1704"/>
                <a:gd name="T10" fmla="*/ 63 w 63"/>
                <a:gd name="T11" fmla="*/ 1704 h 1704"/>
              </a:gdLst>
              <a:ahLst/>
              <a:cxnLst>
                <a:cxn ang="0">
                  <a:pos x="T0" y="T1"/>
                </a:cxn>
                <a:cxn ang="0">
                  <a:pos x="T2" y="T3"/>
                </a:cxn>
                <a:cxn ang="0">
                  <a:pos x="T4" y="T5"/>
                </a:cxn>
                <a:cxn ang="0">
                  <a:pos x="T6" y="T7"/>
                </a:cxn>
                <a:cxn ang="0">
                  <a:pos x="T8" y="T9"/>
                </a:cxn>
                <a:cxn ang="0">
                  <a:pos x="T10" y="T11"/>
                </a:cxn>
              </a:cxnLst>
              <a:rect l="0" t="0" r="r" b="b"/>
              <a:pathLst>
                <a:path w="63" h="1704">
                  <a:moveTo>
                    <a:pt x="63" y="1704"/>
                  </a:moveTo>
                  <a:cubicBezTo>
                    <a:pt x="0" y="1704"/>
                    <a:pt x="0" y="1704"/>
                    <a:pt x="0" y="1704"/>
                  </a:cubicBezTo>
                  <a:cubicBezTo>
                    <a:pt x="0" y="33"/>
                    <a:pt x="0" y="33"/>
                    <a:pt x="0" y="33"/>
                  </a:cubicBezTo>
                  <a:cubicBezTo>
                    <a:pt x="0" y="33"/>
                    <a:pt x="4" y="1"/>
                    <a:pt x="31" y="1"/>
                  </a:cubicBezTo>
                  <a:cubicBezTo>
                    <a:pt x="58" y="0"/>
                    <a:pt x="63" y="33"/>
                    <a:pt x="63" y="33"/>
                  </a:cubicBezTo>
                  <a:cubicBezTo>
                    <a:pt x="63" y="1704"/>
                    <a:pt x="63" y="1704"/>
                    <a:pt x="63" y="1704"/>
                  </a:cubicBezTo>
                </a:path>
              </a:pathLst>
            </a:custGeom>
            <a:solidFill>
              <a:srgbClr val="3DCE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68" name="Freeform 9"/>
            <p:cNvSpPr>
              <a:spLocks/>
            </p:cNvSpPr>
            <p:nvPr/>
          </p:nvSpPr>
          <p:spPr bwMode="auto">
            <a:xfrm>
              <a:off x="6480429" y="4141415"/>
              <a:ext cx="100315" cy="2711872"/>
            </a:xfrm>
            <a:custGeom>
              <a:avLst/>
              <a:gdLst>
                <a:gd name="T0" fmla="*/ 63 w 63"/>
                <a:gd name="T1" fmla="*/ 1704 h 1704"/>
                <a:gd name="T2" fmla="*/ 0 w 63"/>
                <a:gd name="T3" fmla="*/ 1704 h 1704"/>
                <a:gd name="T4" fmla="*/ 0 w 63"/>
                <a:gd name="T5" fmla="*/ 33 h 1704"/>
                <a:gd name="T6" fmla="*/ 31 w 63"/>
                <a:gd name="T7" fmla="*/ 1 h 1704"/>
                <a:gd name="T8" fmla="*/ 63 w 63"/>
                <a:gd name="T9" fmla="*/ 33 h 1704"/>
                <a:gd name="T10" fmla="*/ 63 w 63"/>
                <a:gd name="T11" fmla="*/ 1704 h 1704"/>
              </a:gdLst>
              <a:ahLst/>
              <a:cxnLst>
                <a:cxn ang="0">
                  <a:pos x="T0" y="T1"/>
                </a:cxn>
                <a:cxn ang="0">
                  <a:pos x="T2" y="T3"/>
                </a:cxn>
                <a:cxn ang="0">
                  <a:pos x="T4" y="T5"/>
                </a:cxn>
                <a:cxn ang="0">
                  <a:pos x="T6" y="T7"/>
                </a:cxn>
                <a:cxn ang="0">
                  <a:pos x="T8" y="T9"/>
                </a:cxn>
                <a:cxn ang="0">
                  <a:pos x="T10" y="T11"/>
                </a:cxn>
              </a:cxnLst>
              <a:rect l="0" t="0" r="r" b="b"/>
              <a:pathLst>
                <a:path w="63" h="1704">
                  <a:moveTo>
                    <a:pt x="63" y="1704"/>
                  </a:moveTo>
                  <a:cubicBezTo>
                    <a:pt x="0" y="1704"/>
                    <a:pt x="0" y="1704"/>
                    <a:pt x="0" y="1704"/>
                  </a:cubicBezTo>
                  <a:cubicBezTo>
                    <a:pt x="0" y="33"/>
                    <a:pt x="0" y="33"/>
                    <a:pt x="0" y="33"/>
                  </a:cubicBezTo>
                  <a:cubicBezTo>
                    <a:pt x="0" y="33"/>
                    <a:pt x="4" y="1"/>
                    <a:pt x="31" y="1"/>
                  </a:cubicBezTo>
                  <a:cubicBezTo>
                    <a:pt x="58" y="0"/>
                    <a:pt x="63" y="33"/>
                    <a:pt x="63" y="33"/>
                  </a:cubicBezTo>
                  <a:lnTo>
                    <a:pt x="63" y="1704"/>
                  </a:lnTo>
                  <a:close/>
                </a:path>
              </a:pathLst>
            </a:custGeom>
            <a:solidFill>
              <a:srgbClr val="E23761">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69" name="Freeform 10"/>
            <p:cNvSpPr>
              <a:spLocks/>
            </p:cNvSpPr>
            <p:nvPr/>
          </p:nvSpPr>
          <p:spPr bwMode="auto">
            <a:xfrm>
              <a:off x="6576031" y="3714572"/>
              <a:ext cx="131958" cy="191204"/>
            </a:xfrm>
            <a:custGeom>
              <a:avLst/>
              <a:gdLst>
                <a:gd name="T0" fmla="*/ 0 w 83"/>
                <a:gd name="T1" fmla="*/ 111 h 120"/>
                <a:gd name="T2" fmla="*/ 83 w 83"/>
                <a:gd name="T3" fmla="*/ 113 h 120"/>
                <a:gd name="T4" fmla="*/ 50 w 83"/>
                <a:gd name="T5" fmla="*/ 0 h 120"/>
                <a:gd name="T6" fmla="*/ 29 w 83"/>
                <a:gd name="T7" fmla="*/ 0 h 120"/>
                <a:gd name="T8" fmla="*/ 0 w 83"/>
                <a:gd name="T9" fmla="*/ 111 h 120"/>
              </a:gdLst>
              <a:ahLst/>
              <a:cxnLst>
                <a:cxn ang="0">
                  <a:pos x="T0" y="T1"/>
                </a:cxn>
                <a:cxn ang="0">
                  <a:pos x="T2" y="T3"/>
                </a:cxn>
                <a:cxn ang="0">
                  <a:pos x="T4" y="T5"/>
                </a:cxn>
                <a:cxn ang="0">
                  <a:pos x="T6" y="T7"/>
                </a:cxn>
                <a:cxn ang="0">
                  <a:pos x="T8" y="T9"/>
                </a:cxn>
              </a:cxnLst>
              <a:rect l="0" t="0" r="r" b="b"/>
              <a:pathLst>
                <a:path w="83" h="120">
                  <a:moveTo>
                    <a:pt x="0" y="111"/>
                  </a:moveTo>
                  <a:cubicBezTo>
                    <a:pt x="0" y="111"/>
                    <a:pt x="40" y="120"/>
                    <a:pt x="83" y="113"/>
                  </a:cubicBezTo>
                  <a:cubicBezTo>
                    <a:pt x="50" y="0"/>
                    <a:pt x="50" y="0"/>
                    <a:pt x="50" y="0"/>
                  </a:cubicBezTo>
                  <a:cubicBezTo>
                    <a:pt x="29" y="0"/>
                    <a:pt x="29" y="0"/>
                    <a:pt x="29" y="0"/>
                  </a:cubicBezTo>
                  <a:cubicBezTo>
                    <a:pt x="0" y="111"/>
                    <a:pt x="0" y="111"/>
                    <a:pt x="0" y="111"/>
                  </a:cubicBezTo>
                </a:path>
              </a:pathLst>
            </a:custGeom>
            <a:solidFill>
              <a:srgbClr val="E23761">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70" name="Freeform 55"/>
            <p:cNvSpPr>
              <a:spLocks/>
            </p:cNvSpPr>
            <p:nvPr/>
          </p:nvSpPr>
          <p:spPr bwMode="auto">
            <a:xfrm>
              <a:off x="6655475" y="3713225"/>
              <a:ext cx="234293" cy="3142082"/>
            </a:xfrm>
            <a:custGeom>
              <a:avLst/>
              <a:gdLst>
                <a:gd name="T0" fmla="*/ 24 w 147"/>
                <a:gd name="T1" fmla="*/ 0 h 1974"/>
                <a:gd name="T2" fmla="*/ 0 w 147"/>
                <a:gd name="T3" fmla="*/ 1 h 1974"/>
                <a:gd name="T4" fmla="*/ 33 w 147"/>
                <a:gd name="T5" fmla="*/ 114 h 1974"/>
                <a:gd name="T6" fmla="*/ 33 w 147"/>
                <a:gd name="T7" fmla="*/ 114 h 1974"/>
                <a:gd name="T8" fmla="*/ 87 w 147"/>
                <a:gd name="T9" fmla="*/ 284 h 1974"/>
                <a:gd name="T10" fmla="*/ 86 w 147"/>
                <a:gd name="T11" fmla="*/ 286 h 1974"/>
                <a:gd name="T12" fmla="*/ 92 w 147"/>
                <a:gd name="T13" fmla="*/ 302 h 1974"/>
                <a:gd name="T14" fmla="*/ 92 w 147"/>
                <a:gd name="T15" fmla="*/ 1973 h 1974"/>
                <a:gd name="T16" fmla="*/ 31 w 147"/>
                <a:gd name="T17" fmla="*/ 1973 h 1974"/>
                <a:gd name="T18" fmla="*/ 31 w 147"/>
                <a:gd name="T19" fmla="*/ 1974 h 1974"/>
                <a:gd name="T20" fmla="*/ 147 w 147"/>
                <a:gd name="T21" fmla="*/ 1974 h 1974"/>
                <a:gd name="T22" fmla="*/ 132 w 147"/>
                <a:gd name="T23" fmla="*/ 290 h 1974"/>
                <a:gd name="T24" fmla="*/ 24 w 147"/>
                <a:gd name="T25" fmla="*/ 0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7" h="1974">
                  <a:moveTo>
                    <a:pt x="24" y="0"/>
                  </a:moveTo>
                  <a:cubicBezTo>
                    <a:pt x="0" y="1"/>
                    <a:pt x="0" y="1"/>
                    <a:pt x="0" y="1"/>
                  </a:cubicBezTo>
                  <a:cubicBezTo>
                    <a:pt x="33" y="114"/>
                    <a:pt x="33" y="114"/>
                    <a:pt x="33" y="114"/>
                  </a:cubicBezTo>
                  <a:cubicBezTo>
                    <a:pt x="33" y="114"/>
                    <a:pt x="33" y="114"/>
                    <a:pt x="33" y="114"/>
                  </a:cubicBezTo>
                  <a:cubicBezTo>
                    <a:pt x="87" y="284"/>
                    <a:pt x="87" y="284"/>
                    <a:pt x="87" y="284"/>
                  </a:cubicBezTo>
                  <a:cubicBezTo>
                    <a:pt x="86" y="286"/>
                    <a:pt x="86" y="286"/>
                    <a:pt x="86" y="286"/>
                  </a:cubicBezTo>
                  <a:cubicBezTo>
                    <a:pt x="91" y="294"/>
                    <a:pt x="92" y="302"/>
                    <a:pt x="92" y="302"/>
                  </a:cubicBezTo>
                  <a:cubicBezTo>
                    <a:pt x="92" y="1973"/>
                    <a:pt x="92" y="1973"/>
                    <a:pt x="92" y="1973"/>
                  </a:cubicBezTo>
                  <a:cubicBezTo>
                    <a:pt x="31" y="1973"/>
                    <a:pt x="31" y="1973"/>
                    <a:pt x="31" y="1973"/>
                  </a:cubicBezTo>
                  <a:cubicBezTo>
                    <a:pt x="31" y="1974"/>
                    <a:pt x="31" y="1974"/>
                    <a:pt x="31" y="1974"/>
                  </a:cubicBezTo>
                  <a:cubicBezTo>
                    <a:pt x="147" y="1974"/>
                    <a:pt x="147" y="1974"/>
                    <a:pt x="147" y="1974"/>
                  </a:cubicBezTo>
                  <a:cubicBezTo>
                    <a:pt x="132" y="290"/>
                    <a:pt x="132" y="290"/>
                    <a:pt x="132" y="290"/>
                  </a:cubicBezTo>
                  <a:cubicBezTo>
                    <a:pt x="24" y="0"/>
                    <a:pt x="24" y="0"/>
                    <a:pt x="2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71" name="Freeform 56"/>
            <p:cNvSpPr>
              <a:spLocks/>
            </p:cNvSpPr>
            <p:nvPr/>
          </p:nvSpPr>
          <p:spPr bwMode="auto">
            <a:xfrm>
              <a:off x="6639990" y="3894331"/>
              <a:ext cx="154175" cy="294886"/>
            </a:xfrm>
            <a:custGeom>
              <a:avLst/>
              <a:gdLst>
                <a:gd name="T0" fmla="*/ 43 w 97"/>
                <a:gd name="T1" fmla="*/ 0 h 185"/>
                <a:gd name="T2" fmla="*/ 8 w 97"/>
                <a:gd name="T3" fmla="*/ 3 h 185"/>
                <a:gd name="T4" fmla="*/ 0 w 97"/>
                <a:gd name="T5" fmla="*/ 3 h 185"/>
                <a:gd name="T6" fmla="*/ 0 w 97"/>
                <a:gd name="T7" fmla="*/ 158 h 185"/>
                <a:gd name="T8" fmla="*/ 0 w 97"/>
                <a:gd name="T9" fmla="*/ 158 h 185"/>
                <a:gd name="T10" fmla="*/ 1 w 97"/>
                <a:gd name="T11" fmla="*/ 158 h 185"/>
                <a:gd name="T12" fmla="*/ 39 w 97"/>
                <a:gd name="T13" fmla="*/ 185 h 185"/>
                <a:gd name="T14" fmla="*/ 70 w 97"/>
                <a:gd name="T15" fmla="*/ 156 h 185"/>
                <a:gd name="T16" fmla="*/ 71 w 97"/>
                <a:gd name="T17" fmla="*/ 156 h 185"/>
                <a:gd name="T18" fmla="*/ 96 w 97"/>
                <a:gd name="T19" fmla="*/ 172 h 185"/>
                <a:gd name="T20" fmla="*/ 97 w 97"/>
                <a:gd name="T21" fmla="*/ 170 h 185"/>
                <a:gd name="T22" fmla="*/ 43 w 97"/>
                <a:gd name="T23"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7" h="185">
                  <a:moveTo>
                    <a:pt x="43" y="0"/>
                  </a:moveTo>
                  <a:cubicBezTo>
                    <a:pt x="31" y="2"/>
                    <a:pt x="19" y="3"/>
                    <a:pt x="8" y="3"/>
                  </a:cubicBezTo>
                  <a:cubicBezTo>
                    <a:pt x="5" y="3"/>
                    <a:pt x="3" y="3"/>
                    <a:pt x="0" y="3"/>
                  </a:cubicBezTo>
                  <a:cubicBezTo>
                    <a:pt x="0" y="158"/>
                    <a:pt x="0" y="158"/>
                    <a:pt x="0" y="158"/>
                  </a:cubicBezTo>
                  <a:cubicBezTo>
                    <a:pt x="0" y="158"/>
                    <a:pt x="0" y="158"/>
                    <a:pt x="0" y="158"/>
                  </a:cubicBezTo>
                  <a:cubicBezTo>
                    <a:pt x="1" y="158"/>
                    <a:pt x="1" y="158"/>
                    <a:pt x="1" y="158"/>
                  </a:cubicBezTo>
                  <a:cubicBezTo>
                    <a:pt x="26" y="158"/>
                    <a:pt x="36" y="176"/>
                    <a:pt x="39" y="185"/>
                  </a:cubicBezTo>
                  <a:cubicBezTo>
                    <a:pt x="41" y="178"/>
                    <a:pt x="47" y="156"/>
                    <a:pt x="70" y="156"/>
                  </a:cubicBezTo>
                  <a:cubicBezTo>
                    <a:pt x="70" y="156"/>
                    <a:pt x="70" y="156"/>
                    <a:pt x="71" y="156"/>
                  </a:cubicBezTo>
                  <a:cubicBezTo>
                    <a:pt x="84" y="156"/>
                    <a:pt x="92" y="164"/>
                    <a:pt x="96" y="172"/>
                  </a:cubicBezTo>
                  <a:cubicBezTo>
                    <a:pt x="97" y="170"/>
                    <a:pt x="97" y="170"/>
                    <a:pt x="97" y="170"/>
                  </a:cubicBezTo>
                  <a:cubicBezTo>
                    <a:pt x="43" y="0"/>
                    <a:pt x="43" y="0"/>
                    <a:pt x="43"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72" name="Freeform 57"/>
            <p:cNvSpPr>
              <a:spLocks/>
            </p:cNvSpPr>
            <p:nvPr/>
          </p:nvSpPr>
          <p:spPr bwMode="auto">
            <a:xfrm>
              <a:off x="6639990" y="4146128"/>
              <a:ext cx="65306" cy="2709179"/>
            </a:xfrm>
            <a:custGeom>
              <a:avLst/>
              <a:gdLst>
                <a:gd name="T0" fmla="*/ 1 w 41"/>
                <a:gd name="T1" fmla="*/ 0 h 1702"/>
                <a:gd name="T2" fmla="*/ 0 w 41"/>
                <a:gd name="T3" fmla="*/ 0 h 1702"/>
                <a:gd name="T4" fmla="*/ 0 w 41"/>
                <a:gd name="T5" fmla="*/ 0 h 1702"/>
                <a:gd name="T6" fmla="*/ 0 w 41"/>
                <a:gd name="T7" fmla="*/ 1702 h 1702"/>
                <a:gd name="T8" fmla="*/ 41 w 41"/>
                <a:gd name="T9" fmla="*/ 1702 h 1702"/>
                <a:gd name="T10" fmla="*/ 41 w 41"/>
                <a:gd name="T11" fmla="*/ 1701 h 1702"/>
                <a:gd name="T12" fmla="*/ 39 w 41"/>
                <a:gd name="T13" fmla="*/ 1701 h 1702"/>
                <a:gd name="T14" fmla="*/ 39 w 41"/>
                <a:gd name="T15" fmla="*/ 30 h 1702"/>
                <a:gd name="T16" fmla="*/ 39 w 41"/>
                <a:gd name="T17" fmla="*/ 27 h 1702"/>
                <a:gd name="T18" fmla="*/ 1 w 41"/>
                <a:gd name="T19" fmla="*/ 0 h 1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1702">
                  <a:moveTo>
                    <a:pt x="1" y="0"/>
                  </a:moveTo>
                  <a:cubicBezTo>
                    <a:pt x="1" y="0"/>
                    <a:pt x="1" y="0"/>
                    <a:pt x="0" y="0"/>
                  </a:cubicBezTo>
                  <a:cubicBezTo>
                    <a:pt x="0" y="0"/>
                    <a:pt x="0" y="0"/>
                    <a:pt x="0" y="0"/>
                  </a:cubicBezTo>
                  <a:cubicBezTo>
                    <a:pt x="0" y="1702"/>
                    <a:pt x="0" y="1702"/>
                    <a:pt x="0" y="1702"/>
                  </a:cubicBezTo>
                  <a:cubicBezTo>
                    <a:pt x="41" y="1702"/>
                    <a:pt x="41" y="1702"/>
                    <a:pt x="41" y="1702"/>
                  </a:cubicBezTo>
                  <a:cubicBezTo>
                    <a:pt x="41" y="1701"/>
                    <a:pt x="41" y="1701"/>
                    <a:pt x="41" y="1701"/>
                  </a:cubicBezTo>
                  <a:cubicBezTo>
                    <a:pt x="39" y="1701"/>
                    <a:pt x="39" y="1701"/>
                    <a:pt x="39" y="1701"/>
                  </a:cubicBezTo>
                  <a:cubicBezTo>
                    <a:pt x="39" y="30"/>
                    <a:pt x="39" y="30"/>
                    <a:pt x="39" y="30"/>
                  </a:cubicBezTo>
                  <a:cubicBezTo>
                    <a:pt x="39" y="30"/>
                    <a:pt x="39" y="29"/>
                    <a:pt x="39" y="27"/>
                  </a:cubicBezTo>
                  <a:cubicBezTo>
                    <a:pt x="36" y="18"/>
                    <a:pt x="26" y="0"/>
                    <a:pt x="1" y="0"/>
                  </a:cubicBezTo>
                </a:path>
              </a:pathLst>
            </a:custGeom>
            <a:solidFill>
              <a:srgbClr val="E2376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73" name="Freeform 58"/>
            <p:cNvSpPr>
              <a:spLocks/>
            </p:cNvSpPr>
            <p:nvPr/>
          </p:nvSpPr>
          <p:spPr bwMode="auto">
            <a:xfrm>
              <a:off x="6701930" y="4142762"/>
              <a:ext cx="100315" cy="2710525"/>
            </a:xfrm>
            <a:custGeom>
              <a:avLst/>
              <a:gdLst>
                <a:gd name="T0" fmla="*/ 32 w 63"/>
                <a:gd name="T1" fmla="*/ 0 h 1703"/>
                <a:gd name="T2" fmla="*/ 31 w 63"/>
                <a:gd name="T3" fmla="*/ 0 h 1703"/>
                <a:gd name="T4" fmla="*/ 0 w 63"/>
                <a:gd name="T5" fmla="*/ 29 h 1703"/>
                <a:gd name="T6" fmla="*/ 0 w 63"/>
                <a:gd name="T7" fmla="*/ 32 h 1703"/>
                <a:gd name="T8" fmla="*/ 0 w 63"/>
                <a:gd name="T9" fmla="*/ 1703 h 1703"/>
                <a:gd name="T10" fmla="*/ 2 w 63"/>
                <a:gd name="T11" fmla="*/ 1703 h 1703"/>
                <a:gd name="T12" fmla="*/ 63 w 63"/>
                <a:gd name="T13" fmla="*/ 1703 h 1703"/>
                <a:gd name="T14" fmla="*/ 63 w 63"/>
                <a:gd name="T15" fmla="*/ 32 h 1703"/>
                <a:gd name="T16" fmla="*/ 57 w 63"/>
                <a:gd name="T17" fmla="*/ 16 h 1703"/>
                <a:gd name="T18" fmla="*/ 32 w 63"/>
                <a:gd name="T19" fmla="*/ 0 h 1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703">
                  <a:moveTo>
                    <a:pt x="32" y="0"/>
                  </a:moveTo>
                  <a:cubicBezTo>
                    <a:pt x="31" y="0"/>
                    <a:pt x="31" y="0"/>
                    <a:pt x="31" y="0"/>
                  </a:cubicBezTo>
                  <a:cubicBezTo>
                    <a:pt x="8" y="0"/>
                    <a:pt x="2" y="22"/>
                    <a:pt x="0" y="29"/>
                  </a:cubicBezTo>
                  <a:cubicBezTo>
                    <a:pt x="0" y="31"/>
                    <a:pt x="0" y="32"/>
                    <a:pt x="0" y="32"/>
                  </a:cubicBezTo>
                  <a:cubicBezTo>
                    <a:pt x="0" y="1703"/>
                    <a:pt x="0" y="1703"/>
                    <a:pt x="0" y="1703"/>
                  </a:cubicBezTo>
                  <a:cubicBezTo>
                    <a:pt x="2" y="1703"/>
                    <a:pt x="2" y="1703"/>
                    <a:pt x="2" y="1703"/>
                  </a:cubicBezTo>
                  <a:cubicBezTo>
                    <a:pt x="63" y="1703"/>
                    <a:pt x="63" y="1703"/>
                    <a:pt x="63" y="1703"/>
                  </a:cubicBezTo>
                  <a:cubicBezTo>
                    <a:pt x="63" y="32"/>
                    <a:pt x="63" y="32"/>
                    <a:pt x="63" y="32"/>
                  </a:cubicBezTo>
                  <a:cubicBezTo>
                    <a:pt x="63" y="32"/>
                    <a:pt x="62" y="24"/>
                    <a:pt x="57" y="16"/>
                  </a:cubicBezTo>
                  <a:cubicBezTo>
                    <a:pt x="53" y="8"/>
                    <a:pt x="45" y="0"/>
                    <a:pt x="32" y="0"/>
                  </a:cubicBezTo>
                </a:path>
              </a:pathLst>
            </a:custGeom>
            <a:solidFill>
              <a:srgbClr val="E2376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74" name="Freeform 59"/>
            <p:cNvSpPr>
              <a:spLocks/>
            </p:cNvSpPr>
            <p:nvPr/>
          </p:nvSpPr>
          <p:spPr bwMode="auto">
            <a:xfrm>
              <a:off x="6639990" y="3714572"/>
              <a:ext cx="67999" cy="184472"/>
            </a:xfrm>
            <a:custGeom>
              <a:avLst/>
              <a:gdLst>
                <a:gd name="T0" fmla="*/ 10 w 43"/>
                <a:gd name="T1" fmla="*/ 0 h 116"/>
                <a:gd name="T2" fmla="*/ 0 w 43"/>
                <a:gd name="T3" fmla="*/ 0 h 116"/>
                <a:gd name="T4" fmla="*/ 0 w 43"/>
                <a:gd name="T5" fmla="*/ 116 h 116"/>
                <a:gd name="T6" fmla="*/ 8 w 43"/>
                <a:gd name="T7" fmla="*/ 116 h 116"/>
                <a:gd name="T8" fmla="*/ 43 w 43"/>
                <a:gd name="T9" fmla="*/ 113 h 116"/>
                <a:gd name="T10" fmla="*/ 43 w 43"/>
                <a:gd name="T11" fmla="*/ 113 h 116"/>
                <a:gd name="T12" fmla="*/ 10 w 43"/>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3" h="116">
                  <a:moveTo>
                    <a:pt x="10" y="0"/>
                  </a:moveTo>
                  <a:cubicBezTo>
                    <a:pt x="0" y="0"/>
                    <a:pt x="0" y="0"/>
                    <a:pt x="0" y="0"/>
                  </a:cubicBezTo>
                  <a:cubicBezTo>
                    <a:pt x="0" y="116"/>
                    <a:pt x="0" y="116"/>
                    <a:pt x="0" y="116"/>
                  </a:cubicBezTo>
                  <a:cubicBezTo>
                    <a:pt x="3" y="116"/>
                    <a:pt x="5" y="116"/>
                    <a:pt x="8" y="116"/>
                  </a:cubicBezTo>
                  <a:cubicBezTo>
                    <a:pt x="19" y="116"/>
                    <a:pt x="31" y="115"/>
                    <a:pt x="43" y="113"/>
                  </a:cubicBezTo>
                  <a:cubicBezTo>
                    <a:pt x="43" y="113"/>
                    <a:pt x="43" y="113"/>
                    <a:pt x="43" y="113"/>
                  </a:cubicBezTo>
                  <a:cubicBezTo>
                    <a:pt x="10" y="0"/>
                    <a:pt x="10" y="0"/>
                    <a:pt x="10" y="0"/>
                  </a:cubicBezTo>
                </a:path>
              </a:pathLst>
            </a:custGeom>
            <a:solidFill>
              <a:srgbClr val="E2376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grpSp>
      <p:grpSp>
        <p:nvGrpSpPr>
          <p:cNvPr id="475" name="Group 4"/>
          <p:cNvGrpSpPr/>
          <p:nvPr userDrawn="1"/>
        </p:nvGrpSpPr>
        <p:grpSpPr>
          <a:xfrm rot="10800000" flipV="1">
            <a:off x="6865808" y="6225656"/>
            <a:ext cx="412599" cy="1502706"/>
            <a:chOff x="5502862" y="5355294"/>
            <a:chExt cx="412706" cy="1502706"/>
          </a:xfrm>
        </p:grpSpPr>
        <p:sp>
          <p:nvSpPr>
            <p:cNvPr id="476" name="Freeform 23"/>
            <p:cNvSpPr>
              <a:spLocks/>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77" name="Freeform 24"/>
            <p:cNvSpPr>
              <a:spLocks/>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78" name="Freeform 25"/>
            <p:cNvSpPr>
              <a:spLocks/>
            </p:cNvSpPr>
            <p:nvPr/>
          </p:nvSpPr>
          <p:spPr bwMode="auto">
            <a:xfrm>
              <a:off x="5601831" y="5786851"/>
              <a:ext cx="125899" cy="1068456"/>
            </a:xfrm>
            <a:custGeom>
              <a:avLst/>
              <a:gdLst>
                <a:gd name="T0" fmla="*/ 79 w 79"/>
                <a:gd name="T1" fmla="*/ 671 h 671"/>
                <a:gd name="T2" fmla="*/ 0 w 79"/>
                <a:gd name="T3" fmla="*/ 671 h 671"/>
                <a:gd name="T4" fmla="*/ 0 w 79"/>
                <a:gd name="T5" fmla="*/ 32 h 671"/>
                <a:gd name="T6" fmla="*/ 38 w 79"/>
                <a:gd name="T7" fmla="*/ 1 h 671"/>
                <a:gd name="T8" fmla="*/ 79 w 79"/>
                <a:gd name="T9" fmla="*/ 32 h 671"/>
                <a:gd name="T10" fmla="*/ 79 w 79"/>
                <a:gd name="T11" fmla="*/ 671 h 671"/>
              </a:gdLst>
              <a:ahLst/>
              <a:cxnLst>
                <a:cxn ang="0">
                  <a:pos x="T0" y="T1"/>
                </a:cxn>
                <a:cxn ang="0">
                  <a:pos x="T2" y="T3"/>
                </a:cxn>
                <a:cxn ang="0">
                  <a:pos x="T4" y="T5"/>
                </a:cxn>
                <a:cxn ang="0">
                  <a:pos x="T6" y="T7"/>
                </a:cxn>
                <a:cxn ang="0">
                  <a:pos x="T8" y="T9"/>
                </a:cxn>
                <a:cxn ang="0">
                  <a:pos x="T10" y="T11"/>
                </a:cxn>
              </a:cxnLst>
              <a:rect l="0" t="0" r="r" b="b"/>
              <a:pathLst>
                <a:path w="79" h="671">
                  <a:moveTo>
                    <a:pt x="79" y="671"/>
                  </a:moveTo>
                  <a:cubicBezTo>
                    <a:pt x="0" y="671"/>
                    <a:pt x="0" y="671"/>
                    <a:pt x="0" y="671"/>
                  </a:cubicBezTo>
                  <a:cubicBezTo>
                    <a:pt x="0" y="32"/>
                    <a:pt x="0" y="32"/>
                    <a:pt x="0" y="32"/>
                  </a:cubicBezTo>
                  <a:cubicBezTo>
                    <a:pt x="0" y="32"/>
                    <a:pt x="5" y="1"/>
                    <a:pt x="38" y="1"/>
                  </a:cubicBezTo>
                  <a:cubicBezTo>
                    <a:pt x="72" y="0"/>
                    <a:pt x="79" y="32"/>
                    <a:pt x="79" y="32"/>
                  </a:cubicBezTo>
                  <a:cubicBezTo>
                    <a:pt x="79" y="671"/>
                    <a:pt x="79" y="671"/>
                    <a:pt x="79" y="671"/>
                  </a:cubicBezTo>
                </a:path>
              </a:pathLst>
            </a:custGeom>
            <a:solidFill>
              <a:srgbClr val="82B732">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79" name="Freeform 26"/>
            <p:cNvSpPr>
              <a:spLocks/>
            </p:cNvSpPr>
            <p:nvPr/>
          </p:nvSpPr>
          <p:spPr bwMode="auto">
            <a:xfrm>
              <a:off x="5724363"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B59B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80" name="Freeform 27"/>
            <p:cNvSpPr>
              <a:spLocks/>
            </p:cNvSpPr>
            <p:nvPr/>
          </p:nvSpPr>
          <p:spPr bwMode="auto">
            <a:xfrm>
              <a:off x="5502862"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82B732">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81" name="Freeform 28"/>
            <p:cNvSpPr>
              <a:spLocks/>
            </p:cNvSpPr>
            <p:nvPr/>
          </p:nvSpPr>
          <p:spPr bwMode="auto">
            <a:xfrm>
              <a:off x="5599811" y="5357314"/>
              <a:ext cx="130611" cy="189185"/>
            </a:xfrm>
            <a:custGeom>
              <a:avLst/>
              <a:gdLst>
                <a:gd name="T0" fmla="*/ 0 w 82"/>
                <a:gd name="T1" fmla="*/ 110 h 119"/>
                <a:gd name="T2" fmla="*/ 82 w 82"/>
                <a:gd name="T3" fmla="*/ 111 h 119"/>
                <a:gd name="T4" fmla="*/ 48 w 82"/>
                <a:gd name="T5" fmla="*/ 0 h 119"/>
                <a:gd name="T6" fmla="*/ 28 w 82"/>
                <a:gd name="T7" fmla="*/ 0 h 119"/>
                <a:gd name="T8" fmla="*/ 0 w 82"/>
                <a:gd name="T9" fmla="*/ 110 h 119"/>
              </a:gdLst>
              <a:ahLst/>
              <a:cxnLst>
                <a:cxn ang="0">
                  <a:pos x="T0" y="T1"/>
                </a:cxn>
                <a:cxn ang="0">
                  <a:pos x="T2" y="T3"/>
                </a:cxn>
                <a:cxn ang="0">
                  <a:pos x="T4" y="T5"/>
                </a:cxn>
                <a:cxn ang="0">
                  <a:pos x="T6" y="T7"/>
                </a:cxn>
                <a:cxn ang="0">
                  <a:pos x="T8" y="T9"/>
                </a:cxn>
              </a:cxnLst>
              <a:rect l="0" t="0" r="r" b="b"/>
              <a:pathLst>
                <a:path w="82" h="119">
                  <a:moveTo>
                    <a:pt x="0" y="110"/>
                  </a:moveTo>
                  <a:cubicBezTo>
                    <a:pt x="0" y="110"/>
                    <a:pt x="39" y="119"/>
                    <a:pt x="82" y="111"/>
                  </a:cubicBezTo>
                  <a:cubicBezTo>
                    <a:pt x="48" y="0"/>
                    <a:pt x="48" y="0"/>
                    <a:pt x="48" y="0"/>
                  </a:cubicBezTo>
                  <a:cubicBezTo>
                    <a:pt x="28" y="0"/>
                    <a:pt x="28" y="0"/>
                    <a:pt x="28" y="0"/>
                  </a:cubicBezTo>
                  <a:cubicBezTo>
                    <a:pt x="0" y="110"/>
                    <a:pt x="0" y="110"/>
                    <a:pt x="0" y="110"/>
                  </a:cubicBezTo>
                </a:path>
              </a:pathLst>
            </a:custGeom>
            <a:solidFill>
              <a:srgbClr val="82B732">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82" name="Freeform 40"/>
            <p:cNvSpPr>
              <a:spLocks/>
            </p:cNvSpPr>
            <p:nvPr/>
          </p:nvSpPr>
          <p:spPr bwMode="auto">
            <a:xfrm>
              <a:off x="5665117" y="5355294"/>
              <a:ext cx="250451" cy="1502706"/>
            </a:xfrm>
            <a:custGeom>
              <a:avLst/>
              <a:gdLst>
                <a:gd name="T0" fmla="*/ 34 w 157"/>
                <a:gd name="T1" fmla="*/ 0 h 944"/>
                <a:gd name="T2" fmla="*/ 0 w 157"/>
                <a:gd name="T3" fmla="*/ 1 h 944"/>
                <a:gd name="T4" fmla="*/ 0 w 157"/>
                <a:gd name="T5" fmla="*/ 1 h 944"/>
                <a:gd name="T6" fmla="*/ 7 w 157"/>
                <a:gd name="T7" fmla="*/ 1 h 944"/>
                <a:gd name="T8" fmla="*/ 41 w 157"/>
                <a:gd name="T9" fmla="*/ 112 h 944"/>
                <a:gd name="T10" fmla="*/ 40 w 157"/>
                <a:gd name="T11" fmla="*/ 113 h 944"/>
                <a:gd name="T12" fmla="*/ 95 w 157"/>
                <a:gd name="T13" fmla="*/ 284 h 944"/>
                <a:gd name="T14" fmla="*/ 94 w 157"/>
                <a:gd name="T15" fmla="*/ 286 h 944"/>
                <a:gd name="T16" fmla="*/ 100 w 157"/>
                <a:gd name="T17" fmla="*/ 301 h 944"/>
                <a:gd name="T18" fmla="*/ 100 w 157"/>
                <a:gd name="T19" fmla="*/ 941 h 944"/>
                <a:gd name="T20" fmla="*/ 39 w 157"/>
                <a:gd name="T21" fmla="*/ 941 h 944"/>
                <a:gd name="T22" fmla="*/ 39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7" y="1"/>
                    <a:pt x="7" y="1"/>
                    <a:pt x="7" y="1"/>
                  </a:cubicBezTo>
                  <a:cubicBezTo>
                    <a:pt x="41" y="112"/>
                    <a:pt x="41" y="112"/>
                    <a:pt x="41" y="112"/>
                  </a:cubicBezTo>
                  <a:cubicBezTo>
                    <a:pt x="41" y="112"/>
                    <a:pt x="41" y="113"/>
                    <a:pt x="40" y="113"/>
                  </a:cubicBezTo>
                  <a:cubicBezTo>
                    <a:pt x="95" y="284"/>
                    <a:pt x="95" y="284"/>
                    <a:pt x="95" y="284"/>
                  </a:cubicBezTo>
                  <a:cubicBezTo>
                    <a:pt x="94" y="286"/>
                    <a:pt x="94" y="286"/>
                    <a:pt x="94" y="286"/>
                  </a:cubicBezTo>
                  <a:cubicBezTo>
                    <a:pt x="98" y="293"/>
                    <a:pt x="100" y="301"/>
                    <a:pt x="100" y="301"/>
                  </a:cubicBezTo>
                  <a:cubicBezTo>
                    <a:pt x="100" y="941"/>
                    <a:pt x="100" y="941"/>
                    <a:pt x="100" y="941"/>
                  </a:cubicBezTo>
                  <a:cubicBezTo>
                    <a:pt x="39" y="941"/>
                    <a:pt x="39" y="941"/>
                    <a:pt x="39" y="941"/>
                  </a:cubicBezTo>
                  <a:cubicBezTo>
                    <a:pt x="39" y="942"/>
                    <a:pt x="39" y="942"/>
                    <a:pt x="39"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83" name="Freeform 41"/>
            <p:cNvSpPr>
              <a:spLocks/>
            </p:cNvSpPr>
            <p:nvPr/>
          </p:nvSpPr>
          <p:spPr bwMode="auto">
            <a:xfrm>
              <a:off x="5665117" y="5535727"/>
              <a:ext cx="151482" cy="295559"/>
            </a:xfrm>
            <a:custGeom>
              <a:avLst/>
              <a:gdLst>
                <a:gd name="T0" fmla="*/ 40 w 95"/>
                <a:gd name="T1" fmla="*/ 0 h 186"/>
                <a:gd name="T2" fmla="*/ 6 w 95"/>
                <a:gd name="T3" fmla="*/ 2 h 186"/>
                <a:gd name="T4" fmla="*/ 0 w 95"/>
                <a:gd name="T5" fmla="*/ 2 h 186"/>
                <a:gd name="T6" fmla="*/ 0 w 95"/>
                <a:gd name="T7" fmla="*/ 159 h 186"/>
                <a:gd name="T8" fmla="*/ 37 w 95"/>
                <a:gd name="T9" fmla="*/ 186 h 186"/>
                <a:gd name="T10" fmla="*/ 68 w 95"/>
                <a:gd name="T11" fmla="*/ 156 h 186"/>
                <a:gd name="T12" fmla="*/ 68 w 95"/>
                <a:gd name="T13" fmla="*/ 156 h 186"/>
                <a:gd name="T14" fmla="*/ 94 w 95"/>
                <a:gd name="T15" fmla="*/ 173 h 186"/>
                <a:gd name="T16" fmla="*/ 95 w 95"/>
                <a:gd name="T17" fmla="*/ 171 h 186"/>
                <a:gd name="T18" fmla="*/ 40 w 95"/>
                <a:gd name="T19"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186">
                  <a:moveTo>
                    <a:pt x="40" y="0"/>
                  </a:moveTo>
                  <a:cubicBezTo>
                    <a:pt x="28" y="2"/>
                    <a:pt x="16" y="2"/>
                    <a:pt x="6" y="2"/>
                  </a:cubicBezTo>
                  <a:cubicBezTo>
                    <a:pt x="4" y="2"/>
                    <a:pt x="2" y="2"/>
                    <a:pt x="0" y="2"/>
                  </a:cubicBezTo>
                  <a:cubicBezTo>
                    <a:pt x="0" y="159"/>
                    <a:pt x="0" y="159"/>
                    <a:pt x="0" y="159"/>
                  </a:cubicBezTo>
                  <a:cubicBezTo>
                    <a:pt x="24" y="159"/>
                    <a:pt x="34" y="177"/>
                    <a:pt x="37" y="186"/>
                  </a:cubicBezTo>
                  <a:cubicBezTo>
                    <a:pt x="39" y="179"/>
                    <a:pt x="45" y="157"/>
                    <a:pt x="68" y="156"/>
                  </a:cubicBezTo>
                  <a:cubicBezTo>
                    <a:pt x="68" y="156"/>
                    <a:pt x="68" y="156"/>
                    <a:pt x="68" y="156"/>
                  </a:cubicBezTo>
                  <a:cubicBezTo>
                    <a:pt x="82" y="156"/>
                    <a:pt x="89" y="165"/>
                    <a:pt x="94" y="173"/>
                  </a:cubicBezTo>
                  <a:cubicBezTo>
                    <a:pt x="95" y="171"/>
                    <a:pt x="95" y="171"/>
                    <a:pt x="95" y="171"/>
                  </a:cubicBezTo>
                  <a:cubicBezTo>
                    <a:pt x="40" y="0"/>
                    <a:pt x="40" y="0"/>
                    <a:pt x="40"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84" name="Freeform 42"/>
            <p:cNvSpPr>
              <a:spLocks/>
            </p:cNvSpPr>
            <p:nvPr/>
          </p:nvSpPr>
          <p:spPr bwMode="auto">
            <a:xfrm>
              <a:off x="5679185" y="5788871"/>
              <a:ext cx="62613" cy="1066436"/>
            </a:xfrm>
            <a:custGeom>
              <a:avLst/>
              <a:gdLst>
                <a:gd name="T0" fmla="*/ 0 w 39"/>
                <a:gd name="T1" fmla="*/ 0 h 670"/>
                <a:gd name="T2" fmla="*/ 0 w 39"/>
                <a:gd name="T3" fmla="*/ 670 h 670"/>
                <a:gd name="T4" fmla="*/ 39 w 39"/>
                <a:gd name="T5" fmla="*/ 670 h 670"/>
                <a:gd name="T6" fmla="*/ 39 w 39"/>
                <a:gd name="T7" fmla="*/ 669 h 670"/>
                <a:gd name="T8" fmla="*/ 37 w 39"/>
                <a:gd name="T9" fmla="*/ 669 h 670"/>
                <a:gd name="T10" fmla="*/ 37 w 39"/>
                <a:gd name="T11" fmla="*/ 29 h 670"/>
                <a:gd name="T12" fmla="*/ 37 w 39"/>
                <a:gd name="T13" fmla="*/ 27 h 670"/>
                <a:gd name="T14" fmla="*/ 0 w 39"/>
                <a:gd name="T15" fmla="*/ 0 h 6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670">
                  <a:moveTo>
                    <a:pt x="0" y="0"/>
                  </a:moveTo>
                  <a:cubicBezTo>
                    <a:pt x="0" y="670"/>
                    <a:pt x="0" y="670"/>
                    <a:pt x="0" y="670"/>
                  </a:cubicBezTo>
                  <a:cubicBezTo>
                    <a:pt x="39" y="670"/>
                    <a:pt x="39" y="670"/>
                    <a:pt x="39" y="670"/>
                  </a:cubicBezTo>
                  <a:cubicBezTo>
                    <a:pt x="39" y="669"/>
                    <a:pt x="39" y="669"/>
                    <a:pt x="39" y="669"/>
                  </a:cubicBezTo>
                  <a:cubicBezTo>
                    <a:pt x="37" y="669"/>
                    <a:pt x="37" y="669"/>
                    <a:pt x="37" y="669"/>
                  </a:cubicBezTo>
                  <a:cubicBezTo>
                    <a:pt x="37" y="29"/>
                    <a:pt x="37" y="29"/>
                    <a:pt x="37" y="29"/>
                  </a:cubicBezTo>
                  <a:cubicBezTo>
                    <a:pt x="37" y="29"/>
                    <a:pt x="37" y="28"/>
                    <a:pt x="37" y="27"/>
                  </a:cubicBezTo>
                  <a:cubicBezTo>
                    <a:pt x="34" y="18"/>
                    <a:pt x="24" y="0"/>
                    <a:pt x="0" y="0"/>
                  </a:cubicBezTo>
                </a:path>
              </a:pathLst>
            </a:custGeom>
            <a:solidFill>
              <a:srgbClr val="82B73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85" name="Freeform 43"/>
            <p:cNvSpPr>
              <a:spLocks/>
            </p:cNvSpPr>
            <p:nvPr/>
          </p:nvSpPr>
          <p:spPr bwMode="auto">
            <a:xfrm>
              <a:off x="5724363"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2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2" y="672"/>
                    <a:pt x="2" y="672"/>
                    <a:pt x="2"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82B73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86" name="Freeform 44"/>
            <p:cNvSpPr>
              <a:spLocks/>
            </p:cNvSpPr>
            <p:nvPr/>
          </p:nvSpPr>
          <p:spPr bwMode="auto">
            <a:xfrm>
              <a:off x="5665117" y="5357314"/>
              <a:ext cx="65306" cy="181106"/>
            </a:xfrm>
            <a:custGeom>
              <a:avLst/>
              <a:gdLst>
                <a:gd name="T0" fmla="*/ 7 w 41"/>
                <a:gd name="T1" fmla="*/ 0 h 114"/>
                <a:gd name="T2" fmla="*/ 0 w 41"/>
                <a:gd name="T3" fmla="*/ 0 h 114"/>
                <a:gd name="T4" fmla="*/ 0 w 41"/>
                <a:gd name="T5" fmla="*/ 114 h 114"/>
                <a:gd name="T6" fmla="*/ 6 w 41"/>
                <a:gd name="T7" fmla="*/ 114 h 114"/>
                <a:gd name="T8" fmla="*/ 40 w 41"/>
                <a:gd name="T9" fmla="*/ 112 h 114"/>
                <a:gd name="T10" fmla="*/ 41 w 41"/>
                <a:gd name="T11" fmla="*/ 111 h 114"/>
                <a:gd name="T12" fmla="*/ 7 w 41"/>
                <a:gd name="T13" fmla="*/ 0 h 114"/>
              </a:gdLst>
              <a:ahLst/>
              <a:cxnLst>
                <a:cxn ang="0">
                  <a:pos x="T0" y="T1"/>
                </a:cxn>
                <a:cxn ang="0">
                  <a:pos x="T2" y="T3"/>
                </a:cxn>
                <a:cxn ang="0">
                  <a:pos x="T4" y="T5"/>
                </a:cxn>
                <a:cxn ang="0">
                  <a:pos x="T6" y="T7"/>
                </a:cxn>
                <a:cxn ang="0">
                  <a:pos x="T8" y="T9"/>
                </a:cxn>
                <a:cxn ang="0">
                  <a:pos x="T10" y="T11"/>
                </a:cxn>
                <a:cxn ang="0">
                  <a:pos x="T12" y="T13"/>
                </a:cxn>
              </a:cxnLst>
              <a:rect l="0" t="0" r="r" b="b"/>
              <a:pathLst>
                <a:path w="41" h="114">
                  <a:moveTo>
                    <a:pt x="7" y="0"/>
                  </a:moveTo>
                  <a:cubicBezTo>
                    <a:pt x="0" y="0"/>
                    <a:pt x="0" y="0"/>
                    <a:pt x="0" y="0"/>
                  </a:cubicBezTo>
                  <a:cubicBezTo>
                    <a:pt x="0" y="114"/>
                    <a:pt x="0" y="114"/>
                    <a:pt x="0" y="114"/>
                  </a:cubicBezTo>
                  <a:cubicBezTo>
                    <a:pt x="2" y="114"/>
                    <a:pt x="4" y="114"/>
                    <a:pt x="6" y="114"/>
                  </a:cubicBezTo>
                  <a:cubicBezTo>
                    <a:pt x="16" y="114"/>
                    <a:pt x="28" y="114"/>
                    <a:pt x="40" y="112"/>
                  </a:cubicBezTo>
                  <a:cubicBezTo>
                    <a:pt x="41" y="112"/>
                    <a:pt x="41" y="111"/>
                    <a:pt x="41" y="111"/>
                  </a:cubicBezTo>
                  <a:cubicBezTo>
                    <a:pt x="7" y="0"/>
                    <a:pt x="7" y="0"/>
                    <a:pt x="7" y="0"/>
                  </a:cubicBezTo>
                </a:path>
              </a:pathLst>
            </a:custGeom>
            <a:solidFill>
              <a:srgbClr val="82B73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grpSp>
      <p:grpSp>
        <p:nvGrpSpPr>
          <p:cNvPr id="487" name="Group 7"/>
          <p:cNvGrpSpPr/>
          <p:nvPr userDrawn="1"/>
        </p:nvGrpSpPr>
        <p:grpSpPr>
          <a:xfrm rot="10800000" flipV="1">
            <a:off x="5686437" y="6225657"/>
            <a:ext cx="407214" cy="1299095"/>
            <a:chOff x="6959786" y="5355294"/>
            <a:chExt cx="407320" cy="1502706"/>
          </a:xfrm>
        </p:grpSpPr>
        <p:sp>
          <p:nvSpPr>
            <p:cNvPr id="488" name="Freeform 17"/>
            <p:cNvSpPr>
              <a:spLocks/>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89" name="Freeform 18"/>
            <p:cNvSpPr>
              <a:spLocks/>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90" name="Freeform 19"/>
            <p:cNvSpPr>
              <a:spLocks/>
            </p:cNvSpPr>
            <p:nvPr/>
          </p:nvSpPr>
          <p:spPr bwMode="auto">
            <a:xfrm>
              <a:off x="7058755" y="5786851"/>
              <a:ext cx="123879" cy="1068456"/>
            </a:xfrm>
            <a:custGeom>
              <a:avLst/>
              <a:gdLst>
                <a:gd name="T0" fmla="*/ 78 w 78"/>
                <a:gd name="T1" fmla="*/ 671 h 671"/>
                <a:gd name="T2" fmla="*/ 0 w 78"/>
                <a:gd name="T3" fmla="*/ 671 h 671"/>
                <a:gd name="T4" fmla="*/ 0 w 78"/>
                <a:gd name="T5" fmla="*/ 32 h 671"/>
                <a:gd name="T6" fmla="*/ 38 w 78"/>
                <a:gd name="T7" fmla="*/ 1 h 671"/>
                <a:gd name="T8" fmla="*/ 78 w 78"/>
                <a:gd name="T9" fmla="*/ 32 h 671"/>
                <a:gd name="T10" fmla="*/ 78 w 78"/>
                <a:gd name="T11" fmla="*/ 671 h 671"/>
              </a:gdLst>
              <a:ahLst/>
              <a:cxnLst>
                <a:cxn ang="0">
                  <a:pos x="T0" y="T1"/>
                </a:cxn>
                <a:cxn ang="0">
                  <a:pos x="T2" y="T3"/>
                </a:cxn>
                <a:cxn ang="0">
                  <a:pos x="T4" y="T5"/>
                </a:cxn>
                <a:cxn ang="0">
                  <a:pos x="T6" y="T7"/>
                </a:cxn>
                <a:cxn ang="0">
                  <a:pos x="T8" y="T9"/>
                </a:cxn>
                <a:cxn ang="0">
                  <a:pos x="T10" y="T11"/>
                </a:cxn>
              </a:cxnLst>
              <a:rect l="0" t="0" r="r" b="b"/>
              <a:pathLst>
                <a:path w="78" h="671">
                  <a:moveTo>
                    <a:pt x="78" y="671"/>
                  </a:moveTo>
                  <a:cubicBezTo>
                    <a:pt x="0" y="671"/>
                    <a:pt x="0" y="671"/>
                    <a:pt x="0" y="671"/>
                  </a:cubicBezTo>
                  <a:cubicBezTo>
                    <a:pt x="0" y="32"/>
                    <a:pt x="0" y="32"/>
                    <a:pt x="0" y="32"/>
                  </a:cubicBezTo>
                  <a:cubicBezTo>
                    <a:pt x="0" y="32"/>
                    <a:pt x="4" y="1"/>
                    <a:pt x="38" y="1"/>
                  </a:cubicBezTo>
                  <a:cubicBezTo>
                    <a:pt x="72" y="0"/>
                    <a:pt x="78" y="32"/>
                    <a:pt x="78" y="32"/>
                  </a:cubicBezTo>
                  <a:cubicBezTo>
                    <a:pt x="78" y="671"/>
                    <a:pt x="78" y="671"/>
                    <a:pt x="78" y="671"/>
                  </a:cubicBezTo>
                </a:path>
              </a:pathLst>
            </a:custGeom>
            <a:solidFill>
              <a:srgbClr val="44546A">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91" name="Freeform 20"/>
            <p:cNvSpPr>
              <a:spLocks/>
            </p:cNvSpPr>
            <p:nvPr/>
          </p:nvSpPr>
          <p:spPr bwMode="auto">
            <a:xfrm>
              <a:off x="7181287"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F778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92" name="Freeform 21"/>
            <p:cNvSpPr>
              <a:spLocks/>
            </p:cNvSpPr>
            <p:nvPr/>
          </p:nvSpPr>
          <p:spPr bwMode="auto">
            <a:xfrm>
              <a:off x="6959786"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44546A">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93" name="Freeform 22"/>
            <p:cNvSpPr>
              <a:spLocks/>
            </p:cNvSpPr>
            <p:nvPr/>
          </p:nvSpPr>
          <p:spPr bwMode="auto">
            <a:xfrm>
              <a:off x="7056735" y="5357314"/>
              <a:ext cx="130611" cy="191204"/>
            </a:xfrm>
            <a:custGeom>
              <a:avLst/>
              <a:gdLst>
                <a:gd name="T0" fmla="*/ 0 w 82"/>
                <a:gd name="T1" fmla="*/ 110 h 120"/>
                <a:gd name="T2" fmla="*/ 82 w 82"/>
                <a:gd name="T3" fmla="*/ 112 h 120"/>
                <a:gd name="T4" fmla="*/ 48 w 82"/>
                <a:gd name="T5" fmla="*/ 0 h 120"/>
                <a:gd name="T6" fmla="*/ 28 w 82"/>
                <a:gd name="T7" fmla="*/ 0 h 120"/>
                <a:gd name="T8" fmla="*/ 0 w 82"/>
                <a:gd name="T9" fmla="*/ 110 h 120"/>
              </a:gdLst>
              <a:ahLst/>
              <a:cxnLst>
                <a:cxn ang="0">
                  <a:pos x="T0" y="T1"/>
                </a:cxn>
                <a:cxn ang="0">
                  <a:pos x="T2" y="T3"/>
                </a:cxn>
                <a:cxn ang="0">
                  <a:pos x="T4" y="T5"/>
                </a:cxn>
                <a:cxn ang="0">
                  <a:pos x="T6" y="T7"/>
                </a:cxn>
                <a:cxn ang="0">
                  <a:pos x="T8" y="T9"/>
                </a:cxn>
              </a:cxnLst>
              <a:rect l="0" t="0" r="r" b="b"/>
              <a:pathLst>
                <a:path w="82" h="120">
                  <a:moveTo>
                    <a:pt x="0" y="110"/>
                  </a:moveTo>
                  <a:cubicBezTo>
                    <a:pt x="0" y="110"/>
                    <a:pt x="39" y="120"/>
                    <a:pt x="82" y="112"/>
                  </a:cubicBezTo>
                  <a:cubicBezTo>
                    <a:pt x="48" y="0"/>
                    <a:pt x="48" y="0"/>
                    <a:pt x="48" y="0"/>
                  </a:cubicBezTo>
                  <a:cubicBezTo>
                    <a:pt x="28" y="0"/>
                    <a:pt x="28" y="0"/>
                    <a:pt x="28" y="0"/>
                  </a:cubicBezTo>
                  <a:cubicBezTo>
                    <a:pt x="0" y="110"/>
                    <a:pt x="0" y="110"/>
                    <a:pt x="0" y="110"/>
                  </a:cubicBezTo>
                </a:path>
              </a:pathLst>
            </a:custGeom>
            <a:solidFill>
              <a:srgbClr val="44546A">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94" name="Freeform 45"/>
            <p:cNvSpPr>
              <a:spLocks/>
            </p:cNvSpPr>
            <p:nvPr/>
          </p:nvSpPr>
          <p:spPr bwMode="auto">
            <a:xfrm>
              <a:off x="7117328" y="5355294"/>
              <a:ext cx="249778" cy="1502706"/>
            </a:xfrm>
            <a:custGeom>
              <a:avLst/>
              <a:gdLst>
                <a:gd name="T0" fmla="*/ 34 w 157"/>
                <a:gd name="T1" fmla="*/ 0 h 944"/>
                <a:gd name="T2" fmla="*/ 0 w 157"/>
                <a:gd name="T3" fmla="*/ 1 h 944"/>
                <a:gd name="T4" fmla="*/ 0 w 157"/>
                <a:gd name="T5" fmla="*/ 1 h 944"/>
                <a:gd name="T6" fmla="*/ 10 w 157"/>
                <a:gd name="T7" fmla="*/ 1 h 944"/>
                <a:gd name="T8" fmla="*/ 44 w 157"/>
                <a:gd name="T9" fmla="*/ 113 h 944"/>
                <a:gd name="T10" fmla="*/ 44 w 157"/>
                <a:gd name="T11" fmla="*/ 113 h 944"/>
                <a:gd name="T12" fmla="*/ 98 w 157"/>
                <a:gd name="T13" fmla="*/ 284 h 944"/>
                <a:gd name="T14" fmla="*/ 97 w 157"/>
                <a:gd name="T15" fmla="*/ 286 h 944"/>
                <a:gd name="T16" fmla="*/ 103 w 157"/>
                <a:gd name="T17" fmla="*/ 301 h 944"/>
                <a:gd name="T18" fmla="*/ 103 w 157"/>
                <a:gd name="T19" fmla="*/ 941 h 944"/>
                <a:gd name="T20" fmla="*/ 41 w 157"/>
                <a:gd name="T21" fmla="*/ 941 h 944"/>
                <a:gd name="T22" fmla="*/ 41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10" y="1"/>
                    <a:pt x="10" y="1"/>
                    <a:pt x="10" y="1"/>
                  </a:cubicBezTo>
                  <a:cubicBezTo>
                    <a:pt x="44" y="113"/>
                    <a:pt x="44" y="113"/>
                    <a:pt x="44" y="113"/>
                  </a:cubicBezTo>
                  <a:cubicBezTo>
                    <a:pt x="44" y="113"/>
                    <a:pt x="44" y="113"/>
                    <a:pt x="44" y="113"/>
                  </a:cubicBezTo>
                  <a:cubicBezTo>
                    <a:pt x="98" y="284"/>
                    <a:pt x="98" y="284"/>
                    <a:pt x="98" y="284"/>
                  </a:cubicBezTo>
                  <a:cubicBezTo>
                    <a:pt x="97" y="286"/>
                    <a:pt x="97" y="286"/>
                    <a:pt x="97" y="286"/>
                  </a:cubicBezTo>
                  <a:cubicBezTo>
                    <a:pt x="101" y="293"/>
                    <a:pt x="103" y="301"/>
                    <a:pt x="103" y="301"/>
                  </a:cubicBezTo>
                  <a:cubicBezTo>
                    <a:pt x="103" y="941"/>
                    <a:pt x="103" y="941"/>
                    <a:pt x="103" y="941"/>
                  </a:cubicBezTo>
                  <a:cubicBezTo>
                    <a:pt x="41" y="941"/>
                    <a:pt x="41" y="941"/>
                    <a:pt x="41" y="941"/>
                  </a:cubicBezTo>
                  <a:cubicBezTo>
                    <a:pt x="41" y="942"/>
                    <a:pt x="41" y="942"/>
                    <a:pt x="41"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95" name="Freeform 46"/>
            <p:cNvSpPr>
              <a:spLocks/>
            </p:cNvSpPr>
            <p:nvPr/>
          </p:nvSpPr>
          <p:spPr bwMode="auto">
            <a:xfrm>
              <a:off x="7117328" y="5535727"/>
              <a:ext cx="156195" cy="295559"/>
            </a:xfrm>
            <a:custGeom>
              <a:avLst/>
              <a:gdLst>
                <a:gd name="T0" fmla="*/ 44 w 98"/>
                <a:gd name="T1" fmla="*/ 0 h 186"/>
                <a:gd name="T2" fmla="*/ 9 w 98"/>
                <a:gd name="T3" fmla="*/ 3 h 186"/>
                <a:gd name="T4" fmla="*/ 0 w 98"/>
                <a:gd name="T5" fmla="*/ 3 h 186"/>
                <a:gd name="T6" fmla="*/ 0 w 98"/>
                <a:gd name="T7" fmla="*/ 159 h 186"/>
                <a:gd name="T8" fmla="*/ 1 w 98"/>
                <a:gd name="T9" fmla="*/ 159 h 186"/>
                <a:gd name="T10" fmla="*/ 2 w 98"/>
                <a:gd name="T11" fmla="*/ 159 h 186"/>
                <a:gd name="T12" fmla="*/ 40 w 98"/>
                <a:gd name="T13" fmla="*/ 186 h 186"/>
                <a:gd name="T14" fmla="*/ 71 w 98"/>
                <a:gd name="T15" fmla="*/ 156 h 186"/>
                <a:gd name="T16" fmla="*/ 71 w 98"/>
                <a:gd name="T17" fmla="*/ 156 h 186"/>
                <a:gd name="T18" fmla="*/ 97 w 98"/>
                <a:gd name="T19" fmla="*/ 173 h 186"/>
                <a:gd name="T20" fmla="*/ 98 w 98"/>
                <a:gd name="T21" fmla="*/ 171 h 186"/>
                <a:gd name="T22" fmla="*/ 44 w 98"/>
                <a:gd name="T23"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8" h="186">
                  <a:moveTo>
                    <a:pt x="44" y="0"/>
                  </a:moveTo>
                  <a:cubicBezTo>
                    <a:pt x="31" y="2"/>
                    <a:pt x="20" y="3"/>
                    <a:pt x="9" y="3"/>
                  </a:cubicBezTo>
                  <a:cubicBezTo>
                    <a:pt x="6" y="3"/>
                    <a:pt x="3" y="3"/>
                    <a:pt x="0" y="3"/>
                  </a:cubicBezTo>
                  <a:cubicBezTo>
                    <a:pt x="0" y="159"/>
                    <a:pt x="0" y="159"/>
                    <a:pt x="0" y="159"/>
                  </a:cubicBezTo>
                  <a:cubicBezTo>
                    <a:pt x="0" y="159"/>
                    <a:pt x="1" y="159"/>
                    <a:pt x="1" y="159"/>
                  </a:cubicBezTo>
                  <a:cubicBezTo>
                    <a:pt x="2" y="159"/>
                    <a:pt x="2" y="159"/>
                    <a:pt x="2" y="159"/>
                  </a:cubicBezTo>
                  <a:cubicBezTo>
                    <a:pt x="27" y="159"/>
                    <a:pt x="37" y="177"/>
                    <a:pt x="40" y="186"/>
                  </a:cubicBezTo>
                  <a:cubicBezTo>
                    <a:pt x="42" y="179"/>
                    <a:pt x="48" y="157"/>
                    <a:pt x="71" y="156"/>
                  </a:cubicBezTo>
                  <a:cubicBezTo>
                    <a:pt x="71" y="156"/>
                    <a:pt x="71" y="156"/>
                    <a:pt x="71" y="156"/>
                  </a:cubicBezTo>
                  <a:cubicBezTo>
                    <a:pt x="85" y="156"/>
                    <a:pt x="92" y="165"/>
                    <a:pt x="97" y="173"/>
                  </a:cubicBezTo>
                  <a:cubicBezTo>
                    <a:pt x="98" y="171"/>
                    <a:pt x="98" y="171"/>
                    <a:pt x="98" y="171"/>
                  </a:cubicBezTo>
                  <a:cubicBezTo>
                    <a:pt x="44" y="0"/>
                    <a:pt x="44" y="0"/>
                    <a:pt x="44"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96" name="Freeform 47"/>
            <p:cNvSpPr>
              <a:spLocks/>
            </p:cNvSpPr>
            <p:nvPr/>
          </p:nvSpPr>
          <p:spPr bwMode="auto">
            <a:xfrm>
              <a:off x="7117328" y="5788871"/>
              <a:ext cx="65306" cy="1066436"/>
            </a:xfrm>
            <a:custGeom>
              <a:avLst/>
              <a:gdLst>
                <a:gd name="T0" fmla="*/ 2 w 41"/>
                <a:gd name="T1" fmla="*/ 0 h 670"/>
                <a:gd name="T2" fmla="*/ 1 w 41"/>
                <a:gd name="T3" fmla="*/ 0 h 670"/>
                <a:gd name="T4" fmla="*/ 0 w 41"/>
                <a:gd name="T5" fmla="*/ 0 h 670"/>
                <a:gd name="T6" fmla="*/ 0 w 41"/>
                <a:gd name="T7" fmla="*/ 670 h 670"/>
                <a:gd name="T8" fmla="*/ 41 w 41"/>
                <a:gd name="T9" fmla="*/ 670 h 670"/>
                <a:gd name="T10" fmla="*/ 41 w 41"/>
                <a:gd name="T11" fmla="*/ 669 h 670"/>
                <a:gd name="T12" fmla="*/ 40 w 41"/>
                <a:gd name="T13" fmla="*/ 669 h 670"/>
                <a:gd name="T14" fmla="*/ 40 w 41"/>
                <a:gd name="T15" fmla="*/ 29 h 670"/>
                <a:gd name="T16" fmla="*/ 40 w 41"/>
                <a:gd name="T17" fmla="*/ 27 h 670"/>
                <a:gd name="T18" fmla="*/ 2 w 41"/>
                <a:gd name="T19" fmla="*/ 0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670">
                  <a:moveTo>
                    <a:pt x="2" y="0"/>
                  </a:moveTo>
                  <a:cubicBezTo>
                    <a:pt x="2" y="0"/>
                    <a:pt x="2" y="0"/>
                    <a:pt x="1" y="0"/>
                  </a:cubicBezTo>
                  <a:cubicBezTo>
                    <a:pt x="1" y="0"/>
                    <a:pt x="0" y="0"/>
                    <a:pt x="0" y="0"/>
                  </a:cubicBezTo>
                  <a:cubicBezTo>
                    <a:pt x="0" y="670"/>
                    <a:pt x="0" y="670"/>
                    <a:pt x="0" y="670"/>
                  </a:cubicBezTo>
                  <a:cubicBezTo>
                    <a:pt x="41" y="670"/>
                    <a:pt x="41" y="670"/>
                    <a:pt x="41" y="670"/>
                  </a:cubicBezTo>
                  <a:cubicBezTo>
                    <a:pt x="41" y="669"/>
                    <a:pt x="41" y="669"/>
                    <a:pt x="41" y="669"/>
                  </a:cubicBezTo>
                  <a:cubicBezTo>
                    <a:pt x="40" y="669"/>
                    <a:pt x="40" y="669"/>
                    <a:pt x="40" y="669"/>
                  </a:cubicBezTo>
                  <a:cubicBezTo>
                    <a:pt x="40" y="29"/>
                    <a:pt x="40" y="29"/>
                    <a:pt x="40" y="29"/>
                  </a:cubicBezTo>
                  <a:cubicBezTo>
                    <a:pt x="40" y="29"/>
                    <a:pt x="40" y="28"/>
                    <a:pt x="40" y="27"/>
                  </a:cubicBezTo>
                  <a:cubicBezTo>
                    <a:pt x="37" y="18"/>
                    <a:pt x="27" y="0"/>
                    <a:pt x="2" y="0"/>
                  </a:cubicBezTo>
                </a:path>
              </a:pathLst>
            </a:custGeom>
            <a:solidFill>
              <a:srgbClr val="44546A"/>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97" name="Freeform 48"/>
            <p:cNvSpPr>
              <a:spLocks/>
            </p:cNvSpPr>
            <p:nvPr/>
          </p:nvSpPr>
          <p:spPr bwMode="auto">
            <a:xfrm>
              <a:off x="7181287"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1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1" y="672"/>
                    <a:pt x="1" y="672"/>
                    <a:pt x="1"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44546A"/>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98" name="Freeform 49"/>
            <p:cNvSpPr>
              <a:spLocks/>
            </p:cNvSpPr>
            <p:nvPr/>
          </p:nvSpPr>
          <p:spPr bwMode="auto">
            <a:xfrm>
              <a:off x="7117328" y="5357314"/>
              <a:ext cx="70019" cy="183125"/>
            </a:xfrm>
            <a:custGeom>
              <a:avLst/>
              <a:gdLst>
                <a:gd name="T0" fmla="*/ 10 w 44"/>
                <a:gd name="T1" fmla="*/ 0 h 115"/>
                <a:gd name="T2" fmla="*/ 0 w 44"/>
                <a:gd name="T3" fmla="*/ 0 h 115"/>
                <a:gd name="T4" fmla="*/ 0 w 44"/>
                <a:gd name="T5" fmla="*/ 115 h 115"/>
                <a:gd name="T6" fmla="*/ 9 w 44"/>
                <a:gd name="T7" fmla="*/ 115 h 115"/>
                <a:gd name="T8" fmla="*/ 44 w 44"/>
                <a:gd name="T9" fmla="*/ 112 h 115"/>
                <a:gd name="T10" fmla="*/ 44 w 44"/>
                <a:gd name="T11" fmla="*/ 112 h 115"/>
                <a:gd name="T12" fmla="*/ 10 w 44"/>
                <a:gd name="T13" fmla="*/ 0 h 115"/>
              </a:gdLst>
              <a:ahLst/>
              <a:cxnLst>
                <a:cxn ang="0">
                  <a:pos x="T0" y="T1"/>
                </a:cxn>
                <a:cxn ang="0">
                  <a:pos x="T2" y="T3"/>
                </a:cxn>
                <a:cxn ang="0">
                  <a:pos x="T4" y="T5"/>
                </a:cxn>
                <a:cxn ang="0">
                  <a:pos x="T6" y="T7"/>
                </a:cxn>
                <a:cxn ang="0">
                  <a:pos x="T8" y="T9"/>
                </a:cxn>
                <a:cxn ang="0">
                  <a:pos x="T10" y="T11"/>
                </a:cxn>
                <a:cxn ang="0">
                  <a:pos x="T12" y="T13"/>
                </a:cxn>
              </a:cxnLst>
              <a:rect l="0" t="0" r="r" b="b"/>
              <a:pathLst>
                <a:path w="44" h="115">
                  <a:moveTo>
                    <a:pt x="10" y="0"/>
                  </a:moveTo>
                  <a:cubicBezTo>
                    <a:pt x="0" y="0"/>
                    <a:pt x="0" y="0"/>
                    <a:pt x="0" y="0"/>
                  </a:cubicBezTo>
                  <a:cubicBezTo>
                    <a:pt x="0" y="115"/>
                    <a:pt x="0" y="115"/>
                    <a:pt x="0" y="115"/>
                  </a:cubicBezTo>
                  <a:cubicBezTo>
                    <a:pt x="3" y="115"/>
                    <a:pt x="6" y="115"/>
                    <a:pt x="9" y="115"/>
                  </a:cubicBezTo>
                  <a:cubicBezTo>
                    <a:pt x="20" y="115"/>
                    <a:pt x="31" y="114"/>
                    <a:pt x="44" y="112"/>
                  </a:cubicBezTo>
                  <a:cubicBezTo>
                    <a:pt x="44" y="112"/>
                    <a:pt x="44" y="112"/>
                    <a:pt x="44" y="112"/>
                  </a:cubicBezTo>
                  <a:cubicBezTo>
                    <a:pt x="10" y="0"/>
                    <a:pt x="10" y="0"/>
                    <a:pt x="10" y="0"/>
                  </a:cubicBezTo>
                </a:path>
              </a:pathLst>
            </a:custGeom>
            <a:solidFill>
              <a:srgbClr val="44546A"/>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grpSp>
      <p:grpSp>
        <p:nvGrpSpPr>
          <p:cNvPr id="499" name="Group 5"/>
          <p:cNvGrpSpPr/>
          <p:nvPr userDrawn="1"/>
        </p:nvGrpSpPr>
        <p:grpSpPr>
          <a:xfrm rot="10800000" flipV="1">
            <a:off x="6250822" y="6225656"/>
            <a:ext cx="403847" cy="2167807"/>
            <a:chOff x="6007804" y="4266641"/>
            <a:chExt cx="403952" cy="2588666"/>
          </a:xfrm>
        </p:grpSpPr>
        <p:sp>
          <p:nvSpPr>
            <p:cNvPr id="500" name="Freeform 29"/>
            <p:cNvSpPr>
              <a:spLocks/>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501" name="Freeform 30"/>
            <p:cNvSpPr>
              <a:spLocks/>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502" name="Freeform 31"/>
            <p:cNvSpPr>
              <a:spLocks/>
            </p:cNvSpPr>
            <p:nvPr/>
          </p:nvSpPr>
          <p:spPr bwMode="auto">
            <a:xfrm>
              <a:off x="6104752" y="4694831"/>
              <a:ext cx="125899" cy="2160476"/>
            </a:xfrm>
            <a:custGeom>
              <a:avLst/>
              <a:gdLst>
                <a:gd name="T0" fmla="*/ 79 w 79"/>
                <a:gd name="T1" fmla="*/ 1357 h 1357"/>
                <a:gd name="T2" fmla="*/ 0 w 79"/>
                <a:gd name="T3" fmla="*/ 1357 h 1357"/>
                <a:gd name="T4" fmla="*/ 0 w 79"/>
                <a:gd name="T5" fmla="*/ 32 h 1357"/>
                <a:gd name="T6" fmla="*/ 39 w 79"/>
                <a:gd name="T7" fmla="*/ 1 h 1357"/>
                <a:gd name="T8" fmla="*/ 79 w 79"/>
                <a:gd name="T9" fmla="*/ 32 h 1357"/>
                <a:gd name="T10" fmla="*/ 79 w 79"/>
                <a:gd name="T11" fmla="*/ 1357 h 1357"/>
              </a:gdLst>
              <a:ahLst/>
              <a:cxnLst>
                <a:cxn ang="0">
                  <a:pos x="T0" y="T1"/>
                </a:cxn>
                <a:cxn ang="0">
                  <a:pos x="T2" y="T3"/>
                </a:cxn>
                <a:cxn ang="0">
                  <a:pos x="T4" y="T5"/>
                </a:cxn>
                <a:cxn ang="0">
                  <a:pos x="T6" y="T7"/>
                </a:cxn>
                <a:cxn ang="0">
                  <a:pos x="T8" y="T9"/>
                </a:cxn>
                <a:cxn ang="0">
                  <a:pos x="T10" y="T11"/>
                </a:cxn>
              </a:cxnLst>
              <a:rect l="0" t="0" r="r" b="b"/>
              <a:pathLst>
                <a:path w="79" h="1357">
                  <a:moveTo>
                    <a:pt x="79" y="1357"/>
                  </a:moveTo>
                  <a:cubicBezTo>
                    <a:pt x="0" y="1357"/>
                    <a:pt x="0" y="1357"/>
                    <a:pt x="0" y="1357"/>
                  </a:cubicBezTo>
                  <a:cubicBezTo>
                    <a:pt x="0" y="32"/>
                    <a:pt x="0" y="32"/>
                    <a:pt x="0" y="32"/>
                  </a:cubicBezTo>
                  <a:cubicBezTo>
                    <a:pt x="0" y="32"/>
                    <a:pt x="5" y="1"/>
                    <a:pt x="39" y="1"/>
                  </a:cubicBezTo>
                  <a:cubicBezTo>
                    <a:pt x="73" y="0"/>
                    <a:pt x="79" y="32"/>
                    <a:pt x="79" y="32"/>
                  </a:cubicBezTo>
                  <a:cubicBezTo>
                    <a:pt x="79" y="1357"/>
                    <a:pt x="79" y="1357"/>
                    <a:pt x="79" y="1357"/>
                  </a:cubicBezTo>
                </a:path>
              </a:pathLst>
            </a:custGeom>
            <a:solidFill>
              <a:srgbClr val="F39C11">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503" name="Freeform 32"/>
            <p:cNvSpPr>
              <a:spLocks/>
            </p:cNvSpPr>
            <p:nvPr/>
          </p:nvSpPr>
          <p:spPr bwMode="auto">
            <a:xfrm>
              <a:off x="6228631" y="4692138"/>
              <a:ext cx="100315" cy="2161149"/>
            </a:xfrm>
            <a:custGeom>
              <a:avLst/>
              <a:gdLst>
                <a:gd name="T0" fmla="*/ 63 w 63"/>
                <a:gd name="T1" fmla="*/ 1358 h 1358"/>
                <a:gd name="T2" fmla="*/ 0 w 63"/>
                <a:gd name="T3" fmla="*/ 1358 h 1358"/>
                <a:gd name="T4" fmla="*/ 0 w 63"/>
                <a:gd name="T5" fmla="*/ 32 h 1358"/>
                <a:gd name="T6" fmla="*/ 30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0" y="0"/>
                  </a:cubicBezTo>
                  <a:cubicBezTo>
                    <a:pt x="57" y="0"/>
                    <a:pt x="63" y="32"/>
                    <a:pt x="63" y="32"/>
                  </a:cubicBezTo>
                  <a:cubicBezTo>
                    <a:pt x="63" y="1358"/>
                    <a:pt x="63" y="1358"/>
                    <a:pt x="63" y="1358"/>
                  </a:cubicBezTo>
                </a:path>
              </a:pathLst>
            </a:custGeom>
            <a:solidFill>
              <a:srgbClr val="FFB1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504" name="Freeform 33"/>
            <p:cNvSpPr>
              <a:spLocks/>
            </p:cNvSpPr>
            <p:nvPr/>
          </p:nvSpPr>
          <p:spPr bwMode="auto">
            <a:xfrm>
              <a:off x="6007804" y="4692138"/>
              <a:ext cx="100315" cy="2161149"/>
            </a:xfrm>
            <a:custGeom>
              <a:avLst/>
              <a:gdLst>
                <a:gd name="T0" fmla="*/ 63 w 63"/>
                <a:gd name="T1" fmla="*/ 1358 h 1358"/>
                <a:gd name="T2" fmla="*/ 0 w 63"/>
                <a:gd name="T3" fmla="*/ 1358 h 1358"/>
                <a:gd name="T4" fmla="*/ 0 w 63"/>
                <a:gd name="T5" fmla="*/ 32 h 1358"/>
                <a:gd name="T6" fmla="*/ 31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1" y="0"/>
                  </a:cubicBezTo>
                  <a:cubicBezTo>
                    <a:pt x="58" y="0"/>
                    <a:pt x="63" y="32"/>
                    <a:pt x="63" y="32"/>
                  </a:cubicBezTo>
                  <a:lnTo>
                    <a:pt x="63" y="1358"/>
                  </a:lnTo>
                  <a:close/>
                </a:path>
              </a:pathLst>
            </a:custGeom>
            <a:solidFill>
              <a:srgbClr val="F39C11">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505" name="Freeform 34"/>
            <p:cNvSpPr>
              <a:spLocks/>
            </p:cNvSpPr>
            <p:nvPr/>
          </p:nvSpPr>
          <p:spPr bwMode="auto">
            <a:xfrm>
              <a:off x="6104752" y="4268661"/>
              <a:ext cx="129265" cy="185818"/>
            </a:xfrm>
            <a:custGeom>
              <a:avLst/>
              <a:gdLst>
                <a:gd name="T0" fmla="*/ 0 w 81"/>
                <a:gd name="T1" fmla="*/ 107 h 117"/>
                <a:gd name="T2" fmla="*/ 81 w 81"/>
                <a:gd name="T3" fmla="*/ 109 h 117"/>
                <a:gd name="T4" fmla="*/ 48 w 81"/>
                <a:gd name="T5" fmla="*/ 0 h 117"/>
                <a:gd name="T6" fmla="*/ 28 w 81"/>
                <a:gd name="T7" fmla="*/ 0 h 117"/>
                <a:gd name="T8" fmla="*/ 0 w 81"/>
                <a:gd name="T9" fmla="*/ 107 h 117"/>
              </a:gdLst>
              <a:ahLst/>
              <a:cxnLst>
                <a:cxn ang="0">
                  <a:pos x="T0" y="T1"/>
                </a:cxn>
                <a:cxn ang="0">
                  <a:pos x="T2" y="T3"/>
                </a:cxn>
                <a:cxn ang="0">
                  <a:pos x="T4" y="T5"/>
                </a:cxn>
                <a:cxn ang="0">
                  <a:pos x="T6" y="T7"/>
                </a:cxn>
                <a:cxn ang="0">
                  <a:pos x="T8" y="T9"/>
                </a:cxn>
              </a:cxnLst>
              <a:rect l="0" t="0" r="r" b="b"/>
              <a:pathLst>
                <a:path w="81" h="117">
                  <a:moveTo>
                    <a:pt x="0" y="107"/>
                  </a:moveTo>
                  <a:cubicBezTo>
                    <a:pt x="0" y="107"/>
                    <a:pt x="39" y="117"/>
                    <a:pt x="81" y="109"/>
                  </a:cubicBezTo>
                  <a:cubicBezTo>
                    <a:pt x="48" y="0"/>
                    <a:pt x="48" y="0"/>
                    <a:pt x="48" y="0"/>
                  </a:cubicBezTo>
                  <a:cubicBezTo>
                    <a:pt x="28" y="0"/>
                    <a:pt x="28" y="0"/>
                    <a:pt x="28" y="0"/>
                  </a:cubicBezTo>
                  <a:cubicBezTo>
                    <a:pt x="0" y="107"/>
                    <a:pt x="0" y="107"/>
                    <a:pt x="0" y="107"/>
                  </a:cubicBezTo>
                </a:path>
              </a:pathLst>
            </a:custGeom>
            <a:solidFill>
              <a:srgbClr val="F39C11">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506" name="Freeform 50"/>
            <p:cNvSpPr>
              <a:spLocks/>
            </p:cNvSpPr>
            <p:nvPr/>
          </p:nvSpPr>
          <p:spPr bwMode="auto">
            <a:xfrm>
              <a:off x="6173424" y="4266641"/>
              <a:ext cx="238332" cy="2588666"/>
            </a:xfrm>
            <a:custGeom>
              <a:avLst/>
              <a:gdLst>
                <a:gd name="T0" fmla="*/ 27 w 150"/>
                <a:gd name="T1" fmla="*/ 0 h 1626"/>
                <a:gd name="T2" fmla="*/ 0 w 150"/>
                <a:gd name="T3" fmla="*/ 1 h 1626"/>
                <a:gd name="T4" fmla="*/ 5 w 150"/>
                <a:gd name="T5" fmla="*/ 1 h 1626"/>
                <a:gd name="T6" fmla="*/ 38 w 150"/>
                <a:gd name="T7" fmla="*/ 110 h 1626"/>
                <a:gd name="T8" fmla="*/ 92 w 150"/>
                <a:gd name="T9" fmla="*/ 282 h 1626"/>
                <a:gd name="T10" fmla="*/ 92 w 150"/>
                <a:gd name="T11" fmla="*/ 284 h 1626"/>
                <a:gd name="T12" fmla="*/ 98 w 150"/>
                <a:gd name="T13" fmla="*/ 299 h 1626"/>
                <a:gd name="T14" fmla="*/ 98 w 150"/>
                <a:gd name="T15" fmla="*/ 1625 h 1626"/>
                <a:gd name="T16" fmla="*/ 36 w 150"/>
                <a:gd name="T17" fmla="*/ 1625 h 1626"/>
                <a:gd name="T18" fmla="*/ 36 w 150"/>
                <a:gd name="T19" fmla="*/ 1626 h 1626"/>
                <a:gd name="T20" fmla="*/ 150 w 150"/>
                <a:gd name="T21" fmla="*/ 1626 h 1626"/>
                <a:gd name="T22" fmla="*/ 135 w 150"/>
                <a:gd name="T23" fmla="*/ 290 h 1626"/>
                <a:gd name="T24" fmla="*/ 27 w 150"/>
                <a:gd name="T25" fmla="*/ 0 h 1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0" h="1626">
                  <a:moveTo>
                    <a:pt x="27" y="0"/>
                  </a:moveTo>
                  <a:cubicBezTo>
                    <a:pt x="0" y="1"/>
                    <a:pt x="0" y="1"/>
                    <a:pt x="0" y="1"/>
                  </a:cubicBezTo>
                  <a:cubicBezTo>
                    <a:pt x="5" y="1"/>
                    <a:pt x="5" y="1"/>
                    <a:pt x="5" y="1"/>
                  </a:cubicBezTo>
                  <a:cubicBezTo>
                    <a:pt x="38" y="110"/>
                    <a:pt x="38" y="110"/>
                    <a:pt x="38" y="110"/>
                  </a:cubicBezTo>
                  <a:cubicBezTo>
                    <a:pt x="92" y="282"/>
                    <a:pt x="92" y="282"/>
                    <a:pt x="92" y="282"/>
                  </a:cubicBezTo>
                  <a:cubicBezTo>
                    <a:pt x="92" y="284"/>
                    <a:pt x="92" y="284"/>
                    <a:pt x="92" y="284"/>
                  </a:cubicBezTo>
                  <a:cubicBezTo>
                    <a:pt x="96" y="291"/>
                    <a:pt x="98" y="299"/>
                    <a:pt x="98" y="299"/>
                  </a:cubicBezTo>
                  <a:cubicBezTo>
                    <a:pt x="98" y="1625"/>
                    <a:pt x="98" y="1625"/>
                    <a:pt x="98" y="1625"/>
                  </a:cubicBezTo>
                  <a:cubicBezTo>
                    <a:pt x="36" y="1625"/>
                    <a:pt x="36" y="1625"/>
                    <a:pt x="36" y="1625"/>
                  </a:cubicBezTo>
                  <a:cubicBezTo>
                    <a:pt x="36" y="1626"/>
                    <a:pt x="36" y="1626"/>
                    <a:pt x="36" y="1626"/>
                  </a:cubicBezTo>
                  <a:cubicBezTo>
                    <a:pt x="150" y="1626"/>
                    <a:pt x="150" y="1626"/>
                    <a:pt x="150" y="1626"/>
                  </a:cubicBezTo>
                  <a:cubicBezTo>
                    <a:pt x="135" y="290"/>
                    <a:pt x="135" y="290"/>
                    <a:pt x="135" y="290"/>
                  </a:cubicBezTo>
                  <a:cubicBezTo>
                    <a:pt x="27" y="0"/>
                    <a:pt x="27" y="0"/>
                    <a:pt x="27"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507" name="Freeform 51"/>
            <p:cNvSpPr>
              <a:spLocks/>
            </p:cNvSpPr>
            <p:nvPr/>
          </p:nvSpPr>
          <p:spPr bwMode="auto">
            <a:xfrm>
              <a:off x="6161979" y="4441687"/>
              <a:ext cx="157542" cy="298252"/>
            </a:xfrm>
            <a:custGeom>
              <a:avLst/>
              <a:gdLst>
                <a:gd name="T0" fmla="*/ 45 w 99"/>
                <a:gd name="T1" fmla="*/ 0 h 187"/>
                <a:gd name="T2" fmla="*/ 45 w 99"/>
                <a:gd name="T3" fmla="*/ 0 h 187"/>
                <a:gd name="T4" fmla="*/ 11 w 99"/>
                <a:gd name="T5" fmla="*/ 3 h 187"/>
                <a:gd name="T6" fmla="*/ 0 w 99"/>
                <a:gd name="T7" fmla="*/ 3 h 187"/>
                <a:gd name="T8" fmla="*/ 0 w 99"/>
                <a:gd name="T9" fmla="*/ 160 h 187"/>
                <a:gd name="T10" fmla="*/ 3 w 99"/>
                <a:gd name="T11" fmla="*/ 160 h 187"/>
                <a:gd name="T12" fmla="*/ 4 w 99"/>
                <a:gd name="T13" fmla="*/ 160 h 187"/>
                <a:gd name="T14" fmla="*/ 42 w 99"/>
                <a:gd name="T15" fmla="*/ 187 h 187"/>
                <a:gd name="T16" fmla="*/ 72 w 99"/>
                <a:gd name="T17" fmla="*/ 157 h 187"/>
                <a:gd name="T18" fmla="*/ 73 w 99"/>
                <a:gd name="T19" fmla="*/ 157 h 187"/>
                <a:gd name="T20" fmla="*/ 99 w 99"/>
                <a:gd name="T21" fmla="*/ 174 h 187"/>
                <a:gd name="T22" fmla="*/ 99 w 99"/>
                <a:gd name="T23" fmla="*/ 172 h 187"/>
                <a:gd name="T24" fmla="*/ 45 w 99"/>
                <a:gd name="T25"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187">
                  <a:moveTo>
                    <a:pt x="45" y="0"/>
                  </a:moveTo>
                  <a:cubicBezTo>
                    <a:pt x="45" y="0"/>
                    <a:pt x="45" y="0"/>
                    <a:pt x="45" y="0"/>
                  </a:cubicBezTo>
                  <a:cubicBezTo>
                    <a:pt x="33" y="2"/>
                    <a:pt x="21" y="3"/>
                    <a:pt x="11" y="3"/>
                  </a:cubicBezTo>
                  <a:cubicBezTo>
                    <a:pt x="7" y="3"/>
                    <a:pt x="3" y="3"/>
                    <a:pt x="0" y="3"/>
                  </a:cubicBezTo>
                  <a:cubicBezTo>
                    <a:pt x="0" y="160"/>
                    <a:pt x="0" y="160"/>
                    <a:pt x="0" y="160"/>
                  </a:cubicBezTo>
                  <a:cubicBezTo>
                    <a:pt x="1" y="160"/>
                    <a:pt x="2" y="160"/>
                    <a:pt x="3" y="160"/>
                  </a:cubicBezTo>
                  <a:cubicBezTo>
                    <a:pt x="3" y="160"/>
                    <a:pt x="4" y="160"/>
                    <a:pt x="4" y="160"/>
                  </a:cubicBezTo>
                  <a:cubicBezTo>
                    <a:pt x="29" y="160"/>
                    <a:pt x="39" y="178"/>
                    <a:pt x="42" y="187"/>
                  </a:cubicBezTo>
                  <a:cubicBezTo>
                    <a:pt x="44" y="179"/>
                    <a:pt x="50" y="158"/>
                    <a:pt x="72" y="157"/>
                  </a:cubicBezTo>
                  <a:cubicBezTo>
                    <a:pt x="73" y="157"/>
                    <a:pt x="73" y="157"/>
                    <a:pt x="73" y="157"/>
                  </a:cubicBezTo>
                  <a:cubicBezTo>
                    <a:pt x="87" y="157"/>
                    <a:pt x="94" y="166"/>
                    <a:pt x="99" y="174"/>
                  </a:cubicBezTo>
                  <a:cubicBezTo>
                    <a:pt x="99" y="172"/>
                    <a:pt x="99" y="172"/>
                    <a:pt x="99" y="172"/>
                  </a:cubicBezTo>
                  <a:cubicBezTo>
                    <a:pt x="45" y="0"/>
                    <a:pt x="45" y="0"/>
                    <a:pt x="45"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508" name="Freeform 52"/>
            <p:cNvSpPr>
              <a:spLocks/>
            </p:cNvSpPr>
            <p:nvPr/>
          </p:nvSpPr>
          <p:spPr bwMode="auto">
            <a:xfrm>
              <a:off x="6161979" y="4696851"/>
              <a:ext cx="68672" cy="2158456"/>
            </a:xfrm>
            <a:custGeom>
              <a:avLst/>
              <a:gdLst>
                <a:gd name="T0" fmla="*/ 4 w 43"/>
                <a:gd name="T1" fmla="*/ 0 h 1356"/>
                <a:gd name="T2" fmla="*/ 3 w 43"/>
                <a:gd name="T3" fmla="*/ 0 h 1356"/>
                <a:gd name="T4" fmla="*/ 0 w 43"/>
                <a:gd name="T5" fmla="*/ 0 h 1356"/>
                <a:gd name="T6" fmla="*/ 0 w 43"/>
                <a:gd name="T7" fmla="*/ 1356 h 1356"/>
                <a:gd name="T8" fmla="*/ 43 w 43"/>
                <a:gd name="T9" fmla="*/ 1356 h 1356"/>
                <a:gd name="T10" fmla="*/ 43 w 43"/>
                <a:gd name="T11" fmla="*/ 1355 h 1356"/>
                <a:gd name="T12" fmla="*/ 42 w 43"/>
                <a:gd name="T13" fmla="*/ 1355 h 1356"/>
                <a:gd name="T14" fmla="*/ 42 w 43"/>
                <a:gd name="T15" fmla="*/ 29 h 1356"/>
                <a:gd name="T16" fmla="*/ 42 w 43"/>
                <a:gd name="T17" fmla="*/ 27 h 1356"/>
                <a:gd name="T18" fmla="*/ 4 w 43"/>
                <a:gd name="T19"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1356">
                  <a:moveTo>
                    <a:pt x="4" y="0"/>
                  </a:moveTo>
                  <a:cubicBezTo>
                    <a:pt x="4" y="0"/>
                    <a:pt x="3" y="0"/>
                    <a:pt x="3" y="0"/>
                  </a:cubicBezTo>
                  <a:cubicBezTo>
                    <a:pt x="2" y="0"/>
                    <a:pt x="1" y="0"/>
                    <a:pt x="0" y="0"/>
                  </a:cubicBezTo>
                  <a:cubicBezTo>
                    <a:pt x="0" y="1356"/>
                    <a:pt x="0" y="1356"/>
                    <a:pt x="0" y="1356"/>
                  </a:cubicBezTo>
                  <a:cubicBezTo>
                    <a:pt x="43" y="1356"/>
                    <a:pt x="43" y="1356"/>
                    <a:pt x="43" y="1356"/>
                  </a:cubicBezTo>
                  <a:cubicBezTo>
                    <a:pt x="43" y="1355"/>
                    <a:pt x="43" y="1355"/>
                    <a:pt x="43" y="1355"/>
                  </a:cubicBezTo>
                  <a:cubicBezTo>
                    <a:pt x="42" y="1355"/>
                    <a:pt x="42" y="1355"/>
                    <a:pt x="42" y="1355"/>
                  </a:cubicBezTo>
                  <a:cubicBezTo>
                    <a:pt x="42" y="29"/>
                    <a:pt x="42" y="29"/>
                    <a:pt x="42" y="29"/>
                  </a:cubicBezTo>
                  <a:cubicBezTo>
                    <a:pt x="42" y="29"/>
                    <a:pt x="42" y="28"/>
                    <a:pt x="42" y="27"/>
                  </a:cubicBezTo>
                  <a:cubicBezTo>
                    <a:pt x="39" y="18"/>
                    <a:pt x="29" y="0"/>
                    <a:pt x="4" y="0"/>
                  </a:cubicBezTo>
                </a:path>
              </a:pathLst>
            </a:custGeom>
            <a:solidFill>
              <a:srgbClr val="F39C1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509" name="Freeform 53"/>
            <p:cNvSpPr>
              <a:spLocks/>
            </p:cNvSpPr>
            <p:nvPr/>
          </p:nvSpPr>
          <p:spPr bwMode="auto">
            <a:xfrm>
              <a:off x="6228631" y="4692138"/>
              <a:ext cx="100315" cy="2161149"/>
            </a:xfrm>
            <a:custGeom>
              <a:avLst/>
              <a:gdLst>
                <a:gd name="T0" fmla="*/ 31 w 63"/>
                <a:gd name="T1" fmla="*/ 0 h 1358"/>
                <a:gd name="T2" fmla="*/ 30 w 63"/>
                <a:gd name="T3" fmla="*/ 0 h 1358"/>
                <a:gd name="T4" fmla="*/ 0 w 63"/>
                <a:gd name="T5" fmla="*/ 30 h 1358"/>
                <a:gd name="T6" fmla="*/ 0 w 63"/>
                <a:gd name="T7" fmla="*/ 32 h 1358"/>
                <a:gd name="T8" fmla="*/ 0 w 63"/>
                <a:gd name="T9" fmla="*/ 1358 h 1358"/>
                <a:gd name="T10" fmla="*/ 1 w 63"/>
                <a:gd name="T11" fmla="*/ 1358 h 1358"/>
                <a:gd name="T12" fmla="*/ 63 w 63"/>
                <a:gd name="T13" fmla="*/ 1358 h 1358"/>
                <a:gd name="T14" fmla="*/ 63 w 63"/>
                <a:gd name="T15" fmla="*/ 32 h 1358"/>
                <a:gd name="T16" fmla="*/ 57 w 63"/>
                <a:gd name="T17" fmla="*/ 17 h 1358"/>
                <a:gd name="T18" fmla="*/ 31 w 63"/>
                <a:gd name="T19" fmla="*/ 0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358">
                  <a:moveTo>
                    <a:pt x="31" y="0"/>
                  </a:moveTo>
                  <a:cubicBezTo>
                    <a:pt x="31" y="0"/>
                    <a:pt x="31" y="0"/>
                    <a:pt x="30" y="0"/>
                  </a:cubicBezTo>
                  <a:cubicBezTo>
                    <a:pt x="8" y="1"/>
                    <a:pt x="2" y="22"/>
                    <a:pt x="0" y="30"/>
                  </a:cubicBezTo>
                  <a:cubicBezTo>
                    <a:pt x="0" y="31"/>
                    <a:pt x="0" y="32"/>
                    <a:pt x="0" y="32"/>
                  </a:cubicBezTo>
                  <a:cubicBezTo>
                    <a:pt x="0" y="1358"/>
                    <a:pt x="0" y="1358"/>
                    <a:pt x="0" y="1358"/>
                  </a:cubicBezTo>
                  <a:cubicBezTo>
                    <a:pt x="1" y="1358"/>
                    <a:pt x="1" y="1358"/>
                    <a:pt x="1" y="1358"/>
                  </a:cubicBezTo>
                  <a:cubicBezTo>
                    <a:pt x="63" y="1358"/>
                    <a:pt x="63" y="1358"/>
                    <a:pt x="63" y="1358"/>
                  </a:cubicBezTo>
                  <a:cubicBezTo>
                    <a:pt x="63" y="32"/>
                    <a:pt x="63" y="32"/>
                    <a:pt x="63" y="32"/>
                  </a:cubicBezTo>
                  <a:cubicBezTo>
                    <a:pt x="63" y="32"/>
                    <a:pt x="61" y="24"/>
                    <a:pt x="57" y="17"/>
                  </a:cubicBezTo>
                  <a:cubicBezTo>
                    <a:pt x="52" y="9"/>
                    <a:pt x="45" y="0"/>
                    <a:pt x="31" y="0"/>
                  </a:cubicBezTo>
                </a:path>
              </a:pathLst>
            </a:custGeom>
            <a:solidFill>
              <a:srgbClr val="F39C1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510" name="Freeform 54"/>
            <p:cNvSpPr>
              <a:spLocks/>
            </p:cNvSpPr>
            <p:nvPr/>
          </p:nvSpPr>
          <p:spPr bwMode="auto">
            <a:xfrm>
              <a:off x="6161979" y="4268661"/>
              <a:ext cx="72038" cy="178413"/>
            </a:xfrm>
            <a:custGeom>
              <a:avLst/>
              <a:gdLst>
                <a:gd name="T0" fmla="*/ 12 w 45"/>
                <a:gd name="T1" fmla="*/ 0 h 112"/>
                <a:gd name="T2" fmla="*/ 7 w 45"/>
                <a:gd name="T3" fmla="*/ 0 h 112"/>
                <a:gd name="T4" fmla="*/ 0 w 45"/>
                <a:gd name="T5" fmla="*/ 0 h 112"/>
                <a:gd name="T6" fmla="*/ 0 w 45"/>
                <a:gd name="T7" fmla="*/ 112 h 112"/>
                <a:gd name="T8" fmla="*/ 11 w 45"/>
                <a:gd name="T9" fmla="*/ 112 h 112"/>
                <a:gd name="T10" fmla="*/ 45 w 45"/>
                <a:gd name="T11" fmla="*/ 109 h 112"/>
                <a:gd name="T12" fmla="*/ 45 w 45"/>
                <a:gd name="T13" fmla="*/ 109 h 112"/>
                <a:gd name="T14" fmla="*/ 12 w 45"/>
                <a:gd name="T15" fmla="*/ 0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112">
                  <a:moveTo>
                    <a:pt x="12" y="0"/>
                  </a:moveTo>
                  <a:cubicBezTo>
                    <a:pt x="7" y="0"/>
                    <a:pt x="7" y="0"/>
                    <a:pt x="7" y="0"/>
                  </a:cubicBezTo>
                  <a:cubicBezTo>
                    <a:pt x="0" y="0"/>
                    <a:pt x="0" y="0"/>
                    <a:pt x="0" y="0"/>
                  </a:cubicBezTo>
                  <a:cubicBezTo>
                    <a:pt x="0" y="112"/>
                    <a:pt x="0" y="112"/>
                    <a:pt x="0" y="112"/>
                  </a:cubicBezTo>
                  <a:cubicBezTo>
                    <a:pt x="3" y="112"/>
                    <a:pt x="7" y="112"/>
                    <a:pt x="11" y="112"/>
                  </a:cubicBezTo>
                  <a:cubicBezTo>
                    <a:pt x="21" y="112"/>
                    <a:pt x="33" y="111"/>
                    <a:pt x="45" y="109"/>
                  </a:cubicBezTo>
                  <a:cubicBezTo>
                    <a:pt x="45" y="109"/>
                    <a:pt x="45" y="109"/>
                    <a:pt x="45" y="109"/>
                  </a:cubicBezTo>
                  <a:cubicBezTo>
                    <a:pt x="12" y="0"/>
                    <a:pt x="12" y="0"/>
                    <a:pt x="12" y="0"/>
                  </a:cubicBezTo>
                </a:path>
              </a:pathLst>
            </a:custGeom>
            <a:solidFill>
              <a:srgbClr val="F39C1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grpSp>
      <p:grpSp>
        <p:nvGrpSpPr>
          <p:cNvPr id="512" name="组合 511"/>
          <p:cNvGrpSpPr/>
          <p:nvPr userDrawn="1"/>
        </p:nvGrpSpPr>
        <p:grpSpPr>
          <a:xfrm>
            <a:off x="3792" y="231784"/>
            <a:ext cx="758751" cy="693260"/>
            <a:chOff x="0" y="532828"/>
            <a:chExt cx="759125" cy="568897"/>
          </a:xfrm>
        </p:grpSpPr>
        <p:sp>
          <p:nvSpPr>
            <p:cNvPr id="513" name="矩形 512"/>
            <p:cNvSpPr/>
            <p:nvPr/>
          </p:nvSpPr>
          <p:spPr>
            <a:xfrm>
              <a:off x="0" y="532828"/>
              <a:ext cx="238791" cy="568897"/>
            </a:xfrm>
            <a:prstGeom prst="rect">
              <a:avLst/>
            </a:prstGeom>
            <a:solidFill>
              <a:srgbClr val="66BF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799" b="0" i="0" u="none" strike="noStrike" kern="1200" cap="none" spc="0" normalizeH="0" baseline="0" noProof="0">
                <a:ln>
                  <a:noFill/>
                </a:ln>
                <a:solidFill>
                  <a:prstClr val="white"/>
                </a:solidFill>
                <a:effectLst/>
                <a:uLnTx/>
                <a:uFillTx/>
                <a:latin typeface="Calibri"/>
                <a:cs typeface="+mn-cs"/>
              </a:endParaRPr>
            </a:p>
          </p:txBody>
        </p:sp>
        <p:sp>
          <p:nvSpPr>
            <p:cNvPr id="514" name="矩形 513"/>
            <p:cNvSpPr/>
            <p:nvPr/>
          </p:nvSpPr>
          <p:spPr>
            <a:xfrm>
              <a:off x="341410" y="532828"/>
              <a:ext cx="107228" cy="568897"/>
            </a:xfrm>
            <a:prstGeom prst="rect">
              <a:avLst/>
            </a:prstGeom>
            <a:solidFill>
              <a:srgbClr val="8CC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799" b="0" i="0" u="none" strike="noStrike" kern="1200" cap="none" spc="0" normalizeH="0" baseline="0" noProof="0">
                <a:ln>
                  <a:noFill/>
                </a:ln>
                <a:solidFill>
                  <a:prstClr val="white"/>
                </a:solidFill>
                <a:effectLst/>
                <a:uLnTx/>
                <a:uFillTx/>
                <a:latin typeface="Calibri"/>
                <a:cs typeface="+mn-cs"/>
              </a:endParaRPr>
            </a:p>
          </p:txBody>
        </p:sp>
        <p:sp>
          <p:nvSpPr>
            <p:cNvPr id="515" name="矩形 514"/>
            <p:cNvSpPr/>
            <p:nvPr/>
          </p:nvSpPr>
          <p:spPr>
            <a:xfrm>
              <a:off x="551257" y="532828"/>
              <a:ext cx="67464" cy="568897"/>
            </a:xfrm>
            <a:prstGeom prst="rect">
              <a:avLst/>
            </a:prstGeom>
            <a:solidFill>
              <a:srgbClr val="FBC7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799" b="0" i="0" u="none" strike="noStrike" kern="1200" cap="none" spc="0" normalizeH="0" baseline="0" noProof="0">
                <a:ln>
                  <a:noFill/>
                </a:ln>
                <a:solidFill>
                  <a:prstClr val="white"/>
                </a:solidFill>
                <a:effectLst/>
                <a:uLnTx/>
                <a:uFillTx/>
                <a:latin typeface="Calibri"/>
                <a:cs typeface="+mn-cs"/>
              </a:endParaRPr>
            </a:p>
          </p:txBody>
        </p:sp>
        <p:sp>
          <p:nvSpPr>
            <p:cNvPr id="516" name="矩形 515"/>
            <p:cNvSpPr/>
            <p:nvPr/>
          </p:nvSpPr>
          <p:spPr>
            <a:xfrm>
              <a:off x="721341" y="532828"/>
              <a:ext cx="37784" cy="568897"/>
            </a:xfrm>
            <a:prstGeom prst="rect">
              <a:avLst/>
            </a:prstGeom>
            <a:solidFill>
              <a:srgbClr val="FC6E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799" b="0" i="0" u="none" strike="noStrike" kern="1200" cap="none" spc="0" normalizeH="0" baseline="0" noProof="0">
                <a:ln>
                  <a:noFill/>
                </a:ln>
                <a:solidFill>
                  <a:prstClr val="white"/>
                </a:solidFill>
                <a:effectLst/>
                <a:uLnTx/>
                <a:uFillTx/>
                <a:latin typeface="Calibri"/>
                <a:cs typeface="+mn-cs"/>
              </a:endParaRPr>
            </a:p>
          </p:txBody>
        </p:sp>
      </p:grpSp>
      <p:grpSp>
        <p:nvGrpSpPr>
          <p:cNvPr id="517" name="组合 516"/>
          <p:cNvGrpSpPr/>
          <p:nvPr userDrawn="1"/>
        </p:nvGrpSpPr>
        <p:grpSpPr>
          <a:xfrm>
            <a:off x="3791" y="921962"/>
            <a:ext cx="12184419" cy="45708"/>
            <a:chOff x="0" y="532828"/>
            <a:chExt cx="759125" cy="568897"/>
          </a:xfrm>
        </p:grpSpPr>
        <p:sp>
          <p:nvSpPr>
            <p:cNvPr id="518" name="矩形 517"/>
            <p:cNvSpPr/>
            <p:nvPr/>
          </p:nvSpPr>
          <p:spPr>
            <a:xfrm>
              <a:off x="0" y="532828"/>
              <a:ext cx="238791" cy="568897"/>
            </a:xfrm>
            <a:prstGeom prst="rect">
              <a:avLst/>
            </a:prstGeom>
            <a:solidFill>
              <a:srgbClr val="66BF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799" b="0" i="0" u="none" strike="noStrike" kern="1200" cap="none" spc="0" normalizeH="0" baseline="0" noProof="0">
                <a:ln>
                  <a:noFill/>
                </a:ln>
                <a:solidFill>
                  <a:prstClr val="white"/>
                </a:solidFill>
                <a:effectLst/>
                <a:uLnTx/>
                <a:uFillTx/>
                <a:latin typeface="Calibri"/>
                <a:cs typeface="+mn-cs"/>
              </a:endParaRPr>
            </a:p>
          </p:txBody>
        </p:sp>
        <p:sp>
          <p:nvSpPr>
            <p:cNvPr id="519" name="矩形 518"/>
            <p:cNvSpPr/>
            <p:nvPr/>
          </p:nvSpPr>
          <p:spPr>
            <a:xfrm>
              <a:off x="238791" y="532828"/>
              <a:ext cx="209847" cy="568897"/>
            </a:xfrm>
            <a:prstGeom prst="rect">
              <a:avLst/>
            </a:prstGeom>
            <a:solidFill>
              <a:srgbClr val="8CC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799" b="0" i="0" u="none" strike="noStrike" kern="1200" cap="none" spc="0" normalizeH="0" baseline="0" noProof="0">
                <a:ln>
                  <a:noFill/>
                </a:ln>
                <a:solidFill>
                  <a:prstClr val="white"/>
                </a:solidFill>
                <a:effectLst/>
                <a:uLnTx/>
                <a:uFillTx/>
                <a:latin typeface="Calibri"/>
                <a:cs typeface="+mn-cs"/>
              </a:endParaRPr>
            </a:p>
          </p:txBody>
        </p:sp>
        <p:sp>
          <p:nvSpPr>
            <p:cNvPr id="520" name="矩形 519"/>
            <p:cNvSpPr/>
            <p:nvPr/>
          </p:nvSpPr>
          <p:spPr>
            <a:xfrm>
              <a:off x="448638" y="532828"/>
              <a:ext cx="170083" cy="568897"/>
            </a:xfrm>
            <a:prstGeom prst="rect">
              <a:avLst/>
            </a:prstGeom>
            <a:solidFill>
              <a:srgbClr val="FBC7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799" b="0" i="0" u="none" strike="noStrike" kern="1200" cap="none" spc="0" normalizeH="0" baseline="0" noProof="0">
                <a:ln>
                  <a:noFill/>
                </a:ln>
                <a:solidFill>
                  <a:prstClr val="white"/>
                </a:solidFill>
                <a:effectLst/>
                <a:uLnTx/>
                <a:uFillTx/>
                <a:latin typeface="Calibri"/>
                <a:cs typeface="+mn-cs"/>
              </a:endParaRPr>
            </a:p>
          </p:txBody>
        </p:sp>
        <p:sp>
          <p:nvSpPr>
            <p:cNvPr id="521" name="矩形 520"/>
            <p:cNvSpPr/>
            <p:nvPr/>
          </p:nvSpPr>
          <p:spPr>
            <a:xfrm>
              <a:off x="616871" y="532828"/>
              <a:ext cx="142254" cy="568897"/>
            </a:xfrm>
            <a:prstGeom prst="rect">
              <a:avLst/>
            </a:prstGeom>
            <a:solidFill>
              <a:srgbClr val="FC6E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799" b="0" i="0" u="none" strike="noStrike" kern="1200" cap="none" spc="0" normalizeH="0" baseline="0" noProof="0">
                <a:ln>
                  <a:noFill/>
                </a:ln>
                <a:solidFill>
                  <a:prstClr val="white"/>
                </a:solidFill>
                <a:effectLst/>
                <a:uLnTx/>
                <a:uFillTx/>
                <a:latin typeface="Calibri"/>
                <a:cs typeface="+mn-cs"/>
              </a:endParaRPr>
            </a:p>
          </p:txBody>
        </p:sp>
      </p:grpSp>
    </p:spTree>
    <p:extLst>
      <p:ext uri="{BB962C8B-B14F-4D97-AF65-F5344CB8AC3E}">
        <p14:creationId xmlns:p14="http://schemas.microsoft.com/office/powerpoint/2010/main" val="636706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12"/>
                                        </p:tgtEl>
                                        <p:attrNameLst>
                                          <p:attrName>style.visibility</p:attrName>
                                        </p:attrNameLst>
                                      </p:cBhvr>
                                      <p:to>
                                        <p:strVal val="visible"/>
                                      </p:to>
                                    </p:set>
                                    <p:animEffect transition="in" filter="wipe(left)">
                                      <p:cBhvr>
                                        <p:cTn id="7" dur="500"/>
                                        <p:tgtEl>
                                          <p:spTgt spid="5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
        <p:nvSpPr>
          <p:cNvPr id="6" name="矩形 5"/>
          <p:cNvSpPr/>
          <p:nvPr userDrawn="1"/>
        </p:nvSpPr>
        <p:spPr>
          <a:xfrm>
            <a:off x="0" y="1"/>
            <a:ext cx="12192000" cy="5758149"/>
          </a:xfrm>
          <a:prstGeom prst="rect">
            <a:avLst/>
          </a:prstGeom>
          <a:solidFill>
            <a:srgbClr val="B1DE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399" b="0" i="0" u="none" strike="noStrike" kern="1200" cap="none" spc="0" normalizeH="0" baseline="0" noProof="0">
              <a:ln>
                <a:noFill/>
              </a:ln>
              <a:solidFill>
                <a:prstClr val="white"/>
              </a:solidFill>
              <a:effectLst/>
              <a:uLnTx/>
              <a:uFillTx/>
              <a:latin typeface="Calibri"/>
              <a:cs typeface="+mn-cs"/>
            </a:endParaRPr>
          </a:p>
        </p:txBody>
      </p:sp>
      <p:sp>
        <p:nvSpPr>
          <p:cNvPr id="7" name="矩形 6"/>
          <p:cNvSpPr/>
          <p:nvPr userDrawn="1"/>
        </p:nvSpPr>
        <p:spPr>
          <a:xfrm>
            <a:off x="0" y="3349128"/>
            <a:ext cx="12192000" cy="2305624"/>
          </a:xfrm>
          <a:prstGeom prst="rect">
            <a:avLst/>
          </a:prstGeom>
          <a:solidFill>
            <a:srgbClr val="7FCD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399" b="0" i="0" u="none" strike="noStrike" kern="1200" cap="none" spc="0" normalizeH="0" baseline="0" noProof="0">
              <a:ln>
                <a:noFill/>
              </a:ln>
              <a:solidFill>
                <a:prstClr val="white"/>
              </a:solidFill>
              <a:effectLst/>
              <a:uLnTx/>
              <a:uFillTx/>
              <a:latin typeface="Calibri"/>
              <a:cs typeface="+mn-cs"/>
            </a:endParaRPr>
          </a:p>
        </p:txBody>
      </p:sp>
      <p:pic>
        <p:nvPicPr>
          <p:cNvPr id="8" name="图片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508641" y="3676180"/>
            <a:ext cx="1367967" cy="818475"/>
          </a:xfrm>
          <a:prstGeom prst="rect">
            <a:avLst/>
          </a:prstGeom>
        </p:spPr>
      </p:pic>
      <p:pic>
        <p:nvPicPr>
          <p:cNvPr id="9" name="图片 8"/>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9528827" y="2907955"/>
            <a:ext cx="2435276" cy="1457061"/>
          </a:xfrm>
          <a:prstGeom prst="rect">
            <a:avLst/>
          </a:prstGeom>
        </p:spPr>
      </p:pic>
      <p:sp>
        <p:nvSpPr>
          <p:cNvPr id="10" name="矩形 9"/>
          <p:cNvSpPr/>
          <p:nvPr userDrawn="1"/>
        </p:nvSpPr>
        <p:spPr>
          <a:xfrm>
            <a:off x="0" y="5654752"/>
            <a:ext cx="12192000" cy="1203248"/>
          </a:xfrm>
          <a:prstGeom prst="rect">
            <a:avLst/>
          </a:prstGeom>
          <a:solidFill>
            <a:srgbClr val="CED6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399" b="0" i="0" u="none" strike="noStrike" kern="1200" cap="none" spc="0" normalizeH="0" baseline="0" noProof="0">
              <a:ln>
                <a:noFill/>
              </a:ln>
              <a:solidFill>
                <a:prstClr val="white"/>
              </a:solidFill>
              <a:effectLst/>
              <a:uLnTx/>
              <a:uFillTx/>
              <a:latin typeface="Calibri"/>
              <a:cs typeface="+mn-cs"/>
            </a:endParaRPr>
          </a:p>
        </p:txBody>
      </p:sp>
      <p:sp>
        <p:nvSpPr>
          <p:cNvPr id="11" name="矩形 10"/>
          <p:cNvSpPr/>
          <p:nvPr userDrawn="1"/>
        </p:nvSpPr>
        <p:spPr>
          <a:xfrm>
            <a:off x="0" y="5372101"/>
            <a:ext cx="12192000" cy="532941"/>
          </a:xfrm>
          <a:prstGeom prst="rect">
            <a:avLst/>
          </a:prstGeom>
          <a:solidFill>
            <a:srgbClr val="80BB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399" b="0" i="0" u="none" strike="noStrike" kern="1200" cap="none" spc="0" normalizeH="0" baseline="0" noProof="0">
              <a:ln>
                <a:noFill/>
              </a:ln>
              <a:solidFill>
                <a:prstClr val="white"/>
              </a:solidFill>
              <a:effectLst/>
              <a:uLnTx/>
              <a:uFillTx/>
              <a:latin typeface="Calibri"/>
              <a:cs typeface="+mn-cs"/>
            </a:endParaRPr>
          </a:p>
        </p:txBody>
      </p:sp>
      <p:pic>
        <p:nvPicPr>
          <p:cNvPr id="12" name="图片 11"/>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2192626" y="220338"/>
            <a:ext cx="7725907" cy="6037244"/>
          </a:xfrm>
          <a:prstGeom prst="rect">
            <a:avLst/>
          </a:prstGeom>
        </p:spPr>
      </p:pic>
      <p:pic>
        <p:nvPicPr>
          <p:cNvPr id="13" name="图片 12"/>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328800" y="5654755"/>
            <a:ext cx="3727652" cy="719113"/>
          </a:xfrm>
          <a:prstGeom prst="rect">
            <a:avLst/>
          </a:prstGeom>
        </p:spPr>
      </p:pic>
      <p:pic>
        <p:nvPicPr>
          <p:cNvPr id="14" name="图片 13"/>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8170361" y="5654754"/>
            <a:ext cx="3727652" cy="719113"/>
          </a:xfrm>
          <a:prstGeom prst="rect">
            <a:avLst/>
          </a:prstGeom>
        </p:spPr>
      </p:pic>
      <p:pic>
        <p:nvPicPr>
          <p:cNvPr id="15" name="图片 14"/>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213145" y="448795"/>
            <a:ext cx="2665930" cy="1595064"/>
          </a:xfrm>
          <a:prstGeom prst="rect">
            <a:avLst/>
          </a:prstGeom>
        </p:spPr>
      </p:pic>
      <p:pic>
        <p:nvPicPr>
          <p:cNvPr id="16" name="图片 15"/>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6340400" y="5377066"/>
            <a:ext cx="1977089" cy="1327611"/>
          </a:xfrm>
          <a:prstGeom prst="rect">
            <a:avLst/>
          </a:prstGeom>
        </p:spPr>
      </p:pic>
      <p:pic>
        <p:nvPicPr>
          <p:cNvPr id="17" name="图片 16"/>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9464050" y="4648051"/>
            <a:ext cx="932800" cy="1916023"/>
          </a:xfrm>
          <a:prstGeom prst="rect">
            <a:avLst/>
          </a:prstGeom>
        </p:spPr>
      </p:pic>
      <p:pic>
        <p:nvPicPr>
          <p:cNvPr id="18" name="图片 17"/>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1374631" y="4523516"/>
            <a:ext cx="1533823" cy="2175240"/>
          </a:xfrm>
          <a:prstGeom prst="rect">
            <a:avLst/>
          </a:prstGeom>
        </p:spPr>
      </p:pic>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52BF15E-3D69-4198-ACBA-4CF21DCC890D}"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2024/11/17</a:t>
            </a:fld>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4F8E3B-1BA1-4539-B149-7B70547C67F1}" type="slidenum">
              <a:rPr kumimoji="0" lang="zh-CN" altLang="en-US" sz="1200" b="0" i="0" u="none" strike="noStrike" kern="1200" cap="none" spc="0" normalizeH="0" baseline="0" noProof="0" smtClean="0">
                <a:ln>
                  <a:noFill/>
                </a:ln>
                <a:solidFill>
                  <a:prstClr val="black">
                    <a:tint val="75000"/>
                  </a:prstClr>
                </a:solidFill>
                <a:effectLst/>
                <a:uLnTx/>
                <a:uFillTx/>
                <a:latin typeface="Calibri"/>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Tree>
    <p:extLst>
      <p:ext uri="{BB962C8B-B14F-4D97-AF65-F5344CB8AC3E}">
        <p14:creationId xmlns:p14="http://schemas.microsoft.com/office/powerpoint/2010/main" val="410196365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BDC7E10-B77C-4945-BF3B-FF2ECAA454F6}"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11/17/2024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12047D-6CE6-4975-B21E-1E42DCAC859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626015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SG"/>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7" name="Date Placeholder 6"/>
          <p:cNvSpPr>
            <a:spLocks noGrp="1"/>
          </p:cNvSpPr>
          <p:nvPr>
            <p:ph type="dt" sz="half" idx="10"/>
          </p:nvPr>
        </p:nvSpPr>
        <p:spPr/>
        <p:txBody>
          <a:bodyPr/>
          <a:lstStyle/>
          <a:p>
            <a:fld id="{E1F18060-48B3-4E99-B0CE-F6DB53D2FF34}" type="datetimeFigureOut">
              <a:rPr lang="en-SG" smtClean="0"/>
              <a:t>17/11/2024</a:t>
            </a:fld>
            <a:endParaRPr lang="en-SG"/>
          </a:p>
        </p:txBody>
      </p:sp>
      <p:sp>
        <p:nvSpPr>
          <p:cNvPr id="8" name="Footer Placeholder 7"/>
          <p:cNvSpPr>
            <a:spLocks noGrp="1"/>
          </p:cNvSpPr>
          <p:nvPr>
            <p:ph type="ftr" sz="quarter" idx="11"/>
          </p:nvPr>
        </p:nvSpPr>
        <p:spPr/>
        <p:txBody>
          <a:bodyPr/>
          <a:lstStyle/>
          <a:p>
            <a:endParaRPr lang="en-SG"/>
          </a:p>
        </p:txBody>
      </p:sp>
      <p:sp>
        <p:nvSpPr>
          <p:cNvPr id="9" name="Slide Number Placeholder 8"/>
          <p:cNvSpPr>
            <a:spLocks noGrp="1"/>
          </p:cNvSpPr>
          <p:nvPr>
            <p:ph type="sldNum" sz="quarter" idx="12"/>
          </p:nvPr>
        </p:nvSpPr>
        <p:spPr/>
        <p:txBody>
          <a:bodyPr/>
          <a:lstStyle/>
          <a:p>
            <a:fld id="{E6267778-AD23-4B10-A101-BE44B4F229DF}" type="slidenum">
              <a:rPr lang="en-SG" smtClean="0"/>
              <a:t>‹#›</a:t>
            </a:fld>
            <a:endParaRPr lang="en-SG"/>
          </a:p>
        </p:txBody>
      </p:sp>
    </p:spTree>
    <p:extLst>
      <p:ext uri="{BB962C8B-B14F-4D97-AF65-F5344CB8AC3E}">
        <p14:creationId xmlns:p14="http://schemas.microsoft.com/office/powerpoint/2010/main" val="52567904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BDC7E10-B77C-4945-BF3B-FF2ECAA454F6}"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11/17/2024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12047D-6CE6-4975-B21E-1E42DCAC859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11034915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BDC7E10-B77C-4945-BF3B-FF2ECAA454F6}"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11/17/2024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12047D-6CE6-4975-B21E-1E42DCAC859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7169818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BDC7E10-B77C-4945-BF3B-FF2ECAA454F6}"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11/17/2024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12047D-6CE6-4975-B21E-1E42DCAC859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99031222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BDC7E10-B77C-4945-BF3B-FF2ECAA454F6}"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11/17/2024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12047D-6CE6-4975-B21E-1E42DCAC859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4520198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BDC7E10-B77C-4945-BF3B-FF2ECAA454F6}"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11/17/2024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12047D-6CE6-4975-B21E-1E42DCAC859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12695120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BDC7E10-B77C-4945-BF3B-FF2ECAA454F6}"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11/17/2024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12047D-6CE6-4975-B21E-1E42DCAC859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19305081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BDC7E10-B77C-4945-BF3B-FF2ECAA454F6}"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11/17/2024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12047D-6CE6-4975-B21E-1E42DCAC859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92845271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BDC7E10-B77C-4945-BF3B-FF2ECAA454F6}"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11/17/2024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12047D-6CE6-4975-B21E-1E42DCAC859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80044063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BDC7E10-B77C-4945-BF3B-FF2ECAA454F6}"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11/17/2024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12047D-6CE6-4975-B21E-1E42DCAC859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8836776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BDC7E10-B77C-4945-BF3B-FF2ECAA454F6}"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11/17/2024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12047D-6CE6-4975-B21E-1E42DCAC859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7494519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Date Placeholder 2"/>
          <p:cNvSpPr>
            <a:spLocks noGrp="1"/>
          </p:cNvSpPr>
          <p:nvPr>
            <p:ph type="dt" sz="half" idx="10"/>
          </p:nvPr>
        </p:nvSpPr>
        <p:spPr/>
        <p:txBody>
          <a:bodyPr/>
          <a:lstStyle/>
          <a:p>
            <a:fld id="{E1F18060-48B3-4E99-B0CE-F6DB53D2FF34}" type="datetimeFigureOut">
              <a:rPr lang="en-SG" smtClean="0"/>
              <a:t>17/11/2024</a:t>
            </a:fld>
            <a:endParaRPr lang="en-SG"/>
          </a:p>
        </p:txBody>
      </p:sp>
      <p:sp>
        <p:nvSpPr>
          <p:cNvPr id="4" name="Footer Placeholder 3"/>
          <p:cNvSpPr>
            <a:spLocks noGrp="1"/>
          </p:cNvSpPr>
          <p:nvPr>
            <p:ph type="ftr" sz="quarter" idx="11"/>
          </p:nvPr>
        </p:nvSpPr>
        <p:spPr/>
        <p:txBody>
          <a:bodyPr/>
          <a:lstStyle/>
          <a:p>
            <a:endParaRPr lang="en-SG"/>
          </a:p>
        </p:txBody>
      </p:sp>
      <p:sp>
        <p:nvSpPr>
          <p:cNvPr id="5" name="Slide Number Placeholder 4"/>
          <p:cNvSpPr>
            <a:spLocks noGrp="1"/>
          </p:cNvSpPr>
          <p:nvPr>
            <p:ph type="sldNum" sz="quarter" idx="12"/>
          </p:nvPr>
        </p:nvSpPr>
        <p:spPr/>
        <p:txBody>
          <a:bodyPr/>
          <a:lstStyle/>
          <a:p>
            <a:fld id="{E6267778-AD23-4B10-A101-BE44B4F229DF}" type="slidenum">
              <a:rPr lang="en-SG" smtClean="0"/>
              <a:t>‹#›</a:t>
            </a:fld>
            <a:endParaRPr lang="en-SG"/>
          </a:p>
        </p:txBody>
      </p:sp>
    </p:spTree>
    <p:extLst>
      <p:ext uri="{BB962C8B-B14F-4D97-AF65-F5344CB8AC3E}">
        <p14:creationId xmlns:p14="http://schemas.microsoft.com/office/powerpoint/2010/main" val="274958011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节标题">
    <p:spTree>
      <p:nvGrpSpPr>
        <p:cNvPr id="1" name=""/>
        <p:cNvGrpSpPr/>
        <p:nvPr/>
      </p:nvGrpSpPr>
      <p:grpSpPr>
        <a:xfrm>
          <a:off x="0" y="0"/>
          <a:ext cx="0" cy="0"/>
          <a:chOff x="0" y="0"/>
          <a:chExt cx="0" cy="0"/>
        </a:xfrm>
      </p:grpSpPr>
      <p:grpSp>
        <p:nvGrpSpPr>
          <p:cNvPr id="259" name="Group 3"/>
          <p:cNvGrpSpPr/>
          <p:nvPr userDrawn="1"/>
        </p:nvGrpSpPr>
        <p:grpSpPr>
          <a:xfrm rot="10800000" flipV="1">
            <a:off x="2282326" y="6225655"/>
            <a:ext cx="412599" cy="1820482"/>
            <a:chOff x="4980416" y="5037518"/>
            <a:chExt cx="412706" cy="1820482"/>
          </a:xfrm>
        </p:grpSpPr>
        <p:sp>
          <p:nvSpPr>
            <p:cNvPr id="260" name="Freeform 11"/>
            <p:cNvSpPr>
              <a:spLocks/>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261" name="Freeform 12"/>
            <p:cNvSpPr>
              <a:spLocks/>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262" name="Freeform 13"/>
            <p:cNvSpPr>
              <a:spLocks/>
            </p:cNvSpPr>
            <p:nvPr/>
          </p:nvSpPr>
          <p:spPr bwMode="auto">
            <a:xfrm>
              <a:off x="5078038" y="5468401"/>
              <a:ext cx="125899" cy="1386906"/>
            </a:xfrm>
            <a:custGeom>
              <a:avLst/>
              <a:gdLst>
                <a:gd name="T0" fmla="*/ 79 w 79"/>
                <a:gd name="T1" fmla="*/ 871 h 871"/>
                <a:gd name="T2" fmla="*/ 0 w 79"/>
                <a:gd name="T3" fmla="*/ 871 h 871"/>
                <a:gd name="T4" fmla="*/ 0 w 79"/>
                <a:gd name="T5" fmla="*/ 33 h 871"/>
                <a:gd name="T6" fmla="*/ 39 w 79"/>
                <a:gd name="T7" fmla="*/ 1 h 871"/>
                <a:gd name="T8" fmla="*/ 79 w 79"/>
                <a:gd name="T9" fmla="*/ 33 h 871"/>
                <a:gd name="T10" fmla="*/ 79 w 79"/>
                <a:gd name="T11" fmla="*/ 871 h 871"/>
              </a:gdLst>
              <a:ahLst/>
              <a:cxnLst>
                <a:cxn ang="0">
                  <a:pos x="T0" y="T1"/>
                </a:cxn>
                <a:cxn ang="0">
                  <a:pos x="T2" y="T3"/>
                </a:cxn>
                <a:cxn ang="0">
                  <a:pos x="T4" y="T5"/>
                </a:cxn>
                <a:cxn ang="0">
                  <a:pos x="T6" y="T7"/>
                </a:cxn>
                <a:cxn ang="0">
                  <a:pos x="T8" y="T9"/>
                </a:cxn>
                <a:cxn ang="0">
                  <a:pos x="T10" y="T11"/>
                </a:cxn>
              </a:cxnLst>
              <a:rect l="0" t="0" r="r" b="b"/>
              <a:pathLst>
                <a:path w="79" h="871">
                  <a:moveTo>
                    <a:pt x="79" y="871"/>
                  </a:moveTo>
                  <a:cubicBezTo>
                    <a:pt x="0" y="871"/>
                    <a:pt x="0" y="871"/>
                    <a:pt x="0" y="871"/>
                  </a:cubicBezTo>
                  <a:cubicBezTo>
                    <a:pt x="0" y="33"/>
                    <a:pt x="0" y="33"/>
                    <a:pt x="0" y="33"/>
                  </a:cubicBezTo>
                  <a:cubicBezTo>
                    <a:pt x="0" y="33"/>
                    <a:pt x="5" y="2"/>
                    <a:pt x="39" y="1"/>
                  </a:cubicBezTo>
                  <a:cubicBezTo>
                    <a:pt x="73" y="0"/>
                    <a:pt x="79" y="33"/>
                    <a:pt x="79" y="33"/>
                  </a:cubicBezTo>
                  <a:cubicBezTo>
                    <a:pt x="79" y="871"/>
                    <a:pt x="79" y="871"/>
                    <a:pt x="79" y="871"/>
                  </a:cubicBezTo>
                </a:path>
              </a:pathLst>
            </a:custGeom>
            <a:solidFill>
              <a:srgbClr val="00A39E">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263" name="Freeform 14"/>
            <p:cNvSpPr>
              <a:spLocks/>
            </p:cNvSpPr>
            <p:nvPr/>
          </p:nvSpPr>
          <p:spPr bwMode="auto">
            <a:xfrm>
              <a:off x="5200571" y="5465708"/>
              <a:ext cx="101662" cy="1387579"/>
            </a:xfrm>
            <a:custGeom>
              <a:avLst/>
              <a:gdLst>
                <a:gd name="T0" fmla="*/ 64 w 64"/>
                <a:gd name="T1" fmla="*/ 872 h 872"/>
                <a:gd name="T2" fmla="*/ 0 w 64"/>
                <a:gd name="T3" fmla="*/ 872 h 872"/>
                <a:gd name="T4" fmla="*/ 0 w 64"/>
                <a:gd name="T5" fmla="*/ 33 h 872"/>
                <a:gd name="T6" fmla="*/ 31 w 64"/>
                <a:gd name="T7" fmla="*/ 1 h 872"/>
                <a:gd name="T8" fmla="*/ 64 w 64"/>
                <a:gd name="T9" fmla="*/ 33 h 872"/>
                <a:gd name="T10" fmla="*/ 64 w 64"/>
                <a:gd name="T11" fmla="*/ 872 h 872"/>
              </a:gdLst>
              <a:ahLst/>
              <a:cxnLst>
                <a:cxn ang="0">
                  <a:pos x="T0" y="T1"/>
                </a:cxn>
                <a:cxn ang="0">
                  <a:pos x="T2" y="T3"/>
                </a:cxn>
                <a:cxn ang="0">
                  <a:pos x="T4" y="T5"/>
                </a:cxn>
                <a:cxn ang="0">
                  <a:pos x="T6" y="T7"/>
                </a:cxn>
                <a:cxn ang="0">
                  <a:pos x="T8" y="T9"/>
                </a:cxn>
                <a:cxn ang="0">
                  <a:pos x="T10" y="T11"/>
                </a:cxn>
              </a:cxnLst>
              <a:rect l="0" t="0" r="r" b="b"/>
              <a:pathLst>
                <a:path w="64" h="872">
                  <a:moveTo>
                    <a:pt x="64" y="872"/>
                  </a:moveTo>
                  <a:cubicBezTo>
                    <a:pt x="0" y="872"/>
                    <a:pt x="0" y="872"/>
                    <a:pt x="0" y="872"/>
                  </a:cubicBezTo>
                  <a:cubicBezTo>
                    <a:pt x="0" y="33"/>
                    <a:pt x="0" y="33"/>
                    <a:pt x="0" y="33"/>
                  </a:cubicBezTo>
                  <a:cubicBezTo>
                    <a:pt x="0" y="33"/>
                    <a:pt x="4" y="2"/>
                    <a:pt x="31" y="1"/>
                  </a:cubicBezTo>
                  <a:cubicBezTo>
                    <a:pt x="58" y="0"/>
                    <a:pt x="64" y="33"/>
                    <a:pt x="64" y="33"/>
                  </a:cubicBezTo>
                  <a:cubicBezTo>
                    <a:pt x="64" y="872"/>
                    <a:pt x="64" y="872"/>
                    <a:pt x="64" y="872"/>
                  </a:cubicBezTo>
                </a:path>
              </a:pathLst>
            </a:custGeom>
            <a:solidFill>
              <a:srgbClr val="ABA0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264" name="Freeform 15"/>
            <p:cNvSpPr>
              <a:spLocks/>
            </p:cNvSpPr>
            <p:nvPr/>
          </p:nvSpPr>
          <p:spPr bwMode="auto">
            <a:xfrm>
              <a:off x="4980416" y="5465708"/>
              <a:ext cx="100315" cy="1387579"/>
            </a:xfrm>
            <a:custGeom>
              <a:avLst/>
              <a:gdLst>
                <a:gd name="T0" fmla="*/ 63 w 63"/>
                <a:gd name="T1" fmla="*/ 872 h 872"/>
                <a:gd name="T2" fmla="*/ 0 w 63"/>
                <a:gd name="T3" fmla="*/ 872 h 872"/>
                <a:gd name="T4" fmla="*/ 0 w 63"/>
                <a:gd name="T5" fmla="*/ 33 h 872"/>
                <a:gd name="T6" fmla="*/ 31 w 63"/>
                <a:gd name="T7" fmla="*/ 1 h 872"/>
                <a:gd name="T8" fmla="*/ 63 w 63"/>
                <a:gd name="T9" fmla="*/ 33 h 872"/>
                <a:gd name="T10" fmla="*/ 63 w 63"/>
                <a:gd name="T11" fmla="*/ 872 h 872"/>
              </a:gdLst>
              <a:ahLst/>
              <a:cxnLst>
                <a:cxn ang="0">
                  <a:pos x="T0" y="T1"/>
                </a:cxn>
                <a:cxn ang="0">
                  <a:pos x="T2" y="T3"/>
                </a:cxn>
                <a:cxn ang="0">
                  <a:pos x="T4" y="T5"/>
                </a:cxn>
                <a:cxn ang="0">
                  <a:pos x="T6" y="T7"/>
                </a:cxn>
                <a:cxn ang="0">
                  <a:pos x="T8" y="T9"/>
                </a:cxn>
                <a:cxn ang="0">
                  <a:pos x="T10" y="T11"/>
                </a:cxn>
              </a:cxnLst>
              <a:rect l="0" t="0" r="r" b="b"/>
              <a:pathLst>
                <a:path w="63" h="872">
                  <a:moveTo>
                    <a:pt x="63" y="872"/>
                  </a:moveTo>
                  <a:cubicBezTo>
                    <a:pt x="0" y="872"/>
                    <a:pt x="0" y="872"/>
                    <a:pt x="0" y="872"/>
                  </a:cubicBezTo>
                  <a:cubicBezTo>
                    <a:pt x="0" y="33"/>
                    <a:pt x="0" y="33"/>
                    <a:pt x="0" y="33"/>
                  </a:cubicBezTo>
                  <a:cubicBezTo>
                    <a:pt x="0" y="33"/>
                    <a:pt x="4" y="2"/>
                    <a:pt x="31" y="1"/>
                  </a:cubicBezTo>
                  <a:cubicBezTo>
                    <a:pt x="57" y="0"/>
                    <a:pt x="63" y="33"/>
                    <a:pt x="63" y="33"/>
                  </a:cubicBezTo>
                  <a:lnTo>
                    <a:pt x="63" y="872"/>
                  </a:lnTo>
                  <a:close/>
                </a:path>
              </a:pathLst>
            </a:custGeom>
            <a:solidFill>
              <a:srgbClr val="00A39E">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265" name="Freeform 16"/>
            <p:cNvSpPr>
              <a:spLocks/>
            </p:cNvSpPr>
            <p:nvPr/>
          </p:nvSpPr>
          <p:spPr bwMode="auto">
            <a:xfrm>
              <a:off x="5076019" y="5038865"/>
              <a:ext cx="132631" cy="192551"/>
            </a:xfrm>
            <a:custGeom>
              <a:avLst/>
              <a:gdLst>
                <a:gd name="T0" fmla="*/ 0 w 83"/>
                <a:gd name="T1" fmla="*/ 111 h 121"/>
                <a:gd name="T2" fmla="*/ 83 w 83"/>
                <a:gd name="T3" fmla="*/ 113 h 121"/>
                <a:gd name="T4" fmla="*/ 49 w 83"/>
                <a:gd name="T5" fmla="*/ 0 h 121"/>
                <a:gd name="T6" fmla="*/ 29 w 83"/>
                <a:gd name="T7" fmla="*/ 0 h 121"/>
                <a:gd name="T8" fmla="*/ 0 w 83"/>
                <a:gd name="T9" fmla="*/ 111 h 121"/>
              </a:gdLst>
              <a:ahLst/>
              <a:cxnLst>
                <a:cxn ang="0">
                  <a:pos x="T0" y="T1"/>
                </a:cxn>
                <a:cxn ang="0">
                  <a:pos x="T2" y="T3"/>
                </a:cxn>
                <a:cxn ang="0">
                  <a:pos x="T4" y="T5"/>
                </a:cxn>
                <a:cxn ang="0">
                  <a:pos x="T6" y="T7"/>
                </a:cxn>
                <a:cxn ang="0">
                  <a:pos x="T8" y="T9"/>
                </a:cxn>
              </a:cxnLst>
              <a:rect l="0" t="0" r="r" b="b"/>
              <a:pathLst>
                <a:path w="83" h="121">
                  <a:moveTo>
                    <a:pt x="0" y="111"/>
                  </a:moveTo>
                  <a:cubicBezTo>
                    <a:pt x="0" y="111"/>
                    <a:pt x="40" y="121"/>
                    <a:pt x="83" y="113"/>
                  </a:cubicBezTo>
                  <a:cubicBezTo>
                    <a:pt x="49" y="0"/>
                    <a:pt x="49" y="0"/>
                    <a:pt x="49" y="0"/>
                  </a:cubicBezTo>
                  <a:cubicBezTo>
                    <a:pt x="29" y="0"/>
                    <a:pt x="29" y="0"/>
                    <a:pt x="29" y="0"/>
                  </a:cubicBezTo>
                  <a:cubicBezTo>
                    <a:pt x="0" y="111"/>
                    <a:pt x="0" y="111"/>
                    <a:pt x="0" y="111"/>
                  </a:cubicBezTo>
                </a:path>
              </a:pathLst>
            </a:custGeom>
            <a:solidFill>
              <a:srgbClr val="00A39E">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266" name="Freeform 35"/>
            <p:cNvSpPr>
              <a:spLocks/>
            </p:cNvSpPr>
            <p:nvPr/>
          </p:nvSpPr>
          <p:spPr bwMode="auto">
            <a:xfrm>
              <a:off x="5143344" y="5037518"/>
              <a:ext cx="249778" cy="1820482"/>
            </a:xfrm>
            <a:custGeom>
              <a:avLst/>
              <a:gdLst>
                <a:gd name="T0" fmla="*/ 34 w 157"/>
                <a:gd name="T1" fmla="*/ 0 h 1144"/>
                <a:gd name="T2" fmla="*/ 0 w 157"/>
                <a:gd name="T3" fmla="*/ 1 h 1144"/>
                <a:gd name="T4" fmla="*/ 7 w 157"/>
                <a:gd name="T5" fmla="*/ 1 h 1144"/>
                <a:gd name="T6" fmla="*/ 41 w 157"/>
                <a:gd name="T7" fmla="*/ 114 h 1144"/>
                <a:gd name="T8" fmla="*/ 41 w 157"/>
                <a:gd name="T9" fmla="*/ 114 h 1144"/>
                <a:gd name="T10" fmla="*/ 94 w 157"/>
                <a:gd name="T11" fmla="*/ 285 h 1144"/>
                <a:gd name="T12" fmla="*/ 94 w 157"/>
                <a:gd name="T13" fmla="*/ 286 h 1144"/>
                <a:gd name="T14" fmla="*/ 100 w 157"/>
                <a:gd name="T15" fmla="*/ 302 h 1144"/>
                <a:gd name="T16" fmla="*/ 100 w 157"/>
                <a:gd name="T17" fmla="*/ 1141 h 1144"/>
                <a:gd name="T18" fmla="*/ 38 w 157"/>
                <a:gd name="T19" fmla="*/ 1141 h 1144"/>
                <a:gd name="T20" fmla="*/ 38 w 157"/>
                <a:gd name="T21" fmla="*/ 1142 h 1144"/>
                <a:gd name="T22" fmla="*/ 0 w 157"/>
                <a:gd name="T23" fmla="*/ 1142 h 1144"/>
                <a:gd name="T24" fmla="*/ 0 w 157"/>
                <a:gd name="T25" fmla="*/ 1144 h 1144"/>
                <a:gd name="T26" fmla="*/ 157 w 157"/>
                <a:gd name="T27" fmla="*/ 1142 h 1144"/>
                <a:gd name="T28" fmla="*/ 142 w 157"/>
                <a:gd name="T29" fmla="*/ 290 h 1144"/>
                <a:gd name="T30" fmla="*/ 34 w 157"/>
                <a:gd name="T31" fmla="*/ 0 h 1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7" h="1144">
                  <a:moveTo>
                    <a:pt x="34" y="0"/>
                  </a:moveTo>
                  <a:cubicBezTo>
                    <a:pt x="0" y="1"/>
                    <a:pt x="0" y="1"/>
                    <a:pt x="0" y="1"/>
                  </a:cubicBezTo>
                  <a:cubicBezTo>
                    <a:pt x="7" y="1"/>
                    <a:pt x="7" y="1"/>
                    <a:pt x="7" y="1"/>
                  </a:cubicBezTo>
                  <a:cubicBezTo>
                    <a:pt x="41" y="114"/>
                    <a:pt x="41" y="114"/>
                    <a:pt x="41" y="114"/>
                  </a:cubicBezTo>
                  <a:cubicBezTo>
                    <a:pt x="41" y="114"/>
                    <a:pt x="41" y="114"/>
                    <a:pt x="41" y="114"/>
                  </a:cubicBezTo>
                  <a:cubicBezTo>
                    <a:pt x="94" y="285"/>
                    <a:pt x="94" y="285"/>
                    <a:pt x="94" y="285"/>
                  </a:cubicBezTo>
                  <a:cubicBezTo>
                    <a:pt x="94" y="286"/>
                    <a:pt x="94" y="286"/>
                    <a:pt x="94" y="286"/>
                  </a:cubicBezTo>
                  <a:cubicBezTo>
                    <a:pt x="98" y="294"/>
                    <a:pt x="100" y="302"/>
                    <a:pt x="100" y="302"/>
                  </a:cubicBezTo>
                  <a:cubicBezTo>
                    <a:pt x="100" y="1141"/>
                    <a:pt x="100" y="1141"/>
                    <a:pt x="100" y="1141"/>
                  </a:cubicBezTo>
                  <a:cubicBezTo>
                    <a:pt x="38" y="1141"/>
                    <a:pt x="38" y="1141"/>
                    <a:pt x="38" y="1141"/>
                  </a:cubicBezTo>
                  <a:cubicBezTo>
                    <a:pt x="38" y="1142"/>
                    <a:pt x="38" y="1142"/>
                    <a:pt x="38" y="1142"/>
                  </a:cubicBezTo>
                  <a:cubicBezTo>
                    <a:pt x="0" y="1142"/>
                    <a:pt x="0" y="1142"/>
                    <a:pt x="0" y="1142"/>
                  </a:cubicBezTo>
                  <a:cubicBezTo>
                    <a:pt x="0" y="1144"/>
                    <a:pt x="0" y="1144"/>
                    <a:pt x="0" y="1144"/>
                  </a:cubicBezTo>
                  <a:cubicBezTo>
                    <a:pt x="157" y="1142"/>
                    <a:pt x="157" y="1142"/>
                    <a:pt x="157" y="11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267" name="Freeform 36"/>
            <p:cNvSpPr>
              <a:spLocks/>
            </p:cNvSpPr>
            <p:nvPr/>
          </p:nvSpPr>
          <p:spPr bwMode="auto">
            <a:xfrm>
              <a:off x="5143344" y="5218624"/>
              <a:ext cx="149463" cy="294886"/>
            </a:xfrm>
            <a:custGeom>
              <a:avLst/>
              <a:gdLst>
                <a:gd name="T0" fmla="*/ 41 w 94"/>
                <a:gd name="T1" fmla="*/ 0 h 185"/>
                <a:gd name="T2" fmla="*/ 6 w 94"/>
                <a:gd name="T3" fmla="*/ 3 h 185"/>
                <a:gd name="T4" fmla="*/ 0 w 94"/>
                <a:gd name="T5" fmla="*/ 3 h 185"/>
                <a:gd name="T6" fmla="*/ 0 w 94"/>
                <a:gd name="T7" fmla="*/ 158 h 185"/>
                <a:gd name="T8" fmla="*/ 37 w 94"/>
                <a:gd name="T9" fmla="*/ 185 h 185"/>
                <a:gd name="T10" fmla="*/ 67 w 94"/>
                <a:gd name="T11" fmla="*/ 156 h 185"/>
                <a:gd name="T12" fmla="*/ 68 w 94"/>
                <a:gd name="T13" fmla="*/ 156 h 185"/>
                <a:gd name="T14" fmla="*/ 94 w 94"/>
                <a:gd name="T15" fmla="*/ 172 h 185"/>
                <a:gd name="T16" fmla="*/ 94 w 94"/>
                <a:gd name="T17" fmla="*/ 171 h 185"/>
                <a:gd name="T18" fmla="*/ 41 w 94"/>
                <a:gd name="T19"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 h="185">
                  <a:moveTo>
                    <a:pt x="41" y="0"/>
                  </a:moveTo>
                  <a:cubicBezTo>
                    <a:pt x="28" y="2"/>
                    <a:pt x="16" y="3"/>
                    <a:pt x="6" y="3"/>
                  </a:cubicBezTo>
                  <a:cubicBezTo>
                    <a:pt x="4" y="3"/>
                    <a:pt x="2" y="3"/>
                    <a:pt x="0" y="3"/>
                  </a:cubicBezTo>
                  <a:cubicBezTo>
                    <a:pt x="0" y="158"/>
                    <a:pt x="0" y="158"/>
                    <a:pt x="0" y="158"/>
                  </a:cubicBezTo>
                  <a:cubicBezTo>
                    <a:pt x="24" y="159"/>
                    <a:pt x="34" y="177"/>
                    <a:pt x="37" y="185"/>
                  </a:cubicBezTo>
                  <a:cubicBezTo>
                    <a:pt x="38" y="178"/>
                    <a:pt x="45" y="157"/>
                    <a:pt x="67" y="156"/>
                  </a:cubicBezTo>
                  <a:cubicBezTo>
                    <a:pt x="68" y="156"/>
                    <a:pt x="68" y="156"/>
                    <a:pt x="68" y="156"/>
                  </a:cubicBezTo>
                  <a:cubicBezTo>
                    <a:pt x="81" y="156"/>
                    <a:pt x="89" y="164"/>
                    <a:pt x="94" y="172"/>
                  </a:cubicBezTo>
                  <a:cubicBezTo>
                    <a:pt x="94" y="171"/>
                    <a:pt x="94" y="171"/>
                    <a:pt x="94" y="171"/>
                  </a:cubicBezTo>
                  <a:cubicBezTo>
                    <a:pt x="41" y="0"/>
                    <a:pt x="41" y="0"/>
                    <a:pt x="41"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268" name="Freeform 37"/>
            <p:cNvSpPr>
              <a:spLocks/>
            </p:cNvSpPr>
            <p:nvPr/>
          </p:nvSpPr>
          <p:spPr bwMode="auto">
            <a:xfrm>
              <a:off x="5143344" y="5470421"/>
              <a:ext cx="60593" cy="1384886"/>
            </a:xfrm>
            <a:custGeom>
              <a:avLst/>
              <a:gdLst>
                <a:gd name="T0" fmla="*/ 0 w 38"/>
                <a:gd name="T1" fmla="*/ 0 h 870"/>
                <a:gd name="T2" fmla="*/ 0 w 38"/>
                <a:gd name="T3" fmla="*/ 870 h 870"/>
                <a:gd name="T4" fmla="*/ 38 w 38"/>
                <a:gd name="T5" fmla="*/ 870 h 870"/>
                <a:gd name="T6" fmla="*/ 38 w 38"/>
                <a:gd name="T7" fmla="*/ 869 h 870"/>
                <a:gd name="T8" fmla="*/ 36 w 38"/>
                <a:gd name="T9" fmla="*/ 869 h 870"/>
                <a:gd name="T10" fmla="*/ 36 w 38"/>
                <a:gd name="T11" fmla="*/ 30 h 870"/>
                <a:gd name="T12" fmla="*/ 37 w 38"/>
                <a:gd name="T13" fmla="*/ 27 h 870"/>
                <a:gd name="T14" fmla="*/ 0 w 38"/>
                <a:gd name="T15" fmla="*/ 0 h 8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870">
                  <a:moveTo>
                    <a:pt x="0" y="0"/>
                  </a:moveTo>
                  <a:cubicBezTo>
                    <a:pt x="0" y="870"/>
                    <a:pt x="0" y="870"/>
                    <a:pt x="0" y="870"/>
                  </a:cubicBezTo>
                  <a:cubicBezTo>
                    <a:pt x="38" y="870"/>
                    <a:pt x="38" y="870"/>
                    <a:pt x="38" y="870"/>
                  </a:cubicBezTo>
                  <a:cubicBezTo>
                    <a:pt x="38" y="869"/>
                    <a:pt x="38" y="869"/>
                    <a:pt x="38" y="869"/>
                  </a:cubicBezTo>
                  <a:cubicBezTo>
                    <a:pt x="36" y="869"/>
                    <a:pt x="36" y="869"/>
                    <a:pt x="36" y="869"/>
                  </a:cubicBezTo>
                  <a:cubicBezTo>
                    <a:pt x="36" y="30"/>
                    <a:pt x="36" y="30"/>
                    <a:pt x="36" y="30"/>
                  </a:cubicBezTo>
                  <a:cubicBezTo>
                    <a:pt x="36" y="30"/>
                    <a:pt x="37" y="29"/>
                    <a:pt x="37" y="27"/>
                  </a:cubicBezTo>
                  <a:cubicBezTo>
                    <a:pt x="34" y="19"/>
                    <a:pt x="24" y="1"/>
                    <a:pt x="0" y="0"/>
                  </a:cubicBezTo>
                </a:path>
              </a:pathLst>
            </a:custGeom>
            <a:solidFill>
              <a:srgbClr val="00A39E"/>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269" name="Freeform 38"/>
            <p:cNvSpPr>
              <a:spLocks/>
            </p:cNvSpPr>
            <p:nvPr/>
          </p:nvSpPr>
          <p:spPr bwMode="auto">
            <a:xfrm>
              <a:off x="5200571" y="5467055"/>
              <a:ext cx="101662" cy="1386232"/>
            </a:xfrm>
            <a:custGeom>
              <a:avLst/>
              <a:gdLst>
                <a:gd name="T0" fmla="*/ 32 w 64"/>
                <a:gd name="T1" fmla="*/ 0 h 871"/>
                <a:gd name="T2" fmla="*/ 31 w 64"/>
                <a:gd name="T3" fmla="*/ 0 h 871"/>
                <a:gd name="T4" fmla="*/ 1 w 64"/>
                <a:gd name="T5" fmla="*/ 29 h 871"/>
                <a:gd name="T6" fmla="*/ 0 w 64"/>
                <a:gd name="T7" fmla="*/ 32 h 871"/>
                <a:gd name="T8" fmla="*/ 0 w 64"/>
                <a:gd name="T9" fmla="*/ 871 h 871"/>
                <a:gd name="T10" fmla="*/ 2 w 64"/>
                <a:gd name="T11" fmla="*/ 871 h 871"/>
                <a:gd name="T12" fmla="*/ 64 w 64"/>
                <a:gd name="T13" fmla="*/ 871 h 871"/>
                <a:gd name="T14" fmla="*/ 64 w 64"/>
                <a:gd name="T15" fmla="*/ 32 h 871"/>
                <a:gd name="T16" fmla="*/ 58 w 64"/>
                <a:gd name="T17" fmla="*/ 16 h 871"/>
                <a:gd name="T18" fmla="*/ 32 w 64"/>
                <a:gd name="T19"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871">
                  <a:moveTo>
                    <a:pt x="32" y="0"/>
                  </a:moveTo>
                  <a:cubicBezTo>
                    <a:pt x="32" y="0"/>
                    <a:pt x="32" y="0"/>
                    <a:pt x="31" y="0"/>
                  </a:cubicBezTo>
                  <a:cubicBezTo>
                    <a:pt x="9" y="1"/>
                    <a:pt x="2" y="22"/>
                    <a:pt x="1" y="29"/>
                  </a:cubicBezTo>
                  <a:cubicBezTo>
                    <a:pt x="1" y="31"/>
                    <a:pt x="0" y="32"/>
                    <a:pt x="0" y="32"/>
                  </a:cubicBezTo>
                  <a:cubicBezTo>
                    <a:pt x="0" y="871"/>
                    <a:pt x="0" y="871"/>
                    <a:pt x="0" y="871"/>
                  </a:cubicBezTo>
                  <a:cubicBezTo>
                    <a:pt x="2" y="871"/>
                    <a:pt x="2" y="871"/>
                    <a:pt x="2" y="871"/>
                  </a:cubicBezTo>
                  <a:cubicBezTo>
                    <a:pt x="64" y="871"/>
                    <a:pt x="64" y="871"/>
                    <a:pt x="64" y="871"/>
                  </a:cubicBezTo>
                  <a:cubicBezTo>
                    <a:pt x="64" y="32"/>
                    <a:pt x="64" y="32"/>
                    <a:pt x="64" y="32"/>
                  </a:cubicBezTo>
                  <a:cubicBezTo>
                    <a:pt x="64" y="32"/>
                    <a:pt x="62" y="24"/>
                    <a:pt x="58" y="16"/>
                  </a:cubicBezTo>
                  <a:cubicBezTo>
                    <a:pt x="53" y="8"/>
                    <a:pt x="45" y="0"/>
                    <a:pt x="32" y="0"/>
                  </a:cubicBezTo>
                </a:path>
              </a:pathLst>
            </a:custGeom>
            <a:solidFill>
              <a:srgbClr val="00A39E"/>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270" name="Freeform 39"/>
            <p:cNvSpPr>
              <a:spLocks/>
            </p:cNvSpPr>
            <p:nvPr/>
          </p:nvSpPr>
          <p:spPr bwMode="auto">
            <a:xfrm>
              <a:off x="5143344" y="5038865"/>
              <a:ext cx="65306" cy="184472"/>
            </a:xfrm>
            <a:custGeom>
              <a:avLst/>
              <a:gdLst>
                <a:gd name="T0" fmla="*/ 7 w 41"/>
                <a:gd name="T1" fmla="*/ 0 h 116"/>
                <a:gd name="T2" fmla="*/ 0 w 41"/>
                <a:gd name="T3" fmla="*/ 0 h 116"/>
                <a:gd name="T4" fmla="*/ 0 w 41"/>
                <a:gd name="T5" fmla="*/ 116 h 116"/>
                <a:gd name="T6" fmla="*/ 6 w 41"/>
                <a:gd name="T7" fmla="*/ 116 h 116"/>
                <a:gd name="T8" fmla="*/ 41 w 41"/>
                <a:gd name="T9" fmla="*/ 113 h 116"/>
                <a:gd name="T10" fmla="*/ 41 w 41"/>
                <a:gd name="T11" fmla="*/ 113 h 116"/>
                <a:gd name="T12" fmla="*/ 7 w 41"/>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1" h="116">
                  <a:moveTo>
                    <a:pt x="7" y="0"/>
                  </a:moveTo>
                  <a:cubicBezTo>
                    <a:pt x="0" y="0"/>
                    <a:pt x="0" y="0"/>
                    <a:pt x="0" y="0"/>
                  </a:cubicBezTo>
                  <a:cubicBezTo>
                    <a:pt x="0" y="116"/>
                    <a:pt x="0" y="116"/>
                    <a:pt x="0" y="116"/>
                  </a:cubicBezTo>
                  <a:cubicBezTo>
                    <a:pt x="2" y="116"/>
                    <a:pt x="4" y="116"/>
                    <a:pt x="6" y="116"/>
                  </a:cubicBezTo>
                  <a:cubicBezTo>
                    <a:pt x="16" y="116"/>
                    <a:pt x="28" y="115"/>
                    <a:pt x="41" y="113"/>
                  </a:cubicBezTo>
                  <a:cubicBezTo>
                    <a:pt x="41" y="113"/>
                    <a:pt x="41" y="113"/>
                    <a:pt x="41" y="113"/>
                  </a:cubicBezTo>
                  <a:cubicBezTo>
                    <a:pt x="7" y="0"/>
                    <a:pt x="7" y="0"/>
                    <a:pt x="7" y="0"/>
                  </a:cubicBezTo>
                </a:path>
              </a:pathLst>
            </a:custGeom>
            <a:solidFill>
              <a:srgbClr val="00A39E"/>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grpSp>
      <p:grpSp>
        <p:nvGrpSpPr>
          <p:cNvPr id="271" name="Group 4"/>
          <p:cNvGrpSpPr/>
          <p:nvPr userDrawn="1"/>
        </p:nvGrpSpPr>
        <p:grpSpPr>
          <a:xfrm rot="10800000" flipV="1">
            <a:off x="1760016" y="6225655"/>
            <a:ext cx="412599" cy="1502706"/>
            <a:chOff x="5502862" y="5355294"/>
            <a:chExt cx="412706" cy="1502706"/>
          </a:xfrm>
        </p:grpSpPr>
        <p:sp>
          <p:nvSpPr>
            <p:cNvPr id="272" name="Freeform 23"/>
            <p:cNvSpPr>
              <a:spLocks/>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273" name="Freeform 24"/>
            <p:cNvSpPr>
              <a:spLocks/>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274" name="Freeform 25"/>
            <p:cNvSpPr>
              <a:spLocks/>
            </p:cNvSpPr>
            <p:nvPr/>
          </p:nvSpPr>
          <p:spPr bwMode="auto">
            <a:xfrm>
              <a:off x="5601831" y="5786851"/>
              <a:ext cx="125899" cy="1068456"/>
            </a:xfrm>
            <a:custGeom>
              <a:avLst/>
              <a:gdLst>
                <a:gd name="T0" fmla="*/ 79 w 79"/>
                <a:gd name="T1" fmla="*/ 671 h 671"/>
                <a:gd name="T2" fmla="*/ 0 w 79"/>
                <a:gd name="T3" fmla="*/ 671 h 671"/>
                <a:gd name="T4" fmla="*/ 0 w 79"/>
                <a:gd name="T5" fmla="*/ 32 h 671"/>
                <a:gd name="T6" fmla="*/ 38 w 79"/>
                <a:gd name="T7" fmla="*/ 1 h 671"/>
                <a:gd name="T8" fmla="*/ 79 w 79"/>
                <a:gd name="T9" fmla="*/ 32 h 671"/>
                <a:gd name="T10" fmla="*/ 79 w 79"/>
                <a:gd name="T11" fmla="*/ 671 h 671"/>
              </a:gdLst>
              <a:ahLst/>
              <a:cxnLst>
                <a:cxn ang="0">
                  <a:pos x="T0" y="T1"/>
                </a:cxn>
                <a:cxn ang="0">
                  <a:pos x="T2" y="T3"/>
                </a:cxn>
                <a:cxn ang="0">
                  <a:pos x="T4" y="T5"/>
                </a:cxn>
                <a:cxn ang="0">
                  <a:pos x="T6" y="T7"/>
                </a:cxn>
                <a:cxn ang="0">
                  <a:pos x="T8" y="T9"/>
                </a:cxn>
                <a:cxn ang="0">
                  <a:pos x="T10" y="T11"/>
                </a:cxn>
              </a:cxnLst>
              <a:rect l="0" t="0" r="r" b="b"/>
              <a:pathLst>
                <a:path w="79" h="671">
                  <a:moveTo>
                    <a:pt x="79" y="671"/>
                  </a:moveTo>
                  <a:cubicBezTo>
                    <a:pt x="0" y="671"/>
                    <a:pt x="0" y="671"/>
                    <a:pt x="0" y="671"/>
                  </a:cubicBezTo>
                  <a:cubicBezTo>
                    <a:pt x="0" y="32"/>
                    <a:pt x="0" y="32"/>
                    <a:pt x="0" y="32"/>
                  </a:cubicBezTo>
                  <a:cubicBezTo>
                    <a:pt x="0" y="32"/>
                    <a:pt x="5" y="1"/>
                    <a:pt x="38" y="1"/>
                  </a:cubicBezTo>
                  <a:cubicBezTo>
                    <a:pt x="72" y="0"/>
                    <a:pt x="79" y="32"/>
                    <a:pt x="79" y="32"/>
                  </a:cubicBezTo>
                  <a:cubicBezTo>
                    <a:pt x="79" y="671"/>
                    <a:pt x="79" y="671"/>
                    <a:pt x="79" y="671"/>
                  </a:cubicBezTo>
                </a:path>
              </a:pathLst>
            </a:custGeom>
            <a:solidFill>
              <a:srgbClr val="82B732">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275" name="Freeform 26"/>
            <p:cNvSpPr>
              <a:spLocks/>
            </p:cNvSpPr>
            <p:nvPr/>
          </p:nvSpPr>
          <p:spPr bwMode="auto">
            <a:xfrm>
              <a:off x="5724363"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B59B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276" name="Freeform 27"/>
            <p:cNvSpPr>
              <a:spLocks/>
            </p:cNvSpPr>
            <p:nvPr/>
          </p:nvSpPr>
          <p:spPr bwMode="auto">
            <a:xfrm>
              <a:off x="5502862"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82B732">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277" name="Freeform 28"/>
            <p:cNvSpPr>
              <a:spLocks/>
            </p:cNvSpPr>
            <p:nvPr/>
          </p:nvSpPr>
          <p:spPr bwMode="auto">
            <a:xfrm>
              <a:off x="5599811" y="5357314"/>
              <a:ext cx="130611" cy="189185"/>
            </a:xfrm>
            <a:custGeom>
              <a:avLst/>
              <a:gdLst>
                <a:gd name="T0" fmla="*/ 0 w 82"/>
                <a:gd name="T1" fmla="*/ 110 h 119"/>
                <a:gd name="T2" fmla="*/ 82 w 82"/>
                <a:gd name="T3" fmla="*/ 111 h 119"/>
                <a:gd name="T4" fmla="*/ 48 w 82"/>
                <a:gd name="T5" fmla="*/ 0 h 119"/>
                <a:gd name="T6" fmla="*/ 28 w 82"/>
                <a:gd name="T7" fmla="*/ 0 h 119"/>
                <a:gd name="T8" fmla="*/ 0 w 82"/>
                <a:gd name="T9" fmla="*/ 110 h 119"/>
              </a:gdLst>
              <a:ahLst/>
              <a:cxnLst>
                <a:cxn ang="0">
                  <a:pos x="T0" y="T1"/>
                </a:cxn>
                <a:cxn ang="0">
                  <a:pos x="T2" y="T3"/>
                </a:cxn>
                <a:cxn ang="0">
                  <a:pos x="T4" y="T5"/>
                </a:cxn>
                <a:cxn ang="0">
                  <a:pos x="T6" y="T7"/>
                </a:cxn>
                <a:cxn ang="0">
                  <a:pos x="T8" y="T9"/>
                </a:cxn>
              </a:cxnLst>
              <a:rect l="0" t="0" r="r" b="b"/>
              <a:pathLst>
                <a:path w="82" h="119">
                  <a:moveTo>
                    <a:pt x="0" y="110"/>
                  </a:moveTo>
                  <a:cubicBezTo>
                    <a:pt x="0" y="110"/>
                    <a:pt x="39" y="119"/>
                    <a:pt x="82" y="111"/>
                  </a:cubicBezTo>
                  <a:cubicBezTo>
                    <a:pt x="48" y="0"/>
                    <a:pt x="48" y="0"/>
                    <a:pt x="48" y="0"/>
                  </a:cubicBezTo>
                  <a:cubicBezTo>
                    <a:pt x="28" y="0"/>
                    <a:pt x="28" y="0"/>
                    <a:pt x="28" y="0"/>
                  </a:cubicBezTo>
                  <a:cubicBezTo>
                    <a:pt x="0" y="110"/>
                    <a:pt x="0" y="110"/>
                    <a:pt x="0" y="110"/>
                  </a:cubicBezTo>
                </a:path>
              </a:pathLst>
            </a:custGeom>
            <a:solidFill>
              <a:srgbClr val="82B732">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278" name="Freeform 40"/>
            <p:cNvSpPr>
              <a:spLocks/>
            </p:cNvSpPr>
            <p:nvPr/>
          </p:nvSpPr>
          <p:spPr bwMode="auto">
            <a:xfrm>
              <a:off x="5665117" y="5355294"/>
              <a:ext cx="250451" cy="1502706"/>
            </a:xfrm>
            <a:custGeom>
              <a:avLst/>
              <a:gdLst>
                <a:gd name="T0" fmla="*/ 34 w 157"/>
                <a:gd name="T1" fmla="*/ 0 h 944"/>
                <a:gd name="T2" fmla="*/ 0 w 157"/>
                <a:gd name="T3" fmla="*/ 1 h 944"/>
                <a:gd name="T4" fmla="*/ 0 w 157"/>
                <a:gd name="T5" fmla="*/ 1 h 944"/>
                <a:gd name="T6" fmla="*/ 7 w 157"/>
                <a:gd name="T7" fmla="*/ 1 h 944"/>
                <a:gd name="T8" fmla="*/ 41 w 157"/>
                <a:gd name="T9" fmla="*/ 112 h 944"/>
                <a:gd name="T10" fmla="*/ 40 w 157"/>
                <a:gd name="T11" fmla="*/ 113 h 944"/>
                <a:gd name="T12" fmla="*/ 95 w 157"/>
                <a:gd name="T13" fmla="*/ 284 h 944"/>
                <a:gd name="T14" fmla="*/ 94 w 157"/>
                <a:gd name="T15" fmla="*/ 286 h 944"/>
                <a:gd name="T16" fmla="*/ 100 w 157"/>
                <a:gd name="T17" fmla="*/ 301 h 944"/>
                <a:gd name="T18" fmla="*/ 100 w 157"/>
                <a:gd name="T19" fmla="*/ 941 h 944"/>
                <a:gd name="T20" fmla="*/ 39 w 157"/>
                <a:gd name="T21" fmla="*/ 941 h 944"/>
                <a:gd name="T22" fmla="*/ 39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7" y="1"/>
                    <a:pt x="7" y="1"/>
                    <a:pt x="7" y="1"/>
                  </a:cubicBezTo>
                  <a:cubicBezTo>
                    <a:pt x="41" y="112"/>
                    <a:pt x="41" y="112"/>
                    <a:pt x="41" y="112"/>
                  </a:cubicBezTo>
                  <a:cubicBezTo>
                    <a:pt x="41" y="112"/>
                    <a:pt x="41" y="113"/>
                    <a:pt x="40" y="113"/>
                  </a:cubicBezTo>
                  <a:cubicBezTo>
                    <a:pt x="95" y="284"/>
                    <a:pt x="95" y="284"/>
                    <a:pt x="95" y="284"/>
                  </a:cubicBezTo>
                  <a:cubicBezTo>
                    <a:pt x="94" y="286"/>
                    <a:pt x="94" y="286"/>
                    <a:pt x="94" y="286"/>
                  </a:cubicBezTo>
                  <a:cubicBezTo>
                    <a:pt x="98" y="293"/>
                    <a:pt x="100" y="301"/>
                    <a:pt x="100" y="301"/>
                  </a:cubicBezTo>
                  <a:cubicBezTo>
                    <a:pt x="100" y="941"/>
                    <a:pt x="100" y="941"/>
                    <a:pt x="100" y="941"/>
                  </a:cubicBezTo>
                  <a:cubicBezTo>
                    <a:pt x="39" y="941"/>
                    <a:pt x="39" y="941"/>
                    <a:pt x="39" y="941"/>
                  </a:cubicBezTo>
                  <a:cubicBezTo>
                    <a:pt x="39" y="942"/>
                    <a:pt x="39" y="942"/>
                    <a:pt x="39"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279" name="Freeform 41"/>
            <p:cNvSpPr>
              <a:spLocks/>
            </p:cNvSpPr>
            <p:nvPr/>
          </p:nvSpPr>
          <p:spPr bwMode="auto">
            <a:xfrm>
              <a:off x="5665117" y="5535727"/>
              <a:ext cx="151482" cy="295559"/>
            </a:xfrm>
            <a:custGeom>
              <a:avLst/>
              <a:gdLst>
                <a:gd name="T0" fmla="*/ 40 w 95"/>
                <a:gd name="T1" fmla="*/ 0 h 186"/>
                <a:gd name="T2" fmla="*/ 6 w 95"/>
                <a:gd name="T3" fmla="*/ 2 h 186"/>
                <a:gd name="T4" fmla="*/ 0 w 95"/>
                <a:gd name="T5" fmla="*/ 2 h 186"/>
                <a:gd name="T6" fmla="*/ 0 w 95"/>
                <a:gd name="T7" fmla="*/ 159 h 186"/>
                <a:gd name="T8" fmla="*/ 37 w 95"/>
                <a:gd name="T9" fmla="*/ 186 h 186"/>
                <a:gd name="T10" fmla="*/ 68 w 95"/>
                <a:gd name="T11" fmla="*/ 156 h 186"/>
                <a:gd name="T12" fmla="*/ 68 w 95"/>
                <a:gd name="T13" fmla="*/ 156 h 186"/>
                <a:gd name="T14" fmla="*/ 94 w 95"/>
                <a:gd name="T15" fmla="*/ 173 h 186"/>
                <a:gd name="T16" fmla="*/ 95 w 95"/>
                <a:gd name="T17" fmla="*/ 171 h 186"/>
                <a:gd name="T18" fmla="*/ 40 w 95"/>
                <a:gd name="T19"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186">
                  <a:moveTo>
                    <a:pt x="40" y="0"/>
                  </a:moveTo>
                  <a:cubicBezTo>
                    <a:pt x="28" y="2"/>
                    <a:pt x="16" y="2"/>
                    <a:pt x="6" y="2"/>
                  </a:cubicBezTo>
                  <a:cubicBezTo>
                    <a:pt x="4" y="2"/>
                    <a:pt x="2" y="2"/>
                    <a:pt x="0" y="2"/>
                  </a:cubicBezTo>
                  <a:cubicBezTo>
                    <a:pt x="0" y="159"/>
                    <a:pt x="0" y="159"/>
                    <a:pt x="0" y="159"/>
                  </a:cubicBezTo>
                  <a:cubicBezTo>
                    <a:pt x="24" y="159"/>
                    <a:pt x="34" y="177"/>
                    <a:pt x="37" y="186"/>
                  </a:cubicBezTo>
                  <a:cubicBezTo>
                    <a:pt x="39" y="179"/>
                    <a:pt x="45" y="157"/>
                    <a:pt x="68" y="156"/>
                  </a:cubicBezTo>
                  <a:cubicBezTo>
                    <a:pt x="68" y="156"/>
                    <a:pt x="68" y="156"/>
                    <a:pt x="68" y="156"/>
                  </a:cubicBezTo>
                  <a:cubicBezTo>
                    <a:pt x="82" y="156"/>
                    <a:pt x="89" y="165"/>
                    <a:pt x="94" y="173"/>
                  </a:cubicBezTo>
                  <a:cubicBezTo>
                    <a:pt x="95" y="171"/>
                    <a:pt x="95" y="171"/>
                    <a:pt x="95" y="171"/>
                  </a:cubicBezTo>
                  <a:cubicBezTo>
                    <a:pt x="40" y="0"/>
                    <a:pt x="40" y="0"/>
                    <a:pt x="40"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280" name="Freeform 42"/>
            <p:cNvSpPr>
              <a:spLocks/>
            </p:cNvSpPr>
            <p:nvPr/>
          </p:nvSpPr>
          <p:spPr bwMode="auto">
            <a:xfrm>
              <a:off x="5679185" y="5788871"/>
              <a:ext cx="62613" cy="1066436"/>
            </a:xfrm>
            <a:custGeom>
              <a:avLst/>
              <a:gdLst>
                <a:gd name="T0" fmla="*/ 0 w 39"/>
                <a:gd name="T1" fmla="*/ 0 h 670"/>
                <a:gd name="T2" fmla="*/ 0 w 39"/>
                <a:gd name="T3" fmla="*/ 670 h 670"/>
                <a:gd name="T4" fmla="*/ 39 w 39"/>
                <a:gd name="T5" fmla="*/ 670 h 670"/>
                <a:gd name="T6" fmla="*/ 39 w 39"/>
                <a:gd name="T7" fmla="*/ 669 h 670"/>
                <a:gd name="T8" fmla="*/ 37 w 39"/>
                <a:gd name="T9" fmla="*/ 669 h 670"/>
                <a:gd name="T10" fmla="*/ 37 w 39"/>
                <a:gd name="T11" fmla="*/ 29 h 670"/>
                <a:gd name="T12" fmla="*/ 37 w 39"/>
                <a:gd name="T13" fmla="*/ 27 h 670"/>
                <a:gd name="T14" fmla="*/ 0 w 39"/>
                <a:gd name="T15" fmla="*/ 0 h 6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670">
                  <a:moveTo>
                    <a:pt x="0" y="0"/>
                  </a:moveTo>
                  <a:cubicBezTo>
                    <a:pt x="0" y="670"/>
                    <a:pt x="0" y="670"/>
                    <a:pt x="0" y="670"/>
                  </a:cubicBezTo>
                  <a:cubicBezTo>
                    <a:pt x="39" y="670"/>
                    <a:pt x="39" y="670"/>
                    <a:pt x="39" y="670"/>
                  </a:cubicBezTo>
                  <a:cubicBezTo>
                    <a:pt x="39" y="669"/>
                    <a:pt x="39" y="669"/>
                    <a:pt x="39" y="669"/>
                  </a:cubicBezTo>
                  <a:cubicBezTo>
                    <a:pt x="37" y="669"/>
                    <a:pt x="37" y="669"/>
                    <a:pt x="37" y="669"/>
                  </a:cubicBezTo>
                  <a:cubicBezTo>
                    <a:pt x="37" y="29"/>
                    <a:pt x="37" y="29"/>
                    <a:pt x="37" y="29"/>
                  </a:cubicBezTo>
                  <a:cubicBezTo>
                    <a:pt x="37" y="29"/>
                    <a:pt x="37" y="28"/>
                    <a:pt x="37" y="27"/>
                  </a:cubicBezTo>
                  <a:cubicBezTo>
                    <a:pt x="34" y="18"/>
                    <a:pt x="24" y="0"/>
                    <a:pt x="0" y="0"/>
                  </a:cubicBezTo>
                </a:path>
              </a:pathLst>
            </a:custGeom>
            <a:solidFill>
              <a:srgbClr val="82B73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281" name="Freeform 43"/>
            <p:cNvSpPr>
              <a:spLocks/>
            </p:cNvSpPr>
            <p:nvPr/>
          </p:nvSpPr>
          <p:spPr bwMode="auto">
            <a:xfrm>
              <a:off x="5724363"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2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2" y="672"/>
                    <a:pt x="2" y="672"/>
                    <a:pt x="2"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82B73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282" name="Freeform 44"/>
            <p:cNvSpPr>
              <a:spLocks/>
            </p:cNvSpPr>
            <p:nvPr/>
          </p:nvSpPr>
          <p:spPr bwMode="auto">
            <a:xfrm>
              <a:off x="5665117" y="5357314"/>
              <a:ext cx="65306" cy="181106"/>
            </a:xfrm>
            <a:custGeom>
              <a:avLst/>
              <a:gdLst>
                <a:gd name="T0" fmla="*/ 7 w 41"/>
                <a:gd name="T1" fmla="*/ 0 h 114"/>
                <a:gd name="T2" fmla="*/ 0 w 41"/>
                <a:gd name="T3" fmla="*/ 0 h 114"/>
                <a:gd name="T4" fmla="*/ 0 w 41"/>
                <a:gd name="T5" fmla="*/ 114 h 114"/>
                <a:gd name="T6" fmla="*/ 6 w 41"/>
                <a:gd name="T7" fmla="*/ 114 h 114"/>
                <a:gd name="T8" fmla="*/ 40 w 41"/>
                <a:gd name="T9" fmla="*/ 112 h 114"/>
                <a:gd name="T10" fmla="*/ 41 w 41"/>
                <a:gd name="T11" fmla="*/ 111 h 114"/>
                <a:gd name="T12" fmla="*/ 7 w 41"/>
                <a:gd name="T13" fmla="*/ 0 h 114"/>
              </a:gdLst>
              <a:ahLst/>
              <a:cxnLst>
                <a:cxn ang="0">
                  <a:pos x="T0" y="T1"/>
                </a:cxn>
                <a:cxn ang="0">
                  <a:pos x="T2" y="T3"/>
                </a:cxn>
                <a:cxn ang="0">
                  <a:pos x="T4" y="T5"/>
                </a:cxn>
                <a:cxn ang="0">
                  <a:pos x="T6" y="T7"/>
                </a:cxn>
                <a:cxn ang="0">
                  <a:pos x="T8" y="T9"/>
                </a:cxn>
                <a:cxn ang="0">
                  <a:pos x="T10" y="T11"/>
                </a:cxn>
                <a:cxn ang="0">
                  <a:pos x="T12" y="T13"/>
                </a:cxn>
              </a:cxnLst>
              <a:rect l="0" t="0" r="r" b="b"/>
              <a:pathLst>
                <a:path w="41" h="114">
                  <a:moveTo>
                    <a:pt x="7" y="0"/>
                  </a:moveTo>
                  <a:cubicBezTo>
                    <a:pt x="0" y="0"/>
                    <a:pt x="0" y="0"/>
                    <a:pt x="0" y="0"/>
                  </a:cubicBezTo>
                  <a:cubicBezTo>
                    <a:pt x="0" y="114"/>
                    <a:pt x="0" y="114"/>
                    <a:pt x="0" y="114"/>
                  </a:cubicBezTo>
                  <a:cubicBezTo>
                    <a:pt x="2" y="114"/>
                    <a:pt x="4" y="114"/>
                    <a:pt x="6" y="114"/>
                  </a:cubicBezTo>
                  <a:cubicBezTo>
                    <a:pt x="16" y="114"/>
                    <a:pt x="28" y="114"/>
                    <a:pt x="40" y="112"/>
                  </a:cubicBezTo>
                  <a:cubicBezTo>
                    <a:pt x="41" y="112"/>
                    <a:pt x="41" y="111"/>
                    <a:pt x="41" y="111"/>
                  </a:cubicBezTo>
                  <a:cubicBezTo>
                    <a:pt x="7" y="0"/>
                    <a:pt x="7" y="0"/>
                    <a:pt x="7" y="0"/>
                  </a:cubicBezTo>
                </a:path>
              </a:pathLst>
            </a:custGeom>
            <a:solidFill>
              <a:srgbClr val="82B73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grpSp>
      <p:grpSp>
        <p:nvGrpSpPr>
          <p:cNvPr id="283" name="Group 7"/>
          <p:cNvGrpSpPr/>
          <p:nvPr userDrawn="1"/>
        </p:nvGrpSpPr>
        <p:grpSpPr>
          <a:xfrm rot="10800000" flipV="1">
            <a:off x="308857" y="6225655"/>
            <a:ext cx="407214" cy="1502706"/>
            <a:chOff x="6959786" y="5355294"/>
            <a:chExt cx="407320" cy="1502706"/>
          </a:xfrm>
        </p:grpSpPr>
        <p:sp>
          <p:nvSpPr>
            <p:cNvPr id="284" name="Freeform 17"/>
            <p:cNvSpPr>
              <a:spLocks/>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285" name="Freeform 18"/>
            <p:cNvSpPr>
              <a:spLocks/>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286" name="Freeform 19"/>
            <p:cNvSpPr>
              <a:spLocks/>
            </p:cNvSpPr>
            <p:nvPr/>
          </p:nvSpPr>
          <p:spPr bwMode="auto">
            <a:xfrm>
              <a:off x="7058755" y="5786851"/>
              <a:ext cx="123879" cy="1068456"/>
            </a:xfrm>
            <a:custGeom>
              <a:avLst/>
              <a:gdLst>
                <a:gd name="T0" fmla="*/ 78 w 78"/>
                <a:gd name="T1" fmla="*/ 671 h 671"/>
                <a:gd name="T2" fmla="*/ 0 w 78"/>
                <a:gd name="T3" fmla="*/ 671 h 671"/>
                <a:gd name="T4" fmla="*/ 0 w 78"/>
                <a:gd name="T5" fmla="*/ 32 h 671"/>
                <a:gd name="T6" fmla="*/ 38 w 78"/>
                <a:gd name="T7" fmla="*/ 1 h 671"/>
                <a:gd name="T8" fmla="*/ 78 w 78"/>
                <a:gd name="T9" fmla="*/ 32 h 671"/>
                <a:gd name="T10" fmla="*/ 78 w 78"/>
                <a:gd name="T11" fmla="*/ 671 h 671"/>
              </a:gdLst>
              <a:ahLst/>
              <a:cxnLst>
                <a:cxn ang="0">
                  <a:pos x="T0" y="T1"/>
                </a:cxn>
                <a:cxn ang="0">
                  <a:pos x="T2" y="T3"/>
                </a:cxn>
                <a:cxn ang="0">
                  <a:pos x="T4" y="T5"/>
                </a:cxn>
                <a:cxn ang="0">
                  <a:pos x="T6" y="T7"/>
                </a:cxn>
                <a:cxn ang="0">
                  <a:pos x="T8" y="T9"/>
                </a:cxn>
                <a:cxn ang="0">
                  <a:pos x="T10" y="T11"/>
                </a:cxn>
              </a:cxnLst>
              <a:rect l="0" t="0" r="r" b="b"/>
              <a:pathLst>
                <a:path w="78" h="671">
                  <a:moveTo>
                    <a:pt x="78" y="671"/>
                  </a:moveTo>
                  <a:cubicBezTo>
                    <a:pt x="0" y="671"/>
                    <a:pt x="0" y="671"/>
                    <a:pt x="0" y="671"/>
                  </a:cubicBezTo>
                  <a:cubicBezTo>
                    <a:pt x="0" y="32"/>
                    <a:pt x="0" y="32"/>
                    <a:pt x="0" y="32"/>
                  </a:cubicBezTo>
                  <a:cubicBezTo>
                    <a:pt x="0" y="32"/>
                    <a:pt x="4" y="1"/>
                    <a:pt x="38" y="1"/>
                  </a:cubicBezTo>
                  <a:cubicBezTo>
                    <a:pt x="72" y="0"/>
                    <a:pt x="78" y="32"/>
                    <a:pt x="78" y="32"/>
                  </a:cubicBezTo>
                  <a:cubicBezTo>
                    <a:pt x="78" y="671"/>
                    <a:pt x="78" y="671"/>
                    <a:pt x="78" y="671"/>
                  </a:cubicBezTo>
                </a:path>
              </a:pathLst>
            </a:custGeom>
            <a:solidFill>
              <a:srgbClr val="44546A">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287" name="Freeform 20"/>
            <p:cNvSpPr>
              <a:spLocks/>
            </p:cNvSpPr>
            <p:nvPr/>
          </p:nvSpPr>
          <p:spPr bwMode="auto">
            <a:xfrm>
              <a:off x="7181287"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F778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288" name="Freeform 21"/>
            <p:cNvSpPr>
              <a:spLocks/>
            </p:cNvSpPr>
            <p:nvPr/>
          </p:nvSpPr>
          <p:spPr bwMode="auto">
            <a:xfrm>
              <a:off x="6959786"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44546A">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289" name="Freeform 22"/>
            <p:cNvSpPr>
              <a:spLocks/>
            </p:cNvSpPr>
            <p:nvPr/>
          </p:nvSpPr>
          <p:spPr bwMode="auto">
            <a:xfrm>
              <a:off x="7056735" y="5357314"/>
              <a:ext cx="130611" cy="191204"/>
            </a:xfrm>
            <a:custGeom>
              <a:avLst/>
              <a:gdLst>
                <a:gd name="T0" fmla="*/ 0 w 82"/>
                <a:gd name="T1" fmla="*/ 110 h 120"/>
                <a:gd name="T2" fmla="*/ 82 w 82"/>
                <a:gd name="T3" fmla="*/ 112 h 120"/>
                <a:gd name="T4" fmla="*/ 48 w 82"/>
                <a:gd name="T5" fmla="*/ 0 h 120"/>
                <a:gd name="T6" fmla="*/ 28 w 82"/>
                <a:gd name="T7" fmla="*/ 0 h 120"/>
                <a:gd name="T8" fmla="*/ 0 w 82"/>
                <a:gd name="T9" fmla="*/ 110 h 120"/>
              </a:gdLst>
              <a:ahLst/>
              <a:cxnLst>
                <a:cxn ang="0">
                  <a:pos x="T0" y="T1"/>
                </a:cxn>
                <a:cxn ang="0">
                  <a:pos x="T2" y="T3"/>
                </a:cxn>
                <a:cxn ang="0">
                  <a:pos x="T4" y="T5"/>
                </a:cxn>
                <a:cxn ang="0">
                  <a:pos x="T6" y="T7"/>
                </a:cxn>
                <a:cxn ang="0">
                  <a:pos x="T8" y="T9"/>
                </a:cxn>
              </a:cxnLst>
              <a:rect l="0" t="0" r="r" b="b"/>
              <a:pathLst>
                <a:path w="82" h="120">
                  <a:moveTo>
                    <a:pt x="0" y="110"/>
                  </a:moveTo>
                  <a:cubicBezTo>
                    <a:pt x="0" y="110"/>
                    <a:pt x="39" y="120"/>
                    <a:pt x="82" y="112"/>
                  </a:cubicBezTo>
                  <a:cubicBezTo>
                    <a:pt x="48" y="0"/>
                    <a:pt x="48" y="0"/>
                    <a:pt x="48" y="0"/>
                  </a:cubicBezTo>
                  <a:cubicBezTo>
                    <a:pt x="28" y="0"/>
                    <a:pt x="28" y="0"/>
                    <a:pt x="28" y="0"/>
                  </a:cubicBezTo>
                  <a:cubicBezTo>
                    <a:pt x="0" y="110"/>
                    <a:pt x="0" y="110"/>
                    <a:pt x="0" y="110"/>
                  </a:cubicBezTo>
                </a:path>
              </a:pathLst>
            </a:custGeom>
            <a:solidFill>
              <a:srgbClr val="44546A">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290" name="Freeform 45"/>
            <p:cNvSpPr>
              <a:spLocks/>
            </p:cNvSpPr>
            <p:nvPr/>
          </p:nvSpPr>
          <p:spPr bwMode="auto">
            <a:xfrm>
              <a:off x="7117328" y="5355294"/>
              <a:ext cx="249778" cy="1502706"/>
            </a:xfrm>
            <a:custGeom>
              <a:avLst/>
              <a:gdLst>
                <a:gd name="T0" fmla="*/ 34 w 157"/>
                <a:gd name="T1" fmla="*/ 0 h 944"/>
                <a:gd name="T2" fmla="*/ 0 w 157"/>
                <a:gd name="T3" fmla="*/ 1 h 944"/>
                <a:gd name="T4" fmla="*/ 0 w 157"/>
                <a:gd name="T5" fmla="*/ 1 h 944"/>
                <a:gd name="T6" fmla="*/ 10 w 157"/>
                <a:gd name="T7" fmla="*/ 1 h 944"/>
                <a:gd name="T8" fmla="*/ 44 w 157"/>
                <a:gd name="T9" fmla="*/ 113 h 944"/>
                <a:gd name="T10" fmla="*/ 44 w 157"/>
                <a:gd name="T11" fmla="*/ 113 h 944"/>
                <a:gd name="T12" fmla="*/ 98 w 157"/>
                <a:gd name="T13" fmla="*/ 284 h 944"/>
                <a:gd name="T14" fmla="*/ 97 w 157"/>
                <a:gd name="T15" fmla="*/ 286 h 944"/>
                <a:gd name="T16" fmla="*/ 103 w 157"/>
                <a:gd name="T17" fmla="*/ 301 h 944"/>
                <a:gd name="T18" fmla="*/ 103 w 157"/>
                <a:gd name="T19" fmla="*/ 941 h 944"/>
                <a:gd name="T20" fmla="*/ 41 w 157"/>
                <a:gd name="T21" fmla="*/ 941 h 944"/>
                <a:gd name="T22" fmla="*/ 41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10" y="1"/>
                    <a:pt x="10" y="1"/>
                    <a:pt x="10" y="1"/>
                  </a:cubicBezTo>
                  <a:cubicBezTo>
                    <a:pt x="44" y="113"/>
                    <a:pt x="44" y="113"/>
                    <a:pt x="44" y="113"/>
                  </a:cubicBezTo>
                  <a:cubicBezTo>
                    <a:pt x="44" y="113"/>
                    <a:pt x="44" y="113"/>
                    <a:pt x="44" y="113"/>
                  </a:cubicBezTo>
                  <a:cubicBezTo>
                    <a:pt x="98" y="284"/>
                    <a:pt x="98" y="284"/>
                    <a:pt x="98" y="284"/>
                  </a:cubicBezTo>
                  <a:cubicBezTo>
                    <a:pt x="97" y="286"/>
                    <a:pt x="97" y="286"/>
                    <a:pt x="97" y="286"/>
                  </a:cubicBezTo>
                  <a:cubicBezTo>
                    <a:pt x="101" y="293"/>
                    <a:pt x="103" y="301"/>
                    <a:pt x="103" y="301"/>
                  </a:cubicBezTo>
                  <a:cubicBezTo>
                    <a:pt x="103" y="941"/>
                    <a:pt x="103" y="941"/>
                    <a:pt x="103" y="941"/>
                  </a:cubicBezTo>
                  <a:cubicBezTo>
                    <a:pt x="41" y="941"/>
                    <a:pt x="41" y="941"/>
                    <a:pt x="41" y="941"/>
                  </a:cubicBezTo>
                  <a:cubicBezTo>
                    <a:pt x="41" y="942"/>
                    <a:pt x="41" y="942"/>
                    <a:pt x="41"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291" name="Freeform 46"/>
            <p:cNvSpPr>
              <a:spLocks/>
            </p:cNvSpPr>
            <p:nvPr/>
          </p:nvSpPr>
          <p:spPr bwMode="auto">
            <a:xfrm>
              <a:off x="7117328" y="5535727"/>
              <a:ext cx="156195" cy="295559"/>
            </a:xfrm>
            <a:custGeom>
              <a:avLst/>
              <a:gdLst>
                <a:gd name="T0" fmla="*/ 44 w 98"/>
                <a:gd name="T1" fmla="*/ 0 h 186"/>
                <a:gd name="T2" fmla="*/ 9 w 98"/>
                <a:gd name="T3" fmla="*/ 3 h 186"/>
                <a:gd name="T4" fmla="*/ 0 w 98"/>
                <a:gd name="T5" fmla="*/ 3 h 186"/>
                <a:gd name="T6" fmla="*/ 0 w 98"/>
                <a:gd name="T7" fmla="*/ 159 h 186"/>
                <a:gd name="T8" fmla="*/ 1 w 98"/>
                <a:gd name="T9" fmla="*/ 159 h 186"/>
                <a:gd name="T10" fmla="*/ 2 w 98"/>
                <a:gd name="T11" fmla="*/ 159 h 186"/>
                <a:gd name="T12" fmla="*/ 40 w 98"/>
                <a:gd name="T13" fmla="*/ 186 h 186"/>
                <a:gd name="T14" fmla="*/ 71 w 98"/>
                <a:gd name="T15" fmla="*/ 156 h 186"/>
                <a:gd name="T16" fmla="*/ 71 w 98"/>
                <a:gd name="T17" fmla="*/ 156 h 186"/>
                <a:gd name="T18" fmla="*/ 97 w 98"/>
                <a:gd name="T19" fmla="*/ 173 h 186"/>
                <a:gd name="T20" fmla="*/ 98 w 98"/>
                <a:gd name="T21" fmla="*/ 171 h 186"/>
                <a:gd name="T22" fmla="*/ 44 w 98"/>
                <a:gd name="T23"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8" h="186">
                  <a:moveTo>
                    <a:pt x="44" y="0"/>
                  </a:moveTo>
                  <a:cubicBezTo>
                    <a:pt x="31" y="2"/>
                    <a:pt x="20" y="3"/>
                    <a:pt x="9" y="3"/>
                  </a:cubicBezTo>
                  <a:cubicBezTo>
                    <a:pt x="6" y="3"/>
                    <a:pt x="3" y="3"/>
                    <a:pt x="0" y="3"/>
                  </a:cubicBezTo>
                  <a:cubicBezTo>
                    <a:pt x="0" y="159"/>
                    <a:pt x="0" y="159"/>
                    <a:pt x="0" y="159"/>
                  </a:cubicBezTo>
                  <a:cubicBezTo>
                    <a:pt x="0" y="159"/>
                    <a:pt x="1" y="159"/>
                    <a:pt x="1" y="159"/>
                  </a:cubicBezTo>
                  <a:cubicBezTo>
                    <a:pt x="2" y="159"/>
                    <a:pt x="2" y="159"/>
                    <a:pt x="2" y="159"/>
                  </a:cubicBezTo>
                  <a:cubicBezTo>
                    <a:pt x="27" y="159"/>
                    <a:pt x="37" y="177"/>
                    <a:pt x="40" y="186"/>
                  </a:cubicBezTo>
                  <a:cubicBezTo>
                    <a:pt x="42" y="179"/>
                    <a:pt x="48" y="157"/>
                    <a:pt x="71" y="156"/>
                  </a:cubicBezTo>
                  <a:cubicBezTo>
                    <a:pt x="71" y="156"/>
                    <a:pt x="71" y="156"/>
                    <a:pt x="71" y="156"/>
                  </a:cubicBezTo>
                  <a:cubicBezTo>
                    <a:pt x="85" y="156"/>
                    <a:pt x="92" y="165"/>
                    <a:pt x="97" y="173"/>
                  </a:cubicBezTo>
                  <a:cubicBezTo>
                    <a:pt x="98" y="171"/>
                    <a:pt x="98" y="171"/>
                    <a:pt x="98" y="171"/>
                  </a:cubicBezTo>
                  <a:cubicBezTo>
                    <a:pt x="44" y="0"/>
                    <a:pt x="44" y="0"/>
                    <a:pt x="44"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292" name="Freeform 47"/>
            <p:cNvSpPr>
              <a:spLocks/>
            </p:cNvSpPr>
            <p:nvPr/>
          </p:nvSpPr>
          <p:spPr bwMode="auto">
            <a:xfrm>
              <a:off x="7117328" y="5788871"/>
              <a:ext cx="65306" cy="1066436"/>
            </a:xfrm>
            <a:custGeom>
              <a:avLst/>
              <a:gdLst>
                <a:gd name="T0" fmla="*/ 2 w 41"/>
                <a:gd name="T1" fmla="*/ 0 h 670"/>
                <a:gd name="T2" fmla="*/ 1 w 41"/>
                <a:gd name="T3" fmla="*/ 0 h 670"/>
                <a:gd name="T4" fmla="*/ 0 w 41"/>
                <a:gd name="T5" fmla="*/ 0 h 670"/>
                <a:gd name="T6" fmla="*/ 0 w 41"/>
                <a:gd name="T7" fmla="*/ 670 h 670"/>
                <a:gd name="T8" fmla="*/ 41 w 41"/>
                <a:gd name="T9" fmla="*/ 670 h 670"/>
                <a:gd name="T10" fmla="*/ 41 w 41"/>
                <a:gd name="T11" fmla="*/ 669 h 670"/>
                <a:gd name="T12" fmla="*/ 40 w 41"/>
                <a:gd name="T13" fmla="*/ 669 h 670"/>
                <a:gd name="T14" fmla="*/ 40 w 41"/>
                <a:gd name="T15" fmla="*/ 29 h 670"/>
                <a:gd name="T16" fmla="*/ 40 w 41"/>
                <a:gd name="T17" fmla="*/ 27 h 670"/>
                <a:gd name="T18" fmla="*/ 2 w 41"/>
                <a:gd name="T19" fmla="*/ 0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670">
                  <a:moveTo>
                    <a:pt x="2" y="0"/>
                  </a:moveTo>
                  <a:cubicBezTo>
                    <a:pt x="2" y="0"/>
                    <a:pt x="2" y="0"/>
                    <a:pt x="1" y="0"/>
                  </a:cubicBezTo>
                  <a:cubicBezTo>
                    <a:pt x="1" y="0"/>
                    <a:pt x="0" y="0"/>
                    <a:pt x="0" y="0"/>
                  </a:cubicBezTo>
                  <a:cubicBezTo>
                    <a:pt x="0" y="670"/>
                    <a:pt x="0" y="670"/>
                    <a:pt x="0" y="670"/>
                  </a:cubicBezTo>
                  <a:cubicBezTo>
                    <a:pt x="41" y="670"/>
                    <a:pt x="41" y="670"/>
                    <a:pt x="41" y="670"/>
                  </a:cubicBezTo>
                  <a:cubicBezTo>
                    <a:pt x="41" y="669"/>
                    <a:pt x="41" y="669"/>
                    <a:pt x="41" y="669"/>
                  </a:cubicBezTo>
                  <a:cubicBezTo>
                    <a:pt x="40" y="669"/>
                    <a:pt x="40" y="669"/>
                    <a:pt x="40" y="669"/>
                  </a:cubicBezTo>
                  <a:cubicBezTo>
                    <a:pt x="40" y="29"/>
                    <a:pt x="40" y="29"/>
                    <a:pt x="40" y="29"/>
                  </a:cubicBezTo>
                  <a:cubicBezTo>
                    <a:pt x="40" y="29"/>
                    <a:pt x="40" y="28"/>
                    <a:pt x="40" y="27"/>
                  </a:cubicBezTo>
                  <a:cubicBezTo>
                    <a:pt x="37" y="18"/>
                    <a:pt x="27" y="0"/>
                    <a:pt x="2" y="0"/>
                  </a:cubicBezTo>
                </a:path>
              </a:pathLst>
            </a:custGeom>
            <a:solidFill>
              <a:srgbClr val="44546A"/>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293" name="Freeform 48"/>
            <p:cNvSpPr>
              <a:spLocks/>
            </p:cNvSpPr>
            <p:nvPr/>
          </p:nvSpPr>
          <p:spPr bwMode="auto">
            <a:xfrm>
              <a:off x="7181287"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1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1" y="672"/>
                    <a:pt x="1" y="672"/>
                    <a:pt x="1"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44546A"/>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294" name="Freeform 49"/>
            <p:cNvSpPr>
              <a:spLocks/>
            </p:cNvSpPr>
            <p:nvPr/>
          </p:nvSpPr>
          <p:spPr bwMode="auto">
            <a:xfrm>
              <a:off x="7117328" y="5357314"/>
              <a:ext cx="70019" cy="183125"/>
            </a:xfrm>
            <a:custGeom>
              <a:avLst/>
              <a:gdLst>
                <a:gd name="T0" fmla="*/ 10 w 44"/>
                <a:gd name="T1" fmla="*/ 0 h 115"/>
                <a:gd name="T2" fmla="*/ 0 w 44"/>
                <a:gd name="T3" fmla="*/ 0 h 115"/>
                <a:gd name="T4" fmla="*/ 0 w 44"/>
                <a:gd name="T5" fmla="*/ 115 h 115"/>
                <a:gd name="T6" fmla="*/ 9 w 44"/>
                <a:gd name="T7" fmla="*/ 115 h 115"/>
                <a:gd name="T8" fmla="*/ 44 w 44"/>
                <a:gd name="T9" fmla="*/ 112 h 115"/>
                <a:gd name="T10" fmla="*/ 44 w 44"/>
                <a:gd name="T11" fmla="*/ 112 h 115"/>
                <a:gd name="T12" fmla="*/ 10 w 44"/>
                <a:gd name="T13" fmla="*/ 0 h 115"/>
              </a:gdLst>
              <a:ahLst/>
              <a:cxnLst>
                <a:cxn ang="0">
                  <a:pos x="T0" y="T1"/>
                </a:cxn>
                <a:cxn ang="0">
                  <a:pos x="T2" y="T3"/>
                </a:cxn>
                <a:cxn ang="0">
                  <a:pos x="T4" y="T5"/>
                </a:cxn>
                <a:cxn ang="0">
                  <a:pos x="T6" y="T7"/>
                </a:cxn>
                <a:cxn ang="0">
                  <a:pos x="T8" y="T9"/>
                </a:cxn>
                <a:cxn ang="0">
                  <a:pos x="T10" y="T11"/>
                </a:cxn>
                <a:cxn ang="0">
                  <a:pos x="T12" y="T13"/>
                </a:cxn>
              </a:cxnLst>
              <a:rect l="0" t="0" r="r" b="b"/>
              <a:pathLst>
                <a:path w="44" h="115">
                  <a:moveTo>
                    <a:pt x="10" y="0"/>
                  </a:moveTo>
                  <a:cubicBezTo>
                    <a:pt x="0" y="0"/>
                    <a:pt x="0" y="0"/>
                    <a:pt x="0" y="0"/>
                  </a:cubicBezTo>
                  <a:cubicBezTo>
                    <a:pt x="0" y="115"/>
                    <a:pt x="0" y="115"/>
                    <a:pt x="0" y="115"/>
                  </a:cubicBezTo>
                  <a:cubicBezTo>
                    <a:pt x="3" y="115"/>
                    <a:pt x="6" y="115"/>
                    <a:pt x="9" y="115"/>
                  </a:cubicBezTo>
                  <a:cubicBezTo>
                    <a:pt x="20" y="115"/>
                    <a:pt x="31" y="114"/>
                    <a:pt x="44" y="112"/>
                  </a:cubicBezTo>
                  <a:cubicBezTo>
                    <a:pt x="44" y="112"/>
                    <a:pt x="44" y="112"/>
                    <a:pt x="44" y="112"/>
                  </a:cubicBezTo>
                  <a:cubicBezTo>
                    <a:pt x="10" y="0"/>
                    <a:pt x="10" y="0"/>
                    <a:pt x="10" y="0"/>
                  </a:cubicBezTo>
                </a:path>
              </a:pathLst>
            </a:custGeom>
            <a:solidFill>
              <a:srgbClr val="44546A"/>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grpSp>
      <p:grpSp>
        <p:nvGrpSpPr>
          <p:cNvPr id="295" name="Group 5"/>
          <p:cNvGrpSpPr/>
          <p:nvPr userDrawn="1"/>
        </p:nvGrpSpPr>
        <p:grpSpPr>
          <a:xfrm rot="10800000" flipV="1">
            <a:off x="1263958" y="6225655"/>
            <a:ext cx="403847" cy="2588666"/>
            <a:chOff x="6007804" y="4266641"/>
            <a:chExt cx="403952" cy="2588666"/>
          </a:xfrm>
        </p:grpSpPr>
        <p:sp>
          <p:nvSpPr>
            <p:cNvPr id="296" name="Freeform 29"/>
            <p:cNvSpPr>
              <a:spLocks/>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297" name="Freeform 30"/>
            <p:cNvSpPr>
              <a:spLocks/>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298" name="Freeform 31"/>
            <p:cNvSpPr>
              <a:spLocks/>
            </p:cNvSpPr>
            <p:nvPr/>
          </p:nvSpPr>
          <p:spPr bwMode="auto">
            <a:xfrm>
              <a:off x="6104752" y="4694831"/>
              <a:ext cx="125899" cy="2160476"/>
            </a:xfrm>
            <a:custGeom>
              <a:avLst/>
              <a:gdLst>
                <a:gd name="T0" fmla="*/ 79 w 79"/>
                <a:gd name="T1" fmla="*/ 1357 h 1357"/>
                <a:gd name="T2" fmla="*/ 0 w 79"/>
                <a:gd name="T3" fmla="*/ 1357 h 1357"/>
                <a:gd name="T4" fmla="*/ 0 w 79"/>
                <a:gd name="T5" fmla="*/ 32 h 1357"/>
                <a:gd name="T6" fmla="*/ 39 w 79"/>
                <a:gd name="T7" fmla="*/ 1 h 1357"/>
                <a:gd name="T8" fmla="*/ 79 w 79"/>
                <a:gd name="T9" fmla="*/ 32 h 1357"/>
                <a:gd name="T10" fmla="*/ 79 w 79"/>
                <a:gd name="T11" fmla="*/ 1357 h 1357"/>
              </a:gdLst>
              <a:ahLst/>
              <a:cxnLst>
                <a:cxn ang="0">
                  <a:pos x="T0" y="T1"/>
                </a:cxn>
                <a:cxn ang="0">
                  <a:pos x="T2" y="T3"/>
                </a:cxn>
                <a:cxn ang="0">
                  <a:pos x="T4" y="T5"/>
                </a:cxn>
                <a:cxn ang="0">
                  <a:pos x="T6" y="T7"/>
                </a:cxn>
                <a:cxn ang="0">
                  <a:pos x="T8" y="T9"/>
                </a:cxn>
                <a:cxn ang="0">
                  <a:pos x="T10" y="T11"/>
                </a:cxn>
              </a:cxnLst>
              <a:rect l="0" t="0" r="r" b="b"/>
              <a:pathLst>
                <a:path w="79" h="1357">
                  <a:moveTo>
                    <a:pt x="79" y="1357"/>
                  </a:moveTo>
                  <a:cubicBezTo>
                    <a:pt x="0" y="1357"/>
                    <a:pt x="0" y="1357"/>
                    <a:pt x="0" y="1357"/>
                  </a:cubicBezTo>
                  <a:cubicBezTo>
                    <a:pt x="0" y="32"/>
                    <a:pt x="0" y="32"/>
                    <a:pt x="0" y="32"/>
                  </a:cubicBezTo>
                  <a:cubicBezTo>
                    <a:pt x="0" y="32"/>
                    <a:pt x="5" y="1"/>
                    <a:pt x="39" y="1"/>
                  </a:cubicBezTo>
                  <a:cubicBezTo>
                    <a:pt x="73" y="0"/>
                    <a:pt x="79" y="32"/>
                    <a:pt x="79" y="32"/>
                  </a:cubicBezTo>
                  <a:cubicBezTo>
                    <a:pt x="79" y="1357"/>
                    <a:pt x="79" y="1357"/>
                    <a:pt x="79" y="1357"/>
                  </a:cubicBezTo>
                </a:path>
              </a:pathLst>
            </a:custGeom>
            <a:solidFill>
              <a:srgbClr val="F39C11">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299" name="Freeform 32"/>
            <p:cNvSpPr>
              <a:spLocks/>
            </p:cNvSpPr>
            <p:nvPr/>
          </p:nvSpPr>
          <p:spPr bwMode="auto">
            <a:xfrm>
              <a:off x="6228631" y="4692138"/>
              <a:ext cx="100315" cy="2161149"/>
            </a:xfrm>
            <a:custGeom>
              <a:avLst/>
              <a:gdLst>
                <a:gd name="T0" fmla="*/ 63 w 63"/>
                <a:gd name="T1" fmla="*/ 1358 h 1358"/>
                <a:gd name="T2" fmla="*/ 0 w 63"/>
                <a:gd name="T3" fmla="*/ 1358 h 1358"/>
                <a:gd name="T4" fmla="*/ 0 w 63"/>
                <a:gd name="T5" fmla="*/ 32 h 1358"/>
                <a:gd name="T6" fmla="*/ 30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0" y="0"/>
                  </a:cubicBezTo>
                  <a:cubicBezTo>
                    <a:pt x="57" y="0"/>
                    <a:pt x="63" y="32"/>
                    <a:pt x="63" y="32"/>
                  </a:cubicBezTo>
                  <a:cubicBezTo>
                    <a:pt x="63" y="1358"/>
                    <a:pt x="63" y="1358"/>
                    <a:pt x="63" y="1358"/>
                  </a:cubicBezTo>
                </a:path>
              </a:pathLst>
            </a:custGeom>
            <a:solidFill>
              <a:srgbClr val="FFB1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00" name="Freeform 33"/>
            <p:cNvSpPr>
              <a:spLocks/>
            </p:cNvSpPr>
            <p:nvPr/>
          </p:nvSpPr>
          <p:spPr bwMode="auto">
            <a:xfrm>
              <a:off x="6007804" y="4692138"/>
              <a:ext cx="100315" cy="2161149"/>
            </a:xfrm>
            <a:custGeom>
              <a:avLst/>
              <a:gdLst>
                <a:gd name="T0" fmla="*/ 63 w 63"/>
                <a:gd name="T1" fmla="*/ 1358 h 1358"/>
                <a:gd name="T2" fmla="*/ 0 w 63"/>
                <a:gd name="T3" fmla="*/ 1358 h 1358"/>
                <a:gd name="T4" fmla="*/ 0 w 63"/>
                <a:gd name="T5" fmla="*/ 32 h 1358"/>
                <a:gd name="T6" fmla="*/ 31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1" y="0"/>
                  </a:cubicBezTo>
                  <a:cubicBezTo>
                    <a:pt x="58" y="0"/>
                    <a:pt x="63" y="32"/>
                    <a:pt x="63" y="32"/>
                  </a:cubicBezTo>
                  <a:lnTo>
                    <a:pt x="63" y="1358"/>
                  </a:lnTo>
                  <a:close/>
                </a:path>
              </a:pathLst>
            </a:custGeom>
            <a:solidFill>
              <a:srgbClr val="F39C11">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01" name="Freeform 34"/>
            <p:cNvSpPr>
              <a:spLocks/>
            </p:cNvSpPr>
            <p:nvPr/>
          </p:nvSpPr>
          <p:spPr bwMode="auto">
            <a:xfrm>
              <a:off x="6104752" y="4268661"/>
              <a:ext cx="129265" cy="185818"/>
            </a:xfrm>
            <a:custGeom>
              <a:avLst/>
              <a:gdLst>
                <a:gd name="T0" fmla="*/ 0 w 81"/>
                <a:gd name="T1" fmla="*/ 107 h 117"/>
                <a:gd name="T2" fmla="*/ 81 w 81"/>
                <a:gd name="T3" fmla="*/ 109 h 117"/>
                <a:gd name="T4" fmla="*/ 48 w 81"/>
                <a:gd name="T5" fmla="*/ 0 h 117"/>
                <a:gd name="T6" fmla="*/ 28 w 81"/>
                <a:gd name="T7" fmla="*/ 0 h 117"/>
                <a:gd name="T8" fmla="*/ 0 w 81"/>
                <a:gd name="T9" fmla="*/ 107 h 117"/>
              </a:gdLst>
              <a:ahLst/>
              <a:cxnLst>
                <a:cxn ang="0">
                  <a:pos x="T0" y="T1"/>
                </a:cxn>
                <a:cxn ang="0">
                  <a:pos x="T2" y="T3"/>
                </a:cxn>
                <a:cxn ang="0">
                  <a:pos x="T4" y="T5"/>
                </a:cxn>
                <a:cxn ang="0">
                  <a:pos x="T6" y="T7"/>
                </a:cxn>
                <a:cxn ang="0">
                  <a:pos x="T8" y="T9"/>
                </a:cxn>
              </a:cxnLst>
              <a:rect l="0" t="0" r="r" b="b"/>
              <a:pathLst>
                <a:path w="81" h="117">
                  <a:moveTo>
                    <a:pt x="0" y="107"/>
                  </a:moveTo>
                  <a:cubicBezTo>
                    <a:pt x="0" y="107"/>
                    <a:pt x="39" y="117"/>
                    <a:pt x="81" y="109"/>
                  </a:cubicBezTo>
                  <a:cubicBezTo>
                    <a:pt x="48" y="0"/>
                    <a:pt x="48" y="0"/>
                    <a:pt x="48" y="0"/>
                  </a:cubicBezTo>
                  <a:cubicBezTo>
                    <a:pt x="28" y="0"/>
                    <a:pt x="28" y="0"/>
                    <a:pt x="28" y="0"/>
                  </a:cubicBezTo>
                  <a:cubicBezTo>
                    <a:pt x="0" y="107"/>
                    <a:pt x="0" y="107"/>
                    <a:pt x="0" y="107"/>
                  </a:cubicBezTo>
                </a:path>
              </a:pathLst>
            </a:custGeom>
            <a:solidFill>
              <a:srgbClr val="F39C11">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02" name="Freeform 50"/>
            <p:cNvSpPr>
              <a:spLocks/>
            </p:cNvSpPr>
            <p:nvPr/>
          </p:nvSpPr>
          <p:spPr bwMode="auto">
            <a:xfrm>
              <a:off x="6173424" y="4266641"/>
              <a:ext cx="238332" cy="2588666"/>
            </a:xfrm>
            <a:custGeom>
              <a:avLst/>
              <a:gdLst>
                <a:gd name="T0" fmla="*/ 27 w 150"/>
                <a:gd name="T1" fmla="*/ 0 h 1626"/>
                <a:gd name="T2" fmla="*/ 0 w 150"/>
                <a:gd name="T3" fmla="*/ 1 h 1626"/>
                <a:gd name="T4" fmla="*/ 5 w 150"/>
                <a:gd name="T5" fmla="*/ 1 h 1626"/>
                <a:gd name="T6" fmla="*/ 38 w 150"/>
                <a:gd name="T7" fmla="*/ 110 h 1626"/>
                <a:gd name="T8" fmla="*/ 92 w 150"/>
                <a:gd name="T9" fmla="*/ 282 h 1626"/>
                <a:gd name="T10" fmla="*/ 92 w 150"/>
                <a:gd name="T11" fmla="*/ 284 h 1626"/>
                <a:gd name="T12" fmla="*/ 98 w 150"/>
                <a:gd name="T13" fmla="*/ 299 h 1626"/>
                <a:gd name="T14" fmla="*/ 98 w 150"/>
                <a:gd name="T15" fmla="*/ 1625 h 1626"/>
                <a:gd name="T16" fmla="*/ 36 w 150"/>
                <a:gd name="T17" fmla="*/ 1625 h 1626"/>
                <a:gd name="T18" fmla="*/ 36 w 150"/>
                <a:gd name="T19" fmla="*/ 1626 h 1626"/>
                <a:gd name="T20" fmla="*/ 150 w 150"/>
                <a:gd name="T21" fmla="*/ 1626 h 1626"/>
                <a:gd name="T22" fmla="*/ 135 w 150"/>
                <a:gd name="T23" fmla="*/ 290 h 1626"/>
                <a:gd name="T24" fmla="*/ 27 w 150"/>
                <a:gd name="T25" fmla="*/ 0 h 1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0" h="1626">
                  <a:moveTo>
                    <a:pt x="27" y="0"/>
                  </a:moveTo>
                  <a:cubicBezTo>
                    <a:pt x="0" y="1"/>
                    <a:pt x="0" y="1"/>
                    <a:pt x="0" y="1"/>
                  </a:cubicBezTo>
                  <a:cubicBezTo>
                    <a:pt x="5" y="1"/>
                    <a:pt x="5" y="1"/>
                    <a:pt x="5" y="1"/>
                  </a:cubicBezTo>
                  <a:cubicBezTo>
                    <a:pt x="38" y="110"/>
                    <a:pt x="38" y="110"/>
                    <a:pt x="38" y="110"/>
                  </a:cubicBezTo>
                  <a:cubicBezTo>
                    <a:pt x="92" y="282"/>
                    <a:pt x="92" y="282"/>
                    <a:pt x="92" y="282"/>
                  </a:cubicBezTo>
                  <a:cubicBezTo>
                    <a:pt x="92" y="284"/>
                    <a:pt x="92" y="284"/>
                    <a:pt x="92" y="284"/>
                  </a:cubicBezTo>
                  <a:cubicBezTo>
                    <a:pt x="96" y="291"/>
                    <a:pt x="98" y="299"/>
                    <a:pt x="98" y="299"/>
                  </a:cubicBezTo>
                  <a:cubicBezTo>
                    <a:pt x="98" y="1625"/>
                    <a:pt x="98" y="1625"/>
                    <a:pt x="98" y="1625"/>
                  </a:cubicBezTo>
                  <a:cubicBezTo>
                    <a:pt x="36" y="1625"/>
                    <a:pt x="36" y="1625"/>
                    <a:pt x="36" y="1625"/>
                  </a:cubicBezTo>
                  <a:cubicBezTo>
                    <a:pt x="36" y="1626"/>
                    <a:pt x="36" y="1626"/>
                    <a:pt x="36" y="1626"/>
                  </a:cubicBezTo>
                  <a:cubicBezTo>
                    <a:pt x="150" y="1626"/>
                    <a:pt x="150" y="1626"/>
                    <a:pt x="150" y="1626"/>
                  </a:cubicBezTo>
                  <a:cubicBezTo>
                    <a:pt x="135" y="290"/>
                    <a:pt x="135" y="290"/>
                    <a:pt x="135" y="290"/>
                  </a:cubicBezTo>
                  <a:cubicBezTo>
                    <a:pt x="27" y="0"/>
                    <a:pt x="27" y="0"/>
                    <a:pt x="27"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03" name="Freeform 51"/>
            <p:cNvSpPr>
              <a:spLocks/>
            </p:cNvSpPr>
            <p:nvPr/>
          </p:nvSpPr>
          <p:spPr bwMode="auto">
            <a:xfrm>
              <a:off x="6161979" y="4441687"/>
              <a:ext cx="157542" cy="298252"/>
            </a:xfrm>
            <a:custGeom>
              <a:avLst/>
              <a:gdLst>
                <a:gd name="T0" fmla="*/ 45 w 99"/>
                <a:gd name="T1" fmla="*/ 0 h 187"/>
                <a:gd name="T2" fmla="*/ 45 w 99"/>
                <a:gd name="T3" fmla="*/ 0 h 187"/>
                <a:gd name="T4" fmla="*/ 11 w 99"/>
                <a:gd name="T5" fmla="*/ 3 h 187"/>
                <a:gd name="T6" fmla="*/ 0 w 99"/>
                <a:gd name="T7" fmla="*/ 3 h 187"/>
                <a:gd name="T8" fmla="*/ 0 w 99"/>
                <a:gd name="T9" fmla="*/ 160 h 187"/>
                <a:gd name="T10" fmla="*/ 3 w 99"/>
                <a:gd name="T11" fmla="*/ 160 h 187"/>
                <a:gd name="T12" fmla="*/ 4 w 99"/>
                <a:gd name="T13" fmla="*/ 160 h 187"/>
                <a:gd name="T14" fmla="*/ 42 w 99"/>
                <a:gd name="T15" fmla="*/ 187 h 187"/>
                <a:gd name="T16" fmla="*/ 72 w 99"/>
                <a:gd name="T17" fmla="*/ 157 h 187"/>
                <a:gd name="T18" fmla="*/ 73 w 99"/>
                <a:gd name="T19" fmla="*/ 157 h 187"/>
                <a:gd name="T20" fmla="*/ 99 w 99"/>
                <a:gd name="T21" fmla="*/ 174 h 187"/>
                <a:gd name="T22" fmla="*/ 99 w 99"/>
                <a:gd name="T23" fmla="*/ 172 h 187"/>
                <a:gd name="T24" fmla="*/ 45 w 99"/>
                <a:gd name="T25"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187">
                  <a:moveTo>
                    <a:pt x="45" y="0"/>
                  </a:moveTo>
                  <a:cubicBezTo>
                    <a:pt x="45" y="0"/>
                    <a:pt x="45" y="0"/>
                    <a:pt x="45" y="0"/>
                  </a:cubicBezTo>
                  <a:cubicBezTo>
                    <a:pt x="33" y="2"/>
                    <a:pt x="21" y="3"/>
                    <a:pt x="11" y="3"/>
                  </a:cubicBezTo>
                  <a:cubicBezTo>
                    <a:pt x="7" y="3"/>
                    <a:pt x="3" y="3"/>
                    <a:pt x="0" y="3"/>
                  </a:cubicBezTo>
                  <a:cubicBezTo>
                    <a:pt x="0" y="160"/>
                    <a:pt x="0" y="160"/>
                    <a:pt x="0" y="160"/>
                  </a:cubicBezTo>
                  <a:cubicBezTo>
                    <a:pt x="1" y="160"/>
                    <a:pt x="2" y="160"/>
                    <a:pt x="3" y="160"/>
                  </a:cubicBezTo>
                  <a:cubicBezTo>
                    <a:pt x="3" y="160"/>
                    <a:pt x="4" y="160"/>
                    <a:pt x="4" y="160"/>
                  </a:cubicBezTo>
                  <a:cubicBezTo>
                    <a:pt x="29" y="160"/>
                    <a:pt x="39" y="178"/>
                    <a:pt x="42" y="187"/>
                  </a:cubicBezTo>
                  <a:cubicBezTo>
                    <a:pt x="44" y="179"/>
                    <a:pt x="50" y="158"/>
                    <a:pt x="72" y="157"/>
                  </a:cubicBezTo>
                  <a:cubicBezTo>
                    <a:pt x="73" y="157"/>
                    <a:pt x="73" y="157"/>
                    <a:pt x="73" y="157"/>
                  </a:cubicBezTo>
                  <a:cubicBezTo>
                    <a:pt x="87" y="157"/>
                    <a:pt x="94" y="166"/>
                    <a:pt x="99" y="174"/>
                  </a:cubicBezTo>
                  <a:cubicBezTo>
                    <a:pt x="99" y="172"/>
                    <a:pt x="99" y="172"/>
                    <a:pt x="99" y="172"/>
                  </a:cubicBezTo>
                  <a:cubicBezTo>
                    <a:pt x="45" y="0"/>
                    <a:pt x="45" y="0"/>
                    <a:pt x="45"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04" name="Freeform 52"/>
            <p:cNvSpPr>
              <a:spLocks/>
            </p:cNvSpPr>
            <p:nvPr/>
          </p:nvSpPr>
          <p:spPr bwMode="auto">
            <a:xfrm>
              <a:off x="6161979" y="4696851"/>
              <a:ext cx="68672" cy="2158456"/>
            </a:xfrm>
            <a:custGeom>
              <a:avLst/>
              <a:gdLst>
                <a:gd name="T0" fmla="*/ 4 w 43"/>
                <a:gd name="T1" fmla="*/ 0 h 1356"/>
                <a:gd name="T2" fmla="*/ 3 w 43"/>
                <a:gd name="T3" fmla="*/ 0 h 1356"/>
                <a:gd name="T4" fmla="*/ 0 w 43"/>
                <a:gd name="T5" fmla="*/ 0 h 1356"/>
                <a:gd name="T6" fmla="*/ 0 w 43"/>
                <a:gd name="T7" fmla="*/ 1356 h 1356"/>
                <a:gd name="T8" fmla="*/ 43 w 43"/>
                <a:gd name="T9" fmla="*/ 1356 h 1356"/>
                <a:gd name="T10" fmla="*/ 43 w 43"/>
                <a:gd name="T11" fmla="*/ 1355 h 1356"/>
                <a:gd name="T12" fmla="*/ 42 w 43"/>
                <a:gd name="T13" fmla="*/ 1355 h 1356"/>
                <a:gd name="T14" fmla="*/ 42 w 43"/>
                <a:gd name="T15" fmla="*/ 29 h 1356"/>
                <a:gd name="T16" fmla="*/ 42 w 43"/>
                <a:gd name="T17" fmla="*/ 27 h 1356"/>
                <a:gd name="T18" fmla="*/ 4 w 43"/>
                <a:gd name="T19"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1356">
                  <a:moveTo>
                    <a:pt x="4" y="0"/>
                  </a:moveTo>
                  <a:cubicBezTo>
                    <a:pt x="4" y="0"/>
                    <a:pt x="3" y="0"/>
                    <a:pt x="3" y="0"/>
                  </a:cubicBezTo>
                  <a:cubicBezTo>
                    <a:pt x="2" y="0"/>
                    <a:pt x="1" y="0"/>
                    <a:pt x="0" y="0"/>
                  </a:cubicBezTo>
                  <a:cubicBezTo>
                    <a:pt x="0" y="1356"/>
                    <a:pt x="0" y="1356"/>
                    <a:pt x="0" y="1356"/>
                  </a:cubicBezTo>
                  <a:cubicBezTo>
                    <a:pt x="43" y="1356"/>
                    <a:pt x="43" y="1356"/>
                    <a:pt x="43" y="1356"/>
                  </a:cubicBezTo>
                  <a:cubicBezTo>
                    <a:pt x="43" y="1355"/>
                    <a:pt x="43" y="1355"/>
                    <a:pt x="43" y="1355"/>
                  </a:cubicBezTo>
                  <a:cubicBezTo>
                    <a:pt x="42" y="1355"/>
                    <a:pt x="42" y="1355"/>
                    <a:pt x="42" y="1355"/>
                  </a:cubicBezTo>
                  <a:cubicBezTo>
                    <a:pt x="42" y="29"/>
                    <a:pt x="42" y="29"/>
                    <a:pt x="42" y="29"/>
                  </a:cubicBezTo>
                  <a:cubicBezTo>
                    <a:pt x="42" y="29"/>
                    <a:pt x="42" y="28"/>
                    <a:pt x="42" y="27"/>
                  </a:cubicBezTo>
                  <a:cubicBezTo>
                    <a:pt x="39" y="18"/>
                    <a:pt x="29" y="0"/>
                    <a:pt x="4" y="0"/>
                  </a:cubicBezTo>
                </a:path>
              </a:pathLst>
            </a:custGeom>
            <a:solidFill>
              <a:srgbClr val="F39C1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05" name="Freeform 53"/>
            <p:cNvSpPr>
              <a:spLocks/>
            </p:cNvSpPr>
            <p:nvPr/>
          </p:nvSpPr>
          <p:spPr bwMode="auto">
            <a:xfrm>
              <a:off x="6228631" y="4692138"/>
              <a:ext cx="100315" cy="2161149"/>
            </a:xfrm>
            <a:custGeom>
              <a:avLst/>
              <a:gdLst>
                <a:gd name="T0" fmla="*/ 31 w 63"/>
                <a:gd name="T1" fmla="*/ 0 h 1358"/>
                <a:gd name="T2" fmla="*/ 30 w 63"/>
                <a:gd name="T3" fmla="*/ 0 h 1358"/>
                <a:gd name="T4" fmla="*/ 0 w 63"/>
                <a:gd name="T5" fmla="*/ 30 h 1358"/>
                <a:gd name="T6" fmla="*/ 0 w 63"/>
                <a:gd name="T7" fmla="*/ 32 h 1358"/>
                <a:gd name="T8" fmla="*/ 0 w 63"/>
                <a:gd name="T9" fmla="*/ 1358 h 1358"/>
                <a:gd name="T10" fmla="*/ 1 w 63"/>
                <a:gd name="T11" fmla="*/ 1358 h 1358"/>
                <a:gd name="T12" fmla="*/ 63 w 63"/>
                <a:gd name="T13" fmla="*/ 1358 h 1358"/>
                <a:gd name="T14" fmla="*/ 63 w 63"/>
                <a:gd name="T15" fmla="*/ 32 h 1358"/>
                <a:gd name="T16" fmla="*/ 57 w 63"/>
                <a:gd name="T17" fmla="*/ 17 h 1358"/>
                <a:gd name="T18" fmla="*/ 31 w 63"/>
                <a:gd name="T19" fmla="*/ 0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358">
                  <a:moveTo>
                    <a:pt x="31" y="0"/>
                  </a:moveTo>
                  <a:cubicBezTo>
                    <a:pt x="31" y="0"/>
                    <a:pt x="31" y="0"/>
                    <a:pt x="30" y="0"/>
                  </a:cubicBezTo>
                  <a:cubicBezTo>
                    <a:pt x="8" y="1"/>
                    <a:pt x="2" y="22"/>
                    <a:pt x="0" y="30"/>
                  </a:cubicBezTo>
                  <a:cubicBezTo>
                    <a:pt x="0" y="31"/>
                    <a:pt x="0" y="32"/>
                    <a:pt x="0" y="32"/>
                  </a:cubicBezTo>
                  <a:cubicBezTo>
                    <a:pt x="0" y="1358"/>
                    <a:pt x="0" y="1358"/>
                    <a:pt x="0" y="1358"/>
                  </a:cubicBezTo>
                  <a:cubicBezTo>
                    <a:pt x="1" y="1358"/>
                    <a:pt x="1" y="1358"/>
                    <a:pt x="1" y="1358"/>
                  </a:cubicBezTo>
                  <a:cubicBezTo>
                    <a:pt x="63" y="1358"/>
                    <a:pt x="63" y="1358"/>
                    <a:pt x="63" y="1358"/>
                  </a:cubicBezTo>
                  <a:cubicBezTo>
                    <a:pt x="63" y="32"/>
                    <a:pt x="63" y="32"/>
                    <a:pt x="63" y="32"/>
                  </a:cubicBezTo>
                  <a:cubicBezTo>
                    <a:pt x="63" y="32"/>
                    <a:pt x="61" y="24"/>
                    <a:pt x="57" y="17"/>
                  </a:cubicBezTo>
                  <a:cubicBezTo>
                    <a:pt x="52" y="9"/>
                    <a:pt x="45" y="0"/>
                    <a:pt x="31" y="0"/>
                  </a:cubicBezTo>
                </a:path>
              </a:pathLst>
            </a:custGeom>
            <a:solidFill>
              <a:srgbClr val="F39C1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06" name="Freeform 54"/>
            <p:cNvSpPr>
              <a:spLocks/>
            </p:cNvSpPr>
            <p:nvPr/>
          </p:nvSpPr>
          <p:spPr bwMode="auto">
            <a:xfrm>
              <a:off x="6161979" y="4268661"/>
              <a:ext cx="72038" cy="178413"/>
            </a:xfrm>
            <a:custGeom>
              <a:avLst/>
              <a:gdLst>
                <a:gd name="T0" fmla="*/ 12 w 45"/>
                <a:gd name="T1" fmla="*/ 0 h 112"/>
                <a:gd name="T2" fmla="*/ 7 w 45"/>
                <a:gd name="T3" fmla="*/ 0 h 112"/>
                <a:gd name="T4" fmla="*/ 0 w 45"/>
                <a:gd name="T5" fmla="*/ 0 h 112"/>
                <a:gd name="T6" fmla="*/ 0 w 45"/>
                <a:gd name="T7" fmla="*/ 112 h 112"/>
                <a:gd name="T8" fmla="*/ 11 w 45"/>
                <a:gd name="T9" fmla="*/ 112 h 112"/>
                <a:gd name="T10" fmla="*/ 45 w 45"/>
                <a:gd name="T11" fmla="*/ 109 h 112"/>
                <a:gd name="T12" fmla="*/ 45 w 45"/>
                <a:gd name="T13" fmla="*/ 109 h 112"/>
                <a:gd name="T14" fmla="*/ 12 w 45"/>
                <a:gd name="T15" fmla="*/ 0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112">
                  <a:moveTo>
                    <a:pt x="12" y="0"/>
                  </a:moveTo>
                  <a:cubicBezTo>
                    <a:pt x="7" y="0"/>
                    <a:pt x="7" y="0"/>
                    <a:pt x="7" y="0"/>
                  </a:cubicBezTo>
                  <a:cubicBezTo>
                    <a:pt x="0" y="0"/>
                    <a:pt x="0" y="0"/>
                    <a:pt x="0" y="0"/>
                  </a:cubicBezTo>
                  <a:cubicBezTo>
                    <a:pt x="0" y="112"/>
                    <a:pt x="0" y="112"/>
                    <a:pt x="0" y="112"/>
                  </a:cubicBezTo>
                  <a:cubicBezTo>
                    <a:pt x="3" y="112"/>
                    <a:pt x="7" y="112"/>
                    <a:pt x="11" y="112"/>
                  </a:cubicBezTo>
                  <a:cubicBezTo>
                    <a:pt x="21" y="112"/>
                    <a:pt x="33" y="111"/>
                    <a:pt x="45" y="109"/>
                  </a:cubicBezTo>
                  <a:cubicBezTo>
                    <a:pt x="45" y="109"/>
                    <a:pt x="45" y="109"/>
                    <a:pt x="45" y="109"/>
                  </a:cubicBezTo>
                  <a:cubicBezTo>
                    <a:pt x="12" y="0"/>
                    <a:pt x="12" y="0"/>
                    <a:pt x="12" y="0"/>
                  </a:cubicBezTo>
                </a:path>
              </a:pathLst>
            </a:custGeom>
            <a:solidFill>
              <a:srgbClr val="F39C1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grpSp>
      <p:grpSp>
        <p:nvGrpSpPr>
          <p:cNvPr id="307" name="Group 6"/>
          <p:cNvGrpSpPr/>
          <p:nvPr userDrawn="1"/>
        </p:nvGrpSpPr>
        <p:grpSpPr>
          <a:xfrm rot="10800000" flipV="1">
            <a:off x="786071" y="6225655"/>
            <a:ext cx="409232" cy="3142082"/>
            <a:chOff x="6480429" y="3713225"/>
            <a:chExt cx="409339" cy="3142082"/>
          </a:xfrm>
        </p:grpSpPr>
        <p:sp>
          <p:nvSpPr>
            <p:cNvPr id="308" name="Freeform 5"/>
            <p:cNvSpPr>
              <a:spLocks/>
            </p:cNvSpPr>
            <p:nvPr/>
          </p:nvSpPr>
          <p:spPr bwMode="auto">
            <a:xfrm>
              <a:off x="6491874" y="3722651"/>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09" name="Freeform 6"/>
            <p:cNvSpPr>
              <a:spLocks/>
            </p:cNvSpPr>
            <p:nvPr/>
          </p:nvSpPr>
          <p:spPr bwMode="auto">
            <a:xfrm>
              <a:off x="6491874" y="3722651"/>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10" name="Freeform 7"/>
            <p:cNvSpPr>
              <a:spLocks/>
            </p:cNvSpPr>
            <p:nvPr/>
          </p:nvSpPr>
          <p:spPr bwMode="auto">
            <a:xfrm>
              <a:off x="6579397" y="4144108"/>
              <a:ext cx="125899" cy="2711199"/>
            </a:xfrm>
            <a:custGeom>
              <a:avLst/>
              <a:gdLst>
                <a:gd name="T0" fmla="*/ 79 w 79"/>
                <a:gd name="T1" fmla="*/ 1703 h 1703"/>
                <a:gd name="T2" fmla="*/ 0 w 79"/>
                <a:gd name="T3" fmla="*/ 1703 h 1703"/>
                <a:gd name="T4" fmla="*/ 0 w 79"/>
                <a:gd name="T5" fmla="*/ 33 h 1703"/>
                <a:gd name="T6" fmla="*/ 38 w 79"/>
                <a:gd name="T7" fmla="*/ 1 h 1703"/>
                <a:gd name="T8" fmla="*/ 79 w 79"/>
                <a:gd name="T9" fmla="*/ 33 h 1703"/>
                <a:gd name="T10" fmla="*/ 79 w 79"/>
                <a:gd name="T11" fmla="*/ 1703 h 1703"/>
              </a:gdLst>
              <a:ahLst/>
              <a:cxnLst>
                <a:cxn ang="0">
                  <a:pos x="T0" y="T1"/>
                </a:cxn>
                <a:cxn ang="0">
                  <a:pos x="T2" y="T3"/>
                </a:cxn>
                <a:cxn ang="0">
                  <a:pos x="T4" y="T5"/>
                </a:cxn>
                <a:cxn ang="0">
                  <a:pos x="T6" y="T7"/>
                </a:cxn>
                <a:cxn ang="0">
                  <a:pos x="T8" y="T9"/>
                </a:cxn>
                <a:cxn ang="0">
                  <a:pos x="T10" y="T11"/>
                </a:cxn>
              </a:cxnLst>
              <a:rect l="0" t="0" r="r" b="b"/>
              <a:pathLst>
                <a:path w="79" h="1703">
                  <a:moveTo>
                    <a:pt x="79" y="1703"/>
                  </a:moveTo>
                  <a:cubicBezTo>
                    <a:pt x="0" y="1703"/>
                    <a:pt x="0" y="1703"/>
                    <a:pt x="0" y="1703"/>
                  </a:cubicBezTo>
                  <a:cubicBezTo>
                    <a:pt x="0" y="33"/>
                    <a:pt x="0" y="33"/>
                    <a:pt x="0" y="33"/>
                  </a:cubicBezTo>
                  <a:cubicBezTo>
                    <a:pt x="0" y="33"/>
                    <a:pt x="5" y="2"/>
                    <a:pt x="38" y="1"/>
                  </a:cubicBezTo>
                  <a:cubicBezTo>
                    <a:pt x="72" y="0"/>
                    <a:pt x="79" y="33"/>
                    <a:pt x="79" y="33"/>
                  </a:cubicBezTo>
                  <a:cubicBezTo>
                    <a:pt x="79" y="1703"/>
                    <a:pt x="79" y="1703"/>
                    <a:pt x="79" y="1703"/>
                  </a:cubicBezTo>
                </a:path>
              </a:pathLst>
            </a:custGeom>
            <a:solidFill>
              <a:srgbClr val="E23761">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11" name="Freeform 8"/>
            <p:cNvSpPr>
              <a:spLocks/>
            </p:cNvSpPr>
            <p:nvPr/>
          </p:nvSpPr>
          <p:spPr bwMode="auto">
            <a:xfrm>
              <a:off x="6701930" y="4141415"/>
              <a:ext cx="100315" cy="2711872"/>
            </a:xfrm>
            <a:custGeom>
              <a:avLst/>
              <a:gdLst>
                <a:gd name="T0" fmla="*/ 63 w 63"/>
                <a:gd name="T1" fmla="*/ 1704 h 1704"/>
                <a:gd name="T2" fmla="*/ 0 w 63"/>
                <a:gd name="T3" fmla="*/ 1704 h 1704"/>
                <a:gd name="T4" fmla="*/ 0 w 63"/>
                <a:gd name="T5" fmla="*/ 33 h 1704"/>
                <a:gd name="T6" fmla="*/ 31 w 63"/>
                <a:gd name="T7" fmla="*/ 1 h 1704"/>
                <a:gd name="T8" fmla="*/ 63 w 63"/>
                <a:gd name="T9" fmla="*/ 33 h 1704"/>
                <a:gd name="T10" fmla="*/ 63 w 63"/>
                <a:gd name="T11" fmla="*/ 1704 h 1704"/>
              </a:gdLst>
              <a:ahLst/>
              <a:cxnLst>
                <a:cxn ang="0">
                  <a:pos x="T0" y="T1"/>
                </a:cxn>
                <a:cxn ang="0">
                  <a:pos x="T2" y="T3"/>
                </a:cxn>
                <a:cxn ang="0">
                  <a:pos x="T4" y="T5"/>
                </a:cxn>
                <a:cxn ang="0">
                  <a:pos x="T6" y="T7"/>
                </a:cxn>
                <a:cxn ang="0">
                  <a:pos x="T8" y="T9"/>
                </a:cxn>
                <a:cxn ang="0">
                  <a:pos x="T10" y="T11"/>
                </a:cxn>
              </a:cxnLst>
              <a:rect l="0" t="0" r="r" b="b"/>
              <a:pathLst>
                <a:path w="63" h="1704">
                  <a:moveTo>
                    <a:pt x="63" y="1704"/>
                  </a:moveTo>
                  <a:cubicBezTo>
                    <a:pt x="0" y="1704"/>
                    <a:pt x="0" y="1704"/>
                    <a:pt x="0" y="1704"/>
                  </a:cubicBezTo>
                  <a:cubicBezTo>
                    <a:pt x="0" y="33"/>
                    <a:pt x="0" y="33"/>
                    <a:pt x="0" y="33"/>
                  </a:cubicBezTo>
                  <a:cubicBezTo>
                    <a:pt x="0" y="33"/>
                    <a:pt x="4" y="1"/>
                    <a:pt x="31" y="1"/>
                  </a:cubicBezTo>
                  <a:cubicBezTo>
                    <a:pt x="58" y="0"/>
                    <a:pt x="63" y="33"/>
                    <a:pt x="63" y="33"/>
                  </a:cubicBezTo>
                  <a:cubicBezTo>
                    <a:pt x="63" y="1704"/>
                    <a:pt x="63" y="1704"/>
                    <a:pt x="63" y="1704"/>
                  </a:cubicBezTo>
                </a:path>
              </a:pathLst>
            </a:custGeom>
            <a:solidFill>
              <a:srgbClr val="3DCE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12" name="Freeform 9"/>
            <p:cNvSpPr>
              <a:spLocks/>
            </p:cNvSpPr>
            <p:nvPr/>
          </p:nvSpPr>
          <p:spPr bwMode="auto">
            <a:xfrm>
              <a:off x="6480429" y="4141415"/>
              <a:ext cx="100315" cy="2711872"/>
            </a:xfrm>
            <a:custGeom>
              <a:avLst/>
              <a:gdLst>
                <a:gd name="T0" fmla="*/ 63 w 63"/>
                <a:gd name="T1" fmla="*/ 1704 h 1704"/>
                <a:gd name="T2" fmla="*/ 0 w 63"/>
                <a:gd name="T3" fmla="*/ 1704 h 1704"/>
                <a:gd name="T4" fmla="*/ 0 w 63"/>
                <a:gd name="T5" fmla="*/ 33 h 1704"/>
                <a:gd name="T6" fmla="*/ 31 w 63"/>
                <a:gd name="T7" fmla="*/ 1 h 1704"/>
                <a:gd name="T8" fmla="*/ 63 w 63"/>
                <a:gd name="T9" fmla="*/ 33 h 1704"/>
                <a:gd name="T10" fmla="*/ 63 w 63"/>
                <a:gd name="T11" fmla="*/ 1704 h 1704"/>
              </a:gdLst>
              <a:ahLst/>
              <a:cxnLst>
                <a:cxn ang="0">
                  <a:pos x="T0" y="T1"/>
                </a:cxn>
                <a:cxn ang="0">
                  <a:pos x="T2" y="T3"/>
                </a:cxn>
                <a:cxn ang="0">
                  <a:pos x="T4" y="T5"/>
                </a:cxn>
                <a:cxn ang="0">
                  <a:pos x="T6" y="T7"/>
                </a:cxn>
                <a:cxn ang="0">
                  <a:pos x="T8" y="T9"/>
                </a:cxn>
                <a:cxn ang="0">
                  <a:pos x="T10" y="T11"/>
                </a:cxn>
              </a:cxnLst>
              <a:rect l="0" t="0" r="r" b="b"/>
              <a:pathLst>
                <a:path w="63" h="1704">
                  <a:moveTo>
                    <a:pt x="63" y="1704"/>
                  </a:moveTo>
                  <a:cubicBezTo>
                    <a:pt x="0" y="1704"/>
                    <a:pt x="0" y="1704"/>
                    <a:pt x="0" y="1704"/>
                  </a:cubicBezTo>
                  <a:cubicBezTo>
                    <a:pt x="0" y="33"/>
                    <a:pt x="0" y="33"/>
                    <a:pt x="0" y="33"/>
                  </a:cubicBezTo>
                  <a:cubicBezTo>
                    <a:pt x="0" y="33"/>
                    <a:pt x="4" y="1"/>
                    <a:pt x="31" y="1"/>
                  </a:cubicBezTo>
                  <a:cubicBezTo>
                    <a:pt x="58" y="0"/>
                    <a:pt x="63" y="33"/>
                    <a:pt x="63" y="33"/>
                  </a:cubicBezTo>
                  <a:lnTo>
                    <a:pt x="63" y="1704"/>
                  </a:lnTo>
                  <a:close/>
                </a:path>
              </a:pathLst>
            </a:custGeom>
            <a:solidFill>
              <a:srgbClr val="E23761">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13" name="Freeform 10"/>
            <p:cNvSpPr>
              <a:spLocks/>
            </p:cNvSpPr>
            <p:nvPr/>
          </p:nvSpPr>
          <p:spPr bwMode="auto">
            <a:xfrm>
              <a:off x="6576031" y="3714572"/>
              <a:ext cx="131958" cy="191204"/>
            </a:xfrm>
            <a:custGeom>
              <a:avLst/>
              <a:gdLst>
                <a:gd name="T0" fmla="*/ 0 w 83"/>
                <a:gd name="T1" fmla="*/ 111 h 120"/>
                <a:gd name="T2" fmla="*/ 83 w 83"/>
                <a:gd name="T3" fmla="*/ 113 h 120"/>
                <a:gd name="T4" fmla="*/ 50 w 83"/>
                <a:gd name="T5" fmla="*/ 0 h 120"/>
                <a:gd name="T6" fmla="*/ 29 w 83"/>
                <a:gd name="T7" fmla="*/ 0 h 120"/>
                <a:gd name="T8" fmla="*/ 0 w 83"/>
                <a:gd name="T9" fmla="*/ 111 h 120"/>
              </a:gdLst>
              <a:ahLst/>
              <a:cxnLst>
                <a:cxn ang="0">
                  <a:pos x="T0" y="T1"/>
                </a:cxn>
                <a:cxn ang="0">
                  <a:pos x="T2" y="T3"/>
                </a:cxn>
                <a:cxn ang="0">
                  <a:pos x="T4" y="T5"/>
                </a:cxn>
                <a:cxn ang="0">
                  <a:pos x="T6" y="T7"/>
                </a:cxn>
                <a:cxn ang="0">
                  <a:pos x="T8" y="T9"/>
                </a:cxn>
              </a:cxnLst>
              <a:rect l="0" t="0" r="r" b="b"/>
              <a:pathLst>
                <a:path w="83" h="120">
                  <a:moveTo>
                    <a:pt x="0" y="111"/>
                  </a:moveTo>
                  <a:cubicBezTo>
                    <a:pt x="0" y="111"/>
                    <a:pt x="40" y="120"/>
                    <a:pt x="83" y="113"/>
                  </a:cubicBezTo>
                  <a:cubicBezTo>
                    <a:pt x="50" y="0"/>
                    <a:pt x="50" y="0"/>
                    <a:pt x="50" y="0"/>
                  </a:cubicBezTo>
                  <a:cubicBezTo>
                    <a:pt x="29" y="0"/>
                    <a:pt x="29" y="0"/>
                    <a:pt x="29" y="0"/>
                  </a:cubicBezTo>
                  <a:cubicBezTo>
                    <a:pt x="0" y="111"/>
                    <a:pt x="0" y="111"/>
                    <a:pt x="0" y="111"/>
                  </a:cubicBezTo>
                </a:path>
              </a:pathLst>
            </a:custGeom>
            <a:solidFill>
              <a:srgbClr val="E23761">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14" name="Freeform 55"/>
            <p:cNvSpPr>
              <a:spLocks/>
            </p:cNvSpPr>
            <p:nvPr/>
          </p:nvSpPr>
          <p:spPr bwMode="auto">
            <a:xfrm>
              <a:off x="6655475" y="3713225"/>
              <a:ext cx="234293" cy="3142082"/>
            </a:xfrm>
            <a:custGeom>
              <a:avLst/>
              <a:gdLst>
                <a:gd name="T0" fmla="*/ 24 w 147"/>
                <a:gd name="T1" fmla="*/ 0 h 1974"/>
                <a:gd name="T2" fmla="*/ 0 w 147"/>
                <a:gd name="T3" fmla="*/ 1 h 1974"/>
                <a:gd name="T4" fmla="*/ 33 w 147"/>
                <a:gd name="T5" fmla="*/ 114 h 1974"/>
                <a:gd name="T6" fmla="*/ 33 w 147"/>
                <a:gd name="T7" fmla="*/ 114 h 1974"/>
                <a:gd name="T8" fmla="*/ 87 w 147"/>
                <a:gd name="T9" fmla="*/ 284 h 1974"/>
                <a:gd name="T10" fmla="*/ 86 w 147"/>
                <a:gd name="T11" fmla="*/ 286 h 1974"/>
                <a:gd name="T12" fmla="*/ 92 w 147"/>
                <a:gd name="T13" fmla="*/ 302 h 1974"/>
                <a:gd name="T14" fmla="*/ 92 w 147"/>
                <a:gd name="T15" fmla="*/ 1973 h 1974"/>
                <a:gd name="T16" fmla="*/ 31 w 147"/>
                <a:gd name="T17" fmla="*/ 1973 h 1974"/>
                <a:gd name="T18" fmla="*/ 31 w 147"/>
                <a:gd name="T19" fmla="*/ 1974 h 1974"/>
                <a:gd name="T20" fmla="*/ 147 w 147"/>
                <a:gd name="T21" fmla="*/ 1974 h 1974"/>
                <a:gd name="T22" fmla="*/ 132 w 147"/>
                <a:gd name="T23" fmla="*/ 290 h 1974"/>
                <a:gd name="T24" fmla="*/ 24 w 147"/>
                <a:gd name="T25" fmla="*/ 0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7" h="1974">
                  <a:moveTo>
                    <a:pt x="24" y="0"/>
                  </a:moveTo>
                  <a:cubicBezTo>
                    <a:pt x="0" y="1"/>
                    <a:pt x="0" y="1"/>
                    <a:pt x="0" y="1"/>
                  </a:cubicBezTo>
                  <a:cubicBezTo>
                    <a:pt x="33" y="114"/>
                    <a:pt x="33" y="114"/>
                    <a:pt x="33" y="114"/>
                  </a:cubicBezTo>
                  <a:cubicBezTo>
                    <a:pt x="33" y="114"/>
                    <a:pt x="33" y="114"/>
                    <a:pt x="33" y="114"/>
                  </a:cubicBezTo>
                  <a:cubicBezTo>
                    <a:pt x="87" y="284"/>
                    <a:pt x="87" y="284"/>
                    <a:pt x="87" y="284"/>
                  </a:cubicBezTo>
                  <a:cubicBezTo>
                    <a:pt x="86" y="286"/>
                    <a:pt x="86" y="286"/>
                    <a:pt x="86" y="286"/>
                  </a:cubicBezTo>
                  <a:cubicBezTo>
                    <a:pt x="91" y="294"/>
                    <a:pt x="92" y="302"/>
                    <a:pt x="92" y="302"/>
                  </a:cubicBezTo>
                  <a:cubicBezTo>
                    <a:pt x="92" y="1973"/>
                    <a:pt x="92" y="1973"/>
                    <a:pt x="92" y="1973"/>
                  </a:cubicBezTo>
                  <a:cubicBezTo>
                    <a:pt x="31" y="1973"/>
                    <a:pt x="31" y="1973"/>
                    <a:pt x="31" y="1973"/>
                  </a:cubicBezTo>
                  <a:cubicBezTo>
                    <a:pt x="31" y="1974"/>
                    <a:pt x="31" y="1974"/>
                    <a:pt x="31" y="1974"/>
                  </a:cubicBezTo>
                  <a:cubicBezTo>
                    <a:pt x="147" y="1974"/>
                    <a:pt x="147" y="1974"/>
                    <a:pt x="147" y="1974"/>
                  </a:cubicBezTo>
                  <a:cubicBezTo>
                    <a:pt x="132" y="290"/>
                    <a:pt x="132" y="290"/>
                    <a:pt x="132" y="290"/>
                  </a:cubicBezTo>
                  <a:cubicBezTo>
                    <a:pt x="24" y="0"/>
                    <a:pt x="24" y="0"/>
                    <a:pt x="2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15" name="Freeform 56"/>
            <p:cNvSpPr>
              <a:spLocks/>
            </p:cNvSpPr>
            <p:nvPr/>
          </p:nvSpPr>
          <p:spPr bwMode="auto">
            <a:xfrm>
              <a:off x="6639990" y="3894331"/>
              <a:ext cx="154175" cy="294886"/>
            </a:xfrm>
            <a:custGeom>
              <a:avLst/>
              <a:gdLst>
                <a:gd name="T0" fmla="*/ 43 w 97"/>
                <a:gd name="T1" fmla="*/ 0 h 185"/>
                <a:gd name="T2" fmla="*/ 8 w 97"/>
                <a:gd name="T3" fmla="*/ 3 h 185"/>
                <a:gd name="T4" fmla="*/ 0 w 97"/>
                <a:gd name="T5" fmla="*/ 3 h 185"/>
                <a:gd name="T6" fmla="*/ 0 w 97"/>
                <a:gd name="T7" fmla="*/ 158 h 185"/>
                <a:gd name="T8" fmla="*/ 0 w 97"/>
                <a:gd name="T9" fmla="*/ 158 h 185"/>
                <a:gd name="T10" fmla="*/ 1 w 97"/>
                <a:gd name="T11" fmla="*/ 158 h 185"/>
                <a:gd name="T12" fmla="*/ 39 w 97"/>
                <a:gd name="T13" fmla="*/ 185 h 185"/>
                <a:gd name="T14" fmla="*/ 70 w 97"/>
                <a:gd name="T15" fmla="*/ 156 h 185"/>
                <a:gd name="T16" fmla="*/ 71 w 97"/>
                <a:gd name="T17" fmla="*/ 156 h 185"/>
                <a:gd name="T18" fmla="*/ 96 w 97"/>
                <a:gd name="T19" fmla="*/ 172 h 185"/>
                <a:gd name="T20" fmla="*/ 97 w 97"/>
                <a:gd name="T21" fmla="*/ 170 h 185"/>
                <a:gd name="T22" fmla="*/ 43 w 97"/>
                <a:gd name="T23"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7" h="185">
                  <a:moveTo>
                    <a:pt x="43" y="0"/>
                  </a:moveTo>
                  <a:cubicBezTo>
                    <a:pt x="31" y="2"/>
                    <a:pt x="19" y="3"/>
                    <a:pt x="8" y="3"/>
                  </a:cubicBezTo>
                  <a:cubicBezTo>
                    <a:pt x="5" y="3"/>
                    <a:pt x="3" y="3"/>
                    <a:pt x="0" y="3"/>
                  </a:cubicBezTo>
                  <a:cubicBezTo>
                    <a:pt x="0" y="158"/>
                    <a:pt x="0" y="158"/>
                    <a:pt x="0" y="158"/>
                  </a:cubicBezTo>
                  <a:cubicBezTo>
                    <a:pt x="0" y="158"/>
                    <a:pt x="0" y="158"/>
                    <a:pt x="0" y="158"/>
                  </a:cubicBezTo>
                  <a:cubicBezTo>
                    <a:pt x="1" y="158"/>
                    <a:pt x="1" y="158"/>
                    <a:pt x="1" y="158"/>
                  </a:cubicBezTo>
                  <a:cubicBezTo>
                    <a:pt x="26" y="158"/>
                    <a:pt x="36" y="176"/>
                    <a:pt x="39" y="185"/>
                  </a:cubicBezTo>
                  <a:cubicBezTo>
                    <a:pt x="41" y="178"/>
                    <a:pt x="47" y="156"/>
                    <a:pt x="70" y="156"/>
                  </a:cubicBezTo>
                  <a:cubicBezTo>
                    <a:pt x="70" y="156"/>
                    <a:pt x="70" y="156"/>
                    <a:pt x="71" y="156"/>
                  </a:cubicBezTo>
                  <a:cubicBezTo>
                    <a:pt x="84" y="156"/>
                    <a:pt x="92" y="164"/>
                    <a:pt x="96" y="172"/>
                  </a:cubicBezTo>
                  <a:cubicBezTo>
                    <a:pt x="97" y="170"/>
                    <a:pt x="97" y="170"/>
                    <a:pt x="97" y="170"/>
                  </a:cubicBezTo>
                  <a:cubicBezTo>
                    <a:pt x="43" y="0"/>
                    <a:pt x="43" y="0"/>
                    <a:pt x="43"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16" name="Freeform 57"/>
            <p:cNvSpPr>
              <a:spLocks/>
            </p:cNvSpPr>
            <p:nvPr/>
          </p:nvSpPr>
          <p:spPr bwMode="auto">
            <a:xfrm>
              <a:off x="6639990" y="4146128"/>
              <a:ext cx="65306" cy="2709179"/>
            </a:xfrm>
            <a:custGeom>
              <a:avLst/>
              <a:gdLst>
                <a:gd name="T0" fmla="*/ 1 w 41"/>
                <a:gd name="T1" fmla="*/ 0 h 1702"/>
                <a:gd name="T2" fmla="*/ 0 w 41"/>
                <a:gd name="T3" fmla="*/ 0 h 1702"/>
                <a:gd name="T4" fmla="*/ 0 w 41"/>
                <a:gd name="T5" fmla="*/ 0 h 1702"/>
                <a:gd name="T6" fmla="*/ 0 w 41"/>
                <a:gd name="T7" fmla="*/ 1702 h 1702"/>
                <a:gd name="T8" fmla="*/ 41 w 41"/>
                <a:gd name="T9" fmla="*/ 1702 h 1702"/>
                <a:gd name="T10" fmla="*/ 41 w 41"/>
                <a:gd name="T11" fmla="*/ 1701 h 1702"/>
                <a:gd name="T12" fmla="*/ 39 w 41"/>
                <a:gd name="T13" fmla="*/ 1701 h 1702"/>
                <a:gd name="T14" fmla="*/ 39 w 41"/>
                <a:gd name="T15" fmla="*/ 30 h 1702"/>
                <a:gd name="T16" fmla="*/ 39 w 41"/>
                <a:gd name="T17" fmla="*/ 27 h 1702"/>
                <a:gd name="T18" fmla="*/ 1 w 41"/>
                <a:gd name="T19" fmla="*/ 0 h 1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1702">
                  <a:moveTo>
                    <a:pt x="1" y="0"/>
                  </a:moveTo>
                  <a:cubicBezTo>
                    <a:pt x="1" y="0"/>
                    <a:pt x="1" y="0"/>
                    <a:pt x="0" y="0"/>
                  </a:cubicBezTo>
                  <a:cubicBezTo>
                    <a:pt x="0" y="0"/>
                    <a:pt x="0" y="0"/>
                    <a:pt x="0" y="0"/>
                  </a:cubicBezTo>
                  <a:cubicBezTo>
                    <a:pt x="0" y="1702"/>
                    <a:pt x="0" y="1702"/>
                    <a:pt x="0" y="1702"/>
                  </a:cubicBezTo>
                  <a:cubicBezTo>
                    <a:pt x="41" y="1702"/>
                    <a:pt x="41" y="1702"/>
                    <a:pt x="41" y="1702"/>
                  </a:cubicBezTo>
                  <a:cubicBezTo>
                    <a:pt x="41" y="1701"/>
                    <a:pt x="41" y="1701"/>
                    <a:pt x="41" y="1701"/>
                  </a:cubicBezTo>
                  <a:cubicBezTo>
                    <a:pt x="39" y="1701"/>
                    <a:pt x="39" y="1701"/>
                    <a:pt x="39" y="1701"/>
                  </a:cubicBezTo>
                  <a:cubicBezTo>
                    <a:pt x="39" y="30"/>
                    <a:pt x="39" y="30"/>
                    <a:pt x="39" y="30"/>
                  </a:cubicBezTo>
                  <a:cubicBezTo>
                    <a:pt x="39" y="30"/>
                    <a:pt x="39" y="29"/>
                    <a:pt x="39" y="27"/>
                  </a:cubicBezTo>
                  <a:cubicBezTo>
                    <a:pt x="36" y="18"/>
                    <a:pt x="26" y="0"/>
                    <a:pt x="1" y="0"/>
                  </a:cubicBezTo>
                </a:path>
              </a:pathLst>
            </a:custGeom>
            <a:solidFill>
              <a:srgbClr val="E2376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17" name="Freeform 58"/>
            <p:cNvSpPr>
              <a:spLocks/>
            </p:cNvSpPr>
            <p:nvPr/>
          </p:nvSpPr>
          <p:spPr bwMode="auto">
            <a:xfrm>
              <a:off x="6701930" y="4142762"/>
              <a:ext cx="100315" cy="2710525"/>
            </a:xfrm>
            <a:custGeom>
              <a:avLst/>
              <a:gdLst>
                <a:gd name="T0" fmla="*/ 32 w 63"/>
                <a:gd name="T1" fmla="*/ 0 h 1703"/>
                <a:gd name="T2" fmla="*/ 31 w 63"/>
                <a:gd name="T3" fmla="*/ 0 h 1703"/>
                <a:gd name="T4" fmla="*/ 0 w 63"/>
                <a:gd name="T5" fmla="*/ 29 h 1703"/>
                <a:gd name="T6" fmla="*/ 0 w 63"/>
                <a:gd name="T7" fmla="*/ 32 h 1703"/>
                <a:gd name="T8" fmla="*/ 0 w 63"/>
                <a:gd name="T9" fmla="*/ 1703 h 1703"/>
                <a:gd name="T10" fmla="*/ 2 w 63"/>
                <a:gd name="T11" fmla="*/ 1703 h 1703"/>
                <a:gd name="T12" fmla="*/ 63 w 63"/>
                <a:gd name="T13" fmla="*/ 1703 h 1703"/>
                <a:gd name="T14" fmla="*/ 63 w 63"/>
                <a:gd name="T15" fmla="*/ 32 h 1703"/>
                <a:gd name="T16" fmla="*/ 57 w 63"/>
                <a:gd name="T17" fmla="*/ 16 h 1703"/>
                <a:gd name="T18" fmla="*/ 32 w 63"/>
                <a:gd name="T19" fmla="*/ 0 h 1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703">
                  <a:moveTo>
                    <a:pt x="32" y="0"/>
                  </a:moveTo>
                  <a:cubicBezTo>
                    <a:pt x="31" y="0"/>
                    <a:pt x="31" y="0"/>
                    <a:pt x="31" y="0"/>
                  </a:cubicBezTo>
                  <a:cubicBezTo>
                    <a:pt x="8" y="0"/>
                    <a:pt x="2" y="22"/>
                    <a:pt x="0" y="29"/>
                  </a:cubicBezTo>
                  <a:cubicBezTo>
                    <a:pt x="0" y="31"/>
                    <a:pt x="0" y="32"/>
                    <a:pt x="0" y="32"/>
                  </a:cubicBezTo>
                  <a:cubicBezTo>
                    <a:pt x="0" y="1703"/>
                    <a:pt x="0" y="1703"/>
                    <a:pt x="0" y="1703"/>
                  </a:cubicBezTo>
                  <a:cubicBezTo>
                    <a:pt x="2" y="1703"/>
                    <a:pt x="2" y="1703"/>
                    <a:pt x="2" y="1703"/>
                  </a:cubicBezTo>
                  <a:cubicBezTo>
                    <a:pt x="63" y="1703"/>
                    <a:pt x="63" y="1703"/>
                    <a:pt x="63" y="1703"/>
                  </a:cubicBezTo>
                  <a:cubicBezTo>
                    <a:pt x="63" y="32"/>
                    <a:pt x="63" y="32"/>
                    <a:pt x="63" y="32"/>
                  </a:cubicBezTo>
                  <a:cubicBezTo>
                    <a:pt x="63" y="32"/>
                    <a:pt x="62" y="24"/>
                    <a:pt x="57" y="16"/>
                  </a:cubicBezTo>
                  <a:cubicBezTo>
                    <a:pt x="53" y="8"/>
                    <a:pt x="45" y="0"/>
                    <a:pt x="32" y="0"/>
                  </a:cubicBezTo>
                </a:path>
              </a:pathLst>
            </a:custGeom>
            <a:solidFill>
              <a:srgbClr val="E2376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18" name="Freeform 59"/>
            <p:cNvSpPr>
              <a:spLocks/>
            </p:cNvSpPr>
            <p:nvPr/>
          </p:nvSpPr>
          <p:spPr bwMode="auto">
            <a:xfrm>
              <a:off x="6639990" y="3714572"/>
              <a:ext cx="67999" cy="184472"/>
            </a:xfrm>
            <a:custGeom>
              <a:avLst/>
              <a:gdLst>
                <a:gd name="T0" fmla="*/ 10 w 43"/>
                <a:gd name="T1" fmla="*/ 0 h 116"/>
                <a:gd name="T2" fmla="*/ 0 w 43"/>
                <a:gd name="T3" fmla="*/ 0 h 116"/>
                <a:gd name="T4" fmla="*/ 0 w 43"/>
                <a:gd name="T5" fmla="*/ 116 h 116"/>
                <a:gd name="T6" fmla="*/ 8 w 43"/>
                <a:gd name="T7" fmla="*/ 116 h 116"/>
                <a:gd name="T8" fmla="*/ 43 w 43"/>
                <a:gd name="T9" fmla="*/ 113 h 116"/>
                <a:gd name="T10" fmla="*/ 43 w 43"/>
                <a:gd name="T11" fmla="*/ 113 h 116"/>
                <a:gd name="T12" fmla="*/ 10 w 43"/>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3" h="116">
                  <a:moveTo>
                    <a:pt x="10" y="0"/>
                  </a:moveTo>
                  <a:cubicBezTo>
                    <a:pt x="0" y="0"/>
                    <a:pt x="0" y="0"/>
                    <a:pt x="0" y="0"/>
                  </a:cubicBezTo>
                  <a:cubicBezTo>
                    <a:pt x="0" y="116"/>
                    <a:pt x="0" y="116"/>
                    <a:pt x="0" y="116"/>
                  </a:cubicBezTo>
                  <a:cubicBezTo>
                    <a:pt x="3" y="116"/>
                    <a:pt x="5" y="116"/>
                    <a:pt x="8" y="116"/>
                  </a:cubicBezTo>
                  <a:cubicBezTo>
                    <a:pt x="19" y="116"/>
                    <a:pt x="31" y="115"/>
                    <a:pt x="43" y="113"/>
                  </a:cubicBezTo>
                  <a:cubicBezTo>
                    <a:pt x="43" y="113"/>
                    <a:pt x="43" y="113"/>
                    <a:pt x="43" y="113"/>
                  </a:cubicBezTo>
                  <a:cubicBezTo>
                    <a:pt x="10" y="0"/>
                    <a:pt x="10" y="0"/>
                    <a:pt x="10" y="0"/>
                  </a:cubicBezTo>
                </a:path>
              </a:pathLst>
            </a:custGeom>
            <a:solidFill>
              <a:srgbClr val="E2376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grpSp>
      <p:grpSp>
        <p:nvGrpSpPr>
          <p:cNvPr id="319" name="Group 3"/>
          <p:cNvGrpSpPr/>
          <p:nvPr userDrawn="1"/>
        </p:nvGrpSpPr>
        <p:grpSpPr>
          <a:xfrm rot="10800000" flipV="1">
            <a:off x="4579044" y="6225655"/>
            <a:ext cx="412599" cy="1820482"/>
            <a:chOff x="4980416" y="5037518"/>
            <a:chExt cx="412706" cy="1820482"/>
          </a:xfrm>
        </p:grpSpPr>
        <p:sp>
          <p:nvSpPr>
            <p:cNvPr id="320" name="Freeform 11"/>
            <p:cNvSpPr>
              <a:spLocks/>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21" name="Freeform 12"/>
            <p:cNvSpPr>
              <a:spLocks/>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22" name="Freeform 13"/>
            <p:cNvSpPr>
              <a:spLocks/>
            </p:cNvSpPr>
            <p:nvPr/>
          </p:nvSpPr>
          <p:spPr bwMode="auto">
            <a:xfrm>
              <a:off x="5078038" y="5468401"/>
              <a:ext cx="125899" cy="1386906"/>
            </a:xfrm>
            <a:custGeom>
              <a:avLst/>
              <a:gdLst>
                <a:gd name="T0" fmla="*/ 79 w 79"/>
                <a:gd name="T1" fmla="*/ 871 h 871"/>
                <a:gd name="T2" fmla="*/ 0 w 79"/>
                <a:gd name="T3" fmla="*/ 871 h 871"/>
                <a:gd name="T4" fmla="*/ 0 w 79"/>
                <a:gd name="T5" fmla="*/ 33 h 871"/>
                <a:gd name="T6" fmla="*/ 39 w 79"/>
                <a:gd name="T7" fmla="*/ 1 h 871"/>
                <a:gd name="T8" fmla="*/ 79 w 79"/>
                <a:gd name="T9" fmla="*/ 33 h 871"/>
                <a:gd name="T10" fmla="*/ 79 w 79"/>
                <a:gd name="T11" fmla="*/ 871 h 871"/>
              </a:gdLst>
              <a:ahLst/>
              <a:cxnLst>
                <a:cxn ang="0">
                  <a:pos x="T0" y="T1"/>
                </a:cxn>
                <a:cxn ang="0">
                  <a:pos x="T2" y="T3"/>
                </a:cxn>
                <a:cxn ang="0">
                  <a:pos x="T4" y="T5"/>
                </a:cxn>
                <a:cxn ang="0">
                  <a:pos x="T6" y="T7"/>
                </a:cxn>
                <a:cxn ang="0">
                  <a:pos x="T8" y="T9"/>
                </a:cxn>
                <a:cxn ang="0">
                  <a:pos x="T10" y="T11"/>
                </a:cxn>
              </a:cxnLst>
              <a:rect l="0" t="0" r="r" b="b"/>
              <a:pathLst>
                <a:path w="79" h="871">
                  <a:moveTo>
                    <a:pt x="79" y="871"/>
                  </a:moveTo>
                  <a:cubicBezTo>
                    <a:pt x="0" y="871"/>
                    <a:pt x="0" y="871"/>
                    <a:pt x="0" y="871"/>
                  </a:cubicBezTo>
                  <a:cubicBezTo>
                    <a:pt x="0" y="33"/>
                    <a:pt x="0" y="33"/>
                    <a:pt x="0" y="33"/>
                  </a:cubicBezTo>
                  <a:cubicBezTo>
                    <a:pt x="0" y="33"/>
                    <a:pt x="5" y="2"/>
                    <a:pt x="39" y="1"/>
                  </a:cubicBezTo>
                  <a:cubicBezTo>
                    <a:pt x="73" y="0"/>
                    <a:pt x="79" y="33"/>
                    <a:pt x="79" y="33"/>
                  </a:cubicBezTo>
                  <a:cubicBezTo>
                    <a:pt x="79" y="871"/>
                    <a:pt x="79" y="871"/>
                    <a:pt x="79" y="871"/>
                  </a:cubicBezTo>
                </a:path>
              </a:pathLst>
            </a:custGeom>
            <a:solidFill>
              <a:srgbClr val="00A39E">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23" name="Freeform 14"/>
            <p:cNvSpPr>
              <a:spLocks/>
            </p:cNvSpPr>
            <p:nvPr/>
          </p:nvSpPr>
          <p:spPr bwMode="auto">
            <a:xfrm>
              <a:off x="5200571" y="5465708"/>
              <a:ext cx="101662" cy="1387579"/>
            </a:xfrm>
            <a:custGeom>
              <a:avLst/>
              <a:gdLst>
                <a:gd name="T0" fmla="*/ 64 w 64"/>
                <a:gd name="T1" fmla="*/ 872 h 872"/>
                <a:gd name="T2" fmla="*/ 0 w 64"/>
                <a:gd name="T3" fmla="*/ 872 h 872"/>
                <a:gd name="T4" fmla="*/ 0 w 64"/>
                <a:gd name="T5" fmla="*/ 33 h 872"/>
                <a:gd name="T6" fmla="*/ 31 w 64"/>
                <a:gd name="T7" fmla="*/ 1 h 872"/>
                <a:gd name="T8" fmla="*/ 64 w 64"/>
                <a:gd name="T9" fmla="*/ 33 h 872"/>
                <a:gd name="T10" fmla="*/ 64 w 64"/>
                <a:gd name="T11" fmla="*/ 872 h 872"/>
              </a:gdLst>
              <a:ahLst/>
              <a:cxnLst>
                <a:cxn ang="0">
                  <a:pos x="T0" y="T1"/>
                </a:cxn>
                <a:cxn ang="0">
                  <a:pos x="T2" y="T3"/>
                </a:cxn>
                <a:cxn ang="0">
                  <a:pos x="T4" y="T5"/>
                </a:cxn>
                <a:cxn ang="0">
                  <a:pos x="T6" y="T7"/>
                </a:cxn>
                <a:cxn ang="0">
                  <a:pos x="T8" y="T9"/>
                </a:cxn>
                <a:cxn ang="0">
                  <a:pos x="T10" y="T11"/>
                </a:cxn>
              </a:cxnLst>
              <a:rect l="0" t="0" r="r" b="b"/>
              <a:pathLst>
                <a:path w="64" h="872">
                  <a:moveTo>
                    <a:pt x="64" y="872"/>
                  </a:moveTo>
                  <a:cubicBezTo>
                    <a:pt x="0" y="872"/>
                    <a:pt x="0" y="872"/>
                    <a:pt x="0" y="872"/>
                  </a:cubicBezTo>
                  <a:cubicBezTo>
                    <a:pt x="0" y="33"/>
                    <a:pt x="0" y="33"/>
                    <a:pt x="0" y="33"/>
                  </a:cubicBezTo>
                  <a:cubicBezTo>
                    <a:pt x="0" y="33"/>
                    <a:pt x="4" y="2"/>
                    <a:pt x="31" y="1"/>
                  </a:cubicBezTo>
                  <a:cubicBezTo>
                    <a:pt x="58" y="0"/>
                    <a:pt x="64" y="33"/>
                    <a:pt x="64" y="33"/>
                  </a:cubicBezTo>
                  <a:cubicBezTo>
                    <a:pt x="64" y="872"/>
                    <a:pt x="64" y="872"/>
                    <a:pt x="64" y="872"/>
                  </a:cubicBezTo>
                </a:path>
              </a:pathLst>
            </a:custGeom>
            <a:solidFill>
              <a:srgbClr val="ABA0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24" name="Freeform 15"/>
            <p:cNvSpPr>
              <a:spLocks/>
            </p:cNvSpPr>
            <p:nvPr/>
          </p:nvSpPr>
          <p:spPr bwMode="auto">
            <a:xfrm>
              <a:off x="4980416" y="5465708"/>
              <a:ext cx="100315" cy="1387579"/>
            </a:xfrm>
            <a:custGeom>
              <a:avLst/>
              <a:gdLst>
                <a:gd name="T0" fmla="*/ 63 w 63"/>
                <a:gd name="T1" fmla="*/ 872 h 872"/>
                <a:gd name="T2" fmla="*/ 0 w 63"/>
                <a:gd name="T3" fmla="*/ 872 h 872"/>
                <a:gd name="T4" fmla="*/ 0 w 63"/>
                <a:gd name="T5" fmla="*/ 33 h 872"/>
                <a:gd name="T6" fmla="*/ 31 w 63"/>
                <a:gd name="T7" fmla="*/ 1 h 872"/>
                <a:gd name="T8" fmla="*/ 63 w 63"/>
                <a:gd name="T9" fmla="*/ 33 h 872"/>
                <a:gd name="T10" fmla="*/ 63 w 63"/>
                <a:gd name="T11" fmla="*/ 872 h 872"/>
              </a:gdLst>
              <a:ahLst/>
              <a:cxnLst>
                <a:cxn ang="0">
                  <a:pos x="T0" y="T1"/>
                </a:cxn>
                <a:cxn ang="0">
                  <a:pos x="T2" y="T3"/>
                </a:cxn>
                <a:cxn ang="0">
                  <a:pos x="T4" y="T5"/>
                </a:cxn>
                <a:cxn ang="0">
                  <a:pos x="T6" y="T7"/>
                </a:cxn>
                <a:cxn ang="0">
                  <a:pos x="T8" y="T9"/>
                </a:cxn>
                <a:cxn ang="0">
                  <a:pos x="T10" y="T11"/>
                </a:cxn>
              </a:cxnLst>
              <a:rect l="0" t="0" r="r" b="b"/>
              <a:pathLst>
                <a:path w="63" h="872">
                  <a:moveTo>
                    <a:pt x="63" y="872"/>
                  </a:moveTo>
                  <a:cubicBezTo>
                    <a:pt x="0" y="872"/>
                    <a:pt x="0" y="872"/>
                    <a:pt x="0" y="872"/>
                  </a:cubicBezTo>
                  <a:cubicBezTo>
                    <a:pt x="0" y="33"/>
                    <a:pt x="0" y="33"/>
                    <a:pt x="0" y="33"/>
                  </a:cubicBezTo>
                  <a:cubicBezTo>
                    <a:pt x="0" y="33"/>
                    <a:pt x="4" y="2"/>
                    <a:pt x="31" y="1"/>
                  </a:cubicBezTo>
                  <a:cubicBezTo>
                    <a:pt x="57" y="0"/>
                    <a:pt x="63" y="33"/>
                    <a:pt x="63" y="33"/>
                  </a:cubicBezTo>
                  <a:lnTo>
                    <a:pt x="63" y="872"/>
                  </a:lnTo>
                  <a:close/>
                </a:path>
              </a:pathLst>
            </a:custGeom>
            <a:solidFill>
              <a:srgbClr val="00A39E">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25" name="Freeform 16"/>
            <p:cNvSpPr>
              <a:spLocks/>
            </p:cNvSpPr>
            <p:nvPr/>
          </p:nvSpPr>
          <p:spPr bwMode="auto">
            <a:xfrm>
              <a:off x="5076019" y="5038865"/>
              <a:ext cx="132631" cy="192551"/>
            </a:xfrm>
            <a:custGeom>
              <a:avLst/>
              <a:gdLst>
                <a:gd name="T0" fmla="*/ 0 w 83"/>
                <a:gd name="T1" fmla="*/ 111 h 121"/>
                <a:gd name="T2" fmla="*/ 83 w 83"/>
                <a:gd name="T3" fmla="*/ 113 h 121"/>
                <a:gd name="T4" fmla="*/ 49 w 83"/>
                <a:gd name="T5" fmla="*/ 0 h 121"/>
                <a:gd name="T6" fmla="*/ 29 w 83"/>
                <a:gd name="T7" fmla="*/ 0 h 121"/>
                <a:gd name="T8" fmla="*/ 0 w 83"/>
                <a:gd name="T9" fmla="*/ 111 h 121"/>
              </a:gdLst>
              <a:ahLst/>
              <a:cxnLst>
                <a:cxn ang="0">
                  <a:pos x="T0" y="T1"/>
                </a:cxn>
                <a:cxn ang="0">
                  <a:pos x="T2" y="T3"/>
                </a:cxn>
                <a:cxn ang="0">
                  <a:pos x="T4" y="T5"/>
                </a:cxn>
                <a:cxn ang="0">
                  <a:pos x="T6" y="T7"/>
                </a:cxn>
                <a:cxn ang="0">
                  <a:pos x="T8" y="T9"/>
                </a:cxn>
              </a:cxnLst>
              <a:rect l="0" t="0" r="r" b="b"/>
              <a:pathLst>
                <a:path w="83" h="121">
                  <a:moveTo>
                    <a:pt x="0" y="111"/>
                  </a:moveTo>
                  <a:cubicBezTo>
                    <a:pt x="0" y="111"/>
                    <a:pt x="40" y="121"/>
                    <a:pt x="83" y="113"/>
                  </a:cubicBezTo>
                  <a:cubicBezTo>
                    <a:pt x="49" y="0"/>
                    <a:pt x="49" y="0"/>
                    <a:pt x="49" y="0"/>
                  </a:cubicBezTo>
                  <a:cubicBezTo>
                    <a:pt x="29" y="0"/>
                    <a:pt x="29" y="0"/>
                    <a:pt x="29" y="0"/>
                  </a:cubicBezTo>
                  <a:cubicBezTo>
                    <a:pt x="0" y="111"/>
                    <a:pt x="0" y="111"/>
                    <a:pt x="0" y="111"/>
                  </a:cubicBezTo>
                </a:path>
              </a:pathLst>
            </a:custGeom>
            <a:solidFill>
              <a:srgbClr val="00A39E">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26" name="Freeform 35"/>
            <p:cNvSpPr>
              <a:spLocks/>
            </p:cNvSpPr>
            <p:nvPr/>
          </p:nvSpPr>
          <p:spPr bwMode="auto">
            <a:xfrm>
              <a:off x="5143344" y="5037518"/>
              <a:ext cx="249778" cy="1820482"/>
            </a:xfrm>
            <a:custGeom>
              <a:avLst/>
              <a:gdLst>
                <a:gd name="T0" fmla="*/ 34 w 157"/>
                <a:gd name="T1" fmla="*/ 0 h 1144"/>
                <a:gd name="T2" fmla="*/ 0 w 157"/>
                <a:gd name="T3" fmla="*/ 1 h 1144"/>
                <a:gd name="T4" fmla="*/ 7 w 157"/>
                <a:gd name="T5" fmla="*/ 1 h 1144"/>
                <a:gd name="T6" fmla="*/ 41 w 157"/>
                <a:gd name="T7" fmla="*/ 114 h 1144"/>
                <a:gd name="T8" fmla="*/ 41 w 157"/>
                <a:gd name="T9" fmla="*/ 114 h 1144"/>
                <a:gd name="T10" fmla="*/ 94 w 157"/>
                <a:gd name="T11" fmla="*/ 285 h 1144"/>
                <a:gd name="T12" fmla="*/ 94 w 157"/>
                <a:gd name="T13" fmla="*/ 286 h 1144"/>
                <a:gd name="T14" fmla="*/ 100 w 157"/>
                <a:gd name="T15" fmla="*/ 302 h 1144"/>
                <a:gd name="T16" fmla="*/ 100 w 157"/>
                <a:gd name="T17" fmla="*/ 1141 h 1144"/>
                <a:gd name="T18" fmla="*/ 38 w 157"/>
                <a:gd name="T19" fmla="*/ 1141 h 1144"/>
                <a:gd name="T20" fmla="*/ 38 w 157"/>
                <a:gd name="T21" fmla="*/ 1142 h 1144"/>
                <a:gd name="T22" fmla="*/ 0 w 157"/>
                <a:gd name="T23" fmla="*/ 1142 h 1144"/>
                <a:gd name="T24" fmla="*/ 0 w 157"/>
                <a:gd name="T25" fmla="*/ 1144 h 1144"/>
                <a:gd name="T26" fmla="*/ 157 w 157"/>
                <a:gd name="T27" fmla="*/ 1142 h 1144"/>
                <a:gd name="T28" fmla="*/ 142 w 157"/>
                <a:gd name="T29" fmla="*/ 290 h 1144"/>
                <a:gd name="T30" fmla="*/ 34 w 157"/>
                <a:gd name="T31" fmla="*/ 0 h 1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7" h="1144">
                  <a:moveTo>
                    <a:pt x="34" y="0"/>
                  </a:moveTo>
                  <a:cubicBezTo>
                    <a:pt x="0" y="1"/>
                    <a:pt x="0" y="1"/>
                    <a:pt x="0" y="1"/>
                  </a:cubicBezTo>
                  <a:cubicBezTo>
                    <a:pt x="7" y="1"/>
                    <a:pt x="7" y="1"/>
                    <a:pt x="7" y="1"/>
                  </a:cubicBezTo>
                  <a:cubicBezTo>
                    <a:pt x="41" y="114"/>
                    <a:pt x="41" y="114"/>
                    <a:pt x="41" y="114"/>
                  </a:cubicBezTo>
                  <a:cubicBezTo>
                    <a:pt x="41" y="114"/>
                    <a:pt x="41" y="114"/>
                    <a:pt x="41" y="114"/>
                  </a:cubicBezTo>
                  <a:cubicBezTo>
                    <a:pt x="94" y="285"/>
                    <a:pt x="94" y="285"/>
                    <a:pt x="94" y="285"/>
                  </a:cubicBezTo>
                  <a:cubicBezTo>
                    <a:pt x="94" y="286"/>
                    <a:pt x="94" y="286"/>
                    <a:pt x="94" y="286"/>
                  </a:cubicBezTo>
                  <a:cubicBezTo>
                    <a:pt x="98" y="294"/>
                    <a:pt x="100" y="302"/>
                    <a:pt x="100" y="302"/>
                  </a:cubicBezTo>
                  <a:cubicBezTo>
                    <a:pt x="100" y="1141"/>
                    <a:pt x="100" y="1141"/>
                    <a:pt x="100" y="1141"/>
                  </a:cubicBezTo>
                  <a:cubicBezTo>
                    <a:pt x="38" y="1141"/>
                    <a:pt x="38" y="1141"/>
                    <a:pt x="38" y="1141"/>
                  </a:cubicBezTo>
                  <a:cubicBezTo>
                    <a:pt x="38" y="1142"/>
                    <a:pt x="38" y="1142"/>
                    <a:pt x="38" y="1142"/>
                  </a:cubicBezTo>
                  <a:cubicBezTo>
                    <a:pt x="0" y="1142"/>
                    <a:pt x="0" y="1142"/>
                    <a:pt x="0" y="1142"/>
                  </a:cubicBezTo>
                  <a:cubicBezTo>
                    <a:pt x="0" y="1144"/>
                    <a:pt x="0" y="1144"/>
                    <a:pt x="0" y="1144"/>
                  </a:cubicBezTo>
                  <a:cubicBezTo>
                    <a:pt x="157" y="1142"/>
                    <a:pt x="157" y="1142"/>
                    <a:pt x="157" y="11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27" name="Freeform 36"/>
            <p:cNvSpPr>
              <a:spLocks/>
            </p:cNvSpPr>
            <p:nvPr/>
          </p:nvSpPr>
          <p:spPr bwMode="auto">
            <a:xfrm>
              <a:off x="5143344" y="5218624"/>
              <a:ext cx="149463" cy="294886"/>
            </a:xfrm>
            <a:custGeom>
              <a:avLst/>
              <a:gdLst>
                <a:gd name="T0" fmla="*/ 41 w 94"/>
                <a:gd name="T1" fmla="*/ 0 h 185"/>
                <a:gd name="T2" fmla="*/ 6 w 94"/>
                <a:gd name="T3" fmla="*/ 3 h 185"/>
                <a:gd name="T4" fmla="*/ 0 w 94"/>
                <a:gd name="T5" fmla="*/ 3 h 185"/>
                <a:gd name="T6" fmla="*/ 0 w 94"/>
                <a:gd name="T7" fmla="*/ 158 h 185"/>
                <a:gd name="T8" fmla="*/ 37 w 94"/>
                <a:gd name="T9" fmla="*/ 185 h 185"/>
                <a:gd name="T10" fmla="*/ 67 w 94"/>
                <a:gd name="T11" fmla="*/ 156 h 185"/>
                <a:gd name="T12" fmla="*/ 68 w 94"/>
                <a:gd name="T13" fmla="*/ 156 h 185"/>
                <a:gd name="T14" fmla="*/ 94 w 94"/>
                <a:gd name="T15" fmla="*/ 172 h 185"/>
                <a:gd name="T16" fmla="*/ 94 w 94"/>
                <a:gd name="T17" fmla="*/ 171 h 185"/>
                <a:gd name="T18" fmla="*/ 41 w 94"/>
                <a:gd name="T19"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 h="185">
                  <a:moveTo>
                    <a:pt x="41" y="0"/>
                  </a:moveTo>
                  <a:cubicBezTo>
                    <a:pt x="28" y="2"/>
                    <a:pt x="16" y="3"/>
                    <a:pt x="6" y="3"/>
                  </a:cubicBezTo>
                  <a:cubicBezTo>
                    <a:pt x="4" y="3"/>
                    <a:pt x="2" y="3"/>
                    <a:pt x="0" y="3"/>
                  </a:cubicBezTo>
                  <a:cubicBezTo>
                    <a:pt x="0" y="158"/>
                    <a:pt x="0" y="158"/>
                    <a:pt x="0" y="158"/>
                  </a:cubicBezTo>
                  <a:cubicBezTo>
                    <a:pt x="24" y="159"/>
                    <a:pt x="34" y="177"/>
                    <a:pt x="37" y="185"/>
                  </a:cubicBezTo>
                  <a:cubicBezTo>
                    <a:pt x="38" y="178"/>
                    <a:pt x="45" y="157"/>
                    <a:pt x="67" y="156"/>
                  </a:cubicBezTo>
                  <a:cubicBezTo>
                    <a:pt x="68" y="156"/>
                    <a:pt x="68" y="156"/>
                    <a:pt x="68" y="156"/>
                  </a:cubicBezTo>
                  <a:cubicBezTo>
                    <a:pt x="81" y="156"/>
                    <a:pt x="89" y="164"/>
                    <a:pt x="94" y="172"/>
                  </a:cubicBezTo>
                  <a:cubicBezTo>
                    <a:pt x="94" y="171"/>
                    <a:pt x="94" y="171"/>
                    <a:pt x="94" y="171"/>
                  </a:cubicBezTo>
                  <a:cubicBezTo>
                    <a:pt x="41" y="0"/>
                    <a:pt x="41" y="0"/>
                    <a:pt x="41"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28" name="Freeform 37"/>
            <p:cNvSpPr>
              <a:spLocks/>
            </p:cNvSpPr>
            <p:nvPr/>
          </p:nvSpPr>
          <p:spPr bwMode="auto">
            <a:xfrm>
              <a:off x="5143344" y="5470421"/>
              <a:ext cx="60593" cy="1384886"/>
            </a:xfrm>
            <a:custGeom>
              <a:avLst/>
              <a:gdLst>
                <a:gd name="T0" fmla="*/ 0 w 38"/>
                <a:gd name="T1" fmla="*/ 0 h 870"/>
                <a:gd name="T2" fmla="*/ 0 w 38"/>
                <a:gd name="T3" fmla="*/ 870 h 870"/>
                <a:gd name="T4" fmla="*/ 38 w 38"/>
                <a:gd name="T5" fmla="*/ 870 h 870"/>
                <a:gd name="T6" fmla="*/ 38 w 38"/>
                <a:gd name="T7" fmla="*/ 869 h 870"/>
                <a:gd name="T8" fmla="*/ 36 w 38"/>
                <a:gd name="T9" fmla="*/ 869 h 870"/>
                <a:gd name="T10" fmla="*/ 36 w 38"/>
                <a:gd name="T11" fmla="*/ 30 h 870"/>
                <a:gd name="T12" fmla="*/ 37 w 38"/>
                <a:gd name="T13" fmla="*/ 27 h 870"/>
                <a:gd name="T14" fmla="*/ 0 w 38"/>
                <a:gd name="T15" fmla="*/ 0 h 8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870">
                  <a:moveTo>
                    <a:pt x="0" y="0"/>
                  </a:moveTo>
                  <a:cubicBezTo>
                    <a:pt x="0" y="870"/>
                    <a:pt x="0" y="870"/>
                    <a:pt x="0" y="870"/>
                  </a:cubicBezTo>
                  <a:cubicBezTo>
                    <a:pt x="38" y="870"/>
                    <a:pt x="38" y="870"/>
                    <a:pt x="38" y="870"/>
                  </a:cubicBezTo>
                  <a:cubicBezTo>
                    <a:pt x="38" y="869"/>
                    <a:pt x="38" y="869"/>
                    <a:pt x="38" y="869"/>
                  </a:cubicBezTo>
                  <a:cubicBezTo>
                    <a:pt x="36" y="869"/>
                    <a:pt x="36" y="869"/>
                    <a:pt x="36" y="869"/>
                  </a:cubicBezTo>
                  <a:cubicBezTo>
                    <a:pt x="36" y="30"/>
                    <a:pt x="36" y="30"/>
                    <a:pt x="36" y="30"/>
                  </a:cubicBezTo>
                  <a:cubicBezTo>
                    <a:pt x="36" y="30"/>
                    <a:pt x="37" y="29"/>
                    <a:pt x="37" y="27"/>
                  </a:cubicBezTo>
                  <a:cubicBezTo>
                    <a:pt x="34" y="19"/>
                    <a:pt x="24" y="1"/>
                    <a:pt x="0" y="0"/>
                  </a:cubicBezTo>
                </a:path>
              </a:pathLst>
            </a:custGeom>
            <a:solidFill>
              <a:srgbClr val="00A39E"/>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29" name="Freeform 38"/>
            <p:cNvSpPr>
              <a:spLocks/>
            </p:cNvSpPr>
            <p:nvPr/>
          </p:nvSpPr>
          <p:spPr bwMode="auto">
            <a:xfrm>
              <a:off x="5200571" y="5467055"/>
              <a:ext cx="101662" cy="1386232"/>
            </a:xfrm>
            <a:custGeom>
              <a:avLst/>
              <a:gdLst>
                <a:gd name="T0" fmla="*/ 32 w 64"/>
                <a:gd name="T1" fmla="*/ 0 h 871"/>
                <a:gd name="T2" fmla="*/ 31 w 64"/>
                <a:gd name="T3" fmla="*/ 0 h 871"/>
                <a:gd name="T4" fmla="*/ 1 w 64"/>
                <a:gd name="T5" fmla="*/ 29 h 871"/>
                <a:gd name="T6" fmla="*/ 0 w 64"/>
                <a:gd name="T7" fmla="*/ 32 h 871"/>
                <a:gd name="T8" fmla="*/ 0 w 64"/>
                <a:gd name="T9" fmla="*/ 871 h 871"/>
                <a:gd name="T10" fmla="*/ 2 w 64"/>
                <a:gd name="T11" fmla="*/ 871 h 871"/>
                <a:gd name="T12" fmla="*/ 64 w 64"/>
                <a:gd name="T13" fmla="*/ 871 h 871"/>
                <a:gd name="T14" fmla="*/ 64 w 64"/>
                <a:gd name="T15" fmla="*/ 32 h 871"/>
                <a:gd name="T16" fmla="*/ 58 w 64"/>
                <a:gd name="T17" fmla="*/ 16 h 871"/>
                <a:gd name="T18" fmla="*/ 32 w 64"/>
                <a:gd name="T19"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871">
                  <a:moveTo>
                    <a:pt x="32" y="0"/>
                  </a:moveTo>
                  <a:cubicBezTo>
                    <a:pt x="32" y="0"/>
                    <a:pt x="32" y="0"/>
                    <a:pt x="31" y="0"/>
                  </a:cubicBezTo>
                  <a:cubicBezTo>
                    <a:pt x="9" y="1"/>
                    <a:pt x="2" y="22"/>
                    <a:pt x="1" y="29"/>
                  </a:cubicBezTo>
                  <a:cubicBezTo>
                    <a:pt x="1" y="31"/>
                    <a:pt x="0" y="32"/>
                    <a:pt x="0" y="32"/>
                  </a:cubicBezTo>
                  <a:cubicBezTo>
                    <a:pt x="0" y="871"/>
                    <a:pt x="0" y="871"/>
                    <a:pt x="0" y="871"/>
                  </a:cubicBezTo>
                  <a:cubicBezTo>
                    <a:pt x="2" y="871"/>
                    <a:pt x="2" y="871"/>
                    <a:pt x="2" y="871"/>
                  </a:cubicBezTo>
                  <a:cubicBezTo>
                    <a:pt x="64" y="871"/>
                    <a:pt x="64" y="871"/>
                    <a:pt x="64" y="871"/>
                  </a:cubicBezTo>
                  <a:cubicBezTo>
                    <a:pt x="64" y="32"/>
                    <a:pt x="64" y="32"/>
                    <a:pt x="64" y="32"/>
                  </a:cubicBezTo>
                  <a:cubicBezTo>
                    <a:pt x="64" y="32"/>
                    <a:pt x="62" y="24"/>
                    <a:pt x="58" y="16"/>
                  </a:cubicBezTo>
                  <a:cubicBezTo>
                    <a:pt x="53" y="8"/>
                    <a:pt x="45" y="0"/>
                    <a:pt x="32" y="0"/>
                  </a:cubicBezTo>
                </a:path>
              </a:pathLst>
            </a:custGeom>
            <a:solidFill>
              <a:srgbClr val="00A39E"/>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30" name="Freeform 39"/>
            <p:cNvSpPr>
              <a:spLocks/>
            </p:cNvSpPr>
            <p:nvPr/>
          </p:nvSpPr>
          <p:spPr bwMode="auto">
            <a:xfrm>
              <a:off x="5143344" y="5038865"/>
              <a:ext cx="65306" cy="184472"/>
            </a:xfrm>
            <a:custGeom>
              <a:avLst/>
              <a:gdLst>
                <a:gd name="T0" fmla="*/ 7 w 41"/>
                <a:gd name="T1" fmla="*/ 0 h 116"/>
                <a:gd name="T2" fmla="*/ 0 w 41"/>
                <a:gd name="T3" fmla="*/ 0 h 116"/>
                <a:gd name="T4" fmla="*/ 0 w 41"/>
                <a:gd name="T5" fmla="*/ 116 h 116"/>
                <a:gd name="T6" fmla="*/ 6 w 41"/>
                <a:gd name="T7" fmla="*/ 116 h 116"/>
                <a:gd name="T8" fmla="*/ 41 w 41"/>
                <a:gd name="T9" fmla="*/ 113 h 116"/>
                <a:gd name="T10" fmla="*/ 41 w 41"/>
                <a:gd name="T11" fmla="*/ 113 h 116"/>
                <a:gd name="T12" fmla="*/ 7 w 41"/>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1" h="116">
                  <a:moveTo>
                    <a:pt x="7" y="0"/>
                  </a:moveTo>
                  <a:cubicBezTo>
                    <a:pt x="0" y="0"/>
                    <a:pt x="0" y="0"/>
                    <a:pt x="0" y="0"/>
                  </a:cubicBezTo>
                  <a:cubicBezTo>
                    <a:pt x="0" y="116"/>
                    <a:pt x="0" y="116"/>
                    <a:pt x="0" y="116"/>
                  </a:cubicBezTo>
                  <a:cubicBezTo>
                    <a:pt x="2" y="116"/>
                    <a:pt x="4" y="116"/>
                    <a:pt x="6" y="116"/>
                  </a:cubicBezTo>
                  <a:cubicBezTo>
                    <a:pt x="16" y="116"/>
                    <a:pt x="28" y="115"/>
                    <a:pt x="41" y="113"/>
                  </a:cubicBezTo>
                  <a:cubicBezTo>
                    <a:pt x="41" y="113"/>
                    <a:pt x="41" y="113"/>
                    <a:pt x="41" y="113"/>
                  </a:cubicBezTo>
                  <a:cubicBezTo>
                    <a:pt x="7" y="0"/>
                    <a:pt x="7" y="0"/>
                    <a:pt x="7" y="0"/>
                  </a:cubicBezTo>
                </a:path>
              </a:pathLst>
            </a:custGeom>
            <a:solidFill>
              <a:srgbClr val="00A39E"/>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grpSp>
      <p:grpSp>
        <p:nvGrpSpPr>
          <p:cNvPr id="331" name="Group 4"/>
          <p:cNvGrpSpPr/>
          <p:nvPr userDrawn="1"/>
        </p:nvGrpSpPr>
        <p:grpSpPr>
          <a:xfrm rot="10800000" flipV="1">
            <a:off x="3991938" y="6225655"/>
            <a:ext cx="412599" cy="1502706"/>
            <a:chOff x="5502862" y="5355294"/>
            <a:chExt cx="412706" cy="1502706"/>
          </a:xfrm>
        </p:grpSpPr>
        <p:sp>
          <p:nvSpPr>
            <p:cNvPr id="332" name="Freeform 23"/>
            <p:cNvSpPr>
              <a:spLocks/>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33" name="Freeform 24"/>
            <p:cNvSpPr>
              <a:spLocks/>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34" name="Freeform 25"/>
            <p:cNvSpPr>
              <a:spLocks/>
            </p:cNvSpPr>
            <p:nvPr/>
          </p:nvSpPr>
          <p:spPr bwMode="auto">
            <a:xfrm>
              <a:off x="5601831" y="5786851"/>
              <a:ext cx="125899" cy="1068456"/>
            </a:xfrm>
            <a:custGeom>
              <a:avLst/>
              <a:gdLst>
                <a:gd name="T0" fmla="*/ 79 w 79"/>
                <a:gd name="T1" fmla="*/ 671 h 671"/>
                <a:gd name="T2" fmla="*/ 0 w 79"/>
                <a:gd name="T3" fmla="*/ 671 h 671"/>
                <a:gd name="T4" fmla="*/ 0 w 79"/>
                <a:gd name="T5" fmla="*/ 32 h 671"/>
                <a:gd name="T6" fmla="*/ 38 w 79"/>
                <a:gd name="T7" fmla="*/ 1 h 671"/>
                <a:gd name="T8" fmla="*/ 79 w 79"/>
                <a:gd name="T9" fmla="*/ 32 h 671"/>
                <a:gd name="T10" fmla="*/ 79 w 79"/>
                <a:gd name="T11" fmla="*/ 671 h 671"/>
              </a:gdLst>
              <a:ahLst/>
              <a:cxnLst>
                <a:cxn ang="0">
                  <a:pos x="T0" y="T1"/>
                </a:cxn>
                <a:cxn ang="0">
                  <a:pos x="T2" y="T3"/>
                </a:cxn>
                <a:cxn ang="0">
                  <a:pos x="T4" y="T5"/>
                </a:cxn>
                <a:cxn ang="0">
                  <a:pos x="T6" y="T7"/>
                </a:cxn>
                <a:cxn ang="0">
                  <a:pos x="T8" y="T9"/>
                </a:cxn>
                <a:cxn ang="0">
                  <a:pos x="T10" y="T11"/>
                </a:cxn>
              </a:cxnLst>
              <a:rect l="0" t="0" r="r" b="b"/>
              <a:pathLst>
                <a:path w="79" h="671">
                  <a:moveTo>
                    <a:pt x="79" y="671"/>
                  </a:moveTo>
                  <a:cubicBezTo>
                    <a:pt x="0" y="671"/>
                    <a:pt x="0" y="671"/>
                    <a:pt x="0" y="671"/>
                  </a:cubicBezTo>
                  <a:cubicBezTo>
                    <a:pt x="0" y="32"/>
                    <a:pt x="0" y="32"/>
                    <a:pt x="0" y="32"/>
                  </a:cubicBezTo>
                  <a:cubicBezTo>
                    <a:pt x="0" y="32"/>
                    <a:pt x="5" y="1"/>
                    <a:pt x="38" y="1"/>
                  </a:cubicBezTo>
                  <a:cubicBezTo>
                    <a:pt x="72" y="0"/>
                    <a:pt x="79" y="32"/>
                    <a:pt x="79" y="32"/>
                  </a:cubicBezTo>
                  <a:cubicBezTo>
                    <a:pt x="79" y="671"/>
                    <a:pt x="79" y="671"/>
                    <a:pt x="79" y="671"/>
                  </a:cubicBezTo>
                </a:path>
              </a:pathLst>
            </a:custGeom>
            <a:solidFill>
              <a:srgbClr val="82B732">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35" name="Freeform 26"/>
            <p:cNvSpPr>
              <a:spLocks/>
            </p:cNvSpPr>
            <p:nvPr/>
          </p:nvSpPr>
          <p:spPr bwMode="auto">
            <a:xfrm>
              <a:off x="5724363"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B59B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36" name="Freeform 27"/>
            <p:cNvSpPr>
              <a:spLocks/>
            </p:cNvSpPr>
            <p:nvPr/>
          </p:nvSpPr>
          <p:spPr bwMode="auto">
            <a:xfrm>
              <a:off x="5502862"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82B732">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37" name="Freeform 28"/>
            <p:cNvSpPr>
              <a:spLocks/>
            </p:cNvSpPr>
            <p:nvPr/>
          </p:nvSpPr>
          <p:spPr bwMode="auto">
            <a:xfrm>
              <a:off x="5599811" y="5357314"/>
              <a:ext cx="130611" cy="189185"/>
            </a:xfrm>
            <a:custGeom>
              <a:avLst/>
              <a:gdLst>
                <a:gd name="T0" fmla="*/ 0 w 82"/>
                <a:gd name="T1" fmla="*/ 110 h 119"/>
                <a:gd name="T2" fmla="*/ 82 w 82"/>
                <a:gd name="T3" fmla="*/ 111 h 119"/>
                <a:gd name="T4" fmla="*/ 48 w 82"/>
                <a:gd name="T5" fmla="*/ 0 h 119"/>
                <a:gd name="T6" fmla="*/ 28 w 82"/>
                <a:gd name="T7" fmla="*/ 0 h 119"/>
                <a:gd name="T8" fmla="*/ 0 w 82"/>
                <a:gd name="T9" fmla="*/ 110 h 119"/>
              </a:gdLst>
              <a:ahLst/>
              <a:cxnLst>
                <a:cxn ang="0">
                  <a:pos x="T0" y="T1"/>
                </a:cxn>
                <a:cxn ang="0">
                  <a:pos x="T2" y="T3"/>
                </a:cxn>
                <a:cxn ang="0">
                  <a:pos x="T4" y="T5"/>
                </a:cxn>
                <a:cxn ang="0">
                  <a:pos x="T6" y="T7"/>
                </a:cxn>
                <a:cxn ang="0">
                  <a:pos x="T8" y="T9"/>
                </a:cxn>
              </a:cxnLst>
              <a:rect l="0" t="0" r="r" b="b"/>
              <a:pathLst>
                <a:path w="82" h="119">
                  <a:moveTo>
                    <a:pt x="0" y="110"/>
                  </a:moveTo>
                  <a:cubicBezTo>
                    <a:pt x="0" y="110"/>
                    <a:pt x="39" y="119"/>
                    <a:pt x="82" y="111"/>
                  </a:cubicBezTo>
                  <a:cubicBezTo>
                    <a:pt x="48" y="0"/>
                    <a:pt x="48" y="0"/>
                    <a:pt x="48" y="0"/>
                  </a:cubicBezTo>
                  <a:cubicBezTo>
                    <a:pt x="28" y="0"/>
                    <a:pt x="28" y="0"/>
                    <a:pt x="28" y="0"/>
                  </a:cubicBezTo>
                  <a:cubicBezTo>
                    <a:pt x="0" y="110"/>
                    <a:pt x="0" y="110"/>
                    <a:pt x="0" y="110"/>
                  </a:cubicBezTo>
                </a:path>
              </a:pathLst>
            </a:custGeom>
            <a:solidFill>
              <a:srgbClr val="82B732">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38" name="Freeform 40"/>
            <p:cNvSpPr>
              <a:spLocks/>
            </p:cNvSpPr>
            <p:nvPr/>
          </p:nvSpPr>
          <p:spPr bwMode="auto">
            <a:xfrm>
              <a:off x="5665117" y="5355294"/>
              <a:ext cx="250451" cy="1502706"/>
            </a:xfrm>
            <a:custGeom>
              <a:avLst/>
              <a:gdLst>
                <a:gd name="T0" fmla="*/ 34 w 157"/>
                <a:gd name="T1" fmla="*/ 0 h 944"/>
                <a:gd name="T2" fmla="*/ 0 w 157"/>
                <a:gd name="T3" fmla="*/ 1 h 944"/>
                <a:gd name="T4" fmla="*/ 0 w 157"/>
                <a:gd name="T5" fmla="*/ 1 h 944"/>
                <a:gd name="T6" fmla="*/ 7 w 157"/>
                <a:gd name="T7" fmla="*/ 1 h 944"/>
                <a:gd name="T8" fmla="*/ 41 w 157"/>
                <a:gd name="T9" fmla="*/ 112 h 944"/>
                <a:gd name="T10" fmla="*/ 40 w 157"/>
                <a:gd name="T11" fmla="*/ 113 h 944"/>
                <a:gd name="T12" fmla="*/ 95 w 157"/>
                <a:gd name="T13" fmla="*/ 284 h 944"/>
                <a:gd name="T14" fmla="*/ 94 w 157"/>
                <a:gd name="T15" fmla="*/ 286 h 944"/>
                <a:gd name="T16" fmla="*/ 100 w 157"/>
                <a:gd name="T17" fmla="*/ 301 h 944"/>
                <a:gd name="T18" fmla="*/ 100 w 157"/>
                <a:gd name="T19" fmla="*/ 941 h 944"/>
                <a:gd name="T20" fmla="*/ 39 w 157"/>
                <a:gd name="T21" fmla="*/ 941 h 944"/>
                <a:gd name="T22" fmla="*/ 39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7" y="1"/>
                    <a:pt x="7" y="1"/>
                    <a:pt x="7" y="1"/>
                  </a:cubicBezTo>
                  <a:cubicBezTo>
                    <a:pt x="41" y="112"/>
                    <a:pt x="41" y="112"/>
                    <a:pt x="41" y="112"/>
                  </a:cubicBezTo>
                  <a:cubicBezTo>
                    <a:pt x="41" y="112"/>
                    <a:pt x="41" y="113"/>
                    <a:pt x="40" y="113"/>
                  </a:cubicBezTo>
                  <a:cubicBezTo>
                    <a:pt x="95" y="284"/>
                    <a:pt x="95" y="284"/>
                    <a:pt x="95" y="284"/>
                  </a:cubicBezTo>
                  <a:cubicBezTo>
                    <a:pt x="94" y="286"/>
                    <a:pt x="94" y="286"/>
                    <a:pt x="94" y="286"/>
                  </a:cubicBezTo>
                  <a:cubicBezTo>
                    <a:pt x="98" y="293"/>
                    <a:pt x="100" y="301"/>
                    <a:pt x="100" y="301"/>
                  </a:cubicBezTo>
                  <a:cubicBezTo>
                    <a:pt x="100" y="941"/>
                    <a:pt x="100" y="941"/>
                    <a:pt x="100" y="941"/>
                  </a:cubicBezTo>
                  <a:cubicBezTo>
                    <a:pt x="39" y="941"/>
                    <a:pt x="39" y="941"/>
                    <a:pt x="39" y="941"/>
                  </a:cubicBezTo>
                  <a:cubicBezTo>
                    <a:pt x="39" y="942"/>
                    <a:pt x="39" y="942"/>
                    <a:pt x="39"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39" name="Freeform 41"/>
            <p:cNvSpPr>
              <a:spLocks/>
            </p:cNvSpPr>
            <p:nvPr/>
          </p:nvSpPr>
          <p:spPr bwMode="auto">
            <a:xfrm>
              <a:off x="5665117" y="5535727"/>
              <a:ext cx="151482" cy="295559"/>
            </a:xfrm>
            <a:custGeom>
              <a:avLst/>
              <a:gdLst>
                <a:gd name="T0" fmla="*/ 40 w 95"/>
                <a:gd name="T1" fmla="*/ 0 h 186"/>
                <a:gd name="T2" fmla="*/ 6 w 95"/>
                <a:gd name="T3" fmla="*/ 2 h 186"/>
                <a:gd name="T4" fmla="*/ 0 w 95"/>
                <a:gd name="T5" fmla="*/ 2 h 186"/>
                <a:gd name="T6" fmla="*/ 0 w 95"/>
                <a:gd name="T7" fmla="*/ 159 h 186"/>
                <a:gd name="T8" fmla="*/ 37 w 95"/>
                <a:gd name="T9" fmla="*/ 186 h 186"/>
                <a:gd name="T10" fmla="*/ 68 w 95"/>
                <a:gd name="T11" fmla="*/ 156 h 186"/>
                <a:gd name="T12" fmla="*/ 68 w 95"/>
                <a:gd name="T13" fmla="*/ 156 h 186"/>
                <a:gd name="T14" fmla="*/ 94 w 95"/>
                <a:gd name="T15" fmla="*/ 173 h 186"/>
                <a:gd name="T16" fmla="*/ 95 w 95"/>
                <a:gd name="T17" fmla="*/ 171 h 186"/>
                <a:gd name="T18" fmla="*/ 40 w 95"/>
                <a:gd name="T19"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186">
                  <a:moveTo>
                    <a:pt x="40" y="0"/>
                  </a:moveTo>
                  <a:cubicBezTo>
                    <a:pt x="28" y="2"/>
                    <a:pt x="16" y="2"/>
                    <a:pt x="6" y="2"/>
                  </a:cubicBezTo>
                  <a:cubicBezTo>
                    <a:pt x="4" y="2"/>
                    <a:pt x="2" y="2"/>
                    <a:pt x="0" y="2"/>
                  </a:cubicBezTo>
                  <a:cubicBezTo>
                    <a:pt x="0" y="159"/>
                    <a:pt x="0" y="159"/>
                    <a:pt x="0" y="159"/>
                  </a:cubicBezTo>
                  <a:cubicBezTo>
                    <a:pt x="24" y="159"/>
                    <a:pt x="34" y="177"/>
                    <a:pt x="37" y="186"/>
                  </a:cubicBezTo>
                  <a:cubicBezTo>
                    <a:pt x="39" y="179"/>
                    <a:pt x="45" y="157"/>
                    <a:pt x="68" y="156"/>
                  </a:cubicBezTo>
                  <a:cubicBezTo>
                    <a:pt x="68" y="156"/>
                    <a:pt x="68" y="156"/>
                    <a:pt x="68" y="156"/>
                  </a:cubicBezTo>
                  <a:cubicBezTo>
                    <a:pt x="82" y="156"/>
                    <a:pt x="89" y="165"/>
                    <a:pt x="94" y="173"/>
                  </a:cubicBezTo>
                  <a:cubicBezTo>
                    <a:pt x="95" y="171"/>
                    <a:pt x="95" y="171"/>
                    <a:pt x="95" y="171"/>
                  </a:cubicBezTo>
                  <a:cubicBezTo>
                    <a:pt x="40" y="0"/>
                    <a:pt x="40" y="0"/>
                    <a:pt x="40"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40" name="Freeform 42"/>
            <p:cNvSpPr>
              <a:spLocks/>
            </p:cNvSpPr>
            <p:nvPr/>
          </p:nvSpPr>
          <p:spPr bwMode="auto">
            <a:xfrm>
              <a:off x="5679185" y="5788871"/>
              <a:ext cx="62613" cy="1066436"/>
            </a:xfrm>
            <a:custGeom>
              <a:avLst/>
              <a:gdLst>
                <a:gd name="T0" fmla="*/ 0 w 39"/>
                <a:gd name="T1" fmla="*/ 0 h 670"/>
                <a:gd name="T2" fmla="*/ 0 w 39"/>
                <a:gd name="T3" fmla="*/ 670 h 670"/>
                <a:gd name="T4" fmla="*/ 39 w 39"/>
                <a:gd name="T5" fmla="*/ 670 h 670"/>
                <a:gd name="T6" fmla="*/ 39 w 39"/>
                <a:gd name="T7" fmla="*/ 669 h 670"/>
                <a:gd name="T8" fmla="*/ 37 w 39"/>
                <a:gd name="T9" fmla="*/ 669 h 670"/>
                <a:gd name="T10" fmla="*/ 37 w 39"/>
                <a:gd name="T11" fmla="*/ 29 h 670"/>
                <a:gd name="T12" fmla="*/ 37 w 39"/>
                <a:gd name="T13" fmla="*/ 27 h 670"/>
                <a:gd name="T14" fmla="*/ 0 w 39"/>
                <a:gd name="T15" fmla="*/ 0 h 6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670">
                  <a:moveTo>
                    <a:pt x="0" y="0"/>
                  </a:moveTo>
                  <a:cubicBezTo>
                    <a:pt x="0" y="670"/>
                    <a:pt x="0" y="670"/>
                    <a:pt x="0" y="670"/>
                  </a:cubicBezTo>
                  <a:cubicBezTo>
                    <a:pt x="39" y="670"/>
                    <a:pt x="39" y="670"/>
                    <a:pt x="39" y="670"/>
                  </a:cubicBezTo>
                  <a:cubicBezTo>
                    <a:pt x="39" y="669"/>
                    <a:pt x="39" y="669"/>
                    <a:pt x="39" y="669"/>
                  </a:cubicBezTo>
                  <a:cubicBezTo>
                    <a:pt x="37" y="669"/>
                    <a:pt x="37" y="669"/>
                    <a:pt x="37" y="669"/>
                  </a:cubicBezTo>
                  <a:cubicBezTo>
                    <a:pt x="37" y="29"/>
                    <a:pt x="37" y="29"/>
                    <a:pt x="37" y="29"/>
                  </a:cubicBezTo>
                  <a:cubicBezTo>
                    <a:pt x="37" y="29"/>
                    <a:pt x="37" y="28"/>
                    <a:pt x="37" y="27"/>
                  </a:cubicBezTo>
                  <a:cubicBezTo>
                    <a:pt x="34" y="18"/>
                    <a:pt x="24" y="0"/>
                    <a:pt x="0" y="0"/>
                  </a:cubicBezTo>
                </a:path>
              </a:pathLst>
            </a:custGeom>
            <a:solidFill>
              <a:srgbClr val="82B73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41" name="Freeform 43"/>
            <p:cNvSpPr>
              <a:spLocks/>
            </p:cNvSpPr>
            <p:nvPr/>
          </p:nvSpPr>
          <p:spPr bwMode="auto">
            <a:xfrm>
              <a:off x="5724363"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2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2" y="672"/>
                    <a:pt x="2" y="672"/>
                    <a:pt x="2"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82B73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42" name="Freeform 44"/>
            <p:cNvSpPr>
              <a:spLocks/>
            </p:cNvSpPr>
            <p:nvPr/>
          </p:nvSpPr>
          <p:spPr bwMode="auto">
            <a:xfrm>
              <a:off x="5665117" y="5357314"/>
              <a:ext cx="65306" cy="181106"/>
            </a:xfrm>
            <a:custGeom>
              <a:avLst/>
              <a:gdLst>
                <a:gd name="T0" fmla="*/ 7 w 41"/>
                <a:gd name="T1" fmla="*/ 0 h 114"/>
                <a:gd name="T2" fmla="*/ 0 w 41"/>
                <a:gd name="T3" fmla="*/ 0 h 114"/>
                <a:gd name="T4" fmla="*/ 0 w 41"/>
                <a:gd name="T5" fmla="*/ 114 h 114"/>
                <a:gd name="T6" fmla="*/ 6 w 41"/>
                <a:gd name="T7" fmla="*/ 114 h 114"/>
                <a:gd name="T8" fmla="*/ 40 w 41"/>
                <a:gd name="T9" fmla="*/ 112 h 114"/>
                <a:gd name="T10" fmla="*/ 41 w 41"/>
                <a:gd name="T11" fmla="*/ 111 h 114"/>
                <a:gd name="T12" fmla="*/ 7 w 41"/>
                <a:gd name="T13" fmla="*/ 0 h 114"/>
              </a:gdLst>
              <a:ahLst/>
              <a:cxnLst>
                <a:cxn ang="0">
                  <a:pos x="T0" y="T1"/>
                </a:cxn>
                <a:cxn ang="0">
                  <a:pos x="T2" y="T3"/>
                </a:cxn>
                <a:cxn ang="0">
                  <a:pos x="T4" y="T5"/>
                </a:cxn>
                <a:cxn ang="0">
                  <a:pos x="T6" y="T7"/>
                </a:cxn>
                <a:cxn ang="0">
                  <a:pos x="T8" y="T9"/>
                </a:cxn>
                <a:cxn ang="0">
                  <a:pos x="T10" y="T11"/>
                </a:cxn>
                <a:cxn ang="0">
                  <a:pos x="T12" y="T13"/>
                </a:cxn>
              </a:cxnLst>
              <a:rect l="0" t="0" r="r" b="b"/>
              <a:pathLst>
                <a:path w="41" h="114">
                  <a:moveTo>
                    <a:pt x="7" y="0"/>
                  </a:moveTo>
                  <a:cubicBezTo>
                    <a:pt x="0" y="0"/>
                    <a:pt x="0" y="0"/>
                    <a:pt x="0" y="0"/>
                  </a:cubicBezTo>
                  <a:cubicBezTo>
                    <a:pt x="0" y="114"/>
                    <a:pt x="0" y="114"/>
                    <a:pt x="0" y="114"/>
                  </a:cubicBezTo>
                  <a:cubicBezTo>
                    <a:pt x="2" y="114"/>
                    <a:pt x="4" y="114"/>
                    <a:pt x="6" y="114"/>
                  </a:cubicBezTo>
                  <a:cubicBezTo>
                    <a:pt x="16" y="114"/>
                    <a:pt x="28" y="114"/>
                    <a:pt x="40" y="112"/>
                  </a:cubicBezTo>
                  <a:cubicBezTo>
                    <a:pt x="41" y="112"/>
                    <a:pt x="41" y="111"/>
                    <a:pt x="41" y="111"/>
                  </a:cubicBezTo>
                  <a:cubicBezTo>
                    <a:pt x="7" y="0"/>
                    <a:pt x="7" y="0"/>
                    <a:pt x="7" y="0"/>
                  </a:cubicBezTo>
                </a:path>
              </a:pathLst>
            </a:custGeom>
            <a:solidFill>
              <a:srgbClr val="82B73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grpSp>
      <p:grpSp>
        <p:nvGrpSpPr>
          <p:cNvPr id="343" name="Group 7"/>
          <p:cNvGrpSpPr/>
          <p:nvPr userDrawn="1"/>
        </p:nvGrpSpPr>
        <p:grpSpPr>
          <a:xfrm rot="10800000" flipV="1">
            <a:off x="2803964" y="6225655"/>
            <a:ext cx="407214" cy="1502706"/>
            <a:chOff x="6959786" y="5355294"/>
            <a:chExt cx="407320" cy="1502706"/>
          </a:xfrm>
        </p:grpSpPr>
        <p:sp>
          <p:nvSpPr>
            <p:cNvPr id="344" name="Freeform 17"/>
            <p:cNvSpPr>
              <a:spLocks/>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45" name="Freeform 18"/>
            <p:cNvSpPr>
              <a:spLocks/>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46" name="Freeform 19"/>
            <p:cNvSpPr>
              <a:spLocks/>
            </p:cNvSpPr>
            <p:nvPr/>
          </p:nvSpPr>
          <p:spPr bwMode="auto">
            <a:xfrm>
              <a:off x="7058755" y="5786851"/>
              <a:ext cx="123879" cy="1068456"/>
            </a:xfrm>
            <a:custGeom>
              <a:avLst/>
              <a:gdLst>
                <a:gd name="T0" fmla="*/ 78 w 78"/>
                <a:gd name="T1" fmla="*/ 671 h 671"/>
                <a:gd name="T2" fmla="*/ 0 w 78"/>
                <a:gd name="T3" fmla="*/ 671 h 671"/>
                <a:gd name="T4" fmla="*/ 0 w 78"/>
                <a:gd name="T5" fmla="*/ 32 h 671"/>
                <a:gd name="T6" fmla="*/ 38 w 78"/>
                <a:gd name="T7" fmla="*/ 1 h 671"/>
                <a:gd name="T8" fmla="*/ 78 w 78"/>
                <a:gd name="T9" fmla="*/ 32 h 671"/>
                <a:gd name="T10" fmla="*/ 78 w 78"/>
                <a:gd name="T11" fmla="*/ 671 h 671"/>
              </a:gdLst>
              <a:ahLst/>
              <a:cxnLst>
                <a:cxn ang="0">
                  <a:pos x="T0" y="T1"/>
                </a:cxn>
                <a:cxn ang="0">
                  <a:pos x="T2" y="T3"/>
                </a:cxn>
                <a:cxn ang="0">
                  <a:pos x="T4" y="T5"/>
                </a:cxn>
                <a:cxn ang="0">
                  <a:pos x="T6" y="T7"/>
                </a:cxn>
                <a:cxn ang="0">
                  <a:pos x="T8" y="T9"/>
                </a:cxn>
                <a:cxn ang="0">
                  <a:pos x="T10" y="T11"/>
                </a:cxn>
              </a:cxnLst>
              <a:rect l="0" t="0" r="r" b="b"/>
              <a:pathLst>
                <a:path w="78" h="671">
                  <a:moveTo>
                    <a:pt x="78" y="671"/>
                  </a:moveTo>
                  <a:cubicBezTo>
                    <a:pt x="0" y="671"/>
                    <a:pt x="0" y="671"/>
                    <a:pt x="0" y="671"/>
                  </a:cubicBezTo>
                  <a:cubicBezTo>
                    <a:pt x="0" y="32"/>
                    <a:pt x="0" y="32"/>
                    <a:pt x="0" y="32"/>
                  </a:cubicBezTo>
                  <a:cubicBezTo>
                    <a:pt x="0" y="32"/>
                    <a:pt x="4" y="1"/>
                    <a:pt x="38" y="1"/>
                  </a:cubicBezTo>
                  <a:cubicBezTo>
                    <a:pt x="72" y="0"/>
                    <a:pt x="78" y="32"/>
                    <a:pt x="78" y="32"/>
                  </a:cubicBezTo>
                  <a:cubicBezTo>
                    <a:pt x="78" y="671"/>
                    <a:pt x="78" y="671"/>
                    <a:pt x="78" y="671"/>
                  </a:cubicBezTo>
                </a:path>
              </a:pathLst>
            </a:custGeom>
            <a:solidFill>
              <a:srgbClr val="44546A">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47" name="Freeform 20"/>
            <p:cNvSpPr>
              <a:spLocks/>
            </p:cNvSpPr>
            <p:nvPr/>
          </p:nvSpPr>
          <p:spPr bwMode="auto">
            <a:xfrm>
              <a:off x="7181287"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F778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48" name="Freeform 21"/>
            <p:cNvSpPr>
              <a:spLocks/>
            </p:cNvSpPr>
            <p:nvPr/>
          </p:nvSpPr>
          <p:spPr bwMode="auto">
            <a:xfrm>
              <a:off x="6959786"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44546A">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49" name="Freeform 22"/>
            <p:cNvSpPr>
              <a:spLocks/>
            </p:cNvSpPr>
            <p:nvPr/>
          </p:nvSpPr>
          <p:spPr bwMode="auto">
            <a:xfrm>
              <a:off x="7056735" y="5357314"/>
              <a:ext cx="130611" cy="191204"/>
            </a:xfrm>
            <a:custGeom>
              <a:avLst/>
              <a:gdLst>
                <a:gd name="T0" fmla="*/ 0 w 82"/>
                <a:gd name="T1" fmla="*/ 110 h 120"/>
                <a:gd name="T2" fmla="*/ 82 w 82"/>
                <a:gd name="T3" fmla="*/ 112 h 120"/>
                <a:gd name="T4" fmla="*/ 48 w 82"/>
                <a:gd name="T5" fmla="*/ 0 h 120"/>
                <a:gd name="T6" fmla="*/ 28 w 82"/>
                <a:gd name="T7" fmla="*/ 0 h 120"/>
                <a:gd name="T8" fmla="*/ 0 w 82"/>
                <a:gd name="T9" fmla="*/ 110 h 120"/>
              </a:gdLst>
              <a:ahLst/>
              <a:cxnLst>
                <a:cxn ang="0">
                  <a:pos x="T0" y="T1"/>
                </a:cxn>
                <a:cxn ang="0">
                  <a:pos x="T2" y="T3"/>
                </a:cxn>
                <a:cxn ang="0">
                  <a:pos x="T4" y="T5"/>
                </a:cxn>
                <a:cxn ang="0">
                  <a:pos x="T6" y="T7"/>
                </a:cxn>
                <a:cxn ang="0">
                  <a:pos x="T8" y="T9"/>
                </a:cxn>
              </a:cxnLst>
              <a:rect l="0" t="0" r="r" b="b"/>
              <a:pathLst>
                <a:path w="82" h="120">
                  <a:moveTo>
                    <a:pt x="0" y="110"/>
                  </a:moveTo>
                  <a:cubicBezTo>
                    <a:pt x="0" y="110"/>
                    <a:pt x="39" y="120"/>
                    <a:pt x="82" y="112"/>
                  </a:cubicBezTo>
                  <a:cubicBezTo>
                    <a:pt x="48" y="0"/>
                    <a:pt x="48" y="0"/>
                    <a:pt x="48" y="0"/>
                  </a:cubicBezTo>
                  <a:cubicBezTo>
                    <a:pt x="28" y="0"/>
                    <a:pt x="28" y="0"/>
                    <a:pt x="28" y="0"/>
                  </a:cubicBezTo>
                  <a:cubicBezTo>
                    <a:pt x="0" y="110"/>
                    <a:pt x="0" y="110"/>
                    <a:pt x="0" y="110"/>
                  </a:cubicBezTo>
                </a:path>
              </a:pathLst>
            </a:custGeom>
            <a:solidFill>
              <a:srgbClr val="44546A">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50" name="Freeform 45"/>
            <p:cNvSpPr>
              <a:spLocks/>
            </p:cNvSpPr>
            <p:nvPr/>
          </p:nvSpPr>
          <p:spPr bwMode="auto">
            <a:xfrm>
              <a:off x="7117328" y="5355294"/>
              <a:ext cx="249778" cy="1502706"/>
            </a:xfrm>
            <a:custGeom>
              <a:avLst/>
              <a:gdLst>
                <a:gd name="T0" fmla="*/ 34 w 157"/>
                <a:gd name="T1" fmla="*/ 0 h 944"/>
                <a:gd name="T2" fmla="*/ 0 w 157"/>
                <a:gd name="T3" fmla="*/ 1 h 944"/>
                <a:gd name="T4" fmla="*/ 0 w 157"/>
                <a:gd name="T5" fmla="*/ 1 h 944"/>
                <a:gd name="T6" fmla="*/ 10 w 157"/>
                <a:gd name="T7" fmla="*/ 1 h 944"/>
                <a:gd name="T8" fmla="*/ 44 w 157"/>
                <a:gd name="T9" fmla="*/ 113 h 944"/>
                <a:gd name="T10" fmla="*/ 44 w 157"/>
                <a:gd name="T11" fmla="*/ 113 h 944"/>
                <a:gd name="T12" fmla="*/ 98 w 157"/>
                <a:gd name="T13" fmla="*/ 284 h 944"/>
                <a:gd name="T14" fmla="*/ 97 w 157"/>
                <a:gd name="T15" fmla="*/ 286 h 944"/>
                <a:gd name="T16" fmla="*/ 103 w 157"/>
                <a:gd name="T17" fmla="*/ 301 h 944"/>
                <a:gd name="T18" fmla="*/ 103 w 157"/>
                <a:gd name="T19" fmla="*/ 941 h 944"/>
                <a:gd name="T20" fmla="*/ 41 w 157"/>
                <a:gd name="T21" fmla="*/ 941 h 944"/>
                <a:gd name="T22" fmla="*/ 41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10" y="1"/>
                    <a:pt x="10" y="1"/>
                    <a:pt x="10" y="1"/>
                  </a:cubicBezTo>
                  <a:cubicBezTo>
                    <a:pt x="44" y="113"/>
                    <a:pt x="44" y="113"/>
                    <a:pt x="44" y="113"/>
                  </a:cubicBezTo>
                  <a:cubicBezTo>
                    <a:pt x="44" y="113"/>
                    <a:pt x="44" y="113"/>
                    <a:pt x="44" y="113"/>
                  </a:cubicBezTo>
                  <a:cubicBezTo>
                    <a:pt x="98" y="284"/>
                    <a:pt x="98" y="284"/>
                    <a:pt x="98" y="284"/>
                  </a:cubicBezTo>
                  <a:cubicBezTo>
                    <a:pt x="97" y="286"/>
                    <a:pt x="97" y="286"/>
                    <a:pt x="97" y="286"/>
                  </a:cubicBezTo>
                  <a:cubicBezTo>
                    <a:pt x="101" y="293"/>
                    <a:pt x="103" y="301"/>
                    <a:pt x="103" y="301"/>
                  </a:cubicBezTo>
                  <a:cubicBezTo>
                    <a:pt x="103" y="941"/>
                    <a:pt x="103" y="941"/>
                    <a:pt x="103" y="941"/>
                  </a:cubicBezTo>
                  <a:cubicBezTo>
                    <a:pt x="41" y="941"/>
                    <a:pt x="41" y="941"/>
                    <a:pt x="41" y="941"/>
                  </a:cubicBezTo>
                  <a:cubicBezTo>
                    <a:pt x="41" y="942"/>
                    <a:pt x="41" y="942"/>
                    <a:pt x="41"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51" name="Freeform 46"/>
            <p:cNvSpPr>
              <a:spLocks/>
            </p:cNvSpPr>
            <p:nvPr/>
          </p:nvSpPr>
          <p:spPr bwMode="auto">
            <a:xfrm>
              <a:off x="7117328" y="5535727"/>
              <a:ext cx="156195" cy="295559"/>
            </a:xfrm>
            <a:custGeom>
              <a:avLst/>
              <a:gdLst>
                <a:gd name="T0" fmla="*/ 44 w 98"/>
                <a:gd name="T1" fmla="*/ 0 h 186"/>
                <a:gd name="T2" fmla="*/ 9 w 98"/>
                <a:gd name="T3" fmla="*/ 3 h 186"/>
                <a:gd name="T4" fmla="*/ 0 w 98"/>
                <a:gd name="T5" fmla="*/ 3 h 186"/>
                <a:gd name="T6" fmla="*/ 0 w 98"/>
                <a:gd name="T7" fmla="*/ 159 h 186"/>
                <a:gd name="T8" fmla="*/ 1 w 98"/>
                <a:gd name="T9" fmla="*/ 159 h 186"/>
                <a:gd name="T10" fmla="*/ 2 w 98"/>
                <a:gd name="T11" fmla="*/ 159 h 186"/>
                <a:gd name="T12" fmla="*/ 40 w 98"/>
                <a:gd name="T13" fmla="*/ 186 h 186"/>
                <a:gd name="T14" fmla="*/ 71 w 98"/>
                <a:gd name="T15" fmla="*/ 156 h 186"/>
                <a:gd name="T16" fmla="*/ 71 w 98"/>
                <a:gd name="T17" fmla="*/ 156 h 186"/>
                <a:gd name="T18" fmla="*/ 97 w 98"/>
                <a:gd name="T19" fmla="*/ 173 h 186"/>
                <a:gd name="T20" fmla="*/ 98 w 98"/>
                <a:gd name="T21" fmla="*/ 171 h 186"/>
                <a:gd name="T22" fmla="*/ 44 w 98"/>
                <a:gd name="T23"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8" h="186">
                  <a:moveTo>
                    <a:pt x="44" y="0"/>
                  </a:moveTo>
                  <a:cubicBezTo>
                    <a:pt x="31" y="2"/>
                    <a:pt x="20" y="3"/>
                    <a:pt x="9" y="3"/>
                  </a:cubicBezTo>
                  <a:cubicBezTo>
                    <a:pt x="6" y="3"/>
                    <a:pt x="3" y="3"/>
                    <a:pt x="0" y="3"/>
                  </a:cubicBezTo>
                  <a:cubicBezTo>
                    <a:pt x="0" y="159"/>
                    <a:pt x="0" y="159"/>
                    <a:pt x="0" y="159"/>
                  </a:cubicBezTo>
                  <a:cubicBezTo>
                    <a:pt x="0" y="159"/>
                    <a:pt x="1" y="159"/>
                    <a:pt x="1" y="159"/>
                  </a:cubicBezTo>
                  <a:cubicBezTo>
                    <a:pt x="2" y="159"/>
                    <a:pt x="2" y="159"/>
                    <a:pt x="2" y="159"/>
                  </a:cubicBezTo>
                  <a:cubicBezTo>
                    <a:pt x="27" y="159"/>
                    <a:pt x="37" y="177"/>
                    <a:pt x="40" y="186"/>
                  </a:cubicBezTo>
                  <a:cubicBezTo>
                    <a:pt x="42" y="179"/>
                    <a:pt x="48" y="157"/>
                    <a:pt x="71" y="156"/>
                  </a:cubicBezTo>
                  <a:cubicBezTo>
                    <a:pt x="71" y="156"/>
                    <a:pt x="71" y="156"/>
                    <a:pt x="71" y="156"/>
                  </a:cubicBezTo>
                  <a:cubicBezTo>
                    <a:pt x="85" y="156"/>
                    <a:pt x="92" y="165"/>
                    <a:pt x="97" y="173"/>
                  </a:cubicBezTo>
                  <a:cubicBezTo>
                    <a:pt x="98" y="171"/>
                    <a:pt x="98" y="171"/>
                    <a:pt x="98" y="171"/>
                  </a:cubicBezTo>
                  <a:cubicBezTo>
                    <a:pt x="44" y="0"/>
                    <a:pt x="44" y="0"/>
                    <a:pt x="44"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52" name="Freeform 47"/>
            <p:cNvSpPr>
              <a:spLocks/>
            </p:cNvSpPr>
            <p:nvPr/>
          </p:nvSpPr>
          <p:spPr bwMode="auto">
            <a:xfrm>
              <a:off x="7117328" y="5788871"/>
              <a:ext cx="65306" cy="1066436"/>
            </a:xfrm>
            <a:custGeom>
              <a:avLst/>
              <a:gdLst>
                <a:gd name="T0" fmla="*/ 2 w 41"/>
                <a:gd name="T1" fmla="*/ 0 h 670"/>
                <a:gd name="T2" fmla="*/ 1 w 41"/>
                <a:gd name="T3" fmla="*/ 0 h 670"/>
                <a:gd name="T4" fmla="*/ 0 w 41"/>
                <a:gd name="T5" fmla="*/ 0 h 670"/>
                <a:gd name="T6" fmla="*/ 0 w 41"/>
                <a:gd name="T7" fmla="*/ 670 h 670"/>
                <a:gd name="T8" fmla="*/ 41 w 41"/>
                <a:gd name="T9" fmla="*/ 670 h 670"/>
                <a:gd name="T10" fmla="*/ 41 w 41"/>
                <a:gd name="T11" fmla="*/ 669 h 670"/>
                <a:gd name="T12" fmla="*/ 40 w 41"/>
                <a:gd name="T13" fmla="*/ 669 h 670"/>
                <a:gd name="T14" fmla="*/ 40 w 41"/>
                <a:gd name="T15" fmla="*/ 29 h 670"/>
                <a:gd name="T16" fmla="*/ 40 w 41"/>
                <a:gd name="T17" fmla="*/ 27 h 670"/>
                <a:gd name="T18" fmla="*/ 2 w 41"/>
                <a:gd name="T19" fmla="*/ 0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670">
                  <a:moveTo>
                    <a:pt x="2" y="0"/>
                  </a:moveTo>
                  <a:cubicBezTo>
                    <a:pt x="2" y="0"/>
                    <a:pt x="2" y="0"/>
                    <a:pt x="1" y="0"/>
                  </a:cubicBezTo>
                  <a:cubicBezTo>
                    <a:pt x="1" y="0"/>
                    <a:pt x="0" y="0"/>
                    <a:pt x="0" y="0"/>
                  </a:cubicBezTo>
                  <a:cubicBezTo>
                    <a:pt x="0" y="670"/>
                    <a:pt x="0" y="670"/>
                    <a:pt x="0" y="670"/>
                  </a:cubicBezTo>
                  <a:cubicBezTo>
                    <a:pt x="41" y="670"/>
                    <a:pt x="41" y="670"/>
                    <a:pt x="41" y="670"/>
                  </a:cubicBezTo>
                  <a:cubicBezTo>
                    <a:pt x="41" y="669"/>
                    <a:pt x="41" y="669"/>
                    <a:pt x="41" y="669"/>
                  </a:cubicBezTo>
                  <a:cubicBezTo>
                    <a:pt x="40" y="669"/>
                    <a:pt x="40" y="669"/>
                    <a:pt x="40" y="669"/>
                  </a:cubicBezTo>
                  <a:cubicBezTo>
                    <a:pt x="40" y="29"/>
                    <a:pt x="40" y="29"/>
                    <a:pt x="40" y="29"/>
                  </a:cubicBezTo>
                  <a:cubicBezTo>
                    <a:pt x="40" y="29"/>
                    <a:pt x="40" y="28"/>
                    <a:pt x="40" y="27"/>
                  </a:cubicBezTo>
                  <a:cubicBezTo>
                    <a:pt x="37" y="18"/>
                    <a:pt x="27" y="0"/>
                    <a:pt x="2" y="0"/>
                  </a:cubicBezTo>
                </a:path>
              </a:pathLst>
            </a:custGeom>
            <a:solidFill>
              <a:srgbClr val="44546A"/>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53" name="Freeform 48"/>
            <p:cNvSpPr>
              <a:spLocks/>
            </p:cNvSpPr>
            <p:nvPr/>
          </p:nvSpPr>
          <p:spPr bwMode="auto">
            <a:xfrm>
              <a:off x="7181287"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1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1" y="672"/>
                    <a:pt x="1" y="672"/>
                    <a:pt x="1"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44546A"/>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54" name="Freeform 49"/>
            <p:cNvSpPr>
              <a:spLocks/>
            </p:cNvSpPr>
            <p:nvPr/>
          </p:nvSpPr>
          <p:spPr bwMode="auto">
            <a:xfrm>
              <a:off x="7117328" y="5357314"/>
              <a:ext cx="70019" cy="183125"/>
            </a:xfrm>
            <a:custGeom>
              <a:avLst/>
              <a:gdLst>
                <a:gd name="T0" fmla="*/ 10 w 44"/>
                <a:gd name="T1" fmla="*/ 0 h 115"/>
                <a:gd name="T2" fmla="*/ 0 w 44"/>
                <a:gd name="T3" fmla="*/ 0 h 115"/>
                <a:gd name="T4" fmla="*/ 0 w 44"/>
                <a:gd name="T5" fmla="*/ 115 h 115"/>
                <a:gd name="T6" fmla="*/ 9 w 44"/>
                <a:gd name="T7" fmla="*/ 115 h 115"/>
                <a:gd name="T8" fmla="*/ 44 w 44"/>
                <a:gd name="T9" fmla="*/ 112 h 115"/>
                <a:gd name="T10" fmla="*/ 44 w 44"/>
                <a:gd name="T11" fmla="*/ 112 h 115"/>
                <a:gd name="T12" fmla="*/ 10 w 44"/>
                <a:gd name="T13" fmla="*/ 0 h 115"/>
              </a:gdLst>
              <a:ahLst/>
              <a:cxnLst>
                <a:cxn ang="0">
                  <a:pos x="T0" y="T1"/>
                </a:cxn>
                <a:cxn ang="0">
                  <a:pos x="T2" y="T3"/>
                </a:cxn>
                <a:cxn ang="0">
                  <a:pos x="T4" y="T5"/>
                </a:cxn>
                <a:cxn ang="0">
                  <a:pos x="T6" y="T7"/>
                </a:cxn>
                <a:cxn ang="0">
                  <a:pos x="T8" y="T9"/>
                </a:cxn>
                <a:cxn ang="0">
                  <a:pos x="T10" y="T11"/>
                </a:cxn>
                <a:cxn ang="0">
                  <a:pos x="T12" y="T13"/>
                </a:cxn>
              </a:cxnLst>
              <a:rect l="0" t="0" r="r" b="b"/>
              <a:pathLst>
                <a:path w="44" h="115">
                  <a:moveTo>
                    <a:pt x="10" y="0"/>
                  </a:moveTo>
                  <a:cubicBezTo>
                    <a:pt x="0" y="0"/>
                    <a:pt x="0" y="0"/>
                    <a:pt x="0" y="0"/>
                  </a:cubicBezTo>
                  <a:cubicBezTo>
                    <a:pt x="0" y="115"/>
                    <a:pt x="0" y="115"/>
                    <a:pt x="0" y="115"/>
                  </a:cubicBezTo>
                  <a:cubicBezTo>
                    <a:pt x="3" y="115"/>
                    <a:pt x="6" y="115"/>
                    <a:pt x="9" y="115"/>
                  </a:cubicBezTo>
                  <a:cubicBezTo>
                    <a:pt x="20" y="115"/>
                    <a:pt x="31" y="114"/>
                    <a:pt x="44" y="112"/>
                  </a:cubicBezTo>
                  <a:cubicBezTo>
                    <a:pt x="44" y="112"/>
                    <a:pt x="44" y="112"/>
                    <a:pt x="44" y="112"/>
                  </a:cubicBezTo>
                  <a:cubicBezTo>
                    <a:pt x="10" y="0"/>
                    <a:pt x="10" y="0"/>
                    <a:pt x="10" y="0"/>
                  </a:cubicBezTo>
                </a:path>
              </a:pathLst>
            </a:custGeom>
            <a:solidFill>
              <a:srgbClr val="44546A"/>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grpSp>
      <p:grpSp>
        <p:nvGrpSpPr>
          <p:cNvPr id="355" name="Group 5"/>
          <p:cNvGrpSpPr/>
          <p:nvPr userDrawn="1"/>
        </p:nvGrpSpPr>
        <p:grpSpPr>
          <a:xfrm rot="10800000" flipV="1">
            <a:off x="3368349" y="6225655"/>
            <a:ext cx="403847" cy="2167807"/>
            <a:chOff x="6007804" y="4266641"/>
            <a:chExt cx="403952" cy="2588666"/>
          </a:xfrm>
        </p:grpSpPr>
        <p:sp>
          <p:nvSpPr>
            <p:cNvPr id="356" name="Freeform 29"/>
            <p:cNvSpPr>
              <a:spLocks/>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57" name="Freeform 30"/>
            <p:cNvSpPr>
              <a:spLocks/>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58" name="Freeform 31"/>
            <p:cNvSpPr>
              <a:spLocks/>
            </p:cNvSpPr>
            <p:nvPr/>
          </p:nvSpPr>
          <p:spPr bwMode="auto">
            <a:xfrm>
              <a:off x="6104752" y="4694831"/>
              <a:ext cx="125899" cy="2160476"/>
            </a:xfrm>
            <a:custGeom>
              <a:avLst/>
              <a:gdLst>
                <a:gd name="T0" fmla="*/ 79 w 79"/>
                <a:gd name="T1" fmla="*/ 1357 h 1357"/>
                <a:gd name="T2" fmla="*/ 0 w 79"/>
                <a:gd name="T3" fmla="*/ 1357 h 1357"/>
                <a:gd name="T4" fmla="*/ 0 w 79"/>
                <a:gd name="T5" fmla="*/ 32 h 1357"/>
                <a:gd name="T6" fmla="*/ 39 w 79"/>
                <a:gd name="T7" fmla="*/ 1 h 1357"/>
                <a:gd name="T8" fmla="*/ 79 w 79"/>
                <a:gd name="T9" fmla="*/ 32 h 1357"/>
                <a:gd name="T10" fmla="*/ 79 w 79"/>
                <a:gd name="T11" fmla="*/ 1357 h 1357"/>
              </a:gdLst>
              <a:ahLst/>
              <a:cxnLst>
                <a:cxn ang="0">
                  <a:pos x="T0" y="T1"/>
                </a:cxn>
                <a:cxn ang="0">
                  <a:pos x="T2" y="T3"/>
                </a:cxn>
                <a:cxn ang="0">
                  <a:pos x="T4" y="T5"/>
                </a:cxn>
                <a:cxn ang="0">
                  <a:pos x="T6" y="T7"/>
                </a:cxn>
                <a:cxn ang="0">
                  <a:pos x="T8" y="T9"/>
                </a:cxn>
                <a:cxn ang="0">
                  <a:pos x="T10" y="T11"/>
                </a:cxn>
              </a:cxnLst>
              <a:rect l="0" t="0" r="r" b="b"/>
              <a:pathLst>
                <a:path w="79" h="1357">
                  <a:moveTo>
                    <a:pt x="79" y="1357"/>
                  </a:moveTo>
                  <a:cubicBezTo>
                    <a:pt x="0" y="1357"/>
                    <a:pt x="0" y="1357"/>
                    <a:pt x="0" y="1357"/>
                  </a:cubicBezTo>
                  <a:cubicBezTo>
                    <a:pt x="0" y="32"/>
                    <a:pt x="0" y="32"/>
                    <a:pt x="0" y="32"/>
                  </a:cubicBezTo>
                  <a:cubicBezTo>
                    <a:pt x="0" y="32"/>
                    <a:pt x="5" y="1"/>
                    <a:pt x="39" y="1"/>
                  </a:cubicBezTo>
                  <a:cubicBezTo>
                    <a:pt x="73" y="0"/>
                    <a:pt x="79" y="32"/>
                    <a:pt x="79" y="32"/>
                  </a:cubicBezTo>
                  <a:cubicBezTo>
                    <a:pt x="79" y="1357"/>
                    <a:pt x="79" y="1357"/>
                    <a:pt x="79" y="1357"/>
                  </a:cubicBezTo>
                </a:path>
              </a:pathLst>
            </a:custGeom>
            <a:solidFill>
              <a:srgbClr val="F39C11">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59" name="Freeform 32"/>
            <p:cNvSpPr>
              <a:spLocks/>
            </p:cNvSpPr>
            <p:nvPr/>
          </p:nvSpPr>
          <p:spPr bwMode="auto">
            <a:xfrm>
              <a:off x="6228631" y="4692138"/>
              <a:ext cx="100315" cy="2161149"/>
            </a:xfrm>
            <a:custGeom>
              <a:avLst/>
              <a:gdLst>
                <a:gd name="T0" fmla="*/ 63 w 63"/>
                <a:gd name="T1" fmla="*/ 1358 h 1358"/>
                <a:gd name="T2" fmla="*/ 0 w 63"/>
                <a:gd name="T3" fmla="*/ 1358 h 1358"/>
                <a:gd name="T4" fmla="*/ 0 w 63"/>
                <a:gd name="T5" fmla="*/ 32 h 1358"/>
                <a:gd name="T6" fmla="*/ 30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0" y="0"/>
                  </a:cubicBezTo>
                  <a:cubicBezTo>
                    <a:pt x="57" y="0"/>
                    <a:pt x="63" y="32"/>
                    <a:pt x="63" y="32"/>
                  </a:cubicBezTo>
                  <a:cubicBezTo>
                    <a:pt x="63" y="1358"/>
                    <a:pt x="63" y="1358"/>
                    <a:pt x="63" y="1358"/>
                  </a:cubicBezTo>
                </a:path>
              </a:pathLst>
            </a:custGeom>
            <a:solidFill>
              <a:srgbClr val="FFB1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60" name="Freeform 33"/>
            <p:cNvSpPr>
              <a:spLocks/>
            </p:cNvSpPr>
            <p:nvPr/>
          </p:nvSpPr>
          <p:spPr bwMode="auto">
            <a:xfrm>
              <a:off x="6007804" y="4692138"/>
              <a:ext cx="100315" cy="2161149"/>
            </a:xfrm>
            <a:custGeom>
              <a:avLst/>
              <a:gdLst>
                <a:gd name="T0" fmla="*/ 63 w 63"/>
                <a:gd name="T1" fmla="*/ 1358 h 1358"/>
                <a:gd name="T2" fmla="*/ 0 w 63"/>
                <a:gd name="T3" fmla="*/ 1358 h 1358"/>
                <a:gd name="T4" fmla="*/ 0 w 63"/>
                <a:gd name="T5" fmla="*/ 32 h 1358"/>
                <a:gd name="T6" fmla="*/ 31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1" y="0"/>
                  </a:cubicBezTo>
                  <a:cubicBezTo>
                    <a:pt x="58" y="0"/>
                    <a:pt x="63" y="32"/>
                    <a:pt x="63" y="32"/>
                  </a:cubicBezTo>
                  <a:lnTo>
                    <a:pt x="63" y="1358"/>
                  </a:lnTo>
                  <a:close/>
                </a:path>
              </a:pathLst>
            </a:custGeom>
            <a:solidFill>
              <a:srgbClr val="F39C11">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61" name="Freeform 34"/>
            <p:cNvSpPr>
              <a:spLocks/>
            </p:cNvSpPr>
            <p:nvPr/>
          </p:nvSpPr>
          <p:spPr bwMode="auto">
            <a:xfrm>
              <a:off x="6104752" y="4268661"/>
              <a:ext cx="129265" cy="185818"/>
            </a:xfrm>
            <a:custGeom>
              <a:avLst/>
              <a:gdLst>
                <a:gd name="T0" fmla="*/ 0 w 81"/>
                <a:gd name="T1" fmla="*/ 107 h 117"/>
                <a:gd name="T2" fmla="*/ 81 w 81"/>
                <a:gd name="T3" fmla="*/ 109 h 117"/>
                <a:gd name="T4" fmla="*/ 48 w 81"/>
                <a:gd name="T5" fmla="*/ 0 h 117"/>
                <a:gd name="T6" fmla="*/ 28 w 81"/>
                <a:gd name="T7" fmla="*/ 0 h 117"/>
                <a:gd name="T8" fmla="*/ 0 w 81"/>
                <a:gd name="T9" fmla="*/ 107 h 117"/>
              </a:gdLst>
              <a:ahLst/>
              <a:cxnLst>
                <a:cxn ang="0">
                  <a:pos x="T0" y="T1"/>
                </a:cxn>
                <a:cxn ang="0">
                  <a:pos x="T2" y="T3"/>
                </a:cxn>
                <a:cxn ang="0">
                  <a:pos x="T4" y="T5"/>
                </a:cxn>
                <a:cxn ang="0">
                  <a:pos x="T6" y="T7"/>
                </a:cxn>
                <a:cxn ang="0">
                  <a:pos x="T8" y="T9"/>
                </a:cxn>
              </a:cxnLst>
              <a:rect l="0" t="0" r="r" b="b"/>
              <a:pathLst>
                <a:path w="81" h="117">
                  <a:moveTo>
                    <a:pt x="0" y="107"/>
                  </a:moveTo>
                  <a:cubicBezTo>
                    <a:pt x="0" y="107"/>
                    <a:pt x="39" y="117"/>
                    <a:pt x="81" y="109"/>
                  </a:cubicBezTo>
                  <a:cubicBezTo>
                    <a:pt x="48" y="0"/>
                    <a:pt x="48" y="0"/>
                    <a:pt x="48" y="0"/>
                  </a:cubicBezTo>
                  <a:cubicBezTo>
                    <a:pt x="28" y="0"/>
                    <a:pt x="28" y="0"/>
                    <a:pt x="28" y="0"/>
                  </a:cubicBezTo>
                  <a:cubicBezTo>
                    <a:pt x="0" y="107"/>
                    <a:pt x="0" y="107"/>
                    <a:pt x="0" y="107"/>
                  </a:cubicBezTo>
                </a:path>
              </a:pathLst>
            </a:custGeom>
            <a:solidFill>
              <a:srgbClr val="F39C11">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62" name="Freeform 50"/>
            <p:cNvSpPr>
              <a:spLocks/>
            </p:cNvSpPr>
            <p:nvPr/>
          </p:nvSpPr>
          <p:spPr bwMode="auto">
            <a:xfrm>
              <a:off x="6173424" y="4266641"/>
              <a:ext cx="238332" cy="2588666"/>
            </a:xfrm>
            <a:custGeom>
              <a:avLst/>
              <a:gdLst>
                <a:gd name="T0" fmla="*/ 27 w 150"/>
                <a:gd name="T1" fmla="*/ 0 h 1626"/>
                <a:gd name="T2" fmla="*/ 0 w 150"/>
                <a:gd name="T3" fmla="*/ 1 h 1626"/>
                <a:gd name="T4" fmla="*/ 5 w 150"/>
                <a:gd name="T5" fmla="*/ 1 h 1626"/>
                <a:gd name="T6" fmla="*/ 38 w 150"/>
                <a:gd name="T7" fmla="*/ 110 h 1626"/>
                <a:gd name="T8" fmla="*/ 92 w 150"/>
                <a:gd name="T9" fmla="*/ 282 h 1626"/>
                <a:gd name="T10" fmla="*/ 92 w 150"/>
                <a:gd name="T11" fmla="*/ 284 h 1626"/>
                <a:gd name="T12" fmla="*/ 98 w 150"/>
                <a:gd name="T13" fmla="*/ 299 h 1626"/>
                <a:gd name="T14" fmla="*/ 98 w 150"/>
                <a:gd name="T15" fmla="*/ 1625 h 1626"/>
                <a:gd name="T16" fmla="*/ 36 w 150"/>
                <a:gd name="T17" fmla="*/ 1625 h 1626"/>
                <a:gd name="T18" fmla="*/ 36 w 150"/>
                <a:gd name="T19" fmla="*/ 1626 h 1626"/>
                <a:gd name="T20" fmla="*/ 150 w 150"/>
                <a:gd name="T21" fmla="*/ 1626 h 1626"/>
                <a:gd name="T22" fmla="*/ 135 w 150"/>
                <a:gd name="T23" fmla="*/ 290 h 1626"/>
                <a:gd name="T24" fmla="*/ 27 w 150"/>
                <a:gd name="T25" fmla="*/ 0 h 1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0" h="1626">
                  <a:moveTo>
                    <a:pt x="27" y="0"/>
                  </a:moveTo>
                  <a:cubicBezTo>
                    <a:pt x="0" y="1"/>
                    <a:pt x="0" y="1"/>
                    <a:pt x="0" y="1"/>
                  </a:cubicBezTo>
                  <a:cubicBezTo>
                    <a:pt x="5" y="1"/>
                    <a:pt x="5" y="1"/>
                    <a:pt x="5" y="1"/>
                  </a:cubicBezTo>
                  <a:cubicBezTo>
                    <a:pt x="38" y="110"/>
                    <a:pt x="38" y="110"/>
                    <a:pt x="38" y="110"/>
                  </a:cubicBezTo>
                  <a:cubicBezTo>
                    <a:pt x="92" y="282"/>
                    <a:pt x="92" y="282"/>
                    <a:pt x="92" y="282"/>
                  </a:cubicBezTo>
                  <a:cubicBezTo>
                    <a:pt x="92" y="284"/>
                    <a:pt x="92" y="284"/>
                    <a:pt x="92" y="284"/>
                  </a:cubicBezTo>
                  <a:cubicBezTo>
                    <a:pt x="96" y="291"/>
                    <a:pt x="98" y="299"/>
                    <a:pt x="98" y="299"/>
                  </a:cubicBezTo>
                  <a:cubicBezTo>
                    <a:pt x="98" y="1625"/>
                    <a:pt x="98" y="1625"/>
                    <a:pt x="98" y="1625"/>
                  </a:cubicBezTo>
                  <a:cubicBezTo>
                    <a:pt x="36" y="1625"/>
                    <a:pt x="36" y="1625"/>
                    <a:pt x="36" y="1625"/>
                  </a:cubicBezTo>
                  <a:cubicBezTo>
                    <a:pt x="36" y="1626"/>
                    <a:pt x="36" y="1626"/>
                    <a:pt x="36" y="1626"/>
                  </a:cubicBezTo>
                  <a:cubicBezTo>
                    <a:pt x="150" y="1626"/>
                    <a:pt x="150" y="1626"/>
                    <a:pt x="150" y="1626"/>
                  </a:cubicBezTo>
                  <a:cubicBezTo>
                    <a:pt x="135" y="290"/>
                    <a:pt x="135" y="290"/>
                    <a:pt x="135" y="290"/>
                  </a:cubicBezTo>
                  <a:cubicBezTo>
                    <a:pt x="27" y="0"/>
                    <a:pt x="27" y="0"/>
                    <a:pt x="27"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63" name="Freeform 51"/>
            <p:cNvSpPr>
              <a:spLocks/>
            </p:cNvSpPr>
            <p:nvPr/>
          </p:nvSpPr>
          <p:spPr bwMode="auto">
            <a:xfrm>
              <a:off x="6161979" y="4441687"/>
              <a:ext cx="157542" cy="298252"/>
            </a:xfrm>
            <a:custGeom>
              <a:avLst/>
              <a:gdLst>
                <a:gd name="T0" fmla="*/ 45 w 99"/>
                <a:gd name="T1" fmla="*/ 0 h 187"/>
                <a:gd name="T2" fmla="*/ 45 w 99"/>
                <a:gd name="T3" fmla="*/ 0 h 187"/>
                <a:gd name="T4" fmla="*/ 11 w 99"/>
                <a:gd name="T5" fmla="*/ 3 h 187"/>
                <a:gd name="T6" fmla="*/ 0 w 99"/>
                <a:gd name="T7" fmla="*/ 3 h 187"/>
                <a:gd name="T8" fmla="*/ 0 w 99"/>
                <a:gd name="T9" fmla="*/ 160 h 187"/>
                <a:gd name="T10" fmla="*/ 3 w 99"/>
                <a:gd name="T11" fmla="*/ 160 h 187"/>
                <a:gd name="T12" fmla="*/ 4 w 99"/>
                <a:gd name="T13" fmla="*/ 160 h 187"/>
                <a:gd name="T14" fmla="*/ 42 w 99"/>
                <a:gd name="T15" fmla="*/ 187 h 187"/>
                <a:gd name="T16" fmla="*/ 72 w 99"/>
                <a:gd name="T17" fmla="*/ 157 h 187"/>
                <a:gd name="T18" fmla="*/ 73 w 99"/>
                <a:gd name="T19" fmla="*/ 157 h 187"/>
                <a:gd name="T20" fmla="*/ 99 w 99"/>
                <a:gd name="T21" fmla="*/ 174 h 187"/>
                <a:gd name="T22" fmla="*/ 99 w 99"/>
                <a:gd name="T23" fmla="*/ 172 h 187"/>
                <a:gd name="T24" fmla="*/ 45 w 99"/>
                <a:gd name="T25"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187">
                  <a:moveTo>
                    <a:pt x="45" y="0"/>
                  </a:moveTo>
                  <a:cubicBezTo>
                    <a:pt x="45" y="0"/>
                    <a:pt x="45" y="0"/>
                    <a:pt x="45" y="0"/>
                  </a:cubicBezTo>
                  <a:cubicBezTo>
                    <a:pt x="33" y="2"/>
                    <a:pt x="21" y="3"/>
                    <a:pt x="11" y="3"/>
                  </a:cubicBezTo>
                  <a:cubicBezTo>
                    <a:pt x="7" y="3"/>
                    <a:pt x="3" y="3"/>
                    <a:pt x="0" y="3"/>
                  </a:cubicBezTo>
                  <a:cubicBezTo>
                    <a:pt x="0" y="160"/>
                    <a:pt x="0" y="160"/>
                    <a:pt x="0" y="160"/>
                  </a:cubicBezTo>
                  <a:cubicBezTo>
                    <a:pt x="1" y="160"/>
                    <a:pt x="2" y="160"/>
                    <a:pt x="3" y="160"/>
                  </a:cubicBezTo>
                  <a:cubicBezTo>
                    <a:pt x="3" y="160"/>
                    <a:pt x="4" y="160"/>
                    <a:pt x="4" y="160"/>
                  </a:cubicBezTo>
                  <a:cubicBezTo>
                    <a:pt x="29" y="160"/>
                    <a:pt x="39" y="178"/>
                    <a:pt x="42" y="187"/>
                  </a:cubicBezTo>
                  <a:cubicBezTo>
                    <a:pt x="44" y="179"/>
                    <a:pt x="50" y="158"/>
                    <a:pt x="72" y="157"/>
                  </a:cubicBezTo>
                  <a:cubicBezTo>
                    <a:pt x="73" y="157"/>
                    <a:pt x="73" y="157"/>
                    <a:pt x="73" y="157"/>
                  </a:cubicBezTo>
                  <a:cubicBezTo>
                    <a:pt x="87" y="157"/>
                    <a:pt x="94" y="166"/>
                    <a:pt x="99" y="174"/>
                  </a:cubicBezTo>
                  <a:cubicBezTo>
                    <a:pt x="99" y="172"/>
                    <a:pt x="99" y="172"/>
                    <a:pt x="99" y="172"/>
                  </a:cubicBezTo>
                  <a:cubicBezTo>
                    <a:pt x="45" y="0"/>
                    <a:pt x="45" y="0"/>
                    <a:pt x="45"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64" name="Freeform 52"/>
            <p:cNvSpPr>
              <a:spLocks/>
            </p:cNvSpPr>
            <p:nvPr/>
          </p:nvSpPr>
          <p:spPr bwMode="auto">
            <a:xfrm>
              <a:off x="6161979" y="4696851"/>
              <a:ext cx="68672" cy="2158456"/>
            </a:xfrm>
            <a:custGeom>
              <a:avLst/>
              <a:gdLst>
                <a:gd name="T0" fmla="*/ 4 w 43"/>
                <a:gd name="T1" fmla="*/ 0 h 1356"/>
                <a:gd name="T2" fmla="*/ 3 w 43"/>
                <a:gd name="T3" fmla="*/ 0 h 1356"/>
                <a:gd name="T4" fmla="*/ 0 w 43"/>
                <a:gd name="T5" fmla="*/ 0 h 1356"/>
                <a:gd name="T6" fmla="*/ 0 w 43"/>
                <a:gd name="T7" fmla="*/ 1356 h 1356"/>
                <a:gd name="T8" fmla="*/ 43 w 43"/>
                <a:gd name="T9" fmla="*/ 1356 h 1356"/>
                <a:gd name="T10" fmla="*/ 43 w 43"/>
                <a:gd name="T11" fmla="*/ 1355 h 1356"/>
                <a:gd name="T12" fmla="*/ 42 w 43"/>
                <a:gd name="T13" fmla="*/ 1355 h 1356"/>
                <a:gd name="T14" fmla="*/ 42 w 43"/>
                <a:gd name="T15" fmla="*/ 29 h 1356"/>
                <a:gd name="T16" fmla="*/ 42 w 43"/>
                <a:gd name="T17" fmla="*/ 27 h 1356"/>
                <a:gd name="T18" fmla="*/ 4 w 43"/>
                <a:gd name="T19"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1356">
                  <a:moveTo>
                    <a:pt x="4" y="0"/>
                  </a:moveTo>
                  <a:cubicBezTo>
                    <a:pt x="4" y="0"/>
                    <a:pt x="3" y="0"/>
                    <a:pt x="3" y="0"/>
                  </a:cubicBezTo>
                  <a:cubicBezTo>
                    <a:pt x="2" y="0"/>
                    <a:pt x="1" y="0"/>
                    <a:pt x="0" y="0"/>
                  </a:cubicBezTo>
                  <a:cubicBezTo>
                    <a:pt x="0" y="1356"/>
                    <a:pt x="0" y="1356"/>
                    <a:pt x="0" y="1356"/>
                  </a:cubicBezTo>
                  <a:cubicBezTo>
                    <a:pt x="43" y="1356"/>
                    <a:pt x="43" y="1356"/>
                    <a:pt x="43" y="1356"/>
                  </a:cubicBezTo>
                  <a:cubicBezTo>
                    <a:pt x="43" y="1355"/>
                    <a:pt x="43" y="1355"/>
                    <a:pt x="43" y="1355"/>
                  </a:cubicBezTo>
                  <a:cubicBezTo>
                    <a:pt x="42" y="1355"/>
                    <a:pt x="42" y="1355"/>
                    <a:pt x="42" y="1355"/>
                  </a:cubicBezTo>
                  <a:cubicBezTo>
                    <a:pt x="42" y="29"/>
                    <a:pt x="42" y="29"/>
                    <a:pt x="42" y="29"/>
                  </a:cubicBezTo>
                  <a:cubicBezTo>
                    <a:pt x="42" y="29"/>
                    <a:pt x="42" y="28"/>
                    <a:pt x="42" y="27"/>
                  </a:cubicBezTo>
                  <a:cubicBezTo>
                    <a:pt x="39" y="18"/>
                    <a:pt x="29" y="0"/>
                    <a:pt x="4" y="0"/>
                  </a:cubicBezTo>
                </a:path>
              </a:pathLst>
            </a:custGeom>
            <a:solidFill>
              <a:srgbClr val="F39C1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65" name="Freeform 53"/>
            <p:cNvSpPr>
              <a:spLocks/>
            </p:cNvSpPr>
            <p:nvPr/>
          </p:nvSpPr>
          <p:spPr bwMode="auto">
            <a:xfrm>
              <a:off x="6228631" y="4692138"/>
              <a:ext cx="100315" cy="2161149"/>
            </a:xfrm>
            <a:custGeom>
              <a:avLst/>
              <a:gdLst>
                <a:gd name="T0" fmla="*/ 31 w 63"/>
                <a:gd name="T1" fmla="*/ 0 h 1358"/>
                <a:gd name="T2" fmla="*/ 30 w 63"/>
                <a:gd name="T3" fmla="*/ 0 h 1358"/>
                <a:gd name="T4" fmla="*/ 0 w 63"/>
                <a:gd name="T5" fmla="*/ 30 h 1358"/>
                <a:gd name="T6" fmla="*/ 0 w 63"/>
                <a:gd name="T7" fmla="*/ 32 h 1358"/>
                <a:gd name="T8" fmla="*/ 0 w 63"/>
                <a:gd name="T9" fmla="*/ 1358 h 1358"/>
                <a:gd name="T10" fmla="*/ 1 w 63"/>
                <a:gd name="T11" fmla="*/ 1358 h 1358"/>
                <a:gd name="T12" fmla="*/ 63 w 63"/>
                <a:gd name="T13" fmla="*/ 1358 h 1358"/>
                <a:gd name="T14" fmla="*/ 63 w 63"/>
                <a:gd name="T15" fmla="*/ 32 h 1358"/>
                <a:gd name="T16" fmla="*/ 57 w 63"/>
                <a:gd name="T17" fmla="*/ 17 h 1358"/>
                <a:gd name="T18" fmla="*/ 31 w 63"/>
                <a:gd name="T19" fmla="*/ 0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358">
                  <a:moveTo>
                    <a:pt x="31" y="0"/>
                  </a:moveTo>
                  <a:cubicBezTo>
                    <a:pt x="31" y="0"/>
                    <a:pt x="31" y="0"/>
                    <a:pt x="30" y="0"/>
                  </a:cubicBezTo>
                  <a:cubicBezTo>
                    <a:pt x="8" y="1"/>
                    <a:pt x="2" y="22"/>
                    <a:pt x="0" y="30"/>
                  </a:cubicBezTo>
                  <a:cubicBezTo>
                    <a:pt x="0" y="31"/>
                    <a:pt x="0" y="32"/>
                    <a:pt x="0" y="32"/>
                  </a:cubicBezTo>
                  <a:cubicBezTo>
                    <a:pt x="0" y="1358"/>
                    <a:pt x="0" y="1358"/>
                    <a:pt x="0" y="1358"/>
                  </a:cubicBezTo>
                  <a:cubicBezTo>
                    <a:pt x="1" y="1358"/>
                    <a:pt x="1" y="1358"/>
                    <a:pt x="1" y="1358"/>
                  </a:cubicBezTo>
                  <a:cubicBezTo>
                    <a:pt x="63" y="1358"/>
                    <a:pt x="63" y="1358"/>
                    <a:pt x="63" y="1358"/>
                  </a:cubicBezTo>
                  <a:cubicBezTo>
                    <a:pt x="63" y="32"/>
                    <a:pt x="63" y="32"/>
                    <a:pt x="63" y="32"/>
                  </a:cubicBezTo>
                  <a:cubicBezTo>
                    <a:pt x="63" y="32"/>
                    <a:pt x="61" y="24"/>
                    <a:pt x="57" y="17"/>
                  </a:cubicBezTo>
                  <a:cubicBezTo>
                    <a:pt x="52" y="9"/>
                    <a:pt x="45" y="0"/>
                    <a:pt x="31" y="0"/>
                  </a:cubicBezTo>
                </a:path>
              </a:pathLst>
            </a:custGeom>
            <a:solidFill>
              <a:srgbClr val="F39C1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66" name="Freeform 54"/>
            <p:cNvSpPr>
              <a:spLocks/>
            </p:cNvSpPr>
            <p:nvPr/>
          </p:nvSpPr>
          <p:spPr bwMode="auto">
            <a:xfrm>
              <a:off x="6161979" y="4268661"/>
              <a:ext cx="72038" cy="178413"/>
            </a:xfrm>
            <a:custGeom>
              <a:avLst/>
              <a:gdLst>
                <a:gd name="T0" fmla="*/ 12 w 45"/>
                <a:gd name="T1" fmla="*/ 0 h 112"/>
                <a:gd name="T2" fmla="*/ 7 w 45"/>
                <a:gd name="T3" fmla="*/ 0 h 112"/>
                <a:gd name="T4" fmla="*/ 0 w 45"/>
                <a:gd name="T5" fmla="*/ 0 h 112"/>
                <a:gd name="T6" fmla="*/ 0 w 45"/>
                <a:gd name="T7" fmla="*/ 112 h 112"/>
                <a:gd name="T8" fmla="*/ 11 w 45"/>
                <a:gd name="T9" fmla="*/ 112 h 112"/>
                <a:gd name="T10" fmla="*/ 45 w 45"/>
                <a:gd name="T11" fmla="*/ 109 h 112"/>
                <a:gd name="T12" fmla="*/ 45 w 45"/>
                <a:gd name="T13" fmla="*/ 109 h 112"/>
                <a:gd name="T14" fmla="*/ 12 w 45"/>
                <a:gd name="T15" fmla="*/ 0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112">
                  <a:moveTo>
                    <a:pt x="12" y="0"/>
                  </a:moveTo>
                  <a:cubicBezTo>
                    <a:pt x="7" y="0"/>
                    <a:pt x="7" y="0"/>
                    <a:pt x="7" y="0"/>
                  </a:cubicBezTo>
                  <a:cubicBezTo>
                    <a:pt x="0" y="0"/>
                    <a:pt x="0" y="0"/>
                    <a:pt x="0" y="0"/>
                  </a:cubicBezTo>
                  <a:cubicBezTo>
                    <a:pt x="0" y="112"/>
                    <a:pt x="0" y="112"/>
                    <a:pt x="0" y="112"/>
                  </a:cubicBezTo>
                  <a:cubicBezTo>
                    <a:pt x="3" y="112"/>
                    <a:pt x="7" y="112"/>
                    <a:pt x="11" y="112"/>
                  </a:cubicBezTo>
                  <a:cubicBezTo>
                    <a:pt x="21" y="112"/>
                    <a:pt x="33" y="111"/>
                    <a:pt x="45" y="109"/>
                  </a:cubicBezTo>
                  <a:cubicBezTo>
                    <a:pt x="45" y="109"/>
                    <a:pt x="45" y="109"/>
                    <a:pt x="45" y="109"/>
                  </a:cubicBezTo>
                  <a:cubicBezTo>
                    <a:pt x="12" y="0"/>
                    <a:pt x="12" y="0"/>
                    <a:pt x="12" y="0"/>
                  </a:cubicBezTo>
                </a:path>
              </a:pathLst>
            </a:custGeom>
            <a:solidFill>
              <a:srgbClr val="F39C1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grpSp>
      <p:grpSp>
        <p:nvGrpSpPr>
          <p:cNvPr id="367" name="Group 6"/>
          <p:cNvGrpSpPr/>
          <p:nvPr userDrawn="1"/>
        </p:nvGrpSpPr>
        <p:grpSpPr>
          <a:xfrm rot="10800000" flipV="1">
            <a:off x="11470738" y="6225655"/>
            <a:ext cx="409232" cy="3142082"/>
            <a:chOff x="6480429" y="3713225"/>
            <a:chExt cx="409339" cy="3142082"/>
          </a:xfrm>
        </p:grpSpPr>
        <p:sp>
          <p:nvSpPr>
            <p:cNvPr id="368" name="Freeform 5"/>
            <p:cNvSpPr>
              <a:spLocks/>
            </p:cNvSpPr>
            <p:nvPr/>
          </p:nvSpPr>
          <p:spPr bwMode="auto">
            <a:xfrm>
              <a:off x="6491874" y="3722651"/>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69" name="Freeform 6"/>
            <p:cNvSpPr>
              <a:spLocks/>
            </p:cNvSpPr>
            <p:nvPr/>
          </p:nvSpPr>
          <p:spPr bwMode="auto">
            <a:xfrm>
              <a:off x="6491874" y="3722651"/>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70" name="Freeform 7"/>
            <p:cNvSpPr>
              <a:spLocks/>
            </p:cNvSpPr>
            <p:nvPr/>
          </p:nvSpPr>
          <p:spPr bwMode="auto">
            <a:xfrm>
              <a:off x="6579397" y="4144108"/>
              <a:ext cx="125899" cy="2711199"/>
            </a:xfrm>
            <a:custGeom>
              <a:avLst/>
              <a:gdLst>
                <a:gd name="T0" fmla="*/ 79 w 79"/>
                <a:gd name="T1" fmla="*/ 1703 h 1703"/>
                <a:gd name="T2" fmla="*/ 0 w 79"/>
                <a:gd name="T3" fmla="*/ 1703 h 1703"/>
                <a:gd name="T4" fmla="*/ 0 w 79"/>
                <a:gd name="T5" fmla="*/ 33 h 1703"/>
                <a:gd name="T6" fmla="*/ 38 w 79"/>
                <a:gd name="T7" fmla="*/ 1 h 1703"/>
                <a:gd name="T8" fmla="*/ 79 w 79"/>
                <a:gd name="T9" fmla="*/ 33 h 1703"/>
                <a:gd name="T10" fmla="*/ 79 w 79"/>
                <a:gd name="T11" fmla="*/ 1703 h 1703"/>
              </a:gdLst>
              <a:ahLst/>
              <a:cxnLst>
                <a:cxn ang="0">
                  <a:pos x="T0" y="T1"/>
                </a:cxn>
                <a:cxn ang="0">
                  <a:pos x="T2" y="T3"/>
                </a:cxn>
                <a:cxn ang="0">
                  <a:pos x="T4" y="T5"/>
                </a:cxn>
                <a:cxn ang="0">
                  <a:pos x="T6" y="T7"/>
                </a:cxn>
                <a:cxn ang="0">
                  <a:pos x="T8" y="T9"/>
                </a:cxn>
                <a:cxn ang="0">
                  <a:pos x="T10" y="T11"/>
                </a:cxn>
              </a:cxnLst>
              <a:rect l="0" t="0" r="r" b="b"/>
              <a:pathLst>
                <a:path w="79" h="1703">
                  <a:moveTo>
                    <a:pt x="79" y="1703"/>
                  </a:moveTo>
                  <a:cubicBezTo>
                    <a:pt x="0" y="1703"/>
                    <a:pt x="0" y="1703"/>
                    <a:pt x="0" y="1703"/>
                  </a:cubicBezTo>
                  <a:cubicBezTo>
                    <a:pt x="0" y="33"/>
                    <a:pt x="0" y="33"/>
                    <a:pt x="0" y="33"/>
                  </a:cubicBezTo>
                  <a:cubicBezTo>
                    <a:pt x="0" y="33"/>
                    <a:pt x="5" y="2"/>
                    <a:pt x="38" y="1"/>
                  </a:cubicBezTo>
                  <a:cubicBezTo>
                    <a:pt x="72" y="0"/>
                    <a:pt x="79" y="33"/>
                    <a:pt x="79" y="33"/>
                  </a:cubicBezTo>
                  <a:cubicBezTo>
                    <a:pt x="79" y="1703"/>
                    <a:pt x="79" y="1703"/>
                    <a:pt x="79" y="1703"/>
                  </a:cubicBezTo>
                </a:path>
              </a:pathLst>
            </a:custGeom>
            <a:solidFill>
              <a:srgbClr val="E23761">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71" name="Freeform 8"/>
            <p:cNvSpPr>
              <a:spLocks/>
            </p:cNvSpPr>
            <p:nvPr/>
          </p:nvSpPr>
          <p:spPr bwMode="auto">
            <a:xfrm>
              <a:off x="6701930" y="4141415"/>
              <a:ext cx="100315" cy="2711872"/>
            </a:xfrm>
            <a:custGeom>
              <a:avLst/>
              <a:gdLst>
                <a:gd name="T0" fmla="*/ 63 w 63"/>
                <a:gd name="T1" fmla="*/ 1704 h 1704"/>
                <a:gd name="T2" fmla="*/ 0 w 63"/>
                <a:gd name="T3" fmla="*/ 1704 h 1704"/>
                <a:gd name="T4" fmla="*/ 0 w 63"/>
                <a:gd name="T5" fmla="*/ 33 h 1704"/>
                <a:gd name="T6" fmla="*/ 31 w 63"/>
                <a:gd name="T7" fmla="*/ 1 h 1704"/>
                <a:gd name="T8" fmla="*/ 63 w 63"/>
                <a:gd name="T9" fmla="*/ 33 h 1704"/>
                <a:gd name="T10" fmla="*/ 63 w 63"/>
                <a:gd name="T11" fmla="*/ 1704 h 1704"/>
              </a:gdLst>
              <a:ahLst/>
              <a:cxnLst>
                <a:cxn ang="0">
                  <a:pos x="T0" y="T1"/>
                </a:cxn>
                <a:cxn ang="0">
                  <a:pos x="T2" y="T3"/>
                </a:cxn>
                <a:cxn ang="0">
                  <a:pos x="T4" y="T5"/>
                </a:cxn>
                <a:cxn ang="0">
                  <a:pos x="T6" y="T7"/>
                </a:cxn>
                <a:cxn ang="0">
                  <a:pos x="T8" y="T9"/>
                </a:cxn>
                <a:cxn ang="0">
                  <a:pos x="T10" y="T11"/>
                </a:cxn>
              </a:cxnLst>
              <a:rect l="0" t="0" r="r" b="b"/>
              <a:pathLst>
                <a:path w="63" h="1704">
                  <a:moveTo>
                    <a:pt x="63" y="1704"/>
                  </a:moveTo>
                  <a:cubicBezTo>
                    <a:pt x="0" y="1704"/>
                    <a:pt x="0" y="1704"/>
                    <a:pt x="0" y="1704"/>
                  </a:cubicBezTo>
                  <a:cubicBezTo>
                    <a:pt x="0" y="33"/>
                    <a:pt x="0" y="33"/>
                    <a:pt x="0" y="33"/>
                  </a:cubicBezTo>
                  <a:cubicBezTo>
                    <a:pt x="0" y="33"/>
                    <a:pt x="4" y="1"/>
                    <a:pt x="31" y="1"/>
                  </a:cubicBezTo>
                  <a:cubicBezTo>
                    <a:pt x="58" y="0"/>
                    <a:pt x="63" y="33"/>
                    <a:pt x="63" y="33"/>
                  </a:cubicBezTo>
                  <a:cubicBezTo>
                    <a:pt x="63" y="1704"/>
                    <a:pt x="63" y="1704"/>
                    <a:pt x="63" y="1704"/>
                  </a:cubicBezTo>
                </a:path>
              </a:pathLst>
            </a:custGeom>
            <a:solidFill>
              <a:srgbClr val="3DCE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72" name="Freeform 9"/>
            <p:cNvSpPr>
              <a:spLocks/>
            </p:cNvSpPr>
            <p:nvPr/>
          </p:nvSpPr>
          <p:spPr bwMode="auto">
            <a:xfrm>
              <a:off x="6480429" y="4141415"/>
              <a:ext cx="100315" cy="2711872"/>
            </a:xfrm>
            <a:custGeom>
              <a:avLst/>
              <a:gdLst>
                <a:gd name="T0" fmla="*/ 63 w 63"/>
                <a:gd name="T1" fmla="*/ 1704 h 1704"/>
                <a:gd name="T2" fmla="*/ 0 w 63"/>
                <a:gd name="T3" fmla="*/ 1704 h 1704"/>
                <a:gd name="T4" fmla="*/ 0 w 63"/>
                <a:gd name="T5" fmla="*/ 33 h 1704"/>
                <a:gd name="T6" fmla="*/ 31 w 63"/>
                <a:gd name="T7" fmla="*/ 1 h 1704"/>
                <a:gd name="T8" fmla="*/ 63 w 63"/>
                <a:gd name="T9" fmla="*/ 33 h 1704"/>
                <a:gd name="T10" fmla="*/ 63 w 63"/>
                <a:gd name="T11" fmla="*/ 1704 h 1704"/>
              </a:gdLst>
              <a:ahLst/>
              <a:cxnLst>
                <a:cxn ang="0">
                  <a:pos x="T0" y="T1"/>
                </a:cxn>
                <a:cxn ang="0">
                  <a:pos x="T2" y="T3"/>
                </a:cxn>
                <a:cxn ang="0">
                  <a:pos x="T4" y="T5"/>
                </a:cxn>
                <a:cxn ang="0">
                  <a:pos x="T6" y="T7"/>
                </a:cxn>
                <a:cxn ang="0">
                  <a:pos x="T8" y="T9"/>
                </a:cxn>
                <a:cxn ang="0">
                  <a:pos x="T10" y="T11"/>
                </a:cxn>
              </a:cxnLst>
              <a:rect l="0" t="0" r="r" b="b"/>
              <a:pathLst>
                <a:path w="63" h="1704">
                  <a:moveTo>
                    <a:pt x="63" y="1704"/>
                  </a:moveTo>
                  <a:cubicBezTo>
                    <a:pt x="0" y="1704"/>
                    <a:pt x="0" y="1704"/>
                    <a:pt x="0" y="1704"/>
                  </a:cubicBezTo>
                  <a:cubicBezTo>
                    <a:pt x="0" y="33"/>
                    <a:pt x="0" y="33"/>
                    <a:pt x="0" y="33"/>
                  </a:cubicBezTo>
                  <a:cubicBezTo>
                    <a:pt x="0" y="33"/>
                    <a:pt x="4" y="1"/>
                    <a:pt x="31" y="1"/>
                  </a:cubicBezTo>
                  <a:cubicBezTo>
                    <a:pt x="58" y="0"/>
                    <a:pt x="63" y="33"/>
                    <a:pt x="63" y="33"/>
                  </a:cubicBezTo>
                  <a:lnTo>
                    <a:pt x="63" y="1704"/>
                  </a:lnTo>
                  <a:close/>
                </a:path>
              </a:pathLst>
            </a:custGeom>
            <a:solidFill>
              <a:srgbClr val="E23761">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73" name="Freeform 10"/>
            <p:cNvSpPr>
              <a:spLocks/>
            </p:cNvSpPr>
            <p:nvPr/>
          </p:nvSpPr>
          <p:spPr bwMode="auto">
            <a:xfrm>
              <a:off x="6576031" y="3714572"/>
              <a:ext cx="131958" cy="191204"/>
            </a:xfrm>
            <a:custGeom>
              <a:avLst/>
              <a:gdLst>
                <a:gd name="T0" fmla="*/ 0 w 83"/>
                <a:gd name="T1" fmla="*/ 111 h 120"/>
                <a:gd name="T2" fmla="*/ 83 w 83"/>
                <a:gd name="T3" fmla="*/ 113 h 120"/>
                <a:gd name="T4" fmla="*/ 50 w 83"/>
                <a:gd name="T5" fmla="*/ 0 h 120"/>
                <a:gd name="T6" fmla="*/ 29 w 83"/>
                <a:gd name="T7" fmla="*/ 0 h 120"/>
                <a:gd name="T8" fmla="*/ 0 w 83"/>
                <a:gd name="T9" fmla="*/ 111 h 120"/>
              </a:gdLst>
              <a:ahLst/>
              <a:cxnLst>
                <a:cxn ang="0">
                  <a:pos x="T0" y="T1"/>
                </a:cxn>
                <a:cxn ang="0">
                  <a:pos x="T2" y="T3"/>
                </a:cxn>
                <a:cxn ang="0">
                  <a:pos x="T4" y="T5"/>
                </a:cxn>
                <a:cxn ang="0">
                  <a:pos x="T6" y="T7"/>
                </a:cxn>
                <a:cxn ang="0">
                  <a:pos x="T8" y="T9"/>
                </a:cxn>
              </a:cxnLst>
              <a:rect l="0" t="0" r="r" b="b"/>
              <a:pathLst>
                <a:path w="83" h="120">
                  <a:moveTo>
                    <a:pt x="0" y="111"/>
                  </a:moveTo>
                  <a:cubicBezTo>
                    <a:pt x="0" y="111"/>
                    <a:pt x="40" y="120"/>
                    <a:pt x="83" y="113"/>
                  </a:cubicBezTo>
                  <a:cubicBezTo>
                    <a:pt x="50" y="0"/>
                    <a:pt x="50" y="0"/>
                    <a:pt x="50" y="0"/>
                  </a:cubicBezTo>
                  <a:cubicBezTo>
                    <a:pt x="29" y="0"/>
                    <a:pt x="29" y="0"/>
                    <a:pt x="29" y="0"/>
                  </a:cubicBezTo>
                  <a:cubicBezTo>
                    <a:pt x="0" y="111"/>
                    <a:pt x="0" y="111"/>
                    <a:pt x="0" y="111"/>
                  </a:cubicBezTo>
                </a:path>
              </a:pathLst>
            </a:custGeom>
            <a:solidFill>
              <a:srgbClr val="E23761">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74" name="Freeform 55"/>
            <p:cNvSpPr>
              <a:spLocks/>
            </p:cNvSpPr>
            <p:nvPr/>
          </p:nvSpPr>
          <p:spPr bwMode="auto">
            <a:xfrm>
              <a:off x="6655475" y="3713225"/>
              <a:ext cx="234293" cy="3142082"/>
            </a:xfrm>
            <a:custGeom>
              <a:avLst/>
              <a:gdLst>
                <a:gd name="T0" fmla="*/ 24 w 147"/>
                <a:gd name="T1" fmla="*/ 0 h 1974"/>
                <a:gd name="T2" fmla="*/ 0 w 147"/>
                <a:gd name="T3" fmla="*/ 1 h 1974"/>
                <a:gd name="T4" fmla="*/ 33 w 147"/>
                <a:gd name="T5" fmla="*/ 114 h 1974"/>
                <a:gd name="T6" fmla="*/ 33 w 147"/>
                <a:gd name="T7" fmla="*/ 114 h 1974"/>
                <a:gd name="T8" fmla="*/ 87 w 147"/>
                <a:gd name="T9" fmla="*/ 284 h 1974"/>
                <a:gd name="T10" fmla="*/ 86 w 147"/>
                <a:gd name="T11" fmla="*/ 286 h 1974"/>
                <a:gd name="T12" fmla="*/ 92 w 147"/>
                <a:gd name="T13" fmla="*/ 302 h 1974"/>
                <a:gd name="T14" fmla="*/ 92 w 147"/>
                <a:gd name="T15" fmla="*/ 1973 h 1974"/>
                <a:gd name="T16" fmla="*/ 31 w 147"/>
                <a:gd name="T17" fmla="*/ 1973 h 1974"/>
                <a:gd name="T18" fmla="*/ 31 w 147"/>
                <a:gd name="T19" fmla="*/ 1974 h 1974"/>
                <a:gd name="T20" fmla="*/ 147 w 147"/>
                <a:gd name="T21" fmla="*/ 1974 h 1974"/>
                <a:gd name="T22" fmla="*/ 132 w 147"/>
                <a:gd name="T23" fmla="*/ 290 h 1974"/>
                <a:gd name="T24" fmla="*/ 24 w 147"/>
                <a:gd name="T25" fmla="*/ 0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7" h="1974">
                  <a:moveTo>
                    <a:pt x="24" y="0"/>
                  </a:moveTo>
                  <a:cubicBezTo>
                    <a:pt x="0" y="1"/>
                    <a:pt x="0" y="1"/>
                    <a:pt x="0" y="1"/>
                  </a:cubicBezTo>
                  <a:cubicBezTo>
                    <a:pt x="33" y="114"/>
                    <a:pt x="33" y="114"/>
                    <a:pt x="33" y="114"/>
                  </a:cubicBezTo>
                  <a:cubicBezTo>
                    <a:pt x="33" y="114"/>
                    <a:pt x="33" y="114"/>
                    <a:pt x="33" y="114"/>
                  </a:cubicBezTo>
                  <a:cubicBezTo>
                    <a:pt x="87" y="284"/>
                    <a:pt x="87" y="284"/>
                    <a:pt x="87" y="284"/>
                  </a:cubicBezTo>
                  <a:cubicBezTo>
                    <a:pt x="86" y="286"/>
                    <a:pt x="86" y="286"/>
                    <a:pt x="86" y="286"/>
                  </a:cubicBezTo>
                  <a:cubicBezTo>
                    <a:pt x="91" y="294"/>
                    <a:pt x="92" y="302"/>
                    <a:pt x="92" y="302"/>
                  </a:cubicBezTo>
                  <a:cubicBezTo>
                    <a:pt x="92" y="1973"/>
                    <a:pt x="92" y="1973"/>
                    <a:pt x="92" y="1973"/>
                  </a:cubicBezTo>
                  <a:cubicBezTo>
                    <a:pt x="31" y="1973"/>
                    <a:pt x="31" y="1973"/>
                    <a:pt x="31" y="1973"/>
                  </a:cubicBezTo>
                  <a:cubicBezTo>
                    <a:pt x="31" y="1974"/>
                    <a:pt x="31" y="1974"/>
                    <a:pt x="31" y="1974"/>
                  </a:cubicBezTo>
                  <a:cubicBezTo>
                    <a:pt x="147" y="1974"/>
                    <a:pt x="147" y="1974"/>
                    <a:pt x="147" y="1974"/>
                  </a:cubicBezTo>
                  <a:cubicBezTo>
                    <a:pt x="132" y="290"/>
                    <a:pt x="132" y="290"/>
                    <a:pt x="132" y="290"/>
                  </a:cubicBezTo>
                  <a:cubicBezTo>
                    <a:pt x="24" y="0"/>
                    <a:pt x="24" y="0"/>
                    <a:pt x="2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75" name="Freeform 56"/>
            <p:cNvSpPr>
              <a:spLocks/>
            </p:cNvSpPr>
            <p:nvPr/>
          </p:nvSpPr>
          <p:spPr bwMode="auto">
            <a:xfrm>
              <a:off x="6639990" y="3894331"/>
              <a:ext cx="154175" cy="294886"/>
            </a:xfrm>
            <a:custGeom>
              <a:avLst/>
              <a:gdLst>
                <a:gd name="T0" fmla="*/ 43 w 97"/>
                <a:gd name="T1" fmla="*/ 0 h 185"/>
                <a:gd name="T2" fmla="*/ 8 w 97"/>
                <a:gd name="T3" fmla="*/ 3 h 185"/>
                <a:gd name="T4" fmla="*/ 0 w 97"/>
                <a:gd name="T5" fmla="*/ 3 h 185"/>
                <a:gd name="T6" fmla="*/ 0 w 97"/>
                <a:gd name="T7" fmla="*/ 158 h 185"/>
                <a:gd name="T8" fmla="*/ 0 w 97"/>
                <a:gd name="T9" fmla="*/ 158 h 185"/>
                <a:gd name="T10" fmla="*/ 1 w 97"/>
                <a:gd name="T11" fmla="*/ 158 h 185"/>
                <a:gd name="T12" fmla="*/ 39 w 97"/>
                <a:gd name="T13" fmla="*/ 185 h 185"/>
                <a:gd name="T14" fmla="*/ 70 w 97"/>
                <a:gd name="T15" fmla="*/ 156 h 185"/>
                <a:gd name="T16" fmla="*/ 71 w 97"/>
                <a:gd name="T17" fmla="*/ 156 h 185"/>
                <a:gd name="T18" fmla="*/ 96 w 97"/>
                <a:gd name="T19" fmla="*/ 172 h 185"/>
                <a:gd name="T20" fmla="*/ 97 w 97"/>
                <a:gd name="T21" fmla="*/ 170 h 185"/>
                <a:gd name="T22" fmla="*/ 43 w 97"/>
                <a:gd name="T23"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7" h="185">
                  <a:moveTo>
                    <a:pt x="43" y="0"/>
                  </a:moveTo>
                  <a:cubicBezTo>
                    <a:pt x="31" y="2"/>
                    <a:pt x="19" y="3"/>
                    <a:pt x="8" y="3"/>
                  </a:cubicBezTo>
                  <a:cubicBezTo>
                    <a:pt x="5" y="3"/>
                    <a:pt x="3" y="3"/>
                    <a:pt x="0" y="3"/>
                  </a:cubicBezTo>
                  <a:cubicBezTo>
                    <a:pt x="0" y="158"/>
                    <a:pt x="0" y="158"/>
                    <a:pt x="0" y="158"/>
                  </a:cubicBezTo>
                  <a:cubicBezTo>
                    <a:pt x="0" y="158"/>
                    <a:pt x="0" y="158"/>
                    <a:pt x="0" y="158"/>
                  </a:cubicBezTo>
                  <a:cubicBezTo>
                    <a:pt x="1" y="158"/>
                    <a:pt x="1" y="158"/>
                    <a:pt x="1" y="158"/>
                  </a:cubicBezTo>
                  <a:cubicBezTo>
                    <a:pt x="26" y="158"/>
                    <a:pt x="36" y="176"/>
                    <a:pt x="39" y="185"/>
                  </a:cubicBezTo>
                  <a:cubicBezTo>
                    <a:pt x="41" y="178"/>
                    <a:pt x="47" y="156"/>
                    <a:pt x="70" y="156"/>
                  </a:cubicBezTo>
                  <a:cubicBezTo>
                    <a:pt x="70" y="156"/>
                    <a:pt x="70" y="156"/>
                    <a:pt x="71" y="156"/>
                  </a:cubicBezTo>
                  <a:cubicBezTo>
                    <a:pt x="84" y="156"/>
                    <a:pt x="92" y="164"/>
                    <a:pt x="96" y="172"/>
                  </a:cubicBezTo>
                  <a:cubicBezTo>
                    <a:pt x="97" y="170"/>
                    <a:pt x="97" y="170"/>
                    <a:pt x="97" y="170"/>
                  </a:cubicBezTo>
                  <a:cubicBezTo>
                    <a:pt x="43" y="0"/>
                    <a:pt x="43" y="0"/>
                    <a:pt x="43"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76" name="Freeform 57"/>
            <p:cNvSpPr>
              <a:spLocks/>
            </p:cNvSpPr>
            <p:nvPr/>
          </p:nvSpPr>
          <p:spPr bwMode="auto">
            <a:xfrm>
              <a:off x="6639990" y="4146128"/>
              <a:ext cx="65306" cy="2709179"/>
            </a:xfrm>
            <a:custGeom>
              <a:avLst/>
              <a:gdLst>
                <a:gd name="T0" fmla="*/ 1 w 41"/>
                <a:gd name="T1" fmla="*/ 0 h 1702"/>
                <a:gd name="T2" fmla="*/ 0 w 41"/>
                <a:gd name="T3" fmla="*/ 0 h 1702"/>
                <a:gd name="T4" fmla="*/ 0 w 41"/>
                <a:gd name="T5" fmla="*/ 0 h 1702"/>
                <a:gd name="T6" fmla="*/ 0 w 41"/>
                <a:gd name="T7" fmla="*/ 1702 h 1702"/>
                <a:gd name="T8" fmla="*/ 41 w 41"/>
                <a:gd name="T9" fmla="*/ 1702 h 1702"/>
                <a:gd name="T10" fmla="*/ 41 w 41"/>
                <a:gd name="T11" fmla="*/ 1701 h 1702"/>
                <a:gd name="T12" fmla="*/ 39 w 41"/>
                <a:gd name="T13" fmla="*/ 1701 h 1702"/>
                <a:gd name="T14" fmla="*/ 39 w 41"/>
                <a:gd name="T15" fmla="*/ 30 h 1702"/>
                <a:gd name="T16" fmla="*/ 39 w 41"/>
                <a:gd name="T17" fmla="*/ 27 h 1702"/>
                <a:gd name="T18" fmla="*/ 1 w 41"/>
                <a:gd name="T19" fmla="*/ 0 h 1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1702">
                  <a:moveTo>
                    <a:pt x="1" y="0"/>
                  </a:moveTo>
                  <a:cubicBezTo>
                    <a:pt x="1" y="0"/>
                    <a:pt x="1" y="0"/>
                    <a:pt x="0" y="0"/>
                  </a:cubicBezTo>
                  <a:cubicBezTo>
                    <a:pt x="0" y="0"/>
                    <a:pt x="0" y="0"/>
                    <a:pt x="0" y="0"/>
                  </a:cubicBezTo>
                  <a:cubicBezTo>
                    <a:pt x="0" y="1702"/>
                    <a:pt x="0" y="1702"/>
                    <a:pt x="0" y="1702"/>
                  </a:cubicBezTo>
                  <a:cubicBezTo>
                    <a:pt x="41" y="1702"/>
                    <a:pt x="41" y="1702"/>
                    <a:pt x="41" y="1702"/>
                  </a:cubicBezTo>
                  <a:cubicBezTo>
                    <a:pt x="41" y="1701"/>
                    <a:pt x="41" y="1701"/>
                    <a:pt x="41" y="1701"/>
                  </a:cubicBezTo>
                  <a:cubicBezTo>
                    <a:pt x="39" y="1701"/>
                    <a:pt x="39" y="1701"/>
                    <a:pt x="39" y="1701"/>
                  </a:cubicBezTo>
                  <a:cubicBezTo>
                    <a:pt x="39" y="30"/>
                    <a:pt x="39" y="30"/>
                    <a:pt x="39" y="30"/>
                  </a:cubicBezTo>
                  <a:cubicBezTo>
                    <a:pt x="39" y="30"/>
                    <a:pt x="39" y="29"/>
                    <a:pt x="39" y="27"/>
                  </a:cubicBezTo>
                  <a:cubicBezTo>
                    <a:pt x="36" y="18"/>
                    <a:pt x="26" y="0"/>
                    <a:pt x="1" y="0"/>
                  </a:cubicBezTo>
                </a:path>
              </a:pathLst>
            </a:custGeom>
            <a:solidFill>
              <a:srgbClr val="E2376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77" name="Freeform 58"/>
            <p:cNvSpPr>
              <a:spLocks/>
            </p:cNvSpPr>
            <p:nvPr/>
          </p:nvSpPr>
          <p:spPr bwMode="auto">
            <a:xfrm>
              <a:off x="6701930" y="4142762"/>
              <a:ext cx="100315" cy="2710525"/>
            </a:xfrm>
            <a:custGeom>
              <a:avLst/>
              <a:gdLst>
                <a:gd name="T0" fmla="*/ 32 w 63"/>
                <a:gd name="T1" fmla="*/ 0 h 1703"/>
                <a:gd name="T2" fmla="*/ 31 w 63"/>
                <a:gd name="T3" fmla="*/ 0 h 1703"/>
                <a:gd name="T4" fmla="*/ 0 w 63"/>
                <a:gd name="T5" fmla="*/ 29 h 1703"/>
                <a:gd name="T6" fmla="*/ 0 w 63"/>
                <a:gd name="T7" fmla="*/ 32 h 1703"/>
                <a:gd name="T8" fmla="*/ 0 w 63"/>
                <a:gd name="T9" fmla="*/ 1703 h 1703"/>
                <a:gd name="T10" fmla="*/ 2 w 63"/>
                <a:gd name="T11" fmla="*/ 1703 h 1703"/>
                <a:gd name="T12" fmla="*/ 63 w 63"/>
                <a:gd name="T13" fmla="*/ 1703 h 1703"/>
                <a:gd name="T14" fmla="*/ 63 w 63"/>
                <a:gd name="T15" fmla="*/ 32 h 1703"/>
                <a:gd name="T16" fmla="*/ 57 w 63"/>
                <a:gd name="T17" fmla="*/ 16 h 1703"/>
                <a:gd name="T18" fmla="*/ 32 w 63"/>
                <a:gd name="T19" fmla="*/ 0 h 1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703">
                  <a:moveTo>
                    <a:pt x="32" y="0"/>
                  </a:moveTo>
                  <a:cubicBezTo>
                    <a:pt x="31" y="0"/>
                    <a:pt x="31" y="0"/>
                    <a:pt x="31" y="0"/>
                  </a:cubicBezTo>
                  <a:cubicBezTo>
                    <a:pt x="8" y="0"/>
                    <a:pt x="2" y="22"/>
                    <a:pt x="0" y="29"/>
                  </a:cubicBezTo>
                  <a:cubicBezTo>
                    <a:pt x="0" y="31"/>
                    <a:pt x="0" y="32"/>
                    <a:pt x="0" y="32"/>
                  </a:cubicBezTo>
                  <a:cubicBezTo>
                    <a:pt x="0" y="1703"/>
                    <a:pt x="0" y="1703"/>
                    <a:pt x="0" y="1703"/>
                  </a:cubicBezTo>
                  <a:cubicBezTo>
                    <a:pt x="2" y="1703"/>
                    <a:pt x="2" y="1703"/>
                    <a:pt x="2" y="1703"/>
                  </a:cubicBezTo>
                  <a:cubicBezTo>
                    <a:pt x="63" y="1703"/>
                    <a:pt x="63" y="1703"/>
                    <a:pt x="63" y="1703"/>
                  </a:cubicBezTo>
                  <a:cubicBezTo>
                    <a:pt x="63" y="32"/>
                    <a:pt x="63" y="32"/>
                    <a:pt x="63" y="32"/>
                  </a:cubicBezTo>
                  <a:cubicBezTo>
                    <a:pt x="63" y="32"/>
                    <a:pt x="62" y="24"/>
                    <a:pt x="57" y="16"/>
                  </a:cubicBezTo>
                  <a:cubicBezTo>
                    <a:pt x="53" y="8"/>
                    <a:pt x="45" y="0"/>
                    <a:pt x="32" y="0"/>
                  </a:cubicBezTo>
                </a:path>
              </a:pathLst>
            </a:custGeom>
            <a:solidFill>
              <a:srgbClr val="E2376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78" name="Freeform 59"/>
            <p:cNvSpPr>
              <a:spLocks/>
            </p:cNvSpPr>
            <p:nvPr/>
          </p:nvSpPr>
          <p:spPr bwMode="auto">
            <a:xfrm>
              <a:off x="6639990" y="3714572"/>
              <a:ext cx="67999" cy="184472"/>
            </a:xfrm>
            <a:custGeom>
              <a:avLst/>
              <a:gdLst>
                <a:gd name="T0" fmla="*/ 10 w 43"/>
                <a:gd name="T1" fmla="*/ 0 h 116"/>
                <a:gd name="T2" fmla="*/ 0 w 43"/>
                <a:gd name="T3" fmla="*/ 0 h 116"/>
                <a:gd name="T4" fmla="*/ 0 w 43"/>
                <a:gd name="T5" fmla="*/ 116 h 116"/>
                <a:gd name="T6" fmla="*/ 8 w 43"/>
                <a:gd name="T7" fmla="*/ 116 h 116"/>
                <a:gd name="T8" fmla="*/ 43 w 43"/>
                <a:gd name="T9" fmla="*/ 113 h 116"/>
                <a:gd name="T10" fmla="*/ 43 w 43"/>
                <a:gd name="T11" fmla="*/ 113 h 116"/>
                <a:gd name="T12" fmla="*/ 10 w 43"/>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3" h="116">
                  <a:moveTo>
                    <a:pt x="10" y="0"/>
                  </a:moveTo>
                  <a:cubicBezTo>
                    <a:pt x="0" y="0"/>
                    <a:pt x="0" y="0"/>
                    <a:pt x="0" y="0"/>
                  </a:cubicBezTo>
                  <a:cubicBezTo>
                    <a:pt x="0" y="116"/>
                    <a:pt x="0" y="116"/>
                    <a:pt x="0" y="116"/>
                  </a:cubicBezTo>
                  <a:cubicBezTo>
                    <a:pt x="3" y="116"/>
                    <a:pt x="5" y="116"/>
                    <a:pt x="8" y="116"/>
                  </a:cubicBezTo>
                  <a:cubicBezTo>
                    <a:pt x="19" y="116"/>
                    <a:pt x="31" y="115"/>
                    <a:pt x="43" y="113"/>
                  </a:cubicBezTo>
                  <a:cubicBezTo>
                    <a:pt x="43" y="113"/>
                    <a:pt x="43" y="113"/>
                    <a:pt x="43" y="113"/>
                  </a:cubicBezTo>
                  <a:cubicBezTo>
                    <a:pt x="10" y="0"/>
                    <a:pt x="10" y="0"/>
                    <a:pt x="10" y="0"/>
                  </a:cubicBezTo>
                </a:path>
              </a:pathLst>
            </a:custGeom>
            <a:solidFill>
              <a:srgbClr val="E2376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grpSp>
      <p:grpSp>
        <p:nvGrpSpPr>
          <p:cNvPr id="379" name="Group 5"/>
          <p:cNvGrpSpPr/>
          <p:nvPr userDrawn="1"/>
        </p:nvGrpSpPr>
        <p:grpSpPr>
          <a:xfrm rot="10800000" flipV="1">
            <a:off x="5124335" y="6225655"/>
            <a:ext cx="403847" cy="2167807"/>
            <a:chOff x="6007804" y="4266641"/>
            <a:chExt cx="403952" cy="2588666"/>
          </a:xfrm>
        </p:grpSpPr>
        <p:sp>
          <p:nvSpPr>
            <p:cNvPr id="380" name="Freeform 29"/>
            <p:cNvSpPr>
              <a:spLocks/>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81" name="Freeform 30"/>
            <p:cNvSpPr>
              <a:spLocks/>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82" name="Freeform 31"/>
            <p:cNvSpPr>
              <a:spLocks/>
            </p:cNvSpPr>
            <p:nvPr/>
          </p:nvSpPr>
          <p:spPr bwMode="auto">
            <a:xfrm>
              <a:off x="6104752" y="4694831"/>
              <a:ext cx="125899" cy="2160476"/>
            </a:xfrm>
            <a:custGeom>
              <a:avLst/>
              <a:gdLst>
                <a:gd name="T0" fmla="*/ 79 w 79"/>
                <a:gd name="T1" fmla="*/ 1357 h 1357"/>
                <a:gd name="T2" fmla="*/ 0 w 79"/>
                <a:gd name="T3" fmla="*/ 1357 h 1357"/>
                <a:gd name="T4" fmla="*/ 0 w 79"/>
                <a:gd name="T5" fmla="*/ 32 h 1357"/>
                <a:gd name="T6" fmla="*/ 39 w 79"/>
                <a:gd name="T7" fmla="*/ 1 h 1357"/>
                <a:gd name="T8" fmla="*/ 79 w 79"/>
                <a:gd name="T9" fmla="*/ 32 h 1357"/>
                <a:gd name="T10" fmla="*/ 79 w 79"/>
                <a:gd name="T11" fmla="*/ 1357 h 1357"/>
              </a:gdLst>
              <a:ahLst/>
              <a:cxnLst>
                <a:cxn ang="0">
                  <a:pos x="T0" y="T1"/>
                </a:cxn>
                <a:cxn ang="0">
                  <a:pos x="T2" y="T3"/>
                </a:cxn>
                <a:cxn ang="0">
                  <a:pos x="T4" y="T5"/>
                </a:cxn>
                <a:cxn ang="0">
                  <a:pos x="T6" y="T7"/>
                </a:cxn>
                <a:cxn ang="0">
                  <a:pos x="T8" y="T9"/>
                </a:cxn>
                <a:cxn ang="0">
                  <a:pos x="T10" y="T11"/>
                </a:cxn>
              </a:cxnLst>
              <a:rect l="0" t="0" r="r" b="b"/>
              <a:pathLst>
                <a:path w="79" h="1357">
                  <a:moveTo>
                    <a:pt x="79" y="1357"/>
                  </a:moveTo>
                  <a:cubicBezTo>
                    <a:pt x="0" y="1357"/>
                    <a:pt x="0" y="1357"/>
                    <a:pt x="0" y="1357"/>
                  </a:cubicBezTo>
                  <a:cubicBezTo>
                    <a:pt x="0" y="32"/>
                    <a:pt x="0" y="32"/>
                    <a:pt x="0" y="32"/>
                  </a:cubicBezTo>
                  <a:cubicBezTo>
                    <a:pt x="0" y="32"/>
                    <a:pt x="5" y="1"/>
                    <a:pt x="39" y="1"/>
                  </a:cubicBezTo>
                  <a:cubicBezTo>
                    <a:pt x="73" y="0"/>
                    <a:pt x="79" y="32"/>
                    <a:pt x="79" y="32"/>
                  </a:cubicBezTo>
                  <a:cubicBezTo>
                    <a:pt x="79" y="1357"/>
                    <a:pt x="79" y="1357"/>
                    <a:pt x="79" y="1357"/>
                  </a:cubicBezTo>
                </a:path>
              </a:pathLst>
            </a:custGeom>
            <a:solidFill>
              <a:srgbClr val="F39C11">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83" name="Freeform 32"/>
            <p:cNvSpPr>
              <a:spLocks/>
            </p:cNvSpPr>
            <p:nvPr/>
          </p:nvSpPr>
          <p:spPr bwMode="auto">
            <a:xfrm>
              <a:off x="6228631" y="4692138"/>
              <a:ext cx="100315" cy="2161149"/>
            </a:xfrm>
            <a:custGeom>
              <a:avLst/>
              <a:gdLst>
                <a:gd name="T0" fmla="*/ 63 w 63"/>
                <a:gd name="T1" fmla="*/ 1358 h 1358"/>
                <a:gd name="T2" fmla="*/ 0 w 63"/>
                <a:gd name="T3" fmla="*/ 1358 h 1358"/>
                <a:gd name="T4" fmla="*/ 0 w 63"/>
                <a:gd name="T5" fmla="*/ 32 h 1358"/>
                <a:gd name="T6" fmla="*/ 30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0" y="0"/>
                  </a:cubicBezTo>
                  <a:cubicBezTo>
                    <a:pt x="57" y="0"/>
                    <a:pt x="63" y="32"/>
                    <a:pt x="63" y="32"/>
                  </a:cubicBezTo>
                  <a:cubicBezTo>
                    <a:pt x="63" y="1358"/>
                    <a:pt x="63" y="1358"/>
                    <a:pt x="63" y="1358"/>
                  </a:cubicBezTo>
                </a:path>
              </a:pathLst>
            </a:custGeom>
            <a:solidFill>
              <a:srgbClr val="FFB1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84" name="Freeform 33"/>
            <p:cNvSpPr>
              <a:spLocks/>
            </p:cNvSpPr>
            <p:nvPr/>
          </p:nvSpPr>
          <p:spPr bwMode="auto">
            <a:xfrm>
              <a:off x="6007804" y="4692138"/>
              <a:ext cx="100315" cy="2161149"/>
            </a:xfrm>
            <a:custGeom>
              <a:avLst/>
              <a:gdLst>
                <a:gd name="T0" fmla="*/ 63 w 63"/>
                <a:gd name="T1" fmla="*/ 1358 h 1358"/>
                <a:gd name="T2" fmla="*/ 0 w 63"/>
                <a:gd name="T3" fmla="*/ 1358 h 1358"/>
                <a:gd name="T4" fmla="*/ 0 w 63"/>
                <a:gd name="T5" fmla="*/ 32 h 1358"/>
                <a:gd name="T6" fmla="*/ 31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1" y="0"/>
                  </a:cubicBezTo>
                  <a:cubicBezTo>
                    <a:pt x="58" y="0"/>
                    <a:pt x="63" y="32"/>
                    <a:pt x="63" y="32"/>
                  </a:cubicBezTo>
                  <a:lnTo>
                    <a:pt x="63" y="1358"/>
                  </a:lnTo>
                  <a:close/>
                </a:path>
              </a:pathLst>
            </a:custGeom>
            <a:solidFill>
              <a:srgbClr val="F39C11">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85" name="Freeform 34"/>
            <p:cNvSpPr>
              <a:spLocks/>
            </p:cNvSpPr>
            <p:nvPr/>
          </p:nvSpPr>
          <p:spPr bwMode="auto">
            <a:xfrm>
              <a:off x="6104752" y="4268661"/>
              <a:ext cx="129265" cy="185818"/>
            </a:xfrm>
            <a:custGeom>
              <a:avLst/>
              <a:gdLst>
                <a:gd name="T0" fmla="*/ 0 w 81"/>
                <a:gd name="T1" fmla="*/ 107 h 117"/>
                <a:gd name="T2" fmla="*/ 81 w 81"/>
                <a:gd name="T3" fmla="*/ 109 h 117"/>
                <a:gd name="T4" fmla="*/ 48 w 81"/>
                <a:gd name="T5" fmla="*/ 0 h 117"/>
                <a:gd name="T6" fmla="*/ 28 w 81"/>
                <a:gd name="T7" fmla="*/ 0 h 117"/>
                <a:gd name="T8" fmla="*/ 0 w 81"/>
                <a:gd name="T9" fmla="*/ 107 h 117"/>
              </a:gdLst>
              <a:ahLst/>
              <a:cxnLst>
                <a:cxn ang="0">
                  <a:pos x="T0" y="T1"/>
                </a:cxn>
                <a:cxn ang="0">
                  <a:pos x="T2" y="T3"/>
                </a:cxn>
                <a:cxn ang="0">
                  <a:pos x="T4" y="T5"/>
                </a:cxn>
                <a:cxn ang="0">
                  <a:pos x="T6" y="T7"/>
                </a:cxn>
                <a:cxn ang="0">
                  <a:pos x="T8" y="T9"/>
                </a:cxn>
              </a:cxnLst>
              <a:rect l="0" t="0" r="r" b="b"/>
              <a:pathLst>
                <a:path w="81" h="117">
                  <a:moveTo>
                    <a:pt x="0" y="107"/>
                  </a:moveTo>
                  <a:cubicBezTo>
                    <a:pt x="0" y="107"/>
                    <a:pt x="39" y="117"/>
                    <a:pt x="81" y="109"/>
                  </a:cubicBezTo>
                  <a:cubicBezTo>
                    <a:pt x="48" y="0"/>
                    <a:pt x="48" y="0"/>
                    <a:pt x="48" y="0"/>
                  </a:cubicBezTo>
                  <a:cubicBezTo>
                    <a:pt x="28" y="0"/>
                    <a:pt x="28" y="0"/>
                    <a:pt x="28" y="0"/>
                  </a:cubicBezTo>
                  <a:cubicBezTo>
                    <a:pt x="0" y="107"/>
                    <a:pt x="0" y="107"/>
                    <a:pt x="0" y="107"/>
                  </a:cubicBezTo>
                </a:path>
              </a:pathLst>
            </a:custGeom>
            <a:solidFill>
              <a:srgbClr val="F39C11">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86" name="Freeform 50"/>
            <p:cNvSpPr>
              <a:spLocks/>
            </p:cNvSpPr>
            <p:nvPr/>
          </p:nvSpPr>
          <p:spPr bwMode="auto">
            <a:xfrm>
              <a:off x="6173424" y="4266641"/>
              <a:ext cx="238332" cy="2588666"/>
            </a:xfrm>
            <a:custGeom>
              <a:avLst/>
              <a:gdLst>
                <a:gd name="T0" fmla="*/ 27 w 150"/>
                <a:gd name="T1" fmla="*/ 0 h 1626"/>
                <a:gd name="T2" fmla="*/ 0 w 150"/>
                <a:gd name="T3" fmla="*/ 1 h 1626"/>
                <a:gd name="T4" fmla="*/ 5 w 150"/>
                <a:gd name="T5" fmla="*/ 1 h 1626"/>
                <a:gd name="T6" fmla="*/ 38 w 150"/>
                <a:gd name="T7" fmla="*/ 110 h 1626"/>
                <a:gd name="T8" fmla="*/ 92 w 150"/>
                <a:gd name="T9" fmla="*/ 282 h 1626"/>
                <a:gd name="T10" fmla="*/ 92 w 150"/>
                <a:gd name="T11" fmla="*/ 284 h 1626"/>
                <a:gd name="T12" fmla="*/ 98 w 150"/>
                <a:gd name="T13" fmla="*/ 299 h 1626"/>
                <a:gd name="T14" fmla="*/ 98 w 150"/>
                <a:gd name="T15" fmla="*/ 1625 h 1626"/>
                <a:gd name="T16" fmla="*/ 36 w 150"/>
                <a:gd name="T17" fmla="*/ 1625 h 1626"/>
                <a:gd name="T18" fmla="*/ 36 w 150"/>
                <a:gd name="T19" fmla="*/ 1626 h 1626"/>
                <a:gd name="T20" fmla="*/ 150 w 150"/>
                <a:gd name="T21" fmla="*/ 1626 h 1626"/>
                <a:gd name="T22" fmla="*/ 135 w 150"/>
                <a:gd name="T23" fmla="*/ 290 h 1626"/>
                <a:gd name="T24" fmla="*/ 27 w 150"/>
                <a:gd name="T25" fmla="*/ 0 h 1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0" h="1626">
                  <a:moveTo>
                    <a:pt x="27" y="0"/>
                  </a:moveTo>
                  <a:cubicBezTo>
                    <a:pt x="0" y="1"/>
                    <a:pt x="0" y="1"/>
                    <a:pt x="0" y="1"/>
                  </a:cubicBezTo>
                  <a:cubicBezTo>
                    <a:pt x="5" y="1"/>
                    <a:pt x="5" y="1"/>
                    <a:pt x="5" y="1"/>
                  </a:cubicBezTo>
                  <a:cubicBezTo>
                    <a:pt x="38" y="110"/>
                    <a:pt x="38" y="110"/>
                    <a:pt x="38" y="110"/>
                  </a:cubicBezTo>
                  <a:cubicBezTo>
                    <a:pt x="92" y="282"/>
                    <a:pt x="92" y="282"/>
                    <a:pt x="92" y="282"/>
                  </a:cubicBezTo>
                  <a:cubicBezTo>
                    <a:pt x="92" y="284"/>
                    <a:pt x="92" y="284"/>
                    <a:pt x="92" y="284"/>
                  </a:cubicBezTo>
                  <a:cubicBezTo>
                    <a:pt x="96" y="291"/>
                    <a:pt x="98" y="299"/>
                    <a:pt x="98" y="299"/>
                  </a:cubicBezTo>
                  <a:cubicBezTo>
                    <a:pt x="98" y="1625"/>
                    <a:pt x="98" y="1625"/>
                    <a:pt x="98" y="1625"/>
                  </a:cubicBezTo>
                  <a:cubicBezTo>
                    <a:pt x="36" y="1625"/>
                    <a:pt x="36" y="1625"/>
                    <a:pt x="36" y="1625"/>
                  </a:cubicBezTo>
                  <a:cubicBezTo>
                    <a:pt x="36" y="1626"/>
                    <a:pt x="36" y="1626"/>
                    <a:pt x="36" y="1626"/>
                  </a:cubicBezTo>
                  <a:cubicBezTo>
                    <a:pt x="150" y="1626"/>
                    <a:pt x="150" y="1626"/>
                    <a:pt x="150" y="1626"/>
                  </a:cubicBezTo>
                  <a:cubicBezTo>
                    <a:pt x="135" y="290"/>
                    <a:pt x="135" y="290"/>
                    <a:pt x="135" y="290"/>
                  </a:cubicBezTo>
                  <a:cubicBezTo>
                    <a:pt x="27" y="0"/>
                    <a:pt x="27" y="0"/>
                    <a:pt x="27"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87" name="Freeform 51"/>
            <p:cNvSpPr>
              <a:spLocks/>
            </p:cNvSpPr>
            <p:nvPr/>
          </p:nvSpPr>
          <p:spPr bwMode="auto">
            <a:xfrm>
              <a:off x="6161979" y="4441687"/>
              <a:ext cx="157542" cy="298252"/>
            </a:xfrm>
            <a:custGeom>
              <a:avLst/>
              <a:gdLst>
                <a:gd name="T0" fmla="*/ 45 w 99"/>
                <a:gd name="T1" fmla="*/ 0 h 187"/>
                <a:gd name="T2" fmla="*/ 45 w 99"/>
                <a:gd name="T3" fmla="*/ 0 h 187"/>
                <a:gd name="T4" fmla="*/ 11 w 99"/>
                <a:gd name="T5" fmla="*/ 3 h 187"/>
                <a:gd name="T6" fmla="*/ 0 w 99"/>
                <a:gd name="T7" fmla="*/ 3 h 187"/>
                <a:gd name="T8" fmla="*/ 0 w 99"/>
                <a:gd name="T9" fmla="*/ 160 h 187"/>
                <a:gd name="T10" fmla="*/ 3 w 99"/>
                <a:gd name="T11" fmla="*/ 160 h 187"/>
                <a:gd name="T12" fmla="*/ 4 w 99"/>
                <a:gd name="T13" fmla="*/ 160 h 187"/>
                <a:gd name="T14" fmla="*/ 42 w 99"/>
                <a:gd name="T15" fmla="*/ 187 h 187"/>
                <a:gd name="T16" fmla="*/ 72 w 99"/>
                <a:gd name="T17" fmla="*/ 157 h 187"/>
                <a:gd name="T18" fmla="*/ 73 w 99"/>
                <a:gd name="T19" fmla="*/ 157 h 187"/>
                <a:gd name="T20" fmla="*/ 99 w 99"/>
                <a:gd name="T21" fmla="*/ 174 h 187"/>
                <a:gd name="T22" fmla="*/ 99 w 99"/>
                <a:gd name="T23" fmla="*/ 172 h 187"/>
                <a:gd name="T24" fmla="*/ 45 w 99"/>
                <a:gd name="T25"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187">
                  <a:moveTo>
                    <a:pt x="45" y="0"/>
                  </a:moveTo>
                  <a:cubicBezTo>
                    <a:pt x="45" y="0"/>
                    <a:pt x="45" y="0"/>
                    <a:pt x="45" y="0"/>
                  </a:cubicBezTo>
                  <a:cubicBezTo>
                    <a:pt x="33" y="2"/>
                    <a:pt x="21" y="3"/>
                    <a:pt x="11" y="3"/>
                  </a:cubicBezTo>
                  <a:cubicBezTo>
                    <a:pt x="7" y="3"/>
                    <a:pt x="3" y="3"/>
                    <a:pt x="0" y="3"/>
                  </a:cubicBezTo>
                  <a:cubicBezTo>
                    <a:pt x="0" y="160"/>
                    <a:pt x="0" y="160"/>
                    <a:pt x="0" y="160"/>
                  </a:cubicBezTo>
                  <a:cubicBezTo>
                    <a:pt x="1" y="160"/>
                    <a:pt x="2" y="160"/>
                    <a:pt x="3" y="160"/>
                  </a:cubicBezTo>
                  <a:cubicBezTo>
                    <a:pt x="3" y="160"/>
                    <a:pt x="4" y="160"/>
                    <a:pt x="4" y="160"/>
                  </a:cubicBezTo>
                  <a:cubicBezTo>
                    <a:pt x="29" y="160"/>
                    <a:pt x="39" y="178"/>
                    <a:pt x="42" y="187"/>
                  </a:cubicBezTo>
                  <a:cubicBezTo>
                    <a:pt x="44" y="179"/>
                    <a:pt x="50" y="158"/>
                    <a:pt x="72" y="157"/>
                  </a:cubicBezTo>
                  <a:cubicBezTo>
                    <a:pt x="73" y="157"/>
                    <a:pt x="73" y="157"/>
                    <a:pt x="73" y="157"/>
                  </a:cubicBezTo>
                  <a:cubicBezTo>
                    <a:pt x="87" y="157"/>
                    <a:pt x="94" y="166"/>
                    <a:pt x="99" y="174"/>
                  </a:cubicBezTo>
                  <a:cubicBezTo>
                    <a:pt x="99" y="172"/>
                    <a:pt x="99" y="172"/>
                    <a:pt x="99" y="172"/>
                  </a:cubicBezTo>
                  <a:cubicBezTo>
                    <a:pt x="45" y="0"/>
                    <a:pt x="45" y="0"/>
                    <a:pt x="45"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88" name="Freeform 52"/>
            <p:cNvSpPr>
              <a:spLocks/>
            </p:cNvSpPr>
            <p:nvPr/>
          </p:nvSpPr>
          <p:spPr bwMode="auto">
            <a:xfrm>
              <a:off x="6161979" y="4696851"/>
              <a:ext cx="68672" cy="2158456"/>
            </a:xfrm>
            <a:custGeom>
              <a:avLst/>
              <a:gdLst>
                <a:gd name="T0" fmla="*/ 4 w 43"/>
                <a:gd name="T1" fmla="*/ 0 h 1356"/>
                <a:gd name="T2" fmla="*/ 3 w 43"/>
                <a:gd name="T3" fmla="*/ 0 h 1356"/>
                <a:gd name="T4" fmla="*/ 0 w 43"/>
                <a:gd name="T5" fmla="*/ 0 h 1356"/>
                <a:gd name="T6" fmla="*/ 0 w 43"/>
                <a:gd name="T7" fmla="*/ 1356 h 1356"/>
                <a:gd name="T8" fmla="*/ 43 w 43"/>
                <a:gd name="T9" fmla="*/ 1356 h 1356"/>
                <a:gd name="T10" fmla="*/ 43 w 43"/>
                <a:gd name="T11" fmla="*/ 1355 h 1356"/>
                <a:gd name="T12" fmla="*/ 42 w 43"/>
                <a:gd name="T13" fmla="*/ 1355 h 1356"/>
                <a:gd name="T14" fmla="*/ 42 w 43"/>
                <a:gd name="T15" fmla="*/ 29 h 1356"/>
                <a:gd name="T16" fmla="*/ 42 w 43"/>
                <a:gd name="T17" fmla="*/ 27 h 1356"/>
                <a:gd name="T18" fmla="*/ 4 w 43"/>
                <a:gd name="T19"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1356">
                  <a:moveTo>
                    <a:pt x="4" y="0"/>
                  </a:moveTo>
                  <a:cubicBezTo>
                    <a:pt x="4" y="0"/>
                    <a:pt x="3" y="0"/>
                    <a:pt x="3" y="0"/>
                  </a:cubicBezTo>
                  <a:cubicBezTo>
                    <a:pt x="2" y="0"/>
                    <a:pt x="1" y="0"/>
                    <a:pt x="0" y="0"/>
                  </a:cubicBezTo>
                  <a:cubicBezTo>
                    <a:pt x="0" y="1356"/>
                    <a:pt x="0" y="1356"/>
                    <a:pt x="0" y="1356"/>
                  </a:cubicBezTo>
                  <a:cubicBezTo>
                    <a:pt x="43" y="1356"/>
                    <a:pt x="43" y="1356"/>
                    <a:pt x="43" y="1356"/>
                  </a:cubicBezTo>
                  <a:cubicBezTo>
                    <a:pt x="43" y="1355"/>
                    <a:pt x="43" y="1355"/>
                    <a:pt x="43" y="1355"/>
                  </a:cubicBezTo>
                  <a:cubicBezTo>
                    <a:pt x="42" y="1355"/>
                    <a:pt x="42" y="1355"/>
                    <a:pt x="42" y="1355"/>
                  </a:cubicBezTo>
                  <a:cubicBezTo>
                    <a:pt x="42" y="29"/>
                    <a:pt x="42" y="29"/>
                    <a:pt x="42" y="29"/>
                  </a:cubicBezTo>
                  <a:cubicBezTo>
                    <a:pt x="42" y="29"/>
                    <a:pt x="42" y="28"/>
                    <a:pt x="42" y="27"/>
                  </a:cubicBezTo>
                  <a:cubicBezTo>
                    <a:pt x="39" y="18"/>
                    <a:pt x="29" y="0"/>
                    <a:pt x="4" y="0"/>
                  </a:cubicBezTo>
                </a:path>
              </a:pathLst>
            </a:custGeom>
            <a:solidFill>
              <a:srgbClr val="F39C1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89" name="Freeform 53"/>
            <p:cNvSpPr>
              <a:spLocks/>
            </p:cNvSpPr>
            <p:nvPr/>
          </p:nvSpPr>
          <p:spPr bwMode="auto">
            <a:xfrm>
              <a:off x="6228631" y="4692138"/>
              <a:ext cx="100315" cy="2161149"/>
            </a:xfrm>
            <a:custGeom>
              <a:avLst/>
              <a:gdLst>
                <a:gd name="T0" fmla="*/ 31 w 63"/>
                <a:gd name="T1" fmla="*/ 0 h 1358"/>
                <a:gd name="T2" fmla="*/ 30 w 63"/>
                <a:gd name="T3" fmla="*/ 0 h 1358"/>
                <a:gd name="T4" fmla="*/ 0 w 63"/>
                <a:gd name="T5" fmla="*/ 30 h 1358"/>
                <a:gd name="T6" fmla="*/ 0 w 63"/>
                <a:gd name="T7" fmla="*/ 32 h 1358"/>
                <a:gd name="T8" fmla="*/ 0 w 63"/>
                <a:gd name="T9" fmla="*/ 1358 h 1358"/>
                <a:gd name="T10" fmla="*/ 1 w 63"/>
                <a:gd name="T11" fmla="*/ 1358 h 1358"/>
                <a:gd name="T12" fmla="*/ 63 w 63"/>
                <a:gd name="T13" fmla="*/ 1358 h 1358"/>
                <a:gd name="T14" fmla="*/ 63 w 63"/>
                <a:gd name="T15" fmla="*/ 32 h 1358"/>
                <a:gd name="T16" fmla="*/ 57 w 63"/>
                <a:gd name="T17" fmla="*/ 17 h 1358"/>
                <a:gd name="T18" fmla="*/ 31 w 63"/>
                <a:gd name="T19" fmla="*/ 0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358">
                  <a:moveTo>
                    <a:pt x="31" y="0"/>
                  </a:moveTo>
                  <a:cubicBezTo>
                    <a:pt x="31" y="0"/>
                    <a:pt x="31" y="0"/>
                    <a:pt x="30" y="0"/>
                  </a:cubicBezTo>
                  <a:cubicBezTo>
                    <a:pt x="8" y="1"/>
                    <a:pt x="2" y="22"/>
                    <a:pt x="0" y="30"/>
                  </a:cubicBezTo>
                  <a:cubicBezTo>
                    <a:pt x="0" y="31"/>
                    <a:pt x="0" y="32"/>
                    <a:pt x="0" y="32"/>
                  </a:cubicBezTo>
                  <a:cubicBezTo>
                    <a:pt x="0" y="1358"/>
                    <a:pt x="0" y="1358"/>
                    <a:pt x="0" y="1358"/>
                  </a:cubicBezTo>
                  <a:cubicBezTo>
                    <a:pt x="1" y="1358"/>
                    <a:pt x="1" y="1358"/>
                    <a:pt x="1" y="1358"/>
                  </a:cubicBezTo>
                  <a:cubicBezTo>
                    <a:pt x="63" y="1358"/>
                    <a:pt x="63" y="1358"/>
                    <a:pt x="63" y="1358"/>
                  </a:cubicBezTo>
                  <a:cubicBezTo>
                    <a:pt x="63" y="32"/>
                    <a:pt x="63" y="32"/>
                    <a:pt x="63" y="32"/>
                  </a:cubicBezTo>
                  <a:cubicBezTo>
                    <a:pt x="63" y="32"/>
                    <a:pt x="61" y="24"/>
                    <a:pt x="57" y="17"/>
                  </a:cubicBezTo>
                  <a:cubicBezTo>
                    <a:pt x="52" y="9"/>
                    <a:pt x="45" y="0"/>
                    <a:pt x="31" y="0"/>
                  </a:cubicBezTo>
                </a:path>
              </a:pathLst>
            </a:custGeom>
            <a:solidFill>
              <a:srgbClr val="F39C1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90" name="Freeform 54"/>
            <p:cNvSpPr>
              <a:spLocks/>
            </p:cNvSpPr>
            <p:nvPr/>
          </p:nvSpPr>
          <p:spPr bwMode="auto">
            <a:xfrm>
              <a:off x="6161979" y="4268661"/>
              <a:ext cx="72038" cy="178413"/>
            </a:xfrm>
            <a:custGeom>
              <a:avLst/>
              <a:gdLst>
                <a:gd name="T0" fmla="*/ 12 w 45"/>
                <a:gd name="T1" fmla="*/ 0 h 112"/>
                <a:gd name="T2" fmla="*/ 7 w 45"/>
                <a:gd name="T3" fmla="*/ 0 h 112"/>
                <a:gd name="T4" fmla="*/ 0 w 45"/>
                <a:gd name="T5" fmla="*/ 0 h 112"/>
                <a:gd name="T6" fmla="*/ 0 w 45"/>
                <a:gd name="T7" fmla="*/ 112 h 112"/>
                <a:gd name="T8" fmla="*/ 11 w 45"/>
                <a:gd name="T9" fmla="*/ 112 h 112"/>
                <a:gd name="T10" fmla="*/ 45 w 45"/>
                <a:gd name="T11" fmla="*/ 109 h 112"/>
                <a:gd name="T12" fmla="*/ 45 w 45"/>
                <a:gd name="T13" fmla="*/ 109 h 112"/>
                <a:gd name="T14" fmla="*/ 12 w 45"/>
                <a:gd name="T15" fmla="*/ 0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112">
                  <a:moveTo>
                    <a:pt x="12" y="0"/>
                  </a:moveTo>
                  <a:cubicBezTo>
                    <a:pt x="7" y="0"/>
                    <a:pt x="7" y="0"/>
                    <a:pt x="7" y="0"/>
                  </a:cubicBezTo>
                  <a:cubicBezTo>
                    <a:pt x="0" y="0"/>
                    <a:pt x="0" y="0"/>
                    <a:pt x="0" y="0"/>
                  </a:cubicBezTo>
                  <a:cubicBezTo>
                    <a:pt x="0" y="112"/>
                    <a:pt x="0" y="112"/>
                    <a:pt x="0" y="112"/>
                  </a:cubicBezTo>
                  <a:cubicBezTo>
                    <a:pt x="3" y="112"/>
                    <a:pt x="7" y="112"/>
                    <a:pt x="11" y="112"/>
                  </a:cubicBezTo>
                  <a:cubicBezTo>
                    <a:pt x="21" y="112"/>
                    <a:pt x="33" y="111"/>
                    <a:pt x="45" y="109"/>
                  </a:cubicBezTo>
                  <a:cubicBezTo>
                    <a:pt x="45" y="109"/>
                    <a:pt x="45" y="109"/>
                    <a:pt x="45" y="109"/>
                  </a:cubicBezTo>
                  <a:cubicBezTo>
                    <a:pt x="12" y="0"/>
                    <a:pt x="12" y="0"/>
                    <a:pt x="12" y="0"/>
                  </a:cubicBezTo>
                </a:path>
              </a:pathLst>
            </a:custGeom>
            <a:solidFill>
              <a:srgbClr val="F39C1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grpSp>
      <p:grpSp>
        <p:nvGrpSpPr>
          <p:cNvPr id="391" name="Group 3"/>
          <p:cNvGrpSpPr/>
          <p:nvPr userDrawn="1"/>
        </p:nvGrpSpPr>
        <p:grpSpPr>
          <a:xfrm rot="10800000" flipV="1">
            <a:off x="8605766" y="6225656"/>
            <a:ext cx="412599" cy="1820482"/>
            <a:chOff x="4980416" y="5037518"/>
            <a:chExt cx="412706" cy="1820482"/>
          </a:xfrm>
        </p:grpSpPr>
        <p:sp>
          <p:nvSpPr>
            <p:cNvPr id="392" name="Freeform 11"/>
            <p:cNvSpPr>
              <a:spLocks/>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93" name="Freeform 12"/>
            <p:cNvSpPr>
              <a:spLocks/>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94" name="Freeform 13"/>
            <p:cNvSpPr>
              <a:spLocks/>
            </p:cNvSpPr>
            <p:nvPr/>
          </p:nvSpPr>
          <p:spPr bwMode="auto">
            <a:xfrm>
              <a:off x="5078038" y="5468401"/>
              <a:ext cx="125899" cy="1386906"/>
            </a:xfrm>
            <a:custGeom>
              <a:avLst/>
              <a:gdLst>
                <a:gd name="T0" fmla="*/ 79 w 79"/>
                <a:gd name="T1" fmla="*/ 871 h 871"/>
                <a:gd name="T2" fmla="*/ 0 w 79"/>
                <a:gd name="T3" fmla="*/ 871 h 871"/>
                <a:gd name="T4" fmla="*/ 0 w 79"/>
                <a:gd name="T5" fmla="*/ 33 h 871"/>
                <a:gd name="T6" fmla="*/ 39 w 79"/>
                <a:gd name="T7" fmla="*/ 1 h 871"/>
                <a:gd name="T8" fmla="*/ 79 w 79"/>
                <a:gd name="T9" fmla="*/ 33 h 871"/>
                <a:gd name="T10" fmla="*/ 79 w 79"/>
                <a:gd name="T11" fmla="*/ 871 h 871"/>
              </a:gdLst>
              <a:ahLst/>
              <a:cxnLst>
                <a:cxn ang="0">
                  <a:pos x="T0" y="T1"/>
                </a:cxn>
                <a:cxn ang="0">
                  <a:pos x="T2" y="T3"/>
                </a:cxn>
                <a:cxn ang="0">
                  <a:pos x="T4" y="T5"/>
                </a:cxn>
                <a:cxn ang="0">
                  <a:pos x="T6" y="T7"/>
                </a:cxn>
                <a:cxn ang="0">
                  <a:pos x="T8" y="T9"/>
                </a:cxn>
                <a:cxn ang="0">
                  <a:pos x="T10" y="T11"/>
                </a:cxn>
              </a:cxnLst>
              <a:rect l="0" t="0" r="r" b="b"/>
              <a:pathLst>
                <a:path w="79" h="871">
                  <a:moveTo>
                    <a:pt x="79" y="871"/>
                  </a:moveTo>
                  <a:cubicBezTo>
                    <a:pt x="0" y="871"/>
                    <a:pt x="0" y="871"/>
                    <a:pt x="0" y="871"/>
                  </a:cubicBezTo>
                  <a:cubicBezTo>
                    <a:pt x="0" y="33"/>
                    <a:pt x="0" y="33"/>
                    <a:pt x="0" y="33"/>
                  </a:cubicBezTo>
                  <a:cubicBezTo>
                    <a:pt x="0" y="33"/>
                    <a:pt x="5" y="2"/>
                    <a:pt x="39" y="1"/>
                  </a:cubicBezTo>
                  <a:cubicBezTo>
                    <a:pt x="73" y="0"/>
                    <a:pt x="79" y="33"/>
                    <a:pt x="79" y="33"/>
                  </a:cubicBezTo>
                  <a:cubicBezTo>
                    <a:pt x="79" y="871"/>
                    <a:pt x="79" y="871"/>
                    <a:pt x="79" y="871"/>
                  </a:cubicBezTo>
                </a:path>
              </a:pathLst>
            </a:custGeom>
            <a:solidFill>
              <a:srgbClr val="00A39E">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95" name="Freeform 14"/>
            <p:cNvSpPr>
              <a:spLocks/>
            </p:cNvSpPr>
            <p:nvPr/>
          </p:nvSpPr>
          <p:spPr bwMode="auto">
            <a:xfrm>
              <a:off x="5200571" y="5465708"/>
              <a:ext cx="101662" cy="1387579"/>
            </a:xfrm>
            <a:custGeom>
              <a:avLst/>
              <a:gdLst>
                <a:gd name="T0" fmla="*/ 64 w 64"/>
                <a:gd name="T1" fmla="*/ 872 h 872"/>
                <a:gd name="T2" fmla="*/ 0 w 64"/>
                <a:gd name="T3" fmla="*/ 872 h 872"/>
                <a:gd name="T4" fmla="*/ 0 w 64"/>
                <a:gd name="T5" fmla="*/ 33 h 872"/>
                <a:gd name="T6" fmla="*/ 31 w 64"/>
                <a:gd name="T7" fmla="*/ 1 h 872"/>
                <a:gd name="T8" fmla="*/ 64 w 64"/>
                <a:gd name="T9" fmla="*/ 33 h 872"/>
                <a:gd name="T10" fmla="*/ 64 w 64"/>
                <a:gd name="T11" fmla="*/ 872 h 872"/>
              </a:gdLst>
              <a:ahLst/>
              <a:cxnLst>
                <a:cxn ang="0">
                  <a:pos x="T0" y="T1"/>
                </a:cxn>
                <a:cxn ang="0">
                  <a:pos x="T2" y="T3"/>
                </a:cxn>
                <a:cxn ang="0">
                  <a:pos x="T4" y="T5"/>
                </a:cxn>
                <a:cxn ang="0">
                  <a:pos x="T6" y="T7"/>
                </a:cxn>
                <a:cxn ang="0">
                  <a:pos x="T8" y="T9"/>
                </a:cxn>
                <a:cxn ang="0">
                  <a:pos x="T10" y="T11"/>
                </a:cxn>
              </a:cxnLst>
              <a:rect l="0" t="0" r="r" b="b"/>
              <a:pathLst>
                <a:path w="64" h="872">
                  <a:moveTo>
                    <a:pt x="64" y="872"/>
                  </a:moveTo>
                  <a:cubicBezTo>
                    <a:pt x="0" y="872"/>
                    <a:pt x="0" y="872"/>
                    <a:pt x="0" y="872"/>
                  </a:cubicBezTo>
                  <a:cubicBezTo>
                    <a:pt x="0" y="33"/>
                    <a:pt x="0" y="33"/>
                    <a:pt x="0" y="33"/>
                  </a:cubicBezTo>
                  <a:cubicBezTo>
                    <a:pt x="0" y="33"/>
                    <a:pt x="4" y="2"/>
                    <a:pt x="31" y="1"/>
                  </a:cubicBezTo>
                  <a:cubicBezTo>
                    <a:pt x="58" y="0"/>
                    <a:pt x="64" y="33"/>
                    <a:pt x="64" y="33"/>
                  </a:cubicBezTo>
                  <a:cubicBezTo>
                    <a:pt x="64" y="872"/>
                    <a:pt x="64" y="872"/>
                    <a:pt x="64" y="872"/>
                  </a:cubicBezTo>
                </a:path>
              </a:pathLst>
            </a:custGeom>
            <a:solidFill>
              <a:srgbClr val="ABA0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96" name="Freeform 15"/>
            <p:cNvSpPr>
              <a:spLocks/>
            </p:cNvSpPr>
            <p:nvPr/>
          </p:nvSpPr>
          <p:spPr bwMode="auto">
            <a:xfrm>
              <a:off x="4980416" y="5465708"/>
              <a:ext cx="100315" cy="1387579"/>
            </a:xfrm>
            <a:custGeom>
              <a:avLst/>
              <a:gdLst>
                <a:gd name="T0" fmla="*/ 63 w 63"/>
                <a:gd name="T1" fmla="*/ 872 h 872"/>
                <a:gd name="T2" fmla="*/ 0 w 63"/>
                <a:gd name="T3" fmla="*/ 872 h 872"/>
                <a:gd name="T4" fmla="*/ 0 w 63"/>
                <a:gd name="T5" fmla="*/ 33 h 872"/>
                <a:gd name="T6" fmla="*/ 31 w 63"/>
                <a:gd name="T7" fmla="*/ 1 h 872"/>
                <a:gd name="T8" fmla="*/ 63 w 63"/>
                <a:gd name="T9" fmla="*/ 33 h 872"/>
                <a:gd name="T10" fmla="*/ 63 w 63"/>
                <a:gd name="T11" fmla="*/ 872 h 872"/>
              </a:gdLst>
              <a:ahLst/>
              <a:cxnLst>
                <a:cxn ang="0">
                  <a:pos x="T0" y="T1"/>
                </a:cxn>
                <a:cxn ang="0">
                  <a:pos x="T2" y="T3"/>
                </a:cxn>
                <a:cxn ang="0">
                  <a:pos x="T4" y="T5"/>
                </a:cxn>
                <a:cxn ang="0">
                  <a:pos x="T6" y="T7"/>
                </a:cxn>
                <a:cxn ang="0">
                  <a:pos x="T8" y="T9"/>
                </a:cxn>
                <a:cxn ang="0">
                  <a:pos x="T10" y="T11"/>
                </a:cxn>
              </a:cxnLst>
              <a:rect l="0" t="0" r="r" b="b"/>
              <a:pathLst>
                <a:path w="63" h="872">
                  <a:moveTo>
                    <a:pt x="63" y="872"/>
                  </a:moveTo>
                  <a:cubicBezTo>
                    <a:pt x="0" y="872"/>
                    <a:pt x="0" y="872"/>
                    <a:pt x="0" y="872"/>
                  </a:cubicBezTo>
                  <a:cubicBezTo>
                    <a:pt x="0" y="33"/>
                    <a:pt x="0" y="33"/>
                    <a:pt x="0" y="33"/>
                  </a:cubicBezTo>
                  <a:cubicBezTo>
                    <a:pt x="0" y="33"/>
                    <a:pt x="4" y="2"/>
                    <a:pt x="31" y="1"/>
                  </a:cubicBezTo>
                  <a:cubicBezTo>
                    <a:pt x="57" y="0"/>
                    <a:pt x="63" y="33"/>
                    <a:pt x="63" y="33"/>
                  </a:cubicBezTo>
                  <a:lnTo>
                    <a:pt x="63" y="872"/>
                  </a:lnTo>
                  <a:close/>
                </a:path>
              </a:pathLst>
            </a:custGeom>
            <a:solidFill>
              <a:srgbClr val="00A39E">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97" name="Freeform 16"/>
            <p:cNvSpPr>
              <a:spLocks/>
            </p:cNvSpPr>
            <p:nvPr/>
          </p:nvSpPr>
          <p:spPr bwMode="auto">
            <a:xfrm>
              <a:off x="5076019" y="5038865"/>
              <a:ext cx="132631" cy="192551"/>
            </a:xfrm>
            <a:custGeom>
              <a:avLst/>
              <a:gdLst>
                <a:gd name="T0" fmla="*/ 0 w 83"/>
                <a:gd name="T1" fmla="*/ 111 h 121"/>
                <a:gd name="T2" fmla="*/ 83 w 83"/>
                <a:gd name="T3" fmla="*/ 113 h 121"/>
                <a:gd name="T4" fmla="*/ 49 w 83"/>
                <a:gd name="T5" fmla="*/ 0 h 121"/>
                <a:gd name="T6" fmla="*/ 29 w 83"/>
                <a:gd name="T7" fmla="*/ 0 h 121"/>
                <a:gd name="T8" fmla="*/ 0 w 83"/>
                <a:gd name="T9" fmla="*/ 111 h 121"/>
              </a:gdLst>
              <a:ahLst/>
              <a:cxnLst>
                <a:cxn ang="0">
                  <a:pos x="T0" y="T1"/>
                </a:cxn>
                <a:cxn ang="0">
                  <a:pos x="T2" y="T3"/>
                </a:cxn>
                <a:cxn ang="0">
                  <a:pos x="T4" y="T5"/>
                </a:cxn>
                <a:cxn ang="0">
                  <a:pos x="T6" y="T7"/>
                </a:cxn>
                <a:cxn ang="0">
                  <a:pos x="T8" y="T9"/>
                </a:cxn>
              </a:cxnLst>
              <a:rect l="0" t="0" r="r" b="b"/>
              <a:pathLst>
                <a:path w="83" h="121">
                  <a:moveTo>
                    <a:pt x="0" y="111"/>
                  </a:moveTo>
                  <a:cubicBezTo>
                    <a:pt x="0" y="111"/>
                    <a:pt x="40" y="121"/>
                    <a:pt x="83" y="113"/>
                  </a:cubicBezTo>
                  <a:cubicBezTo>
                    <a:pt x="49" y="0"/>
                    <a:pt x="49" y="0"/>
                    <a:pt x="49" y="0"/>
                  </a:cubicBezTo>
                  <a:cubicBezTo>
                    <a:pt x="29" y="0"/>
                    <a:pt x="29" y="0"/>
                    <a:pt x="29" y="0"/>
                  </a:cubicBezTo>
                  <a:cubicBezTo>
                    <a:pt x="0" y="111"/>
                    <a:pt x="0" y="111"/>
                    <a:pt x="0" y="111"/>
                  </a:cubicBezTo>
                </a:path>
              </a:pathLst>
            </a:custGeom>
            <a:solidFill>
              <a:srgbClr val="00A39E">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98" name="Freeform 35"/>
            <p:cNvSpPr>
              <a:spLocks/>
            </p:cNvSpPr>
            <p:nvPr/>
          </p:nvSpPr>
          <p:spPr bwMode="auto">
            <a:xfrm>
              <a:off x="5143344" y="5037518"/>
              <a:ext cx="249778" cy="1820482"/>
            </a:xfrm>
            <a:custGeom>
              <a:avLst/>
              <a:gdLst>
                <a:gd name="T0" fmla="*/ 34 w 157"/>
                <a:gd name="T1" fmla="*/ 0 h 1144"/>
                <a:gd name="T2" fmla="*/ 0 w 157"/>
                <a:gd name="T3" fmla="*/ 1 h 1144"/>
                <a:gd name="T4" fmla="*/ 7 w 157"/>
                <a:gd name="T5" fmla="*/ 1 h 1144"/>
                <a:gd name="T6" fmla="*/ 41 w 157"/>
                <a:gd name="T7" fmla="*/ 114 h 1144"/>
                <a:gd name="T8" fmla="*/ 41 w 157"/>
                <a:gd name="T9" fmla="*/ 114 h 1144"/>
                <a:gd name="T10" fmla="*/ 94 w 157"/>
                <a:gd name="T11" fmla="*/ 285 h 1144"/>
                <a:gd name="T12" fmla="*/ 94 w 157"/>
                <a:gd name="T13" fmla="*/ 286 h 1144"/>
                <a:gd name="T14" fmla="*/ 100 w 157"/>
                <a:gd name="T15" fmla="*/ 302 h 1144"/>
                <a:gd name="T16" fmla="*/ 100 w 157"/>
                <a:gd name="T17" fmla="*/ 1141 h 1144"/>
                <a:gd name="T18" fmla="*/ 38 w 157"/>
                <a:gd name="T19" fmla="*/ 1141 h 1144"/>
                <a:gd name="T20" fmla="*/ 38 w 157"/>
                <a:gd name="T21" fmla="*/ 1142 h 1144"/>
                <a:gd name="T22" fmla="*/ 0 w 157"/>
                <a:gd name="T23" fmla="*/ 1142 h 1144"/>
                <a:gd name="T24" fmla="*/ 0 w 157"/>
                <a:gd name="T25" fmla="*/ 1144 h 1144"/>
                <a:gd name="T26" fmla="*/ 157 w 157"/>
                <a:gd name="T27" fmla="*/ 1142 h 1144"/>
                <a:gd name="T28" fmla="*/ 142 w 157"/>
                <a:gd name="T29" fmla="*/ 290 h 1144"/>
                <a:gd name="T30" fmla="*/ 34 w 157"/>
                <a:gd name="T31" fmla="*/ 0 h 1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7" h="1144">
                  <a:moveTo>
                    <a:pt x="34" y="0"/>
                  </a:moveTo>
                  <a:cubicBezTo>
                    <a:pt x="0" y="1"/>
                    <a:pt x="0" y="1"/>
                    <a:pt x="0" y="1"/>
                  </a:cubicBezTo>
                  <a:cubicBezTo>
                    <a:pt x="7" y="1"/>
                    <a:pt x="7" y="1"/>
                    <a:pt x="7" y="1"/>
                  </a:cubicBezTo>
                  <a:cubicBezTo>
                    <a:pt x="41" y="114"/>
                    <a:pt x="41" y="114"/>
                    <a:pt x="41" y="114"/>
                  </a:cubicBezTo>
                  <a:cubicBezTo>
                    <a:pt x="41" y="114"/>
                    <a:pt x="41" y="114"/>
                    <a:pt x="41" y="114"/>
                  </a:cubicBezTo>
                  <a:cubicBezTo>
                    <a:pt x="94" y="285"/>
                    <a:pt x="94" y="285"/>
                    <a:pt x="94" y="285"/>
                  </a:cubicBezTo>
                  <a:cubicBezTo>
                    <a:pt x="94" y="286"/>
                    <a:pt x="94" y="286"/>
                    <a:pt x="94" y="286"/>
                  </a:cubicBezTo>
                  <a:cubicBezTo>
                    <a:pt x="98" y="294"/>
                    <a:pt x="100" y="302"/>
                    <a:pt x="100" y="302"/>
                  </a:cubicBezTo>
                  <a:cubicBezTo>
                    <a:pt x="100" y="1141"/>
                    <a:pt x="100" y="1141"/>
                    <a:pt x="100" y="1141"/>
                  </a:cubicBezTo>
                  <a:cubicBezTo>
                    <a:pt x="38" y="1141"/>
                    <a:pt x="38" y="1141"/>
                    <a:pt x="38" y="1141"/>
                  </a:cubicBezTo>
                  <a:cubicBezTo>
                    <a:pt x="38" y="1142"/>
                    <a:pt x="38" y="1142"/>
                    <a:pt x="38" y="1142"/>
                  </a:cubicBezTo>
                  <a:cubicBezTo>
                    <a:pt x="0" y="1142"/>
                    <a:pt x="0" y="1142"/>
                    <a:pt x="0" y="1142"/>
                  </a:cubicBezTo>
                  <a:cubicBezTo>
                    <a:pt x="0" y="1144"/>
                    <a:pt x="0" y="1144"/>
                    <a:pt x="0" y="1144"/>
                  </a:cubicBezTo>
                  <a:cubicBezTo>
                    <a:pt x="157" y="1142"/>
                    <a:pt x="157" y="1142"/>
                    <a:pt x="157" y="11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99" name="Freeform 36"/>
            <p:cNvSpPr>
              <a:spLocks/>
            </p:cNvSpPr>
            <p:nvPr/>
          </p:nvSpPr>
          <p:spPr bwMode="auto">
            <a:xfrm>
              <a:off x="5143344" y="5218624"/>
              <a:ext cx="149463" cy="294886"/>
            </a:xfrm>
            <a:custGeom>
              <a:avLst/>
              <a:gdLst>
                <a:gd name="T0" fmla="*/ 41 w 94"/>
                <a:gd name="T1" fmla="*/ 0 h 185"/>
                <a:gd name="T2" fmla="*/ 6 w 94"/>
                <a:gd name="T3" fmla="*/ 3 h 185"/>
                <a:gd name="T4" fmla="*/ 0 w 94"/>
                <a:gd name="T5" fmla="*/ 3 h 185"/>
                <a:gd name="T6" fmla="*/ 0 w 94"/>
                <a:gd name="T7" fmla="*/ 158 h 185"/>
                <a:gd name="T8" fmla="*/ 37 w 94"/>
                <a:gd name="T9" fmla="*/ 185 h 185"/>
                <a:gd name="T10" fmla="*/ 67 w 94"/>
                <a:gd name="T11" fmla="*/ 156 h 185"/>
                <a:gd name="T12" fmla="*/ 68 w 94"/>
                <a:gd name="T13" fmla="*/ 156 h 185"/>
                <a:gd name="T14" fmla="*/ 94 w 94"/>
                <a:gd name="T15" fmla="*/ 172 h 185"/>
                <a:gd name="T16" fmla="*/ 94 w 94"/>
                <a:gd name="T17" fmla="*/ 171 h 185"/>
                <a:gd name="T18" fmla="*/ 41 w 94"/>
                <a:gd name="T19"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 h="185">
                  <a:moveTo>
                    <a:pt x="41" y="0"/>
                  </a:moveTo>
                  <a:cubicBezTo>
                    <a:pt x="28" y="2"/>
                    <a:pt x="16" y="3"/>
                    <a:pt x="6" y="3"/>
                  </a:cubicBezTo>
                  <a:cubicBezTo>
                    <a:pt x="4" y="3"/>
                    <a:pt x="2" y="3"/>
                    <a:pt x="0" y="3"/>
                  </a:cubicBezTo>
                  <a:cubicBezTo>
                    <a:pt x="0" y="158"/>
                    <a:pt x="0" y="158"/>
                    <a:pt x="0" y="158"/>
                  </a:cubicBezTo>
                  <a:cubicBezTo>
                    <a:pt x="24" y="159"/>
                    <a:pt x="34" y="177"/>
                    <a:pt x="37" y="185"/>
                  </a:cubicBezTo>
                  <a:cubicBezTo>
                    <a:pt x="38" y="178"/>
                    <a:pt x="45" y="157"/>
                    <a:pt x="67" y="156"/>
                  </a:cubicBezTo>
                  <a:cubicBezTo>
                    <a:pt x="68" y="156"/>
                    <a:pt x="68" y="156"/>
                    <a:pt x="68" y="156"/>
                  </a:cubicBezTo>
                  <a:cubicBezTo>
                    <a:pt x="81" y="156"/>
                    <a:pt x="89" y="164"/>
                    <a:pt x="94" y="172"/>
                  </a:cubicBezTo>
                  <a:cubicBezTo>
                    <a:pt x="94" y="171"/>
                    <a:pt x="94" y="171"/>
                    <a:pt x="94" y="171"/>
                  </a:cubicBezTo>
                  <a:cubicBezTo>
                    <a:pt x="41" y="0"/>
                    <a:pt x="41" y="0"/>
                    <a:pt x="41"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00" name="Freeform 37"/>
            <p:cNvSpPr>
              <a:spLocks/>
            </p:cNvSpPr>
            <p:nvPr/>
          </p:nvSpPr>
          <p:spPr bwMode="auto">
            <a:xfrm>
              <a:off x="5143344" y="5470421"/>
              <a:ext cx="60593" cy="1384886"/>
            </a:xfrm>
            <a:custGeom>
              <a:avLst/>
              <a:gdLst>
                <a:gd name="T0" fmla="*/ 0 w 38"/>
                <a:gd name="T1" fmla="*/ 0 h 870"/>
                <a:gd name="T2" fmla="*/ 0 w 38"/>
                <a:gd name="T3" fmla="*/ 870 h 870"/>
                <a:gd name="T4" fmla="*/ 38 w 38"/>
                <a:gd name="T5" fmla="*/ 870 h 870"/>
                <a:gd name="T6" fmla="*/ 38 w 38"/>
                <a:gd name="T7" fmla="*/ 869 h 870"/>
                <a:gd name="T8" fmla="*/ 36 w 38"/>
                <a:gd name="T9" fmla="*/ 869 h 870"/>
                <a:gd name="T10" fmla="*/ 36 w 38"/>
                <a:gd name="T11" fmla="*/ 30 h 870"/>
                <a:gd name="T12" fmla="*/ 37 w 38"/>
                <a:gd name="T13" fmla="*/ 27 h 870"/>
                <a:gd name="T14" fmla="*/ 0 w 38"/>
                <a:gd name="T15" fmla="*/ 0 h 8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870">
                  <a:moveTo>
                    <a:pt x="0" y="0"/>
                  </a:moveTo>
                  <a:cubicBezTo>
                    <a:pt x="0" y="870"/>
                    <a:pt x="0" y="870"/>
                    <a:pt x="0" y="870"/>
                  </a:cubicBezTo>
                  <a:cubicBezTo>
                    <a:pt x="38" y="870"/>
                    <a:pt x="38" y="870"/>
                    <a:pt x="38" y="870"/>
                  </a:cubicBezTo>
                  <a:cubicBezTo>
                    <a:pt x="38" y="869"/>
                    <a:pt x="38" y="869"/>
                    <a:pt x="38" y="869"/>
                  </a:cubicBezTo>
                  <a:cubicBezTo>
                    <a:pt x="36" y="869"/>
                    <a:pt x="36" y="869"/>
                    <a:pt x="36" y="869"/>
                  </a:cubicBezTo>
                  <a:cubicBezTo>
                    <a:pt x="36" y="30"/>
                    <a:pt x="36" y="30"/>
                    <a:pt x="36" y="30"/>
                  </a:cubicBezTo>
                  <a:cubicBezTo>
                    <a:pt x="36" y="30"/>
                    <a:pt x="37" y="29"/>
                    <a:pt x="37" y="27"/>
                  </a:cubicBezTo>
                  <a:cubicBezTo>
                    <a:pt x="34" y="19"/>
                    <a:pt x="24" y="1"/>
                    <a:pt x="0" y="0"/>
                  </a:cubicBezTo>
                </a:path>
              </a:pathLst>
            </a:custGeom>
            <a:solidFill>
              <a:srgbClr val="00A39E"/>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01" name="Freeform 38"/>
            <p:cNvSpPr>
              <a:spLocks/>
            </p:cNvSpPr>
            <p:nvPr/>
          </p:nvSpPr>
          <p:spPr bwMode="auto">
            <a:xfrm>
              <a:off x="5200571" y="5467055"/>
              <a:ext cx="101662" cy="1386232"/>
            </a:xfrm>
            <a:custGeom>
              <a:avLst/>
              <a:gdLst>
                <a:gd name="T0" fmla="*/ 32 w 64"/>
                <a:gd name="T1" fmla="*/ 0 h 871"/>
                <a:gd name="T2" fmla="*/ 31 w 64"/>
                <a:gd name="T3" fmla="*/ 0 h 871"/>
                <a:gd name="T4" fmla="*/ 1 w 64"/>
                <a:gd name="T5" fmla="*/ 29 h 871"/>
                <a:gd name="T6" fmla="*/ 0 w 64"/>
                <a:gd name="T7" fmla="*/ 32 h 871"/>
                <a:gd name="T8" fmla="*/ 0 w 64"/>
                <a:gd name="T9" fmla="*/ 871 h 871"/>
                <a:gd name="T10" fmla="*/ 2 w 64"/>
                <a:gd name="T11" fmla="*/ 871 h 871"/>
                <a:gd name="T12" fmla="*/ 64 w 64"/>
                <a:gd name="T13" fmla="*/ 871 h 871"/>
                <a:gd name="T14" fmla="*/ 64 w 64"/>
                <a:gd name="T15" fmla="*/ 32 h 871"/>
                <a:gd name="T16" fmla="*/ 58 w 64"/>
                <a:gd name="T17" fmla="*/ 16 h 871"/>
                <a:gd name="T18" fmla="*/ 32 w 64"/>
                <a:gd name="T19"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871">
                  <a:moveTo>
                    <a:pt x="32" y="0"/>
                  </a:moveTo>
                  <a:cubicBezTo>
                    <a:pt x="32" y="0"/>
                    <a:pt x="32" y="0"/>
                    <a:pt x="31" y="0"/>
                  </a:cubicBezTo>
                  <a:cubicBezTo>
                    <a:pt x="9" y="1"/>
                    <a:pt x="2" y="22"/>
                    <a:pt x="1" y="29"/>
                  </a:cubicBezTo>
                  <a:cubicBezTo>
                    <a:pt x="1" y="31"/>
                    <a:pt x="0" y="32"/>
                    <a:pt x="0" y="32"/>
                  </a:cubicBezTo>
                  <a:cubicBezTo>
                    <a:pt x="0" y="871"/>
                    <a:pt x="0" y="871"/>
                    <a:pt x="0" y="871"/>
                  </a:cubicBezTo>
                  <a:cubicBezTo>
                    <a:pt x="2" y="871"/>
                    <a:pt x="2" y="871"/>
                    <a:pt x="2" y="871"/>
                  </a:cubicBezTo>
                  <a:cubicBezTo>
                    <a:pt x="64" y="871"/>
                    <a:pt x="64" y="871"/>
                    <a:pt x="64" y="871"/>
                  </a:cubicBezTo>
                  <a:cubicBezTo>
                    <a:pt x="64" y="32"/>
                    <a:pt x="64" y="32"/>
                    <a:pt x="64" y="32"/>
                  </a:cubicBezTo>
                  <a:cubicBezTo>
                    <a:pt x="64" y="32"/>
                    <a:pt x="62" y="24"/>
                    <a:pt x="58" y="16"/>
                  </a:cubicBezTo>
                  <a:cubicBezTo>
                    <a:pt x="53" y="8"/>
                    <a:pt x="45" y="0"/>
                    <a:pt x="32" y="0"/>
                  </a:cubicBezTo>
                </a:path>
              </a:pathLst>
            </a:custGeom>
            <a:solidFill>
              <a:srgbClr val="00A39E"/>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02" name="Freeform 39"/>
            <p:cNvSpPr>
              <a:spLocks/>
            </p:cNvSpPr>
            <p:nvPr/>
          </p:nvSpPr>
          <p:spPr bwMode="auto">
            <a:xfrm>
              <a:off x="5143344" y="5038865"/>
              <a:ext cx="65306" cy="184472"/>
            </a:xfrm>
            <a:custGeom>
              <a:avLst/>
              <a:gdLst>
                <a:gd name="T0" fmla="*/ 7 w 41"/>
                <a:gd name="T1" fmla="*/ 0 h 116"/>
                <a:gd name="T2" fmla="*/ 0 w 41"/>
                <a:gd name="T3" fmla="*/ 0 h 116"/>
                <a:gd name="T4" fmla="*/ 0 w 41"/>
                <a:gd name="T5" fmla="*/ 116 h 116"/>
                <a:gd name="T6" fmla="*/ 6 w 41"/>
                <a:gd name="T7" fmla="*/ 116 h 116"/>
                <a:gd name="T8" fmla="*/ 41 w 41"/>
                <a:gd name="T9" fmla="*/ 113 h 116"/>
                <a:gd name="T10" fmla="*/ 41 w 41"/>
                <a:gd name="T11" fmla="*/ 113 h 116"/>
                <a:gd name="T12" fmla="*/ 7 w 41"/>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1" h="116">
                  <a:moveTo>
                    <a:pt x="7" y="0"/>
                  </a:moveTo>
                  <a:cubicBezTo>
                    <a:pt x="0" y="0"/>
                    <a:pt x="0" y="0"/>
                    <a:pt x="0" y="0"/>
                  </a:cubicBezTo>
                  <a:cubicBezTo>
                    <a:pt x="0" y="116"/>
                    <a:pt x="0" y="116"/>
                    <a:pt x="0" y="116"/>
                  </a:cubicBezTo>
                  <a:cubicBezTo>
                    <a:pt x="2" y="116"/>
                    <a:pt x="4" y="116"/>
                    <a:pt x="6" y="116"/>
                  </a:cubicBezTo>
                  <a:cubicBezTo>
                    <a:pt x="16" y="116"/>
                    <a:pt x="28" y="115"/>
                    <a:pt x="41" y="113"/>
                  </a:cubicBezTo>
                  <a:cubicBezTo>
                    <a:pt x="41" y="113"/>
                    <a:pt x="41" y="113"/>
                    <a:pt x="41" y="113"/>
                  </a:cubicBezTo>
                  <a:cubicBezTo>
                    <a:pt x="7" y="0"/>
                    <a:pt x="7" y="0"/>
                    <a:pt x="7" y="0"/>
                  </a:cubicBezTo>
                </a:path>
              </a:pathLst>
            </a:custGeom>
            <a:solidFill>
              <a:srgbClr val="00A39E"/>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grpSp>
      <p:grpSp>
        <p:nvGrpSpPr>
          <p:cNvPr id="403" name="Group 4"/>
          <p:cNvGrpSpPr/>
          <p:nvPr userDrawn="1"/>
        </p:nvGrpSpPr>
        <p:grpSpPr>
          <a:xfrm rot="10800000" flipV="1">
            <a:off x="8083456" y="6225657"/>
            <a:ext cx="412599" cy="1494115"/>
            <a:chOff x="5502862" y="5355294"/>
            <a:chExt cx="412706" cy="1502706"/>
          </a:xfrm>
        </p:grpSpPr>
        <p:sp>
          <p:nvSpPr>
            <p:cNvPr id="404" name="Freeform 23"/>
            <p:cNvSpPr>
              <a:spLocks/>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05" name="Freeform 24"/>
            <p:cNvSpPr>
              <a:spLocks/>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06" name="Freeform 25"/>
            <p:cNvSpPr>
              <a:spLocks/>
            </p:cNvSpPr>
            <p:nvPr/>
          </p:nvSpPr>
          <p:spPr bwMode="auto">
            <a:xfrm>
              <a:off x="5601831" y="5786851"/>
              <a:ext cx="125899" cy="1068456"/>
            </a:xfrm>
            <a:custGeom>
              <a:avLst/>
              <a:gdLst>
                <a:gd name="T0" fmla="*/ 79 w 79"/>
                <a:gd name="T1" fmla="*/ 671 h 671"/>
                <a:gd name="T2" fmla="*/ 0 w 79"/>
                <a:gd name="T3" fmla="*/ 671 h 671"/>
                <a:gd name="T4" fmla="*/ 0 w 79"/>
                <a:gd name="T5" fmla="*/ 32 h 671"/>
                <a:gd name="T6" fmla="*/ 38 w 79"/>
                <a:gd name="T7" fmla="*/ 1 h 671"/>
                <a:gd name="T8" fmla="*/ 79 w 79"/>
                <a:gd name="T9" fmla="*/ 32 h 671"/>
                <a:gd name="T10" fmla="*/ 79 w 79"/>
                <a:gd name="T11" fmla="*/ 671 h 671"/>
              </a:gdLst>
              <a:ahLst/>
              <a:cxnLst>
                <a:cxn ang="0">
                  <a:pos x="T0" y="T1"/>
                </a:cxn>
                <a:cxn ang="0">
                  <a:pos x="T2" y="T3"/>
                </a:cxn>
                <a:cxn ang="0">
                  <a:pos x="T4" y="T5"/>
                </a:cxn>
                <a:cxn ang="0">
                  <a:pos x="T6" y="T7"/>
                </a:cxn>
                <a:cxn ang="0">
                  <a:pos x="T8" y="T9"/>
                </a:cxn>
                <a:cxn ang="0">
                  <a:pos x="T10" y="T11"/>
                </a:cxn>
              </a:cxnLst>
              <a:rect l="0" t="0" r="r" b="b"/>
              <a:pathLst>
                <a:path w="79" h="671">
                  <a:moveTo>
                    <a:pt x="79" y="671"/>
                  </a:moveTo>
                  <a:cubicBezTo>
                    <a:pt x="0" y="671"/>
                    <a:pt x="0" y="671"/>
                    <a:pt x="0" y="671"/>
                  </a:cubicBezTo>
                  <a:cubicBezTo>
                    <a:pt x="0" y="32"/>
                    <a:pt x="0" y="32"/>
                    <a:pt x="0" y="32"/>
                  </a:cubicBezTo>
                  <a:cubicBezTo>
                    <a:pt x="0" y="32"/>
                    <a:pt x="5" y="1"/>
                    <a:pt x="38" y="1"/>
                  </a:cubicBezTo>
                  <a:cubicBezTo>
                    <a:pt x="72" y="0"/>
                    <a:pt x="79" y="32"/>
                    <a:pt x="79" y="32"/>
                  </a:cubicBezTo>
                  <a:cubicBezTo>
                    <a:pt x="79" y="671"/>
                    <a:pt x="79" y="671"/>
                    <a:pt x="79" y="671"/>
                  </a:cubicBezTo>
                </a:path>
              </a:pathLst>
            </a:custGeom>
            <a:solidFill>
              <a:srgbClr val="82B732">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07" name="Freeform 26"/>
            <p:cNvSpPr>
              <a:spLocks/>
            </p:cNvSpPr>
            <p:nvPr/>
          </p:nvSpPr>
          <p:spPr bwMode="auto">
            <a:xfrm>
              <a:off x="5724363"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B59B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08" name="Freeform 27"/>
            <p:cNvSpPr>
              <a:spLocks/>
            </p:cNvSpPr>
            <p:nvPr/>
          </p:nvSpPr>
          <p:spPr bwMode="auto">
            <a:xfrm>
              <a:off x="5502862"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82B732">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09" name="Freeform 28"/>
            <p:cNvSpPr>
              <a:spLocks/>
            </p:cNvSpPr>
            <p:nvPr/>
          </p:nvSpPr>
          <p:spPr bwMode="auto">
            <a:xfrm>
              <a:off x="5599811" y="5357314"/>
              <a:ext cx="130611" cy="189185"/>
            </a:xfrm>
            <a:custGeom>
              <a:avLst/>
              <a:gdLst>
                <a:gd name="T0" fmla="*/ 0 w 82"/>
                <a:gd name="T1" fmla="*/ 110 h 119"/>
                <a:gd name="T2" fmla="*/ 82 w 82"/>
                <a:gd name="T3" fmla="*/ 111 h 119"/>
                <a:gd name="T4" fmla="*/ 48 w 82"/>
                <a:gd name="T5" fmla="*/ 0 h 119"/>
                <a:gd name="T6" fmla="*/ 28 w 82"/>
                <a:gd name="T7" fmla="*/ 0 h 119"/>
                <a:gd name="T8" fmla="*/ 0 w 82"/>
                <a:gd name="T9" fmla="*/ 110 h 119"/>
              </a:gdLst>
              <a:ahLst/>
              <a:cxnLst>
                <a:cxn ang="0">
                  <a:pos x="T0" y="T1"/>
                </a:cxn>
                <a:cxn ang="0">
                  <a:pos x="T2" y="T3"/>
                </a:cxn>
                <a:cxn ang="0">
                  <a:pos x="T4" y="T5"/>
                </a:cxn>
                <a:cxn ang="0">
                  <a:pos x="T6" y="T7"/>
                </a:cxn>
                <a:cxn ang="0">
                  <a:pos x="T8" y="T9"/>
                </a:cxn>
              </a:cxnLst>
              <a:rect l="0" t="0" r="r" b="b"/>
              <a:pathLst>
                <a:path w="82" h="119">
                  <a:moveTo>
                    <a:pt x="0" y="110"/>
                  </a:moveTo>
                  <a:cubicBezTo>
                    <a:pt x="0" y="110"/>
                    <a:pt x="39" y="119"/>
                    <a:pt x="82" y="111"/>
                  </a:cubicBezTo>
                  <a:cubicBezTo>
                    <a:pt x="48" y="0"/>
                    <a:pt x="48" y="0"/>
                    <a:pt x="48" y="0"/>
                  </a:cubicBezTo>
                  <a:cubicBezTo>
                    <a:pt x="28" y="0"/>
                    <a:pt x="28" y="0"/>
                    <a:pt x="28" y="0"/>
                  </a:cubicBezTo>
                  <a:cubicBezTo>
                    <a:pt x="0" y="110"/>
                    <a:pt x="0" y="110"/>
                    <a:pt x="0" y="110"/>
                  </a:cubicBezTo>
                </a:path>
              </a:pathLst>
            </a:custGeom>
            <a:solidFill>
              <a:srgbClr val="82B732">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10" name="Freeform 40"/>
            <p:cNvSpPr>
              <a:spLocks/>
            </p:cNvSpPr>
            <p:nvPr/>
          </p:nvSpPr>
          <p:spPr bwMode="auto">
            <a:xfrm>
              <a:off x="5665117" y="5355294"/>
              <a:ext cx="250451" cy="1502706"/>
            </a:xfrm>
            <a:custGeom>
              <a:avLst/>
              <a:gdLst>
                <a:gd name="T0" fmla="*/ 34 w 157"/>
                <a:gd name="T1" fmla="*/ 0 h 944"/>
                <a:gd name="T2" fmla="*/ 0 w 157"/>
                <a:gd name="T3" fmla="*/ 1 h 944"/>
                <a:gd name="T4" fmla="*/ 0 w 157"/>
                <a:gd name="T5" fmla="*/ 1 h 944"/>
                <a:gd name="T6" fmla="*/ 7 w 157"/>
                <a:gd name="T7" fmla="*/ 1 h 944"/>
                <a:gd name="T8" fmla="*/ 41 w 157"/>
                <a:gd name="T9" fmla="*/ 112 h 944"/>
                <a:gd name="T10" fmla="*/ 40 w 157"/>
                <a:gd name="T11" fmla="*/ 113 h 944"/>
                <a:gd name="T12" fmla="*/ 95 w 157"/>
                <a:gd name="T13" fmla="*/ 284 h 944"/>
                <a:gd name="T14" fmla="*/ 94 w 157"/>
                <a:gd name="T15" fmla="*/ 286 h 944"/>
                <a:gd name="T16" fmla="*/ 100 w 157"/>
                <a:gd name="T17" fmla="*/ 301 h 944"/>
                <a:gd name="T18" fmla="*/ 100 w 157"/>
                <a:gd name="T19" fmla="*/ 941 h 944"/>
                <a:gd name="T20" fmla="*/ 39 w 157"/>
                <a:gd name="T21" fmla="*/ 941 h 944"/>
                <a:gd name="T22" fmla="*/ 39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7" y="1"/>
                    <a:pt x="7" y="1"/>
                    <a:pt x="7" y="1"/>
                  </a:cubicBezTo>
                  <a:cubicBezTo>
                    <a:pt x="41" y="112"/>
                    <a:pt x="41" y="112"/>
                    <a:pt x="41" y="112"/>
                  </a:cubicBezTo>
                  <a:cubicBezTo>
                    <a:pt x="41" y="112"/>
                    <a:pt x="41" y="113"/>
                    <a:pt x="40" y="113"/>
                  </a:cubicBezTo>
                  <a:cubicBezTo>
                    <a:pt x="95" y="284"/>
                    <a:pt x="95" y="284"/>
                    <a:pt x="95" y="284"/>
                  </a:cubicBezTo>
                  <a:cubicBezTo>
                    <a:pt x="94" y="286"/>
                    <a:pt x="94" y="286"/>
                    <a:pt x="94" y="286"/>
                  </a:cubicBezTo>
                  <a:cubicBezTo>
                    <a:pt x="98" y="293"/>
                    <a:pt x="100" y="301"/>
                    <a:pt x="100" y="301"/>
                  </a:cubicBezTo>
                  <a:cubicBezTo>
                    <a:pt x="100" y="941"/>
                    <a:pt x="100" y="941"/>
                    <a:pt x="100" y="941"/>
                  </a:cubicBezTo>
                  <a:cubicBezTo>
                    <a:pt x="39" y="941"/>
                    <a:pt x="39" y="941"/>
                    <a:pt x="39" y="941"/>
                  </a:cubicBezTo>
                  <a:cubicBezTo>
                    <a:pt x="39" y="942"/>
                    <a:pt x="39" y="942"/>
                    <a:pt x="39"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11" name="Freeform 41"/>
            <p:cNvSpPr>
              <a:spLocks/>
            </p:cNvSpPr>
            <p:nvPr/>
          </p:nvSpPr>
          <p:spPr bwMode="auto">
            <a:xfrm>
              <a:off x="5665117" y="5535727"/>
              <a:ext cx="151482" cy="295559"/>
            </a:xfrm>
            <a:custGeom>
              <a:avLst/>
              <a:gdLst>
                <a:gd name="T0" fmla="*/ 40 w 95"/>
                <a:gd name="T1" fmla="*/ 0 h 186"/>
                <a:gd name="T2" fmla="*/ 6 w 95"/>
                <a:gd name="T3" fmla="*/ 2 h 186"/>
                <a:gd name="T4" fmla="*/ 0 w 95"/>
                <a:gd name="T5" fmla="*/ 2 h 186"/>
                <a:gd name="T6" fmla="*/ 0 w 95"/>
                <a:gd name="T7" fmla="*/ 159 h 186"/>
                <a:gd name="T8" fmla="*/ 37 w 95"/>
                <a:gd name="T9" fmla="*/ 186 h 186"/>
                <a:gd name="T10" fmla="*/ 68 w 95"/>
                <a:gd name="T11" fmla="*/ 156 h 186"/>
                <a:gd name="T12" fmla="*/ 68 w 95"/>
                <a:gd name="T13" fmla="*/ 156 h 186"/>
                <a:gd name="T14" fmla="*/ 94 w 95"/>
                <a:gd name="T15" fmla="*/ 173 h 186"/>
                <a:gd name="T16" fmla="*/ 95 w 95"/>
                <a:gd name="T17" fmla="*/ 171 h 186"/>
                <a:gd name="T18" fmla="*/ 40 w 95"/>
                <a:gd name="T19"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186">
                  <a:moveTo>
                    <a:pt x="40" y="0"/>
                  </a:moveTo>
                  <a:cubicBezTo>
                    <a:pt x="28" y="2"/>
                    <a:pt x="16" y="2"/>
                    <a:pt x="6" y="2"/>
                  </a:cubicBezTo>
                  <a:cubicBezTo>
                    <a:pt x="4" y="2"/>
                    <a:pt x="2" y="2"/>
                    <a:pt x="0" y="2"/>
                  </a:cubicBezTo>
                  <a:cubicBezTo>
                    <a:pt x="0" y="159"/>
                    <a:pt x="0" y="159"/>
                    <a:pt x="0" y="159"/>
                  </a:cubicBezTo>
                  <a:cubicBezTo>
                    <a:pt x="24" y="159"/>
                    <a:pt x="34" y="177"/>
                    <a:pt x="37" y="186"/>
                  </a:cubicBezTo>
                  <a:cubicBezTo>
                    <a:pt x="39" y="179"/>
                    <a:pt x="45" y="157"/>
                    <a:pt x="68" y="156"/>
                  </a:cubicBezTo>
                  <a:cubicBezTo>
                    <a:pt x="68" y="156"/>
                    <a:pt x="68" y="156"/>
                    <a:pt x="68" y="156"/>
                  </a:cubicBezTo>
                  <a:cubicBezTo>
                    <a:pt x="82" y="156"/>
                    <a:pt x="89" y="165"/>
                    <a:pt x="94" y="173"/>
                  </a:cubicBezTo>
                  <a:cubicBezTo>
                    <a:pt x="95" y="171"/>
                    <a:pt x="95" y="171"/>
                    <a:pt x="95" y="171"/>
                  </a:cubicBezTo>
                  <a:cubicBezTo>
                    <a:pt x="40" y="0"/>
                    <a:pt x="40" y="0"/>
                    <a:pt x="40"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12" name="Freeform 42"/>
            <p:cNvSpPr>
              <a:spLocks/>
            </p:cNvSpPr>
            <p:nvPr/>
          </p:nvSpPr>
          <p:spPr bwMode="auto">
            <a:xfrm>
              <a:off x="5679185" y="5788871"/>
              <a:ext cx="62613" cy="1066436"/>
            </a:xfrm>
            <a:custGeom>
              <a:avLst/>
              <a:gdLst>
                <a:gd name="T0" fmla="*/ 0 w 39"/>
                <a:gd name="T1" fmla="*/ 0 h 670"/>
                <a:gd name="T2" fmla="*/ 0 w 39"/>
                <a:gd name="T3" fmla="*/ 670 h 670"/>
                <a:gd name="T4" fmla="*/ 39 w 39"/>
                <a:gd name="T5" fmla="*/ 670 h 670"/>
                <a:gd name="T6" fmla="*/ 39 w 39"/>
                <a:gd name="T7" fmla="*/ 669 h 670"/>
                <a:gd name="T8" fmla="*/ 37 w 39"/>
                <a:gd name="T9" fmla="*/ 669 h 670"/>
                <a:gd name="T10" fmla="*/ 37 w 39"/>
                <a:gd name="T11" fmla="*/ 29 h 670"/>
                <a:gd name="T12" fmla="*/ 37 w 39"/>
                <a:gd name="T13" fmla="*/ 27 h 670"/>
                <a:gd name="T14" fmla="*/ 0 w 39"/>
                <a:gd name="T15" fmla="*/ 0 h 6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670">
                  <a:moveTo>
                    <a:pt x="0" y="0"/>
                  </a:moveTo>
                  <a:cubicBezTo>
                    <a:pt x="0" y="670"/>
                    <a:pt x="0" y="670"/>
                    <a:pt x="0" y="670"/>
                  </a:cubicBezTo>
                  <a:cubicBezTo>
                    <a:pt x="39" y="670"/>
                    <a:pt x="39" y="670"/>
                    <a:pt x="39" y="670"/>
                  </a:cubicBezTo>
                  <a:cubicBezTo>
                    <a:pt x="39" y="669"/>
                    <a:pt x="39" y="669"/>
                    <a:pt x="39" y="669"/>
                  </a:cubicBezTo>
                  <a:cubicBezTo>
                    <a:pt x="37" y="669"/>
                    <a:pt x="37" y="669"/>
                    <a:pt x="37" y="669"/>
                  </a:cubicBezTo>
                  <a:cubicBezTo>
                    <a:pt x="37" y="29"/>
                    <a:pt x="37" y="29"/>
                    <a:pt x="37" y="29"/>
                  </a:cubicBezTo>
                  <a:cubicBezTo>
                    <a:pt x="37" y="29"/>
                    <a:pt x="37" y="28"/>
                    <a:pt x="37" y="27"/>
                  </a:cubicBezTo>
                  <a:cubicBezTo>
                    <a:pt x="34" y="18"/>
                    <a:pt x="24" y="0"/>
                    <a:pt x="0" y="0"/>
                  </a:cubicBezTo>
                </a:path>
              </a:pathLst>
            </a:custGeom>
            <a:solidFill>
              <a:srgbClr val="82B73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13" name="Freeform 43"/>
            <p:cNvSpPr>
              <a:spLocks/>
            </p:cNvSpPr>
            <p:nvPr/>
          </p:nvSpPr>
          <p:spPr bwMode="auto">
            <a:xfrm>
              <a:off x="5724363"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2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2" y="672"/>
                    <a:pt x="2" y="672"/>
                    <a:pt x="2"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82B73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14" name="Freeform 44"/>
            <p:cNvSpPr>
              <a:spLocks/>
            </p:cNvSpPr>
            <p:nvPr/>
          </p:nvSpPr>
          <p:spPr bwMode="auto">
            <a:xfrm>
              <a:off x="5665117" y="5357314"/>
              <a:ext cx="65306" cy="181106"/>
            </a:xfrm>
            <a:custGeom>
              <a:avLst/>
              <a:gdLst>
                <a:gd name="T0" fmla="*/ 7 w 41"/>
                <a:gd name="T1" fmla="*/ 0 h 114"/>
                <a:gd name="T2" fmla="*/ 0 w 41"/>
                <a:gd name="T3" fmla="*/ 0 h 114"/>
                <a:gd name="T4" fmla="*/ 0 w 41"/>
                <a:gd name="T5" fmla="*/ 114 h 114"/>
                <a:gd name="T6" fmla="*/ 6 w 41"/>
                <a:gd name="T7" fmla="*/ 114 h 114"/>
                <a:gd name="T8" fmla="*/ 40 w 41"/>
                <a:gd name="T9" fmla="*/ 112 h 114"/>
                <a:gd name="T10" fmla="*/ 41 w 41"/>
                <a:gd name="T11" fmla="*/ 111 h 114"/>
                <a:gd name="T12" fmla="*/ 7 w 41"/>
                <a:gd name="T13" fmla="*/ 0 h 114"/>
              </a:gdLst>
              <a:ahLst/>
              <a:cxnLst>
                <a:cxn ang="0">
                  <a:pos x="T0" y="T1"/>
                </a:cxn>
                <a:cxn ang="0">
                  <a:pos x="T2" y="T3"/>
                </a:cxn>
                <a:cxn ang="0">
                  <a:pos x="T4" y="T5"/>
                </a:cxn>
                <a:cxn ang="0">
                  <a:pos x="T6" y="T7"/>
                </a:cxn>
                <a:cxn ang="0">
                  <a:pos x="T8" y="T9"/>
                </a:cxn>
                <a:cxn ang="0">
                  <a:pos x="T10" y="T11"/>
                </a:cxn>
                <a:cxn ang="0">
                  <a:pos x="T12" y="T13"/>
                </a:cxn>
              </a:cxnLst>
              <a:rect l="0" t="0" r="r" b="b"/>
              <a:pathLst>
                <a:path w="41" h="114">
                  <a:moveTo>
                    <a:pt x="7" y="0"/>
                  </a:moveTo>
                  <a:cubicBezTo>
                    <a:pt x="0" y="0"/>
                    <a:pt x="0" y="0"/>
                    <a:pt x="0" y="0"/>
                  </a:cubicBezTo>
                  <a:cubicBezTo>
                    <a:pt x="0" y="114"/>
                    <a:pt x="0" y="114"/>
                    <a:pt x="0" y="114"/>
                  </a:cubicBezTo>
                  <a:cubicBezTo>
                    <a:pt x="2" y="114"/>
                    <a:pt x="4" y="114"/>
                    <a:pt x="6" y="114"/>
                  </a:cubicBezTo>
                  <a:cubicBezTo>
                    <a:pt x="16" y="114"/>
                    <a:pt x="28" y="114"/>
                    <a:pt x="40" y="112"/>
                  </a:cubicBezTo>
                  <a:cubicBezTo>
                    <a:pt x="41" y="112"/>
                    <a:pt x="41" y="111"/>
                    <a:pt x="41" y="111"/>
                  </a:cubicBezTo>
                  <a:cubicBezTo>
                    <a:pt x="7" y="0"/>
                    <a:pt x="7" y="0"/>
                    <a:pt x="7" y="0"/>
                  </a:cubicBezTo>
                </a:path>
              </a:pathLst>
            </a:custGeom>
            <a:solidFill>
              <a:srgbClr val="82B73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grpSp>
      <p:grpSp>
        <p:nvGrpSpPr>
          <p:cNvPr id="415" name="Group 3"/>
          <p:cNvGrpSpPr/>
          <p:nvPr userDrawn="1"/>
        </p:nvGrpSpPr>
        <p:grpSpPr>
          <a:xfrm rot="10800000" flipV="1">
            <a:off x="10902484" y="6225657"/>
            <a:ext cx="412599" cy="1497992"/>
            <a:chOff x="4980416" y="5037518"/>
            <a:chExt cx="412706" cy="1820482"/>
          </a:xfrm>
        </p:grpSpPr>
        <p:sp>
          <p:nvSpPr>
            <p:cNvPr id="416" name="Freeform 11"/>
            <p:cNvSpPr>
              <a:spLocks/>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17" name="Freeform 12"/>
            <p:cNvSpPr>
              <a:spLocks/>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18" name="Freeform 13"/>
            <p:cNvSpPr>
              <a:spLocks/>
            </p:cNvSpPr>
            <p:nvPr/>
          </p:nvSpPr>
          <p:spPr bwMode="auto">
            <a:xfrm>
              <a:off x="5078038" y="5468401"/>
              <a:ext cx="125899" cy="1386906"/>
            </a:xfrm>
            <a:custGeom>
              <a:avLst/>
              <a:gdLst>
                <a:gd name="T0" fmla="*/ 79 w 79"/>
                <a:gd name="T1" fmla="*/ 871 h 871"/>
                <a:gd name="T2" fmla="*/ 0 w 79"/>
                <a:gd name="T3" fmla="*/ 871 h 871"/>
                <a:gd name="T4" fmla="*/ 0 w 79"/>
                <a:gd name="T5" fmla="*/ 33 h 871"/>
                <a:gd name="T6" fmla="*/ 39 w 79"/>
                <a:gd name="T7" fmla="*/ 1 h 871"/>
                <a:gd name="T8" fmla="*/ 79 w 79"/>
                <a:gd name="T9" fmla="*/ 33 h 871"/>
                <a:gd name="T10" fmla="*/ 79 w 79"/>
                <a:gd name="T11" fmla="*/ 871 h 871"/>
              </a:gdLst>
              <a:ahLst/>
              <a:cxnLst>
                <a:cxn ang="0">
                  <a:pos x="T0" y="T1"/>
                </a:cxn>
                <a:cxn ang="0">
                  <a:pos x="T2" y="T3"/>
                </a:cxn>
                <a:cxn ang="0">
                  <a:pos x="T4" y="T5"/>
                </a:cxn>
                <a:cxn ang="0">
                  <a:pos x="T6" y="T7"/>
                </a:cxn>
                <a:cxn ang="0">
                  <a:pos x="T8" y="T9"/>
                </a:cxn>
                <a:cxn ang="0">
                  <a:pos x="T10" y="T11"/>
                </a:cxn>
              </a:cxnLst>
              <a:rect l="0" t="0" r="r" b="b"/>
              <a:pathLst>
                <a:path w="79" h="871">
                  <a:moveTo>
                    <a:pt x="79" y="871"/>
                  </a:moveTo>
                  <a:cubicBezTo>
                    <a:pt x="0" y="871"/>
                    <a:pt x="0" y="871"/>
                    <a:pt x="0" y="871"/>
                  </a:cubicBezTo>
                  <a:cubicBezTo>
                    <a:pt x="0" y="33"/>
                    <a:pt x="0" y="33"/>
                    <a:pt x="0" y="33"/>
                  </a:cubicBezTo>
                  <a:cubicBezTo>
                    <a:pt x="0" y="33"/>
                    <a:pt x="5" y="2"/>
                    <a:pt x="39" y="1"/>
                  </a:cubicBezTo>
                  <a:cubicBezTo>
                    <a:pt x="73" y="0"/>
                    <a:pt x="79" y="33"/>
                    <a:pt x="79" y="33"/>
                  </a:cubicBezTo>
                  <a:cubicBezTo>
                    <a:pt x="79" y="871"/>
                    <a:pt x="79" y="871"/>
                    <a:pt x="79" y="871"/>
                  </a:cubicBezTo>
                </a:path>
              </a:pathLst>
            </a:custGeom>
            <a:solidFill>
              <a:srgbClr val="00A39E">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19" name="Freeform 14"/>
            <p:cNvSpPr>
              <a:spLocks/>
            </p:cNvSpPr>
            <p:nvPr/>
          </p:nvSpPr>
          <p:spPr bwMode="auto">
            <a:xfrm>
              <a:off x="5200571" y="5465708"/>
              <a:ext cx="101662" cy="1387579"/>
            </a:xfrm>
            <a:custGeom>
              <a:avLst/>
              <a:gdLst>
                <a:gd name="T0" fmla="*/ 64 w 64"/>
                <a:gd name="T1" fmla="*/ 872 h 872"/>
                <a:gd name="T2" fmla="*/ 0 w 64"/>
                <a:gd name="T3" fmla="*/ 872 h 872"/>
                <a:gd name="T4" fmla="*/ 0 w 64"/>
                <a:gd name="T5" fmla="*/ 33 h 872"/>
                <a:gd name="T6" fmla="*/ 31 w 64"/>
                <a:gd name="T7" fmla="*/ 1 h 872"/>
                <a:gd name="T8" fmla="*/ 64 w 64"/>
                <a:gd name="T9" fmla="*/ 33 h 872"/>
                <a:gd name="T10" fmla="*/ 64 w 64"/>
                <a:gd name="T11" fmla="*/ 872 h 872"/>
              </a:gdLst>
              <a:ahLst/>
              <a:cxnLst>
                <a:cxn ang="0">
                  <a:pos x="T0" y="T1"/>
                </a:cxn>
                <a:cxn ang="0">
                  <a:pos x="T2" y="T3"/>
                </a:cxn>
                <a:cxn ang="0">
                  <a:pos x="T4" y="T5"/>
                </a:cxn>
                <a:cxn ang="0">
                  <a:pos x="T6" y="T7"/>
                </a:cxn>
                <a:cxn ang="0">
                  <a:pos x="T8" y="T9"/>
                </a:cxn>
                <a:cxn ang="0">
                  <a:pos x="T10" y="T11"/>
                </a:cxn>
              </a:cxnLst>
              <a:rect l="0" t="0" r="r" b="b"/>
              <a:pathLst>
                <a:path w="64" h="872">
                  <a:moveTo>
                    <a:pt x="64" y="872"/>
                  </a:moveTo>
                  <a:cubicBezTo>
                    <a:pt x="0" y="872"/>
                    <a:pt x="0" y="872"/>
                    <a:pt x="0" y="872"/>
                  </a:cubicBezTo>
                  <a:cubicBezTo>
                    <a:pt x="0" y="33"/>
                    <a:pt x="0" y="33"/>
                    <a:pt x="0" y="33"/>
                  </a:cubicBezTo>
                  <a:cubicBezTo>
                    <a:pt x="0" y="33"/>
                    <a:pt x="4" y="2"/>
                    <a:pt x="31" y="1"/>
                  </a:cubicBezTo>
                  <a:cubicBezTo>
                    <a:pt x="58" y="0"/>
                    <a:pt x="64" y="33"/>
                    <a:pt x="64" y="33"/>
                  </a:cubicBezTo>
                  <a:cubicBezTo>
                    <a:pt x="64" y="872"/>
                    <a:pt x="64" y="872"/>
                    <a:pt x="64" y="872"/>
                  </a:cubicBezTo>
                </a:path>
              </a:pathLst>
            </a:custGeom>
            <a:solidFill>
              <a:srgbClr val="ABA0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20" name="Freeform 15"/>
            <p:cNvSpPr>
              <a:spLocks/>
            </p:cNvSpPr>
            <p:nvPr/>
          </p:nvSpPr>
          <p:spPr bwMode="auto">
            <a:xfrm>
              <a:off x="4980416" y="5465708"/>
              <a:ext cx="100315" cy="1387579"/>
            </a:xfrm>
            <a:custGeom>
              <a:avLst/>
              <a:gdLst>
                <a:gd name="T0" fmla="*/ 63 w 63"/>
                <a:gd name="T1" fmla="*/ 872 h 872"/>
                <a:gd name="T2" fmla="*/ 0 w 63"/>
                <a:gd name="T3" fmla="*/ 872 h 872"/>
                <a:gd name="T4" fmla="*/ 0 w 63"/>
                <a:gd name="T5" fmla="*/ 33 h 872"/>
                <a:gd name="T6" fmla="*/ 31 w 63"/>
                <a:gd name="T7" fmla="*/ 1 h 872"/>
                <a:gd name="T8" fmla="*/ 63 w 63"/>
                <a:gd name="T9" fmla="*/ 33 h 872"/>
                <a:gd name="T10" fmla="*/ 63 w 63"/>
                <a:gd name="T11" fmla="*/ 872 h 872"/>
              </a:gdLst>
              <a:ahLst/>
              <a:cxnLst>
                <a:cxn ang="0">
                  <a:pos x="T0" y="T1"/>
                </a:cxn>
                <a:cxn ang="0">
                  <a:pos x="T2" y="T3"/>
                </a:cxn>
                <a:cxn ang="0">
                  <a:pos x="T4" y="T5"/>
                </a:cxn>
                <a:cxn ang="0">
                  <a:pos x="T6" y="T7"/>
                </a:cxn>
                <a:cxn ang="0">
                  <a:pos x="T8" y="T9"/>
                </a:cxn>
                <a:cxn ang="0">
                  <a:pos x="T10" y="T11"/>
                </a:cxn>
              </a:cxnLst>
              <a:rect l="0" t="0" r="r" b="b"/>
              <a:pathLst>
                <a:path w="63" h="872">
                  <a:moveTo>
                    <a:pt x="63" y="872"/>
                  </a:moveTo>
                  <a:cubicBezTo>
                    <a:pt x="0" y="872"/>
                    <a:pt x="0" y="872"/>
                    <a:pt x="0" y="872"/>
                  </a:cubicBezTo>
                  <a:cubicBezTo>
                    <a:pt x="0" y="33"/>
                    <a:pt x="0" y="33"/>
                    <a:pt x="0" y="33"/>
                  </a:cubicBezTo>
                  <a:cubicBezTo>
                    <a:pt x="0" y="33"/>
                    <a:pt x="4" y="2"/>
                    <a:pt x="31" y="1"/>
                  </a:cubicBezTo>
                  <a:cubicBezTo>
                    <a:pt x="57" y="0"/>
                    <a:pt x="63" y="33"/>
                    <a:pt x="63" y="33"/>
                  </a:cubicBezTo>
                  <a:lnTo>
                    <a:pt x="63" y="872"/>
                  </a:lnTo>
                  <a:close/>
                </a:path>
              </a:pathLst>
            </a:custGeom>
            <a:solidFill>
              <a:srgbClr val="00A39E">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21" name="Freeform 16"/>
            <p:cNvSpPr>
              <a:spLocks/>
            </p:cNvSpPr>
            <p:nvPr/>
          </p:nvSpPr>
          <p:spPr bwMode="auto">
            <a:xfrm>
              <a:off x="5076019" y="5038865"/>
              <a:ext cx="132631" cy="192551"/>
            </a:xfrm>
            <a:custGeom>
              <a:avLst/>
              <a:gdLst>
                <a:gd name="T0" fmla="*/ 0 w 83"/>
                <a:gd name="T1" fmla="*/ 111 h 121"/>
                <a:gd name="T2" fmla="*/ 83 w 83"/>
                <a:gd name="T3" fmla="*/ 113 h 121"/>
                <a:gd name="T4" fmla="*/ 49 w 83"/>
                <a:gd name="T5" fmla="*/ 0 h 121"/>
                <a:gd name="T6" fmla="*/ 29 w 83"/>
                <a:gd name="T7" fmla="*/ 0 h 121"/>
                <a:gd name="T8" fmla="*/ 0 w 83"/>
                <a:gd name="T9" fmla="*/ 111 h 121"/>
              </a:gdLst>
              <a:ahLst/>
              <a:cxnLst>
                <a:cxn ang="0">
                  <a:pos x="T0" y="T1"/>
                </a:cxn>
                <a:cxn ang="0">
                  <a:pos x="T2" y="T3"/>
                </a:cxn>
                <a:cxn ang="0">
                  <a:pos x="T4" y="T5"/>
                </a:cxn>
                <a:cxn ang="0">
                  <a:pos x="T6" y="T7"/>
                </a:cxn>
                <a:cxn ang="0">
                  <a:pos x="T8" y="T9"/>
                </a:cxn>
              </a:cxnLst>
              <a:rect l="0" t="0" r="r" b="b"/>
              <a:pathLst>
                <a:path w="83" h="121">
                  <a:moveTo>
                    <a:pt x="0" y="111"/>
                  </a:moveTo>
                  <a:cubicBezTo>
                    <a:pt x="0" y="111"/>
                    <a:pt x="40" y="121"/>
                    <a:pt x="83" y="113"/>
                  </a:cubicBezTo>
                  <a:cubicBezTo>
                    <a:pt x="49" y="0"/>
                    <a:pt x="49" y="0"/>
                    <a:pt x="49" y="0"/>
                  </a:cubicBezTo>
                  <a:cubicBezTo>
                    <a:pt x="29" y="0"/>
                    <a:pt x="29" y="0"/>
                    <a:pt x="29" y="0"/>
                  </a:cubicBezTo>
                  <a:cubicBezTo>
                    <a:pt x="0" y="111"/>
                    <a:pt x="0" y="111"/>
                    <a:pt x="0" y="111"/>
                  </a:cubicBezTo>
                </a:path>
              </a:pathLst>
            </a:custGeom>
            <a:solidFill>
              <a:srgbClr val="00A39E">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22" name="Freeform 35"/>
            <p:cNvSpPr>
              <a:spLocks/>
            </p:cNvSpPr>
            <p:nvPr/>
          </p:nvSpPr>
          <p:spPr bwMode="auto">
            <a:xfrm>
              <a:off x="5143344" y="5037518"/>
              <a:ext cx="249778" cy="1820482"/>
            </a:xfrm>
            <a:custGeom>
              <a:avLst/>
              <a:gdLst>
                <a:gd name="T0" fmla="*/ 34 w 157"/>
                <a:gd name="T1" fmla="*/ 0 h 1144"/>
                <a:gd name="T2" fmla="*/ 0 w 157"/>
                <a:gd name="T3" fmla="*/ 1 h 1144"/>
                <a:gd name="T4" fmla="*/ 7 w 157"/>
                <a:gd name="T5" fmla="*/ 1 h 1144"/>
                <a:gd name="T6" fmla="*/ 41 w 157"/>
                <a:gd name="T7" fmla="*/ 114 h 1144"/>
                <a:gd name="T8" fmla="*/ 41 w 157"/>
                <a:gd name="T9" fmla="*/ 114 h 1144"/>
                <a:gd name="T10" fmla="*/ 94 w 157"/>
                <a:gd name="T11" fmla="*/ 285 h 1144"/>
                <a:gd name="T12" fmla="*/ 94 w 157"/>
                <a:gd name="T13" fmla="*/ 286 h 1144"/>
                <a:gd name="T14" fmla="*/ 100 w 157"/>
                <a:gd name="T15" fmla="*/ 302 h 1144"/>
                <a:gd name="T16" fmla="*/ 100 w 157"/>
                <a:gd name="T17" fmla="*/ 1141 h 1144"/>
                <a:gd name="T18" fmla="*/ 38 w 157"/>
                <a:gd name="T19" fmla="*/ 1141 h 1144"/>
                <a:gd name="T20" fmla="*/ 38 w 157"/>
                <a:gd name="T21" fmla="*/ 1142 h 1144"/>
                <a:gd name="T22" fmla="*/ 0 w 157"/>
                <a:gd name="T23" fmla="*/ 1142 h 1144"/>
                <a:gd name="T24" fmla="*/ 0 w 157"/>
                <a:gd name="T25" fmla="*/ 1144 h 1144"/>
                <a:gd name="T26" fmla="*/ 157 w 157"/>
                <a:gd name="T27" fmla="*/ 1142 h 1144"/>
                <a:gd name="T28" fmla="*/ 142 w 157"/>
                <a:gd name="T29" fmla="*/ 290 h 1144"/>
                <a:gd name="T30" fmla="*/ 34 w 157"/>
                <a:gd name="T31" fmla="*/ 0 h 1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7" h="1144">
                  <a:moveTo>
                    <a:pt x="34" y="0"/>
                  </a:moveTo>
                  <a:cubicBezTo>
                    <a:pt x="0" y="1"/>
                    <a:pt x="0" y="1"/>
                    <a:pt x="0" y="1"/>
                  </a:cubicBezTo>
                  <a:cubicBezTo>
                    <a:pt x="7" y="1"/>
                    <a:pt x="7" y="1"/>
                    <a:pt x="7" y="1"/>
                  </a:cubicBezTo>
                  <a:cubicBezTo>
                    <a:pt x="41" y="114"/>
                    <a:pt x="41" y="114"/>
                    <a:pt x="41" y="114"/>
                  </a:cubicBezTo>
                  <a:cubicBezTo>
                    <a:pt x="41" y="114"/>
                    <a:pt x="41" y="114"/>
                    <a:pt x="41" y="114"/>
                  </a:cubicBezTo>
                  <a:cubicBezTo>
                    <a:pt x="94" y="285"/>
                    <a:pt x="94" y="285"/>
                    <a:pt x="94" y="285"/>
                  </a:cubicBezTo>
                  <a:cubicBezTo>
                    <a:pt x="94" y="286"/>
                    <a:pt x="94" y="286"/>
                    <a:pt x="94" y="286"/>
                  </a:cubicBezTo>
                  <a:cubicBezTo>
                    <a:pt x="98" y="294"/>
                    <a:pt x="100" y="302"/>
                    <a:pt x="100" y="302"/>
                  </a:cubicBezTo>
                  <a:cubicBezTo>
                    <a:pt x="100" y="1141"/>
                    <a:pt x="100" y="1141"/>
                    <a:pt x="100" y="1141"/>
                  </a:cubicBezTo>
                  <a:cubicBezTo>
                    <a:pt x="38" y="1141"/>
                    <a:pt x="38" y="1141"/>
                    <a:pt x="38" y="1141"/>
                  </a:cubicBezTo>
                  <a:cubicBezTo>
                    <a:pt x="38" y="1142"/>
                    <a:pt x="38" y="1142"/>
                    <a:pt x="38" y="1142"/>
                  </a:cubicBezTo>
                  <a:cubicBezTo>
                    <a:pt x="0" y="1142"/>
                    <a:pt x="0" y="1142"/>
                    <a:pt x="0" y="1142"/>
                  </a:cubicBezTo>
                  <a:cubicBezTo>
                    <a:pt x="0" y="1144"/>
                    <a:pt x="0" y="1144"/>
                    <a:pt x="0" y="1144"/>
                  </a:cubicBezTo>
                  <a:cubicBezTo>
                    <a:pt x="157" y="1142"/>
                    <a:pt x="157" y="1142"/>
                    <a:pt x="157" y="11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23" name="Freeform 36"/>
            <p:cNvSpPr>
              <a:spLocks/>
            </p:cNvSpPr>
            <p:nvPr/>
          </p:nvSpPr>
          <p:spPr bwMode="auto">
            <a:xfrm>
              <a:off x="5143344" y="5218624"/>
              <a:ext cx="149463" cy="294886"/>
            </a:xfrm>
            <a:custGeom>
              <a:avLst/>
              <a:gdLst>
                <a:gd name="T0" fmla="*/ 41 w 94"/>
                <a:gd name="T1" fmla="*/ 0 h 185"/>
                <a:gd name="T2" fmla="*/ 6 w 94"/>
                <a:gd name="T3" fmla="*/ 3 h 185"/>
                <a:gd name="T4" fmla="*/ 0 w 94"/>
                <a:gd name="T5" fmla="*/ 3 h 185"/>
                <a:gd name="T6" fmla="*/ 0 w 94"/>
                <a:gd name="T7" fmla="*/ 158 h 185"/>
                <a:gd name="T8" fmla="*/ 37 w 94"/>
                <a:gd name="T9" fmla="*/ 185 h 185"/>
                <a:gd name="T10" fmla="*/ 67 w 94"/>
                <a:gd name="T11" fmla="*/ 156 h 185"/>
                <a:gd name="T12" fmla="*/ 68 w 94"/>
                <a:gd name="T13" fmla="*/ 156 h 185"/>
                <a:gd name="T14" fmla="*/ 94 w 94"/>
                <a:gd name="T15" fmla="*/ 172 h 185"/>
                <a:gd name="T16" fmla="*/ 94 w 94"/>
                <a:gd name="T17" fmla="*/ 171 h 185"/>
                <a:gd name="T18" fmla="*/ 41 w 94"/>
                <a:gd name="T19"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 h="185">
                  <a:moveTo>
                    <a:pt x="41" y="0"/>
                  </a:moveTo>
                  <a:cubicBezTo>
                    <a:pt x="28" y="2"/>
                    <a:pt x="16" y="3"/>
                    <a:pt x="6" y="3"/>
                  </a:cubicBezTo>
                  <a:cubicBezTo>
                    <a:pt x="4" y="3"/>
                    <a:pt x="2" y="3"/>
                    <a:pt x="0" y="3"/>
                  </a:cubicBezTo>
                  <a:cubicBezTo>
                    <a:pt x="0" y="158"/>
                    <a:pt x="0" y="158"/>
                    <a:pt x="0" y="158"/>
                  </a:cubicBezTo>
                  <a:cubicBezTo>
                    <a:pt x="24" y="159"/>
                    <a:pt x="34" y="177"/>
                    <a:pt x="37" y="185"/>
                  </a:cubicBezTo>
                  <a:cubicBezTo>
                    <a:pt x="38" y="178"/>
                    <a:pt x="45" y="157"/>
                    <a:pt x="67" y="156"/>
                  </a:cubicBezTo>
                  <a:cubicBezTo>
                    <a:pt x="68" y="156"/>
                    <a:pt x="68" y="156"/>
                    <a:pt x="68" y="156"/>
                  </a:cubicBezTo>
                  <a:cubicBezTo>
                    <a:pt x="81" y="156"/>
                    <a:pt x="89" y="164"/>
                    <a:pt x="94" y="172"/>
                  </a:cubicBezTo>
                  <a:cubicBezTo>
                    <a:pt x="94" y="171"/>
                    <a:pt x="94" y="171"/>
                    <a:pt x="94" y="171"/>
                  </a:cubicBezTo>
                  <a:cubicBezTo>
                    <a:pt x="41" y="0"/>
                    <a:pt x="41" y="0"/>
                    <a:pt x="41"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24" name="Freeform 37"/>
            <p:cNvSpPr>
              <a:spLocks/>
            </p:cNvSpPr>
            <p:nvPr/>
          </p:nvSpPr>
          <p:spPr bwMode="auto">
            <a:xfrm>
              <a:off x="5143344" y="5470421"/>
              <a:ext cx="60593" cy="1384886"/>
            </a:xfrm>
            <a:custGeom>
              <a:avLst/>
              <a:gdLst>
                <a:gd name="T0" fmla="*/ 0 w 38"/>
                <a:gd name="T1" fmla="*/ 0 h 870"/>
                <a:gd name="T2" fmla="*/ 0 w 38"/>
                <a:gd name="T3" fmla="*/ 870 h 870"/>
                <a:gd name="T4" fmla="*/ 38 w 38"/>
                <a:gd name="T5" fmla="*/ 870 h 870"/>
                <a:gd name="T6" fmla="*/ 38 w 38"/>
                <a:gd name="T7" fmla="*/ 869 h 870"/>
                <a:gd name="T8" fmla="*/ 36 w 38"/>
                <a:gd name="T9" fmla="*/ 869 h 870"/>
                <a:gd name="T10" fmla="*/ 36 w 38"/>
                <a:gd name="T11" fmla="*/ 30 h 870"/>
                <a:gd name="T12" fmla="*/ 37 w 38"/>
                <a:gd name="T13" fmla="*/ 27 h 870"/>
                <a:gd name="T14" fmla="*/ 0 w 38"/>
                <a:gd name="T15" fmla="*/ 0 h 8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870">
                  <a:moveTo>
                    <a:pt x="0" y="0"/>
                  </a:moveTo>
                  <a:cubicBezTo>
                    <a:pt x="0" y="870"/>
                    <a:pt x="0" y="870"/>
                    <a:pt x="0" y="870"/>
                  </a:cubicBezTo>
                  <a:cubicBezTo>
                    <a:pt x="38" y="870"/>
                    <a:pt x="38" y="870"/>
                    <a:pt x="38" y="870"/>
                  </a:cubicBezTo>
                  <a:cubicBezTo>
                    <a:pt x="38" y="869"/>
                    <a:pt x="38" y="869"/>
                    <a:pt x="38" y="869"/>
                  </a:cubicBezTo>
                  <a:cubicBezTo>
                    <a:pt x="36" y="869"/>
                    <a:pt x="36" y="869"/>
                    <a:pt x="36" y="869"/>
                  </a:cubicBezTo>
                  <a:cubicBezTo>
                    <a:pt x="36" y="30"/>
                    <a:pt x="36" y="30"/>
                    <a:pt x="36" y="30"/>
                  </a:cubicBezTo>
                  <a:cubicBezTo>
                    <a:pt x="36" y="30"/>
                    <a:pt x="37" y="29"/>
                    <a:pt x="37" y="27"/>
                  </a:cubicBezTo>
                  <a:cubicBezTo>
                    <a:pt x="34" y="19"/>
                    <a:pt x="24" y="1"/>
                    <a:pt x="0" y="0"/>
                  </a:cubicBezTo>
                </a:path>
              </a:pathLst>
            </a:custGeom>
            <a:solidFill>
              <a:srgbClr val="00A39E"/>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25" name="Freeform 38"/>
            <p:cNvSpPr>
              <a:spLocks/>
            </p:cNvSpPr>
            <p:nvPr/>
          </p:nvSpPr>
          <p:spPr bwMode="auto">
            <a:xfrm>
              <a:off x="5200571" y="5467055"/>
              <a:ext cx="101662" cy="1386232"/>
            </a:xfrm>
            <a:custGeom>
              <a:avLst/>
              <a:gdLst>
                <a:gd name="T0" fmla="*/ 32 w 64"/>
                <a:gd name="T1" fmla="*/ 0 h 871"/>
                <a:gd name="T2" fmla="*/ 31 w 64"/>
                <a:gd name="T3" fmla="*/ 0 h 871"/>
                <a:gd name="T4" fmla="*/ 1 w 64"/>
                <a:gd name="T5" fmla="*/ 29 h 871"/>
                <a:gd name="T6" fmla="*/ 0 w 64"/>
                <a:gd name="T7" fmla="*/ 32 h 871"/>
                <a:gd name="T8" fmla="*/ 0 w 64"/>
                <a:gd name="T9" fmla="*/ 871 h 871"/>
                <a:gd name="T10" fmla="*/ 2 w 64"/>
                <a:gd name="T11" fmla="*/ 871 h 871"/>
                <a:gd name="T12" fmla="*/ 64 w 64"/>
                <a:gd name="T13" fmla="*/ 871 h 871"/>
                <a:gd name="T14" fmla="*/ 64 w 64"/>
                <a:gd name="T15" fmla="*/ 32 h 871"/>
                <a:gd name="T16" fmla="*/ 58 w 64"/>
                <a:gd name="T17" fmla="*/ 16 h 871"/>
                <a:gd name="T18" fmla="*/ 32 w 64"/>
                <a:gd name="T19"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871">
                  <a:moveTo>
                    <a:pt x="32" y="0"/>
                  </a:moveTo>
                  <a:cubicBezTo>
                    <a:pt x="32" y="0"/>
                    <a:pt x="32" y="0"/>
                    <a:pt x="31" y="0"/>
                  </a:cubicBezTo>
                  <a:cubicBezTo>
                    <a:pt x="9" y="1"/>
                    <a:pt x="2" y="22"/>
                    <a:pt x="1" y="29"/>
                  </a:cubicBezTo>
                  <a:cubicBezTo>
                    <a:pt x="1" y="31"/>
                    <a:pt x="0" y="32"/>
                    <a:pt x="0" y="32"/>
                  </a:cubicBezTo>
                  <a:cubicBezTo>
                    <a:pt x="0" y="871"/>
                    <a:pt x="0" y="871"/>
                    <a:pt x="0" y="871"/>
                  </a:cubicBezTo>
                  <a:cubicBezTo>
                    <a:pt x="2" y="871"/>
                    <a:pt x="2" y="871"/>
                    <a:pt x="2" y="871"/>
                  </a:cubicBezTo>
                  <a:cubicBezTo>
                    <a:pt x="64" y="871"/>
                    <a:pt x="64" y="871"/>
                    <a:pt x="64" y="871"/>
                  </a:cubicBezTo>
                  <a:cubicBezTo>
                    <a:pt x="64" y="32"/>
                    <a:pt x="64" y="32"/>
                    <a:pt x="64" y="32"/>
                  </a:cubicBezTo>
                  <a:cubicBezTo>
                    <a:pt x="64" y="32"/>
                    <a:pt x="62" y="24"/>
                    <a:pt x="58" y="16"/>
                  </a:cubicBezTo>
                  <a:cubicBezTo>
                    <a:pt x="53" y="8"/>
                    <a:pt x="45" y="0"/>
                    <a:pt x="32" y="0"/>
                  </a:cubicBezTo>
                </a:path>
              </a:pathLst>
            </a:custGeom>
            <a:solidFill>
              <a:srgbClr val="00A39E"/>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26" name="Freeform 39"/>
            <p:cNvSpPr>
              <a:spLocks/>
            </p:cNvSpPr>
            <p:nvPr/>
          </p:nvSpPr>
          <p:spPr bwMode="auto">
            <a:xfrm>
              <a:off x="5143344" y="5038865"/>
              <a:ext cx="65306" cy="184472"/>
            </a:xfrm>
            <a:custGeom>
              <a:avLst/>
              <a:gdLst>
                <a:gd name="T0" fmla="*/ 7 w 41"/>
                <a:gd name="T1" fmla="*/ 0 h 116"/>
                <a:gd name="T2" fmla="*/ 0 w 41"/>
                <a:gd name="T3" fmla="*/ 0 h 116"/>
                <a:gd name="T4" fmla="*/ 0 w 41"/>
                <a:gd name="T5" fmla="*/ 116 h 116"/>
                <a:gd name="T6" fmla="*/ 6 w 41"/>
                <a:gd name="T7" fmla="*/ 116 h 116"/>
                <a:gd name="T8" fmla="*/ 41 w 41"/>
                <a:gd name="T9" fmla="*/ 113 h 116"/>
                <a:gd name="T10" fmla="*/ 41 w 41"/>
                <a:gd name="T11" fmla="*/ 113 h 116"/>
                <a:gd name="T12" fmla="*/ 7 w 41"/>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1" h="116">
                  <a:moveTo>
                    <a:pt x="7" y="0"/>
                  </a:moveTo>
                  <a:cubicBezTo>
                    <a:pt x="0" y="0"/>
                    <a:pt x="0" y="0"/>
                    <a:pt x="0" y="0"/>
                  </a:cubicBezTo>
                  <a:cubicBezTo>
                    <a:pt x="0" y="116"/>
                    <a:pt x="0" y="116"/>
                    <a:pt x="0" y="116"/>
                  </a:cubicBezTo>
                  <a:cubicBezTo>
                    <a:pt x="2" y="116"/>
                    <a:pt x="4" y="116"/>
                    <a:pt x="6" y="116"/>
                  </a:cubicBezTo>
                  <a:cubicBezTo>
                    <a:pt x="16" y="116"/>
                    <a:pt x="28" y="115"/>
                    <a:pt x="41" y="113"/>
                  </a:cubicBezTo>
                  <a:cubicBezTo>
                    <a:pt x="41" y="113"/>
                    <a:pt x="41" y="113"/>
                    <a:pt x="41" y="113"/>
                  </a:cubicBezTo>
                  <a:cubicBezTo>
                    <a:pt x="7" y="0"/>
                    <a:pt x="7" y="0"/>
                    <a:pt x="7" y="0"/>
                  </a:cubicBezTo>
                </a:path>
              </a:pathLst>
            </a:custGeom>
            <a:solidFill>
              <a:srgbClr val="00A39E"/>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grpSp>
      <p:grpSp>
        <p:nvGrpSpPr>
          <p:cNvPr id="427" name="Group 4"/>
          <p:cNvGrpSpPr/>
          <p:nvPr userDrawn="1"/>
        </p:nvGrpSpPr>
        <p:grpSpPr>
          <a:xfrm rot="10800000" flipV="1">
            <a:off x="10315377" y="6225656"/>
            <a:ext cx="412599" cy="1299094"/>
            <a:chOff x="5502862" y="5355294"/>
            <a:chExt cx="412706" cy="1502706"/>
          </a:xfrm>
        </p:grpSpPr>
        <p:sp>
          <p:nvSpPr>
            <p:cNvPr id="428" name="Freeform 23"/>
            <p:cNvSpPr>
              <a:spLocks/>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29" name="Freeform 24"/>
            <p:cNvSpPr>
              <a:spLocks/>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30" name="Freeform 25"/>
            <p:cNvSpPr>
              <a:spLocks/>
            </p:cNvSpPr>
            <p:nvPr/>
          </p:nvSpPr>
          <p:spPr bwMode="auto">
            <a:xfrm>
              <a:off x="5601831" y="5786851"/>
              <a:ext cx="125899" cy="1068456"/>
            </a:xfrm>
            <a:custGeom>
              <a:avLst/>
              <a:gdLst>
                <a:gd name="T0" fmla="*/ 79 w 79"/>
                <a:gd name="T1" fmla="*/ 671 h 671"/>
                <a:gd name="T2" fmla="*/ 0 w 79"/>
                <a:gd name="T3" fmla="*/ 671 h 671"/>
                <a:gd name="T4" fmla="*/ 0 w 79"/>
                <a:gd name="T5" fmla="*/ 32 h 671"/>
                <a:gd name="T6" fmla="*/ 38 w 79"/>
                <a:gd name="T7" fmla="*/ 1 h 671"/>
                <a:gd name="T8" fmla="*/ 79 w 79"/>
                <a:gd name="T9" fmla="*/ 32 h 671"/>
                <a:gd name="T10" fmla="*/ 79 w 79"/>
                <a:gd name="T11" fmla="*/ 671 h 671"/>
              </a:gdLst>
              <a:ahLst/>
              <a:cxnLst>
                <a:cxn ang="0">
                  <a:pos x="T0" y="T1"/>
                </a:cxn>
                <a:cxn ang="0">
                  <a:pos x="T2" y="T3"/>
                </a:cxn>
                <a:cxn ang="0">
                  <a:pos x="T4" y="T5"/>
                </a:cxn>
                <a:cxn ang="0">
                  <a:pos x="T6" y="T7"/>
                </a:cxn>
                <a:cxn ang="0">
                  <a:pos x="T8" y="T9"/>
                </a:cxn>
                <a:cxn ang="0">
                  <a:pos x="T10" y="T11"/>
                </a:cxn>
              </a:cxnLst>
              <a:rect l="0" t="0" r="r" b="b"/>
              <a:pathLst>
                <a:path w="79" h="671">
                  <a:moveTo>
                    <a:pt x="79" y="671"/>
                  </a:moveTo>
                  <a:cubicBezTo>
                    <a:pt x="0" y="671"/>
                    <a:pt x="0" y="671"/>
                    <a:pt x="0" y="671"/>
                  </a:cubicBezTo>
                  <a:cubicBezTo>
                    <a:pt x="0" y="32"/>
                    <a:pt x="0" y="32"/>
                    <a:pt x="0" y="32"/>
                  </a:cubicBezTo>
                  <a:cubicBezTo>
                    <a:pt x="0" y="32"/>
                    <a:pt x="5" y="1"/>
                    <a:pt x="38" y="1"/>
                  </a:cubicBezTo>
                  <a:cubicBezTo>
                    <a:pt x="72" y="0"/>
                    <a:pt x="79" y="32"/>
                    <a:pt x="79" y="32"/>
                  </a:cubicBezTo>
                  <a:cubicBezTo>
                    <a:pt x="79" y="671"/>
                    <a:pt x="79" y="671"/>
                    <a:pt x="79" y="671"/>
                  </a:cubicBezTo>
                </a:path>
              </a:pathLst>
            </a:custGeom>
            <a:solidFill>
              <a:srgbClr val="82B732">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31" name="Freeform 26"/>
            <p:cNvSpPr>
              <a:spLocks/>
            </p:cNvSpPr>
            <p:nvPr/>
          </p:nvSpPr>
          <p:spPr bwMode="auto">
            <a:xfrm>
              <a:off x="5724363"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B59B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32" name="Freeform 27"/>
            <p:cNvSpPr>
              <a:spLocks/>
            </p:cNvSpPr>
            <p:nvPr/>
          </p:nvSpPr>
          <p:spPr bwMode="auto">
            <a:xfrm>
              <a:off x="5502862"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82B732">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33" name="Freeform 28"/>
            <p:cNvSpPr>
              <a:spLocks/>
            </p:cNvSpPr>
            <p:nvPr/>
          </p:nvSpPr>
          <p:spPr bwMode="auto">
            <a:xfrm>
              <a:off x="5599811" y="5357314"/>
              <a:ext cx="130611" cy="189185"/>
            </a:xfrm>
            <a:custGeom>
              <a:avLst/>
              <a:gdLst>
                <a:gd name="T0" fmla="*/ 0 w 82"/>
                <a:gd name="T1" fmla="*/ 110 h 119"/>
                <a:gd name="T2" fmla="*/ 82 w 82"/>
                <a:gd name="T3" fmla="*/ 111 h 119"/>
                <a:gd name="T4" fmla="*/ 48 w 82"/>
                <a:gd name="T5" fmla="*/ 0 h 119"/>
                <a:gd name="T6" fmla="*/ 28 w 82"/>
                <a:gd name="T7" fmla="*/ 0 h 119"/>
                <a:gd name="T8" fmla="*/ 0 w 82"/>
                <a:gd name="T9" fmla="*/ 110 h 119"/>
              </a:gdLst>
              <a:ahLst/>
              <a:cxnLst>
                <a:cxn ang="0">
                  <a:pos x="T0" y="T1"/>
                </a:cxn>
                <a:cxn ang="0">
                  <a:pos x="T2" y="T3"/>
                </a:cxn>
                <a:cxn ang="0">
                  <a:pos x="T4" y="T5"/>
                </a:cxn>
                <a:cxn ang="0">
                  <a:pos x="T6" y="T7"/>
                </a:cxn>
                <a:cxn ang="0">
                  <a:pos x="T8" y="T9"/>
                </a:cxn>
              </a:cxnLst>
              <a:rect l="0" t="0" r="r" b="b"/>
              <a:pathLst>
                <a:path w="82" h="119">
                  <a:moveTo>
                    <a:pt x="0" y="110"/>
                  </a:moveTo>
                  <a:cubicBezTo>
                    <a:pt x="0" y="110"/>
                    <a:pt x="39" y="119"/>
                    <a:pt x="82" y="111"/>
                  </a:cubicBezTo>
                  <a:cubicBezTo>
                    <a:pt x="48" y="0"/>
                    <a:pt x="48" y="0"/>
                    <a:pt x="48" y="0"/>
                  </a:cubicBezTo>
                  <a:cubicBezTo>
                    <a:pt x="28" y="0"/>
                    <a:pt x="28" y="0"/>
                    <a:pt x="28" y="0"/>
                  </a:cubicBezTo>
                  <a:cubicBezTo>
                    <a:pt x="0" y="110"/>
                    <a:pt x="0" y="110"/>
                    <a:pt x="0" y="110"/>
                  </a:cubicBezTo>
                </a:path>
              </a:pathLst>
            </a:custGeom>
            <a:solidFill>
              <a:srgbClr val="82B732">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34" name="Freeform 40"/>
            <p:cNvSpPr>
              <a:spLocks/>
            </p:cNvSpPr>
            <p:nvPr/>
          </p:nvSpPr>
          <p:spPr bwMode="auto">
            <a:xfrm>
              <a:off x="5665117" y="5355294"/>
              <a:ext cx="250451" cy="1502706"/>
            </a:xfrm>
            <a:custGeom>
              <a:avLst/>
              <a:gdLst>
                <a:gd name="T0" fmla="*/ 34 w 157"/>
                <a:gd name="T1" fmla="*/ 0 h 944"/>
                <a:gd name="T2" fmla="*/ 0 w 157"/>
                <a:gd name="T3" fmla="*/ 1 h 944"/>
                <a:gd name="T4" fmla="*/ 0 w 157"/>
                <a:gd name="T5" fmla="*/ 1 h 944"/>
                <a:gd name="T6" fmla="*/ 7 w 157"/>
                <a:gd name="T7" fmla="*/ 1 h 944"/>
                <a:gd name="T8" fmla="*/ 41 w 157"/>
                <a:gd name="T9" fmla="*/ 112 h 944"/>
                <a:gd name="T10" fmla="*/ 40 w 157"/>
                <a:gd name="T11" fmla="*/ 113 h 944"/>
                <a:gd name="T12" fmla="*/ 95 w 157"/>
                <a:gd name="T13" fmla="*/ 284 h 944"/>
                <a:gd name="T14" fmla="*/ 94 w 157"/>
                <a:gd name="T15" fmla="*/ 286 h 944"/>
                <a:gd name="T16" fmla="*/ 100 w 157"/>
                <a:gd name="T17" fmla="*/ 301 h 944"/>
                <a:gd name="T18" fmla="*/ 100 w 157"/>
                <a:gd name="T19" fmla="*/ 941 h 944"/>
                <a:gd name="T20" fmla="*/ 39 w 157"/>
                <a:gd name="T21" fmla="*/ 941 h 944"/>
                <a:gd name="T22" fmla="*/ 39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7" y="1"/>
                    <a:pt x="7" y="1"/>
                    <a:pt x="7" y="1"/>
                  </a:cubicBezTo>
                  <a:cubicBezTo>
                    <a:pt x="41" y="112"/>
                    <a:pt x="41" y="112"/>
                    <a:pt x="41" y="112"/>
                  </a:cubicBezTo>
                  <a:cubicBezTo>
                    <a:pt x="41" y="112"/>
                    <a:pt x="41" y="113"/>
                    <a:pt x="40" y="113"/>
                  </a:cubicBezTo>
                  <a:cubicBezTo>
                    <a:pt x="95" y="284"/>
                    <a:pt x="95" y="284"/>
                    <a:pt x="95" y="284"/>
                  </a:cubicBezTo>
                  <a:cubicBezTo>
                    <a:pt x="94" y="286"/>
                    <a:pt x="94" y="286"/>
                    <a:pt x="94" y="286"/>
                  </a:cubicBezTo>
                  <a:cubicBezTo>
                    <a:pt x="98" y="293"/>
                    <a:pt x="100" y="301"/>
                    <a:pt x="100" y="301"/>
                  </a:cubicBezTo>
                  <a:cubicBezTo>
                    <a:pt x="100" y="941"/>
                    <a:pt x="100" y="941"/>
                    <a:pt x="100" y="941"/>
                  </a:cubicBezTo>
                  <a:cubicBezTo>
                    <a:pt x="39" y="941"/>
                    <a:pt x="39" y="941"/>
                    <a:pt x="39" y="941"/>
                  </a:cubicBezTo>
                  <a:cubicBezTo>
                    <a:pt x="39" y="942"/>
                    <a:pt x="39" y="942"/>
                    <a:pt x="39"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35" name="Freeform 41"/>
            <p:cNvSpPr>
              <a:spLocks/>
            </p:cNvSpPr>
            <p:nvPr/>
          </p:nvSpPr>
          <p:spPr bwMode="auto">
            <a:xfrm>
              <a:off x="5665117" y="5535727"/>
              <a:ext cx="151482" cy="295559"/>
            </a:xfrm>
            <a:custGeom>
              <a:avLst/>
              <a:gdLst>
                <a:gd name="T0" fmla="*/ 40 w 95"/>
                <a:gd name="T1" fmla="*/ 0 h 186"/>
                <a:gd name="T2" fmla="*/ 6 w 95"/>
                <a:gd name="T3" fmla="*/ 2 h 186"/>
                <a:gd name="T4" fmla="*/ 0 w 95"/>
                <a:gd name="T5" fmla="*/ 2 h 186"/>
                <a:gd name="T6" fmla="*/ 0 w 95"/>
                <a:gd name="T7" fmla="*/ 159 h 186"/>
                <a:gd name="T8" fmla="*/ 37 w 95"/>
                <a:gd name="T9" fmla="*/ 186 h 186"/>
                <a:gd name="T10" fmla="*/ 68 w 95"/>
                <a:gd name="T11" fmla="*/ 156 h 186"/>
                <a:gd name="T12" fmla="*/ 68 w 95"/>
                <a:gd name="T13" fmla="*/ 156 h 186"/>
                <a:gd name="T14" fmla="*/ 94 w 95"/>
                <a:gd name="T15" fmla="*/ 173 h 186"/>
                <a:gd name="T16" fmla="*/ 95 w 95"/>
                <a:gd name="T17" fmla="*/ 171 h 186"/>
                <a:gd name="T18" fmla="*/ 40 w 95"/>
                <a:gd name="T19"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186">
                  <a:moveTo>
                    <a:pt x="40" y="0"/>
                  </a:moveTo>
                  <a:cubicBezTo>
                    <a:pt x="28" y="2"/>
                    <a:pt x="16" y="2"/>
                    <a:pt x="6" y="2"/>
                  </a:cubicBezTo>
                  <a:cubicBezTo>
                    <a:pt x="4" y="2"/>
                    <a:pt x="2" y="2"/>
                    <a:pt x="0" y="2"/>
                  </a:cubicBezTo>
                  <a:cubicBezTo>
                    <a:pt x="0" y="159"/>
                    <a:pt x="0" y="159"/>
                    <a:pt x="0" y="159"/>
                  </a:cubicBezTo>
                  <a:cubicBezTo>
                    <a:pt x="24" y="159"/>
                    <a:pt x="34" y="177"/>
                    <a:pt x="37" y="186"/>
                  </a:cubicBezTo>
                  <a:cubicBezTo>
                    <a:pt x="39" y="179"/>
                    <a:pt x="45" y="157"/>
                    <a:pt x="68" y="156"/>
                  </a:cubicBezTo>
                  <a:cubicBezTo>
                    <a:pt x="68" y="156"/>
                    <a:pt x="68" y="156"/>
                    <a:pt x="68" y="156"/>
                  </a:cubicBezTo>
                  <a:cubicBezTo>
                    <a:pt x="82" y="156"/>
                    <a:pt x="89" y="165"/>
                    <a:pt x="94" y="173"/>
                  </a:cubicBezTo>
                  <a:cubicBezTo>
                    <a:pt x="95" y="171"/>
                    <a:pt x="95" y="171"/>
                    <a:pt x="95" y="171"/>
                  </a:cubicBezTo>
                  <a:cubicBezTo>
                    <a:pt x="40" y="0"/>
                    <a:pt x="40" y="0"/>
                    <a:pt x="40"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36" name="Freeform 42"/>
            <p:cNvSpPr>
              <a:spLocks/>
            </p:cNvSpPr>
            <p:nvPr/>
          </p:nvSpPr>
          <p:spPr bwMode="auto">
            <a:xfrm>
              <a:off x="5679185" y="5788871"/>
              <a:ext cx="62613" cy="1066436"/>
            </a:xfrm>
            <a:custGeom>
              <a:avLst/>
              <a:gdLst>
                <a:gd name="T0" fmla="*/ 0 w 39"/>
                <a:gd name="T1" fmla="*/ 0 h 670"/>
                <a:gd name="T2" fmla="*/ 0 w 39"/>
                <a:gd name="T3" fmla="*/ 670 h 670"/>
                <a:gd name="T4" fmla="*/ 39 w 39"/>
                <a:gd name="T5" fmla="*/ 670 h 670"/>
                <a:gd name="T6" fmla="*/ 39 w 39"/>
                <a:gd name="T7" fmla="*/ 669 h 670"/>
                <a:gd name="T8" fmla="*/ 37 w 39"/>
                <a:gd name="T9" fmla="*/ 669 h 670"/>
                <a:gd name="T10" fmla="*/ 37 w 39"/>
                <a:gd name="T11" fmla="*/ 29 h 670"/>
                <a:gd name="T12" fmla="*/ 37 w 39"/>
                <a:gd name="T13" fmla="*/ 27 h 670"/>
                <a:gd name="T14" fmla="*/ 0 w 39"/>
                <a:gd name="T15" fmla="*/ 0 h 6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670">
                  <a:moveTo>
                    <a:pt x="0" y="0"/>
                  </a:moveTo>
                  <a:cubicBezTo>
                    <a:pt x="0" y="670"/>
                    <a:pt x="0" y="670"/>
                    <a:pt x="0" y="670"/>
                  </a:cubicBezTo>
                  <a:cubicBezTo>
                    <a:pt x="39" y="670"/>
                    <a:pt x="39" y="670"/>
                    <a:pt x="39" y="670"/>
                  </a:cubicBezTo>
                  <a:cubicBezTo>
                    <a:pt x="39" y="669"/>
                    <a:pt x="39" y="669"/>
                    <a:pt x="39" y="669"/>
                  </a:cubicBezTo>
                  <a:cubicBezTo>
                    <a:pt x="37" y="669"/>
                    <a:pt x="37" y="669"/>
                    <a:pt x="37" y="669"/>
                  </a:cubicBezTo>
                  <a:cubicBezTo>
                    <a:pt x="37" y="29"/>
                    <a:pt x="37" y="29"/>
                    <a:pt x="37" y="29"/>
                  </a:cubicBezTo>
                  <a:cubicBezTo>
                    <a:pt x="37" y="29"/>
                    <a:pt x="37" y="28"/>
                    <a:pt x="37" y="27"/>
                  </a:cubicBezTo>
                  <a:cubicBezTo>
                    <a:pt x="34" y="18"/>
                    <a:pt x="24" y="0"/>
                    <a:pt x="0" y="0"/>
                  </a:cubicBezTo>
                </a:path>
              </a:pathLst>
            </a:custGeom>
            <a:solidFill>
              <a:srgbClr val="82B73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37" name="Freeform 43"/>
            <p:cNvSpPr>
              <a:spLocks/>
            </p:cNvSpPr>
            <p:nvPr/>
          </p:nvSpPr>
          <p:spPr bwMode="auto">
            <a:xfrm>
              <a:off x="5724363"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2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2" y="672"/>
                    <a:pt x="2" y="672"/>
                    <a:pt x="2"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82B73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38" name="Freeform 44"/>
            <p:cNvSpPr>
              <a:spLocks/>
            </p:cNvSpPr>
            <p:nvPr/>
          </p:nvSpPr>
          <p:spPr bwMode="auto">
            <a:xfrm>
              <a:off x="5665117" y="5357314"/>
              <a:ext cx="65306" cy="181106"/>
            </a:xfrm>
            <a:custGeom>
              <a:avLst/>
              <a:gdLst>
                <a:gd name="T0" fmla="*/ 7 w 41"/>
                <a:gd name="T1" fmla="*/ 0 h 114"/>
                <a:gd name="T2" fmla="*/ 0 w 41"/>
                <a:gd name="T3" fmla="*/ 0 h 114"/>
                <a:gd name="T4" fmla="*/ 0 w 41"/>
                <a:gd name="T5" fmla="*/ 114 h 114"/>
                <a:gd name="T6" fmla="*/ 6 w 41"/>
                <a:gd name="T7" fmla="*/ 114 h 114"/>
                <a:gd name="T8" fmla="*/ 40 w 41"/>
                <a:gd name="T9" fmla="*/ 112 h 114"/>
                <a:gd name="T10" fmla="*/ 41 w 41"/>
                <a:gd name="T11" fmla="*/ 111 h 114"/>
                <a:gd name="T12" fmla="*/ 7 w 41"/>
                <a:gd name="T13" fmla="*/ 0 h 114"/>
              </a:gdLst>
              <a:ahLst/>
              <a:cxnLst>
                <a:cxn ang="0">
                  <a:pos x="T0" y="T1"/>
                </a:cxn>
                <a:cxn ang="0">
                  <a:pos x="T2" y="T3"/>
                </a:cxn>
                <a:cxn ang="0">
                  <a:pos x="T4" y="T5"/>
                </a:cxn>
                <a:cxn ang="0">
                  <a:pos x="T6" y="T7"/>
                </a:cxn>
                <a:cxn ang="0">
                  <a:pos x="T8" y="T9"/>
                </a:cxn>
                <a:cxn ang="0">
                  <a:pos x="T10" y="T11"/>
                </a:cxn>
                <a:cxn ang="0">
                  <a:pos x="T12" y="T13"/>
                </a:cxn>
              </a:cxnLst>
              <a:rect l="0" t="0" r="r" b="b"/>
              <a:pathLst>
                <a:path w="41" h="114">
                  <a:moveTo>
                    <a:pt x="7" y="0"/>
                  </a:moveTo>
                  <a:cubicBezTo>
                    <a:pt x="0" y="0"/>
                    <a:pt x="0" y="0"/>
                    <a:pt x="0" y="0"/>
                  </a:cubicBezTo>
                  <a:cubicBezTo>
                    <a:pt x="0" y="114"/>
                    <a:pt x="0" y="114"/>
                    <a:pt x="0" y="114"/>
                  </a:cubicBezTo>
                  <a:cubicBezTo>
                    <a:pt x="2" y="114"/>
                    <a:pt x="4" y="114"/>
                    <a:pt x="6" y="114"/>
                  </a:cubicBezTo>
                  <a:cubicBezTo>
                    <a:pt x="16" y="114"/>
                    <a:pt x="28" y="114"/>
                    <a:pt x="40" y="112"/>
                  </a:cubicBezTo>
                  <a:cubicBezTo>
                    <a:pt x="41" y="112"/>
                    <a:pt x="41" y="111"/>
                    <a:pt x="41" y="111"/>
                  </a:cubicBezTo>
                  <a:cubicBezTo>
                    <a:pt x="7" y="0"/>
                    <a:pt x="7" y="0"/>
                    <a:pt x="7" y="0"/>
                  </a:cubicBezTo>
                </a:path>
              </a:pathLst>
            </a:custGeom>
            <a:solidFill>
              <a:srgbClr val="82B73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grpSp>
      <p:grpSp>
        <p:nvGrpSpPr>
          <p:cNvPr id="439" name="Group 7"/>
          <p:cNvGrpSpPr/>
          <p:nvPr userDrawn="1"/>
        </p:nvGrpSpPr>
        <p:grpSpPr>
          <a:xfrm rot="10800000" flipV="1">
            <a:off x="9127403" y="6225656"/>
            <a:ext cx="407214" cy="1295020"/>
            <a:chOff x="6959786" y="5355294"/>
            <a:chExt cx="407320" cy="1502706"/>
          </a:xfrm>
        </p:grpSpPr>
        <p:sp>
          <p:nvSpPr>
            <p:cNvPr id="440" name="Freeform 17"/>
            <p:cNvSpPr>
              <a:spLocks/>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41" name="Freeform 18"/>
            <p:cNvSpPr>
              <a:spLocks/>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42" name="Freeform 19"/>
            <p:cNvSpPr>
              <a:spLocks/>
            </p:cNvSpPr>
            <p:nvPr/>
          </p:nvSpPr>
          <p:spPr bwMode="auto">
            <a:xfrm>
              <a:off x="7058755" y="5786851"/>
              <a:ext cx="123879" cy="1068456"/>
            </a:xfrm>
            <a:custGeom>
              <a:avLst/>
              <a:gdLst>
                <a:gd name="T0" fmla="*/ 78 w 78"/>
                <a:gd name="T1" fmla="*/ 671 h 671"/>
                <a:gd name="T2" fmla="*/ 0 w 78"/>
                <a:gd name="T3" fmla="*/ 671 h 671"/>
                <a:gd name="T4" fmla="*/ 0 w 78"/>
                <a:gd name="T5" fmla="*/ 32 h 671"/>
                <a:gd name="T6" fmla="*/ 38 w 78"/>
                <a:gd name="T7" fmla="*/ 1 h 671"/>
                <a:gd name="T8" fmla="*/ 78 w 78"/>
                <a:gd name="T9" fmla="*/ 32 h 671"/>
                <a:gd name="T10" fmla="*/ 78 w 78"/>
                <a:gd name="T11" fmla="*/ 671 h 671"/>
              </a:gdLst>
              <a:ahLst/>
              <a:cxnLst>
                <a:cxn ang="0">
                  <a:pos x="T0" y="T1"/>
                </a:cxn>
                <a:cxn ang="0">
                  <a:pos x="T2" y="T3"/>
                </a:cxn>
                <a:cxn ang="0">
                  <a:pos x="T4" y="T5"/>
                </a:cxn>
                <a:cxn ang="0">
                  <a:pos x="T6" y="T7"/>
                </a:cxn>
                <a:cxn ang="0">
                  <a:pos x="T8" y="T9"/>
                </a:cxn>
                <a:cxn ang="0">
                  <a:pos x="T10" y="T11"/>
                </a:cxn>
              </a:cxnLst>
              <a:rect l="0" t="0" r="r" b="b"/>
              <a:pathLst>
                <a:path w="78" h="671">
                  <a:moveTo>
                    <a:pt x="78" y="671"/>
                  </a:moveTo>
                  <a:cubicBezTo>
                    <a:pt x="0" y="671"/>
                    <a:pt x="0" y="671"/>
                    <a:pt x="0" y="671"/>
                  </a:cubicBezTo>
                  <a:cubicBezTo>
                    <a:pt x="0" y="32"/>
                    <a:pt x="0" y="32"/>
                    <a:pt x="0" y="32"/>
                  </a:cubicBezTo>
                  <a:cubicBezTo>
                    <a:pt x="0" y="32"/>
                    <a:pt x="4" y="1"/>
                    <a:pt x="38" y="1"/>
                  </a:cubicBezTo>
                  <a:cubicBezTo>
                    <a:pt x="72" y="0"/>
                    <a:pt x="78" y="32"/>
                    <a:pt x="78" y="32"/>
                  </a:cubicBezTo>
                  <a:cubicBezTo>
                    <a:pt x="78" y="671"/>
                    <a:pt x="78" y="671"/>
                    <a:pt x="78" y="671"/>
                  </a:cubicBezTo>
                </a:path>
              </a:pathLst>
            </a:custGeom>
            <a:solidFill>
              <a:srgbClr val="44546A">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43" name="Freeform 20"/>
            <p:cNvSpPr>
              <a:spLocks/>
            </p:cNvSpPr>
            <p:nvPr/>
          </p:nvSpPr>
          <p:spPr bwMode="auto">
            <a:xfrm>
              <a:off x="7181287"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F778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44" name="Freeform 21"/>
            <p:cNvSpPr>
              <a:spLocks/>
            </p:cNvSpPr>
            <p:nvPr/>
          </p:nvSpPr>
          <p:spPr bwMode="auto">
            <a:xfrm>
              <a:off x="6959786"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44546A">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45" name="Freeform 22"/>
            <p:cNvSpPr>
              <a:spLocks/>
            </p:cNvSpPr>
            <p:nvPr/>
          </p:nvSpPr>
          <p:spPr bwMode="auto">
            <a:xfrm>
              <a:off x="7056735" y="5357314"/>
              <a:ext cx="130611" cy="191204"/>
            </a:xfrm>
            <a:custGeom>
              <a:avLst/>
              <a:gdLst>
                <a:gd name="T0" fmla="*/ 0 w 82"/>
                <a:gd name="T1" fmla="*/ 110 h 120"/>
                <a:gd name="T2" fmla="*/ 82 w 82"/>
                <a:gd name="T3" fmla="*/ 112 h 120"/>
                <a:gd name="T4" fmla="*/ 48 w 82"/>
                <a:gd name="T5" fmla="*/ 0 h 120"/>
                <a:gd name="T6" fmla="*/ 28 w 82"/>
                <a:gd name="T7" fmla="*/ 0 h 120"/>
                <a:gd name="T8" fmla="*/ 0 w 82"/>
                <a:gd name="T9" fmla="*/ 110 h 120"/>
              </a:gdLst>
              <a:ahLst/>
              <a:cxnLst>
                <a:cxn ang="0">
                  <a:pos x="T0" y="T1"/>
                </a:cxn>
                <a:cxn ang="0">
                  <a:pos x="T2" y="T3"/>
                </a:cxn>
                <a:cxn ang="0">
                  <a:pos x="T4" y="T5"/>
                </a:cxn>
                <a:cxn ang="0">
                  <a:pos x="T6" y="T7"/>
                </a:cxn>
                <a:cxn ang="0">
                  <a:pos x="T8" y="T9"/>
                </a:cxn>
              </a:cxnLst>
              <a:rect l="0" t="0" r="r" b="b"/>
              <a:pathLst>
                <a:path w="82" h="120">
                  <a:moveTo>
                    <a:pt x="0" y="110"/>
                  </a:moveTo>
                  <a:cubicBezTo>
                    <a:pt x="0" y="110"/>
                    <a:pt x="39" y="120"/>
                    <a:pt x="82" y="112"/>
                  </a:cubicBezTo>
                  <a:cubicBezTo>
                    <a:pt x="48" y="0"/>
                    <a:pt x="48" y="0"/>
                    <a:pt x="48" y="0"/>
                  </a:cubicBezTo>
                  <a:cubicBezTo>
                    <a:pt x="28" y="0"/>
                    <a:pt x="28" y="0"/>
                    <a:pt x="28" y="0"/>
                  </a:cubicBezTo>
                  <a:cubicBezTo>
                    <a:pt x="0" y="110"/>
                    <a:pt x="0" y="110"/>
                    <a:pt x="0" y="110"/>
                  </a:cubicBezTo>
                </a:path>
              </a:pathLst>
            </a:custGeom>
            <a:solidFill>
              <a:srgbClr val="44546A">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46" name="Freeform 45"/>
            <p:cNvSpPr>
              <a:spLocks/>
            </p:cNvSpPr>
            <p:nvPr/>
          </p:nvSpPr>
          <p:spPr bwMode="auto">
            <a:xfrm>
              <a:off x="7117328" y="5355294"/>
              <a:ext cx="249778" cy="1502706"/>
            </a:xfrm>
            <a:custGeom>
              <a:avLst/>
              <a:gdLst>
                <a:gd name="T0" fmla="*/ 34 w 157"/>
                <a:gd name="T1" fmla="*/ 0 h 944"/>
                <a:gd name="T2" fmla="*/ 0 w 157"/>
                <a:gd name="T3" fmla="*/ 1 h 944"/>
                <a:gd name="T4" fmla="*/ 0 w 157"/>
                <a:gd name="T5" fmla="*/ 1 h 944"/>
                <a:gd name="T6" fmla="*/ 10 w 157"/>
                <a:gd name="T7" fmla="*/ 1 h 944"/>
                <a:gd name="T8" fmla="*/ 44 w 157"/>
                <a:gd name="T9" fmla="*/ 113 h 944"/>
                <a:gd name="T10" fmla="*/ 44 w 157"/>
                <a:gd name="T11" fmla="*/ 113 h 944"/>
                <a:gd name="T12" fmla="*/ 98 w 157"/>
                <a:gd name="T13" fmla="*/ 284 h 944"/>
                <a:gd name="T14" fmla="*/ 97 w 157"/>
                <a:gd name="T15" fmla="*/ 286 h 944"/>
                <a:gd name="T16" fmla="*/ 103 w 157"/>
                <a:gd name="T17" fmla="*/ 301 h 944"/>
                <a:gd name="T18" fmla="*/ 103 w 157"/>
                <a:gd name="T19" fmla="*/ 941 h 944"/>
                <a:gd name="T20" fmla="*/ 41 w 157"/>
                <a:gd name="T21" fmla="*/ 941 h 944"/>
                <a:gd name="T22" fmla="*/ 41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10" y="1"/>
                    <a:pt x="10" y="1"/>
                    <a:pt x="10" y="1"/>
                  </a:cubicBezTo>
                  <a:cubicBezTo>
                    <a:pt x="44" y="113"/>
                    <a:pt x="44" y="113"/>
                    <a:pt x="44" y="113"/>
                  </a:cubicBezTo>
                  <a:cubicBezTo>
                    <a:pt x="44" y="113"/>
                    <a:pt x="44" y="113"/>
                    <a:pt x="44" y="113"/>
                  </a:cubicBezTo>
                  <a:cubicBezTo>
                    <a:pt x="98" y="284"/>
                    <a:pt x="98" y="284"/>
                    <a:pt x="98" y="284"/>
                  </a:cubicBezTo>
                  <a:cubicBezTo>
                    <a:pt x="97" y="286"/>
                    <a:pt x="97" y="286"/>
                    <a:pt x="97" y="286"/>
                  </a:cubicBezTo>
                  <a:cubicBezTo>
                    <a:pt x="101" y="293"/>
                    <a:pt x="103" y="301"/>
                    <a:pt x="103" y="301"/>
                  </a:cubicBezTo>
                  <a:cubicBezTo>
                    <a:pt x="103" y="941"/>
                    <a:pt x="103" y="941"/>
                    <a:pt x="103" y="941"/>
                  </a:cubicBezTo>
                  <a:cubicBezTo>
                    <a:pt x="41" y="941"/>
                    <a:pt x="41" y="941"/>
                    <a:pt x="41" y="941"/>
                  </a:cubicBezTo>
                  <a:cubicBezTo>
                    <a:pt x="41" y="942"/>
                    <a:pt x="41" y="942"/>
                    <a:pt x="41"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47" name="Freeform 46"/>
            <p:cNvSpPr>
              <a:spLocks/>
            </p:cNvSpPr>
            <p:nvPr/>
          </p:nvSpPr>
          <p:spPr bwMode="auto">
            <a:xfrm>
              <a:off x="7117328" y="5535727"/>
              <a:ext cx="156195" cy="295559"/>
            </a:xfrm>
            <a:custGeom>
              <a:avLst/>
              <a:gdLst>
                <a:gd name="T0" fmla="*/ 44 w 98"/>
                <a:gd name="T1" fmla="*/ 0 h 186"/>
                <a:gd name="T2" fmla="*/ 9 w 98"/>
                <a:gd name="T3" fmla="*/ 3 h 186"/>
                <a:gd name="T4" fmla="*/ 0 w 98"/>
                <a:gd name="T5" fmla="*/ 3 h 186"/>
                <a:gd name="T6" fmla="*/ 0 w 98"/>
                <a:gd name="T7" fmla="*/ 159 h 186"/>
                <a:gd name="T8" fmla="*/ 1 w 98"/>
                <a:gd name="T9" fmla="*/ 159 h 186"/>
                <a:gd name="T10" fmla="*/ 2 w 98"/>
                <a:gd name="T11" fmla="*/ 159 h 186"/>
                <a:gd name="T12" fmla="*/ 40 w 98"/>
                <a:gd name="T13" fmla="*/ 186 h 186"/>
                <a:gd name="T14" fmla="*/ 71 w 98"/>
                <a:gd name="T15" fmla="*/ 156 h 186"/>
                <a:gd name="T16" fmla="*/ 71 w 98"/>
                <a:gd name="T17" fmla="*/ 156 h 186"/>
                <a:gd name="T18" fmla="*/ 97 w 98"/>
                <a:gd name="T19" fmla="*/ 173 h 186"/>
                <a:gd name="T20" fmla="*/ 98 w 98"/>
                <a:gd name="T21" fmla="*/ 171 h 186"/>
                <a:gd name="T22" fmla="*/ 44 w 98"/>
                <a:gd name="T23"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8" h="186">
                  <a:moveTo>
                    <a:pt x="44" y="0"/>
                  </a:moveTo>
                  <a:cubicBezTo>
                    <a:pt x="31" y="2"/>
                    <a:pt x="20" y="3"/>
                    <a:pt x="9" y="3"/>
                  </a:cubicBezTo>
                  <a:cubicBezTo>
                    <a:pt x="6" y="3"/>
                    <a:pt x="3" y="3"/>
                    <a:pt x="0" y="3"/>
                  </a:cubicBezTo>
                  <a:cubicBezTo>
                    <a:pt x="0" y="159"/>
                    <a:pt x="0" y="159"/>
                    <a:pt x="0" y="159"/>
                  </a:cubicBezTo>
                  <a:cubicBezTo>
                    <a:pt x="0" y="159"/>
                    <a:pt x="1" y="159"/>
                    <a:pt x="1" y="159"/>
                  </a:cubicBezTo>
                  <a:cubicBezTo>
                    <a:pt x="2" y="159"/>
                    <a:pt x="2" y="159"/>
                    <a:pt x="2" y="159"/>
                  </a:cubicBezTo>
                  <a:cubicBezTo>
                    <a:pt x="27" y="159"/>
                    <a:pt x="37" y="177"/>
                    <a:pt x="40" y="186"/>
                  </a:cubicBezTo>
                  <a:cubicBezTo>
                    <a:pt x="42" y="179"/>
                    <a:pt x="48" y="157"/>
                    <a:pt x="71" y="156"/>
                  </a:cubicBezTo>
                  <a:cubicBezTo>
                    <a:pt x="71" y="156"/>
                    <a:pt x="71" y="156"/>
                    <a:pt x="71" y="156"/>
                  </a:cubicBezTo>
                  <a:cubicBezTo>
                    <a:pt x="85" y="156"/>
                    <a:pt x="92" y="165"/>
                    <a:pt x="97" y="173"/>
                  </a:cubicBezTo>
                  <a:cubicBezTo>
                    <a:pt x="98" y="171"/>
                    <a:pt x="98" y="171"/>
                    <a:pt x="98" y="171"/>
                  </a:cubicBezTo>
                  <a:cubicBezTo>
                    <a:pt x="44" y="0"/>
                    <a:pt x="44" y="0"/>
                    <a:pt x="44"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48" name="Freeform 47"/>
            <p:cNvSpPr>
              <a:spLocks/>
            </p:cNvSpPr>
            <p:nvPr/>
          </p:nvSpPr>
          <p:spPr bwMode="auto">
            <a:xfrm>
              <a:off x="7117328" y="5788871"/>
              <a:ext cx="65306" cy="1066436"/>
            </a:xfrm>
            <a:custGeom>
              <a:avLst/>
              <a:gdLst>
                <a:gd name="T0" fmla="*/ 2 w 41"/>
                <a:gd name="T1" fmla="*/ 0 h 670"/>
                <a:gd name="T2" fmla="*/ 1 w 41"/>
                <a:gd name="T3" fmla="*/ 0 h 670"/>
                <a:gd name="T4" fmla="*/ 0 w 41"/>
                <a:gd name="T5" fmla="*/ 0 h 670"/>
                <a:gd name="T6" fmla="*/ 0 w 41"/>
                <a:gd name="T7" fmla="*/ 670 h 670"/>
                <a:gd name="T8" fmla="*/ 41 w 41"/>
                <a:gd name="T9" fmla="*/ 670 h 670"/>
                <a:gd name="T10" fmla="*/ 41 w 41"/>
                <a:gd name="T11" fmla="*/ 669 h 670"/>
                <a:gd name="T12" fmla="*/ 40 w 41"/>
                <a:gd name="T13" fmla="*/ 669 h 670"/>
                <a:gd name="T14" fmla="*/ 40 w 41"/>
                <a:gd name="T15" fmla="*/ 29 h 670"/>
                <a:gd name="T16" fmla="*/ 40 w 41"/>
                <a:gd name="T17" fmla="*/ 27 h 670"/>
                <a:gd name="T18" fmla="*/ 2 w 41"/>
                <a:gd name="T19" fmla="*/ 0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670">
                  <a:moveTo>
                    <a:pt x="2" y="0"/>
                  </a:moveTo>
                  <a:cubicBezTo>
                    <a:pt x="2" y="0"/>
                    <a:pt x="2" y="0"/>
                    <a:pt x="1" y="0"/>
                  </a:cubicBezTo>
                  <a:cubicBezTo>
                    <a:pt x="1" y="0"/>
                    <a:pt x="0" y="0"/>
                    <a:pt x="0" y="0"/>
                  </a:cubicBezTo>
                  <a:cubicBezTo>
                    <a:pt x="0" y="670"/>
                    <a:pt x="0" y="670"/>
                    <a:pt x="0" y="670"/>
                  </a:cubicBezTo>
                  <a:cubicBezTo>
                    <a:pt x="41" y="670"/>
                    <a:pt x="41" y="670"/>
                    <a:pt x="41" y="670"/>
                  </a:cubicBezTo>
                  <a:cubicBezTo>
                    <a:pt x="41" y="669"/>
                    <a:pt x="41" y="669"/>
                    <a:pt x="41" y="669"/>
                  </a:cubicBezTo>
                  <a:cubicBezTo>
                    <a:pt x="40" y="669"/>
                    <a:pt x="40" y="669"/>
                    <a:pt x="40" y="669"/>
                  </a:cubicBezTo>
                  <a:cubicBezTo>
                    <a:pt x="40" y="29"/>
                    <a:pt x="40" y="29"/>
                    <a:pt x="40" y="29"/>
                  </a:cubicBezTo>
                  <a:cubicBezTo>
                    <a:pt x="40" y="29"/>
                    <a:pt x="40" y="28"/>
                    <a:pt x="40" y="27"/>
                  </a:cubicBezTo>
                  <a:cubicBezTo>
                    <a:pt x="37" y="18"/>
                    <a:pt x="27" y="0"/>
                    <a:pt x="2" y="0"/>
                  </a:cubicBezTo>
                </a:path>
              </a:pathLst>
            </a:custGeom>
            <a:solidFill>
              <a:srgbClr val="44546A"/>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49" name="Freeform 48"/>
            <p:cNvSpPr>
              <a:spLocks/>
            </p:cNvSpPr>
            <p:nvPr/>
          </p:nvSpPr>
          <p:spPr bwMode="auto">
            <a:xfrm>
              <a:off x="7181287"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1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1" y="672"/>
                    <a:pt x="1" y="672"/>
                    <a:pt x="1"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44546A"/>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50" name="Freeform 49"/>
            <p:cNvSpPr>
              <a:spLocks/>
            </p:cNvSpPr>
            <p:nvPr/>
          </p:nvSpPr>
          <p:spPr bwMode="auto">
            <a:xfrm>
              <a:off x="7117328" y="5357314"/>
              <a:ext cx="70019" cy="183125"/>
            </a:xfrm>
            <a:custGeom>
              <a:avLst/>
              <a:gdLst>
                <a:gd name="T0" fmla="*/ 10 w 44"/>
                <a:gd name="T1" fmla="*/ 0 h 115"/>
                <a:gd name="T2" fmla="*/ 0 w 44"/>
                <a:gd name="T3" fmla="*/ 0 h 115"/>
                <a:gd name="T4" fmla="*/ 0 w 44"/>
                <a:gd name="T5" fmla="*/ 115 h 115"/>
                <a:gd name="T6" fmla="*/ 9 w 44"/>
                <a:gd name="T7" fmla="*/ 115 h 115"/>
                <a:gd name="T8" fmla="*/ 44 w 44"/>
                <a:gd name="T9" fmla="*/ 112 h 115"/>
                <a:gd name="T10" fmla="*/ 44 w 44"/>
                <a:gd name="T11" fmla="*/ 112 h 115"/>
                <a:gd name="T12" fmla="*/ 10 w 44"/>
                <a:gd name="T13" fmla="*/ 0 h 115"/>
              </a:gdLst>
              <a:ahLst/>
              <a:cxnLst>
                <a:cxn ang="0">
                  <a:pos x="T0" y="T1"/>
                </a:cxn>
                <a:cxn ang="0">
                  <a:pos x="T2" y="T3"/>
                </a:cxn>
                <a:cxn ang="0">
                  <a:pos x="T4" y="T5"/>
                </a:cxn>
                <a:cxn ang="0">
                  <a:pos x="T6" y="T7"/>
                </a:cxn>
                <a:cxn ang="0">
                  <a:pos x="T8" y="T9"/>
                </a:cxn>
                <a:cxn ang="0">
                  <a:pos x="T10" y="T11"/>
                </a:cxn>
                <a:cxn ang="0">
                  <a:pos x="T12" y="T13"/>
                </a:cxn>
              </a:cxnLst>
              <a:rect l="0" t="0" r="r" b="b"/>
              <a:pathLst>
                <a:path w="44" h="115">
                  <a:moveTo>
                    <a:pt x="10" y="0"/>
                  </a:moveTo>
                  <a:cubicBezTo>
                    <a:pt x="0" y="0"/>
                    <a:pt x="0" y="0"/>
                    <a:pt x="0" y="0"/>
                  </a:cubicBezTo>
                  <a:cubicBezTo>
                    <a:pt x="0" y="115"/>
                    <a:pt x="0" y="115"/>
                    <a:pt x="0" y="115"/>
                  </a:cubicBezTo>
                  <a:cubicBezTo>
                    <a:pt x="3" y="115"/>
                    <a:pt x="6" y="115"/>
                    <a:pt x="9" y="115"/>
                  </a:cubicBezTo>
                  <a:cubicBezTo>
                    <a:pt x="20" y="115"/>
                    <a:pt x="31" y="114"/>
                    <a:pt x="44" y="112"/>
                  </a:cubicBezTo>
                  <a:cubicBezTo>
                    <a:pt x="44" y="112"/>
                    <a:pt x="44" y="112"/>
                    <a:pt x="44" y="112"/>
                  </a:cubicBezTo>
                  <a:cubicBezTo>
                    <a:pt x="10" y="0"/>
                    <a:pt x="10" y="0"/>
                    <a:pt x="10" y="0"/>
                  </a:cubicBezTo>
                </a:path>
              </a:pathLst>
            </a:custGeom>
            <a:solidFill>
              <a:srgbClr val="44546A"/>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grpSp>
      <p:grpSp>
        <p:nvGrpSpPr>
          <p:cNvPr id="451" name="Group 5"/>
          <p:cNvGrpSpPr/>
          <p:nvPr userDrawn="1"/>
        </p:nvGrpSpPr>
        <p:grpSpPr>
          <a:xfrm rot="10800000" flipV="1">
            <a:off x="9691788" y="6225657"/>
            <a:ext cx="403847" cy="2106477"/>
            <a:chOff x="6007804" y="4266641"/>
            <a:chExt cx="403952" cy="2588666"/>
          </a:xfrm>
        </p:grpSpPr>
        <p:sp>
          <p:nvSpPr>
            <p:cNvPr id="452" name="Freeform 29"/>
            <p:cNvSpPr>
              <a:spLocks/>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53" name="Freeform 30"/>
            <p:cNvSpPr>
              <a:spLocks/>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54" name="Freeform 31"/>
            <p:cNvSpPr>
              <a:spLocks/>
            </p:cNvSpPr>
            <p:nvPr/>
          </p:nvSpPr>
          <p:spPr bwMode="auto">
            <a:xfrm>
              <a:off x="6104752" y="4694831"/>
              <a:ext cx="125899" cy="2160476"/>
            </a:xfrm>
            <a:custGeom>
              <a:avLst/>
              <a:gdLst>
                <a:gd name="T0" fmla="*/ 79 w 79"/>
                <a:gd name="T1" fmla="*/ 1357 h 1357"/>
                <a:gd name="T2" fmla="*/ 0 w 79"/>
                <a:gd name="T3" fmla="*/ 1357 h 1357"/>
                <a:gd name="T4" fmla="*/ 0 w 79"/>
                <a:gd name="T5" fmla="*/ 32 h 1357"/>
                <a:gd name="T6" fmla="*/ 39 w 79"/>
                <a:gd name="T7" fmla="*/ 1 h 1357"/>
                <a:gd name="T8" fmla="*/ 79 w 79"/>
                <a:gd name="T9" fmla="*/ 32 h 1357"/>
                <a:gd name="T10" fmla="*/ 79 w 79"/>
                <a:gd name="T11" fmla="*/ 1357 h 1357"/>
              </a:gdLst>
              <a:ahLst/>
              <a:cxnLst>
                <a:cxn ang="0">
                  <a:pos x="T0" y="T1"/>
                </a:cxn>
                <a:cxn ang="0">
                  <a:pos x="T2" y="T3"/>
                </a:cxn>
                <a:cxn ang="0">
                  <a:pos x="T4" y="T5"/>
                </a:cxn>
                <a:cxn ang="0">
                  <a:pos x="T6" y="T7"/>
                </a:cxn>
                <a:cxn ang="0">
                  <a:pos x="T8" y="T9"/>
                </a:cxn>
                <a:cxn ang="0">
                  <a:pos x="T10" y="T11"/>
                </a:cxn>
              </a:cxnLst>
              <a:rect l="0" t="0" r="r" b="b"/>
              <a:pathLst>
                <a:path w="79" h="1357">
                  <a:moveTo>
                    <a:pt x="79" y="1357"/>
                  </a:moveTo>
                  <a:cubicBezTo>
                    <a:pt x="0" y="1357"/>
                    <a:pt x="0" y="1357"/>
                    <a:pt x="0" y="1357"/>
                  </a:cubicBezTo>
                  <a:cubicBezTo>
                    <a:pt x="0" y="32"/>
                    <a:pt x="0" y="32"/>
                    <a:pt x="0" y="32"/>
                  </a:cubicBezTo>
                  <a:cubicBezTo>
                    <a:pt x="0" y="32"/>
                    <a:pt x="5" y="1"/>
                    <a:pt x="39" y="1"/>
                  </a:cubicBezTo>
                  <a:cubicBezTo>
                    <a:pt x="73" y="0"/>
                    <a:pt x="79" y="32"/>
                    <a:pt x="79" y="32"/>
                  </a:cubicBezTo>
                  <a:cubicBezTo>
                    <a:pt x="79" y="1357"/>
                    <a:pt x="79" y="1357"/>
                    <a:pt x="79" y="1357"/>
                  </a:cubicBezTo>
                </a:path>
              </a:pathLst>
            </a:custGeom>
            <a:solidFill>
              <a:srgbClr val="F39C11">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55" name="Freeform 32"/>
            <p:cNvSpPr>
              <a:spLocks/>
            </p:cNvSpPr>
            <p:nvPr/>
          </p:nvSpPr>
          <p:spPr bwMode="auto">
            <a:xfrm>
              <a:off x="6228631" y="4692138"/>
              <a:ext cx="100315" cy="2161149"/>
            </a:xfrm>
            <a:custGeom>
              <a:avLst/>
              <a:gdLst>
                <a:gd name="T0" fmla="*/ 63 w 63"/>
                <a:gd name="T1" fmla="*/ 1358 h 1358"/>
                <a:gd name="T2" fmla="*/ 0 w 63"/>
                <a:gd name="T3" fmla="*/ 1358 h 1358"/>
                <a:gd name="T4" fmla="*/ 0 w 63"/>
                <a:gd name="T5" fmla="*/ 32 h 1358"/>
                <a:gd name="T6" fmla="*/ 30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0" y="0"/>
                  </a:cubicBezTo>
                  <a:cubicBezTo>
                    <a:pt x="57" y="0"/>
                    <a:pt x="63" y="32"/>
                    <a:pt x="63" y="32"/>
                  </a:cubicBezTo>
                  <a:cubicBezTo>
                    <a:pt x="63" y="1358"/>
                    <a:pt x="63" y="1358"/>
                    <a:pt x="63" y="1358"/>
                  </a:cubicBezTo>
                </a:path>
              </a:pathLst>
            </a:custGeom>
            <a:solidFill>
              <a:srgbClr val="FFB1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56" name="Freeform 33"/>
            <p:cNvSpPr>
              <a:spLocks/>
            </p:cNvSpPr>
            <p:nvPr/>
          </p:nvSpPr>
          <p:spPr bwMode="auto">
            <a:xfrm>
              <a:off x="6007804" y="4692138"/>
              <a:ext cx="100315" cy="2161149"/>
            </a:xfrm>
            <a:custGeom>
              <a:avLst/>
              <a:gdLst>
                <a:gd name="T0" fmla="*/ 63 w 63"/>
                <a:gd name="T1" fmla="*/ 1358 h 1358"/>
                <a:gd name="T2" fmla="*/ 0 w 63"/>
                <a:gd name="T3" fmla="*/ 1358 h 1358"/>
                <a:gd name="T4" fmla="*/ 0 w 63"/>
                <a:gd name="T5" fmla="*/ 32 h 1358"/>
                <a:gd name="T6" fmla="*/ 31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1" y="0"/>
                  </a:cubicBezTo>
                  <a:cubicBezTo>
                    <a:pt x="58" y="0"/>
                    <a:pt x="63" y="32"/>
                    <a:pt x="63" y="32"/>
                  </a:cubicBezTo>
                  <a:lnTo>
                    <a:pt x="63" y="1358"/>
                  </a:lnTo>
                  <a:close/>
                </a:path>
              </a:pathLst>
            </a:custGeom>
            <a:solidFill>
              <a:srgbClr val="F39C11">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57" name="Freeform 34"/>
            <p:cNvSpPr>
              <a:spLocks/>
            </p:cNvSpPr>
            <p:nvPr/>
          </p:nvSpPr>
          <p:spPr bwMode="auto">
            <a:xfrm>
              <a:off x="6104752" y="4268661"/>
              <a:ext cx="129265" cy="185818"/>
            </a:xfrm>
            <a:custGeom>
              <a:avLst/>
              <a:gdLst>
                <a:gd name="T0" fmla="*/ 0 w 81"/>
                <a:gd name="T1" fmla="*/ 107 h 117"/>
                <a:gd name="T2" fmla="*/ 81 w 81"/>
                <a:gd name="T3" fmla="*/ 109 h 117"/>
                <a:gd name="T4" fmla="*/ 48 w 81"/>
                <a:gd name="T5" fmla="*/ 0 h 117"/>
                <a:gd name="T6" fmla="*/ 28 w 81"/>
                <a:gd name="T7" fmla="*/ 0 h 117"/>
                <a:gd name="T8" fmla="*/ 0 w 81"/>
                <a:gd name="T9" fmla="*/ 107 h 117"/>
              </a:gdLst>
              <a:ahLst/>
              <a:cxnLst>
                <a:cxn ang="0">
                  <a:pos x="T0" y="T1"/>
                </a:cxn>
                <a:cxn ang="0">
                  <a:pos x="T2" y="T3"/>
                </a:cxn>
                <a:cxn ang="0">
                  <a:pos x="T4" y="T5"/>
                </a:cxn>
                <a:cxn ang="0">
                  <a:pos x="T6" y="T7"/>
                </a:cxn>
                <a:cxn ang="0">
                  <a:pos x="T8" y="T9"/>
                </a:cxn>
              </a:cxnLst>
              <a:rect l="0" t="0" r="r" b="b"/>
              <a:pathLst>
                <a:path w="81" h="117">
                  <a:moveTo>
                    <a:pt x="0" y="107"/>
                  </a:moveTo>
                  <a:cubicBezTo>
                    <a:pt x="0" y="107"/>
                    <a:pt x="39" y="117"/>
                    <a:pt x="81" y="109"/>
                  </a:cubicBezTo>
                  <a:cubicBezTo>
                    <a:pt x="48" y="0"/>
                    <a:pt x="48" y="0"/>
                    <a:pt x="48" y="0"/>
                  </a:cubicBezTo>
                  <a:cubicBezTo>
                    <a:pt x="28" y="0"/>
                    <a:pt x="28" y="0"/>
                    <a:pt x="28" y="0"/>
                  </a:cubicBezTo>
                  <a:cubicBezTo>
                    <a:pt x="0" y="107"/>
                    <a:pt x="0" y="107"/>
                    <a:pt x="0" y="107"/>
                  </a:cubicBezTo>
                </a:path>
              </a:pathLst>
            </a:custGeom>
            <a:solidFill>
              <a:srgbClr val="F39C11">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58" name="Freeform 50"/>
            <p:cNvSpPr>
              <a:spLocks/>
            </p:cNvSpPr>
            <p:nvPr/>
          </p:nvSpPr>
          <p:spPr bwMode="auto">
            <a:xfrm>
              <a:off x="6173424" y="4266641"/>
              <a:ext cx="238332" cy="2588666"/>
            </a:xfrm>
            <a:custGeom>
              <a:avLst/>
              <a:gdLst>
                <a:gd name="T0" fmla="*/ 27 w 150"/>
                <a:gd name="T1" fmla="*/ 0 h 1626"/>
                <a:gd name="T2" fmla="*/ 0 w 150"/>
                <a:gd name="T3" fmla="*/ 1 h 1626"/>
                <a:gd name="T4" fmla="*/ 5 w 150"/>
                <a:gd name="T5" fmla="*/ 1 h 1626"/>
                <a:gd name="T6" fmla="*/ 38 w 150"/>
                <a:gd name="T7" fmla="*/ 110 h 1626"/>
                <a:gd name="T8" fmla="*/ 92 w 150"/>
                <a:gd name="T9" fmla="*/ 282 h 1626"/>
                <a:gd name="T10" fmla="*/ 92 w 150"/>
                <a:gd name="T11" fmla="*/ 284 h 1626"/>
                <a:gd name="T12" fmla="*/ 98 w 150"/>
                <a:gd name="T13" fmla="*/ 299 h 1626"/>
                <a:gd name="T14" fmla="*/ 98 w 150"/>
                <a:gd name="T15" fmla="*/ 1625 h 1626"/>
                <a:gd name="T16" fmla="*/ 36 w 150"/>
                <a:gd name="T17" fmla="*/ 1625 h 1626"/>
                <a:gd name="T18" fmla="*/ 36 w 150"/>
                <a:gd name="T19" fmla="*/ 1626 h 1626"/>
                <a:gd name="T20" fmla="*/ 150 w 150"/>
                <a:gd name="T21" fmla="*/ 1626 h 1626"/>
                <a:gd name="T22" fmla="*/ 135 w 150"/>
                <a:gd name="T23" fmla="*/ 290 h 1626"/>
                <a:gd name="T24" fmla="*/ 27 w 150"/>
                <a:gd name="T25" fmla="*/ 0 h 1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0" h="1626">
                  <a:moveTo>
                    <a:pt x="27" y="0"/>
                  </a:moveTo>
                  <a:cubicBezTo>
                    <a:pt x="0" y="1"/>
                    <a:pt x="0" y="1"/>
                    <a:pt x="0" y="1"/>
                  </a:cubicBezTo>
                  <a:cubicBezTo>
                    <a:pt x="5" y="1"/>
                    <a:pt x="5" y="1"/>
                    <a:pt x="5" y="1"/>
                  </a:cubicBezTo>
                  <a:cubicBezTo>
                    <a:pt x="38" y="110"/>
                    <a:pt x="38" y="110"/>
                    <a:pt x="38" y="110"/>
                  </a:cubicBezTo>
                  <a:cubicBezTo>
                    <a:pt x="92" y="282"/>
                    <a:pt x="92" y="282"/>
                    <a:pt x="92" y="282"/>
                  </a:cubicBezTo>
                  <a:cubicBezTo>
                    <a:pt x="92" y="284"/>
                    <a:pt x="92" y="284"/>
                    <a:pt x="92" y="284"/>
                  </a:cubicBezTo>
                  <a:cubicBezTo>
                    <a:pt x="96" y="291"/>
                    <a:pt x="98" y="299"/>
                    <a:pt x="98" y="299"/>
                  </a:cubicBezTo>
                  <a:cubicBezTo>
                    <a:pt x="98" y="1625"/>
                    <a:pt x="98" y="1625"/>
                    <a:pt x="98" y="1625"/>
                  </a:cubicBezTo>
                  <a:cubicBezTo>
                    <a:pt x="36" y="1625"/>
                    <a:pt x="36" y="1625"/>
                    <a:pt x="36" y="1625"/>
                  </a:cubicBezTo>
                  <a:cubicBezTo>
                    <a:pt x="36" y="1626"/>
                    <a:pt x="36" y="1626"/>
                    <a:pt x="36" y="1626"/>
                  </a:cubicBezTo>
                  <a:cubicBezTo>
                    <a:pt x="150" y="1626"/>
                    <a:pt x="150" y="1626"/>
                    <a:pt x="150" y="1626"/>
                  </a:cubicBezTo>
                  <a:cubicBezTo>
                    <a:pt x="135" y="290"/>
                    <a:pt x="135" y="290"/>
                    <a:pt x="135" y="290"/>
                  </a:cubicBezTo>
                  <a:cubicBezTo>
                    <a:pt x="27" y="0"/>
                    <a:pt x="27" y="0"/>
                    <a:pt x="27"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59" name="Freeform 51"/>
            <p:cNvSpPr>
              <a:spLocks/>
            </p:cNvSpPr>
            <p:nvPr/>
          </p:nvSpPr>
          <p:spPr bwMode="auto">
            <a:xfrm>
              <a:off x="6161979" y="4441687"/>
              <a:ext cx="157542" cy="298252"/>
            </a:xfrm>
            <a:custGeom>
              <a:avLst/>
              <a:gdLst>
                <a:gd name="T0" fmla="*/ 45 w 99"/>
                <a:gd name="T1" fmla="*/ 0 h 187"/>
                <a:gd name="T2" fmla="*/ 45 w 99"/>
                <a:gd name="T3" fmla="*/ 0 h 187"/>
                <a:gd name="T4" fmla="*/ 11 w 99"/>
                <a:gd name="T5" fmla="*/ 3 h 187"/>
                <a:gd name="T6" fmla="*/ 0 w 99"/>
                <a:gd name="T7" fmla="*/ 3 h 187"/>
                <a:gd name="T8" fmla="*/ 0 w 99"/>
                <a:gd name="T9" fmla="*/ 160 h 187"/>
                <a:gd name="T10" fmla="*/ 3 w 99"/>
                <a:gd name="T11" fmla="*/ 160 h 187"/>
                <a:gd name="T12" fmla="*/ 4 w 99"/>
                <a:gd name="T13" fmla="*/ 160 h 187"/>
                <a:gd name="T14" fmla="*/ 42 w 99"/>
                <a:gd name="T15" fmla="*/ 187 h 187"/>
                <a:gd name="T16" fmla="*/ 72 w 99"/>
                <a:gd name="T17" fmla="*/ 157 h 187"/>
                <a:gd name="T18" fmla="*/ 73 w 99"/>
                <a:gd name="T19" fmla="*/ 157 h 187"/>
                <a:gd name="T20" fmla="*/ 99 w 99"/>
                <a:gd name="T21" fmla="*/ 174 h 187"/>
                <a:gd name="T22" fmla="*/ 99 w 99"/>
                <a:gd name="T23" fmla="*/ 172 h 187"/>
                <a:gd name="T24" fmla="*/ 45 w 99"/>
                <a:gd name="T25"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187">
                  <a:moveTo>
                    <a:pt x="45" y="0"/>
                  </a:moveTo>
                  <a:cubicBezTo>
                    <a:pt x="45" y="0"/>
                    <a:pt x="45" y="0"/>
                    <a:pt x="45" y="0"/>
                  </a:cubicBezTo>
                  <a:cubicBezTo>
                    <a:pt x="33" y="2"/>
                    <a:pt x="21" y="3"/>
                    <a:pt x="11" y="3"/>
                  </a:cubicBezTo>
                  <a:cubicBezTo>
                    <a:pt x="7" y="3"/>
                    <a:pt x="3" y="3"/>
                    <a:pt x="0" y="3"/>
                  </a:cubicBezTo>
                  <a:cubicBezTo>
                    <a:pt x="0" y="160"/>
                    <a:pt x="0" y="160"/>
                    <a:pt x="0" y="160"/>
                  </a:cubicBezTo>
                  <a:cubicBezTo>
                    <a:pt x="1" y="160"/>
                    <a:pt x="2" y="160"/>
                    <a:pt x="3" y="160"/>
                  </a:cubicBezTo>
                  <a:cubicBezTo>
                    <a:pt x="3" y="160"/>
                    <a:pt x="4" y="160"/>
                    <a:pt x="4" y="160"/>
                  </a:cubicBezTo>
                  <a:cubicBezTo>
                    <a:pt x="29" y="160"/>
                    <a:pt x="39" y="178"/>
                    <a:pt x="42" y="187"/>
                  </a:cubicBezTo>
                  <a:cubicBezTo>
                    <a:pt x="44" y="179"/>
                    <a:pt x="50" y="158"/>
                    <a:pt x="72" y="157"/>
                  </a:cubicBezTo>
                  <a:cubicBezTo>
                    <a:pt x="73" y="157"/>
                    <a:pt x="73" y="157"/>
                    <a:pt x="73" y="157"/>
                  </a:cubicBezTo>
                  <a:cubicBezTo>
                    <a:pt x="87" y="157"/>
                    <a:pt x="94" y="166"/>
                    <a:pt x="99" y="174"/>
                  </a:cubicBezTo>
                  <a:cubicBezTo>
                    <a:pt x="99" y="172"/>
                    <a:pt x="99" y="172"/>
                    <a:pt x="99" y="172"/>
                  </a:cubicBezTo>
                  <a:cubicBezTo>
                    <a:pt x="45" y="0"/>
                    <a:pt x="45" y="0"/>
                    <a:pt x="45"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60" name="Freeform 52"/>
            <p:cNvSpPr>
              <a:spLocks/>
            </p:cNvSpPr>
            <p:nvPr/>
          </p:nvSpPr>
          <p:spPr bwMode="auto">
            <a:xfrm>
              <a:off x="6161979" y="4696851"/>
              <a:ext cx="68672" cy="2158456"/>
            </a:xfrm>
            <a:custGeom>
              <a:avLst/>
              <a:gdLst>
                <a:gd name="T0" fmla="*/ 4 w 43"/>
                <a:gd name="T1" fmla="*/ 0 h 1356"/>
                <a:gd name="T2" fmla="*/ 3 w 43"/>
                <a:gd name="T3" fmla="*/ 0 h 1356"/>
                <a:gd name="T4" fmla="*/ 0 w 43"/>
                <a:gd name="T5" fmla="*/ 0 h 1356"/>
                <a:gd name="T6" fmla="*/ 0 w 43"/>
                <a:gd name="T7" fmla="*/ 1356 h 1356"/>
                <a:gd name="T8" fmla="*/ 43 w 43"/>
                <a:gd name="T9" fmla="*/ 1356 h 1356"/>
                <a:gd name="T10" fmla="*/ 43 w 43"/>
                <a:gd name="T11" fmla="*/ 1355 h 1356"/>
                <a:gd name="T12" fmla="*/ 42 w 43"/>
                <a:gd name="T13" fmla="*/ 1355 h 1356"/>
                <a:gd name="T14" fmla="*/ 42 w 43"/>
                <a:gd name="T15" fmla="*/ 29 h 1356"/>
                <a:gd name="T16" fmla="*/ 42 w 43"/>
                <a:gd name="T17" fmla="*/ 27 h 1356"/>
                <a:gd name="T18" fmla="*/ 4 w 43"/>
                <a:gd name="T19"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1356">
                  <a:moveTo>
                    <a:pt x="4" y="0"/>
                  </a:moveTo>
                  <a:cubicBezTo>
                    <a:pt x="4" y="0"/>
                    <a:pt x="3" y="0"/>
                    <a:pt x="3" y="0"/>
                  </a:cubicBezTo>
                  <a:cubicBezTo>
                    <a:pt x="2" y="0"/>
                    <a:pt x="1" y="0"/>
                    <a:pt x="0" y="0"/>
                  </a:cubicBezTo>
                  <a:cubicBezTo>
                    <a:pt x="0" y="1356"/>
                    <a:pt x="0" y="1356"/>
                    <a:pt x="0" y="1356"/>
                  </a:cubicBezTo>
                  <a:cubicBezTo>
                    <a:pt x="43" y="1356"/>
                    <a:pt x="43" y="1356"/>
                    <a:pt x="43" y="1356"/>
                  </a:cubicBezTo>
                  <a:cubicBezTo>
                    <a:pt x="43" y="1355"/>
                    <a:pt x="43" y="1355"/>
                    <a:pt x="43" y="1355"/>
                  </a:cubicBezTo>
                  <a:cubicBezTo>
                    <a:pt x="42" y="1355"/>
                    <a:pt x="42" y="1355"/>
                    <a:pt x="42" y="1355"/>
                  </a:cubicBezTo>
                  <a:cubicBezTo>
                    <a:pt x="42" y="29"/>
                    <a:pt x="42" y="29"/>
                    <a:pt x="42" y="29"/>
                  </a:cubicBezTo>
                  <a:cubicBezTo>
                    <a:pt x="42" y="29"/>
                    <a:pt x="42" y="28"/>
                    <a:pt x="42" y="27"/>
                  </a:cubicBezTo>
                  <a:cubicBezTo>
                    <a:pt x="39" y="18"/>
                    <a:pt x="29" y="0"/>
                    <a:pt x="4" y="0"/>
                  </a:cubicBezTo>
                </a:path>
              </a:pathLst>
            </a:custGeom>
            <a:solidFill>
              <a:srgbClr val="F39C1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61" name="Freeform 53"/>
            <p:cNvSpPr>
              <a:spLocks/>
            </p:cNvSpPr>
            <p:nvPr/>
          </p:nvSpPr>
          <p:spPr bwMode="auto">
            <a:xfrm>
              <a:off x="6228631" y="4692138"/>
              <a:ext cx="100315" cy="2161149"/>
            </a:xfrm>
            <a:custGeom>
              <a:avLst/>
              <a:gdLst>
                <a:gd name="T0" fmla="*/ 31 w 63"/>
                <a:gd name="T1" fmla="*/ 0 h 1358"/>
                <a:gd name="T2" fmla="*/ 30 w 63"/>
                <a:gd name="T3" fmla="*/ 0 h 1358"/>
                <a:gd name="T4" fmla="*/ 0 w 63"/>
                <a:gd name="T5" fmla="*/ 30 h 1358"/>
                <a:gd name="T6" fmla="*/ 0 w 63"/>
                <a:gd name="T7" fmla="*/ 32 h 1358"/>
                <a:gd name="T8" fmla="*/ 0 w 63"/>
                <a:gd name="T9" fmla="*/ 1358 h 1358"/>
                <a:gd name="T10" fmla="*/ 1 w 63"/>
                <a:gd name="T11" fmla="*/ 1358 h 1358"/>
                <a:gd name="T12" fmla="*/ 63 w 63"/>
                <a:gd name="T13" fmla="*/ 1358 h 1358"/>
                <a:gd name="T14" fmla="*/ 63 w 63"/>
                <a:gd name="T15" fmla="*/ 32 h 1358"/>
                <a:gd name="T16" fmla="*/ 57 w 63"/>
                <a:gd name="T17" fmla="*/ 17 h 1358"/>
                <a:gd name="T18" fmla="*/ 31 w 63"/>
                <a:gd name="T19" fmla="*/ 0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358">
                  <a:moveTo>
                    <a:pt x="31" y="0"/>
                  </a:moveTo>
                  <a:cubicBezTo>
                    <a:pt x="31" y="0"/>
                    <a:pt x="31" y="0"/>
                    <a:pt x="30" y="0"/>
                  </a:cubicBezTo>
                  <a:cubicBezTo>
                    <a:pt x="8" y="1"/>
                    <a:pt x="2" y="22"/>
                    <a:pt x="0" y="30"/>
                  </a:cubicBezTo>
                  <a:cubicBezTo>
                    <a:pt x="0" y="31"/>
                    <a:pt x="0" y="32"/>
                    <a:pt x="0" y="32"/>
                  </a:cubicBezTo>
                  <a:cubicBezTo>
                    <a:pt x="0" y="1358"/>
                    <a:pt x="0" y="1358"/>
                    <a:pt x="0" y="1358"/>
                  </a:cubicBezTo>
                  <a:cubicBezTo>
                    <a:pt x="1" y="1358"/>
                    <a:pt x="1" y="1358"/>
                    <a:pt x="1" y="1358"/>
                  </a:cubicBezTo>
                  <a:cubicBezTo>
                    <a:pt x="63" y="1358"/>
                    <a:pt x="63" y="1358"/>
                    <a:pt x="63" y="1358"/>
                  </a:cubicBezTo>
                  <a:cubicBezTo>
                    <a:pt x="63" y="32"/>
                    <a:pt x="63" y="32"/>
                    <a:pt x="63" y="32"/>
                  </a:cubicBezTo>
                  <a:cubicBezTo>
                    <a:pt x="63" y="32"/>
                    <a:pt x="61" y="24"/>
                    <a:pt x="57" y="17"/>
                  </a:cubicBezTo>
                  <a:cubicBezTo>
                    <a:pt x="52" y="9"/>
                    <a:pt x="45" y="0"/>
                    <a:pt x="31" y="0"/>
                  </a:cubicBezTo>
                </a:path>
              </a:pathLst>
            </a:custGeom>
            <a:solidFill>
              <a:srgbClr val="F39C1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62" name="Freeform 54"/>
            <p:cNvSpPr>
              <a:spLocks/>
            </p:cNvSpPr>
            <p:nvPr/>
          </p:nvSpPr>
          <p:spPr bwMode="auto">
            <a:xfrm>
              <a:off x="6161979" y="4268661"/>
              <a:ext cx="72038" cy="178413"/>
            </a:xfrm>
            <a:custGeom>
              <a:avLst/>
              <a:gdLst>
                <a:gd name="T0" fmla="*/ 12 w 45"/>
                <a:gd name="T1" fmla="*/ 0 h 112"/>
                <a:gd name="T2" fmla="*/ 7 w 45"/>
                <a:gd name="T3" fmla="*/ 0 h 112"/>
                <a:gd name="T4" fmla="*/ 0 w 45"/>
                <a:gd name="T5" fmla="*/ 0 h 112"/>
                <a:gd name="T6" fmla="*/ 0 w 45"/>
                <a:gd name="T7" fmla="*/ 112 h 112"/>
                <a:gd name="T8" fmla="*/ 11 w 45"/>
                <a:gd name="T9" fmla="*/ 112 h 112"/>
                <a:gd name="T10" fmla="*/ 45 w 45"/>
                <a:gd name="T11" fmla="*/ 109 h 112"/>
                <a:gd name="T12" fmla="*/ 45 w 45"/>
                <a:gd name="T13" fmla="*/ 109 h 112"/>
                <a:gd name="T14" fmla="*/ 12 w 45"/>
                <a:gd name="T15" fmla="*/ 0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112">
                  <a:moveTo>
                    <a:pt x="12" y="0"/>
                  </a:moveTo>
                  <a:cubicBezTo>
                    <a:pt x="7" y="0"/>
                    <a:pt x="7" y="0"/>
                    <a:pt x="7" y="0"/>
                  </a:cubicBezTo>
                  <a:cubicBezTo>
                    <a:pt x="0" y="0"/>
                    <a:pt x="0" y="0"/>
                    <a:pt x="0" y="0"/>
                  </a:cubicBezTo>
                  <a:cubicBezTo>
                    <a:pt x="0" y="112"/>
                    <a:pt x="0" y="112"/>
                    <a:pt x="0" y="112"/>
                  </a:cubicBezTo>
                  <a:cubicBezTo>
                    <a:pt x="3" y="112"/>
                    <a:pt x="7" y="112"/>
                    <a:pt x="11" y="112"/>
                  </a:cubicBezTo>
                  <a:cubicBezTo>
                    <a:pt x="21" y="112"/>
                    <a:pt x="33" y="111"/>
                    <a:pt x="45" y="109"/>
                  </a:cubicBezTo>
                  <a:cubicBezTo>
                    <a:pt x="45" y="109"/>
                    <a:pt x="45" y="109"/>
                    <a:pt x="45" y="109"/>
                  </a:cubicBezTo>
                  <a:cubicBezTo>
                    <a:pt x="12" y="0"/>
                    <a:pt x="12" y="0"/>
                    <a:pt x="12" y="0"/>
                  </a:cubicBezTo>
                </a:path>
              </a:pathLst>
            </a:custGeom>
            <a:solidFill>
              <a:srgbClr val="F39C1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grpSp>
      <p:grpSp>
        <p:nvGrpSpPr>
          <p:cNvPr id="463" name="Group 6"/>
          <p:cNvGrpSpPr/>
          <p:nvPr userDrawn="1"/>
        </p:nvGrpSpPr>
        <p:grpSpPr>
          <a:xfrm rot="10800000" flipV="1">
            <a:off x="7468562" y="6225657"/>
            <a:ext cx="409232" cy="2412631"/>
            <a:chOff x="6480429" y="3713225"/>
            <a:chExt cx="409339" cy="3142082"/>
          </a:xfrm>
        </p:grpSpPr>
        <p:sp>
          <p:nvSpPr>
            <p:cNvPr id="464" name="Freeform 5"/>
            <p:cNvSpPr>
              <a:spLocks/>
            </p:cNvSpPr>
            <p:nvPr/>
          </p:nvSpPr>
          <p:spPr bwMode="auto">
            <a:xfrm>
              <a:off x="6491874" y="3722651"/>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65" name="Freeform 6"/>
            <p:cNvSpPr>
              <a:spLocks/>
            </p:cNvSpPr>
            <p:nvPr/>
          </p:nvSpPr>
          <p:spPr bwMode="auto">
            <a:xfrm>
              <a:off x="6491874" y="3722651"/>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66" name="Freeform 7"/>
            <p:cNvSpPr>
              <a:spLocks/>
            </p:cNvSpPr>
            <p:nvPr/>
          </p:nvSpPr>
          <p:spPr bwMode="auto">
            <a:xfrm>
              <a:off x="6579397" y="4144108"/>
              <a:ext cx="125899" cy="2711199"/>
            </a:xfrm>
            <a:custGeom>
              <a:avLst/>
              <a:gdLst>
                <a:gd name="T0" fmla="*/ 79 w 79"/>
                <a:gd name="T1" fmla="*/ 1703 h 1703"/>
                <a:gd name="T2" fmla="*/ 0 w 79"/>
                <a:gd name="T3" fmla="*/ 1703 h 1703"/>
                <a:gd name="T4" fmla="*/ 0 w 79"/>
                <a:gd name="T5" fmla="*/ 33 h 1703"/>
                <a:gd name="T6" fmla="*/ 38 w 79"/>
                <a:gd name="T7" fmla="*/ 1 h 1703"/>
                <a:gd name="T8" fmla="*/ 79 w 79"/>
                <a:gd name="T9" fmla="*/ 33 h 1703"/>
                <a:gd name="T10" fmla="*/ 79 w 79"/>
                <a:gd name="T11" fmla="*/ 1703 h 1703"/>
              </a:gdLst>
              <a:ahLst/>
              <a:cxnLst>
                <a:cxn ang="0">
                  <a:pos x="T0" y="T1"/>
                </a:cxn>
                <a:cxn ang="0">
                  <a:pos x="T2" y="T3"/>
                </a:cxn>
                <a:cxn ang="0">
                  <a:pos x="T4" y="T5"/>
                </a:cxn>
                <a:cxn ang="0">
                  <a:pos x="T6" y="T7"/>
                </a:cxn>
                <a:cxn ang="0">
                  <a:pos x="T8" y="T9"/>
                </a:cxn>
                <a:cxn ang="0">
                  <a:pos x="T10" y="T11"/>
                </a:cxn>
              </a:cxnLst>
              <a:rect l="0" t="0" r="r" b="b"/>
              <a:pathLst>
                <a:path w="79" h="1703">
                  <a:moveTo>
                    <a:pt x="79" y="1703"/>
                  </a:moveTo>
                  <a:cubicBezTo>
                    <a:pt x="0" y="1703"/>
                    <a:pt x="0" y="1703"/>
                    <a:pt x="0" y="1703"/>
                  </a:cubicBezTo>
                  <a:cubicBezTo>
                    <a:pt x="0" y="33"/>
                    <a:pt x="0" y="33"/>
                    <a:pt x="0" y="33"/>
                  </a:cubicBezTo>
                  <a:cubicBezTo>
                    <a:pt x="0" y="33"/>
                    <a:pt x="5" y="2"/>
                    <a:pt x="38" y="1"/>
                  </a:cubicBezTo>
                  <a:cubicBezTo>
                    <a:pt x="72" y="0"/>
                    <a:pt x="79" y="33"/>
                    <a:pt x="79" y="33"/>
                  </a:cubicBezTo>
                  <a:cubicBezTo>
                    <a:pt x="79" y="1703"/>
                    <a:pt x="79" y="1703"/>
                    <a:pt x="79" y="1703"/>
                  </a:cubicBezTo>
                </a:path>
              </a:pathLst>
            </a:custGeom>
            <a:solidFill>
              <a:srgbClr val="E23761">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67" name="Freeform 8"/>
            <p:cNvSpPr>
              <a:spLocks/>
            </p:cNvSpPr>
            <p:nvPr/>
          </p:nvSpPr>
          <p:spPr bwMode="auto">
            <a:xfrm>
              <a:off x="6701930" y="4141415"/>
              <a:ext cx="100315" cy="2711872"/>
            </a:xfrm>
            <a:custGeom>
              <a:avLst/>
              <a:gdLst>
                <a:gd name="T0" fmla="*/ 63 w 63"/>
                <a:gd name="T1" fmla="*/ 1704 h 1704"/>
                <a:gd name="T2" fmla="*/ 0 w 63"/>
                <a:gd name="T3" fmla="*/ 1704 h 1704"/>
                <a:gd name="T4" fmla="*/ 0 w 63"/>
                <a:gd name="T5" fmla="*/ 33 h 1704"/>
                <a:gd name="T6" fmla="*/ 31 w 63"/>
                <a:gd name="T7" fmla="*/ 1 h 1704"/>
                <a:gd name="T8" fmla="*/ 63 w 63"/>
                <a:gd name="T9" fmla="*/ 33 h 1704"/>
                <a:gd name="T10" fmla="*/ 63 w 63"/>
                <a:gd name="T11" fmla="*/ 1704 h 1704"/>
              </a:gdLst>
              <a:ahLst/>
              <a:cxnLst>
                <a:cxn ang="0">
                  <a:pos x="T0" y="T1"/>
                </a:cxn>
                <a:cxn ang="0">
                  <a:pos x="T2" y="T3"/>
                </a:cxn>
                <a:cxn ang="0">
                  <a:pos x="T4" y="T5"/>
                </a:cxn>
                <a:cxn ang="0">
                  <a:pos x="T6" y="T7"/>
                </a:cxn>
                <a:cxn ang="0">
                  <a:pos x="T8" y="T9"/>
                </a:cxn>
                <a:cxn ang="0">
                  <a:pos x="T10" y="T11"/>
                </a:cxn>
              </a:cxnLst>
              <a:rect l="0" t="0" r="r" b="b"/>
              <a:pathLst>
                <a:path w="63" h="1704">
                  <a:moveTo>
                    <a:pt x="63" y="1704"/>
                  </a:moveTo>
                  <a:cubicBezTo>
                    <a:pt x="0" y="1704"/>
                    <a:pt x="0" y="1704"/>
                    <a:pt x="0" y="1704"/>
                  </a:cubicBezTo>
                  <a:cubicBezTo>
                    <a:pt x="0" y="33"/>
                    <a:pt x="0" y="33"/>
                    <a:pt x="0" y="33"/>
                  </a:cubicBezTo>
                  <a:cubicBezTo>
                    <a:pt x="0" y="33"/>
                    <a:pt x="4" y="1"/>
                    <a:pt x="31" y="1"/>
                  </a:cubicBezTo>
                  <a:cubicBezTo>
                    <a:pt x="58" y="0"/>
                    <a:pt x="63" y="33"/>
                    <a:pt x="63" y="33"/>
                  </a:cubicBezTo>
                  <a:cubicBezTo>
                    <a:pt x="63" y="1704"/>
                    <a:pt x="63" y="1704"/>
                    <a:pt x="63" y="1704"/>
                  </a:cubicBezTo>
                </a:path>
              </a:pathLst>
            </a:custGeom>
            <a:solidFill>
              <a:srgbClr val="3DCE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68" name="Freeform 9"/>
            <p:cNvSpPr>
              <a:spLocks/>
            </p:cNvSpPr>
            <p:nvPr/>
          </p:nvSpPr>
          <p:spPr bwMode="auto">
            <a:xfrm>
              <a:off x="6480429" y="4141415"/>
              <a:ext cx="100315" cy="2711872"/>
            </a:xfrm>
            <a:custGeom>
              <a:avLst/>
              <a:gdLst>
                <a:gd name="T0" fmla="*/ 63 w 63"/>
                <a:gd name="T1" fmla="*/ 1704 h 1704"/>
                <a:gd name="T2" fmla="*/ 0 w 63"/>
                <a:gd name="T3" fmla="*/ 1704 h 1704"/>
                <a:gd name="T4" fmla="*/ 0 w 63"/>
                <a:gd name="T5" fmla="*/ 33 h 1704"/>
                <a:gd name="T6" fmla="*/ 31 w 63"/>
                <a:gd name="T7" fmla="*/ 1 h 1704"/>
                <a:gd name="T8" fmla="*/ 63 w 63"/>
                <a:gd name="T9" fmla="*/ 33 h 1704"/>
                <a:gd name="T10" fmla="*/ 63 w 63"/>
                <a:gd name="T11" fmla="*/ 1704 h 1704"/>
              </a:gdLst>
              <a:ahLst/>
              <a:cxnLst>
                <a:cxn ang="0">
                  <a:pos x="T0" y="T1"/>
                </a:cxn>
                <a:cxn ang="0">
                  <a:pos x="T2" y="T3"/>
                </a:cxn>
                <a:cxn ang="0">
                  <a:pos x="T4" y="T5"/>
                </a:cxn>
                <a:cxn ang="0">
                  <a:pos x="T6" y="T7"/>
                </a:cxn>
                <a:cxn ang="0">
                  <a:pos x="T8" y="T9"/>
                </a:cxn>
                <a:cxn ang="0">
                  <a:pos x="T10" y="T11"/>
                </a:cxn>
              </a:cxnLst>
              <a:rect l="0" t="0" r="r" b="b"/>
              <a:pathLst>
                <a:path w="63" h="1704">
                  <a:moveTo>
                    <a:pt x="63" y="1704"/>
                  </a:moveTo>
                  <a:cubicBezTo>
                    <a:pt x="0" y="1704"/>
                    <a:pt x="0" y="1704"/>
                    <a:pt x="0" y="1704"/>
                  </a:cubicBezTo>
                  <a:cubicBezTo>
                    <a:pt x="0" y="33"/>
                    <a:pt x="0" y="33"/>
                    <a:pt x="0" y="33"/>
                  </a:cubicBezTo>
                  <a:cubicBezTo>
                    <a:pt x="0" y="33"/>
                    <a:pt x="4" y="1"/>
                    <a:pt x="31" y="1"/>
                  </a:cubicBezTo>
                  <a:cubicBezTo>
                    <a:pt x="58" y="0"/>
                    <a:pt x="63" y="33"/>
                    <a:pt x="63" y="33"/>
                  </a:cubicBezTo>
                  <a:lnTo>
                    <a:pt x="63" y="1704"/>
                  </a:lnTo>
                  <a:close/>
                </a:path>
              </a:pathLst>
            </a:custGeom>
            <a:solidFill>
              <a:srgbClr val="E23761">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69" name="Freeform 10"/>
            <p:cNvSpPr>
              <a:spLocks/>
            </p:cNvSpPr>
            <p:nvPr/>
          </p:nvSpPr>
          <p:spPr bwMode="auto">
            <a:xfrm>
              <a:off x="6576031" y="3714572"/>
              <a:ext cx="131958" cy="191204"/>
            </a:xfrm>
            <a:custGeom>
              <a:avLst/>
              <a:gdLst>
                <a:gd name="T0" fmla="*/ 0 w 83"/>
                <a:gd name="T1" fmla="*/ 111 h 120"/>
                <a:gd name="T2" fmla="*/ 83 w 83"/>
                <a:gd name="T3" fmla="*/ 113 h 120"/>
                <a:gd name="T4" fmla="*/ 50 w 83"/>
                <a:gd name="T5" fmla="*/ 0 h 120"/>
                <a:gd name="T6" fmla="*/ 29 w 83"/>
                <a:gd name="T7" fmla="*/ 0 h 120"/>
                <a:gd name="T8" fmla="*/ 0 w 83"/>
                <a:gd name="T9" fmla="*/ 111 h 120"/>
              </a:gdLst>
              <a:ahLst/>
              <a:cxnLst>
                <a:cxn ang="0">
                  <a:pos x="T0" y="T1"/>
                </a:cxn>
                <a:cxn ang="0">
                  <a:pos x="T2" y="T3"/>
                </a:cxn>
                <a:cxn ang="0">
                  <a:pos x="T4" y="T5"/>
                </a:cxn>
                <a:cxn ang="0">
                  <a:pos x="T6" y="T7"/>
                </a:cxn>
                <a:cxn ang="0">
                  <a:pos x="T8" y="T9"/>
                </a:cxn>
              </a:cxnLst>
              <a:rect l="0" t="0" r="r" b="b"/>
              <a:pathLst>
                <a:path w="83" h="120">
                  <a:moveTo>
                    <a:pt x="0" y="111"/>
                  </a:moveTo>
                  <a:cubicBezTo>
                    <a:pt x="0" y="111"/>
                    <a:pt x="40" y="120"/>
                    <a:pt x="83" y="113"/>
                  </a:cubicBezTo>
                  <a:cubicBezTo>
                    <a:pt x="50" y="0"/>
                    <a:pt x="50" y="0"/>
                    <a:pt x="50" y="0"/>
                  </a:cubicBezTo>
                  <a:cubicBezTo>
                    <a:pt x="29" y="0"/>
                    <a:pt x="29" y="0"/>
                    <a:pt x="29" y="0"/>
                  </a:cubicBezTo>
                  <a:cubicBezTo>
                    <a:pt x="0" y="111"/>
                    <a:pt x="0" y="111"/>
                    <a:pt x="0" y="111"/>
                  </a:cubicBezTo>
                </a:path>
              </a:pathLst>
            </a:custGeom>
            <a:solidFill>
              <a:srgbClr val="E23761">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70" name="Freeform 55"/>
            <p:cNvSpPr>
              <a:spLocks/>
            </p:cNvSpPr>
            <p:nvPr/>
          </p:nvSpPr>
          <p:spPr bwMode="auto">
            <a:xfrm>
              <a:off x="6655475" y="3713225"/>
              <a:ext cx="234293" cy="3142082"/>
            </a:xfrm>
            <a:custGeom>
              <a:avLst/>
              <a:gdLst>
                <a:gd name="T0" fmla="*/ 24 w 147"/>
                <a:gd name="T1" fmla="*/ 0 h 1974"/>
                <a:gd name="T2" fmla="*/ 0 w 147"/>
                <a:gd name="T3" fmla="*/ 1 h 1974"/>
                <a:gd name="T4" fmla="*/ 33 w 147"/>
                <a:gd name="T5" fmla="*/ 114 h 1974"/>
                <a:gd name="T6" fmla="*/ 33 w 147"/>
                <a:gd name="T7" fmla="*/ 114 h 1974"/>
                <a:gd name="T8" fmla="*/ 87 w 147"/>
                <a:gd name="T9" fmla="*/ 284 h 1974"/>
                <a:gd name="T10" fmla="*/ 86 w 147"/>
                <a:gd name="T11" fmla="*/ 286 h 1974"/>
                <a:gd name="T12" fmla="*/ 92 w 147"/>
                <a:gd name="T13" fmla="*/ 302 h 1974"/>
                <a:gd name="T14" fmla="*/ 92 w 147"/>
                <a:gd name="T15" fmla="*/ 1973 h 1974"/>
                <a:gd name="T16" fmla="*/ 31 w 147"/>
                <a:gd name="T17" fmla="*/ 1973 h 1974"/>
                <a:gd name="T18" fmla="*/ 31 w 147"/>
                <a:gd name="T19" fmla="*/ 1974 h 1974"/>
                <a:gd name="T20" fmla="*/ 147 w 147"/>
                <a:gd name="T21" fmla="*/ 1974 h 1974"/>
                <a:gd name="T22" fmla="*/ 132 w 147"/>
                <a:gd name="T23" fmla="*/ 290 h 1974"/>
                <a:gd name="T24" fmla="*/ 24 w 147"/>
                <a:gd name="T25" fmla="*/ 0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7" h="1974">
                  <a:moveTo>
                    <a:pt x="24" y="0"/>
                  </a:moveTo>
                  <a:cubicBezTo>
                    <a:pt x="0" y="1"/>
                    <a:pt x="0" y="1"/>
                    <a:pt x="0" y="1"/>
                  </a:cubicBezTo>
                  <a:cubicBezTo>
                    <a:pt x="33" y="114"/>
                    <a:pt x="33" y="114"/>
                    <a:pt x="33" y="114"/>
                  </a:cubicBezTo>
                  <a:cubicBezTo>
                    <a:pt x="33" y="114"/>
                    <a:pt x="33" y="114"/>
                    <a:pt x="33" y="114"/>
                  </a:cubicBezTo>
                  <a:cubicBezTo>
                    <a:pt x="87" y="284"/>
                    <a:pt x="87" y="284"/>
                    <a:pt x="87" y="284"/>
                  </a:cubicBezTo>
                  <a:cubicBezTo>
                    <a:pt x="86" y="286"/>
                    <a:pt x="86" y="286"/>
                    <a:pt x="86" y="286"/>
                  </a:cubicBezTo>
                  <a:cubicBezTo>
                    <a:pt x="91" y="294"/>
                    <a:pt x="92" y="302"/>
                    <a:pt x="92" y="302"/>
                  </a:cubicBezTo>
                  <a:cubicBezTo>
                    <a:pt x="92" y="1973"/>
                    <a:pt x="92" y="1973"/>
                    <a:pt x="92" y="1973"/>
                  </a:cubicBezTo>
                  <a:cubicBezTo>
                    <a:pt x="31" y="1973"/>
                    <a:pt x="31" y="1973"/>
                    <a:pt x="31" y="1973"/>
                  </a:cubicBezTo>
                  <a:cubicBezTo>
                    <a:pt x="31" y="1974"/>
                    <a:pt x="31" y="1974"/>
                    <a:pt x="31" y="1974"/>
                  </a:cubicBezTo>
                  <a:cubicBezTo>
                    <a:pt x="147" y="1974"/>
                    <a:pt x="147" y="1974"/>
                    <a:pt x="147" y="1974"/>
                  </a:cubicBezTo>
                  <a:cubicBezTo>
                    <a:pt x="132" y="290"/>
                    <a:pt x="132" y="290"/>
                    <a:pt x="132" y="290"/>
                  </a:cubicBezTo>
                  <a:cubicBezTo>
                    <a:pt x="24" y="0"/>
                    <a:pt x="24" y="0"/>
                    <a:pt x="2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71" name="Freeform 56"/>
            <p:cNvSpPr>
              <a:spLocks/>
            </p:cNvSpPr>
            <p:nvPr/>
          </p:nvSpPr>
          <p:spPr bwMode="auto">
            <a:xfrm>
              <a:off x="6639990" y="3894331"/>
              <a:ext cx="154175" cy="294886"/>
            </a:xfrm>
            <a:custGeom>
              <a:avLst/>
              <a:gdLst>
                <a:gd name="T0" fmla="*/ 43 w 97"/>
                <a:gd name="T1" fmla="*/ 0 h 185"/>
                <a:gd name="T2" fmla="*/ 8 w 97"/>
                <a:gd name="T3" fmla="*/ 3 h 185"/>
                <a:gd name="T4" fmla="*/ 0 w 97"/>
                <a:gd name="T5" fmla="*/ 3 h 185"/>
                <a:gd name="T6" fmla="*/ 0 w 97"/>
                <a:gd name="T7" fmla="*/ 158 h 185"/>
                <a:gd name="T8" fmla="*/ 0 w 97"/>
                <a:gd name="T9" fmla="*/ 158 h 185"/>
                <a:gd name="T10" fmla="*/ 1 w 97"/>
                <a:gd name="T11" fmla="*/ 158 h 185"/>
                <a:gd name="T12" fmla="*/ 39 w 97"/>
                <a:gd name="T13" fmla="*/ 185 h 185"/>
                <a:gd name="T14" fmla="*/ 70 w 97"/>
                <a:gd name="T15" fmla="*/ 156 h 185"/>
                <a:gd name="T16" fmla="*/ 71 w 97"/>
                <a:gd name="T17" fmla="*/ 156 h 185"/>
                <a:gd name="T18" fmla="*/ 96 w 97"/>
                <a:gd name="T19" fmla="*/ 172 h 185"/>
                <a:gd name="T20" fmla="*/ 97 w 97"/>
                <a:gd name="T21" fmla="*/ 170 h 185"/>
                <a:gd name="T22" fmla="*/ 43 w 97"/>
                <a:gd name="T23"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7" h="185">
                  <a:moveTo>
                    <a:pt x="43" y="0"/>
                  </a:moveTo>
                  <a:cubicBezTo>
                    <a:pt x="31" y="2"/>
                    <a:pt x="19" y="3"/>
                    <a:pt x="8" y="3"/>
                  </a:cubicBezTo>
                  <a:cubicBezTo>
                    <a:pt x="5" y="3"/>
                    <a:pt x="3" y="3"/>
                    <a:pt x="0" y="3"/>
                  </a:cubicBezTo>
                  <a:cubicBezTo>
                    <a:pt x="0" y="158"/>
                    <a:pt x="0" y="158"/>
                    <a:pt x="0" y="158"/>
                  </a:cubicBezTo>
                  <a:cubicBezTo>
                    <a:pt x="0" y="158"/>
                    <a:pt x="0" y="158"/>
                    <a:pt x="0" y="158"/>
                  </a:cubicBezTo>
                  <a:cubicBezTo>
                    <a:pt x="1" y="158"/>
                    <a:pt x="1" y="158"/>
                    <a:pt x="1" y="158"/>
                  </a:cubicBezTo>
                  <a:cubicBezTo>
                    <a:pt x="26" y="158"/>
                    <a:pt x="36" y="176"/>
                    <a:pt x="39" y="185"/>
                  </a:cubicBezTo>
                  <a:cubicBezTo>
                    <a:pt x="41" y="178"/>
                    <a:pt x="47" y="156"/>
                    <a:pt x="70" y="156"/>
                  </a:cubicBezTo>
                  <a:cubicBezTo>
                    <a:pt x="70" y="156"/>
                    <a:pt x="70" y="156"/>
                    <a:pt x="71" y="156"/>
                  </a:cubicBezTo>
                  <a:cubicBezTo>
                    <a:pt x="84" y="156"/>
                    <a:pt x="92" y="164"/>
                    <a:pt x="96" y="172"/>
                  </a:cubicBezTo>
                  <a:cubicBezTo>
                    <a:pt x="97" y="170"/>
                    <a:pt x="97" y="170"/>
                    <a:pt x="97" y="170"/>
                  </a:cubicBezTo>
                  <a:cubicBezTo>
                    <a:pt x="43" y="0"/>
                    <a:pt x="43" y="0"/>
                    <a:pt x="43"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72" name="Freeform 57"/>
            <p:cNvSpPr>
              <a:spLocks/>
            </p:cNvSpPr>
            <p:nvPr/>
          </p:nvSpPr>
          <p:spPr bwMode="auto">
            <a:xfrm>
              <a:off x="6639990" y="4146128"/>
              <a:ext cx="65306" cy="2709179"/>
            </a:xfrm>
            <a:custGeom>
              <a:avLst/>
              <a:gdLst>
                <a:gd name="T0" fmla="*/ 1 w 41"/>
                <a:gd name="T1" fmla="*/ 0 h 1702"/>
                <a:gd name="T2" fmla="*/ 0 w 41"/>
                <a:gd name="T3" fmla="*/ 0 h 1702"/>
                <a:gd name="T4" fmla="*/ 0 w 41"/>
                <a:gd name="T5" fmla="*/ 0 h 1702"/>
                <a:gd name="T6" fmla="*/ 0 w 41"/>
                <a:gd name="T7" fmla="*/ 1702 h 1702"/>
                <a:gd name="T8" fmla="*/ 41 w 41"/>
                <a:gd name="T9" fmla="*/ 1702 h 1702"/>
                <a:gd name="T10" fmla="*/ 41 w 41"/>
                <a:gd name="T11" fmla="*/ 1701 h 1702"/>
                <a:gd name="T12" fmla="*/ 39 w 41"/>
                <a:gd name="T13" fmla="*/ 1701 h 1702"/>
                <a:gd name="T14" fmla="*/ 39 w 41"/>
                <a:gd name="T15" fmla="*/ 30 h 1702"/>
                <a:gd name="T16" fmla="*/ 39 w 41"/>
                <a:gd name="T17" fmla="*/ 27 h 1702"/>
                <a:gd name="T18" fmla="*/ 1 w 41"/>
                <a:gd name="T19" fmla="*/ 0 h 1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1702">
                  <a:moveTo>
                    <a:pt x="1" y="0"/>
                  </a:moveTo>
                  <a:cubicBezTo>
                    <a:pt x="1" y="0"/>
                    <a:pt x="1" y="0"/>
                    <a:pt x="0" y="0"/>
                  </a:cubicBezTo>
                  <a:cubicBezTo>
                    <a:pt x="0" y="0"/>
                    <a:pt x="0" y="0"/>
                    <a:pt x="0" y="0"/>
                  </a:cubicBezTo>
                  <a:cubicBezTo>
                    <a:pt x="0" y="1702"/>
                    <a:pt x="0" y="1702"/>
                    <a:pt x="0" y="1702"/>
                  </a:cubicBezTo>
                  <a:cubicBezTo>
                    <a:pt x="41" y="1702"/>
                    <a:pt x="41" y="1702"/>
                    <a:pt x="41" y="1702"/>
                  </a:cubicBezTo>
                  <a:cubicBezTo>
                    <a:pt x="41" y="1701"/>
                    <a:pt x="41" y="1701"/>
                    <a:pt x="41" y="1701"/>
                  </a:cubicBezTo>
                  <a:cubicBezTo>
                    <a:pt x="39" y="1701"/>
                    <a:pt x="39" y="1701"/>
                    <a:pt x="39" y="1701"/>
                  </a:cubicBezTo>
                  <a:cubicBezTo>
                    <a:pt x="39" y="30"/>
                    <a:pt x="39" y="30"/>
                    <a:pt x="39" y="30"/>
                  </a:cubicBezTo>
                  <a:cubicBezTo>
                    <a:pt x="39" y="30"/>
                    <a:pt x="39" y="29"/>
                    <a:pt x="39" y="27"/>
                  </a:cubicBezTo>
                  <a:cubicBezTo>
                    <a:pt x="36" y="18"/>
                    <a:pt x="26" y="0"/>
                    <a:pt x="1" y="0"/>
                  </a:cubicBezTo>
                </a:path>
              </a:pathLst>
            </a:custGeom>
            <a:solidFill>
              <a:srgbClr val="E2376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73" name="Freeform 58"/>
            <p:cNvSpPr>
              <a:spLocks/>
            </p:cNvSpPr>
            <p:nvPr/>
          </p:nvSpPr>
          <p:spPr bwMode="auto">
            <a:xfrm>
              <a:off x="6701930" y="4142762"/>
              <a:ext cx="100315" cy="2710525"/>
            </a:xfrm>
            <a:custGeom>
              <a:avLst/>
              <a:gdLst>
                <a:gd name="T0" fmla="*/ 32 w 63"/>
                <a:gd name="T1" fmla="*/ 0 h 1703"/>
                <a:gd name="T2" fmla="*/ 31 w 63"/>
                <a:gd name="T3" fmla="*/ 0 h 1703"/>
                <a:gd name="T4" fmla="*/ 0 w 63"/>
                <a:gd name="T5" fmla="*/ 29 h 1703"/>
                <a:gd name="T6" fmla="*/ 0 w 63"/>
                <a:gd name="T7" fmla="*/ 32 h 1703"/>
                <a:gd name="T8" fmla="*/ 0 w 63"/>
                <a:gd name="T9" fmla="*/ 1703 h 1703"/>
                <a:gd name="T10" fmla="*/ 2 w 63"/>
                <a:gd name="T11" fmla="*/ 1703 h 1703"/>
                <a:gd name="T12" fmla="*/ 63 w 63"/>
                <a:gd name="T13" fmla="*/ 1703 h 1703"/>
                <a:gd name="T14" fmla="*/ 63 w 63"/>
                <a:gd name="T15" fmla="*/ 32 h 1703"/>
                <a:gd name="T16" fmla="*/ 57 w 63"/>
                <a:gd name="T17" fmla="*/ 16 h 1703"/>
                <a:gd name="T18" fmla="*/ 32 w 63"/>
                <a:gd name="T19" fmla="*/ 0 h 1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703">
                  <a:moveTo>
                    <a:pt x="32" y="0"/>
                  </a:moveTo>
                  <a:cubicBezTo>
                    <a:pt x="31" y="0"/>
                    <a:pt x="31" y="0"/>
                    <a:pt x="31" y="0"/>
                  </a:cubicBezTo>
                  <a:cubicBezTo>
                    <a:pt x="8" y="0"/>
                    <a:pt x="2" y="22"/>
                    <a:pt x="0" y="29"/>
                  </a:cubicBezTo>
                  <a:cubicBezTo>
                    <a:pt x="0" y="31"/>
                    <a:pt x="0" y="32"/>
                    <a:pt x="0" y="32"/>
                  </a:cubicBezTo>
                  <a:cubicBezTo>
                    <a:pt x="0" y="1703"/>
                    <a:pt x="0" y="1703"/>
                    <a:pt x="0" y="1703"/>
                  </a:cubicBezTo>
                  <a:cubicBezTo>
                    <a:pt x="2" y="1703"/>
                    <a:pt x="2" y="1703"/>
                    <a:pt x="2" y="1703"/>
                  </a:cubicBezTo>
                  <a:cubicBezTo>
                    <a:pt x="63" y="1703"/>
                    <a:pt x="63" y="1703"/>
                    <a:pt x="63" y="1703"/>
                  </a:cubicBezTo>
                  <a:cubicBezTo>
                    <a:pt x="63" y="32"/>
                    <a:pt x="63" y="32"/>
                    <a:pt x="63" y="32"/>
                  </a:cubicBezTo>
                  <a:cubicBezTo>
                    <a:pt x="63" y="32"/>
                    <a:pt x="62" y="24"/>
                    <a:pt x="57" y="16"/>
                  </a:cubicBezTo>
                  <a:cubicBezTo>
                    <a:pt x="53" y="8"/>
                    <a:pt x="45" y="0"/>
                    <a:pt x="32" y="0"/>
                  </a:cubicBezTo>
                </a:path>
              </a:pathLst>
            </a:custGeom>
            <a:solidFill>
              <a:srgbClr val="E2376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74" name="Freeform 59"/>
            <p:cNvSpPr>
              <a:spLocks/>
            </p:cNvSpPr>
            <p:nvPr/>
          </p:nvSpPr>
          <p:spPr bwMode="auto">
            <a:xfrm>
              <a:off x="6639990" y="3714572"/>
              <a:ext cx="67999" cy="184472"/>
            </a:xfrm>
            <a:custGeom>
              <a:avLst/>
              <a:gdLst>
                <a:gd name="T0" fmla="*/ 10 w 43"/>
                <a:gd name="T1" fmla="*/ 0 h 116"/>
                <a:gd name="T2" fmla="*/ 0 w 43"/>
                <a:gd name="T3" fmla="*/ 0 h 116"/>
                <a:gd name="T4" fmla="*/ 0 w 43"/>
                <a:gd name="T5" fmla="*/ 116 h 116"/>
                <a:gd name="T6" fmla="*/ 8 w 43"/>
                <a:gd name="T7" fmla="*/ 116 h 116"/>
                <a:gd name="T8" fmla="*/ 43 w 43"/>
                <a:gd name="T9" fmla="*/ 113 h 116"/>
                <a:gd name="T10" fmla="*/ 43 w 43"/>
                <a:gd name="T11" fmla="*/ 113 h 116"/>
                <a:gd name="T12" fmla="*/ 10 w 43"/>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3" h="116">
                  <a:moveTo>
                    <a:pt x="10" y="0"/>
                  </a:moveTo>
                  <a:cubicBezTo>
                    <a:pt x="0" y="0"/>
                    <a:pt x="0" y="0"/>
                    <a:pt x="0" y="0"/>
                  </a:cubicBezTo>
                  <a:cubicBezTo>
                    <a:pt x="0" y="116"/>
                    <a:pt x="0" y="116"/>
                    <a:pt x="0" y="116"/>
                  </a:cubicBezTo>
                  <a:cubicBezTo>
                    <a:pt x="3" y="116"/>
                    <a:pt x="5" y="116"/>
                    <a:pt x="8" y="116"/>
                  </a:cubicBezTo>
                  <a:cubicBezTo>
                    <a:pt x="19" y="116"/>
                    <a:pt x="31" y="115"/>
                    <a:pt x="43" y="113"/>
                  </a:cubicBezTo>
                  <a:cubicBezTo>
                    <a:pt x="43" y="113"/>
                    <a:pt x="43" y="113"/>
                    <a:pt x="43" y="113"/>
                  </a:cubicBezTo>
                  <a:cubicBezTo>
                    <a:pt x="10" y="0"/>
                    <a:pt x="10" y="0"/>
                    <a:pt x="10" y="0"/>
                  </a:cubicBezTo>
                </a:path>
              </a:pathLst>
            </a:custGeom>
            <a:solidFill>
              <a:srgbClr val="E2376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grpSp>
      <p:grpSp>
        <p:nvGrpSpPr>
          <p:cNvPr id="475" name="Group 4"/>
          <p:cNvGrpSpPr/>
          <p:nvPr userDrawn="1"/>
        </p:nvGrpSpPr>
        <p:grpSpPr>
          <a:xfrm rot="10800000" flipV="1">
            <a:off x="6865808" y="6225656"/>
            <a:ext cx="412599" cy="1502706"/>
            <a:chOff x="5502862" y="5355294"/>
            <a:chExt cx="412706" cy="1502706"/>
          </a:xfrm>
        </p:grpSpPr>
        <p:sp>
          <p:nvSpPr>
            <p:cNvPr id="476" name="Freeform 23"/>
            <p:cNvSpPr>
              <a:spLocks/>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77" name="Freeform 24"/>
            <p:cNvSpPr>
              <a:spLocks/>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78" name="Freeform 25"/>
            <p:cNvSpPr>
              <a:spLocks/>
            </p:cNvSpPr>
            <p:nvPr/>
          </p:nvSpPr>
          <p:spPr bwMode="auto">
            <a:xfrm>
              <a:off x="5601831" y="5786851"/>
              <a:ext cx="125899" cy="1068456"/>
            </a:xfrm>
            <a:custGeom>
              <a:avLst/>
              <a:gdLst>
                <a:gd name="T0" fmla="*/ 79 w 79"/>
                <a:gd name="T1" fmla="*/ 671 h 671"/>
                <a:gd name="T2" fmla="*/ 0 w 79"/>
                <a:gd name="T3" fmla="*/ 671 h 671"/>
                <a:gd name="T4" fmla="*/ 0 w 79"/>
                <a:gd name="T5" fmla="*/ 32 h 671"/>
                <a:gd name="T6" fmla="*/ 38 w 79"/>
                <a:gd name="T7" fmla="*/ 1 h 671"/>
                <a:gd name="T8" fmla="*/ 79 w 79"/>
                <a:gd name="T9" fmla="*/ 32 h 671"/>
                <a:gd name="T10" fmla="*/ 79 w 79"/>
                <a:gd name="T11" fmla="*/ 671 h 671"/>
              </a:gdLst>
              <a:ahLst/>
              <a:cxnLst>
                <a:cxn ang="0">
                  <a:pos x="T0" y="T1"/>
                </a:cxn>
                <a:cxn ang="0">
                  <a:pos x="T2" y="T3"/>
                </a:cxn>
                <a:cxn ang="0">
                  <a:pos x="T4" y="T5"/>
                </a:cxn>
                <a:cxn ang="0">
                  <a:pos x="T6" y="T7"/>
                </a:cxn>
                <a:cxn ang="0">
                  <a:pos x="T8" y="T9"/>
                </a:cxn>
                <a:cxn ang="0">
                  <a:pos x="T10" y="T11"/>
                </a:cxn>
              </a:cxnLst>
              <a:rect l="0" t="0" r="r" b="b"/>
              <a:pathLst>
                <a:path w="79" h="671">
                  <a:moveTo>
                    <a:pt x="79" y="671"/>
                  </a:moveTo>
                  <a:cubicBezTo>
                    <a:pt x="0" y="671"/>
                    <a:pt x="0" y="671"/>
                    <a:pt x="0" y="671"/>
                  </a:cubicBezTo>
                  <a:cubicBezTo>
                    <a:pt x="0" y="32"/>
                    <a:pt x="0" y="32"/>
                    <a:pt x="0" y="32"/>
                  </a:cubicBezTo>
                  <a:cubicBezTo>
                    <a:pt x="0" y="32"/>
                    <a:pt x="5" y="1"/>
                    <a:pt x="38" y="1"/>
                  </a:cubicBezTo>
                  <a:cubicBezTo>
                    <a:pt x="72" y="0"/>
                    <a:pt x="79" y="32"/>
                    <a:pt x="79" y="32"/>
                  </a:cubicBezTo>
                  <a:cubicBezTo>
                    <a:pt x="79" y="671"/>
                    <a:pt x="79" y="671"/>
                    <a:pt x="79" y="671"/>
                  </a:cubicBezTo>
                </a:path>
              </a:pathLst>
            </a:custGeom>
            <a:solidFill>
              <a:srgbClr val="82B732">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79" name="Freeform 26"/>
            <p:cNvSpPr>
              <a:spLocks/>
            </p:cNvSpPr>
            <p:nvPr/>
          </p:nvSpPr>
          <p:spPr bwMode="auto">
            <a:xfrm>
              <a:off x="5724363"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B59B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80" name="Freeform 27"/>
            <p:cNvSpPr>
              <a:spLocks/>
            </p:cNvSpPr>
            <p:nvPr/>
          </p:nvSpPr>
          <p:spPr bwMode="auto">
            <a:xfrm>
              <a:off x="5502862"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82B732">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81" name="Freeform 28"/>
            <p:cNvSpPr>
              <a:spLocks/>
            </p:cNvSpPr>
            <p:nvPr/>
          </p:nvSpPr>
          <p:spPr bwMode="auto">
            <a:xfrm>
              <a:off x="5599811" y="5357314"/>
              <a:ext cx="130611" cy="189185"/>
            </a:xfrm>
            <a:custGeom>
              <a:avLst/>
              <a:gdLst>
                <a:gd name="T0" fmla="*/ 0 w 82"/>
                <a:gd name="T1" fmla="*/ 110 h 119"/>
                <a:gd name="T2" fmla="*/ 82 w 82"/>
                <a:gd name="T3" fmla="*/ 111 h 119"/>
                <a:gd name="T4" fmla="*/ 48 w 82"/>
                <a:gd name="T5" fmla="*/ 0 h 119"/>
                <a:gd name="T6" fmla="*/ 28 w 82"/>
                <a:gd name="T7" fmla="*/ 0 h 119"/>
                <a:gd name="T8" fmla="*/ 0 w 82"/>
                <a:gd name="T9" fmla="*/ 110 h 119"/>
              </a:gdLst>
              <a:ahLst/>
              <a:cxnLst>
                <a:cxn ang="0">
                  <a:pos x="T0" y="T1"/>
                </a:cxn>
                <a:cxn ang="0">
                  <a:pos x="T2" y="T3"/>
                </a:cxn>
                <a:cxn ang="0">
                  <a:pos x="T4" y="T5"/>
                </a:cxn>
                <a:cxn ang="0">
                  <a:pos x="T6" y="T7"/>
                </a:cxn>
                <a:cxn ang="0">
                  <a:pos x="T8" y="T9"/>
                </a:cxn>
              </a:cxnLst>
              <a:rect l="0" t="0" r="r" b="b"/>
              <a:pathLst>
                <a:path w="82" h="119">
                  <a:moveTo>
                    <a:pt x="0" y="110"/>
                  </a:moveTo>
                  <a:cubicBezTo>
                    <a:pt x="0" y="110"/>
                    <a:pt x="39" y="119"/>
                    <a:pt x="82" y="111"/>
                  </a:cubicBezTo>
                  <a:cubicBezTo>
                    <a:pt x="48" y="0"/>
                    <a:pt x="48" y="0"/>
                    <a:pt x="48" y="0"/>
                  </a:cubicBezTo>
                  <a:cubicBezTo>
                    <a:pt x="28" y="0"/>
                    <a:pt x="28" y="0"/>
                    <a:pt x="28" y="0"/>
                  </a:cubicBezTo>
                  <a:cubicBezTo>
                    <a:pt x="0" y="110"/>
                    <a:pt x="0" y="110"/>
                    <a:pt x="0" y="110"/>
                  </a:cubicBezTo>
                </a:path>
              </a:pathLst>
            </a:custGeom>
            <a:solidFill>
              <a:srgbClr val="82B732">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82" name="Freeform 40"/>
            <p:cNvSpPr>
              <a:spLocks/>
            </p:cNvSpPr>
            <p:nvPr/>
          </p:nvSpPr>
          <p:spPr bwMode="auto">
            <a:xfrm>
              <a:off x="5665117" y="5355294"/>
              <a:ext cx="250451" cy="1502706"/>
            </a:xfrm>
            <a:custGeom>
              <a:avLst/>
              <a:gdLst>
                <a:gd name="T0" fmla="*/ 34 w 157"/>
                <a:gd name="T1" fmla="*/ 0 h 944"/>
                <a:gd name="T2" fmla="*/ 0 w 157"/>
                <a:gd name="T3" fmla="*/ 1 h 944"/>
                <a:gd name="T4" fmla="*/ 0 w 157"/>
                <a:gd name="T5" fmla="*/ 1 h 944"/>
                <a:gd name="T6" fmla="*/ 7 w 157"/>
                <a:gd name="T7" fmla="*/ 1 h 944"/>
                <a:gd name="T8" fmla="*/ 41 w 157"/>
                <a:gd name="T9" fmla="*/ 112 h 944"/>
                <a:gd name="T10" fmla="*/ 40 w 157"/>
                <a:gd name="T11" fmla="*/ 113 h 944"/>
                <a:gd name="T12" fmla="*/ 95 w 157"/>
                <a:gd name="T13" fmla="*/ 284 h 944"/>
                <a:gd name="T14" fmla="*/ 94 w 157"/>
                <a:gd name="T15" fmla="*/ 286 h 944"/>
                <a:gd name="T16" fmla="*/ 100 w 157"/>
                <a:gd name="T17" fmla="*/ 301 h 944"/>
                <a:gd name="T18" fmla="*/ 100 w 157"/>
                <a:gd name="T19" fmla="*/ 941 h 944"/>
                <a:gd name="T20" fmla="*/ 39 w 157"/>
                <a:gd name="T21" fmla="*/ 941 h 944"/>
                <a:gd name="T22" fmla="*/ 39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7" y="1"/>
                    <a:pt x="7" y="1"/>
                    <a:pt x="7" y="1"/>
                  </a:cubicBezTo>
                  <a:cubicBezTo>
                    <a:pt x="41" y="112"/>
                    <a:pt x="41" y="112"/>
                    <a:pt x="41" y="112"/>
                  </a:cubicBezTo>
                  <a:cubicBezTo>
                    <a:pt x="41" y="112"/>
                    <a:pt x="41" y="113"/>
                    <a:pt x="40" y="113"/>
                  </a:cubicBezTo>
                  <a:cubicBezTo>
                    <a:pt x="95" y="284"/>
                    <a:pt x="95" y="284"/>
                    <a:pt x="95" y="284"/>
                  </a:cubicBezTo>
                  <a:cubicBezTo>
                    <a:pt x="94" y="286"/>
                    <a:pt x="94" y="286"/>
                    <a:pt x="94" y="286"/>
                  </a:cubicBezTo>
                  <a:cubicBezTo>
                    <a:pt x="98" y="293"/>
                    <a:pt x="100" y="301"/>
                    <a:pt x="100" y="301"/>
                  </a:cubicBezTo>
                  <a:cubicBezTo>
                    <a:pt x="100" y="941"/>
                    <a:pt x="100" y="941"/>
                    <a:pt x="100" y="941"/>
                  </a:cubicBezTo>
                  <a:cubicBezTo>
                    <a:pt x="39" y="941"/>
                    <a:pt x="39" y="941"/>
                    <a:pt x="39" y="941"/>
                  </a:cubicBezTo>
                  <a:cubicBezTo>
                    <a:pt x="39" y="942"/>
                    <a:pt x="39" y="942"/>
                    <a:pt x="39"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83" name="Freeform 41"/>
            <p:cNvSpPr>
              <a:spLocks/>
            </p:cNvSpPr>
            <p:nvPr/>
          </p:nvSpPr>
          <p:spPr bwMode="auto">
            <a:xfrm>
              <a:off x="5665117" y="5535727"/>
              <a:ext cx="151482" cy="295559"/>
            </a:xfrm>
            <a:custGeom>
              <a:avLst/>
              <a:gdLst>
                <a:gd name="T0" fmla="*/ 40 w 95"/>
                <a:gd name="T1" fmla="*/ 0 h 186"/>
                <a:gd name="T2" fmla="*/ 6 w 95"/>
                <a:gd name="T3" fmla="*/ 2 h 186"/>
                <a:gd name="T4" fmla="*/ 0 w 95"/>
                <a:gd name="T5" fmla="*/ 2 h 186"/>
                <a:gd name="T6" fmla="*/ 0 w 95"/>
                <a:gd name="T7" fmla="*/ 159 h 186"/>
                <a:gd name="T8" fmla="*/ 37 w 95"/>
                <a:gd name="T9" fmla="*/ 186 h 186"/>
                <a:gd name="T10" fmla="*/ 68 w 95"/>
                <a:gd name="T11" fmla="*/ 156 h 186"/>
                <a:gd name="T12" fmla="*/ 68 w 95"/>
                <a:gd name="T13" fmla="*/ 156 h 186"/>
                <a:gd name="T14" fmla="*/ 94 w 95"/>
                <a:gd name="T15" fmla="*/ 173 h 186"/>
                <a:gd name="T16" fmla="*/ 95 w 95"/>
                <a:gd name="T17" fmla="*/ 171 h 186"/>
                <a:gd name="T18" fmla="*/ 40 w 95"/>
                <a:gd name="T19"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186">
                  <a:moveTo>
                    <a:pt x="40" y="0"/>
                  </a:moveTo>
                  <a:cubicBezTo>
                    <a:pt x="28" y="2"/>
                    <a:pt x="16" y="2"/>
                    <a:pt x="6" y="2"/>
                  </a:cubicBezTo>
                  <a:cubicBezTo>
                    <a:pt x="4" y="2"/>
                    <a:pt x="2" y="2"/>
                    <a:pt x="0" y="2"/>
                  </a:cubicBezTo>
                  <a:cubicBezTo>
                    <a:pt x="0" y="159"/>
                    <a:pt x="0" y="159"/>
                    <a:pt x="0" y="159"/>
                  </a:cubicBezTo>
                  <a:cubicBezTo>
                    <a:pt x="24" y="159"/>
                    <a:pt x="34" y="177"/>
                    <a:pt x="37" y="186"/>
                  </a:cubicBezTo>
                  <a:cubicBezTo>
                    <a:pt x="39" y="179"/>
                    <a:pt x="45" y="157"/>
                    <a:pt x="68" y="156"/>
                  </a:cubicBezTo>
                  <a:cubicBezTo>
                    <a:pt x="68" y="156"/>
                    <a:pt x="68" y="156"/>
                    <a:pt x="68" y="156"/>
                  </a:cubicBezTo>
                  <a:cubicBezTo>
                    <a:pt x="82" y="156"/>
                    <a:pt x="89" y="165"/>
                    <a:pt x="94" y="173"/>
                  </a:cubicBezTo>
                  <a:cubicBezTo>
                    <a:pt x="95" y="171"/>
                    <a:pt x="95" y="171"/>
                    <a:pt x="95" y="171"/>
                  </a:cubicBezTo>
                  <a:cubicBezTo>
                    <a:pt x="40" y="0"/>
                    <a:pt x="40" y="0"/>
                    <a:pt x="40"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84" name="Freeform 42"/>
            <p:cNvSpPr>
              <a:spLocks/>
            </p:cNvSpPr>
            <p:nvPr/>
          </p:nvSpPr>
          <p:spPr bwMode="auto">
            <a:xfrm>
              <a:off x="5679185" y="5788871"/>
              <a:ext cx="62613" cy="1066436"/>
            </a:xfrm>
            <a:custGeom>
              <a:avLst/>
              <a:gdLst>
                <a:gd name="T0" fmla="*/ 0 w 39"/>
                <a:gd name="T1" fmla="*/ 0 h 670"/>
                <a:gd name="T2" fmla="*/ 0 w 39"/>
                <a:gd name="T3" fmla="*/ 670 h 670"/>
                <a:gd name="T4" fmla="*/ 39 w 39"/>
                <a:gd name="T5" fmla="*/ 670 h 670"/>
                <a:gd name="T6" fmla="*/ 39 w 39"/>
                <a:gd name="T7" fmla="*/ 669 h 670"/>
                <a:gd name="T8" fmla="*/ 37 w 39"/>
                <a:gd name="T9" fmla="*/ 669 h 670"/>
                <a:gd name="T10" fmla="*/ 37 w 39"/>
                <a:gd name="T11" fmla="*/ 29 h 670"/>
                <a:gd name="T12" fmla="*/ 37 w 39"/>
                <a:gd name="T13" fmla="*/ 27 h 670"/>
                <a:gd name="T14" fmla="*/ 0 w 39"/>
                <a:gd name="T15" fmla="*/ 0 h 6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670">
                  <a:moveTo>
                    <a:pt x="0" y="0"/>
                  </a:moveTo>
                  <a:cubicBezTo>
                    <a:pt x="0" y="670"/>
                    <a:pt x="0" y="670"/>
                    <a:pt x="0" y="670"/>
                  </a:cubicBezTo>
                  <a:cubicBezTo>
                    <a:pt x="39" y="670"/>
                    <a:pt x="39" y="670"/>
                    <a:pt x="39" y="670"/>
                  </a:cubicBezTo>
                  <a:cubicBezTo>
                    <a:pt x="39" y="669"/>
                    <a:pt x="39" y="669"/>
                    <a:pt x="39" y="669"/>
                  </a:cubicBezTo>
                  <a:cubicBezTo>
                    <a:pt x="37" y="669"/>
                    <a:pt x="37" y="669"/>
                    <a:pt x="37" y="669"/>
                  </a:cubicBezTo>
                  <a:cubicBezTo>
                    <a:pt x="37" y="29"/>
                    <a:pt x="37" y="29"/>
                    <a:pt x="37" y="29"/>
                  </a:cubicBezTo>
                  <a:cubicBezTo>
                    <a:pt x="37" y="29"/>
                    <a:pt x="37" y="28"/>
                    <a:pt x="37" y="27"/>
                  </a:cubicBezTo>
                  <a:cubicBezTo>
                    <a:pt x="34" y="18"/>
                    <a:pt x="24" y="0"/>
                    <a:pt x="0" y="0"/>
                  </a:cubicBezTo>
                </a:path>
              </a:pathLst>
            </a:custGeom>
            <a:solidFill>
              <a:srgbClr val="82B73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85" name="Freeform 43"/>
            <p:cNvSpPr>
              <a:spLocks/>
            </p:cNvSpPr>
            <p:nvPr/>
          </p:nvSpPr>
          <p:spPr bwMode="auto">
            <a:xfrm>
              <a:off x="5724363"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2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2" y="672"/>
                    <a:pt x="2" y="672"/>
                    <a:pt x="2"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82B73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86" name="Freeform 44"/>
            <p:cNvSpPr>
              <a:spLocks/>
            </p:cNvSpPr>
            <p:nvPr/>
          </p:nvSpPr>
          <p:spPr bwMode="auto">
            <a:xfrm>
              <a:off x="5665117" y="5357314"/>
              <a:ext cx="65306" cy="181106"/>
            </a:xfrm>
            <a:custGeom>
              <a:avLst/>
              <a:gdLst>
                <a:gd name="T0" fmla="*/ 7 w 41"/>
                <a:gd name="T1" fmla="*/ 0 h 114"/>
                <a:gd name="T2" fmla="*/ 0 w 41"/>
                <a:gd name="T3" fmla="*/ 0 h 114"/>
                <a:gd name="T4" fmla="*/ 0 w 41"/>
                <a:gd name="T5" fmla="*/ 114 h 114"/>
                <a:gd name="T6" fmla="*/ 6 w 41"/>
                <a:gd name="T7" fmla="*/ 114 h 114"/>
                <a:gd name="T8" fmla="*/ 40 w 41"/>
                <a:gd name="T9" fmla="*/ 112 h 114"/>
                <a:gd name="T10" fmla="*/ 41 w 41"/>
                <a:gd name="T11" fmla="*/ 111 h 114"/>
                <a:gd name="T12" fmla="*/ 7 w 41"/>
                <a:gd name="T13" fmla="*/ 0 h 114"/>
              </a:gdLst>
              <a:ahLst/>
              <a:cxnLst>
                <a:cxn ang="0">
                  <a:pos x="T0" y="T1"/>
                </a:cxn>
                <a:cxn ang="0">
                  <a:pos x="T2" y="T3"/>
                </a:cxn>
                <a:cxn ang="0">
                  <a:pos x="T4" y="T5"/>
                </a:cxn>
                <a:cxn ang="0">
                  <a:pos x="T6" y="T7"/>
                </a:cxn>
                <a:cxn ang="0">
                  <a:pos x="T8" y="T9"/>
                </a:cxn>
                <a:cxn ang="0">
                  <a:pos x="T10" y="T11"/>
                </a:cxn>
                <a:cxn ang="0">
                  <a:pos x="T12" y="T13"/>
                </a:cxn>
              </a:cxnLst>
              <a:rect l="0" t="0" r="r" b="b"/>
              <a:pathLst>
                <a:path w="41" h="114">
                  <a:moveTo>
                    <a:pt x="7" y="0"/>
                  </a:moveTo>
                  <a:cubicBezTo>
                    <a:pt x="0" y="0"/>
                    <a:pt x="0" y="0"/>
                    <a:pt x="0" y="0"/>
                  </a:cubicBezTo>
                  <a:cubicBezTo>
                    <a:pt x="0" y="114"/>
                    <a:pt x="0" y="114"/>
                    <a:pt x="0" y="114"/>
                  </a:cubicBezTo>
                  <a:cubicBezTo>
                    <a:pt x="2" y="114"/>
                    <a:pt x="4" y="114"/>
                    <a:pt x="6" y="114"/>
                  </a:cubicBezTo>
                  <a:cubicBezTo>
                    <a:pt x="16" y="114"/>
                    <a:pt x="28" y="114"/>
                    <a:pt x="40" y="112"/>
                  </a:cubicBezTo>
                  <a:cubicBezTo>
                    <a:pt x="41" y="112"/>
                    <a:pt x="41" y="111"/>
                    <a:pt x="41" y="111"/>
                  </a:cubicBezTo>
                  <a:cubicBezTo>
                    <a:pt x="7" y="0"/>
                    <a:pt x="7" y="0"/>
                    <a:pt x="7" y="0"/>
                  </a:cubicBezTo>
                </a:path>
              </a:pathLst>
            </a:custGeom>
            <a:solidFill>
              <a:srgbClr val="82B73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grpSp>
      <p:grpSp>
        <p:nvGrpSpPr>
          <p:cNvPr id="487" name="Group 7"/>
          <p:cNvGrpSpPr/>
          <p:nvPr userDrawn="1"/>
        </p:nvGrpSpPr>
        <p:grpSpPr>
          <a:xfrm rot="10800000" flipV="1">
            <a:off x="5686437" y="6225657"/>
            <a:ext cx="407214" cy="1299095"/>
            <a:chOff x="6959786" y="5355294"/>
            <a:chExt cx="407320" cy="1502706"/>
          </a:xfrm>
        </p:grpSpPr>
        <p:sp>
          <p:nvSpPr>
            <p:cNvPr id="488" name="Freeform 17"/>
            <p:cNvSpPr>
              <a:spLocks/>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89" name="Freeform 18"/>
            <p:cNvSpPr>
              <a:spLocks/>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90" name="Freeform 19"/>
            <p:cNvSpPr>
              <a:spLocks/>
            </p:cNvSpPr>
            <p:nvPr/>
          </p:nvSpPr>
          <p:spPr bwMode="auto">
            <a:xfrm>
              <a:off x="7058755" y="5786851"/>
              <a:ext cx="123879" cy="1068456"/>
            </a:xfrm>
            <a:custGeom>
              <a:avLst/>
              <a:gdLst>
                <a:gd name="T0" fmla="*/ 78 w 78"/>
                <a:gd name="T1" fmla="*/ 671 h 671"/>
                <a:gd name="T2" fmla="*/ 0 w 78"/>
                <a:gd name="T3" fmla="*/ 671 h 671"/>
                <a:gd name="T4" fmla="*/ 0 w 78"/>
                <a:gd name="T5" fmla="*/ 32 h 671"/>
                <a:gd name="T6" fmla="*/ 38 w 78"/>
                <a:gd name="T7" fmla="*/ 1 h 671"/>
                <a:gd name="T8" fmla="*/ 78 w 78"/>
                <a:gd name="T9" fmla="*/ 32 h 671"/>
                <a:gd name="T10" fmla="*/ 78 w 78"/>
                <a:gd name="T11" fmla="*/ 671 h 671"/>
              </a:gdLst>
              <a:ahLst/>
              <a:cxnLst>
                <a:cxn ang="0">
                  <a:pos x="T0" y="T1"/>
                </a:cxn>
                <a:cxn ang="0">
                  <a:pos x="T2" y="T3"/>
                </a:cxn>
                <a:cxn ang="0">
                  <a:pos x="T4" y="T5"/>
                </a:cxn>
                <a:cxn ang="0">
                  <a:pos x="T6" y="T7"/>
                </a:cxn>
                <a:cxn ang="0">
                  <a:pos x="T8" y="T9"/>
                </a:cxn>
                <a:cxn ang="0">
                  <a:pos x="T10" y="T11"/>
                </a:cxn>
              </a:cxnLst>
              <a:rect l="0" t="0" r="r" b="b"/>
              <a:pathLst>
                <a:path w="78" h="671">
                  <a:moveTo>
                    <a:pt x="78" y="671"/>
                  </a:moveTo>
                  <a:cubicBezTo>
                    <a:pt x="0" y="671"/>
                    <a:pt x="0" y="671"/>
                    <a:pt x="0" y="671"/>
                  </a:cubicBezTo>
                  <a:cubicBezTo>
                    <a:pt x="0" y="32"/>
                    <a:pt x="0" y="32"/>
                    <a:pt x="0" y="32"/>
                  </a:cubicBezTo>
                  <a:cubicBezTo>
                    <a:pt x="0" y="32"/>
                    <a:pt x="4" y="1"/>
                    <a:pt x="38" y="1"/>
                  </a:cubicBezTo>
                  <a:cubicBezTo>
                    <a:pt x="72" y="0"/>
                    <a:pt x="78" y="32"/>
                    <a:pt x="78" y="32"/>
                  </a:cubicBezTo>
                  <a:cubicBezTo>
                    <a:pt x="78" y="671"/>
                    <a:pt x="78" y="671"/>
                    <a:pt x="78" y="671"/>
                  </a:cubicBezTo>
                </a:path>
              </a:pathLst>
            </a:custGeom>
            <a:solidFill>
              <a:srgbClr val="44546A">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91" name="Freeform 20"/>
            <p:cNvSpPr>
              <a:spLocks/>
            </p:cNvSpPr>
            <p:nvPr/>
          </p:nvSpPr>
          <p:spPr bwMode="auto">
            <a:xfrm>
              <a:off x="7181287"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F778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92" name="Freeform 21"/>
            <p:cNvSpPr>
              <a:spLocks/>
            </p:cNvSpPr>
            <p:nvPr/>
          </p:nvSpPr>
          <p:spPr bwMode="auto">
            <a:xfrm>
              <a:off x="6959786"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44546A">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93" name="Freeform 22"/>
            <p:cNvSpPr>
              <a:spLocks/>
            </p:cNvSpPr>
            <p:nvPr/>
          </p:nvSpPr>
          <p:spPr bwMode="auto">
            <a:xfrm>
              <a:off x="7056735" y="5357314"/>
              <a:ext cx="130611" cy="191204"/>
            </a:xfrm>
            <a:custGeom>
              <a:avLst/>
              <a:gdLst>
                <a:gd name="T0" fmla="*/ 0 w 82"/>
                <a:gd name="T1" fmla="*/ 110 h 120"/>
                <a:gd name="T2" fmla="*/ 82 w 82"/>
                <a:gd name="T3" fmla="*/ 112 h 120"/>
                <a:gd name="T4" fmla="*/ 48 w 82"/>
                <a:gd name="T5" fmla="*/ 0 h 120"/>
                <a:gd name="T6" fmla="*/ 28 w 82"/>
                <a:gd name="T7" fmla="*/ 0 h 120"/>
                <a:gd name="T8" fmla="*/ 0 w 82"/>
                <a:gd name="T9" fmla="*/ 110 h 120"/>
              </a:gdLst>
              <a:ahLst/>
              <a:cxnLst>
                <a:cxn ang="0">
                  <a:pos x="T0" y="T1"/>
                </a:cxn>
                <a:cxn ang="0">
                  <a:pos x="T2" y="T3"/>
                </a:cxn>
                <a:cxn ang="0">
                  <a:pos x="T4" y="T5"/>
                </a:cxn>
                <a:cxn ang="0">
                  <a:pos x="T6" y="T7"/>
                </a:cxn>
                <a:cxn ang="0">
                  <a:pos x="T8" y="T9"/>
                </a:cxn>
              </a:cxnLst>
              <a:rect l="0" t="0" r="r" b="b"/>
              <a:pathLst>
                <a:path w="82" h="120">
                  <a:moveTo>
                    <a:pt x="0" y="110"/>
                  </a:moveTo>
                  <a:cubicBezTo>
                    <a:pt x="0" y="110"/>
                    <a:pt x="39" y="120"/>
                    <a:pt x="82" y="112"/>
                  </a:cubicBezTo>
                  <a:cubicBezTo>
                    <a:pt x="48" y="0"/>
                    <a:pt x="48" y="0"/>
                    <a:pt x="48" y="0"/>
                  </a:cubicBezTo>
                  <a:cubicBezTo>
                    <a:pt x="28" y="0"/>
                    <a:pt x="28" y="0"/>
                    <a:pt x="28" y="0"/>
                  </a:cubicBezTo>
                  <a:cubicBezTo>
                    <a:pt x="0" y="110"/>
                    <a:pt x="0" y="110"/>
                    <a:pt x="0" y="110"/>
                  </a:cubicBezTo>
                </a:path>
              </a:pathLst>
            </a:custGeom>
            <a:solidFill>
              <a:srgbClr val="44546A">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94" name="Freeform 45"/>
            <p:cNvSpPr>
              <a:spLocks/>
            </p:cNvSpPr>
            <p:nvPr/>
          </p:nvSpPr>
          <p:spPr bwMode="auto">
            <a:xfrm>
              <a:off x="7117328" y="5355294"/>
              <a:ext cx="249778" cy="1502706"/>
            </a:xfrm>
            <a:custGeom>
              <a:avLst/>
              <a:gdLst>
                <a:gd name="T0" fmla="*/ 34 w 157"/>
                <a:gd name="T1" fmla="*/ 0 h 944"/>
                <a:gd name="T2" fmla="*/ 0 w 157"/>
                <a:gd name="T3" fmla="*/ 1 h 944"/>
                <a:gd name="T4" fmla="*/ 0 w 157"/>
                <a:gd name="T5" fmla="*/ 1 h 944"/>
                <a:gd name="T6" fmla="*/ 10 w 157"/>
                <a:gd name="T7" fmla="*/ 1 h 944"/>
                <a:gd name="T8" fmla="*/ 44 w 157"/>
                <a:gd name="T9" fmla="*/ 113 h 944"/>
                <a:gd name="T10" fmla="*/ 44 w 157"/>
                <a:gd name="T11" fmla="*/ 113 h 944"/>
                <a:gd name="T12" fmla="*/ 98 w 157"/>
                <a:gd name="T13" fmla="*/ 284 h 944"/>
                <a:gd name="T14" fmla="*/ 97 w 157"/>
                <a:gd name="T15" fmla="*/ 286 h 944"/>
                <a:gd name="T16" fmla="*/ 103 w 157"/>
                <a:gd name="T17" fmla="*/ 301 h 944"/>
                <a:gd name="T18" fmla="*/ 103 w 157"/>
                <a:gd name="T19" fmla="*/ 941 h 944"/>
                <a:gd name="T20" fmla="*/ 41 w 157"/>
                <a:gd name="T21" fmla="*/ 941 h 944"/>
                <a:gd name="T22" fmla="*/ 41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10" y="1"/>
                    <a:pt x="10" y="1"/>
                    <a:pt x="10" y="1"/>
                  </a:cubicBezTo>
                  <a:cubicBezTo>
                    <a:pt x="44" y="113"/>
                    <a:pt x="44" y="113"/>
                    <a:pt x="44" y="113"/>
                  </a:cubicBezTo>
                  <a:cubicBezTo>
                    <a:pt x="44" y="113"/>
                    <a:pt x="44" y="113"/>
                    <a:pt x="44" y="113"/>
                  </a:cubicBezTo>
                  <a:cubicBezTo>
                    <a:pt x="98" y="284"/>
                    <a:pt x="98" y="284"/>
                    <a:pt x="98" y="284"/>
                  </a:cubicBezTo>
                  <a:cubicBezTo>
                    <a:pt x="97" y="286"/>
                    <a:pt x="97" y="286"/>
                    <a:pt x="97" y="286"/>
                  </a:cubicBezTo>
                  <a:cubicBezTo>
                    <a:pt x="101" y="293"/>
                    <a:pt x="103" y="301"/>
                    <a:pt x="103" y="301"/>
                  </a:cubicBezTo>
                  <a:cubicBezTo>
                    <a:pt x="103" y="941"/>
                    <a:pt x="103" y="941"/>
                    <a:pt x="103" y="941"/>
                  </a:cubicBezTo>
                  <a:cubicBezTo>
                    <a:pt x="41" y="941"/>
                    <a:pt x="41" y="941"/>
                    <a:pt x="41" y="941"/>
                  </a:cubicBezTo>
                  <a:cubicBezTo>
                    <a:pt x="41" y="942"/>
                    <a:pt x="41" y="942"/>
                    <a:pt x="41"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95" name="Freeform 46"/>
            <p:cNvSpPr>
              <a:spLocks/>
            </p:cNvSpPr>
            <p:nvPr/>
          </p:nvSpPr>
          <p:spPr bwMode="auto">
            <a:xfrm>
              <a:off x="7117328" y="5535727"/>
              <a:ext cx="156195" cy="295559"/>
            </a:xfrm>
            <a:custGeom>
              <a:avLst/>
              <a:gdLst>
                <a:gd name="T0" fmla="*/ 44 w 98"/>
                <a:gd name="T1" fmla="*/ 0 h 186"/>
                <a:gd name="T2" fmla="*/ 9 w 98"/>
                <a:gd name="T3" fmla="*/ 3 h 186"/>
                <a:gd name="T4" fmla="*/ 0 w 98"/>
                <a:gd name="T5" fmla="*/ 3 h 186"/>
                <a:gd name="T6" fmla="*/ 0 w 98"/>
                <a:gd name="T7" fmla="*/ 159 h 186"/>
                <a:gd name="T8" fmla="*/ 1 w 98"/>
                <a:gd name="T9" fmla="*/ 159 h 186"/>
                <a:gd name="T10" fmla="*/ 2 w 98"/>
                <a:gd name="T11" fmla="*/ 159 h 186"/>
                <a:gd name="T12" fmla="*/ 40 w 98"/>
                <a:gd name="T13" fmla="*/ 186 h 186"/>
                <a:gd name="T14" fmla="*/ 71 w 98"/>
                <a:gd name="T15" fmla="*/ 156 h 186"/>
                <a:gd name="T16" fmla="*/ 71 w 98"/>
                <a:gd name="T17" fmla="*/ 156 h 186"/>
                <a:gd name="T18" fmla="*/ 97 w 98"/>
                <a:gd name="T19" fmla="*/ 173 h 186"/>
                <a:gd name="T20" fmla="*/ 98 w 98"/>
                <a:gd name="T21" fmla="*/ 171 h 186"/>
                <a:gd name="T22" fmla="*/ 44 w 98"/>
                <a:gd name="T23"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8" h="186">
                  <a:moveTo>
                    <a:pt x="44" y="0"/>
                  </a:moveTo>
                  <a:cubicBezTo>
                    <a:pt x="31" y="2"/>
                    <a:pt x="20" y="3"/>
                    <a:pt x="9" y="3"/>
                  </a:cubicBezTo>
                  <a:cubicBezTo>
                    <a:pt x="6" y="3"/>
                    <a:pt x="3" y="3"/>
                    <a:pt x="0" y="3"/>
                  </a:cubicBezTo>
                  <a:cubicBezTo>
                    <a:pt x="0" y="159"/>
                    <a:pt x="0" y="159"/>
                    <a:pt x="0" y="159"/>
                  </a:cubicBezTo>
                  <a:cubicBezTo>
                    <a:pt x="0" y="159"/>
                    <a:pt x="1" y="159"/>
                    <a:pt x="1" y="159"/>
                  </a:cubicBezTo>
                  <a:cubicBezTo>
                    <a:pt x="2" y="159"/>
                    <a:pt x="2" y="159"/>
                    <a:pt x="2" y="159"/>
                  </a:cubicBezTo>
                  <a:cubicBezTo>
                    <a:pt x="27" y="159"/>
                    <a:pt x="37" y="177"/>
                    <a:pt x="40" y="186"/>
                  </a:cubicBezTo>
                  <a:cubicBezTo>
                    <a:pt x="42" y="179"/>
                    <a:pt x="48" y="157"/>
                    <a:pt x="71" y="156"/>
                  </a:cubicBezTo>
                  <a:cubicBezTo>
                    <a:pt x="71" y="156"/>
                    <a:pt x="71" y="156"/>
                    <a:pt x="71" y="156"/>
                  </a:cubicBezTo>
                  <a:cubicBezTo>
                    <a:pt x="85" y="156"/>
                    <a:pt x="92" y="165"/>
                    <a:pt x="97" y="173"/>
                  </a:cubicBezTo>
                  <a:cubicBezTo>
                    <a:pt x="98" y="171"/>
                    <a:pt x="98" y="171"/>
                    <a:pt x="98" y="171"/>
                  </a:cubicBezTo>
                  <a:cubicBezTo>
                    <a:pt x="44" y="0"/>
                    <a:pt x="44" y="0"/>
                    <a:pt x="44"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96" name="Freeform 47"/>
            <p:cNvSpPr>
              <a:spLocks/>
            </p:cNvSpPr>
            <p:nvPr/>
          </p:nvSpPr>
          <p:spPr bwMode="auto">
            <a:xfrm>
              <a:off x="7117328" y="5788871"/>
              <a:ext cx="65306" cy="1066436"/>
            </a:xfrm>
            <a:custGeom>
              <a:avLst/>
              <a:gdLst>
                <a:gd name="T0" fmla="*/ 2 w 41"/>
                <a:gd name="T1" fmla="*/ 0 h 670"/>
                <a:gd name="T2" fmla="*/ 1 w 41"/>
                <a:gd name="T3" fmla="*/ 0 h 670"/>
                <a:gd name="T4" fmla="*/ 0 w 41"/>
                <a:gd name="T5" fmla="*/ 0 h 670"/>
                <a:gd name="T6" fmla="*/ 0 w 41"/>
                <a:gd name="T7" fmla="*/ 670 h 670"/>
                <a:gd name="T8" fmla="*/ 41 w 41"/>
                <a:gd name="T9" fmla="*/ 670 h 670"/>
                <a:gd name="T10" fmla="*/ 41 w 41"/>
                <a:gd name="T11" fmla="*/ 669 h 670"/>
                <a:gd name="T12" fmla="*/ 40 w 41"/>
                <a:gd name="T13" fmla="*/ 669 h 670"/>
                <a:gd name="T14" fmla="*/ 40 w 41"/>
                <a:gd name="T15" fmla="*/ 29 h 670"/>
                <a:gd name="T16" fmla="*/ 40 w 41"/>
                <a:gd name="T17" fmla="*/ 27 h 670"/>
                <a:gd name="T18" fmla="*/ 2 w 41"/>
                <a:gd name="T19" fmla="*/ 0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670">
                  <a:moveTo>
                    <a:pt x="2" y="0"/>
                  </a:moveTo>
                  <a:cubicBezTo>
                    <a:pt x="2" y="0"/>
                    <a:pt x="2" y="0"/>
                    <a:pt x="1" y="0"/>
                  </a:cubicBezTo>
                  <a:cubicBezTo>
                    <a:pt x="1" y="0"/>
                    <a:pt x="0" y="0"/>
                    <a:pt x="0" y="0"/>
                  </a:cubicBezTo>
                  <a:cubicBezTo>
                    <a:pt x="0" y="670"/>
                    <a:pt x="0" y="670"/>
                    <a:pt x="0" y="670"/>
                  </a:cubicBezTo>
                  <a:cubicBezTo>
                    <a:pt x="41" y="670"/>
                    <a:pt x="41" y="670"/>
                    <a:pt x="41" y="670"/>
                  </a:cubicBezTo>
                  <a:cubicBezTo>
                    <a:pt x="41" y="669"/>
                    <a:pt x="41" y="669"/>
                    <a:pt x="41" y="669"/>
                  </a:cubicBezTo>
                  <a:cubicBezTo>
                    <a:pt x="40" y="669"/>
                    <a:pt x="40" y="669"/>
                    <a:pt x="40" y="669"/>
                  </a:cubicBezTo>
                  <a:cubicBezTo>
                    <a:pt x="40" y="29"/>
                    <a:pt x="40" y="29"/>
                    <a:pt x="40" y="29"/>
                  </a:cubicBezTo>
                  <a:cubicBezTo>
                    <a:pt x="40" y="29"/>
                    <a:pt x="40" y="28"/>
                    <a:pt x="40" y="27"/>
                  </a:cubicBezTo>
                  <a:cubicBezTo>
                    <a:pt x="37" y="18"/>
                    <a:pt x="27" y="0"/>
                    <a:pt x="2" y="0"/>
                  </a:cubicBezTo>
                </a:path>
              </a:pathLst>
            </a:custGeom>
            <a:solidFill>
              <a:srgbClr val="44546A"/>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97" name="Freeform 48"/>
            <p:cNvSpPr>
              <a:spLocks/>
            </p:cNvSpPr>
            <p:nvPr/>
          </p:nvSpPr>
          <p:spPr bwMode="auto">
            <a:xfrm>
              <a:off x="7181287"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1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1" y="672"/>
                    <a:pt x="1" y="672"/>
                    <a:pt x="1"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44546A"/>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98" name="Freeform 49"/>
            <p:cNvSpPr>
              <a:spLocks/>
            </p:cNvSpPr>
            <p:nvPr/>
          </p:nvSpPr>
          <p:spPr bwMode="auto">
            <a:xfrm>
              <a:off x="7117328" y="5357314"/>
              <a:ext cx="70019" cy="183125"/>
            </a:xfrm>
            <a:custGeom>
              <a:avLst/>
              <a:gdLst>
                <a:gd name="T0" fmla="*/ 10 w 44"/>
                <a:gd name="T1" fmla="*/ 0 h 115"/>
                <a:gd name="T2" fmla="*/ 0 w 44"/>
                <a:gd name="T3" fmla="*/ 0 h 115"/>
                <a:gd name="T4" fmla="*/ 0 w 44"/>
                <a:gd name="T5" fmla="*/ 115 h 115"/>
                <a:gd name="T6" fmla="*/ 9 w 44"/>
                <a:gd name="T7" fmla="*/ 115 h 115"/>
                <a:gd name="T8" fmla="*/ 44 w 44"/>
                <a:gd name="T9" fmla="*/ 112 h 115"/>
                <a:gd name="T10" fmla="*/ 44 w 44"/>
                <a:gd name="T11" fmla="*/ 112 h 115"/>
                <a:gd name="T12" fmla="*/ 10 w 44"/>
                <a:gd name="T13" fmla="*/ 0 h 115"/>
              </a:gdLst>
              <a:ahLst/>
              <a:cxnLst>
                <a:cxn ang="0">
                  <a:pos x="T0" y="T1"/>
                </a:cxn>
                <a:cxn ang="0">
                  <a:pos x="T2" y="T3"/>
                </a:cxn>
                <a:cxn ang="0">
                  <a:pos x="T4" y="T5"/>
                </a:cxn>
                <a:cxn ang="0">
                  <a:pos x="T6" y="T7"/>
                </a:cxn>
                <a:cxn ang="0">
                  <a:pos x="T8" y="T9"/>
                </a:cxn>
                <a:cxn ang="0">
                  <a:pos x="T10" y="T11"/>
                </a:cxn>
                <a:cxn ang="0">
                  <a:pos x="T12" y="T13"/>
                </a:cxn>
              </a:cxnLst>
              <a:rect l="0" t="0" r="r" b="b"/>
              <a:pathLst>
                <a:path w="44" h="115">
                  <a:moveTo>
                    <a:pt x="10" y="0"/>
                  </a:moveTo>
                  <a:cubicBezTo>
                    <a:pt x="0" y="0"/>
                    <a:pt x="0" y="0"/>
                    <a:pt x="0" y="0"/>
                  </a:cubicBezTo>
                  <a:cubicBezTo>
                    <a:pt x="0" y="115"/>
                    <a:pt x="0" y="115"/>
                    <a:pt x="0" y="115"/>
                  </a:cubicBezTo>
                  <a:cubicBezTo>
                    <a:pt x="3" y="115"/>
                    <a:pt x="6" y="115"/>
                    <a:pt x="9" y="115"/>
                  </a:cubicBezTo>
                  <a:cubicBezTo>
                    <a:pt x="20" y="115"/>
                    <a:pt x="31" y="114"/>
                    <a:pt x="44" y="112"/>
                  </a:cubicBezTo>
                  <a:cubicBezTo>
                    <a:pt x="44" y="112"/>
                    <a:pt x="44" y="112"/>
                    <a:pt x="44" y="112"/>
                  </a:cubicBezTo>
                  <a:cubicBezTo>
                    <a:pt x="10" y="0"/>
                    <a:pt x="10" y="0"/>
                    <a:pt x="10" y="0"/>
                  </a:cubicBezTo>
                </a:path>
              </a:pathLst>
            </a:custGeom>
            <a:solidFill>
              <a:srgbClr val="44546A"/>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grpSp>
      <p:grpSp>
        <p:nvGrpSpPr>
          <p:cNvPr id="499" name="Group 5"/>
          <p:cNvGrpSpPr/>
          <p:nvPr userDrawn="1"/>
        </p:nvGrpSpPr>
        <p:grpSpPr>
          <a:xfrm rot="10800000" flipV="1">
            <a:off x="6250822" y="6225656"/>
            <a:ext cx="403847" cy="2167807"/>
            <a:chOff x="6007804" y="4266641"/>
            <a:chExt cx="403952" cy="2588666"/>
          </a:xfrm>
        </p:grpSpPr>
        <p:sp>
          <p:nvSpPr>
            <p:cNvPr id="500" name="Freeform 29"/>
            <p:cNvSpPr>
              <a:spLocks/>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501" name="Freeform 30"/>
            <p:cNvSpPr>
              <a:spLocks/>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502" name="Freeform 31"/>
            <p:cNvSpPr>
              <a:spLocks/>
            </p:cNvSpPr>
            <p:nvPr/>
          </p:nvSpPr>
          <p:spPr bwMode="auto">
            <a:xfrm>
              <a:off x="6104752" y="4694831"/>
              <a:ext cx="125899" cy="2160476"/>
            </a:xfrm>
            <a:custGeom>
              <a:avLst/>
              <a:gdLst>
                <a:gd name="T0" fmla="*/ 79 w 79"/>
                <a:gd name="T1" fmla="*/ 1357 h 1357"/>
                <a:gd name="T2" fmla="*/ 0 w 79"/>
                <a:gd name="T3" fmla="*/ 1357 h 1357"/>
                <a:gd name="T4" fmla="*/ 0 w 79"/>
                <a:gd name="T5" fmla="*/ 32 h 1357"/>
                <a:gd name="T6" fmla="*/ 39 w 79"/>
                <a:gd name="T7" fmla="*/ 1 h 1357"/>
                <a:gd name="T8" fmla="*/ 79 w 79"/>
                <a:gd name="T9" fmla="*/ 32 h 1357"/>
                <a:gd name="T10" fmla="*/ 79 w 79"/>
                <a:gd name="T11" fmla="*/ 1357 h 1357"/>
              </a:gdLst>
              <a:ahLst/>
              <a:cxnLst>
                <a:cxn ang="0">
                  <a:pos x="T0" y="T1"/>
                </a:cxn>
                <a:cxn ang="0">
                  <a:pos x="T2" y="T3"/>
                </a:cxn>
                <a:cxn ang="0">
                  <a:pos x="T4" y="T5"/>
                </a:cxn>
                <a:cxn ang="0">
                  <a:pos x="T6" y="T7"/>
                </a:cxn>
                <a:cxn ang="0">
                  <a:pos x="T8" y="T9"/>
                </a:cxn>
                <a:cxn ang="0">
                  <a:pos x="T10" y="T11"/>
                </a:cxn>
              </a:cxnLst>
              <a:rect l="0" t="0" r="r" b="b"/>
              <a:pathLst>
                <a:path w="79" h="1357">
                  <a:moveTo>
                    <a:pt x="79" y="1357"/>
                  </a:moveTo>
                  <a:cubicBezTo>
                    <a:pt x="0" y="1357"/>
                    <a:pt x="0" y="1357"/>
                    <a:pt x="0" y="1357"/>
                  </a:cubicBezTo>
                  <a:cubicBezTo>
                    <a:pt x="0" y="32"/>
                    <a:pt x="0" y="32"/>
                    <a:pt x="0" y="32"/>
                  </a:cubicBezTo>
                  <a:cubicBezTo>
                    <a:pt x="0" y="32"/>
                    <a:pt x="5" y="1"/>
                    <a:pt x="39" y="1"/>
                  </a:cubicBezTo>
                  <a:cubicBezTo>
                    <a:pt x="73" y="0"/>
                    <a:pt x="79" y="32"/>
                    <a:pt x="79" y="32"/>
                  </a:cubicBezTo>
                  <a:cubicBezTo>
                    <a:pt x="79" y="1357"/>
                    <a:pt x="79" y="1357"/>
                    <a:pt x="79" y="1357"/>
                  </a:cubicBezTo>
                </a:path>
              </a:pathLst>
            </a:custGeom>
            <a:solidFill>
              <a:srgbClr val="F39C11">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503" name="Freeform 32"/>
            <p:cNvSpPr>
              <a:spLocks/>
            </p:cNvSpPr>
            <p:nvPr/>
          </p:nvSpPr>
          <p:spPr bwMode="auto">
            <a:xfrm>
              <a:off x="6228631" y="4692138"/>
              <a:ext cx="100315" cy="2161149"/>
            </a:xfrm>
            <a:custGeom>
              <a:avLst/>
              <a:gdLst>
                <a:gd name="T0" fmla="*/ 63 w 63"/>
                <a:gd name="T1" fmla="*/ 1358 h 1358"/>
                <a:gd name="T2" fmla="*/ 0 w 63"/>
                <a:gd name="T3" fmla="*/ 1358 h 1358"/>
                <a:gd name="T4" fmla="*/ 0 w 63"/>
                <a:gd name="T5" fmla="*/ 32 h 1358"/>
                <a:gd name="T6" fmla="*/ 30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0" y="0"/>
                  </a:cubicBezTo>
                  <a:cubicBezTo>
                    <a:pt x="57" y="0"/>
                    <a:pt x="63" y="32"/>
                    <a:pt x="63" y="32"/>
                  </a:cubicBezTo>
                  <a:cubicBezTo>
                    <a:pt x="63" y="1358"/>
                    <a:pt x="63" y="1358"/>
                    <a:pt x="63" y="1358"/>
                  </a:cubicBezTo>
                </a:path>
              </a:pathLst>
            </a:custGeom>
            <a:solidFill>
              <a:srgbClr val="FFB1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504" name="Freeform 33"/>
            <p:cNvSpPr>
              <a:spLocks/>
            </p:cNvSpPr>
            <p:nvPr/>
          </p:nvSpPr>
          <p:spPr bwMode="auto">
            <a:xfrm>
              <a:off x="6007804" y="4692138"/>
              <a:ext cx="100315" cy="2161149"/>
            </a:xfrm>
            <a:custGeom>
              <a:avLst/>
              <a:gdLst>
                <a:gd name="T0" fmla="*/ 63 w 63"/>
                <a:gd name="T1" fmla="*/ 1358 h 1358"/>
                <a:gd name="T2" fmla="*/ 0 w 63"/>
                <a:gd name="T3" fmla="*/ 1358 h 1358"/>
                <a:gd name="T4" fmla="*/ 0 w 63"/>
                <a:gd name="T5" fmla="*/ 32 h 1358"/>
                <a:gd name="T6" fmla="*/ 31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1" y="0"/>
                  </a:cubicBezTo>
                  <a:cubicBezTo>
                    <a:pt x="58" y="0"/>
                    <a:pt x="63" y="32"/>
                    <a:pt x="63" y="32"/>
                  </a:cubicBezTo>
                  <a:lnTo>
                    <a:pt x="63" y="1358"/>
                  </a:lnTo>
                  <a:close/>
                </a:path>
              </a:pathLst>
            </a:custGeom>
            <a:solidFill>
              <a:srgbClr val="F39C11">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505" name="Freeform 34"/>
            <p:cNvSpPr>
              <a:spLocks/>
            </p:cNvSpPr>
            <p:nvPr/>
          </p:nvSpPr>
          <p:spPr bwMode="auto">
            <a:xfrm>
              <a:off x="6104752" y="4268661"/>
              <a:ext cx="129265" cy="185818"/>
            </a:xfrm>
            <a:custGeom>
              <a:avLst/>
              <a:gdLst>
                <a:gd name="T0" fmla="*/ 0 w 81"/>
                <a:gd name="T1" fmla="*/ 107 h 117"/>
                <a:gd name="T2" fmla="*/ 81 w 81"/>
                <a:gd name="T3" fmla="*/ 109 h 117"/>
                <a:gd name="T4" fmla="*/ 48 w 81"/>
                <a:gd name="T5" fmla="*/ 0 h 117"/>
                <a:gd name="T6" fmla="*/ 28 w 81"/>
                <a:gd name="T7" fmla="*/ 0 h 117"/>
                <a:gd name="T8" fmla="*/ 0 w 81"/>
                <a:gd name="T9" fmla="*/ 107 h 117"/>
              </a:gdLst>
              <a:ahLst/>
              <a:cxnLst>
                <a:cxn ang="0">
                  <a:pos x="T0" y="T1"/>
                </a:cxn>
                <a:cxn ang="0">
                  <a:pos x="T2" y="T3"/>
                </a:cxn>
                <a:cxn ang="0">
                  <a:pos x="T4" y="T5"/>
                </a:cxn>
                <a:cxn ang="0">
                  <a:pos x="T6" y="T7"/>
                </a:cxn>
                <a:cxn ang="0">
                  <a:pos x="T8" y="T9"/>
                </a:cxn>
              </a:cxnLst>
              <a:rect l="0" t="0" r="r" b="b"/>
              <a:pathLst>
                <a:path w="81" h="117">
                  <a:moveTo>
                    <a:pt x="0" y="107"/>
                  </a:moveTo>
                  <a:cubicBezTo>
                    <a:pt x="0" y="107"/>
                    <a:pt x="39" y="117"/>
                    <a:pt x="81" y="109"/>
                  </a:cubicBezTo>
                  <a:cubicBezTo>
                    <a:pt x="48" y="0"/>
                    <a:pt x="48" y="0"/>
                    <a:pt x="48" y="0"/>
                  </a:cubicBezTo>
                  <a:cubicBezTo>
                    <a:pt x="28" y="0"/>
                    <a:pt x="28" y="0"/>
                    <a:pt x="28" y="0"/>
                  </a:cubicBezTo>
                  <a:cubicBezTo>
                    <a:pt x="0" y="107"/>
                    <a:pt x="0" y="107"/>
                    <a:pt x="0" y="107"/>
                  </a:cubicBezTo>
                </a:path>
              </a:pathLst>
            </a:custGeom>
            <a:solidFill>
              <a:srgbClr val="F39C11">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506" name="Freeform 50"/>
            <p:cNvSpPr>
              <a:spLocks/>
            </p:cNvSpPr>
            <p:nvPr/>
          </p:nvSpPr>
          <p:spPr bwMode="auto">
            <a:xfrm>
              <a:off x="6173424" y="4266641"/>
              <a:ext cx="238332" cy="2588666"/>
            </a:xfrm>
            <a:custGeom>
              <a:avLst/>
              <a:gdLst>
                <a:gd name="T0" fmla="*/ 27 w 150"/>
                <a:gd name="T1" fmla="*/ 0 h 1626"/>
                <a:gd name="T2" fmla="*/ 0 w 150"/>
                <a:gd name="T3" fmla="*/ 1 h 1626"/>
                <a:gd name="T4" fmla="*/ 5 w 150"/>
                <a:gd name="T5" fmla="*/ 1 h 1626"/>
                <a:gd name="T6" fmla="*/ 38 w 150"/>
                <a:gd name="T7" fmla="*/ 110 h 1626"/>
                <a:gd name="T8" fmla="*/ 92 w 150"/>
                <a:gd name="T9" fmla="*/ 282 h 1626"/>
                <a:gd name="T10" fmla="*/ 92 w 150"/>
                <a:gd name="T11" fmla="*/ 284 h 1626"/>
                <a:gd name="T12" fmla="*/ 98 w 150"/>
                <a:gd name="T13" fmla="*/ 299 h 1626"/>
                <a:gd name="T14" fmla="*/ 98 w 150"/>
                <a:gd name="T15" fmla="*/ 1625 h 1626"/>
                <a:gd name="T16" fmla="*/ 36 w 150"/>
                <a:gd name="T17" fmla="*/ 1625 h 1626"/>
                <a:gd name="T18" fmla="*/ 36 w 150"/>
                <a:gd name="T19" fmla="*/ 1626 h 1626"/>
                <a:gd name="T20" fmla="*/ 150 w 150"/>
                <a:gd name="T21" fmla="*/ 1626 h 1626"/>
                <a:gd name="T22" fmla="*/ 135 w 150"/>
                <a:gd name="T23" fmla="*/ 290 h 1626"/>
                <a:gd name="T24" fmla="*/ 27 w 150"/>
                <a:gd name="T25" fmla="*/ 0 h 1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0" h="1626">
                  <a:moveTo>
                    <a:pt x="27" y="0"/>
                  </a:moveTo>
                  <a:cubicBezTo>
                    <a:pt x="0" y="1"/>
                    <a:pt x="0" y="1"/>
                    <a:pt x="0" y="1"/>
                  </a:cubicBezTo>
                  <a:cubicBezTo>
                    <a:pt x="5" y="1"/>
                    <a:pt x="5" y="1"/>
                    <a:pt x="5" y="1"/>
                  </a:cubicBezTo>
                  <a:cubicBezTo>
                    <a:pt x="38" y="110"/>
                    <a:pt x="38" y="110"/>
                    <a:pt x="38" y="110"/>
                  </a:cubicBezTo>
                  <a:cubicBezTo>
                    <a:pt x="92" y="282"/>
                    <a:pt x="92" y="282"/>
                    <a:pt x="92" y="282"/>
                  </a:cubicBezTo>
                  <a:cubicBezTo>
                    <a:pt x="92" y="284"/>
                    <a:pt x="92" y="284"/>
                    <a:pt x="92" y="284"/>
                  </a:cubicBezTo>
                  <a:cubicBezTo>
                    <a:pt x="96" y="291"/>
                    <a:pt x="98" y="299"/>
                    <a:pt x="98" y="299"/>
                  </a:cubicBezTo>
                  <a:cubicBezTo>
                    <a:pt x="98" y="1625"/>
                    <a:pt x="98" y="1625"/>
                    <a:pt x="98" y="1625"/>
                  </a:cubicBezTo>
                  <a:cubicBezTo>
                    <a:pt x="36" y="1625"/>
                    <a:pt x="36" y="1625"/>
                    <a:pt x="36" y="1625"/>
                  </a:cubicBezTo>
                  <a:cubicBezTo>
                    <a:pt x="36" y="1626"/>
                    <a:pt x="36" y="1626"/>
                    <a:pt x="36" y="1626"/>
                  </a:cubicBezTo>
                  <a:cubicBezTo>
                    <a:pt x="150" y="1626"/>
                    <a:pt x="150" y="1626"/>
                    <a:pt x="150" y="1626"/>
                  </a:cubicBezTo>
                  <a:cubicBezTo>
                    <a:pt x="135" y="290"/>
                    <a:pt x="135" y="290"/>
                    <a:pt x="135" y="290"/>
                  </a:cubicBezTo>
                  <a:cubicBezTo>
                    <a:pt x="27" y="0"/>
                    <a:pt x="27" y="0"/>
                    <a:pt x="27"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507" name="Freeform 51"/>
            <p:cNvSpPr>
              <a:spLocks/>
            </p:cNvSpPr>
            <p:nvPr/>
          </p:nvSpPr>
          <p:spPr bwMode="auto">
            <a:xfrm>
              <a:off x="6161979" y="4441687"/>
              <a:ext cx="157542" cy="298252"/>
            </a:xfrm>
            <a:custGeom>
              <a:avLst/>
              <a:gdLst>
                <a:gd name="T0" fmla="*/ 45 w 99"/>
                <a:gd name="T1" fmla="*/ 0 h 187"/>
                <a:gd name="T2" fmla="*/ 45 w 99"/>
                <a:gd name="T3" fmla="*/ 0 h 187"/>
                <a:gd name="T4" fmla="*/ 11 w 99"/>
                <a:gd name="T5" fmla="*/ 3 h 187"/>
                <a:gd name="T6" fmla="*/ 0 w 99"/>
                <a:gd name="T7" fmla="*/ 3 h 187"/>
                <a:gd name="T8" fmla="*/ 0 w 99"/>
                <a:gd name="T9" fmla="*/ 160 h 187"/>
                <a:gd name="T10" fmla="*/ 3 w 99"/>
                <a:gd name="T11" fmla="*/ 160 h 187"/>
                <a:gd name="T12" fmla="*/ 4 w 99"/>
                <a:gd name="T13" fmla="*/ 160 h 187"/>
                <a:gd name="T14" fmla="*/ 42 w 99"/>
                <a:gd name="T15" fmla="*/ 187 h 187"/>
                <a:gd name="T16" fmla="*/ 72 w 99"/>
                <a:gd name="T17" fmla="*/ 157 h 187"/>
                <a:gd name="T18" fmla="*/ 73 w 99"/>
                <a:gd name="T19" fmla="*/ 157 h 187"/>
                <a:gd name="T20" fmla="*/ 99 w 99"/>
                <a:gd name="T21" fmla="*/ 174 h 187"/>
                <a:gd name="T22" fmla="*/ 99 w 99"/>
                <a:gd name="T23" fmla="*/ 172 h 187"/>
                <a:gd name="T24" fmla="*/ 45 w 99"/>
                <a:gd name="T25"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187">
                  <a:moveTo>
                    <a:pt x="45" y="0"/>
                  </a:moveTo>
                  <a:cubicBezTo>
                    <a:pt x="45" y="0"/>
                    <a:pt x="45" y="0"/>
                    <a:pt x="45" y="0"/>
                  </a:cubicBezTo>
                  <a:cubicBezTo>
                    <a:pt x="33" y="2"/>
                    <a:pt x="21" y="3"/>
                    <a:pt x="11" y="3"/>
                  </a:cubicBezTo>
                  <a:cubicBezTo>
                    <a:pt x="7" y="3"/>
                    <a:pt x="3" y="3"/>
                    <a:pt x="0" y="3"/>
                  </a:cubicBezTo>
                  <a:cubicBezTo>
                    <a:pt x="0" y="160"/>
                    <a:pt x="0" y="160"/>
                    <a:pt x="0" y="160"/>
                  </a:cubicBezTo>
                  <a:cubicBezTo>
                    <a:pt x="1" y="160"/>
                    <a:pt x="2" y="160"/>
                    <a:pt x="3" y="160"/>
                  </a:cubicBezTo>
                  <a:cubicBezTo>
                    <a:pt x="3" y="160"/>
                    <a:pt x="4" y="160"/>
                    <a:pt x="4" y="160"/>
                  </a:cubicBezTo>
                  <a:cubicBezTo>
                    <a:pt x="29" y="160"/>
                    <a:pt x="39" y="178"/>
                    <a:pt x="42" y="187"/>
                  </a:cubicBezTo>
                  <a:cubicBezTo>
                    <a:pt x="44" y="179"/>
                    <a:pt x="50" y="158"/>
                    <a:pt x="72" y="157"/>
                  </a:cubicBezTo>
                  <a:cubicBezTo>
                    <a:pt x="73" y="157"/>
                    <a:pt x="73" y="157"/>
                    <a:pt x="73" y="157"/>
                  </a:cubicBezTo>
                  <a:cubicBezTo>
                    <a:pt x="87" y="157"/>
                    <a:pt x="94" y="166"/>
                    <a:pt x="99" y="174"/>
                  </a:cubicBezTo>
                  <a:cubicBezTo>
                    <a:pt x="99" y="172"/>
                    <a:pt x="99" y="172"/>
                    <a:pt x="99" y="172"/>
                  </a:cubicBezTo>
                  <a:cubicBezTo>
                    <a:pt x="45" y="0"/>
                    <a:pt x="45" y="0"/>
                    <a:pt x="45"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508" name="Freeform 52"/>
            <p:cNvSpPr>
              <a:spLocks/>
            </p:cNvSpPr>
            <p:nvPr/>
          </p:nvSpPr>
          <p:spPr bwMode="auto">
            <a:xfrm>
              <a:off x="6161979" y="4696851"/>
              <a:ext cx="68672" cy="2158456"/>
            </a:xfrm>
            <a:custGeom>
              <a:avLst/>
              <a:gdLst>
                <a:gd name="T0" fmla="*/ 4 w 43"/>
                <a:gd name="T1" fmla="*/ 0 h 1356"/>
                <a:gd name="T2" fmla="*/ 3 w 43"/>
                <a:gd name="T3" fmla="*/ 0 h 1356"/>
                <a:gd name="T4" fmla="*/ 0 w 43"/>
                <a:gd name="T5" fmla="*/ 0 h 1356"/>
                <a:gd name="T6" fmla="*/ 0 w 43"/>
                <a:gd name="T7" fmla="*/ 1356 h 1356"/>
                <a:gd name="T8" fmla="*/ 43 w 43"/>
                <a:gd name="T9" fmla="*/ 1356 h 1356"/>
                <a:gd name="T10" fmla="*/ 43 w 43"/>
                <a:gd name="T11" fmla="*/ 1355 h 1356"/>
                <a:gd name="T12" fmla="*/ 42 w 43"/>
                <a:gd name="T13" fmla="*/ 1355 h 1356"/>
                <a:gd name="T14" fmla="*/ 42 w 43"/>
                <a:gd name="T15" fmla="*/ 29 h 1356"/>
                <a:gd name="T16" fmla="*/ 42 w 43"/>
                <a:gd name="T17" fmla="*/ 27 h 1356"/>
                <a:gd name="T18" fmla="*/ 4 w 43"/>
                <a:gd name="T19"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1356">
                  <a:moveTo>
                    <a:pt x="4" y="0"/>
                  </a:moveTo>
                  <a:cubicBezTo>
                    <a:pt x="4" y="0"/>
                    <a:pt x="3" y="0"/>
                    <a:pt x="3" y="0"/>
                  </a:cubicBezTo>
                  <a:cubicBezTo>
                    <a:pt x="2" y="0"/>
                    <a:pt x="1" y="0"/>
                    <a:pt x="0" y="0"/>
                  </a:cubicBezTo>
                  <a:cubicBezTo>
                    <a:pt x="0" y="1356"/>
                    <a:pt x="0" y="1356"/>
                    <a:pt x="0" y="1356"/>
                  </a:cubicBezTo>
                  <a:cubicBezTo>
                    <a:pt x="43" y="1356"/>
                    <a:pt x="43" y="1356"/>
                    <a:pt x="43" y="1356"/>
                  </a:cubicBezTo>
                  <a:cubicBezTo>
                    <a:pt x="43" y="1355"/>
                    <a:pt x="43" y="1355"/>
                    <a:pt x="43" y="1355"/>
                  </a:cubicBezTo>
                  <a:cubicBezTo>
                    <a:pt x="42" y="1355"/>
                    <a:pt x="42" y="1355"/>
                    <a:pt x="42" y="1355"/>
                  </a:cubicBezTo>
                  <a:cubicBezTo>
                    <a:pt x="42" y="29"/>
                    <a:pt x="42" y="29"/>
                    <a:pt x="42" y="29"/>
                  </a:cubicBezTo>
                  <a:cubicBezTo>
                    <a:pt x="42" y="29"/>
                    <a:pt x="42" y="28"/>
                    <a:pt x="42" y="27"/>
                  </a:cubicBezTo>
                  <a:cubicBezTo>
                    <a:pt x="39" y="18"/>
                    <a:pt x="29" y="0"/>
                    <a:pt x="4" y="0"/>
                  </a:cubicBezTo>
                </a:path>
              </a:pathLst>
            </a:custGeom>
            <a:solidFill>
              <a:srgbClr val="F39C1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509" name="Freeform 53"/>
            <p:cNvSpPr>
              <a:spLocks/>
            </p:cNvSpPr>
            <p:nvPr/>
          </p:nvSpPr>
          <p:spPr bwMode="auto">
            <a:xfrm>
              <a:off x="6228631" y="4692138"/>
              <a:ext cx="100315" cy="2161149"/>
            </a:xfrm>
            <a:custGeom>
              <a:avLst/>
              <a:gdLst>
                <a:gd name="T0" fmla="*/ 31 w 63"/>
                <a:gd name="T1" fmla="*/ 0 h 1358"/>
                <a:gd name="T2" fmla="*/ 30 w 63"/>
                <a:gd name="T3" fmla="*/ 0 h 1358"/>
                <a:gd name="T4" fmla="*/ 0 w 63"/>
                <a:gd name="T5" fmla="*/ 30 h 1358"/>
                <a:gd name="T6" fmla="*/ 0 w 63"/>
                <a:gd name="T7" fmla="*/ 32 h 1358"/>
                <a:gd name="T8" fmla="*/ 0 w 63"/>
                <a:gd name="T9" fmla="*/ 1358 h 1358"/>
                <a:gd name="T10" fmla="*/ 1 w 63"/>
                <a:gd name="T11" fmla="*/ 1358 h 1358"/>
                <a:gd name="T12" fmla="*/ 63 w 63"/>
                <a:gd name="T13" fmla="*/ 1358 h 1358"/>
                <a:gd name="T14" fmla="*/ 63 w 63"/>
                <a:gd name="T15" fmla="*/ 32 h 1358"/>
                <a:gd name="T16" fmla="*/ 57 w 63"/>
                <a:gd name="T17" fmla="*/ 17 h 1358"/>
                <a:gd name="T18" fmla="*/ 31 w 63"/>
                <a:gd name="T19" fmla="*/ 0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358">
                  <a:moveTo>
                    <a:pt x="31" y="0"/>
                  </a:moveTo>
                  <a:cubicBezTo>
                    <a:pt x="31" y="0"/>
                    <a:pt x="31" y="0"/>
                    <a:pt x="30" y="0"/>
                  </a:cubicBezTo>
                  <a:cubicBezTo>
                    <a:pt x="8" y="1"/>
                    <a:pt x="2" y="22"/>
                    <a:pt x="0" y="30"/>
                  </a:cubicBezTo>
                  <a:cubicBezTo>
                    <a:pt x="0" y="31"/>
                    <a:pt x="0" y="32"/>
                    <a:pt x="0" y="32"/>
                  </a:cubicBezTo>
                  <a:cubicBezTo>
                    <a:pt x="0" y="1358"/>
                    <a:pt x="0" y="1358"/>
                    <a:pt x="0" y="1358"/>
                  </a:cubicBezTo>
                  <a:cubicBezTo>
                    <a:pt x="1" y="1358"/>
                    <a:pt x="1" y="1358"/>
                    <a:pt x="1" y="1358"/>
                  </a:cubicBezTo>
                  <a:cubicBezTo>
                    <a:pt x="63" y="1358"/>
                    <a:pt x="63" y="1358"/>
                    <a:pt x="63" y="1358"/>
                  </a:cubicBezTo>
                  <a:cubicBezTo>
                    <a:pt x="63" y="32"/>
                    <a:pt x="63" y="32"/>
                    <a:pt x="63" y="32"/>
                  </a:cubicBezTo>
                  <a:cubicBezTo>
                    <a:pt x="63" y="32"/>
                    <a:pt x="61" y="24"/>
                    <a:pt x="57" y="17"/>
                  </a:cubicBezTo>
                  <a:cubicBezTo>
                    <a:pt x="52" y="9"/>
                    <a:pt x="45" y="0"/>
                    <a:pt x="31" y="0"/>
                  </a:cubicBezTo>
                </a:path>
              </a:pathLst>
            </a:custGeom>
            <a:solidFill>
              <a:srgbClr val="F39C1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510" name="Freeform 54"/>
            <p:cNvSpPr>
              <a:spLocks/>
            </p:cNvSpPr>
            <p:nvPr/>
          </p:nvSpPr>
          <p:spPr bwMode="auto">
            <a:xfrm>
              <a:off x="6161979" y="4268661"/>
              <a:ext cx="72038" cy="178413"/>
            </a:xfrm>
            <a:custGeom>
              <a:avLst/>
              <a:gdLst>
                <a:gd name="T0" fmla="*/ 12 w 45"/>
                <a:gd name="T1" fmla="*/ 0 h 112"/>
                <a:gd name="T2" fmla="*/ 7 w 45"/>
                <a:gd name="T3" fmla="*/ 0 h 112"/>
                <a:gd name="T4" fmla="*/ 0 w 45"/>
                <a:gd name="T5" fmla="*/ 0 h 112"/>
                <a:gd name="T6" fmla="*/ 0 w 45"/>
                <a:gd name="T7" fmla="*/ 112 h 112"/>
                <a:gd name="T8" fmla="*/ 11 w 45"/>
                <a:gd name="T9" fmla="*/ 112 h 112"/>
                <a:gd name="T10" fmla="*/ 45 w 45"/>
                <a:gd name="T11" fmla="*/ 109 h 112"/>
                <a:gd name="T12" fmla="*/ 45 w 45"/>
                <a:gd name="T13" fmla="*/ 109 h 112"/>
                <a:gd name="T14" fmla="*/ 12 w 45"/>
                <a:gd name="T15" fmla="*/ 0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112">
                  <a:moveTo>
                    <a:pt x="12" y="0"/>
                  </a:moveTo>
                  <a:cubicBezTo>
                    <a:pt x="7" y="0"/>
                    <a:pt x="7" y="0"/>
                    <a:pt x="7" y="0"/>
                  </a:cubicBezTo>
                  <a:cubicBezTo>
                    <a:pt x="0" y="0"/>
                    <a:pt x="0" y="0"/>
                    <a:pt x="0" y="0"/>
                  </a:cubicBezTo>
                  <a:cubicBezTo>
                    <a:pt x="0" y="112"/>
                    <a:pt x="0" y="112"/>
                    <a:pt x="0" y="112"/>
                  </a:cubicBezTo>
                  <a:cubicBezTo>
                    <a:pt x="3" y="112"/>
                    <a:pt x="7" y="112"/>
                    <a:pt x="11" y="112"/>
                  </a:cubicBezTo>
                  <a:cubicBezTo>
                    <a:pt x="21" y="112"/>
                    <a:pt x="33" y="111"/>
                    <a:pt x="45" y="109"/>
                  </a:cubicBezTo>
                  <a:cubicBezTo>
                    <a:pt x="45" y="109"/>
                    <a:pt x="45" y="109"/>
                    <a:pt x="45" y="109"/>
                  </a:cubicBezTo>
                  <a:cubicBezTo>
                    <a:pt x="12" y="0"/>
                    <a:pt x="12" y="0"/>
                    <a:pt x="12" y="0"/>
                  </a:cubicBezTo>
                </a:path>
              </a:pathLst>
            </a:custGeom>
            <a:solidFill>
              <a:srgbClr val="F39C1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grpSp>
      <p:grpSp>
        <p:nvGrpSpPr>
          <p:cNvPr id="512" name="组合 511"/>
          <p:cNvGrpSpPr/>
          <p:nvPr userDrawn="1"/>
        </p:nvGrpSpPr>
        <p:grpSpPr>
          <a:xfrm>
            <a:off x="3792" y="231784"/>
            <a:ext cx="758751" cy="693260"/>
            <a:chOff x="0" y="532828"/>
            <a:chExt cx="759125" cy="568897"/>
          </a:xfrm>
        </p:grpSpPr>
        <p:sp>
          <p:nvSpPr>
            <p:cNvPr id="513" name="矩形 512"/>
            <p:cNvSpPr/>
            <p:nvPr/>
          </p:nvSpPr>
          <p:spPr>
            <a:xfrm>
              <a:off x="0" y="532828"/>
              <a:ext cx="238791" cy="568897"/>
            </a:xfrm>
            <a:prstGeom prst="rect">
              <a:avLst/>
            </a:prstGeom>
            <a:solidFill>
              <a:srgbClr val="66BF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799" b="0" i="0" u="none" strike="noStrike" kern="1200" cap="none" spc="0" normalizeH="0" baseline="0" noProof="0">
                <a:ln>
                  <a:noFill/>
                </a:ln>
                <a:solidFill>
                  <a:prstClr val="white"/>
                </a:solidFill>
                <a:effectLst/>
                <a:uLnTx/>
                <a:uFillTx/>
                <a:latin typeface="Calibri"/>
                <a:cs typeface="+mn-cs"/>
              </a:endParaRPr>
            </a:p>
          </p:txBody>
        </p:sp>
        <p:sp>
          <p:nvSpPr>
            <p:cNvPr id="514" name="矩形 513"/>
            <p:cNvSpPr/>
            <p:nvPr/>
          </p:nvSpPr>
          <p:spPr>
            <a:xfrm>
              <a:off x="341410" y="532828"/>
              <a:ext cx="107228" cy="568897"/>
            </a:xfrm>
            <a:prstGeom prst="rect">
              <a:avLst/>
            </a:prstGeom>
            <a:solidFill>
              <a:srgbClr val="8CC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799" b="0" i="0" u="none" strike="noStrike" kern="1200" cap="none" spc="0" normalizeH="0" baseline="0" noProof="0">
                <a:ln>
                  <a:noFill/>
                </a:ln>
                <a:solidFill>
                  <a:prstClr val="white"/>
                </a:solidFill>
                <a:effectLst/>
                <a:uLnTx/>
                <a:uFillTx/>
                <a:latin typeface="Calibri"/>
                <a:cs typeface="+mn-cs"/>
              </a:endParaRPr>
            </a:p>
          </p:txBody>
        </p:sp>
        <p:sp>
          <p:nvSpPr>
            <p:cNvPr id="515" name="矩形 514"/>
            <p:cNvSpPr/>
            <p:nvPr/>
          </p:nvSpPr>
          <p:spPr>
            <a:xfrm>
              <a:off x="551257" y="532828"/>
              <a:ext cx="67464" cy="568897"/>
            </a:xfrm>
            <a:prstGeom prst="rect">
              <a:avLst/>
            </a:prstGeom>
            <a:solidFill>
              <a:srgbClr val="FBC7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799" b="0" i="0" u="none" strike="noStrike" kern="1200" cap="none" spc="0" normalizeH="0" baseline="0" noProof="0">
                <a:ln>
                  <a:noFill/>
                </a:ln>
                <a:solidFill>
                  <a:prstClr val="white"/>
                </a:solidFill>
                <a:effectLst/>
                <a:uLnTx/>
                <a:uFillTx/>
                <a:latin typeface="Calibri"/>
                <a:cs typeface="+mn-cs"/>
              </a:endParaRPr>
            </a:p>
          </p:txBody>
        </p:sp>
        <p:sp>
          <p:nvSpPr>
            <p:cNvPr id="516" name="矩形 515"/>
            <p:cNvSpPr/>
            <p:nvPr/>
          </p:nvSpPr>
          <p:spPr>
            <a:xfrm>
              <a:off x="721341" y="532828"/>
              <a:ext cx="37784" cy="568897"/>
            </a:xfrm>
            <a:prstGeom prst="rect">
              <a:avLst/>
            </a:prstGeom>
            <a:solidFill>
              <a:srgbClr val="FC6E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799" b="0" i="0" u="none" strike="noStrike" kern="1200" cap="none" spc="0" normalizeH="0" baseline="0" noProof="0">
                <a:ln>
                  <a:noFill/>
                </a:ln>
                <a:solidFill>
                  <a:prstClr val="white"/>
                </a:solidFill>
                <a:effectLst/>
                <a:uLnTx/>
                <a:uFillTx/>
                <a:latin typeface="Calibri"/>
                <a:cs typeface="+mn-cs"/>
              </a:endParaRPr>
            </a:p>
          </p:txBody>
        </p:sp>
      </p:grpSp>
      <p:grpSp>
        <p:nvGrpSpPr>
          <p:cNvPr id="517" name="组合 516"/>
          <p:cNvGrpSpPr/>
          <p:nvPr userDrawn="1"/>
        </p:nvGrpSpPr>
        <p:grpSpPr>
          <a:xfrm>
            <a:off x="3791" y="921962"/>
            <a:ext cx="12184419" cy="45708"/>
            <a:chOff x="0" y="532828"/>
            <a:chExt cx="759125" cy="568897"/>
          </a:xfrm>
        </p:grpSpPr>
        <p:sp>
          <p:nvSpPr>
            <p:cNvPr id="518" name="矩形 517"/>
            <p:cNvSpPr/>
            <p:nvPr/>
          </p:nvSpPr>
          <p:spPr>
            <a:xfrm>
              <a:off x="0" y="532828"/>
              <a:ext cx="238791" cy="568897"/>
            </a:xfrm>
            <a:prstGeom prst="rect">
              <a:avLst/>
            </a:prstGeom>
            <a:solidFill>
              <a:srgbClr val="66BF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799" b="0" i="0" u="none" strike="noStrike" kern="1200" cap="none" spc="0" normalizeH="0" baseline="0" noProof="0">
                <a:ln>
                  <a:noFill/>
                </a:ln>
                <a:solidFill>
                  <a:prstClr val="white"/>
                </a:solidFill>
                <a:effectLst/>
                <a:uLnTx/>
                <a:uFillTx/>
                <a:latin typeface="Calibri"/>
                <a:cs typeface="+mn-cs"/>
              </a:endParaRPr>
            </a:p>
          </p:txBody>
        </p:sp>
        <p:sp>
          <p:nvSpPr>
            <p:cNvPr id="519" name="矩形 518"/>
            <p:cNvSpPr/>
            <p:nvPr/>
          </p:nvSpPr>
          <p:spPr>
            <a:xfrm>
              <a:off x="238791" y="532828"/>
              <a:ext cx="209847" cy="568897"/>
            </a:xfrm>
            <a:prstGeom prst="rect">
              <a:avLst/>
            </a:prstGeom>
            <a:solidFill>
              <a:srgbClr val="8CC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799" b="0" i="0" u="none" strike="noStrike" kern="1200" cap="none" spc="0" normalizeH="0" baseline="0" noProof="0">
                <a:ln>
                  <a:noFill/>
                </a:ln>
                <a:solidFill>
                  <a:prstClr val="white"/>
                </a:solidFill>
                <a:effectLst/>
                <a:uLnTx/>
                <a:uFillTx/>
                <a:latin typeface="Calibri"/>
                <a:cs typeface="+mn-cs"/>
              </a:endParaRPr>
            </a:p>
          </p:txBody>
        </p:sp>
        <p:sp>
          <p:nvSpPr>
            <p:cNvPr id="520" name="矩形 519"/>
            <p:cNvSpPr/>
            <p:nvPr/>
          </p:nvSpPr>
          <p:spPr>
            <a:xfrm>
              <a:off x="448638" y="532828"/>
              <a:ext cx="170083" cy="568897"/>
            </a:xfrm>
            <a:prstGeom prst="rect">
              <a:avLst/>
            </a:prstGeom>
            <a:solidFill>
              <a:srgbClr val="FBC7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799" b="0" i="0" u="none" strike="noStrike" kern="1200" cap="none" spc="0" normalizeH="0" baseline="0" noProof="0">
                <a:ln>
                  <a:noFill/>
                </a:ln>
                <a:solidFill>
                  <a:prstClr val="white"/>
                </a:solidFill>
                <a:effectLst/>
                <a:uLnTx/>
                <a:uFillTx/>
                <a:latin typeface="Calibri"/>
                <a:cs typeface="+mn-cs"/>
              </a:endParaRPr>
            </a:p>
          </p:txBody>
        </p:sp>
        <p:sp>
          <p:nvSpPr>
            <p:cNvPr id="521" name="矩形 520"/>
            <p:cNvSpPr/>
            <p:nvPr/>
          </p:nvSpPr>
          <p:spPr>
            <a:xfrm>
              <a:off x="616871" y="532828"/>
              <a:ext cx="142254" cy="568897"/>
            </a:xfrm>
            <a:prstGeom prst="rect">
              <a:avLst/>
            </a:prstGeom>
            <a:solidFill>
              <a:srgbClr val="FC6E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799" b="0" i="0" u="none" strike="noStrike" kern="1200" cap="none" spc="0" normalizeH="0" baseline="0" noProof="0">
                <a:ln>
                  <a:noFill/>
                </a:ln>
                <a:solidFill>
                  <a:prstClr val="white"/>
                </a:solidFill>
                <a:effectLst/>
                <a:uLnTx/>
                <a:uFillTx/>
                <a:latin typeface="Calibri"/>
                <a:cs typeface="+mn-cs"/>
              </a:endParaRPr>
            </a:p>
          </p:txBody>
        </p:sp>
      </p:grpSp>
    </p:spTree>
    <p:extLst>
      <p:ext uri="{BB962C8B-B14F-4D97-AF65-F5344CB8AC3E}">
        <p14:creationId xmlns:p14="http://schemas.microsoft.com/office/powerpoint/2010/main" val="2100308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12"/>
                                        </p:tgtEl>
                                        <p:attrNameLst>
                                          <p:attrName>style.visibility</p:attrName>
                                        </p:attrNameLst>
                                      </p:cBhvr>
                                      <p:to>
                                        <p:strVal val="visible"/>
                                      </p:to>
                                    </p:set>
                                    <p:animEffect transition="in" filter="wipe(left)">
                                      <p:cBhvr>
                                        <p:cTn id="7" dur="500"/>
                                        <p:tgtEl>
                                          <p:spTgt spid="5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
        <p:nvSpPr>
          <p:cNvPr id="6" name="矩形 5"/>
          <p:cNvSpPr/>
          <p:nvPr userDrawn="1"/>
        </p:nvSpPr>
        <p:spPr>
          <a:xfrm>
            <a:off x="0" y="1"/>
            <a:ext cx="12192000" cy="5758149"/>
          </a:xfrm>
          <a:prstGeom prst="rect">
            <a:avLst/>
          </a:prstGeom>
          <a:solidFill>
            <a:srgbClr val="B1DE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399" b="0" i="0" u="none" strike="noStrike" kern="1200" cap="none" spc="0" normalizeH="0" baseline="0" noProof="0">
              <a:ln>
                <a:noFill/>
              </a:ln>
              <a:solidFill>
                <a:prstClr val="white"/>
              </a:solidFill>
              <a:effectLst/>
              <a:uLnTx/>
              <a:uFillTx/>
              <a:latin typeface="Calibri"/>
              <a:cs typeface="+mn-cs"/>
            </a:endParaRPr>
          </a:p>
        </p:txBody>
      </p:sp>
      <p:sp>
        <p:nvSpPr>
          <p:cNvPr id="7" name="矩形 6"/>
          <p:cNvSpPr/>
          <p:nvPr userDrawn="1"/>
        </p:nvSpPr>
        <p:spPr>
          <a:xfrm>
            <a:off x="0" y="3349128"/>
            <a:ext cx="12192000" cy="2305624"/>
          </a:xfrm>
          <a:prstGeom prst="rect">
            <a:avLst/>
          </a:prstGeom>
          <a:solidFill>
            <a:srgbClr val="7FCD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399" b="0" i="0" u="none" strike="noStrike" kern="1200" cap="none" spc="0" normalizeH="0" baseline="0" noProof="0">
              <a:ln>
                <a:noFill/>
              </a:ln>
              <a:solidFill>
                <a:prstClr val="white"/>
              </a:solidFill>
              <a:effectLst/>
              <a:uLnTx/>
              <a:uFillTx/>
              <a:latin typeface="Calibri"/>
              <a:cs typeface="+mn-cs"/>
            </a:endParaRPr>
          </a:p>
        </p:txBody>
      </p:sp>
      <p:pic>
        <p:nvPicPr>
          <p:cNvPr id="8" name="图片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508641" y="3676180"/>
            <a:ext cx="1367967" cy="818475"/>
          </a:xfrm>
          <a:prstGeom prst="rect">
            <a:avLst/>
          </a:prstGeom>
        </p:spPr>
      </p:pic>
      <p:pic>
        <p:nvPicPr>
          <p:cNvPr id="9" name="图片 8"/>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9528827" y="2907955"/>
            <a:ext cx="2435276" cy="1457061"/>
          </a:xfrm>
          <a:prstGeom prst="rect">
            <a:avLst/>
          </a:prstGeom>
        </p:spPr>
      </p:pic>
      <p:sp>
        <p:nvSpPr>
          <p:cNvPr id="10" name="矩形 9"/>
          <p:cNvSpPr/>
          <p:nvPr userDrawn="1"/>
        </p:nvSpPr>
        <p:spPr>
          <a:xfrm>
            <a:off x="0" y="5654752"/>
            <a:ext cx="12192000" cy="1203248"/>
          </a:xfrm>
          <a:prstGeom prst="rect">
            <a:avLst/>
          </a:prstGeom>
          <a:solidFill>
            <a:srgbClr val="CED6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399" b="0" i="0" u="none" strike="noStrike" kern="1200" cap="none" spc="0" normalizeH="0" baseline="0" noProof="0">
              <a:ln>
                <a:noFill/>
              </a:ln>
              <a:solidFill>
                <a:prstClr val="white"/>
              </a:solidFill>
              <a:effectLst/>
              <a:uLnTx/>
              <a:uFillTx/>
              <a:latin typeface="Calibri"/>
              <a:cs typeface="+mn-cs"/>
            </a:endParaRPr>
          </a:p>
        </p:txBody>
      </p:sp>
      <p:sp>
        <p:nvSpPr>
          <p:cNvPr id="11" name="矩形 10"/>
          <p:cNvSpPr/>
          <p:nvPr userDrawn="1"/>
        </p:nvSpPr>
        <p:spPr>
          <a:xfrm>
            <a:off x="0" y="5372101"/>
            <a:ext cx="12192000" cy="532941"/>
          </a:xfrm>
          <a:prstGeom prst="rect">
            <a:avLst/>
          </a:prstGeom>
          <a:solidFill>
            <a:srgbClr val="80BB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399" b="0" i="0" u="none" strike="noStrike" kern="1200" cap="none" spc="0" normalizeH="0" baseline="0" noProof="0">
              <a:ln>
                <a:noFill/>
              </a:ln>
              <a:solidFill>
                <a:prstClr val="white"/>
              </a:solidFill>
              <a:effectLst/>
              <a:uLnTx/>
              <a:uFillTx/>
              <a:latin typeface="Calibri"/>
              <a:cs typeface="+mn-cs"/>
            </a:endParaRPr>
          </a:p>
        </p:txBody>
      </p:sp>
      <p:pic>
        <p:nvPicPr>
          <p:cNvPr id="12" name="图片 11"/>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2192626" y="220338"/>
            <a:ext cx="7725907" cy="6037244"/>
          </a:xfrm>
          <a:prstGeom prst="rect">
            <a:avLst/>
          </a:prstGeom>
        </p:spPr>
      </p:pic>
      <p:pic>
        <p:nvPicPr>
          <p:cNvPr id="13" name="图片 12"/>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328800" y="5654755"/>
            <a:ext cx="3727652" cy="719113"/>
          </a:xfrm>
          <a:prstGeom prst="rect">
            <a:avLst/>
          </a:prstGeom>
        </p:spPr>
      </p:pic>
      <p:pic>
        <p:nvPicPr>
          <p:cNvPr id="14" name="图片 13"/>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8170361" y="5654754"/>
            <a:ext cx="3727652" cy="719113"/>
          </a:xfrm>
          <a:prstGeom prst="rect">
            <a:avLst/>
          </a:prstGeom>
        </p:spPr>
      </p:pic>
      <p:pic>
        <p:nvPicPr>
          <p:cNvPr id="15" name="图片 14"/>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213145" y="448795"/>
            <a:ext cx="2665930" cy="1595064"/>
          </a:xfrm>
          <a:prstGeom prst="rect">
            <a:avLst/>
          </a:prstGeom>
        </p:spPr>
      </p:pic>
      <p:pic>
        <p:nvPicPr>
          <p:cNvPr id="16" name="图片 15"/>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6340400" y="5377066"/>
            <a:ext cx="1977089" cy="1327611"/>
          </a:xfrm>
          <a:prstGeom prst="rect">
            <a:avLst/>
          </a:prstGeom>
        </p:spPr>
      </p:pic>
      <p:pic>
        <p:nvPicPr>
          <p:cNvPr id="17" name="图片 16"/>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9464050" y="4648051"/>
            <a:ext cx="932800" cy="1916023"/>
          </a:xfrm>
          <a:prstGeom prst="rect">
            <a:avLst/>
          </a:prstGeom>
        </p:spPr>
      </p:pic>
      <p:pic>
        <p:nvPicPr>
          <p:cNvPr id="18" name="图片 17"/>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1374631" y="4523516"/>
            <a:ext cx="1533823" cy="2175240"/>
          </a:xfrm>
          <a:prstGeom prst="rect">
            <a:avLst/>
          </a:prstGeom>
        </p:spPr>
      </p:pic>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52BF15E-3D69-4198-ACBA-4CF21DCC890D}"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2024/11/17</a:t>
            </a:fld>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4F8E3B-1BA1-4539-B149-7B70547C67F1}" type="slidenum">
              <a:rPr kumimoji="0" lang="zh-CN" altLang="en-US" sz="1200" b="0" i="0" u="none" strike="noStrike" kern="1200" cap="none" spc="0" normalizeH="0" baseline="0" noProof="0" smtClean="0">
                <a:ln>
                  <a:noFill/>
                </a:ln>
                <a:solidFill>
                  <a:prstClr val="black">
                    <a:tint val="75000"/>
                  </a:prstClr>
                </a:solidFill>
                <a:effectLst/>
                <a:uLnTx/>
                <a:uFillTx/>
                <a:latin typeface="Calibri"/>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Tree>
    <p:extLst>
      <p:ext uri="{BB962C8B-B14F-4D97-AF65-F5344CB8AC3E}">
        <p14:creationId xmlns:p14="http://schemas.microsoft.com/office/powerpoint/2010/main" val="323031057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BDC7E10-B77C-4945-BF3B-FF2ECAA454F6}"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11/17/2024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12047D-6CE6-4975-B21E-1E42DCAC859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3482238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BDC7E10-B77C-4945-BF3B-FF2ECAA454F6}"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11/17/2024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12047D-6CE6-4975-B21E-1E42DCAC859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30336374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BDC7E10-B77C-4945-BF3B-FF2ECAA454F6}"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11/17/2024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12047D-6CE6-4975-B21E-1E42DCAC859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52612907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BDC7E10-B77C-4945-BF3B-FF2ECAA454F6}"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11/17/2024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12047D-6CE6-4975-B21E-1E42DCAC859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74773395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BDC7E10-B77C-4945-BF3B-FF2ECAA454F6}"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11/17/2024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12047D-6CE6-4975-B21E-1E42DCAC859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27094895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BDC7E10-B77C-4945-BF3B-FF2ECAA454F6}"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11/17/2024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12047D-6CE6-4975-B21E-1E42DCAC859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54970460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BDC7E10-B77C-4945-BF3B-FF2ECAA454F6}"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11/17/2024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12047D-6CE6-4975-B21E-1E42DCAC859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07252781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BDC7E10-B77C-4945-BF3B-FF2ECAA454F6}"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11/17/2024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12047D-6CE6-4975-B21E-1E42DCAC859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9052647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F18060-48B3-4E99-B0CE-F6DB53D2FF34}" type="datetimeFigureOut">
              <a:rPr lang="en-SG" smtClean="0"/>
              <a:t>17/11/2024</a:t>
            </a:fld>
            <a:endParaRPr lang="en-SG"/>
          </a:p>
        </p:txBody>
      </p:sp>
      <p:sp>
        <p:nvSpPr>
          <p:cNvPr id="3" name="Footer Placeholder 2"/>
          <p:cNvSpPr>
            <a:spLocks noGrp="1"/>
          </p:cNvSpPr>
          <p:nvPr>
            <p:ph type="ftr" sz="quarter" idx="11"/>
          </p:nvPr>
        </p:nvSpPr>
        <p:spPr/>
        <p:txBody>
          <a:bodyPr/>
          <a:lstStyle/>
          <a:p>
            <a:endParaRPr lang="en-SG"/>
          </a:p>
        </p:txBody>
      </p:sp>
      <p:sp>
        <p:nvSpPr>
          <p:cNvPr id="4" name="Slide Number Placeholder 3"/>
          <p:cNvSpPr>
            <a:spLocks noGrp="1"/>
          </p:cNvSpPr>
          <p:nvPr>
            <p:ph type="sldNum" sz="quarter" idx="12"/>
          </p:nvPr>
        </p:nvSpPr>
        <p:spPr/>
        <p:txBody>
          <a:bodyPr/>
          <a:lstStyle/>
          <a:p>
            <a:fld id="{E6267778-AD23-4B10-A101-BE44B4F229DF}" type="slidenum">
              <a:rPr lang="en-SG" smtClean="0"/>
              <a:t>‹#›</a:t>
            </a:fld>
            <a:endParaRPr lang="en-SG"/>
          </a:p>
        </p:txBody>
      </p:sp>
    </p:spTree>
    <p:extLst>
      <p:ext uri="{BB962C8B-B14F-4D97-AF65-F5344CB8AC3E}">
        <p14:creationId xmlns:p14="http://schemas.microsoft.com/office/powerpoint/2010/main" val="336838629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BDC7E10-B77C-4945-BF3B-FF2ECAA454F6}"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11/17/2024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12047D-6CE6-4975-B21E-1E42DCAC859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70702767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BDC7E10-B77C-4945-BF3B-FF2ECAA454F6}"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11/17/2024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12047D-6CE6-4975-B21E-1E42DCAC859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07921572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BDC7E10-B77C-4945-BF3B-FF2ECAA454F6}"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11/17/2024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12047D-6CE6-4975-B21E-1E42DCAC859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87420679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节标题">
    <p:spTree>
      <p:nvGrpSpPr>
        <p:cNvPr id="1" name=""/>
        <p:cNvGrpSpPr/>
        <p:nvPr/>
      </p:nvGrpSpPr>
      <p:grpSpPr>
        <a:xfrm>
          <a:off x="0" y="0"/>
          <a:ext cx="0" cy="0"/>
          <a:chOff x="0" y="0"/>
          <a:chExt cx="0" cy="0"/>
        </a:xfrm>
      </p:grpSpPr>
      <p:grpSp>
        <p:nvGrpSpPr>
          <p:cNvPr id="259" name="Group 3"/>
          <p:cNvGrpSpPr/>
          <p:nvPr userDrawn="1"/>
        </p:nvGrpSpPr>
        <p:grpSpPr>
          <a:xfrm rot="10800000" flipV="1">
            <a:off x="2282326" y="6225655"/>
            <a:ext cx="412599" cy="1820482"/>
            <a:chOff x="4980416" y="5037518"/>
            <a:chExt cx="412706" cy="1820482"/>
          </a:xfrm>
        </p:grpSpPr>
        <p:sp>
          <p:nvSpPr>
            <p:cNvPr id="260" name="Freeform 11"/>
            <p:cNvSpPr>
              <a:spLocks/>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261" name="Freeform 12"/>
            <p:cNvSpPr>
              <a:spLocks/>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262" name="Freeform 13"/>
            <p:cNvSpPr>
              <a:spLocks/>
            </p:cNvSpPr>
            <p:nvPr/>
          </p:nvSpPr>
          <p:spPr bwMode="auto">
            <a:xfrm>
              <a:off x="5078038" y="5468401"/>
              <a:ext cx="125899" cy="1386906"/>
            </a:xfrm>
            <a:custGeom>
              <a:avLst/>
              <a:gdLst>
                <a:gd name="T0" fmla="*/ 79 w 79"/>
                <a:gd name="T1" fmla="*/ 871 h 871"/>
                <a:gd name="T2" fmla="*/ 0 w 79"/>
                <a:gd name="T3" fmla="*/ 871 h 871"/>
                <a:gd name="T4" fmla="*/ 0 w 79"/>
                <a:gd name="T5" fmla="*/ 33 h 871"/>
                <a:gd name="T6" fmla="*/ 39 w 79"/>
                <a:gd name="T7" fmla="*/ 1 h 871"/>
                <a:gd name="T8" fmla="*/ 79 w 79"/>
                <a:gd name="T9" fmla="*/ 33 h 871"/>
                <a:gd name="T10" fmla="*/ 79 w 79"/>
                <a:gd name="T11" fmla="*/ 871 h 871"/>
              </a:gdLst>
              <a:ahLst/>
              <a:cxnLst>
                <a:cxn ang="0">
                  <a:pos x="T0" y="T1"/>
                </a:cxn>
                <a:cxn ang="0">
                  <a:pos x="T2" y="T3"/>
                </a:cxn>
                <a:cxn ang="0">
                  <a:pos x="T4" y="T5"/>
                </a:cxn>
                <a:cxn ang="0">
                  <a:pos x="T6" y="T7"/>
                </a:cxn>
                <a:cxn ang="0">
                  <a:pos x="T8" y="T9"/>
                </a:cxn>
                <a:cxn ang="0">
                  <a:pos x="T10" y="T11"/>
                </a:cxn>
              </a:cxnLst>
              <a:rect l="0" t="0" r="r" b="b"/>
              <a:pathLst>
                <a:path w="79" h="871">
                  <a:moveTo>
                    <a:pt x="79" y="871"/>
                  </a:moveTo>
                  <a:cubicBezTo>
                    <a:pt x="0" y="871"/>
                    <a:pt x="0" y="871"/>
                    <a:pt x="0" y="871"/>
                  </a:cubicBezTo>
                  <a:cubicBezTo>
                    <a:pt x="0" y="33"/>
                    <a:pt x="0" y="33"/>
                    <a:pt x="0" y="33"/>
                  </a:cubicBezTo>
                  <a:cubicBezTo>
                    <a:pt x="0" y="33"/>
                    <a:pt x="5" y="2"/>
                    <a:pt x="39" y="1"/>
                  </a:cubicBezTo>
                  <a:cubicBezTo>
                    <a:pt x="73" y="0"/>
                    <a:pt x="79" y="33"/>
                    <a:pt x="79" y="33"/>
                  </a:cubicBezTo>
                  <a:cubicBezTo>
                    <a:pt x="79" y="871"/>
                    <a:pt x="79" y="871"/>
                    <a:pt x="79" y="871"/>
                  </a:cubicBezTo>
                </a:path>
              </a:pathLst>
            </a:custGeom>
            <a:solidFill>
              <a:srgbClr val="00A39E">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263" name="Freeform 14"/>
            <p:cNvSpPr>
              <a:spLocks/>
            </p:cNvSpPr>
            <p:nvPr/>
          </p:nvSpPr>
          <p:spPr bwMode="auto">
            <a:xfrm>
              <a:off x="5200571" y="5465708"/>
              <a:ext cx="101662" cy="1387579"/>
            </a:xfrm>
            <a:custGeom>
              <a:avLst/>
              <a:gdLst>
                <a:gd name="T0" fmla="*/ 64 w 64"/>
                <a:gd name="T1" fmla="*/ 872 h 872"/>
                <a:gd name="T2" fmla="*/ 0 w 64"/>
                <a:gd name="T3" fmla="*/ 872 h 872"/>
                <a:gd name="T4" fmla="*/ 0 w 64"/>
                <a:gd name="T5" fmla="*/ 33 h 872"/>
                <a:gd name="T6" fmla="*/ 31 w 64"/>
                <a:gd name="T7" fmla="*/ 1 h 872"/>
                <a:gd name="T8" fmla="*/ 64 w 64"/>
                <a:gd name="T9" fmla="*/ 33 h 872"/>
                <a:gd name="T10" fmla="*/ 64 w 64"/>
                <a:gd name="T11" fmla="*/ 872 h 872"/>
              </a:gdLst>
              <a:ahLst/>
              <a:cxnLst>
                <a:cxn ang="0">
                  <a:pos x="T0" y="T1"/>
                </a:cxn>
                <a:cxn ang="0">
                  <a:pos x="T2" y="T3"/>
                </a:cxn>
                <a:cxn ang="0">
                  <a:pos x="T4" y="T5"/>
                </a:cxn>
                <a:cxn ang="0">
                  <a:pos x="T6" y="T7"/>
                </a:cxn>
                <a:cxn ang="0">
                  <a:pos x="T8" y="T9"/>
                </a:cxn>
                <a:cxn ang="0">
                  <a:pos x="T10" y="T11"/>
                </a:cxn>
              </a:cxnLst>
              <a:rect l="0" t="0" r="r" b="b"/>
              <a:pathLst>
                <a:path w="64" h="872">
                  <a:moveTo>
                    <a:pt x="64" y="872"/>
                  </a:moveTo>
                  <a:cubicBezTo>
                    <a:pt x="0" y="872"/>
                    <a:pt x="0" y="872"/>
                    <a:pt x="0" y="872"/>
                  </a:cubicBezTo>
                  <a:cubicBezTo>
                    <a:pt x="0" y="33"/>
                    <a:pt x="0" y="33"/>
                    <a:pt x="0" y="33"/>
                  </a:cubicBezTo>
                  <a:cubicBezTo>
                    <a:pt x="0" y="33"/>
                    <a:pt x="4" y="2"/>
                    <a:pt x="31" y="1"/>
                  </a:cubicBezTo>
                  <a:cubicBezTo>
                    <a:pt x="58" y="0"/>
                    <a:pt x="64" y="33"/>
                    <a:pt x="64" y="33"/>
                  </a:cubicBezTo>
                  <a:cubicBezTo>
                    <a:pt x="64" y="872"/>
                    <a:pt x="64" y="872"/>
                    <a:pt x="64" y="872"/>
                  </a:cubicBezTo>
                </a:path>
              </a:pathLst>
            </a:custGeom>
            <a:solidFill>
              <a:srgbClr val="ABA0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264" name="Freeform 15"/>
            <p:cNvSpPr>
              <a:spLocks/>
            </p:cNvSpPr>
            <p:nvPr/>
          </p:nvSpPr>
          <p:spPr bwMode="auto">
            <a:xfrm>
              <a:off x="4980416" y="5465708"/>
              <a:ext cx="100315" cy="1387579"/>
            </a:xfrm>
            <a:custGeom>
              <a:avLst/>
              <a:gdLst>
                <a:gd name="T0" fmla="*/ 63 w 63"/>
                <a:gd name="T1" fmla="*/ 872 h 872"/>
                <a:gd name="T2" fmla="*/ 0 w 63"/>
                <a:gd name="T3" fmla="*/ 872 h 872"/>
                <a:gd name="T4" fmla="*/ 0 w 63"/>
                <a:gd name="T5" fmla="*/ 33 h 872"/>
                <a:gd name="T6" fmla="*/ 31 w 63"/>
                <a:gd name="T7" fmla="*/ 1 h 872"/>
                <a:gd name="T8" fmla="*/ 63 w 63"/>
                <a:gd name="T9" fmla="*/ 33 h 872"/>
                <a:gd name="T10" fmla="*/ 63 w 63"/>
                <a:gd name="T11" fmla="*/ 872 h 872"/>
              </a:gdLst>
              <a:ahLst/>
              <a:cxnLst>
                <a:cxn ang="0">
                  <a:pos x="T0" y="T1"/>
                </a:cxn>
                <a:cxn ang="0">
                  <a:pos x="T2" y="T3"/>
                </a:cxn>
                <a:cxn ang="0">
                  <a:pos x="T4" y="T5"/>
                </a:cxn>
                <a:cxn ang="0">
                  <a:pos x="T6" y="T7"/>
                </a:cxn>
                <a:cxn ang="0">
                  <a:pos x="T8" y="T9"/>
                </a:cxn>
                <a:cxn ang="0">
                  <a:pos x="T10" y="T11"/>
                </a:cxn>
              </a:cxnLst>
              <a:rect l="0" t="0" r="r" b="b"/>
              <a:pathLst>
                <a:path w="63" h="872">
                  <a:moveTo>
                    <a:pt x="63" y="872"/>
                  </a:moveTo>
                  <a:cubicBezTo>
                    <a:pt x="0" y="872"/>
                    <a:pt x="0" y="872"/>
                    <a:pt x="0" y="872"/>
                  </a:cubicBezTo>
                  <a:cubicBezTo>
                    <a:pt x="0" y="33"/>
                    <a:pt x="0" y="33"/>
                    <a:pt x="0" y="33"/>
                  </a:cubicBezTo>
                  <a:cubicBezTo>
                    <a:pt x="0" y="33"/>
                    <a:pt x="4" y="2"/>
                    <a:pt x="31" y="1"/>
                  </a:cubicBezTo>
                  <a:cubicBezTo>
                    <a:pt x="57" y="0"/>
                    <a:pt x="63" y="33"/>
                    <a:pt x="63" y="33"/>
                  </a:cubicBezTo>
                  <a:lnTo>
                    <a:pt x="63" y="872"/>
                  </a:lnTo>
                  <a:close/>
                </a:path>
              </a:pathLst>
            </a:custGeom>
            <a:solidFill>
              <a:srgbClr val="00A39E">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265" name="Freeform 16"/>
            <p:cNvSpPr>
              <a:spLocks/>
            </p:cNvSpPr>
            <p:nvPr/>
          </p:nvSpPr>
          <p:spPr bwMode="auto">
            <a:xfrm>
              <a:off x="5076019" y="5038865"/>
              <a:ext cx="132631" cy="192551"/>
            </a:xfrm>
            <a:custGeom>
              <a:avLst/>
              <a:gdLst>
                <a:gd name="T0" fmla="*/ 0 w 83"/>
                <a:gd name="T1" fmla="*/ 111 h 121"/>
                <a:gd name="T2" fmla="*/ 83 w 83"/>
                <a:gd name="T3" fmla="*/ 113 h 121"/>
                <a:gd name="T4" fmla="*/ 49 w 83"/>
                <a:gd name="T5" fmla="*/ 0 h 121"/>
                <a:gd name="T6" fmla="*/ 29 w 83"/>
                <a:gd name="T7" fmla="*/ 0 h 121"/>
                <a:gd name="T8" fmla="*/ 0 w 83"/>
                <a:gd name="T9" fmla="*/ 111 h 121"/>
              </a:gdLst>
              <a:ahLst/>
              <a:cxnLst>
                <a:cxn ang="0">
                  <a:pos x="T0" y="T1"/>
                </a:cxn>
                <a:cxn ang="0">
                  <a:pos x="T2" y="T3"/>
                </a:cxn>
                <a:cxn ang="0">
                  <a:pos x="T4" y="T5"/>
                </a:cxn>
                <a:cxn ang="0">
                  <a:pos x="T6" y="T7"/>
                </a:cxn>
                <a:cxn ang="0">
                  <a:pos x="T8" y="T9"/>
                </a:cxn>
              </a:cxnLst>
              <a:rect l="0" t="0" r="r" b="b"/>
              <a:pathLst>
                <a:path w="83" h="121">
                  <a:moveTo>
                    <a:pt x="0" y="111"/>
                  </a:moveTo>
                  <a:cubicBezTo>
                    <a:pt x="0" y="111"/>
                    <a:pt x="40" y="121"/>
                    <a:pt x="83" y="113"/>
                  </a:cubicBezTo>
                  <a:cubicBezTo>
                    <a:pt x="49" y="0"/>
                    <a:pt x="49" y="0"/>
                    <a:pt x="49" y="0"/>
                  </a:cubicBezTo>
                  <a:cubicBezTo>
                    <a:pt x="29" y="0"/>
                    <a:pt x="29" y="0"/>
                    <a:pt x="29" y="0"/>
                  </a:cubicBezTo>
                  <a:cubicBezTo>
                    <a:pt x="0" y="111"/>
                    <a:pt x="0" y="111"/>
                    <a:pt x="0" y="111"/>
                  </a:cubicBezTo>
                </a:path>
              </a:pathLst>
            </a:custGeom>
            <a:solidFill>
              <a:srgbClr val="00A39E">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266" name="Freeform 35"/>
            <p:cNvSpPr>
              <a:spLocks/>
            </p:cNvSpPr>
            <p:nvPr/>
          </p:nvSpPr>
          <p:spPr bwMode="auto">
            <a:xfrm>
              <a:off x="5143344" y="5037518"/>
              <a:ext cx="249778" cy="1820482"/>
            </a:xfrm>
            <a:custGeom>
              <a:avLst/>
              <a:gdLst>
                <a:gd name="T0" fmla="*/ 34 w 157"/>
                <a:gd name="T1" fmla="*/ 0 h 1144"/>
                <a:gd name="T2" fmla="*/ 0 w 157"/>
                <a:gd name="T3" fmla="*/ 1 h 1144"/>
                <a:gd name="T4" fmla="*/ 7 w 157"/>
                <a:gd name="T5" fmla="*/ 1 h 1144"/>
                <a:gd name="T6" fmla="*/ 41 w 157"/>
                <a:gd name="T7" fmla="*/ 114 h 1144"/>
                <a:gd name="T8" fmla="*/ 41 w 157"/>
                <a:gd name="T9" fmla="*/ 114 h 1144"/>
                <a:gd name="T10" fmla="*/ 94 w 157"/>
                <a:gd name="T11" fmla="*/ 285 h 1144"/>
                <a:gd name="T12" fmla="*/ 94 w 157"/>
                <a:gd name="T13" fmla="*/ 286 h 1144"/>
                <a:gd name="T14" fmla="*/ 100 w 157"/>
                <a:gd name="T15" fmla="*/ 302 h 1144"/>
                <a:gd name="T16" fmla="*/ 100 w 157"/>
                <a:gd name="T17" fmla="*/ 1141 h 1144"/>
                <a:gd name="T18" fmla="*/ 38 w 157"/>
                <a:gd name="T19" fmla="*/ 1141 h 1144"/>
                <a:gd name="T20" fmla="*/ 38 w 157"/>
                <a:gd name="T21" fmla="*/ 1142 h 1144"/>
                <a:gd name="T22" fmla="*/ 0 w 157"/>
                <a:gd name="T23" fmla="*/ 1142 h 1144"/>
                <a:gd name="T24" fmla="*/ 0 w 157"/>
                <a:gd name="T25" fmla="*/ 1144 h 1144"/>
                <a:gd name="T26" fmla="*/ 157 w 157"/>
                <a:gd name="T27" fmla="*/ 1142 h 1144"/>
                <a:gd name="T28" fmla="*/ 142 w 157"/>
                <a:gd name="T29" fmla="*/ 290 h 1144"/>
                <a:gd name="T30" fmla="*/ 34 w 157"/>
                <a:gd name="T31" fmla="*/ 0 h 1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7" h="1144">
                  <a:moveTo>
                    <a:pt x="34" y="0"/>
                  </a:moveTo>
                  <a:cubicBezTo>
                    <a:pt x="0" y="1"/>
                    <a:pt x="0" y="1"/>
                    <a:pt x="0" y="1"/>
                  </a:cubicBezTo>
                  <a:cubicBezTo>
                    <a:pt x="7" y="1"/>
                    <a:pt x="7" y="1"/>
                    <a:pt x="7" y="1"/>
                  </a:cubicBezTo>
                  <a:cubicBezTo>
                    <a:pt x="41" y="114"/>
                    <a:pt x="41" y="114"/>
                    <a:pt x="41" y="114"/>
                  </a:cubicBezTo>
                  <a:cubicBezTo>
                    <a:pt x="41" y="114"/>
                    <a:pt x="41" y="114"/>
                    <a:pt x="41" y="114"/>
                  </a:cubicBezTo>
                  <a:cubicBezTo>
                    <a:pt x="94" y="285"/>
                    <a:pt x="94" y="285"/>
                    <a:pt x="94" y="285"/>
                  </a:cubicBezTo>
                  <a:cubicBezTo>
                    <a:pt x="94" y="286"/>
                    <a:pt x="94" y="286"/>
                    <a:pt x="94" y="286"/>
                  </a:cubicBezTo>
                  <a:cubicBezTo>
                    <a:pt x="98" y="294"/>
                    <a:pt x="100" y="302"/>
                    <a:pt x="100" y="302"/>
                  </a:cubicBezTo>
                  <a:cubicBezTo>
                    <a:pt x="100" y="1141"/>
                    <a:pt x="100" y="1141"/>
                    <a:pt x="100" y="1141"/>
                  </a:cubicBezTo>
                  <a:cubicBezTo>
                    <a:pt x="38" y="1141"/>
                    <a:pt x="38" y="1141"/>
                    <a:pt x="38" y="1141"/>
                  </a:cubicBezTo>
                  <a:cubicBezTo>
                    <a:pt x="38" y="1142"/>
                    <a:pt x="38" y="1142"/>
                    <a:pt x="38" y="1142"/>
                  </a:cubicBezTo>
                  <a:cubicBezTo>
                    <a:pt x="0" y="1142"/>
                    <a:pt x="0" y="1142"/>
                    <a:pt x="0" y="1142"/>
                  </a:cubicBezTo>
                  <a:cubicBezTo>
                    <a:pt x="0" y="1144"/>
                    <a:pt x="0" y="1144"/>
                    <a:pt x="0" y="1144"/>
                  </a:cubicBezTo>
                  <a:cubicBezTo>
                    <a:pt x="157" y="1142"/>
                    <a:pt x="157" y="1142"/>
                    <a:pt x="157" y="11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267" name="Freeform 36"/>
            <p:cNvSpPr>
              <a:spLocks/>
            </p:cNvSpPr>
            <p:nvPr/>
          </p:nvSpPr>
          <p:spPr bwMode="auto">
            <a:xfrm>
              <a:off x="5143344" y="5218624"/>
              <a:ext cx="149463" cy="294886"/>
            </a:xfrm>
            <a:custGeom>
              <a:avLst/>
              <a:gdLst>
                <a:gd name="T0" fmla="*/ 41 w 94"/>
                <a:gd name="T1" fmla="*/ 0 h 185"/>
                <a:gd name="T2" fmla="*/ 6 w 94"/>
                <a:gd name="T3" fmla="*/ 3 h 185"/>
                <a:gd name="T4" fmla="*/ 0 w 94"/>
                <a:gd name="T5" fmla="*/ 3 h 185"/>
                <a:gd name="T6" fmla="*/ 0 w 94"/>
                <a:gd name="T7" fmla="*/ 158 h 185"/>
                <a:gd name="T8" fmla="*/ 37 w 94"/>
                <a:gd name="T9" fmla="*/ 185 h 185"/>
                <a:gd name="T10" fmla="*/ 67 w 94"/>
                <a:gd name="T11" fmla="*/ 156 h 185"/>
                <a:gd name="T12" fmla="*/ 68 w 94"/>
                <a:gd name="T13" fmla="*/ 156 h 185"/>
                <a:gd name="T14" fmla="*/ 94 w 94"/>
                <a:gd name="T15" fmla="*/ 172 h 185"/>
                <a:gd name="T16" fmla="*/ 94 w 94"/>
                <a:gd name="T17" fmla="*/ 171 h 185"/>
                <a:gd name="T18" fmla="*/ 41 w 94"/>
                <a:gd name="T19"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 h="185">
                  <a:moveTo>
                    <a:pt x="41" y="0"/>
                  </a:moveTo>
                  <a:cubicBezTo>
                    <a:pt x="28" y="2"/>
                    <a:pt x="16" y="3"/>
                    <a:pt x="6" y="3"/>
                  </a:cubicBezTo>
                  <a:cubicBezTo>
                    <a:pt x="4" y="3"/>
                    <a:pt x="2" y="3"/>
                    <a:pt x="0" y="3"/>
                  </a:cubicBezTo>
                  <a:cubicBezTo>
                    <a:pt x="0" y="158"/>
                    <a:pt x="0" y="158"/>
                    <a:pt x="0" y="158"/>
                  </a:cubicBezTo>
                  <a:cubicBezTo>
                    <a:pt x="24" y="159"/>
                    <a:pt x="34" y="177"/>
                    <a:pt x="37" y="185"/>
                  </a:cubicBezTo>
                  <a:cubicBezTo>
                    <a:pt x="38" y="178"/>
                    <a:pt x="45" y="157"/>
                    <a:pt x="67" y="156"/>
                  </a:cubicBezTo>
                  <a:cubicBezTo>
                    <a:pt x="68" y="156"/>
                    <a:pt x="68" y="156"/>
                    <a:pt x="68" y="156"/>
                  </a:cubicBezTo>
                  <a:cubicBezTo>
                    <a:pt x="81" y="156"/>
                    <a:pt x="89" y="164"/>
                    <a:pt x="94" y="172"/>
                  </a:cubicBezTo>
                  <a:cubicBezTo>
                    <a:pt x="94" y="171"/>
                    <a:pt x="94" y="171"/>
                    <a:pt x="94" y="171"/>
                  </a:cubicBezTo>
                  <a:cubicBezTo>
                    <a:pt x="41" y="0"/>
                    <a:pt x="41" y="0"/>
                    <a:pt x="41"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268" name="Freeform 37"/>
            <p:cNvSpPr>
              <a:spLocks/>
            </p:cNvSpPr>
            <p:nvPr/>
          </p:nvSpPr>
          <p:spPr bwMode="auto">
            <a:xfrm>
              <a:off x="5143344" y="5470421"/>
              <a:ext cx="60593" cy="1384886"/>
            </a:xfrm>
            <a:custGeom>
              <a:avLst/>
              <a:gdLst>
                <a:gd name="T0" fmla="*/ 0 w 38"/>
                <a:gd name="T1" fmla="*/ 0 h 870"/>
                <a:gd name="T2" fmla="*/ 0 w 38"/>
                <a:gd name="T3" fmla="*/ 870 h 870"/>
                <a:gd name="T4" fmla="*/ 38 w 38"/>
                <a:gd name="T5" fmla="*/ 870 h 870"/>
                <a:gd name="T6" fmla="*/ 38 w 38"/>
                <a:gd name="T7" fmla="*/ 869 h 870"/>
                <a:gd name="T8" fmla="*/ 36 w 38"/>
                <a:gd name="T9" fmla="*/ 869 h 870"/>
                <a:gd name="T10" fmla="*/ 36 w 38"/>
                <a:gd name="T11" fmla="*/ 30 h 870"/>
                <a:gd name="T12" fmla="*/ 37 w 38"/>
                <a:gd name="T13" fmla="*/ 27 h 870"/>
                <a:gd name="T14" fmla="*/ 0 w 38"/>
                <a:gd name="T15" fmla="*/ 0 h 8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870">
                  <a:moveTo>
                    <a:pt x="0" y="0"/>
                  </a:moveTo>
                  <a:cubicBezTo>
                    <a:pt x="0" y="870"/>
                    <a:pt x="0" y="870"/>
                    <a:pt x="0" y="870"/>
                  </a:cubicBezTo>
                  <a:cubicBezTo>
                    <a:pt x="38" y="870"/>
                    <a:pt x="38" y="870"/>
                    <a:pt x="38" y="870"/>
                  </a:cubicBezTo>
                  <a:cubicBezTo>
                    <a:pt x="38" y="869"/>
                    <a:pt x="38" y="869"/>
                    <a:pt x="38" y="869"/>
                  </a:cubicBezTo>
                  <a:cubicBezTo>
                    <a:pt x="36" y="869"/>
                    <a:pt x="36" y="869"/>
                    <a:pt x="36" y="869"/>
                  </a:cubicBezTo>
                  <a:cubicBezTo>
                    <a:pt x="36" y="30"/>
                    <a:pt x="36" y="30"/>
                    <a:pt x="36" y="30"/>
                  </a:cubicBezTo>
                  <a:cubicBezTo>
                    <a:pt x="36" y="30"/>
                    <a:pt x="37" y="29"/>
                    <a:pt x="37" y="27"/>
                  </a:cubicBezTo>
                  <a:cubicBezTo>
                    <a:pt x="34" y="19"/>
                    <a:pt x="24" y="1"/>
                    <a:pt x="0" y="0"/>
                  </a:cubicBezTo>
                </a:path>
              </a:pathLst>
            </a:custGeom>
            <a:solidFill>
              <a:srgbClr val="00A39E"/>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269" name="Freeform 38"/>
            <p:cNvSpPr>
              <a:spLocks/>
            </p:cNvSpPr>
            <p:nvPr/>
          </p:nvSpPr>
          <p:spPr bwMode="auto">
            <a:xfrm>
              <a:off x="5200571" y="5467055"/>
              <a:ext cx="101662" cy="1386232"/>
            </a:xfrm>
            <a:custGeom>
              <a:avLst/>
              <a:gdLst>
                <a:gd name="T0" fmla="*/ 32 w 64"/>
                <a:gd name="T1" fmla="*/ 0 h 871"/>
                <a:gd name="T2" fmla="*/ 31 w 64"/>
                <a:gd name="T3" fmla="*/ 0 h 871"/>
                <a:gd name="T4" fmla="*/ 1 w 64"/>
                <a:gd name="T5" fmla="*/ 29 h 871"/>
                <a:gd name="T6" fmla="*/ 0 w 64"/>
                <a:gd name="T7" fmla="*/ 32 h 871"/>
                <a:gd name="T8" fmla="*/ 0 w 64"/>
                <a:gd name="T9" fmla="*/ 871 h 871"/>
                <a:gd name="T10" fmla="*/ 2 w 64"/>
                <a:gd name="T11" fmla="*/ 871 h 871"/>
                <a:gd name="T12" fmla="*/ 64 w 64"/>
                <a:gd name="T13" fmla="*/ 871 h 871"/>
                <a:gd name="T14" fmla="*/ 64 w 64"/>
                <a:gd name="T15" fmla="*/ 32 h 871"/>
                <a:gd name="T16" fmla="*/ 58 w 64"/>
                <a:gd name="T17" fmla="*/ 16 h 871"/>
                <a:gd name="T18" fmla="*/ 32 w 64"/>
                <a:gd name="T19"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871">
                  <a:moveTo>
                    <a:pt x="32" y="0"/>
                  </a:moveTo>
                  <a:cubicBezTo>
                    <a:pt x="32" y="0"/>
                    <a:pt x="32" y="0"/>
                    <a:pt x="31" y="0"/>
                  </a:cubicBezTo>
                  <a:cubicBezTo>
                    <a:pt x="9" y="1"/>
                    <a:pt x="2" y="22"/>
                    <a:pt x="1" y="29"/>
                  </a:cubicBezTo>
                  <a:cubicBezTo>
                    <a:pt x="1" y="31"/>
                    <a:pt x="0" y="32"/>
                    <a:pt x="0" y="32"/>
                  </a:cubicBezTo>
                  <a:cubicBezTo>
                    <a:pt x="0" y="871"/>
                    <a:pt x="0" y="871"/>
                    <a:pt x="0" y="871"/>
                  </a:cubicBezTo>
                  <a:cubicBezTo>
                    <a:pt x="2" y="871"/>
                    <a:pt x="2" y="871"/>
                    <a:pt x="2" y="871"/>
                  </a:cubicBezTo>
                  <a:cubicBezTo>
                    <a:pt x="64" y="871"/>
                    <a:pt x="64" y="871"/>
                    <a:pt x="64" y="871"/>
                  </a:cubicBezTo>
                  <a:cubicBezTo>
                    <a:pt x="64" y="32"/>
                    <a:pt x="64" y="32"/>
                    <a:pt x="64" y="32"/>
                  </a:cubicBezTo>
                  <a:cubicBezTo>
                    <a:pt x="64" y="32"/>
                    <a:pt x="62" y="24"/>
                    <a:pt x="58" y="16"/>
                  </a:cubicBezTo>
                  <a:cubicBezTo>
                    <a:pt x="53" y="8"/>
                    <a:pt x="45" y="0"/>
                    <a:pt x="32" y="0"/>
                  </a:cubicBezTo>
                </a:path>
              </a:pathLst>
            </a:custGeom>
            <a:solidFill>
              <a:srgbClr val="00A39E"/>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270" name="Freeform 39"/>
            <p:cNvSpPr>
              <a:spLocks/>
            </p:cNvSpPr>
            <p:nvPr/>
          </p:nvSpPr>
          <p:spPr bwMode="auto">
            <a:xfrm>
              <a:off x="5143344" y="5038865"/>
              <a:ext cx="65306" cy="184472"/>
            </a:xfrm>
            <a:custGeom>
              <a:avLst/>
              <a:gdLst>
                <a:gd name="T0" fmla="*/ 7 w 41"/>
                <a:gd name="T1" fmla="*/ 0 h 116"/>
                <a:gd name="T2" fmla="*/ 0 w 41"/>
                <a:gd name="T3" fmla="*/ 0 h 116"/>
                <a:gd name="T4" fmla="*/ 0 w 41"/>
                <a:gd name="T5" fmla="*/ 116 h 116"/>
                <a:gd name="T6" fmla="*/ 6 w 41"/>
                <a:gd name="T7" fmla="*/ 116 h 116"/>
                <a:gd name="T8" fmla="*/ 41 w 41"/>
                <a:gd name="T9" fmla="*/ 113 h 116"/>
                <a:gd name="T10" fmla="*/ 41 w 41"/>
                <a:gd name="T11" fmla="*/ 113 h 116"/>
                <a:gd name="T12" fmla="*/ 7 w 41"/>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1" h="116">
                  <a:moveTo>
                    <a:pt x="7" y="0"/>
                  </a:moveTo>
                  <a:cubicBezTo>
                    <a:pt x="0" y="0"/>
                    <a:pt x="0" y="0"/>
                    <a:pt x="0" y="0"/>
                  </a:cubicBezTo>
                  <a:cubicBezTo>
                    <a:pt x="0" y="116"/>
                    <a:pt x="0" y="116"/>
                    <a:pt x="0" y="116"/>
                  </a:cubicBezTo>
                  <a:cubicBezTo>
                    <a:pt x="2" y="116"/>
                    <a:pt x="4" y="116"/>
                    <a:pt x="6" y="116"/>
                  </a:cubicBezTo>
                  <a:cubicBezTo>
                    <a:pt x="16" y="116"/>
                    <a:pt x="28" y="115"/>
                    <a:pt x="41" y="113"/>
                  </a:cubicBezTo>
                  <a:cubicBezTo>
                    <a:pt x="41" y="113"/>
                    <a:pt x="41" y="113"/>
                    <a:pt x="41" y="113"/>
                  </a:cubicBezTo>
                  <a:cubicBezTo>
                    <a:pt x="7" y="0"/>
                    <a:pt x="7" y="0"/>
                    <a:pt x="7" y="0"/>
                  </a:cubicBezTo>
                </a:path>
              </a:pathLst>
            </a:custGeom>
            <a:solidFill>
              <a:srgbClr val="00A39E"/>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grpSp>
      <p:grpSp>
        <p:nvGrpSpPr>
          <p:cNvPr id="271" name="Group 4"/>
          <p:cNvGrpSpPr/>
          <p:nvPr userDrawn="1"/>
        </p:nvGrpSpPr>
        <p:grpSpPr>
          <a:xfrm rot="10800000" flipV="1">
            <a:off x="1760016" y="6225655"/>
            <a:ext cx="412599" cy="1502706"/>
            <a:chOff x="5502862" y="5355294"/>
            <a:chExt cx="412706" cy="1502706"/>
          </a:xfrm>
        </p:grpSpPr>
        <p:sp>
          <p:nvSpPr>
            <p:cNvPr id="272" name="Freeform 23"/>
            <p:cNvSpPr>
              <a:spLocks/>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273" name="Freeform 24"/>
            <p:cNvSpPr>
              <a:spLocks/>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274" name="Freeform 25"/>
            <p:cNvSpPr>
              <a:spLocks/>
            </p:cNvSpPr>
            <p:nvPr/>
          </p:nvSpPr>
          <p:spPr bwMode="auto">
            <a:xfrm>
              <a:off x="5601831" y="5786851"/>
              <a:ext cx="125899" cy="1068456"/>
            </a:xfrm>
            <a:custGeom>
              <a:avLst/>
              <a:gdLst>
                <a:gd name="T0" fmla="*/ 79 w 79"/>
                <a:gd name="T1" fmla="*/ 671 h 671"/>
                <a:gd name="T2" fmla="*/ 0 w 79"/>
                <a:gd name="T3" fmla="*/ 671 h 671"/>
                <a:gd name="T4" fmla="*/ 0 w 79"/>
                <a:gd name="T5" fmla="*/ 32 h 671"/>
                <a:gd name="T6" fmla="*/ 38 w 79"/>
                <a:gd name="T7" fmla="*/ 1 h 671"/>
                <a:gd name="T8" fmla="*/ 79 w 79"/>
                <a:gd name="T9" fmla="*/ 32 h 671"/>
                <a:gd name="T10" fmla="*/ 79 w 79"/>
                <a:gd name="T11" fmla="*/ 671 h 671"/>
              </a:gdLst>
              <a:ahLst/>
              <a:cxnLst>
                <a:cxn ang="0">
                  <a:pos x="T0" y="T1"/>
                </a:cxn>
                <a:cxn ang="0">
                  <a:pos x="T2" y="T3"/>
                </a:cxn>
                <a:cxn ang="0">
                  <a:pos x="T4" y="T5"/>
                </a:cxn>
                <a:cxn ang="0">
                  <a:pos x="T6" y="T7"/>
                </a:cxn>
                <a:cxn ang="0">
                  <a:pos x="T8" y="T9"/>
                </a:cxn>
                <a:cxn ang="0">
                  <a:pos x="T10" y="T11"/>
                </a:cxn>
              </a:cxnLst>
              <a:rect l="0" t="0" r="r" b="b"/>
              <a:pathLst>
                <a:path w="79" h="671">
                  <a:moveTo>
                    <a:pt x="79" y="671"/>
                  </a:moveTo>
                  <a:cubicBezTo>
                    <a:pt x="0" y="671"/>
                    <a:pt x="0" y="671"/>
                    <a:pt x="0" y="671"/>
                  </a:cubicBezTo>
                  <a:cubicBezTo>
                    <a:pt x="0" y="32"/>
                    <a:pt x="0" y="32"/>
                    <a:pt x="0" y="32"/>
                  </a:cubicBezTo>
                  <a:cubicBezTo>
                    <a:pt x="0" y="32"/>
                    <a:pt x="5" y="1"/>
                    <a:pt x="38" y="1"/>
                  </a:cubicBezTo>
                  <a:cubicBezTo>
                    <a:pt x="72" y="0"/>
                    <a:pt x="79" y="32"/>
                    <a:pt x="79" y="32"/>
                  </a:cubicBezTo>
                  <a:cubicBezTo>
                    <a:pt x="79" y="671"/>
                    <a:pt x="79" y="671"/>
                    <a:pt x="79" y="671"/>
                  </a:cubicBezTo>
                </a:path>
              </a:pathLst>
            </a:custGeom>
            <a:solidFill>
              <a:srgbClr val="82B732">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275" name="Freeform 26"/>
            <p:cNvSpPr>
              <a:spLocks/>
            </p:cNvSpPr>
            <p:nvPr/>
          </p:nvSpPr>
          <p:spPr bwMode="auto">
            <a:xfrm>
              <a:off x="5724363"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B59B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276" name="Freeform 27"/>
            <p:cNvSpPr>
              <a:spLocks/>
            </p:cNvSpPr>
            <p:nvPr/>
          </p:nvSpPr>
          <p:spPr bwMode="auto">
            <a:xfrm>
              <a:off x="5502862"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82B732">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277" name="Freeform 28"/>
            <p:cNvSpPr>
              <a:spLocks/>
            </p:cNvSpPr>
            <p:nvPr/>
          </p:nvSpPr>
          <p:spPr bwMode="auto">
            <a:xfrm>
              <a:off x="5599811" y="5357314"/>
              <a:ext cx="130611" cy="189185"/>
            </a:xfrm>
            <a:custGeom>
              <a:avLst/>
              <a:gdLst>
                <a:gd name="T0" fmla="*/ 0 w 82"/>
                <a:gd name="T1" fmla="*/ 110 h 119"/>
                <a:gd name="T2" fmla="*/ 82 w 82"/>
                <a:gd name="T3" fmla="*/ 111 h 119"/>
                <a:gd name="T4" fmla="*/ 48 w 82"/>
                <a:gd name="T5" fmla="*/ 0 h 119"/>
                <a:gd name="T6" fmla="*/ 28 w 82"/>
                <a:gd name="T7" fmla="*/ 0 h 119"/>
                <a:gd name="T8" fmla="*/ 0 w 82"/>
                <a:gd name="T9" fmla="*/ 110 h 119"/>
              </a:gdLst>
              <a:ahLst/>
              <a:cxnLst>
                <a:cxn ang="0">
                  <a:pos x="T0" y="T1"/>
                </a:cxn>
                <a:cxn ang="0">
                  <a:pos x="T2" y="T3"/>
                </a:cxn>
                <a:cxn ang="0">
                  <a:pos x="T4" y="T5"/>
                </a:cxn>
                <a:cxn ang="0">
                  <a:pos x="T6" y="T7"/>
                </a:cxn>
                <a:cxn ang="0">
                  <a:pos x="T8" y="T9"/>
                </a:cxn>
              </a:cxnLst>
              <a:rect l="0" t="0" r="r" b="b"/>
              <a:pathLst>
                <a:path w="82" h="119">
                  <a:moveTo>
                    <a:pt x="0" y="110"/>
                  </a:moveTo>
                  <a:cubicBezTo>
                    <a:pt x="0" y="110"/>
                    <a:pt x="39" y="119"/>
                    <a:pt x="82" y="111"/>
                  </a:cubicBezTo>
                  <a:cubicBezTo>
                    <a:pt x="48" y="0"/>
                    <a:pt x="48" y="0"/>
                    <a:pt x="48" y="0"/>
                  </a:cubicBezTo>
                  <a:cubicBezTo>
                    <a:pt x="28" y="0"/>
                    <a:pt x="28" y="0"/>
                    <a:pt x="28" y="0"/>
                  </a:cubicBezTo>
                  <a:cubicBezTo>
                    <a:pt x="0" y="110"/>
                    <a:pt x="0" y="110"/>
                    <a:pt x="0" y="110"/>
                  </a:cubicBezTo>
                </a:path>
              </a:pathLst>
            </a:custGeom>
            <a:solidFill>
              <a:srgbClr val="82B732">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278" name="Freeform 40"/>
            <p:cNvSpPr>
              <a:spLocks/>
            </p:cNvSpPr>
            <p:nvPr/>
          </p:nvSpPr>
          <p:spPr bwMode="auto">
            <a:xfrm>
              <a:off x="5665117" y="5355294"/>
              <a:ext cx="250451" cy="1502706"/>
            </a:xfrm>
            <a:custGeom>
              <a:avLst/>
              <a:gdLst>
                <a:gd name="T0" fmla="*/ 34 w 157"/>
                <a:gd name="T1" fmla="*/ 0 h 944"/>
                <a:gd name="T2" fmla="*/ 0 w 157"/>
                <a:gd name="T3" fmla="*/ 1 h 944"/>
                <a:gd name="T4" fmla="*/ 0 w 157"/>
                <a:gd name="T5" fmla="*/ 1 h 944"/>
                <a:gd name="T6" fmla="*/ 7 w 157"/>
                <a:gd name="T7" fmla="*/ 1 h 944"/>
                <a:gd name="T8" fmla="*/ 41 w 157"/>
                <a:gd name="T9" fmla="*/ 112 h 944"/>
                <a:gd name="T10" fmla="*/ 40 w 157"/>
                <a:gd name="T11" fmla="*/ 113 h 944"/>
                <a:gd name="T12" fmla="*/ 95 w 157"/>
                <a:gd name="T13" fmla="*/ 284 h 944"/>
                <a:gd name="T14" fmla="*/ 94 w 157"/>
                <a:gd name="T15" fmla="*/ 286 h 944"/>
                <a:gd name="T16" fmla="*/ 100 w 157"/>
                <a:gd name="T17" fmla="*/ 301 h 944"/>
                <a:gd name="T18" fmla="*/ 100 w 157"/>
                <a:gd name="T19" fmla="*/ 941 h 944"/>
                <a:gd name="T20" fmla="*/ 39 w 157"/>
                <a:gd name="T21" fmla="*/ 941 h 944"/>
                <a:gd name="T22" fmla="*/ 39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7" y="1"/>
                    <a:pt x="7" y="1"/>
                    <a:pt x="7" y="1"/>
                  </a:cubicBezTo>
                  <a:cubicBezTo>
                    <a:pt x="41" y="112"/>
                    <a:pt x="41" y="112"/>
                    <a:pt x="41" y="112"/>
                  </a:cubicBezTo>
                  <a:cubicBezTo>
                    <a:pt x="41" y="112"/>
                    <a:pt x="41" y="113"/>
                    <a:pt x="40" y="113"/>
                  </a:cubicBezTo>
                  <a:cubicBezTo>
                    <a:pt x="95" y="284"/>
                    <a:pt x="95" y="284"/>
                    <a:pt x="95" y="284"/>
                  </a:cubicBezTo>
                  <a:cubicBezTo>
                    <a:pt x="94" y="286"/>
                    <a:pt x="94" y="286"/>
                    <a:pt x="94" y="286"/>
                  </a:cubicBezTo>
                  <a:cubicBezTo>
                    <a:pt x="98" y="293"/>
                    <a:pt x="100" y="301"/>
                    <a:pt x="100" y="301"/>
                  </a:cubicBezTo>
                  <a:cubicBezTo>
                    <a:pt x="100" y="941"/>
                    <a:pt x="100" y="941"/>
                    <a:pt x="100" y="941"/>
                  </a:cubicBezTo>
                  <a:cubicBezTo>
                    <a:pt x="39" y="941"/>
                    <a:pt x="39" y="941"/>
                    <a:pt x="39" y="941"/>
                  </a:cubicBezTo>
                  <a:cubicBezTo>
                    <a:pt x="39" y="942"/>
                    <a:pt x="39" y="942"/>
                    <a:pt x="39"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279" name="Freeform 41"/>
            <p:cNvSpPr>
              <a:spLocks/>
            </p:cNvSpPr>
            <p:nvPr/>
          </p:nvSpPr>
          <p:spPr bwMode="auto">
            <a:xfrm>
              <a:off x="5665117" y="5535727"/>
              <a:ext cx="151482" cy="295559"/>
            </a:xfrm>
            <a:custGeom>
              <a:avLst/>
              <a:gdLst>
                <a:gd name="T0" fmla="*/ 40 w 95"/>
                <a:gd name="T1" fmla="*/ 0 h 186"/>
                <a:gd name="T2" fmla="*/ 6 w 95"/>
                <a:gd name="T3" fmla="*/ 2 h 186"/>
                <a:gd name="T4" fmla="*/ 0 w 95"/>
                <a:gd name="T5" fmla="*/ 2 h 186"/>
                <a:gd name="T6" fmla="*/ 0 w 95"/>
                <a:gd name="T7" fmla="*/ 159 h 186"/>
                <a:gd name="T8" fmla="*/ 37 w 95"/>
                <a:gd name="T9" fmla="*/ 186 h 186"/>
                <a:gd name="T10" fmla="*/ 68 w 95"/>
                <a:gd name="T11" fmla="*/ 156 h 186"/>
                <a:gd name="T12" fmla="*/ 68 w 95"/>
                <a:gd name="T13" fmla="*/ 156 h 186"/>
                <a:gd name="T14" fmla="*/ 94 w 95"/>
                <a:gd name="T15" fmla="*/ 173 h 186"/>
                <a:gd name="T16" fmla="*/ 95 w 95"/>
                <a:gd name="T17" fmla="*/ 171 h 186"/>
                <a:gd name="T18" fmla="*/ 40 w 95"/>
                <a:gd name="T19"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186">
                  <a:moveTo>
                    <a:pt x="40" y="0"/>
                  </a:moveTo>
                  <a:cubicBezTo>
                    <a:pt x="28" y="2"/>
                    <a:pt x="16" y="2"/>
                    <a:pt x="6" y="2"/>
                  </a:cubicBezTo>
                  <a:cubicBezTo>
                    <a:pt x="4" y="2"/>
                    <a:pt x="2" y="2"/>
                    <a:pt x="0" y="2"/>
                  </a:cubicBezTo>
                  <a:cubicBezTo>
                    <a:pt x="0" y="159"/>
                    <a:pt x="0" y="159"/>
                    <a:pt x="0" y="159"/>
                  </a:cubicBezTo>
                  <a:cubicBezTo>
                    <a:pt x="24" y="159"/>
                    <a:pt x="34" y="177"/>
                    <a:pt x="37" y="186"/>
                  </a:cubicBezTo>
                  <a:cubicBezTo>
                    <a:pt x="39" y="179"/>
                    <a:pt x="45" y="157"/>
                    <a:pt x="68" y="156"/>
                  </a:cubicBezTo>
                  <a:cubicBezTo>
                    <a:pt x="68" y="156"/>
                    <a:pt x="68" y="156"/>
                    <a:pt x="68" y="156"/>
                  </a:cubicBezTo>
                  <a:cubicBezTo>
                    <a:pt x="82" y="156"/>
                    <a:pt x="89" y="165"/>
                    <a:pt x="94" y="173"/>
                  </a:cubicBezTo>
                  <a:cubicBezTo>
                    <a:pt x="95" y="171"/>
                    <a:pt x="95" y="171"/>
                    <a:pt x="95" y="171"/>
                  </a:cubicBezTo>
                  <a:cubicBezTo>
                    <a:pt x="40" y="0"/>
                    <a:pt x="40" y="0"/>
                    <a:pt x="40"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280" name="Freeform 42"/>
            <p:cNvSpPr>
              <a:spLocks/>
            </p:cNvSpPr>
            <p:nvPr/>
          </p:nvSpPr>
          <p:spPr bwMode="auto">
            <a:xfrm>
              <a:off x="5679185" y="5788871"/>
              <a:ext cx="62613" cy="1066436"/>
            </a:xfrm>
            <a:custGeom>
              <a:avLst/>
              <a:gdLst>
                <a:gd name="T0" fmla="*/ 0 w 39"/>
                <a:gd name="T1" fmla="*/ 0 h 670"/>
                <a:gd name="T2" fmla="*/ 0 w 39"/>
                <a:gd name="T3" fmla="*/ 670 h 670"/>
                <a:gd name="T4" fmla="*/ 39 w 39"/>
                <a:gd name="T5" fmla="*/ 670 h 670"/>
                <a:gd name="T6" fmla="*/ 39 w 39"/>
                <a:gd name="T7" fmla="*/ 669 h 670"/>
                <a:gd name="T8" fmla="*/ 37 w 39"/>
                <a:gd name="T9" fmla="*/ 669 h 670"/>
                <a:gd name="T10" fmla="*/ 37 w 39"/>
                <a:gd name="T11" fmla="*/ 29 h 670"/>
                <a:gd name="T12" fmla="*/ 37 w 39"/>
                <a:gd name="T13" fmla="*/ 27 h 670"/>
                <a:gd name="T14" fmla="*/ 0 w 39"/>
                <a:gd name="T15" fmla="*/ 0 h 6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670">
                  <a:moveTo>
                    <a:pt x="0" y="0"/>
                  </a:moveTo>
                  <a:cubicBezTo>
                    <a:pt x="0" y="670"/>
                    <a:pt x="0" y="670"/>
                    <a:pt x="0" y="670"/>
                  </a:cubicBezTo>
                  <a:cubicBezTo>
                    <a:pt x="39" y="670"/>
                    <a:pt x="39" y="670"/>
                    <a:pt x="39" y="670"/>
                  </a:cubicBezTo>
                  <a:cubicBezTo>
                    <a:pt x="39" y="669"/>
                    <a:pt x="39" y="669"/>
                    <a:pt x="39" y="669"/>
                  </a:cubicBezTo>
                  <a:cubicBezTo>
                    <a:pt x="37" y="669"/>
                    <a:pt x="37" y="669"/>
                    <a:pt x="37" y="669"/>
                  </a:cubicBezTo>
                  <a:cubicBezTo>
                    <a:pt x="37" y="29"/>
                    <a:pt x="37" y="29"/>
                    <a:pt x="37" y="29"/>
                  </a:cubicBezTo>
                  <a:cubicBezTo>
                    <a:pt x="37" y="29"/>
                    <a:pt x="37" y="28"/>
                    <a:pt x="37" y="27"/>
                  </a:cubicBezTo>
                  <a:cubicBezTo>
                    <a:pt x="34" y="18"/>
                    <a:pt x="24" y="0"/>
                    <a:pt x="0" y="0"/>
                  </a:cubicBezTo>
                </a:path>
              </a:pathLst>
            </a:custGeom>
            <a:solidFill>
              <a:srgbClr val="82B73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281" name="Freeform 43"/>
            <p:cNvSpPr>
              <a:spLocks/>
            </p:cNvSpPr>
            <p:nvPr/>
          </p:nvSpPr>
          <p:spPr bwMode="auto">
            <a:xfrm>
              <a:off x="5724363"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2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2" y="672"/>
                    <a:pt x="2" y="672"/>
                    <a:pt x="2"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82B73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282" name="Freeform 44"/>
            <p:cNvSpPr>
              <a:spLocks/>
            </p:cNvSpPr>
            <p:nvPr/>
          </p:nvSpPr>
          <p:spPr bwMode="auto">
            <a:xfrm>
              <a:off x="5665117" y="5357314"/>
              <a:ext cx="65306" cy="181106"/>
            </a:xfrm>
            <a:custGeom>
              <a:avLst/>
              <a:gdLst>
                <a:gd name="T0" fmla="*/ 7 w 41"/>
                <a:gd name="T1" fmla="*/ 0 h 114"/>
                <a:gd name="T2" fmla="*/ 0 w 41"/>
                <a:gd name="T3" fmla="*/ 0 h 114"/>
                <a:gd name="T4" fmla="*/ 0 w 41"/>
                <a:gd name="T5" fmla="*/ 114 h 114"/>
                <a:gd name="T6" fmla="*/ 6 w 41"/>
                <a:gd name="T7" fmla="*/ 114 h 114"/>
                <a:gd name="T8" fmla="*/ 40 w 41"/>
                <a:gd name="T9" fmla="*/ 112 h 114"/>
                <a:gd name="T10" fmla="*/ 41 w 41"/>
                <a:gd name="T11" fmla="*/ 111 h 114"/>
                <a:gd name="T12" fmla="*/ 7 w 41"/>
                <a:gd name="T13" fmla="*/ 0 h 114"/>
              </a:gdLst>
              <a:ahLst/>
              <a:cxnLst>
                <a:cxn ang="0">
                  <a:pos x="T0" y="T1"/>
                </a:cxn>
                <a:cxn ang="0">
                  <a:pos x="T2" y="T3"/>
                </a:cxn>
                <a:cxn ang="0">
                  <a:pos x="T4" y="T5"/>
                </a:cxn>
                <a:cxn ang="0">
                  <a:pos x="T6" y="T7"/>
                </a:cxn>
                <a:cxn ang="0">
                  <a:pos x="T8" y="T9"/>
                </a:cxn>
                <a:cxn ang="0">
                  <a:pos x="T10" y="T11"/>
                </a:cxn>
                <a:cxn ang="0">
                  <a:pos x="T12" y="T13"/>
                </a:cxn>
              </a:cxnLst>
              <a:rect l="0" t="0" r="r" b="b"/>
              <a:pathLst>
                <a:path w="41" h="114">
                  <a:moveTo>
                    <a:pt x="7" y="0"/>
                  </a:moveTo>
                  <a:cubicBezTo>
                    <a:pt x="0" y="0"/>
                    <a:pt x="0" y="0"/>
                    <a:pt x="0" y="0"/>
                  </a:cubicBezTo>
                  <a:cubicBezTo>
                    <a:pt x="0" y="114"/>
                    <a:pt x="0" y="114"/>
                    <a:pt x="0" y="114"/>
                  </a:cubicBezTo>
                  <a:cubicBezTo>
                    <a:pt x="2" y="114"/>
                    <a:pt x="4" y="114"/>
                    <a:pt x="6" y="114"/>
                  </a:cubicBezTo>
                  <a:cubicBezTo>
                    <a:pt x="16" y="114"/>
                    <a:pt x="28" y="114"/>
                    <a:pt x="40" y="112"/>
                  </a:cubicBezTo>
                  <a:cubicBezTo>
                    <a:pt x="41" y="112"/>
                    <a:pt x="41" y="111"/>
                    <a:pt x="41" y="111"/>
                  </a:cubicBezTo>
                  <a:cubicBezTo>
                    <a:pt x="7" y="0"/>
                    <a:pt x="7" y="0"/>
                    <a:pt x="7" y="0"/>
                  </a:cubicBezTo>
                </a:path>
              </a:pathLst>
            </a:custGeom>
            <a:solidFill>
              <a:srgbClr val="82B73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grpSp>
      <p:grpSp>
        <p:nvGrpSpPr>
          <p:cNvPr id="283" name="Group 7"/>
          <p:cNvGrpSpPr/>
          <p:nvPr userDrawn="1"/>
        </p:nvGrpSpPr>
        <p:grpSpPr>
          <a:xfrm rot="10800000" flipV="1">
            <a:off x="308857" y="6225655"/>
            <a:ext cx="407214" cy="1502706"/>
            <a:chOff x="6959786" y="5355294"/>
            <a:chExt cx="407320" cy="1502706"/>
          </a:xfrm>
        </p:grpSpPr>
        <p:sp>
          <p:nvSpPr>
            <p:cNvPr id="284" name="Freeform 17"/>
            <p:cNvSpPr>
              <a:spLocks/>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285" name="Freeform 18"/>
            <p:cNvSpPr>
              <a:spLocks/>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286" name="Freeform 19"/>
            <p:cNvSpPr>
              <a:spLocks/>
            </p:cNvSpPr>
            <p:nvPr/>
          </p:nvSpPr>
          <p:spPr bwMode="auto">
            <a:xfrm>
              <a:off x="7058755" y="5786851"/>
              <a:ext cx="123879" cy="1068456"/>
            </a:xfrm>
            <a:custGeom>
              <a:avLst/>
              <a:gdLst>
                <a:gd name="T0" fmla="*/ 78 w 78"/>
                <a:gd name="T1" fmla="*/ 671 h 671"/>
                <a:gd name="T2" fmla="*/ 0 w 78"/>
                <a:gd name="T3" fmla="*/ 671 h 671"/>
                <a:gd name="T4" fmla="*/ 0 w 78"/>
                <a:gd name="T5" fmla="*/ 32 h 671"/>
                <a:gd name="T6" fmla="*/ 38 w 78"/>
                <a:gd name="T7" fmla="*/ 1 h 671"/>
                <a:gd name="T8" fmla="*/ 78 w 78"/>
                <a:gd name="T9" fmla="*/ 32 h 671"/>
                <a:gd name="T10" fmla="*/ 78 w 78"/>
                <a:gd name="T11" fmla="*/ 671 h 671"/>
              </a:gdLst>
              <a:ahLst/>
              <a:cxnLst>
                <a:cxn ang="0">
                  <a:pos x="T0" y="T1"/>
                </a:cxn>
                <a:cxn ang="0">
                  <a:pos x="T2" y="T3"/>
                </a:cxn>
                <a:cxn ang="0">
                  <a:pos x="T4" y="T5"/>
                </a:cxn>
                <a:cxn ang="0">
                  <a:pos x="T6" y="T7"/>
                </a:cxn>
                <a:cxn ang="0">
                  <a:pos x="T8" y="T9"/>
                </a:cxn>
                <a:cxn ang="0">
                  <a:pos x="T10" y="T11"/>
                </a:cxn>
              </a:cxnLst>
              <a:rect l="0" t="0" r="r" b="b"/>
              <a:pathLst>
                <a:path w="78" h="671">
                  <a:moveTo>
                    <a:pt x="78" y="671"/>
                  </a:moveTo>
                  <a:cubicBezTo>
                    <a:pt x="0" y="671"/>
                    <a:pt x="0" y="671"/>
                    <a:pt x="0" y="671"/>
                  </a:cubicBezTo>
                  <a:cubicBezTo>
                    <a:pt x="0" y="32"/>
                    <a:pt x="0" y="32"/>
                    <a:pt x="0" y="32"/>
                  </a:cubicBezTo>
                  <a:cubicBezTo>
                    <a:pt x="0" y="32"/>
                    <a:pt x="4" y="1"/>
                    <a:pt x="38" y="1"/>
                  </a:cubicBezTo>
                  <a:cubicBezTo>
                    <a:pt x="72" y="0"/>
                    <a:pt x="78" y="32"/>
                    <a:pt x="78" y="32"/>
                  </a:cubicBezTo>
                  <a:cubicBezTo>
                    <a:pt x="78" y="671"/>
                    <a:pt x="78" y="671"/>
                    <a:pt x="78" y="671"/>
                  </a:cubicBezTo>
                </a:path>
              </a:pathLst>
            </a:custGeom>
            <a:solidFill>
              <a:srgbClr val="44546A">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287" name="Freeform 20"/>
            <p:cNvSpPr>
              <a:spLocks/>
            </p:cNvSpPr>
            <p:nvPr/>
          </p:nvSpPr>
          <p:spPr bwMode="auto">
            <a:xfrm>
              <a:off x="7181287"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F778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288" name="Freeform 21"/>
            <p:cNvSpPr>
              <a:spLocks/>
            </p:cNvSpPr>
            <p:nvPr/>
          </p:nvSpPr>
          <p:spPr bwMode="auto">
            <a:xfrm>
              <a:off x="6959786"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44546A">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289" name="Freeform 22"/>
            <p:cNvSpPr>
              <a:spLocks/>
            </p:cNvSpPr>
            <p:nvPr/>
          </p:nvSpPr>
          <p:spPr bwMode="auto">
            <a:xfrm>
              <a:off x="7056735" y="5357314"/>
              <a:ext cx="130611" cy="191204"/>
            </a:xfrm>
            <a:custGeom>
              <a:avLst/>
              <a:gdLst>
                <a:gd name="T0" fmla="*/ 0 w 82"/>
                <a:gd name="T1" fmla="*/ 110 h 120"/>
                <a:gd name="T2" fmla="*/ 82 w 82"/>
                <a:gd name="T3" fmla="*/ 112 h 120"/>
                <a:gd name="T4" fmla="*/ 48 w 82"/>
                <a:gd name="T5" fmla="*/ 0 h 120"/>
                <a:gd name="T6" fmla="*/ 28 w 82"/>
                <a:gd name="T7" fmla="*/ 0 h 120"/>
                <a:gd name="T8" fmla="*/ 0 w 82"/>
                <a:gd name="T9" fmla="*/ 110 h 120"/>
              </a:gdLst>
              <a:ahLst/>
              <a:cxnLst>
                <a:cxn ang="0">
                  <a:pos x="T0" y="T1"/>
                </a:cxn>
                <a:cxn ang="0">
                  <a:pos x="T2" y="T3"/>
                </a:cxn>
                <a:cxn ang="0">
                  <a:pos x="T4" y="T5"/>
                </a:cxn>
                <a:cxn ang="0">
                  <a:pos x="T6" y="T7"/>
                </a:cxn>
                <a:cxn ang="0">
                  <a:pos x="T8" y="T9"/>
                </a:cxn>
              </a:cxnLst>
              <a:rect l="0" t="0" r="r" b="b"/>
              <a:pathLst>
                <a:path w="82" h="120">
                  <a:moveTo>
                    <a:pt x="0" y="110"/>
                  </a:moveTo>
                  <a:cubicBezTo>
                    <a:pt x="0" y="110"/>
                    <a:pt x="39" y="120"/>
                    <a:pt x="82" y="112"/>
                  </a:cubicBezTo>
                  <a:cubicBezTo>
                    <a:pt x="48" y="0"/>
                    <a:pt x="48" y="0"/>
                    <a:pt x="48" y="0"/>
                  </a:cubicBezTo>
                  <a:cubicBezTo>
                    <a:pt x="28" y="0"/>
                    <a:pt x="28" y="0"/>
                    <a:pt x="28" y="0"/>
                  </a:cubicBezTo>
                  <a:cubicBezTo>
                    <a:pt x="0" y="110"/>
                    <a:pt x="0" y="110"/>
                    <a:pt x="0" y="110"/>
                  </a:cubicBezTo>
                </a:path>
              </a:pathLst>
            </a:custGeom>
            <a:solidFill>
              <a:srgbClr val="44546A">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290" name="Freeform 45"/>
            <p:cNvSpPr>
              <a:spLocks/>
            </p:cNvSpPr>
            <p:nvPr/>
          </p:nvSpPr>
          <p:spPr bwMode="auto">
            <a:xfrm>
              <a:off x="7117328" y="5355294"/>
              <a:ext cx="249778" cy="1502706"/>
            </a:xfrm>
            <a:custGeom>
              <a:avLst/>
              <a:gdLst>
                <a:gd name="T0" fmla="*/ 34 w 157"/>
                <a:gd name="T1" fmla="*/ 0 h 944"/>
                <a:gd name="T2" fmla="*/ 0 w 157"/>
                <a:gd name="T3" fmla="*/ 1 h 944"/>
                <a:gd name="T4" fmla="*/ 0 w 157"/>
                <a:gd name="T5" fmla="*/ 1 h 944"/>
                <a:gd name="T6" fmla="*/ 10 w 157"/>
                <a:gd name="T7" fmla="*/ 1 h 944"/>
                <a:gd name="T8" fmla="*/ 44 w 157"/>
                <a:gd name="T9" fmla="*/ 113 h 944"/>
                <a:gd name="T10" fmla="*/ 44 w 157"/>
                <a:gd name="T11" fmla="*/ 113 h 944"/>
                <a:gd name="T12" fmla="*/ 98 w 157"/>
                <a:gd name="T13" fmla="*/ 284 h 944"/>
                <a:gd name="T14" fmla="*/ 97 w 157"/>
                <a:gd name="T15" fmla="*/ 286 h 944"/>
                <a:gd name="T16" fmla="*/ 103 w 157"/>
                <a:gd name="T17" fmla="*/ 301 h 944"/>
                <a:gd name="T18" fmla="*/ 103 w 157"/>
                <a:gd name="T19" fmla="*/ 941 h 944"/>
                <a:gd name="T20" fmla="*/ 41 w 157"/>
                <a:gd name="T21" fmla="*/ 941 h 944"/>
                <a:gd name="T22" fmla="*/ 41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10" y="1"/>
                    <a:pt x="10" y="1"/>
                    <a:pt x="10" y="1"/>
                  </a:cubicBezTo>
                  <a:cubicBezTo>
                    <a:pt x="44" y="113"/>
                    <a:pt x="44" y="113"/>
                    <a:pt x="44" y="113"/>
                  </a:cubicBezTo>
                  <a:cubicBezTo>
                    <a:pt x="44" y="113"/>
                    <a:pt x="44" y="113"/>
                    <a:pt x="44" y="113"/>
                  </a:cubicBezTo>
                  <a:cubicBezTo>
                    <a:pt x="98" y="284"/>
                    <a:pt x="98" y="284"/>
                    <a:pt x="98" y="284"/>
                  </a:cubicBezTo>
                  <a:cubicBezTo>
                    <a:pt x="97" y="286"/>
                    <a:pt x="97" y="286"/>
                    <a:pt x="97" y="286"/>
                  </a:cubicBezTo>
                  <a:cubicBezTo>
                    <a:pt x="101" y="293"/>
                    <a:pt x="103" y="301"/>
                    <a:pt x="103" y="301"/>
                  </a:cubicBezTo>
                  <a:cubicBezTo>
                    <a:pt x="103" y="941"/>
                    <a:pt x="103" y="941"/>
                    <a:pt x="103" y="941"/>
                  </a:cubicBezTo>
                  <a:cubicBezTo>
                    <a:pt x="41" y="941"/>
                    <a:pt x="41" y="941"/>
                    <a:pt x="41" y="941"/>
                  </a:cubicBezTo>
                  <a:cubicBezTo>
                    <a:pt x="41" y="942"/>
                    <a:pt x="41" y="942"/>
                    <a:pt x="41"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291" name="Freeform 46"/>
            <p:cNvSpPr>
              <a:spLocks/>
            </p:cNvSpPr>
            <p:nvPr/>
          </p:nvSpPr>
          <p:spPr bwMode="auto">
            <a:xfrm>
              <a:off x="7117328" y="5535727"/>
              <a:ext cx="156195" cy="295559"/>
            </a:xfrm>
            <a:custGeom>
              <a:avLst/>
              <a:gdLst>
                <a:gd name="T0" fmla="*/ 44 w 98"/>
                <a:gd name="T1" fmla="*/ 0 h 186"/>
                <a:gd name="T2" fmla="*/ 9 w 98"/>
                <a:gd name="T3" fmla="*/ 3 h 186"/>
                <a:gd name="T4" fmla="*/ 0 w 98"/>
                <a:gd name="T5" fmla="*/ 3 h 186"/>
                <a:gd name="T6" fmla="*/ 0 w 98"/>
                <a:gd name="T7" fmla="*/ 159 h 186"/>
                <a:gd name="T8" fmla="*/ 1 w 98"/>
                <a:gd name="T9" fmla="*/ 159 h 186"/>
                <a:gd name="T10" fmla="*/ 2 w 98"/>
                <a:gd name="T11" fmla="*/ 159 h 186"/>
                <a:gd name="T12" fmla="*/ 40 w 98"/>
                <a:gd name="T13" fmla="*/ 186 h 186"/>
                <a:gd name="T14" fmla="*/ 71 w 98"/>
                <a:gd name="T15" fmla="*/ 156 h 186"/>
                <a:gd name="T16" fmla="*/ 71 w 98"/>
                <a:gd name="T17" fmla="*/ 156 h 186"/>
                <a:gd name="T18" fmla="*/ 97 w 98"/>
                <a:gd name="T19" fmla="*/ 173 h 186"/>
                <a:gd name="T20" fmla="*/ 98 w 98"/>
                <a:gd name="T21" fmla="*/ 171 h 186"/>
                <a:gd name="T22" fmla="*/ 44 w 98"/>
                <a:gd name="T23"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8" h="186">
                  <a:moveTo>
                    <a:pt x="44" y="0"/>
                  </a:moveTo>
                  <a:cubicBezTo>
                    <a:pt x="31" y="2"/>
                    <a:pt x="20" y="3"/>
                    <a:pt x="9" y="3"/>
                  </a:cubicBezTo>
                  <a:cubicBezTo>
                    <a:pt x="6" y="3"/>
                    <a:pt x="3" y="3"/>
                    <a:pt x="0" y="3"/>
                  </a:cubicBezTo>
                  <a:cubicBezTo>
                    <a:pt x="0" y="159"/>
                    <a:pt x="0" y="159"/>
                    <a:pt x="0" y="159"/>
                  </a:cubicBezTo>
                  <a:cubicBezTo>
                    <a:pt x="0" y="159"/>
                    <a:pt x="1" y="159"/>
                    <a:pt x="1" y="159"/>
                  </a:cubicBezTo>
                  <a:cubicBezTo>
                    <a:pt x="2" y="159"/>
                    <a:pt x="2" y="159"/>
                    <a:pt x="2" y="159"/>
                  </a:cubicBezTo>
                  <a:cubicBezTo>
                    <a:pt x="27" y="159"/>
                    <a:pt x="37" y="177"/>
                    <a:pt x="40" y="186"/>
                  </a:cubicBezTo>
                  <a:cubicBezTo>
                    <a:pt x="42" y="179"/>
                    <a:pt x="48" y="157"/>
                    <a:pt x="71" y="156"/>
                  </a:cubicBezTo>
                  <a:cubicBezTo>
                    <a:pt x="71" y="156"/>
                    <a:pt x="71" y="156"/>
                    <a:pt x="71" y="156"/>
                  </a:cubicBezTo>
                  <a:cubicBezTo>
                    <a:pt x="85" y="156"/>
                    <a:pt x="92" y="165"/>
                    <a:pt x="97" y="173"/>
                  </a:cubicBezTo>
                  <a:cubicBezTo>
                    <a:pt x="98" y="171"/>
                    <a:pt x="98" y="171"/>
                    <a:pt x="98" y="171"/>
                  </a:cubicBezTo>
                  <a:cubicBezTo>
                    <a:pt x="44" y="0"/>
                    <a:pt x="44" y="0"/>
                    <a:pt x="44"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292" name="Freeform 47"/>
            <p:cNvSpPr>
              <a:spLocks/>
            </p:cNvSpPr>
            <p:nvPr/>
          </p:nvSpPr>
          <p:spPr bwMode="auto">
            <a:xfrm>
              <a:off x="7117328" y="5788871"/>
              <a:ext cx="65306" cy="1066436"/>
            </a:xfrm>
            <a:custGeom>
              <a:avLst/>
              <a:gdLst>
                <a:gd name="T0" fmla="*/ 2 w 41"/>
                <a:gd name="T1" fmla="*/ 0 h 670"/>
                <a:gd name="T2" fmla="*/ 1 w 41"/>
                <a:gd name="T3" fmla="*/ 0 h 670"/>
                <a:gd name="T4" fmla="*/ 0 w 41"/>
                <a:gd name="T5" fmla="*/ 0 h 670"/>
                <a:gd name="T6" fmla="*/ 0 w 41"/>
                <a:gd name="T7" fmla="*/ 670 h 670"/>
                <a:gd name="T8" fmla="*/ 41 w 41"/>
                <a:gd name="T9" fmla="*/ 670 h 670"/>
                <a:gd name="T10" fmla="*/ 41 w 41"/>
                <a:gd name="T11" fmla="*/ 669 h 670"/>
                <a:gd name="T12" fmla="*/ 40 w 41"/>
                <a:gd name="T13" fmla="*/ 669 h 670"/>
                <a:gd name="T14" fmla="*/ 40 w 41"/>
                <a:gd name="T15" fmla="*/ 29 h 670"/>
                <a:gd name="T16" fmla="*/ 40 w 41"/>
                <a:gd name="T17" fmla="*/ 27 h 670"/>
                <a:gd name="T18" fmla="*/ 2 w 41"/>
                <a:gd name="T19" fmla="*/ 0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670">
                  <a:moveTo>
                    <a:pt x="2" y="0"/>
                  </a:moveTo>
                  <a:cubicBezTo>
                    <a:pt x="2" y="0"/>
                    <a:pt x="2" y="0"/>
                    <a:pt x="1" y="0"/>
                  </a:cubicBezTo>
                  <a:cubicBezTo>
                    <a:pt x="1" y="0"/>
                    <a:pt x="0" y="0"/>
                    <a:pt x="0" y="0"/>
                  </a:cubicBezTo>
                  <a:cubicBezTo>
                    <a:pt x="0" y="670"/>
                    <a:pt x="0" y="670"/>
                    <a:pt x="0" y="670"/>
                  </a:cubicBezTo>
                  <a:cubicBezTo>
                    <a:pt x="41" y="670"/>
                    <a:pt x="41" y="670"/>
                    <a:pt x="41" y="670"/>
                  </a:cubicBezTo>
                  <a:cubicBezTo>
                    <a:pt x="41" y="669"/>
                    <a:pt x="41" y="669"/>
                    <a:pt x="41" y="669"/>
                  </a:cubicBezTo>
                  <a:cubicBezTo>
                    <a:pt x="40" y="669"/>
                    <a:pt x="40" y="669"/>
                    <a:pt x="40" y="669"/>
                  </a:cubicBezTo>
                  <a:cubicBezTo>
                    <a:pt x="40" y="29"/>
                    <a:pt x="40" y="29"/>
                    <a:pt x="40" y="29"/>
                  </a:cubicBezTo>
                  <a:cubicBezTo>
                    <a:pt x="40" y="29"/>
                    <a:pt x="40" y="28"/>
                    <a:pt x="40" y="27"/>
                  </a:cubicBezTo>
                  <a:cubicBezTo>
                    <a:pt x="37" y="18"/>
                    <a:pt x="27" y="0"/>
                    <a:pt x="2" y="0"/>
                  </a:cubicBezTo>
                </a:path>
              </a:pathLst>
            </a:custGeom>
            <a:solidFill>
              <a:srgbClr val="44546A"/>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293" name="Freeform 48"/>
            <p:cNvSpPr>
              <a:spLocks/>
            </p:cNvSpPr>
            <p:nvPr/>
          </p:nvSpPr>
          <p:spPr bwMode="auto">
            <a:xfrm>
              <a:off x="7181287"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1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1" y="672"/>
                    <a:pt x="1" y="672"/>
                    <a:pt x="1"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44546A"/>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294" name="Freeform 49"/>
            <p:cNvSpPr>
              <a:spLocks/>
            </p:cNvSpPr>
            <p:nvPr/>
          </p:nvSpPr>
          <p:spPr bwMode="auto">
            <a:xfrm>
              <a:off x="7117328" y="5357314"/>
              <a:ext cx="70019" cy="183125"/>
            </a:xfrm>
            <a:custGeom>
              <a:avLst/>
              <a:gdLst>
                <a:gd name="T0" fmla="*/ 10 w 44"/>
                <a:gd name="T1" fmla="*/ 0 h 115"/>
                <a:gd name="T2" fmla="*/ 0 w 44"/>
                <a:gd name="T3" fmla="*/ 0 h 115"/>
                <a:gd name="T4" fmla="*/ 0 w 44"/>
                <a:gd name="T5" fmla="*/ 115 h 115"/>
                <a:gd name="T6" fmla="*/ 9 w 44"/>
                <a:gd name="T7" fmla="*/ 115 h 115"/>
                <a:gd name="T8" fmla="*/ 44 w 44"/>
                <a:gd name="T9" fmla="*/ 112 h 115"/>
                <a:gd name="T10" fmla="*/ 44 w 44"/>
                <a:gd name="T11" fmla="*/ 112 h 115"/>
                <a:gd name="T12" fmla="*/ 10 w 44"/>
                <a:gd name="T13" fmla="*/ 0 h 115"/>
              </a:gdLst>
              <a:ahLst/>
              <a:cxnLst>
                <a:cxn ang="0">
                  <a:pos x="T0" y="T1"/>
                </a:cxn>
                <a:cxn ang="0">
                  <a:pos x="T2" y="T3"/>
                </a:cxn>
                <a:cxn ang="0">
                  <a:pos x="T4" y="T5"/>
                </a:cxn>
                <a:cxn ang="0">
                  <a:pos x="T6" y="T7"/>
                </a:cxn>
                <a:cxn ang="0">
                  <a:pos x="T8" y="T9"/>
                </a:cxn>
                <a:cxn ang="0">
                  <a:pos x="T10" y="T11"/>
                </a:cxn>
                <a:cxn ang="0">
                  <a:pos x="T12" y="T13"/>
                </a:cxn>
              </a:cxnLst>
              <a:rect l="0" t="0" r="r" b="b"/>
              <a:pathLst>
                <a:path w="44" h="115">
                  <a:moveTo>
                    <a:pt x="10" y="0"/>
                  </a:moveTo>
                  <a:cubicBezTo>
                    <a:pt x="0" y="0"/>
                    <a:pt x="0" y="0"/>
                    <a:pt x="0" y="0"/>
                  </a:cubicBezTo>
                  <a:cubicBezTo>
                    <a:pt x="0" y="115"/>
                    <a:pt x="0" y="115"/>
                    <a:pt x="0" y="115"/>
                  </a:cubicBezTo>
                  <a:cubicBezTo>
                    <a:pt x="3" y="115"/>
                    <a:pt x="6" y="115"/>
                    <a:pt x="9" y="115"/>
                  </a:cubicBezTo>
                  <a:cubicBezTo>
                    <a:pt x="20" y="115"/>
                    <a:pt x="31" y="114"/>
                    <a:pt x="44" y="112"/>
                  </a:cubicBezTo>
                  <a:cubicBezTo>
                    <a:pt x="44" y="112"/>
                    <a:pt x="44" y="112"/>
                    <a:pt x="44" y="112"/>
                  </a:cubicBezTo>
                  <a:cubicBezTo>
                    <a:pt x="10" y="0"/>
                    <a:pt x="10" y="0"/>
                    <a:pt x="10" y="0"/>
                  </a:cubicBezTo>
                </a:path>
              </a:pathLst>
            </a:custGeom>
            <a:solidFill>
              <a:srgbClr val="44546A"/>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grpSp>
      <p:grpSp>
        <p:nvGrpSpPr>
          <p:cNvPr id="295" name="Group 5"/>
          <p:cNvGrpSpPr/>
          <p:nvPr userDrawn="1"/>
        </p:nvGrpSpPr>
        <p:grpSpPr>
          <a:xfrm rot="10800000" flipV="1">
            <a:off x="1263958" y="6225655"/>
            <a:ext cx="403847" cy="2588666"/>
            <a:chOff x="6007804" y="4266641"/>
            <a:chExt cx="403952" cy="2588666"/>
          </a:xfrm>
        </p:grpSpPr>
        <p:sp>
          <p:nvSpPr>
            <p:cNvPr id="296" name="Freeform 29"/>
            <p:cNvSpPr>
              <a:spLocks/>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297" name="Freeform 30"/>
            <p:cNvSpPr>
              <a:spLocks/>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298" name="Freeform 31"/>
            <p:cNvSpPr>
              <a:spLocks/>
            </p:cNvSpPr>
            <p:nvPr/>
          </p:nvSpPr>
          <p:spPr bwMode="auto">
            <a:xfrm>
              <a:off x="6104752" y="4694831"/>
              <a:ext cx="125899" cy="2160476"/>
            </a:xfrm>
            <a:custGeom>
              <a:avLst/>
              <a:gdLst>
                <a:gd name="T0" fmla="*/ 79 w 79"/>
                <a:gd name="T1" fmla="*/ 1357 h 1357"/>
                <a:gd name="T2" fmla="*/ 0 w 79"/>
                <a:gd name="T3" fmla="*/ 1357 h 1357"/>
                <a:gd name="T4" fmla="*/ 0 w 79"/>
                <a:gd name="T5" fmla="*/ 32 h 1357"/>
                <a:gd name="T6" fmla="*/ 39 w 79"/>
                <a:gd name="T7" fmla="*/ 1 h 1357"/>
                <a:gd name="T8" fmla="*/ 79 w 79"/>
                <a:gd name="T9" fmla="*/ 32 h 1357"/>
                <a:gd name="T10" fmla="*/ 79 w 79"/>
                <a:gd name="T11" fmla="*/ 1357 h 1357"/>
              </a:gdLst>
              <a:ahLst/>
              <a:cxnLst>
                <a:cxn ang="0">
                  <a:pos x="T0" y="T1"/>
                </a:cxn>
                <a:cxn ang="0">
                  <a:pos x="T2" y="T3"/>
                </a:cxn>
                <a:cxn ang="0">
                  <a:pos x="T4" y="T5"/>
                </a:cxn>
                <a:cxn ang="0">
                  <a:pos x="T6" y="T7"/>
                </a:cxn>
                <a:cxn ang="0">
                  <a:pos x="T8" y="T9"/>
                </a:cxn>
                <a:cxn ang="0">
                  <a:pos x="T10" y="T11"/>
                </a:cxn>
              </a:cxnLst>
              <a:rect l="0" t="0" r="r" b="b"/>
              <a:pathLst>
                <a:path w="79" h="1357">
                  <a:moveTo>
                    <a:pt x="79" y="1357"/>
                  </a:moveTo>
                  <a:cubicBezTo>
                    <a:pt x="0" y="1357"/>
                    <a:pt x="0" y="1357"/>
                    <a:pt x="0" y="1357"/>
                  </a:cubicBezTo>
                  <a:cubicBezTo>
                    <a:pt x="0" y="32"/>
                    <a:pt x="0" y="32"/>
                    <a:pt x="0" y="32"/>
                  </a:cubicBezTo>
                  <a:cubicBezTo>
                    <a:pt x="0" y="32"/>
                    <a:pt x="5" y="1"/>
                    <a:pt x="39" y="1"/>
                  </a:cubicBezTo>
                  <a:cubicBezTo>
                    <a:pt x="73" y="0"/>
                    <a:pt x="79" y="32"/>
                    <a:pt x="79" y="32"/>
                  </a:cubicBezTo>
                  <a:cubicBezTo>
                    <a:pt x="79" y="1357"/>
                    <a:pt x="79" y="1357"/>
                    <a:pt x="79" y="1357"/>
                  </a:cubicBezTo>
                </a:path>
              </a:pathLst>
            </a:custGeom>
            <a:solidFill>
              <a:srgbClr val="F39C11">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299" name="Freeform 32"/>
            <p:cNvSpPr>
              <a:spLocks/>
            </p:cNvSpPr>
            <p:nvPr/>
          </p:nvSpPr>
          <p:spPr bwMode="auto">
            <a:xfrm>
              <a:off x="6228631" y="4692138"/>
              <a:ext cx="100315" cy="2161149"/>
            </a:xfrm>
            <a:custGeom>
              <a:avLst/>
              <a:gdLst>
                <a:gd name="T0" fmla="*/ 63 w 63"/>
                <a:gd name="T1" fmla="*/ 1358 h 1358"/>
                <a:gd name="T2" fmla="*/ 0 w 63"/>
                <a:gd name="T3" fmla="*/ 1358 h 1358"/>
                <a:gd name="T4" fmla="*/ 0 w 63"/>
                <a:gd name="T5" fmla="*/ 32 h 1358"/>
                <a:gd name="T6" fmla="*/ 30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0" y="0"/>
                  </a:cubicBezTo>
                  <a:cubicBezTo>
                    <a:pt x="57" y="0"/>
                    <a:pt x="63" y="32"/>
                    <a:pt x="63" y="32"/>
                  </a:cubicBezTo>
                  <a:cubicBezTo>
                    <a:pt x="63" y="1358"/>
                    <a:pt x="63" y="1358"/>
                    <a:pt x="63" y="1358"/>
                  </a:cubicBezTo>
                </a:path>
              </a:pathLst>
            </a:custGeom>
            <a:solidFill>
              <a:srgbClr val="FFB1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00" name="Freeform 33"/>
            <p:cNvSpPr>
              <a:spLocks/>
            </p:cNvSpPr>
            <p:nvPr/>
          </p:nvSpPr>
          <p:spPr bwMode="auto">
            <a:xfrm>
              <a:off x="6007804" y="4692138"/>
              <a:ext cx="100315" cy="2161149"/>
            </a:xfrm>
            <a:custGeom>
              <a:avLst/>
              <a:gdLst>
                <a:gd name="T0" fmla="*/ 63 w 63"/>
                <a:gd name="T1" fmla="*/ 1358 h 1358"/>
                <a:gd name="T2" fmla="*/ 0 w 63"/>
                <a:gd name="T3" fmla="*/ 1358 h 1358"/>
                <a:gd name="T4" fmla="*/ 0 w 63"/>
                <a:gd name="T5" fmla="*/ 32 h 1358"/>
                <a:gd name="T6" fmla="*/ 31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1" y="0"/>
                  </a:cubicBezTo>
                  <a:cubicBezTo>
                    <a:pt x="58" y="0"/>
                    <a:pt x="63" y="32"/>
                    <a:pt x="63" y="32"/>
                  </a:cubicBezTo>
                  <a:lnTo>
                    <a:pt x="63" y="1358"/>
                  </a:lnTo>
                  <a:close/>
                </a:path>
              </a:pathLst>
            </a:custGeom>
            <a:solidFill>
              <a:srgbClr val="F39C11">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01" name="Freeform 34"/>
            <p:cNvSpPr>
              <a:spLocks/>
            </p:cNvSpPr>
            <p:nvPr/>
          </p:nvSpPr>
          <p:spPr bwMode="auto">
            <a:xfrm>
              <a:off x="6104752" y="4268661"/>
              <a:ext cx="129265" cy="185818"/>
            </a:xfrm>
            <a:custGeom>
              <a:avLst/>
              <a:gdLst>
                <a:gd name="T0" fmla="*/ 0 w 81"/>
                <a:gd name="T1" fmla="*/ 107 h 117"/>
                <a:gd name="T2" fmla="*/ 81 w 81"/>
                <a:gd name="T3" fmla="*/ 109 h 117"/>
                <a:gd name="T4" fmla="*/ 48 w 81"/>
                <a:gd name="T5" fmla="*/ 0 h 117"/>
                <a:gd name="T6" fmla="*/ 28 w 81"/>
                <a:gd name="T7" fmla="*/ 0 h 117"/>
                <a:gd name="T8" fmla="*/ 0 w 81"/>
                <a:gd name="T9" fmla="*/ 107 h 117"/>
              </a:gdLst>
              <a:ahLst/>
              <a:cxnLst>
                <a:cxn ang="0">
                  <a:pos x="T0" y="T1"/>
                </a:cxn>
                <a:cxn ang="0">
                  <a:pos x="T2" y="T3"/>
                </a:cxn>
                <a:cxn ang="0">
                  <a:pos x="T4" y="T5"/>
                </a:cxn>
                <a:cxn ang="0">
                  <a:pos x="T6" y="T7"/>
                </a:cxn>
                <a:cxn ang="0">
                  <a:pos x="T8" y="T9"/>
                </a:cxn>
              </a:cxnLst>
              <a:rect l="0" t="0" r="r" b="b"/>
              <a:pathLst>
                <a:path w="81" h="117">
                  <a:moveTo>
                    <a:pt x="0" y="107"/>
                  </a:moveTo>
                  <a:cubicBezTo>
                    <a:pt x="0" y="107"/>
                    <a:pt x="39" y="117"/>
                    <a:pt x="81" y="109"/>
                  </a:cubicBezTo>
                  <a:cubicBezTo>
                    <a:pt x="48" y="0"/>
                    <a:pt x="48" y="0"/>
                    <a:pt x="48" y="0"/>
                  </a:cubicBezTo>
                  <a:cubicBezTo>
                    <a:pt x="28" y="0"/>
                    <a:pt x="28" y="0"/>
                    <a:pt x="28" y="0"/>
                  </a:cubicBezTo>
                  <a:cubicBezTo>
                    <a:pt x="0" y="107"/>
                    <a:pt x="0" y="107"/>
                    <a:pt x="0" y="107"/>
                  </a:cubicBezTo>
                </a:path>
              </a:pathLst>
            </a:custGeom>
            <a:solidFill>
              <a:srgbClr val="F39C11">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02" name="Freeform 50"/>
            <p:cNvSpPr>
              <a:spLocks/>
            </p:cNvSpPr>
            <p:nvPr/>
          </p:nvSpPr>
          <p:spPr bwMode="auto">
            <a:xfrm>
              <a:off x="6173424" y="4266641"/>
              <a:ext cx="238332" cy="2588666"/>
            </a:xfrm>
            <a:custGeom>
              <a:avLst/>
              <a:gdLst>
                <a:gd name="T0" fmla="*/ 27 w 150"/>
                <a:gd name="T1" fmla="*/ 0 h 1626"/>
                <a:gd name="T2" fmla="*/ 0 w 150"/>
                <a:gd name="T3" fmla="*/ 1 h 1626"/>
                <a:gd name="T4" fmla="*/ 5 w 150"/>
                <a:gd name="T5" fmla="*/ 1 h 1626"/>
                <a:gd name="T6" fmla="*/ 38 w 150"/>
                <a:gd name="T7" fmla="*/ 110 h 1626"/>
                <a:gd name="T8" fmla="*/ 92 w 150"/>
                <a:gd name="T9" fmla="*/ 282 h 1626"/>
                <a:gd name="T10" fmla="*/ 92 w 150"/>
                <a:gd name="T11" fmla="*/ 284 h 1626"/>
                <a:gd name="T12" fmla="*/ 98 w 150"/>
                <a:gd name="T13" fmla="*/ 299 h 1626"/>
                <a:gd name="T14" fmla="*/ 98 w 150"/>
                <a:gd name="T15" fmla="*/ 1625 h 1626"/>
                <a:gd name="T16" fmla="*/ 36 w 150"/>
                <a:gd name="T17" fmla="*/ 1625 h 1626"/>
                <a:gd name="T18" fmla="*/ 36 w 150"/>
                <a:gd name="T19" fmla="*/ 1626 h 1626"/>
                <a:gd name="T20" fmla="*/ 150 w 150"/>
                <a:gd name="T21" fmla="*/ 1626 h 1626"/>
                <a:gd name="T22" fmla="*/ 135 w 150"/>
                <a:gd name="T23" fmla="*/ 290 h 1626"/>
                <a:gd name="T24" fmla="*/ 27 w 150"/>
                <a:gd name="T25" fmla="*/ 0 h 1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0" h="1626">
                  <a:moveTo>
                    <a:pt x="27" y="0"/>
                  </a:moveTo>
                  <a:cubicBezTo>
                    <a:pt x="0" y="1"/>
                    <a:pt x="0" y="1"/>
                    <a:pt x="0" y="1"/>
                  </a:cubicBezTo>
                  <a:cubicBezTo>
                    <a:pt x="5" y="1"/>
                    <a:pt x="5" y="1"/>
                    <a:pt x="5" y="1"/>
                  </a:cubicBezTo>
                  <a:cubicBezTo>
                    <a:pt x="38" y="110"/>
                    <a:pt x="38" y="110"/>
                    <a:pt x="38" y="110"/>
                  </a:cubicBezTo>
                  <a:cubicBezTo>
                    <a:pt x="92" y="282"/>
                    <a:pt x="92" y="282"/>
                    <a:pt x="92" y="282"/>
                  </a:cubicBezTo>
                  <a:cubicBezTo>
                    <a:pt x="92" y="284"/>
                    <a:pt x="92" y="284"/>
                    <a:pt x="92" y="284"/>
                  </a:cubicBezTo>
                  <a:cubicBezTo>
                    <a:pt x="96" y="291"/>
                    <a:pt x="98" y="299"/>
                    <a:pt x="98" y="299"/>
                  </a:cubicBezTo>
                  <a:cubicBezTo>
                    <a:pt x="98" y="1625"/>
                    <a:pt x="98" y="1625"/>
                    <a:pt x="98" y="1625"/>
                  </a:cubicBezTo>
                  <a:cubicBezTo>
                    <a:pt x="36" y="1625"/>
                    <a:pt x="36" y="1625"/>
                    <a:pt x="36" y="1625"/>
                  </a:cubicBezTo>
                  <a:cubicBezTo>
                    <a:pt x="36" y="1626"/>
                    <a:pt x="36" y="1626"/>
                    <a:pt x="36" y="1626"/>
                  </a:cubicBezTo>
                  <a:cubicBezTo>
                    <a:pt x="150" y="1626"/>
                    <a:pt x="150" y="1626"/>
                    <a:pt x="150" y="1626"/>
                  </a:cubicBezTo>
                  <a:cubicBezTo>
                    <a:pt x="135" y="290"/>
                    <a:pt x="135" y="290"/>
                    <a:pt x="135" y="290"/>
                  </a:cubicBezTo>
                  <a:cubicBezTo>
                    <a:pt x="27" y="0"/>
                    <a:pt x="27" y="0"/>
                    <a:pt x="27"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03" name="Freeform 51"/>
            <p:cNvSpPr>
              <a:spLocks/>
            </p:cNvSpPr>
            <p:nvPr/>
          </p:nvSpPr>
          <p:spPr bwMode="auto">
            <a:xfrm>
              <a:off x="6161979" y="4441687"/>
              <a:ext cx="157542" cy="298252"/>
            </a:xfrm>
            <a:custGeom>
              <a:avLst/>
              <a:gdLst>
                <a:gd name="T0" fmla="*/ 45 w 99"/>
                <a:gd name="T1" fmla="*/ 0 h 187"/>
                <a:gd name="T2" fmla="*/ 45 w 99"/>
                <a:gd name="T3" fmla="*/ 0 h 187"/>
                <a:gd name="T4" fmla="*/ 11 w 99"/>
                <a:gd name="T5" fmla="*/ 3 h 187"/>
                <a:gd name="T6" fmla="*/ 0 w 99"/>
                <a:gd name="T7" fmla="*/ 3 h 187"/>
                <a:gd name="T8" fmla="*/ 0 w 99"/>
                <a:gd name="T9" fmla="*/ 160 h 187"/>
                <a:gd name="T10" fmla="*/ 3 w 99"/>
                <a:gd name="T11" fmla="*/ 160 h 187"/>
                <a:gd name="T12" fmla="*/ 4 w 99"/>
                <a:gd name="T13" fmla="*/ 160 h 187"/>
                <a:gd name="T14" fmla="*/ 42 w 99"/>
                <a:gd name="T15" fmla="*/ 187 h 187"/>
                <a:gd name="T16" fmla="*/ 72 w 99"/>
                <a:gd name="T17" fmla="*/ 157 h 187"/>
                <a:gd name="T18" fmla="*/ 73 w 99"/>
                <a:gd name="T19" fmla="*/ 157 h 187"/>
                <a:gd name="T20" fmla="*/ 99 w 99"/>
                <a:gd name="T21" fmla="*/ 174 h 187"/>
                <a:gd name="T22" fmla="*/ 99 w 99"/>
                <a:gd name="T23" fmla="*/ 172 h 187"/>
                <a:gd name="T24" fmla="*/ 45 w 99"/>
                <a:gd name="T25"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187">
                  <a:moveTo>
                    <a:pt x="45" y="0"/>
                  </a:moveTo>
                  <a:cubicBezTo>
                    <a:pt x="45" y="0"/>
                    <a:pt x="45" y="0"/>
                    <a:pt x="45" y="0"/>
                  </a:cubicBezTo>
                  <a:cubicBezTo>
                    <a:pt x="33" y="2"/>
                    <a:pt x="21" y="3"/>
                    <a:pt x="11" y="3"/>
                  </a:cubicBezTo>
                  <a:cubicBezTo>
                    <a:pt x="7" y="3"/>
                    <a:pt x="3" y="3"/>
                    <a:pt x="0" y="3"/>
                  </a:cubicBezTo>
                  <a:cubicBezTo>
                    <a:pt x="0" y="160"/>
                    <a:pt x="0" y="160"/>
                    <a:pt x="0" y="160"/>
                  </a:cubicBezTo>
                  <a:cubicBezTo>
                    <a:pt x="1" y="160"/>
                    <a:pt x="2" y="160"/>
                    <a:pt x="3" y="160"/>
                  </a:cubicBezTo>
                  <a:cubicBezTo>
                    <a:pt x="3" y="160"/>
                    <a:pt x="4" y="160"/>
                    <a:pt x="4" y="160"/>
                  </a:cubicBezTo>
                  <a:cubicBezTo>
                    <a:pt x="29" y="160"/>
                    <a:pt x="39" y="178"/>
                    <a:pt x="42" y="187"/>
                  </a:cubicBezTo>
                  <a:cubicBezTo>
                    <a:pt x="44" y="179"/>
                    <a:pt x="50" y="158"/>
                    <a:pt x="72" y="157"/>
                  </a:cubicBezTo>
                  <a:cubicBezTo>
                    <a:pt x="73" y="157"/>
                    <a:pt x="73" y="157"/>
                    <a:pt x="73" y="157"/>
                  </a:cubicBezTo>
                  <a:cubicBezTo>
                    <a:pt x="87" y="157"/>
                    <a:pt x="94" y="166"/>
                    <a:pt x="99" y="174"/>
                  </a:cubicBezTo>
                  <a:cubicBezTo>
                    <a:pt x="99" y="172"/>
                    <a:pt x="99" y="172"/>
                    <a:pt x="99" y="172"/>
                  </a:cubicBezTo>
                  <a:cubicBezTo>
                    <a:pt x="45" y="0"/>
                    <a:pt x="45" y="0"/>
                    <a:pt x="45"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04" name="Freeform 52"/>
            <p:cNvSpPr>
              <a:spLocks/>
            </p:cNvSpPr>
            <p:nvPr/>
          </p:nvSpPr>
          <p:spPr bwMode="auto">
            <a:xfrm>
              <a:off x="6161979" y="4696851"/>
              <a:ext cx="68672" cy="2158456"/>
            </a:xfrm>
            <a:custGeom>
              <a:avLst/>
              <a:gdLst>
                <a:gd name="T0" fmla="*/ 4 w 43"/>
                <a:gd name="T1" fmla="*/ 0 h 1356"/>
                <a:gd name="T2" fmla="*/ 3 w 43"/>
                <a:gd name="T3" fmla="*/ 0 h 1356"/>
                <a:gd name="T4" fmla="*/ 0 w 43"/>
                <a:gd name="T5" fmla="*/ 0 h 1356"/>
                <a:gd name="T6" fmla="*/ 0 w 43"/>
                <a:gd name="T7" fmla="*/ 1356 h 1356"/>
                <a:gd name="T8" fmla="*/ 43 w 43"/>
                <a:gd name="T9" fmla="*/ 1356 h 1356"/>
                <a:gd name="T10" fmla="*/ 43 w 43"/>
                <a:gd name="T11" fmla="*/ 1355 h 1356"/>
                <a:gd name="T12" fmla="*/ 42 w 43"/>
                <a:gd name="T13" fmla="*/ 1355 h 1356"/>
                <a:gd name="T14" fmla="*/ 42 w 43"/>
                <a:gd name="T15" fmla="*/ 29 h 1356"/>
                <a:gd name="T16" fmla="*/ 42 w 43"/>
                <a:gd name="T17" fmla="*/ 27 h 1356"/>
                <a:gd name="T18" fmla="*/ 4 w 43"/>
                <a:gd name="T19"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1356">
                  <a:moveTo>
                    <a:pt x="4" y="0"/>
                  </a:moveTo>
                  <a:cubicBezTo>
                    <a:pt x="4" y="0"/>
                    <a:pt x="3" y="0"/>
                    <a:pt x="3" y="0"/>
                  </a:cubicBezTo>
                  <a:cubicBezTo>
                    <a:pt x="2" y="0"/>
                    <a:pt x="1" y="0"/>
                    <a:pt x="0" y="0"/>
                  </a:cubicBezTo>
                  <a:cubicBezTo>
                    <a:pt x="0" y="1356"/>
                    <a:pt x="0" y="1356"/>
                    <a:pt x="0" y="1356"/>
                  </a:cubicBezTo>
                  <a:cubicBezTo>
                    <a:pt x="43" y="1356"/>
                    <a:pt x="43" y="1356"/>
                    <a:pt x="43" y="1356"/>
                  </a:cubicBezTo>
                  <a:cubicBezTo>
                    <a:pt x="43" y="1355"/>
                    <a:pt x="43" y="1355"/>
                    <a:pt x="43" y="1355"/>
                  </a:cubicBezTo>
                  <a:cubicBezTo>
                    <a:pt x="42" y="1355"/>
                    <a:pt x="42" y="1355"/>
                    <a:pt x="42" y="1355"/>
                  </a:cubicBezTo>
                  <a:cubicBezTo>
                    <a:pt x="42" y="29"/>
                    <a:pt x="42" y="29"/>
                    <a:pt x="42" y="29"/>
                  </a:cubicBezTo>
                  <a:cubicBezTo>
                    <a:pt x="42" y="29"/>
                    <a:pt x="42" y="28"/>
                    <a:pt x="42" y="27"/>
                  </a:cubicBezTo>
                  <a:cubicBezTo>
                    <a:pt x="39" y="18"/>
                    <a:pt x="29" y="0"/>
                    <a:pt x="4" y="0"/>
                  </a:cubicBezTo>
                </a:path>
              </a:pathLst>
            </a:custGeom>
            <a:solidFill>
              <a:srgbClr val="F39C1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05" name="Freeform 53"/>
            <p:cNvSpPr>
              <a:spLocks/>
            </p:cNvSpPr>
            <p:nvPr/>
          </p:nvSpPr>
          <p:spPr bwMode="auto">
            <a:xfrm>
              <a:off x="6228631" y="4692138"/>
              <a:ext cx="100315" cy="2161149"/>
            </a:xfrm>
            <a:custGeom>
              <a:avLst/>
              <a:gdLst>
                <a:gd name="T0" fmla="*/ 31 w 63"/>
                <a:gd name="T1" fmla="*/ 0 h 1358"/>
                <a:gd name="T2" fmla="*/ 30 w 63"/>
                <a:gd name="T3" fmla="*/ 0 h 1358"/>
                <a:gd name="T4" fmla="*/ 0 w 63"/>
                <a:gd name="T5" fmla="*/ 30 h 1358"/>
                <a:gd name="T6" fmla="*/ 0 w 63"/>
                <a:gd name="T7" fmla="*/ 32 h 1358"/>
                <a:gd name="T8" fmla="*/ 0 w 63"/>
                <a:gd name="T9" fmla="*/ 1358 h 1358"/>
                <a:gd name="T10" fmla="*/ 1 w 63"/>
                <a:gd name="T11" fmla="*/ 1358 h 1358"/>
                <a:gd name="T12" fmla="*/ 63 w 63"/>
                <a:gd name="T13" fmla="*/ 1358 h 1358"/>
                <a:gd name="T14" fmla="*/ 63 w 63"/>
                <a:gd name="T15" fmla="*/ 32 h 1358"/>
                <a:gd name="T16" fmla="*/ 57 w 63"/>
                <a:gd name="T17" fmla="*/ 17 h 1358"/>
                <a:gd name="T18" fmla="*/ 31 w 63"/>
                <a:gd name="T19" fmla="*/ 0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358">
                  <a:moveTo>
                    <a:pt x="31" y="0"/>
                  </a:moveTo>
                  <a:cubicBezTo>
                    <a:pt x="31" y="0"/>
                    <a:pt x="31" y="0"/>
                    <a:pt x="30" y="0"/>
                  </a:cubicBezTo>
                  <a:cubicBezTo>
                    <a:pt x="8" y="1"/>
                    <a:pt x="2" y="22"/>
                    <a:pt x="0" y="30"/>
                  </a:cubicBezTo>
                  <a:cubicBezTo>
                    <a:pt x="0" y="31"/>
                    <a:pt x="0" y="32"/>
                    <a:pt x="0" y="32"/>
                  </a:cubicBezTo>
                  <a:cubicBezTo>
                    <a:pt x="0" y="1358"/>
                    <a:pt x="0" y="1358"/>
                    <a:pt x="0" y="1358"/>
                  </a:cubicBezTo>
                  <a:cubicBezTo>
                    <a:pt x="1" y="1358"/>
                    <a:pt x="1" y="1358"/>
                    <a:pt x="1" y="1358"/>
                  </a:cubicBezTo>
                  <a:cubicBezTo>
                    <a:pt x="63" y="1358"/>
                    <a:pt x="63" y="1358"/>
                    <a:pt x="63" y="1358"/>
                  </a:cubicBezTo>
                  <a:cubicBezTo>
                    <a:pt x="63" y="32"/>
                    <a:pt x="63" y="32"/>
                    <a:pt x="63" y="32"/>
                  </a:cubicBezTo>
                  <a:cubicBezTo>
                    <a:pt x="63" y="32"/>
                    <a:pt x="61" y="24"/>
                    <a:pt x="57" y="17"/>
                  </a:cubicBezTo>
                  <a:cubicBezTo>
                    <a:pt x="52" y="9"/>
                    <a:pt x="45" y="0"/>
                    <a:pt x="31" y="0"/>
                  </a:cubicBezTo>
                </a:path>
              </a:pathLst>
            </a:custGeom>
            <a:solidFill>
              <a:srgbClr val="F39C1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06" name="Freeform 54"/>
            <p:cNvSpPr>
              <a:spLocks/>
            </p:cNvSpPr>
            <p:nvPr/>
          </p:nvSpPr>
          <p:spPr bwMode="auto">
            <a:xfrm>
              <a:off x="6161979" y="4268661"/>
              <a:ext cx="72038" cy="178413"/>
            </a:xfrm>
            <a:custGeom>
              <a:avLst/>
              <a:gdLst>
                <a:gd name="T0" fmla="*/ 12 w 45"/>
                <a:gd name="T1" fmla="*/ 0 h 112"/>
                <a:gd name="T2" fmla="*/ 7 w 45"/>
                <a:gd name="T3" fmla="*/ 0 h 112"/>
                <a:gd name="T4" fmla="*/ 0 w 45"/>
                <a:gd name="T5" fmla="*/ 0 h 112"/>
                <a:gd name="T6" fmla="*/ 0 w 45"/>
                <a:gd name="T7" fmla="*/ 112 h 112"/>
                <a:gd name="T8" fmla="*/ 11 w 45"/>
                <a:gd name="T9" fmla="*/ 112 h 112"/>
                <a:gd name="T10" fmla="*/ 45 w 45"/>
                <a:gd name="T11" fmla="*/ 109 h 112"/>
                <a:gd name="T12" fmla="*/ 45 w 45"/>
                <a:gd name="T13" fmla="*/ 109 h 112"/>
                <a:gd name="T14" fmla="*/ 12 w 45"/>
                <a:gd name="T15" fmla="*/ 0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112">
                  <a:moveTo>
                    <a:pt x="12" y="0"/>
                  </a:moveTo>
                  <a:cubicBezTo>
                    <a:pt x="7" y="0"/>
                    <a:pt x="7" y="0"/>
                    <a:pt x="7" y="0"/>
                  </a:cubicBezTo>
                  <a:cubicBezTo>
                    <a:pt x="0" y="0"/>
                    <a:pt x="0" y="0"/>
                    <a:pt x="0" y="0"/>
                  </a:cubicBezTo>
                  <a:cubicBezTo>
                    <a:pt x="0" y="112"/>
                    <a:pt x="0" y="112"/>
                    <a:pt x="0" y="112"/>
                  </a:cubicBezTo>
                  <a:cubicBezTo>
                    <a:pt x="3" y="112"/>
                    <a:pt x="7" y="112"/>
                    <a:pt x="11" y="112"/>
                  </a:cubicBezTo>
                  <a:cubicBezTo>
                    <a:pt x="21" y="112"/>
                    <a:pt x="33" y="111"/>
                    <a:pt x="45" y="109"/>
                  </a:cubicBezTo>
                  <a:cubicBezTo>
                    <a:pt x="45" y="109"/>
                    <a:pt x="45" y="109"/>
                    <a:pt x="45" y="109"/>
                  </a:cubicBezTo>
                  <a:cubicBezTo>
                    <a:pt x="12" y="0"/>
                    <a:pt x="12" y="0"/>
                    <a:pt x="12" y="0"/>
                  </a:cubicBezTo>
                </a:path>
              </a:pathLst>
            </a:custGeom>
            <a:solidFill>
              <a:srgbClr val="F39C1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grpSp>
      <p:grpSp>
        <p:nvGrpSpPr>
          <p:cNvPr id="307" name="Group 6"/>
          <p:cNvGrpSpPr/>
          <p:nvPr userDrawn="1"/>
        </p:nvGrpSpPr>
        <p:grpSpPr>
          <a:xfrm rot="10800000" flipV="1">
            <a:off x="786071" y="6225655"/>
            <a:ext cx="409232" cy="3142082"/>
            <a:chOff x="6480429" y="3713225"/>
            <a:chExt cx="409339" cy="3142082"/>
          </a:xfrm>
        </p:grpSpPr>
        <p:sp>
          <p:nvSpPr>
            <p:cNvPr id="308" name="Freeform 5"/>
            <p:cNvSpPr>
              <a:spLocks/>
            </p:cNvSpPr>
            <p:nvPr/>
          </p:nvSpPr>
          <p:spPr bwMode="auto">
            <a:xfrm>
              <a:off x="6491874" y="3722651"/>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09" name="Freeform 6"/>
            <p:cNvSpPr>
              <a:spLocks/>
            </p:cNvSpPr>
            <p:nvPr/>
          </p:nvSpPr>
          <p:spPr bwMode="auto">
            <a:xfrm>
              <a:off x="6491874" y="3722651"/>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10" name="Freeform 7"/>
            <p:cNvSpPr>
              <a:spLocks/>
            </p:cNvSpPr>
            <p:nvPr/>
          </p:nvSpPr>
          <p:spPr bwMode="auto">
            <a:xfrm>
              <a:off x="6579397" y="4144108"/>
              <a:ext cx="125899" cy="2711199"/>
            </a:xfrm>
            <a:custGeom>
              <a:avLst/>
              <a:gdLst>
                <a:gd name="T0" fmla="*/ 79 w 79"/>
                <a:gd name="T1" fmla="*/ 1703 h 1703"/>
                <a:gd name="T2" fmla="*/ 0 w 79"/>
                <a:gd name="T3" fmla="*/ 1703 h 1703"/>
                <a:gd name="T4" fmla="*/ 0 w 79"/>
                <a:gd name="T5" fmla="*/ 33 h 1703"/>
                <a:gd name="T6" fmla="*/ 38 w 79"/>
                <a:gd name="T7" fmla="*/ 1 h 1703"/>
                <a:gd name="T8" fmla="*/ 79 w 79"/>
                <a:gd name="T9" fmla="*/ 33 h 1703"/>
                <a:gd name="T10" fmla="*/ 79 w 79"/>
                <a:gd name="T11" fmla="*/ 1703 h 1703"/>
              </a:gdLst>
              <a:ahLst/>
              <a:cxnLst>
                <a:cxn ang="0">
                  <a:pos x="T0" y="T1"/>
                </a:cxn>
                <a:cxn ang="0">
                  <a:pos x="T2" y="T3"/>
                </a:cxn>
                <a:cxn ang="0">
                  <a:pos x="T4" y="T5"/>
                </a:cxn>
                <a:cxn ang="0">
                  <a:pos x="T6" y="T7"/>
                </a:cxn>
                <a:cxn ang="0">
                  <a:pos x="T8" y="T9"/>
                </a:cxn>
                <a:cxn ang="0">
                  <a:pos x="T10" y="T11"/>
                </a:cxn>
              </a:cxnLst>
              <a:rect l="0" t="0" r="r" b="b"/>
              <a:pathLst>
                <a:path w="79" h="1703">
                  <a:moveTo>
                    <a:pt x="79" y="1703"/>
                  </a:moveTo>
                  <a:cubicBezTo>
                    <a:pt x="0" y="1703"/>
                    <a:pt x="0" y="1703"/>
                    <a:pt x="0" y="1703"/>
                  </a:cubicBezTo>
                  <a:cubicBezTo>
                    <a:pt x="0" y="33"/>
                    <a:pt x="0" y="33"/>
                    <a:pt x="0" y="33"/>
                  </a:cubicBezTo>
                  <a:cubicBezTo>
                    <a:pt x="0" y="33"/>
                    <a:pt x="5" y="2"/>
                    <a:pt x="38" y="1"/>
                  </a:cubicBezTo>
                  <a:cubicBezTo>
                    <a:pt x="72" y="0"/>
                    <a:pt x="79" y="33"/>
                    <a:pt x="79" y="33"/>
                  </a:cubicBezTo>
                  <a:cubicBezTo>
                    <a:pt x="79" y="1703"/>
                    <a:pt x="79" y="1703"/>
                    <a:pt x="79" y="1703"/>
                  </a:cubicBezTo>
                </a:path>
              </a:pathLst>
            </a:custGeom>
            <a:solidFill>
              <a:srgbClr val="E23761">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11" name="Freeform 8"/>
            <p:cNvSpPr>
              <a:spLocks/>
            </p:cNvSpPr>
            <p:nvPr/>
          </p:nvSpPr>
          <p:spPr bwMode="auto">
            <a:xfrm>
              <a:off x="6701930" y="4141415"/>
              <a:ext cx="100315" cy="2711872"/>
            </a:xfrm>
            <a:custGeom>
              <a:avLst/>
              <a:gdLst>
                <a:gd name="T0" fmla="*/ 63 w 63"/>
                <a:gd name="T1" fmla="*/ 1704 h 1704"/>
                <a:gd name="T2" fmla="*/ 0 w 63"/>
                <a:gd name="T3" fmla="*/ 1704 h 1704"/>
                <a:gd name="T4" fmla="*/ 0 w 63"/>
                <a:gd name="T5" fmla="*/ 33 h 1704"/>
                <a:gd name="T6" fmla="*/ 31 w 63"/>
                <a:gd name="T7" fmla="*/ 1 h 1704"/>
                <a:gd name="T8" fmla="*/ 63 w 63"/>
                <a:gd name="T9" fmla="*/ 33 h 1704"/>
                <a:gd name="T10" fmla="*/ 63 w 63"/>
                <a:gd name="T11" fmla="*/ 1704 h 1704"/>
              </a:gdLst>
              <a:ahLst/>
              <a:cxnLst>
                <a:cxn ang="0">
                  <a:pos x="T0" y="T1"/>
                </a:cxn>
                <a:cxn ang="0">
                  <a:pos x="T2" y="T3"/>
                </a:cxn>
                <a:cxn ang="0">
                  <a:pos x="T4" y="T5"/>
                </a:cxn>
                <a:cxn ang="0">
                  <a:pos x="T6" y="T7"/>
                </a:cxn>
                <a:cxn ang="0">
                  <a:pos x="T8" y="T9"/>
                </a:cxn>
                <a:cxn ang="0">
                  <a:pos x="T10" y="T11"/>
                </a:cxn>
              </a:cxnLst>
              <a:rect l="0" t="0" r="r" b="b"/>
              <a:pathLst>
                <a:path w="63" h="1704">
                  <a:moveTo>
                    <a:pt x="63" y="1704"/>
                  </a:moveTo>
                  <a:cubicBezTo>
                    <a:pt x="0" y="1704"/>
                    <a:pt x="0" y="1704"/>
                    <a:pt x="0" y="1704"/>
                  </a:cubicBezTo>
                  <a:cubicBezTo>
                    <a:pt x="0" y="33"/>
                    <a:pt x="0" y="33"/>
                    <a:pt x="0" y="33"/>
                  </a:cubicBezTo>
                  <a:cubicBezTo>
                    <a:pt x="0" y="33"/>
                    <a:pt x="4" y="1"/>
                    <a:pt x="31" y="1"/>
                  </a:cubicBezTo>
                  <a:cubicBezTo>
                    <a:pt x="58" y="0"/>
                    <a:pt x="63" y="33"/>
                    <a:pt x="63" y="33"/>
                  </a:cubicBezTo>
                  <a:cubicBezTo>
                    <a:pt x="63" y="1704"/>
                    <a:pt x="63" y="1704"/>
                    <a:pt x="63" y="1704"/>
                  </a:cubicBezTo>
                </a:path>
              </a:pathLst>
            </a:custGeom>
            <a:solidFill>
              <a:srgbClr val="3DCE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12" name="Freeform 9"/>
            <p:cNvSpPr>
              <a:spLocks/>
            </p:cNvSpPr>
            <p:nvPr/>
          </p:nvSpPr>
          <p:spPr bwMode="auto">
            <a:xfrm>
              <a:off x="6480429" y="4141415"/>
              <a:ext cx="100315" cy="2711872"/>
            </a:xfrm>
            <a:custGeom>
              <a:avLst/>
              <a:gdLst>
                <a:gd name="T0" fmla="*/ 63 w 63"/>
                <a:gd name="T1" fmla="*/ 1704 h 1704"/>
                <a:gd name="T2" fmla="*/ 0 w 63"/>
                <a:gd name="T3" fmla="*/ 1704 h 1704"/>
                <a:gd name="T4" fmla="*/ 0 w 63"/>
                <a:gd name="T5" fmla="*/ 33 h 1704"/>
                <a:gd name="T6" fmla="*/ 31 w 63"/>
                <a:gd name="T7" fmla="*/ 1 h 1704"/>
                <a:gd name="T8" fmla="*/ 63 w 63"/>
                <a:gd name="T9" fmla="*/ 33 h 1704"/>
                <a:gd name="T10" fmla="*/ 63 w 63"/>
                <a:gd name="T11" fmla="*/ 1704 h 1704"/>
              </a:gdLst>
              <a:ahLst/>
              <a:cxnLst>
                <a:cxn ang="0">
                  <a:pos x="T0" y="T1"/>
                </a:cxn>
                <a:cxn ang="0">
                  <a:pos x="T2" y="T3"/>
                </a:cxn>
                <a:cxn ang="0">
                  <a:pos x="T4" y="T5"/>
                </a:cxn>
                <a:cxn ang="0">
                  <a:pos x="T6" y="T7"/>
                </a:cxn>
                <a:cxn ang="0">
                  <a:pos x="T8" y="T9"/>
                </a:cxn>
                <a:cxn ang="0">
                  <a:pos x="T10" y="T11"/>
                </a:cxn>
              </a:cxnLst>
              <a:rect l="0" t="0" r="r" b="b"/>
              <a:pathLst>
                <a:path w="63" h="1704">
                  <a:moveTo>
                    <a:pt x="63" y="1704"/>
                  </a:moveTo>
                  <a:cubicBezTo>
                    <a:pt x="0" y="1704"/>
                    <a:pt x="0" y="1704"/>
                    <a:pt x="0" y="1704"/>
                  </a:cubicBezTo>
                  <a:cubicBezTo>
                    <a:pt x="0" y="33"/>
                    <a:pt x="0" y="33"/>
                    <a:pt x="0" y="33"/>
                  </a:cubicBezTo>
                  <a:cubicBezTo>
                    <a:pt x="0" y="33"/>
                    <a:pt x="4" y="1"/>
                    <a:pt x="31" y="1"/>
                  </a:cubicBezTo>
                  <a:cubicBezTo>
                    <a:pt x="58" y="0"/>
                    <a:pt x="63" y="33"/>
                    <a:pt x="63" y="33"/>
                  </a:cubicBezTo>
                  <a:lnTo>
                    <a:pt x="63" y="1704"/>
                  </a:lnTo>
                  <a:close/>
                </a:path>
              </a:pathLst>
            </a:custGeom>
            <a:solidFill>
              <a:srgbClr val="E23761">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13" name="Freeform 10"/>
            <p:cNvSpPr>
              <a:spLocks/>
            </p:cNvSpPr>
            <p:nvPr/>
          </p:nvSpPr>
          <p:spPr bwMode="auto">
            <a:xfrm>
              <a:off x="6576031" y="3714572"/>
              <a:ext cx="131958" cy="191204"/>
            </a:xfrm>
            <a:custGeom>
              <a:avLst/>
              <a:gdLst>
                <a:gd name="T0" fmla="*/ 0 w 83"/>
                <a:gd name="T1" fmla="*/ 111 h 120"/>
                <a:gd name="T2" fmla="*/ 83 w 83"/>
                <a:gd name="T3" fmla="*/ 113 h 120"/>
                <a:gd name="T4" fmla="*/ 50 w 83"/>
                <a:gd name="T5" fmla="*/ 0 h 120"/>
                <a:gd name="T6" fmla="*/ 29 w 83"/>
                <a:gd name="T7" fmla="*/ 0 h 120"/>
                <a:gd name="T8" fmla="*/ 0 w 83"/>
                <a:gd name="T9" fmla="*/ 111 h 120"/>
              </a:gdLst>
              <a:ahLst/>
              <a:cxnLst>
                <a:cxn ang="0">
                  <a:pos x="T0" y="T1"/>
                </a:cxn>
                <a:cxn ang="0">
                  <a:pos x="T2" y="T3"/>
                </a:cxn>
                <a:cxn ang="0">
                  <a:pos x="T4" y="T5"/>
                </a:cxn>
                <a:cxn ang="0">
                  <a:pos x="T6" y="T7"/>
                </a:cxn>
                <a:cxn ang="0">
                  <a:pos x="T8" y="T9"/>
                </a:cxn>
              </a:cxnLst>
              <a:rect l="0" t="0" r="r" b="b"/>
              <a:pathLst>
                <a:path w="83" h="120">
                  <a:moveTo>
                    <a:pt x="0" y="111"/>
                  </a:moveTo>
                  <a:cubicBezTo>
                    <a:pt x="0" y="111"/>
                    <a:pt x="40" y="120"/>
                    <a:pt x="83" y="113"/>
                  </a:cubicBezTo>
                  <a:cubicBezTo>
                    <a:pt x="50" y="0"/>
                    <a:pt x="50" y="0"/>
                    <a:pt x="50" y="0"/>
                  </a:cubicBezTo>
                  <a:cubicBezTo>
                    <a:pt x="29" y="0"/>
                    <a:pt x="29" y="0"/>
                    <a:pt x="29" y="0"/>
                  </a:cubicBezTo>
                  <a:cubicBezTo>
                    <a:pt x="0" y="111"/>
                    <a:pt x="0" y="111"/>
                    <a:pt x="0" y="111"/>
                  </a:cubicBezTo>
                </a:path>
              </a:pathLst>
            </a:custGeom>
            <a:solidFill>
              <a:srgbClr val="E23761">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14" name="Freeform 55"/>
            <p:cNvSpPr>
              <a:spLocks/>
            </p:cNvSpPr>
            <p:nvPr/>
          </p:nvSpPr>
          <p:spPr bwMode="auto">
            <a:xfrm>
              <a:off x="6655475" y="3713225"/>
              <a:ext cx="234293" cy="3142082"/>
            </a:xfrm>
            <a:custGeom>
              <a:avLst/>
              <a:gdLst>
                <a:gd name="T0" fmla="*/ 24 w 147"/>
                <a:gd name="T1" fmla="*/ 0 h 1974"/>
                <a:gd name="T2" fmla="*/ 0 w 147"/>
                <a:gd name="T3" fmla="*/ 1 h 1974"/>
                <a:gd name="T4" fmla="*/ 33 w 147"/>
                <a:gd name="T5" fmla="*/ 114 h 1974"/>
                <a:gd name="T6" fmla="*/ 33 w 147"/>
                <a:gd name="T7" fmla="*/ 114 h 1974"/>
                <a:gd name="T8" fmla="*/ 87 w 147"/>
                <a:gd name="T9" fmla="*/ 284 h 1974"/>
                <a:gd name="T10" fmla="*/ 86 w 147"/>
                <a:gd name="T11" fmla="*/ 286 h 1974"/>
                <a:gd name="T12" fmla="*/ 92 w 147"/>
                <a:gd name="T13" fmla="*/ 302 h 1974"/>
                <a:gd name="T14" fmla="*/ 92 w 147"/>
                <a:gd name="T15" fmla="*/ 1973 h 1974"/>
                <a:gd name="T16" fmla="*/ 31 w 147"/>
                <a:gd name="T17" fmla="*/ 1973 h 1974"/>
                <a:gd name="T18" fmla="*/ 31 w 147"/>
                <a:gd name="T19" fmla="*/ 1974 h 1974"/>
                <a:gd name="T20" fmla="*/ 147 w 147"/>
                <a:gd name="T21" fmla="*/ 1974 h 1974"/>
                <a:gd name="T22" fmla="*/ 132 w 147"/>
                <a:gd name="T23" fmla="*/ 290 h 1974"/>
                <a:gd name="T24" fmla="*/ 24 w 147"/>
                <a:gd name="T25" fmla="*/ 0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7" h="1974">
                  <a:moveTo>
                    <a:pt x="24" y="0"/>
                  </a:moveTo>
                  <a:cubicBezTo>
                    <a:pt x="0" y="1"/>
                    <a:pt x="0" y="1"/>
                    <a:pt x="0" y="1"/>
                  </a:cubicBezTo>
                  <a:cubicBezTo>
                    <a:pt x="33" y="114"/>
                    <a:pt x="33" y="114"/>
                    <a:pt x="33" y="114"/>
                  </a:cubicBezTo>
                  <a:cubicBezTo>
                    <a:pt x="33" y="114"/>
                    <a:pt x="33" y="114"/>
                    <a:pt x="33" y="114"/>
                  </a:cubicBezTo>
                  <a:cubicBezTo>
                    <a:pt x="87" y="284"/>
                    <a:pt x="87" y="284"/>
                    <a:pt x="87" y="284"/>
                  </a:cubicBezTo>
                  <a:cubicBezTo>
                    <a:pt x="86" y="286"/>
                    <a:pt x="86" y="286"/>
                    <a:pt x="86" y="286"/>
                  </a:cubicBezTo>
                  <a:cubicBezTo>
                    <a:pt x="91" y="294"/>
                    <a:pt x="92" y="302"/>
                    <a:pt x="92" y="302"/>
                  </a:cubicBezTo>
                  <a:cubicBezTo>
                    <a:pt x="92" y="1973"/>
                    <a:pt x="92" y="1973"/>
                    <a:pt x="92" y="1973"/>
                  </a:cubicBezTo>
                  <a:cubicBezTo>
                    <a:pt x="31" y="1973"/>
                    <a:pt x="31" y="1973"/>
                    <a:pt x="31" y="1973"/>
                  </a:cubicBezTo>
                  <a:cubicBezTo>
                    <a:pt x="31" y="1974"/>
                    <a:pt x="31" y="1974"/>
                    <a:pt x="31" y="1974"/>
                  </a:cubicBezTo>
                  <a:cubicBezTo>
                    <a:pt x="147" y="1974"/>
                    <a:pt x="147" y="1974"/>
                    <a:pt x="147" y="1974"/>
                  </a:cubicBezTo>
                  <a:cubicBezTo>
                    <a:pt x="132" y="290"/>
                    <a:pt x="132" y="290"/>
                    <a:pt x="132" y="290"/>
                  </a:cubicBezTo>
                  <a:cubicBezTo>
                    <a:pt x="24" y="0"/>
                    <a:pt x="24" y="0"/>
                    <a:pt x="2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15" name="Freeform 56"/>
            <p:cNvSpPr>
              <a:spLocks/>
            </p:cNvSpPr>
            <p:nvPr/>
          </p:nvSpPr>
          <p:spPr bwMode="auto">
            <a:xfrm>
              <a:off x="6639990" y="3894331"/>
              <a:ext cx="154175" cy="294886"/>
            </a:xfrm>
            <a:custGeom>
              <a:avLst/>
              <a:gdLst>
                <a:gd name="T0" fmla="*/ 43 w 97"/>
                <a:gd name="T1" fmla="*/ 0 h 185"/>
                <a:gd name="T2" fmla="*/ 8 w 97"/>
                <a:gd name="T3" fmla="*/ 3 h 185"/>
                <a:gd name="T4" fmla="*/ 0 w 97"/>
                <a:gd name="T5" fmla="*/ 3 h 185"/>
                <a:gd name="T6" fmla="*/ 0 w 97"/>
                <a:gd name="T7" fmla="*/ 158 h 185"/>
                <a:gd name="T8" fmla="*/ 0 w 97"/>
                <a:gd name="T9" fmla="*/ 158 h 185"/>
                <a:gd name="T10" fmla="*/ 1 w 97"/>
                <a:gd name="T11" fmla="*/ 158 h 185"/>
                <a:gd name="T12" fmla="*/ 39 w 97"/>
                <a:gd name="T13" fmla="*/ 185 h 185"/>
                <a:gd name="T14" fmla="*/ 70 w 97"/>
                <a:gd name="T15" fmla="*/ 156 h 185"/>
                <a:gd name="T16" fmla="*/ 71 w 97"/>
                <a:gd name="T17" fmla="*/ 156 h 185"/>
                <a:gd name="T18" fmla="*/ 96 w 97"/>
                <a:gd name="T19" fmla="*/ 172 h 185"/>
                <a:gd name="T20" fmla="*/ 97 w 97"/>
                <a:gd name="T21" fmla="*/ 170 h 185"/>
                <a:gd name="T22" fmla="*/ 43 w 97"/>
                <a:gd name="T23"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7" h="185">
                  <a:moveTo>
                    <a:pt x="43" y="0"/>
                  </a:moveTo>
                  <a:cubicBezTo>
                    <a:pt x="31" y="2"/>
                    <a:pt x="19" y="3"/>
                    <a:pt x="8" y="3"/>
                  </a:cubicBezTo>
                  <a:cubicBezTo>
                    <a:pt x="5" y="3"/>
                    <a:pt x="3" y="3"/>
                    <a:pt x="0" y="3"/>
                  </a:cubicBezTo>
                  <a:cubicBezTo>
                    <a:pt x="0" y="158"/>
                    <a:pt x="0" y="158"/>
                    <a:pt x="0" y="158"/>
                  </a:cubicBezTo>
                  <a:cubicBezTo>
                    <a:pt x="0" y="158"/>
                    <a:pt x="0" y="158"/>
                    <a:pt x="0" y="158"/>
                  </a:cubicBezTo>
                  <a:cubicBezTo>
                    <a:pt x="1" y="158"/>
                    <a:pt x="1" y="158"/>
                    <a:pt x="1" y="158"/>
                  </a:cubicBezTo>
                  <a:cubicBezTo>
                    <a:pt x="26" y="158"/>
                    <a:pt x="36" y="176"/>
                    <a:pt x="39" y="185"/>
                  </a:cubicBezTo>
                  <a:cubicBezTo>
                    <a:pt x="41" y="178"/>
                    <a:pt x="47" y="156"/>
                    <a:pt x="70" y="156"/>
                  </a:cubicBezTo>
                  <a:cubicBezTo>
                    <a:pt x="70" y="156"/>
                    <a:pt x="70" y="156"/>
                    <a:pt x="71" y="156"/>
                  </a:cubicBezTo>
                  <a:cubicBezTo>
                    <a:pt x="84" y="156"/>
                    <a:pt x="92" y="164"/>
                    <a:pt x="96" y="172"/>
                  </a:cubicBezTo>
                  <a:cubicBezTo>
                    <a:pt x="97" y="170"/>
                    <a:pt x="97" y="170"/>
                    <a:pt x="97" y="170"/>
                  </a:cubicBezTo>
                  <a:cubicBezTo>
                    <a:pt x="43" y="0"/>
                    <a:pt x="43" y="0"/>
                    <a:pt x="43"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16" name="Freeform 57"/>
            <p:cNvSpPr>
              <a:spLocks/>
            </p:cNvSpPr>
            <p:nvPr/>
          </p:nvSpPr>
          <p:spPr bwMode="auto">
            <a:xfrm>
              <a:off x="6639990" y="4146128"/>
              <a:ext cx="65306" cy="2709179"/>
            </a:xfrm>
            <a:custGeom>
              <a:avLst/>
              <a:gdLst>
                <a:gd name="T0" fmla="*/ 1 w 41"/>
                <a:gd name="T1" fmla="*/ 0 h 1702"/>
                <a:gd name="T2" fmla="*/ 0 w 41"/>
                <a:gd name="T3" fmla="*/ 0 h 1702"/>
                <a:gd name="T4" fmla="*/ 0 w 41"/>
                <a:gd name="T5" fmla="*/ 0 h 1702"/>
                <a:gd name="T6" fmla="*/ 0 w 41"/>
                <a:gd name="T7" fmla="*/ 1702 h 1702"/>
                <a:gd name="T8" fmla="*/ 41 w 41"/>
                <a:gd name="T9" fmla="*/ 1702 h 1702"/>
                <a:gd name="T10" fmla="*/ 41 w 41"/>
                <a:gd name="T11" fmla="*/ 1701 h 1702"/>
                <a:gd name="T12" fmla="*/ 39 w 41"/>
                <a:gd name="T13" fmla="*/ 1701 h 1702"/>
                <a:gd name="T14" fmla="*/ 39 w 41"/>
                <a:gd name="T15" fmla="*/ 30 h 1702"/>
                <a:gd name="T16" fmla="*/ 39 w 41"/>
                <a:gd name="T17" fmla="*/ 27 h 1702"/>
                <a:gd name="T18" fmla="*/ 1 w 41"/>
                <a:gd name="T19" fmla="*/ 0 h 1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1702">
                  <a:moveTo>
                    <a:pt x="1" y="0"/>
                  </a:moveTo>
                  <a:cubicBezTo>
                    <a:pt x="1" y="0"/>
                    <a:pt x="1" y="0"/>
                    <a:pt x="0" y="0"/>
                  </a:cubicBezTo>
                  <a:cubicBezTo>
                    <a:pt x="0" y="0"/>
                    <a:pt x="0" y="0"/>
                    <a:pt x="0" y="0"/>
                  </a:cubicBezTo>
                  <a:cubicBezTo>
                    <a:pt x="0" y="1702"/>
                    <a:pt x="0" y="1702"/>
                    <a:pt x="0" y="1702"/>
                  </a:cubicBezTo>
                  <a:cubicBezTo>
                    <a:pt x="41" y="1702"/>
                    <a:pt x="41" y="1702"/>
                    <a:pt x="41" y="1702"/>
                  </a:cubicBezTo>
                  <a:cubicBezTo>
                    <a:pt x="41" y="1701"/>
                    <a:pt x="41" y="1701"/>
                    <a:pt x="41" y="1701"/>
                  </a:cubicBezTo>
                  <a:cubicBezTo>
                    <a:pt x="39" y="1701"/>
                    <a:pt x="39" y="1701"/>
                    <a:pt x="39" y="1701"/>
                  </a:cubicBezTo>
                  <a:cubicBezTo>
                    <a:pt x="39" y="30"/>
                    <a:pt x="39" y="30"/>
                    <a:pt x="39" y="30"/>
                  </a:cubicBezTo>
                  <a:cubicBezTo>
                    <a:pt x="39" y="30"/>
                    <a:pt x="39" y="29"/>
                    <a:pt x="39" y="27"/>
                  </a:cubicBezTo>
                  <a:cubicBezTo>
                    <a:pt x="36" y="18"/>
                    <a:pt x="26" y="0"/>
                    <a:pt x="1" y="0"/>
                  </a:cubicBezTo>
                </a:path>
              </a:pathLst>
            </a:custGeom>
            <a:solidFill>
              <a:srgbClr val="E2376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17" name="Freeform 58"/>
            <p:cNvSpPr>
              <a:spLocks/>
            </p:cNvSpPr>
            <p:nvPr/>
          </p:nvSpPr>
          <p:spPr bwMode="auto">
            <a:xfrm>
              <a:off x="6701930" y="4142762"/>
              <a:ext cx="100315" cy="2710525"/>
            </a:xfrm>
            <a:custGeom>
              <a:avLst/>
              <a:gdLst>
                <a:gd name="T0" fmla="*/ 32 w 63"/>
                <a:gd name="T1" fmla="*/ 0 h 1703"/>
                <a:gd name="T2" fmla="*/ 31 w 63"/>
                <a:gd name="T3" fmla="*/ 0 h 1703"/>
                <a:gd name="T4" fmla="*/ 0 w 63"/>
                <a:gd name="T5" fmla="*/ 29 h 1703"/>
                <a:gd name="T6" fmla="*/ 0 w 63"/>
                <a:gd name="T7" fmla="*/ 32 h 1703"/>
                <a:gd name="T8" fmla="*/ 0 w 63"/>
                <a:gd name="T9" fmla="*/ 1703 h 1703"/>
                <a:gd name="T10" fmla="*/ 2 w 63"/>
                <a:gd name="T11" fmla="*/ 1703 h 1703"/>
                <a:gd name="T12" fmla="*/ 63 w 63"/>
                <a:gd name="T13" fmla="*/ 1703 h 1703"/>
                <a:gd name="T14" fmla="*/ 63 w 63"/>
                <a:gd name="T15" fmla="*/ 32 h 1703"/>
                <a:gd name="T16" fmla="*/ 57 w 63"/>
                <a:gd name="T17" fmla="*/ 16 h 1703"/>
                <a:gd name="T18" fmla="*/ 32 w 63"/>
                <a:gd name="T19" fmla="*/ 0 h 1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703">
                  <a:moveTo>
                    <a:pt x="32" y="0"/>
                  </a:moveTo>
                  <a:cubicBezTo>
                    <a:pt x="31" y="0"/>
                    <a:pt x="31" y="0"/>
                    <a:pt x="31" y="0"/>
                  </a:cubicBezTo>
                  <a:cubicBezTo>
                    <a:pt x="8" y="0"/>
                    <a:pt x="2" y="22"/>
                    <a:pt x="0" y="29"/>
                  </a:cubicBezTo>
                  <a:cubicBezTo>
                    <a:pt x="0" y="31"/>
                    <a:pt x="0" y="32"/>
                    <a:pt x="0" y="32"/>
                  </a:cubicBezTo>
                  <a:cubicBezTo>
                    <a:pt x="0" y="1703"/>
                    <a:pt x="0" y="1703"/>
                    <a:pt x="0" y="1703"/>
                  </a:cubicBezTo>
                  <a:cubicBezTo>
                    <a:pt x="2" y="1703"/>
                    <a:pt x="2" y="1703"/>
                    <a:pt x="2" y="1703"/>
                  </a:cubicBezTo>
                  <a:cubicBezTo>
                    <a:pt x="63" y="1703"/>
                    <a:pt x="63" y="1703"/>
                    <a:pt x="63" y="1703"/>
                  </a:cubicBezTo>
                  <a:cubicBezTo>
                    <a:pt x="63" y="32"/>
                    <a:pt x="63" y="32"/>
                    <a:pt x="63" y="32"/>
                  </a:cubicBezTo>
                  <a:cubicBezTo>
                    <a:pt x="63" y="32"/>
                    <a:pt x="62" y="24"/>
                    <a:pt x="57" y="16"/>
                  </a:cubicBezTo>
                  <a:cubicBezTo>
                    <a:pt x="53" y="8"/>
                    <a:pt x="45" y="0"/>
                    <a:pt x="32" y="0"/>
                  </a:cubicBezTo>
                </a:path>
              </a:pathLst>
            </a:custGeom>
            <a:solidFill>
              <a:srgbClr val="E2376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18" name="Freeform 59"/>
            <p:cNvSpPr>
              <a:spLocks/>
            </p:cNvSpPr>
            <p:nvPr/>
          </p:nvSpPr>
          <p:spPr bwMode="auto">
            <a:xfrm>
              <a:off x="6639990" y="3714572"/>
              <a:ext cx="67999" cy="184472"/>
            </a:xfrm>
            <a:custGeom>
              <a:avLst/>
              <a:gdLst>
                <a:gd name="T0" fmla="*/ 10 w 43"/>
                <a:gd name="T1" fmla="*/ 0 h 116"/>
                <a:gd name="T2" fmla="*/ 0 w 43"/>
                <a:gd name="T3" fmla="*/ 0 h 116"/>
                <a:gd name="T4" fmla="*/ 0 w 43"/>
                <a:gd name="T5" fmla="*/ 116 h 116"/>
                <a:gd name="T6" fmla="*/ 8 w 43"/>
                <a:gd name="T7" fmla="*/ 116 h 116"/>
                <a:gd name="T8" fmla="*/ 43 w 43"/>
                <a:gd name="T9" fmla="*/ 113 h 116"/>
                <a:gd name="T10" fmla="*/ 43 w 43"/>
                <a:gd name="T11" fmla="*/ 113 h 116"/>
                <a:gd name="T12" fmla="*/ 10 w 43"/>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3" h="116">
                  <a:moveTo>
                    <a:pt x="10" y="0"/>
                  </a:moveTo>
                  <a:cubicBezTo>
                    <a:pt x="0" y="0"/>
                    <a:pt x="0" y="0"/>
                    <a:pt x="0" y="0"/>
                  </a:cubicBezTo>
                  <a:cubicBezTo>
                    <a:pt x="0" y="116"/>
                    <a:pt x="0" y="116"/>
                    <a:pt x="0" y="116"/>
                  </a:cubicBezTo>
                  <a:cubicBezTo>
                    <a:pt x="3" y="116"/>
                    <a:pt x="5" y="116"/>
                    <a:pt x="8" y="116"/>
                  </a:cubicBezTo>
                  <a:cubicBezTo>
                    <a:pt x="19" y="116"/>
                    <a:pt x="31" y="115"/>
                    <a:pt x="43" y="113"/>
                  </a:cubicBezTo>
                  <a:cubicBezTo>
                    <a:pt x="43" y="113"/>
                    <a:pt x="43" y="113"/>
                    <a:pt x="43" y="113"/>
                  </a:cubicBezTo>
                  <a:cubicBezTo>
                    <a:pt x="10" y="0"/>
                    <a:pt x="10" y="0"/>
                    <a:pt x="10" y="0"/>
                  </a:cubicBezTo>
                </a:path>
              </a:pathLst>
            </a:custGeom>
            <a:solidFill>
              <a:srgbClr val="E2376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grpSp>
      <p:grpSp>
        <p:nvGrpSpPr>
          <p:cNvPr id="319" name="Group 3"/>
          <p:cNvGrpSpPr/>
          <p:nvPr userDrawn="1"/>
        </p:nvGrpSpPr>
        <p:grpSpPr>
          <a:xfrm rot="10800000" flipV="1">
            <a:off x="4579044" y="6225655"/>
            <a:ext cx="412599" cy="1820482"/>
            <a:chOff x="4980416" y="5037518"/>
            <a:chExt cx="412706" cy="1820482"/>
          </a:xfrm>
        </p:grpSpPr>
        <p:sp>
          <p:nvSpPr>
            <p:cNvPr id="320" name="Freeform 11"/>
            <p:cNvSpPr>
              <a:spLocks/>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21" name="Freeform 12"/>
            <p:cNvSpPr>
              <a:spLocks/>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22" name="Freeform 13"/>
            <p:cNvSpPr>
              <a:spLocks/>
            </p:cNvSpPr>
            <p:nvPr/>
          </p:nvSpPr>
          <p:spPr bwMode="auto">
            <a:xfrm>
              <a:off x="5078038" y="5468401"/>
              <a:ext cx="125899" cy="1386906"/>
            </a:xfrm>
            <a:custGeom>
              <a:avLst/>
              <a:gdLst>
                <a:gd name="T0" fmla="*/ 79 w 79"/>
                <a:gd name="T1" fmla="*/ 871 h 871"/>
                <a:gd name="T2" fmla="*/ 0 w 79"/>
                <a:gd name="T3" fmla="*/ 871 h 871"/>
                <a:gd name="T4" fmla="*/ 0 w 79"/>
                <a:gd name="T5" fmla="*/ 33 h 871"/>
                <a:gd name="T6" fmla="*/ 39 w 79"/>
                <a:gd name="T7" fmla="*/ 1 h 871"/>
                <a:gd name="T8" fmla="*/ 79 w 79"/>
                <a:gd name="T9" fmla="*/ 33 h 871"/>
                <a:gd name="T10" fmla="*/ 79 w 79"/>
                <a:gd name="T11" fmla="*/ 871 h 871"/>
              </a:gdLst>
              <a:ahLst/>
              <a:cxnLst>
                <a:cxn ang="0">
                  <a:pos x="T0" y="T1"/>
                </a:cxn>
                <a:cxn ang="0">
                  <a:pos x="T2" y="T3"/>
                </a:cxn>
                <a:cxn ang="0">
                  <a:pos x="T4" y="T5"/>
                </a:cxn>
                <a:cxn ang="0">
                  <a:pos x="T6" y="T7"/>
                </a:cxn>
                <a:cxn ang="0">
                  <a:pos x="T8" y="T9"/>
                </a:cxn>
                <a:cxn ang="0">
                  <a:pos x="T10" y="T11"/>
                </a:cxn>
              </a:cxnLst>
              <a:rect l="0" t="0" r="r" b="b"/>
              <a:pathLst>
                <a:path w="79" h="871">
                  <a:moveTo>
                    <a:pt x="79" y="871"/>
                  </a:moveTo>
                  <a:cubicBezTo>
                    <a:pt x="0" y="871"/>
                    <a:pt x="0" y="871"/>
                    <a:pt x="0" y="871"/>
                  </a:cubicBezTo>
                  <a:cubicBezTo>
                    <a:pt x="0" y="33"/>
                    <a:pt x="0" y="33"/>
                    <a:pt x="0" y="33"/>
                  </a:cubicBezTo>
                  <a:cubicBezTo>
                    <a:pt x="0" y="33"/>
                    <a:pt x="5" y="2"/>
                    <a:pt x="39" y="1"/>
                  </a:cubicBezTo>
                  <a:cubicBezTo>
                    <a:pt x="73" y="0"/>
                    <a:pt x="79" y="33"/>
                    <a:pt x="79" y="33"/>
                  </a:cubicBezTo>
                  <a:cubicBezTo>
                    <a:pt x="79" y="871"/>
                    <a:pt x="79" y="871"/>
                    <a:pt x="79" y="871"/>
                  </a:cubicBezTo>
                </a:path>
              </a:pathLst>
            </a:custGeom>
            <a:solidFill>
              <a:srgbClr val="00A39E">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23" name="Freeform 14"/>
            <p:cNvSpPr>
              <a:spLocks/>
            </p:cNvSpPr>
            <p:nvPr/>
          </p:nvSpPr>
          <p:spPr bwMode="auto">
            <a:xfrm>
              <a:off x="5200571" y="5465708"/>
              <a:ext cx="101662" cy="1387579"/>
            </a:xfrm>
            <a:custGeom>
              <a:avLst/>
              <a:gdLst>
                <a:gd name="T0" fmla="*/ 64 w 64"/>
                <a:gd name="T1" fmla="*/ 872 h 872"/>
                <a:gd name="T2" fmla="*/ 0 w 64"/>
                <a:gd name="T3" fmla="*/ 872 h 872"/>
                <a:gd name="T4" fmla="*/ 0 w 64"/>
                <a:gd name="T5" fmla="*/ 33 h 872"/>
                <a:gd name="T6" fmla="*/ 31 w 64"/>
                <a:gd name="T7" fmla="*/ 1 h 872"/>
                <a:gd name="T8" fmla="*/ 64 w 64"/>
                <a:gd name="T9" fmla="*/ 33 h 872"/>
                <a:gd name="T10" fmla="*/ 64 w 64"/>
                <a:gd name="T11" fmla="*/ 872 h 872"/>
              </a:gdLst>
              <a:ahLst/>
              <a:cxnLst>
                <a:cxn ang="0">
                  <a:pos x="T0" y="T1"/>
                </a:cxn>
                <a:cxn ang="0">
                  <a:pos x="T2" y="T3"/>
                </a:cxn>
                <a:cxn ang="0">
                  <a:pos x="T4" y="T5"/>
                </a:cxn>
                <a:cxn ang="0">
                  <a:pos x="T6" y="T7"/>
                </a:cxn>
                <a:cxn ang="0">
                  <a:pos x="T8" y="T9"/>
                </a:cxn>
                <a:cxn ang="0">
                  <a:pos x="T10" y="T11"/>
                </a:cxn>
              </a:cxnLst>
              <a:rect l="0" t="0" r="r" b="b"/>
              <a:pathLst>
                <a:path w="64" h="872">
                  <a:moveTo>
                    <a:pt x="64" y="872"/>
                  </a:moveTo>
                  <a:cubicBezTo>
                    <a:pt x="0" y="872"/>
                    <a:pt x="0" y="872"/>
                    <a:pt x="0" y="872"/>
                  </a:cubicBezTo>
                  <a:cubicBezTo>
                    <a:pt x="0" y="33"/>
                    <a:pt x="0" y="33"/>
                    <a:pt x="0" y="33"/>
                  </a:cubicBezTo>
                  <a:cubicBezTo>
                    <a:pt x="0" y="33"/>
                    <a:pt x="4" y="2"/>
                    <a:pt x="31" y="1"/>
                  </a:cubicBezTo>
                  <a:cubicBezTo>
                    <a:pt x="58" y="0"/>
                    <a:pt x="64" y="33"/>
                    <a:pt x="64" y="33"/>
                  </a:cubicBezTo>
                  <a:cubicBezTo>
                    <a:pt x="64" y="872"/>
                    <a:pt x="64" y="872"/>
                    <a:pt x="64" y="872"/>
                  </a:cubicBezTo>
                </a:path>
              </a:pathLst>
            </a:custGeom>
            <a:solidFill>
              <a:srgbClr val="ABA0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24" name="Freeform 15"/>
            <p:cNvSpPr>
              <a:spLocks/>
            </p:cNvSpPr>
            <p:nvPr/>
          </p:nvSpPr>
          <p:spPr bwMode="auto">
            <a:xfrm>
              <a:off x="4980416" y="5465708"/>
              <a:ext cx="100315" cy="1387579"/>
            </a:xfrm>
            <a:custGeom>
              <a:avLst/>
              <a:gdLst>
                <a:gd name="T0" fmla="*/ 63 w 63"/>
                <a:gd name="T1" fmla="*/ 872 h 872"/>
                <a:gd name="T2" fmla="*/ 0 w 63"/>
                <a:gd name="T3" fmla="*/ 872 h 872"/>
                <a:gd name="T4" fmla="*/ 0 w 63"/>
                <a:gd name="T5" fmla="*/ 33 h 872"/>
                <a:gd name="T6" fmla="*/ 31 w 63"/>
                <a:gd name="T7" fmla="*/ 1 h 872"/>
                <a:gd name="T8" fmla="*/ 63 w 63"/>
                <a:gd name="T9" fmla="*/ 33 h 872"/>
                <a:gd name="T10" fmla="*/ 63 w 63"/>
                <a:gd name="T11" fmla="*/ 872 h 872"/>
              </a:gdLst>
              <a:ahLst/>
              <a:cxnLst>
                <a:cxn ang="0">
                  <a:pos x="T0" y="T1"/>
                </a:cxn>
                <a:cxn ang="0">
                  <a:pos x="T2" y="T3"/>
                </a:cxn>
                <a:cxn ang="0">
                  <a:pos x="T4" y="T5"/>
                </a:cxn>
                <a:cxn ang="0">
                  <a:pos x="T6" y="T7"/>
                </a:cxn>
                <a:cxn ang="0">
                  <a:pos x="T8" y="T9"/>
                </a:cxn>
                <a:cxn ang="0">
                  <a:pos x="T10" y="T11"/>
                </a:cxn>
              </a:cxnLst>
              <a:rect l="0" t="0" r="r" b="b"/>
              <a:pathLst>
                <a:path w="63" h="872">
                  <a:moveTo>
                    <a:pt x="63" y="872"/>
                  </a:moveTo>
                  <a:cubicBezTo>
                    <a:pt x="0" y="872"/>
                    <a:pt x="0" y="872"/>
                    <a:pt x="0" y="872"/>
                  </a:cubicBezTo>
                  <a:cubicBezTo>
                    <a:pt x="0" y="33"/>
                    <a:pt x="0" y="33"/>
                    <a:pt x="0" y="33"/>
                  </a:cubicBezTo>
                  <a:cubicBezTo>
                    <a:pt x="0" y="33"/>
                    <a:pt x="4" y="2"/>
                    <a:pt x="31" y="1"/>
                  </a:cubicBezTo>
                  <a:cubicBezTo>
                    <a:pt x="57" y="0"/>
                    <a:pt x="63" y="33"/>
                    <a:pt x="63" y="33"/>
                  </a:cubicBezTo>
                  <a:lnTo>
                    <a:pt x="63" y="872"/>
                  </a:lnTo>
                  <a:close/>
                </a:path>
              </a:pathLst>
            </a:custGeom>
            <a:solidFill>
              <a:srgbClr val="00A39E">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25" name="Freeform 16"/>
            <p:cNvSpPr>
              <a:spLocks/>
            </p:cNvSpPr>
            <p:nvPr/>
          </p:nvSpPr>
          <p:spPr bwMode="auto">
            <a:xfrm>
              <a:off x="5076019" y="5038865"/>
              <a:ext cx="132631" cy="192551"/>
            </a:xfrm>
            <a:custGeom>
              <a:avLst/>
              <a:gdLst>
                <a:gd name="T0" fmla="*/ 0 w 83"/>
                <a:gd name="T1" fmla="*/ 111 h 121"/>
                <a:gd name="T2" fmla="*/ 83 w 83"/>
                <a:gd name="T3" fmla="*/ 113 h 121"/>
                <a:gd name="T4" fmla="*/ 49 w 83"/>
                <a:gd name="T5" fmla="*/ 0 h 121"/>
                <a:gd name="T6" fmla="*/ 29 w 83"/>
                <a:gd name="T7" fmla="*/ 0 h 121"/>
                <a:gd name="T8" fmla="*/ 0 w 83"/>
                <a:gd name="T9" fmla="*/ 111 h 121"/>
              </a:gdLst>
              <a:ahLst/>
              <a:cxnLst>
                <a:cxn ang="0">
                  <a:pos x="T0" y="T1"/>
                </a:cxn>
                <a:cxn ang="0">
                  <a:pos x="T2" y="T3"/>
                </a:cxn>
                <a:cxn ang="0">
                  <a:pos x="T4" y="T5"/>
                </a:cxn>
                <a:cxn ang="0">
                  <a:pos x="T6" y="T7"/>
                </a:cxn>
                <a:cxn ang="0">
                  <a:pos x="T8" y="T9"/>
                </a:cxn>
              </a:cxnLst>
              <a:rect l="0" t="0" r="r" b="b"/>
              <a:pathLst>
                <a:path w="83" h="121">
                  <a:moveTo>
                    <a:pt x="0" y="111"/>
                  </a:moveTo>
                  <a:cubicBezTo>
                    <a:pt x="0" y="111"/>
                    <a:pt x="40" y="121"/>
                    <a:pt x="83" y="113"/>
                  </a:cubicBezTo>
                  <a:cubicBezTo>
                    <a:pt x="49" y="0"/>
                    <a:pt x="49" y="0"/>
                    <a:pt x="49" y="0"/>
                  </a:cubicBezTo>
                  <a:cubicBezTo>
                    <a:pt x="29" y="0"/>
                    <a:pt x="29" y="0"/>
                    <a:pt x="29" y="0"/>
                  </a:cubicBezTo>
                  <a:cubicBezTo>
                    <a:pt x="0" y="111"/>
                    <a:pt x="0" y="111"/>
                    <a:pt x="0" y="111"/>
                  </a:cubicBezTo>
                </a:path>
              </a:pathLst>
            </a:custGeom>
            <a:solidFill>
              <a:srgbClr val="00A39E">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26" name="Freeform 35"/>
            <p:cNvSpPr>
              <a:spLocks/>
            </p:cNvSpPr>
            <p:nvPr/>
          </p:nvSpPr>
          <p:spPr bwMode="auto">
            <a:xfrm>
              <a:off x="5143344" y="5037518"/>
              <a:ext cx="249778" cy="1820482"/>
            </a:xfrm>
            <a:custGeom>
              <a:avLst/>
              <a:gdLst>
                <a:gd name="T0" fmla="*/ 34 w 157"/>
                <a:gd name="T1" fmla="*/ 0 h 1144"/>
                <a:gd name="T2" fmla="*/ 0 w 157"/>
                <a:gd name="T3" fmla="*/ 1 h 1144"/>
                <a:gd name="T4" fmla="*/ 7 w 157"/>
                <a:gd name="T5" fmla="*/ 1 h 1144"/>
                <a:gd name="T6" fmla="*/ 41 w 157"/>
                <a:gd name="T7" fmla="*/ 114 h 1144"/>
                <a:gd name="T8" fmla="*/ 41 w 157"/>
                <a:gd name="T9" fmla="*/ 114 h 1144"/>
                <a:gd name="T10" fmla="*/ 94 w 157"/>
                <a:gd name="T11" fmla="*/ 285 h 1144"/>
                <a:gd name="T12" fmla="*/ 94 w 157"/>
                <a:gd name="T13" fmla="*/ 286 h 1144"/>
                <a:gd name="T14" fmla="*/ 100 w 157"/>
                <a:gd name="T15" fmla="*/ 302 h 1144"/>
                <a:gd name="T16" fmla="*/ 100 w 157"/>
                <a:gd name="T17" fmla="*/ 1141 h 1144"/>
                <a:gd name="T18" fmla="*/ 38 w 157"/>
                <a:gd name="T19" fmla="*/ 1141 h 1144"/>
                <a:gd name="T20" fmla="*/ 38 w 157"/>
                <a:gd name="T21" fmla="*/ 1142 h 1144"/>
                <a:gd name="T22" fmla="*/ 0 w 157"/>
                <a:gd name="T23" fmla="*/ 1142 h 1144"/>
                <a:gd name="T24" fmla="*/ 0 w 157"/>
                <a:gd name="T25" fmla="*/ 1144 h 1144"/>
                <a:gd name="T26" fmla="*/ 157 w 157"/>
                <a:gd name="T27" fmla="*/ 1142 h 1144"/>
                <a:gd name="T28" fmla="*/ 142 w 157"/>
                <a:gd name="T29" fmla="*/ 290 h 1144"/>
                <a:gd name="T30" fmla="*/ 34 w 157"/>
                <a:gd name="T31" fmla="*/ 0 h 1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7" h="1144">
                  <a:moveTo>
                    <a:pt x="34" y="0"/>
                  </a:moveTo>
                  <a:cubicBezTo>
                    <a:pt x="0" y="1"/>
                    <a:pt x="0" y="1"/>
                    <a:pt x="0" y="1"/>
                  </a:cubicBezTo>
                  <a:cubicBezTo>
                    <a:pt x="7" y="1"/>
                    <a:pt x="7" y="1"/>
                    <a:pt x="7" y="1"/>
                  </a:cubicBezTo>
                  <a:cubicBezTo>
                    <a:pt x="41" y="114"/>
                    <a:pt x="41" y="114"/>
                    <a:pt x="41" y="114"/>
                  </a:cubicBezTo>
                  <a:cubicBezTo>
                    <a:pt x="41" y="114"/>
                    <a:pt x="41" y="114"/>
                    <a:pt x="41" y="114"/>
                  </a:cubicBezTo>
                  <a:cubicBezTo>
                    <a:pt x="94" y="285"/>
                    <a:pt x="94" y="285"/>
                    <a:pt x="94" y="285"/>
                  </a:cubicBezTo>
                  <a:cubicBezTo>
                    <a:pt x="94" y="286"/>
                    <a:pt x="94" y="286"/>
                    <a:pt x="94" y="286"/>
                  </a:cubicBezTo>
                  <a:cubicBezTo>
                    <a:pt x="98" y="294"/>
                    <a:pt x="100" y="302"/>
                    <a:pt x="100" y="302"/>
                  </a:cubicBezTo>
                  <a:cubicBezTo>
                    <a:pt x="100" y="1141"/>
                    <a:pt x="100" y="1141"/>
                    <a:pt x="100" y="1141"/>
                  </a:cubicBezTo>
                  <a:cubicBezTo>
                    <a:pt x="38" y="1141"/>
                    <a:pt x="38" y="1141"/>
                    <a:pt x="38" y="1141"/>
                  </a:cubicBezTo>
                  <a:cubicBezTo>
                    <a:pt x="38" y="1142"/>
                    <a:pt x="38" y="1142"/>
                    <a:pt x="38" y="1142"/>
                  </a:cubicBezTo>
                  <a:cubicBezTo>
                    <a:pt x="0" y="1142"/>
                    <a:pt x="0" y="1142"/>
                    <a:pt x="0" y="1142"/>
                  </a:cubicBezTo>
                  <a:cubicBezTo>
                    <a:pt x="0" y="1144"/>
                    <a:pt x="0" y="1144"/>
                    <a:pt x="0" y="1144"/>
                  </a:cubicBezTo>
                  <a:cubicBezTo>
                    <a:pt x="157" y="1142"/>
                    <a:pt x="157" y="1142"/>
                    <a:pt x="157" y="11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27" name="Freeform 36"/>
            <p:cNvSpPr>
              <a:spLocks/>
            </p:cNvSpPr>
            <p:nvPr/>
          </p:nvSpPr>
          <p:spPr bwMode="auto">
            <a:xfrm>
              <a:off x="5143344" y="5218624"/>
              <a:ext cx="149463" cy="294886"/>
            </a:xfrm>
            <a:custGeom>
              <a:avLst/>
              <a:gdLst>
                <a:gd name="T0" fmla="*/ 41 w 94"/>
                <a:gd name="T1" fmla="*/ 0 h 185"/>
                <a:gd name="T2" fmla="*/ 6 w 94"/>
                <a:gd name="T3" fmla="*/ 3 h 185"/>
                <a:gd name="T4" fmla="*/ 0 w 94"/>
                <a:gd name="T5" fmla="*/ 3 h 185"/>
                <a:gd name="T6" fmla="*/ 0 w 94"/>
                <a:gd name="T7" fmla="*/ 158 h 185"/>
                <a:gd name="T8" fmla="*/ 37 w 94"/>
                <a:gd name="T9" fmla="*/ 185 h 185"/>
                <a:gd name="T10" fmla="*/ 67 w 94"/>
                <a:gd name="T11" fmla="*/ 156 h 185"/>
                <a:gd name="T12" fmla="*/ 68 w 94"/>
                <a:gd name="T13" fmla="*/ 156 h 185"/>
                <a:gd name="T14" fmla="*/ 94 w 94"/>
                <a:gd name="T15" fmla="*/ 172 h 185"/>
                <a:gd name="T16" fmla="*/ 94 w 94"/>
                <a:gd name="T17" fmla="*/ 171 h 185"/>
                <a:gd name="T18" fmla="*/ 41 w 94"/>
                <a:gd name="T19"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 h="185">
                  <a:moveTo>
                    <a:pt x="41" y="0"/>
                  </a:moveTo>
                  <a:cubicBezTo>
                    <a:pt x="28" y="2"/>
                    <a:pt x="16" y="3"/>
                    <a:pt x="6" y="3"/>
                  </a:cubicBezTo>
                  <a:cubicBezTo>
                    <a:pt x="4" y="3"/>
                    <a:pt x="2" y="3"/>
                    <a:pt x="0" y="3"/>
                  </a:cubicBezTo>
                  <a:cubicBezTo>
                    <a:pt x="0" y="158"/>
                    <a:pt x="0" y="158"/>
                    <a:pt x="0" y="158"/>
                  </a:cubicBezTo>
                  <a:cubicBezTo>
                    <a:pt x="24" y="159"/>
                    <a:pt x="34" y="177"/>
                    <a:pt x="37" y="185"/>
                  </a:cubicBezTo>
                  <a:cubicBezTo>
                    <a:pt x="38" y="178"/>
                    <a:pt x="45" y="157"/>
                    <a:pt x="67" y="156"/>
                  </a:cubicBezTo>
                  <a:cubicBezTo>
                    <a:pt x="68" y="156"/>
                    <a:pt x="68" y="156"/>
                    <a:pt x="68" y="156"/>
                  </a:cubicBezTo>
                  <a:cubicBezTo>
                    <a:pt x="81" y="156"/>
                    <a:pt x="89" y="164"/>
                    <a:pt x="94" y="172"/>
                  </a:cubicBezTo>
                  <a:cubicBezTo>
                    <a:pt x="94" y="171"/>
                    <a:pt x="94" y="171"/>
                    <a:pt x="94" y="171"/>
                  </a:cubicBezTo>
                  <a:cubicBezTo>
                    <a:pt x="41" y="0"/>
                    <a:pt x="41" y="0"/>
                    <a:pt x="41"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28" name="Freeform 37"/>
            <p:cNvSpPr>
              <a:spLocks/>
            </p:cNvSpPr>
            <p:nvPr/>
          </p:nvSpPr>
          <p:spPr bwMode="auto">
            <a:xfrm>
              <a:off x="5143344" y="5470421"/>
              <a:ext cx="60593" cy="1384886"/>
            </a:xfrm>
            <a:custGeom>
              <a:avLst/>
              <a:gdLst>
                <a:gd name="T0" fmla="*/ 0 w 38"/>
                <a:gd name="T1" fmla="*/ 0 h 870"/>
                <a:gd name="T2" fmla="*/ 0 w 38"/>
                <a:gd name="T3" fmla="*/ 870 h 870"/>
                <a:gd name="T4" fmla="*/ 38 w 38"/>
                <a:gd name="T5" fmla="*/ 870 h 870"/>
                <a:gd name="T6" fmla="*/ 38 w 38"/>
                <a:gd name="T7" fmla="*/ 869 h 870"/>
                <a:gd name="T8" fmla="*/ 36 w 38"/>
                <a:gd name="T9" fmla="*/ 869 h 870"/>
                <a:gd name="T10" fmla="*/ 36 w 38"/>
                <a:gd name="T11" fmla="*/ 30 h 870"/>
                <a:gd name="T12" fmla="*/ 37 w 38"/>
                <a:gd name="T13" fmla="*/ 27 h 870"/>
                <a:gd name="T14" fmla="*/ 0 w 38"/>
                <a:gd name="T15" fmla="*/ 0 h 8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870">
                  <a:moveTo>
                    <a:pt x="0" y="0"/>
                  </a:moveTo>
                  <a:cubicBezTo>
                    <a:pt x="0" y="870"/>
                    <a:pt x="0" y="870"/>
                    <a:pt x="0" y="870"/>
                  </a:cubicBezTo>
                  <a:cubicBezTo>
                    <a:pt x="38" y="870"/>
                    <a:pt x="38" y="870"/>
                    <a:pt x="38" y="870"/>
                  </a:cubicBezTo>
                  <a:cubicBezTo>
                    <a:pt x="38" y="869"/>
                    <a:pt x="38" y="869"/>
                    <a:pt x="38" y="869"/>
                  </a:cubicBezTo>
                  <a:cubicBezTo>
                    <a:pt x="36" y="869"/>
                    <a:pt x="36" y="869"/>
                    <a:pt x="36" y="869"/>
                  </a:cubicBezTo>
                  <a:cubicBezTo>
                    <a:pt x="36" y="30"/>
                    <a:pt x="36" y="30"/>
                    <a:pt x="36" y="30"/>
                  </a:cubicBezTo>
                  <a:cubicBezTo>
                    <a:pt x="36" y="30"/>
                    <a:pt x="37" y="29"/>
                    <a:pt x="37" y="27"/>
                  </a:cubicBezTo>
                  <a:cubicBezTo>
                    <a:pt x="34" y="19"/>
                    <a:pt x="24" y="1"/>
                    <a:pt x="0" y="0"/>
                  </a:cubicBezTo>
                </a:path>
              </a:pathLst>
            </a:custGeom>
            <a:solidFill>
              <a:srgbClr val="00A39E"/>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29" name="Freeform 38"/>
            <p:cNvSpPr>
              <a:spLocks/>
            </p:cNvSpPr>
            <p:nvPr/>
          </p:nvSpPr>
          <p:spPr bwMode="auto">
            <a:xfrm>
              <a:off x="5200571" y="5467055"/>
              <a:ext cx="101662" cy="1386232"/>
            </a:xfrm>
            <a:custGeom>
              <a:avLst/>
              <a:gdLst>
                <a:gd name="T0" fmla="*/ 32 w 64"/>
                <a:gd name="T1" fmla="*/ 0 h 871"/>
                <a:gd name="T2" fmla="*/ 31 w 64"/>
                <a:gd name="T3" fmla="*/ 0 h 871"/>
                <a:gd name="T4" fmla="*/ 1 w 64"/>
                <a:gd name="T5" fmla="*/ 29 h 871"/>
                <a:gd name="T6" fmla="*/ 0 w 64"/>
                <a:gd name="T7" fmla="*/ 32 h 871"/>
                <a:gd name="T8" fmla="*/ 0 w 64"/>
                <a:gd name="T9" fmla="*/ 871 h 871"/>
                <a:gd name="T10" fmla="*/ 2 w 64"/>
                <a:gd name="T11" fmla="*/ 871 h 871"/>
                <a:gd name="T12" fmla="*/ 64 w 64"/>
                <a:gd name="T13" fmla="*/ 871 h 871"/>
                <a:gd name="T14" fmla="*/ 64 w 64"/>
                <a:gd name="T15" fmla="*/ 32 h 871"/>
                <a:gd name="T16" fmla="*/ 58 w 64"/>
                <a:gd name="T17" fmla="*/ 16 h 871"/>
                <a:gd name="T18" fmla="*/ 32 w 64"/>
                <a:gd name="T19"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871">
                  <a:moveTo>
                    <a:pt x="32" y="0"/>
                  </a:moveTo>
                  <a:cubicBezTo>
                    <a:pt x="32" y="0"/>
                    <a:pt x="32" y="0"/>
                    <a:pt x="31" y="0"/>
                  </a:cubicBezTo>
                  <a:cubicBezTo>
                    <a:pt x="9" y="1"/>
                    <a:pt x="2" y="22"/>
                    <a:pt x="1" y="29"/>
                  </a:cubicBezTo>
                  <a:cubicBezTo>
                    <a:pt x="1" y="31"/>
                    <a:pt x="0" y="32"/>
                    <a:pt x="0" y="32"/>
                  </a:cubicBezTo>
                  <a:cubicBezTo>
                    <a:pt x="0" y="871"/>
                    <a:pt x="0" y="871"/>
                    <a:pt x="0" y="871"/>
                  </a:cubicBezTo>
                  <a:cubicBezTo>
                    <a:pt x="2" y="871"/>
                    <a:pt x="2" y="871"/>
                    <a:pt x="2" y="871"/>
                  </a:cubicBezTo>
                  <a:cubicBezTo>
                    <a:pt x="64" y="871"/>
                    <a:pt x="64" y="871"/>
                    <a:pt x="64" y="871"/>
                  </a:cubicBezTo>
                  <a:cubicBezTo>
                    <a:pt x="64" y="32"/>
                    <a:pt x="64" y="32"/>
                    <a:pt x="64" y="32"/>
                  </a:cubicBezTo>
                  <a:cubicBezTo>
                    <a:pt x="64" y="32"/>
                    <a:pt x="62" y="24"/>
                    <a:pt x="58" y="16"/>
                  </a:cubicBezTo>
                  <a:cubicBezTo>
                    <a:pt x="53" y="8"/>
                    <a:pt x="45" y="0"/>
                    <a:pt x="32" y="0"/>
                  </a:cubicBezTo>
                </a:path>
              </a:pathLst>
            </a:custGeom>
            <a:solidFill>
              <a:srgbClr val="00A39E"/>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30" name="Freeform 39"/>
            <p:cNvSpPr>
              <a:spLocks/>
            </p:cNvSpPr>
            <p:nvPr/>
          </p:nvSpPr>
          <p:spPr bwMode="auto">
            <a:xfrm>
              <a:off x="5143344" y="5038865"/>
              <a:ext cx="65306" cy="184472"/>
            </a:xfrm>
            <a:custGeom>
              <a:avLst/>
              <a:gdLst>
                <a:gd name="T0" fmla="*/ 7 w 41"/>
                <a:gd name="T1" fmla="*/ 0 h 116"/>
                <a:gd name="T2" fmla="*/ 0 w 41"/>
                <a:gd name="T3" fmla="*/ 0 h 116"/>
                <a:gd name="T4" fmla="*/ 0 w 41"/>
                <a:gd name="T5" fmla="*/ 116 h 116"/>
                <a:gd name="T6" fmla="*/ 6 w 41"/>
                <a:gd name="T7" fmla="*/ 116 h 116"/>
                <a:gd name="T8" fmla="*/ 41 w 41"/>
                <a:gd name="T9" fmla="*/ 113 h 116"/>
                <a:gd name="T10" fmla="*/ 41 w 41"/>
                <a:gd name="T11" fmla="*/ 113 h 116"/>
                <a:gd name="T12" fmla="*/ 7 w 41"/>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1" h="116">
                  <a:moveTo>
                    <a:pt x="7" y="0"/>
                  </a:moveTo>
                  <a:cubicBezTo>
                    <a:pt x="0" y="0"/>
                    <a:pt x="0" y="0"/>
                    <a:pt x="0" y="0"/>
                  </a:cubicBezTo>
                  <a:cubicBezTo>
                    <a:pt x="0" y="116"/>
                    <a:pt x="0" y="116"/>
                    <a:pt x="0" y="116"/>
                  </a:cubicBezTo>
                  <a:cubicBezTo>
                    <a:pt x="2" y="116"/>
                    <a:pt x="4" y="116"/>
                    <a:pt x="6" y="116"/>
                  </a:cubicBezTo>
                  <a:cubicBezTo>
                    <a:pt x="16" y="116"/>
                    <a:pt x="28" y="115"/>
                    <a:pt x="41" y="113"/>
                  </a:cubicBezTo>
                  <a:cubicBezTo>
                    <a:pt x="41" y="113"/>
                    <a:pt x="41" y="113"/>
                    <a:pt x="41" y="113"/>
                  </a:cubicBezTo>
                  <a:cubicBezTo>
                    <a:pt x="7" y="0"/>
                    <a:pt x="7" y="0"/>
                    <a:pt x="7" y="0"/>
                  </a:cubicBezTo>
                </a:path>
              </a:pathLst>
            </a:custGeom>
            <a:solidFill>
              <a:srgbClr val="00A39E"/>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grpSp>
      <p:grpSp>
        <p:nvGrpSpPr>
          <p:cNvPr id="331" name="Group 4"/>
          <p:cNvGrpSpPr/>
          <p:nvPr userDrawn="1"/>
        </p:nvGrpSpPr>
        <p:grpSpPr>
          <a:xfrm rot="10800000" flipV="1">
            <a:off x="3991938" y="6225655"/>
            <a:ext cx="412599" cy="1502706"/>
            <a:chOff x="5502862" y="5355294"/>
            <a:chExt cx="412706" cy="1502706"/>
          </a:xfrm>
        </p:grpSpPr>
        <p:sp>
          <p:nvSpPr>
            <p:cNvPr id="332" name="Freeform 23"/>
            <p:cNvSpPr>
              <a:spLocks/>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33" name="Freeform 24"/>
            <p:cNvSpPr>
              <a:spLocks/>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34" name="Freeform 25"/>
            <p:cNvSpPr>
              <a:spLocks/>
            </p:cNvSpPr>
            <p:nvPr/>
          </p:nvSpPr>
          <p:spPr bwMode="auto">
            <a:xfrm>
              <a:off x="5601831" y="5786851"/>
              <a:ext cx="125899" cy="1068456"/>
            </a:xfrm>
            <a:custGeom>
              <a:avLst/>
              <a:gdLst>
                <a:gd name="T0" fmla="*/ 79 w 79"/>
                <a:gd name="T1" fmla="*/ 671 h 671"/>
                <a:gd name="T2" fmla="*/ 0 w 79"/>
                <a:gd name="T3" fmla="*/ 671 h 671"/>
                <a:gd name="T4" fmla="*/ 0 w 79"/>
                <a:gd name="T5" fmla="*/ 32 h 671"/>
                <a:gd name="T6" fmla="*/ 38 w 79"/>
                <a:gd name="T7" fmla="*/ 1 h 671"/>
                <a:gd name="T8" fmla="*/ 79 w 79"/>
                <a:gd name="T9" fmla="*/ 32 h 671"/>
                <a:gd name="T10" fmla="*/ 79 w 79"/>
                <a:gd name="T11" fmla="*/ 671 h 671"/>
              </a:gdLst>
              <a:ahLst/>
              <a:cxnLst>
                <a:cxn ang="0">
                  <a:pos x="T0" y="T1"/>
                </a:cxn>
                <a:cxn ang="0">
                  <a:pos x="T2" y="T3"/>
                </a:cxn>
                <a:cxn ang="0">
                  <a:pos x="T4" y="T5"/>
                </a:cxn>
                <a:cxn ang="0">
                  <a:pos x="T6" y="T7"/>
                </a:cxn>
                <a:cxn ang="0">
                  <a:pos x="T8" y="T9"/>
                </a:cxn>
                <a:cxn ang="0">
                  <a:pos x="T10" y="T11"/>
                </a:cxn>
              </a:cxnLst>
              <a:rect l="0" t="0" r="r" b="b"/>
              <a:pathLst>
                <a:path w="79" h="671">
                  <a:moveTo>
                    <a:pt x="79" y="671"/>
                  </a:moveTo>
                  <a:cubicBezTo>
                    <a:pt x="0" y="671"/>
                    <a:pt x="0" y="671"/>
                    <a:pt x="0" y="671"/>
                  </a:cubicBezTo>
                  <a:cubicBezTo>
                    <a:pt x="0" y="32"/>
                    <a:pt x="0" y="32"/>
                    <a:pt x="0" y="32"/>
                  </a:cubicBezTo>
                  <a:cubicBezTo>
                    <a:pt x="0" y="32"/>
                    <a:pt x="5" y="1"/>
                    <a:pt x="38" y="1"/>
                  </a:cubicBezTo>
                  <a:cubicBezTo>
                    <a:pt x="72" y="0"/>
                    <a:pt x="79" y="32"/>
                    <a:pt x="79" y="32"/>
                  </a:cubicBezTo>
                  <a:cubicBezTo>
                    <a:pt x="79" y="671"/>
                    <a:pt x="79" y="671"/>
                    <a:pt x="79" y="671"/>
                  </a:cubicBezTo>
                </a:path>
              </a:pathLst>
            </a:custGeom>
            <a:solidFill>
              <a:srgbClr val="82B732">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35" name="Freeform 26"/>
            <p:cNvSpPr>
              <a:spLocks/>
            </p:cNvSpPr>
            <p:nvPr/>
          </p:nvSpPr>
          <p:spPr bwMode="auto">
            <a:xfrm>
              <a:off x="5724363"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B59B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36" name="Freeform 27"/>
            <p:cNvSpPr>
              <a:spLocks/>
            </p:cNvSpPr>
            <p:nvPr/>
          </p:nvSpPr>
          <p:spPr bwMode="auto">
            <a:xfrm>
              <a:off x="5502862"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82B732">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37" name="Freeform 28"/>
            <p:cNvSpPr>
              <a:spLocks/>
            </p:cNvSpPr>
            <p:nvPr/>
          </p:nvSpPr>
          <p:spPr bwMode="auto">
            <a:xfrm>
              <a:off x="5599811" y="5357314"/>
              <a:ext cx="130611" cy="189185"/>
            </a:xfrm>
            <a:custGeom>
              <a:avLst/>
              <a:gdLst>
                <a:gd name="T0" fmla="*/ 0 w 82"/>
                <a:gd name="T1" fmla="*/ 110 h 119"/>
                <a:gd name="T2" fmla="*/ 82 w 82"/>
                <a:gd name="T3" fmla="*/ 111 h 119"/>
                <a:gd name="T4" fmla="*/ 48 w 82"/>
                <a:gd name="T5" fmla="*/ 0 h 119"/>
                <a:gd name="T6" fmla="*/ 28 w 82"/>
                <a:gd name="T7" fmla="*/ 0 h 119"/>
                <a:gd name="T8" fmla="*/ 0 w 82"/>
                <a:gd name="T9" fmla="*/ 110 h 119"/>
              </a:gdLst>
              <a:ahLst/>
              <a:cxnLst>
                <a:cxn ang="0">
                  <a:pos x="T0" y="T1"/>
                </a:cxn>
                <a:cxn ang="0">
                  <a:pos x="T2" y="T3"/>
                </a:cxn>
                <a:cxn ang="0">
                  <a:pos x="T4" y="T5"/>
                </a:cxn>
                <a:cxn ang="0">
                  <a:pos x="T6" y="T7"/>
                </a:cxn>
                <a:cxn ang="0">
                  <a:pos x="T8" y="T9"/>
                </a:cxn>
              </a:cxnLst>
              <a:rect l="0" t="0" r="r" b="b"/>
              <a:pathLst>
                <a:path w="82" h="119">
                  <a:moveTo>
                    <a:pt x="0" y="110"/>
                  </a:moveTo>
                  <a:cubicBezTo>
                    <a:pt x="0" y="110"/>
                    <a:pt x="39" y="119"/>
                    <a:pt x="82" y="111"/>
                  </a:cubicBezTo>
                  <a:cubicBezTo>
                    <a:pt x="48" y="0"/>
                    <a:pt x="48" y="0"/>
                    <a:pt x="48" y="0"/>
                  </a:cubicBezTo>
                  <a:cubicBezTo>
                    <a:pt x="28" y="0"/>
                    <a:pt x="28" y="0"/>
                    <a:pt x="28" y="0"/>
                  </a:cubicBezTo>
                  <a:cubicBezTo>
                    <a:pt x="0" y="110"/>
                    <a:pt x="0" y="110"/>
                    <a:pt x="0" y="110"/>
                  </a:cubicBezTo>
                </a:path>
              </a:pathLst>
            </a:custGeom>
            <a:solidFill>
              <a:srgbClr val="82B732">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38" name="Freeform 40"/>
            <p:cNvSpPr>
              <a:spLocks/>
            </p:cNvSpPr>
            <p:nvPr/>
          </p:nvSpPr>
          <p:spPr bwMode="auto">
            <a:xfrm>
              <a:off x="5665117" y="5355294"/>
              <a:ext cx="250451" cy="1502706"/>
            </a:xfrm>
            <a:custGeom>
              <a:avLst/>
              <a:gdLst>
                <a:gd name="T0" fmla="*/ 34 w 157"/>
                <a:gd name="T1" fmla="*/ 0 h 944"/>
                <a:gd name="T2" fmla="*/ 0 w 157"/>
                <a:gd name="T3" fmla="*/ 1 h 944"/>
                <a:gd name="T4" fmla="*/ 0 w 157"/>
                <a:gd name="T5" fmla="*/ 1 h 944"/>
                <a:gd name="T6" fmla="*/ 7 w 157"/>
                <a:gd name="T7" fmla="*/ 1 h 944"/>
                <a:gd name="T8" fmla="*/ 41 w 157"/>
                <a:gd name="T9" fmla="*/ 112 h 944"/>
                <a:gd name="T10" fmla="*/ 40 w 157"/>
                <a:gd name="T11" fmla="*/ 113 h 944"/>
                <a:gd name="T12" fmla="*/ 95 w 157"/>
                <a:gd name="T13" fmla="*/ 284 h 944"/>
                <a:gd name="T14" fmla="*/ 94 w 157"/>
                <a:gd name="T15" fmla="*/ 286 h 944"/>
                <a:gd name="T16" fmla="*/ 100 w 157"/>
                <a:gd name="T17" fmla="*/ 301 h 944"/>
                <a:gd name="T18" fmla="*/ 100 w 157"/>
                <a:gd name="T19" fmla="*/ 941 h 944"/>
                <a:gd name="T20" fmla="*/ 39 w 157"/>
                <a:gd name="T21" fmla="*/ 941 h 944"/>
                <a:gd name="T22" fmla="*/ 39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7" y="1"/>
                    <a:pt x="7" y="1"/>
                    <a:pt x="7" y="1"/>
                  </a:cubicBezTo>
                  <a:cubicBezTo>
                    <a:pt x="41" y="112"/>
                    <a:pt x="41" y="112"/>
                    <a:pt x="41" y="112"/>
                  </a:cubicBezTo>
                  <a:cubicBezTo>
                    <a:pt x="41" y="112"/>
                    <a:pt x="41" y="113"/>
                    <a:pt x="40" y="113"/>
                  </a:cubicBezTo>
                  <a:cubicBezTo>
                    <a:pt x="95" y="284"/>
                    <a:pt x="95" y="284"/>
                    <a:pt x="95" y="284"/>
                  </a:cubicBezTo>
                  <a:cubicBezTo>
                    <a:pt x="94" y="286"/>
                    <a:pt x="94" y="286"/>
                    <a:pt x="94" y="286"/>
                  </a:cubicBezTo>
                  <a:cubicBezTo>
                    <a:pt x="98" y="293"/>
                    <a:pt x="100" y="301"/>
                    <a:pt x="100" y="301"/>
                  </a:cubicBezTo>
                  <a:cubicBezTo>
                    <a:pt x="100" y="941"/>
                    <a:pt x="100" y="941"/>
                    <a:pt x="100" y="941"/>
                  </a:cubicBezTo>
                  <a:cubicBezTo>
                    <a:pt x="39" y="941"/>
                    <a:pt x="39" y="941"/>
                    <a:pt x="39" y="941"/>
                  </a:cubicBezTo>
                  <a:cubicBezTo>
                    <a:pt x="39" y="942"/>
                    <a:pt x="39" y="942"/>
                    <a:pt x="39"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39" name="Freeform 41"/>
            <p:cNvSpPr>
              <a:spLocks/>
            </p:cNvSpPr>
            <p:nvPr/>
          </p:nvSpPr>
          <p:spPr bwMode="auto">
            <a:xfrm>
              <a:off x="5665117" y="5535727"/>
              <a:ext cx="151482" cy="295559"/>
            </a:xfrm>
            <a:custGeom>
              <a:avLst/>
              <a:gdLst>
                <a:gd name="T0" fmla="*/ 40 w 95"/>
                <a:gd name="T1" fmla="*/ 0 h 186"/>
                <a:gd name="T2" fmla="*/ 6 w 95"/>
                <a:gd name="T3" fmla="*/ 2 h 186"/>
                <a:gd name="T4" fmla="*/ 0 w 95"/>
                <a:gd name="T5" fmla="*/ 2 h 186"/>
                <a:gd name="T6" fmla="*/ 0 w 95"/>
                <a:gd name="T7" fmla="*/ 159 h 186"/>
                <a:gd name="T8" fmla="*/ 37 w 95"/>
                <a:gd name="T9" fmla="*/ 186 h 186"/>
                <a:gd name="T10" fmla="*/ 68 w 95"/>
                <a:gd name="T11" fmla="*/ 156 h 186"/>
                <a:gd name="T12" fmla="*/ 68 w 95"/>
                <a:gd name="T13" fmla="*/ 156 h 186"/>
                <a:gd name="T14" fmla="*/ 94 w 95"/>
                <a:gd name="T15" fmla="*/ 173 h 186"/>
                <a:gd name="T16" fmla="*/ 95 w 95"/>
                <a:gd name="T17" fmla="*/ 171 h 186"/>
                <a:gd name="T18" fmla="*/ 40 w 95"/>
                <a:gd name="T19"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186">
                  <a:moveTo>
                    <a:pt x="40" y="0"/>
                  </a:moveTo>
                  <a:cubicBezTo>
                    <a:pt x="28" y="2"/>
                    <a:pt x="16" y="2"/>
                    <a:pt x="6" y="2"/>
                  </a:cubicBezTo>
                  <a:cubicBezTo>
                    <a:pt x="4" y="2"/>
                    <a:pt x="2" y="2"/>
                    <a:pt x="0" y="2"/>
                  </a:cubicBezTo>
                  <a:cubicBezTo>
                    <a:pt x="0" y="159"/>
                    <a:pt x="0" y="159"/>
                    <a:pt x="0" y="159"/>
                  </a:cubicBezTo>
                  <a:cubicBezTo>
                    <a:pt x="24" y="159"/>
                    <a:pt x="34" y="177"/>
                    <a:pt x="37" y="186"/>
                  </a:cubicBezTo>
                  <a:cubicBezTo>
                    <a:pt x="39" y="179"/>
                    <a:pt x="45" y="157"/>
                    <a:pt x="68" y="156"/>
                  </a:cubicBezTo>
                  <a:cubicBezTo>
                    <a:pt x="68" y="156"/>
                    <a:pt x="68" y="156"/>
                    <a:pt x="68" y="156"/>
                  </a:cubicBezTo>
                  <a:cubicBezTo>
                    <a:pt x="82" y="156"/>
                    <a:pt x="89" y="165"/>
                    <a:pt x="94" y="173"/>
                  </a:cubicBezTo>
                  <a:cubicBezTo>
                    <a:pt x="95" y="171"/>
                    <a:pt x="95" y="171"/>
                    <a:pt x="95" y="171"/>
                  </a:cubicBezTo>
                  <a:cubicBezTo>
                    <a:pt x="40" y="0"/>
                    <a:pt x="40" y="0"/>
                    <a:pt x="40"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40" name="Freeform 42"/>
            <p:cNvSpPr>
              <a:spLocks/>
            </p:cNvSpPr>
            <p:nvPr/>
          </p:nvSpPr>
          <p:spPr bwMode="auto">
            <a:xfrm>
              <a:off x="5679185" y="5788871"/>
              <a:ext cx="62613" cy="1066436"/>
            </a:xfrm>
            <a:custGeom>
              <a:avLst/>
              <a:gdLst>
                <a:gd name="T0" fmla="*/ 0 w 39"/>
                <a:gd name="T1" fmla="*/ 0 h 670"/>
                <a:gd name="T2" fmla="*/ 0 w 39"/>
                <a:gd name="T3" fmla="*/ 670 h 670"/>
                <a:gd name="T4" fmla="*/ 39 w 39"/>
                <a:gd name="T5" fmla="*/ 670 h 670"/>
                <a:gd name="T6" fmla="*/ 39 w 39"/>
                <a:gd name="T7" fmla="*/ 669 h 670"/>
                <a:gd name="T8" fmla="*/ 37 w 39"/>
                <a:gd name="T9" fmla="*/ 669 h 670"/>
                <a:gd name="T10" fmla="*/ 37 w 39"/>
                <a:gd name="T11" fmla="*/ 29 h 670"/>
                <a:gd name="T12" fmla="*/ 37 w 39"/>
                <a:gd name="T13" fmla="*/ 27 h 670"/>
                <a:gd name="T14" fmla="*/ 0 w 39"/>
                <a:gd name="T15" fmla="*/ 0 h 6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670">
                  <a:moveTo>
                    <a:pt x="0" y="0"/>
                  </a:moveTo>
                  <a:cubicBezTo>
                    <a:pt x="0" y="670"/>
                    <a:pt x="0" y="670"/>
                    <a:pt x="0" y="670"/>
                  </a:cubicBezTo>
                  <a:cubicBezTo>
                    <a:pt x="39" y="670"/>
                    <a:pt x="39" y="670"/>
                    <a:pt x="39" y="670"/>
                  </a:cubicBezTo>
                  <a:cubicBezTo>
                    <a:pt x="39" y="669"/>
                    <a:pt x="39" y="669"/>
                    <a:pt x="39" y="669"/>
                  </a:cubicBezTo>
                  <a:cubicBezTo>
                    <a:pt x="37" y="669"/>
                    <a:pt x="37" y="669"/>
                    <a:pt x="37" y="669"/>
                  </a:cubicBezTo>
                  <a:cubicBezTo>
                    <a:pt x="37" y="29"/>
                    <a:pt x="37" y="29"/>
                    <a:pt x="37" y="29"/>
                  </a:cubicBezTo>
                  <a:cubicBezTo>
                    <a:pt x="37" y="29"/>
                    <a:pt x="37" y="28"/>
                    <a:pt x="37" y="27"/>
                  </a:cubicBezTo>
                  <a:cubicBezTo>
                    <a:pt x="34" y="18"/>
                    <a:pt x="24" y="0"/>
                    <a:pt x="0" y="0"/>
                  </a:cubicBezTo>
                </a:path>
              </a:pathLst>
            </a:custGeom>
            <a:solidFill>
              <a:srgbClr val="82B73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41" name="Freeform 43"/>
            <p:cNvSpPr>
              <a:spLocks/>
            </p:cNvSpPr>
            <p:nvPr/>
          </p:nvSpPr>
          <p:spPr bwMode="auto">
            <a:xfrm>
              <a:off x="5724363"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2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2" y="672"/>
                    <a:pt x="2" y="672"/>
                    <a:pt x="2"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82B73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42" name="Freeform 44"/>
            <p:cNvSpPr>
              <a:spLocks/>
            </p:cNvSpPr>
            <p:nvPr/>
          </p:nvSpPr>
          <p:spPr bwMode="auto">
            <a:xfrm>
              <a:off x="5665117" y="5357314"/>
              <a:ext cx="65306" cy="181106"/>
            </a:xfrm>
            <a:custGeom>
              <a:avLst/>
              <a:gdLst>
                <a:gd name="T0" fmla="*/ 7 w 41"/>
                <a:gd name="T1" fmla="*/ 0 h 114"/>
                <a:gd name="T2" fmla="*/ 0 w 41"/>
                <a:gd name="T3" fmla="*/ 0 h 114"/>
                <a:gd name="T4" fmla="*/ 0 w 41"/>
                <a:gd name="T5" fmla="*/ 114 h 114"/>
                <a:gd name="T6" fmla="*/ 6 w 41"/>
                <a:gd name="T7" fmla="*/ 114 h 114"/>
                <a:gd name="T8" fmla="*/ 40 w 41"/>
                <a:gd name="T9" fmla="*/ 112 h 114"/>
                <a:gd name="T10" fmla="*/ 41 w 41"/>
                <a:gd name="T11" fmla="*/ 111 h 114"/>
                <a:gd name="T12" fmla="*/ 7 w 41"/>
                <a:gd name="T13" fmla="*/ 0 h 114"/>
              </a:gdLst>
              <a:ahLst/>
              <a:cxnLst>
                <a:cxn ang="0">
                  <a:pos x="T0" y="T1"/>
                </a:cxn>
                <a:cxn ang="0">
                  <a:pos x="T2" y="T3"/>
                </a:cxn>
                <a:cxn ang="0">
                  <a:pos x="T4" y="T5"/>
                </a:cxn>
                <a:cxn ang="0">
                  <a:pos x="T6" y="T7"/>
                </a:cxn>
                <a:cxn ang="0">
                  <a:pos x="T8" y="T9"/>
                </a:cxn>
                <a:cxn ang="0">
                  <a:pos x="T10" y="T11"/>
                </a:cxn>
                <a:cxn ang="0">
                  <a:pos x="T12" y="T13"/>
                </a:cxn>
              </a:cxnLst>
              <a:rect l="0" t="0" r="r" b="b"/>
              <a:pathLst>
                <a:path w="41" h="114">
                  <a:moveTo>
                    <a:pt x="7" y="0"/>
                  </a:moveTo>
                  <a:cubicBezTo>
                    <a:pt x="0" y="0"/>
                    <a:pt x="0" y="0"/>
                    <a:pt x="0" y="0"/>
                  </a:cubicBezTo>
                  <a:cubicBezTo>
                    <a:pt x="0" y="114"/>
                    <a:pt x="0" y="114"/>
                    <a:pt x="0" y="114"/>
                  </a:cubicBezTo>
                  <a:cubicBezTo>
                    <a:pt x="2" y="114"/>
                    <a:pt x="4" y="114"/>
                    <a:pt x="6" y="114"/>
                  </a:cubicBezTo>
                  <a:cubicBezTo>
                    <a:pt x="16" y="114"/>
                    <a:pt x="28" y="114"/>
                    <a:pt x="40" y="112"/>
                  </a:cubicBezTo>
                  <a:cubicBezTo>
                    <a:pt x="41" y="112"/>
                    <a:pt x="41" y="111"/>
                    <a:pt x="41" y="111"/>
                  </a:cubicBezTo>
                  <a:cubicBezTo>
                    <a:pt x="7" y="0"/>
                    <a:pt x="7" y="0"/>
                    <a:pt x="7" y="0"/>
                  </a:cubicBezTo>
                </a:path>
              </a:pathLst>
            </a:custGeom>
            <a:solidFill>
              <a:srgbClr val="82B73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grpSp>
      <p:grpSp>
        <p:nvGrpSpPr>
          <p:cNvPr id="343" name="Group 7"/>
          <p:cNvGrpSpPr/>
          <p:nvPr userDrawn="1"/>
        </p:nvGrpSpPr>
        <p:grpSpPr>
          <a:xfrm rot="10800000" flipV="1">
            <a:off x="2803964" y="6225655"/>
            <a:ext cx="407214" cy="1502706"/>
            <a:chOff x="6959786" y="5355294"/>
            <a:chExt cx="407320" cy="1502706"/>
          </a:xfrm>
        </p:grpSpPr>
        <p:sp>
          <p:nvSpPr>
            <p:cNvPr id="344" name="Freeform 17"/>
            <p:cNvSpPr>
              <a:spLocks/>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45" name="Freeform 18"/>
            <p:cNvSpPr>
              <a:spLocks/>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46" name="Freeform 19"/>
            <p:cNvSpPr>
              <a:spLocks/>
            </p:cNvSpPr>
            <p:nvPr/>
          </p:nvSpPr>
          <p:spPr bwMode="auto">
            <a:xfrm>
              <a:off x="7058755" y="5786851"/>
              <a:ext cx="123879" cy="1068456"/>
            </a:xfrm>
            <a:custGeom>
              <a:avLst/>
              <a:gdLst>
                <a:gd name="T0" fmla="*/ 78 w 78"/>
                <a:gd name="T1" fmla="*/ 671 h 671"/>
                <a:gd name="T2" fmla="*/ 0 w 78"/>
                <a:gd name="T3" fmla="*/ 671 h 671"/>
                <a:gd name="T4" fmla="*/ 0 w 78"/>
                <a:gd name="T5" fmla="*/ 32 h 671"/>
                <a:gd name="T6" fmla="*/ 38 w 78"/>
                <a:gd name="T7" fmla="*/ 1 h 671"/>
                <a:gd name="T8" fmla="*/ 78 w 78"/>
                <a:gd name="T9" fmla="*/ 32 h 671"/>
                <a:gd name="T10" fmla="*/ 78 w 78"/>
                <a:gd name="T11" fmla="*/ 671 h 671"/>
              </a:gdLst>
              <a:ahLst/>
              <a:cxnLst>
                <a:cxn ang="0">
                  <a:pos x="T0" y="T1"/>
                </a:cxn>
                <a:cxn ang="0">
                  <a:pos x="T2" y="T3"/>
                </a:cxn>
                <a:cxn ang="0">
                  <a:pos x="T4" y="T5"/>
                </a:cxn>
                <a:cxn ang="0">
                  <a:pos x="T6" y="T7"/>
                </a:cxn>
                <a:cxn ang="0">
                  <a:pos x="T8" y="T9"/>
                </a:cxn>
                <a:cxn ang="0">
                  <a:pos x="T10" y="T11"/>
                </a:cxn>
              </a:cxnLst>
              <a:rect l="0" t="0" r="r" b="b"/>
              <a:pathLst>
                <a:path w="78" h="671">
                  <a:moveTo>
                    <a:pt x="78" y="671"/>
                  </a:moveTo>
                  <a:cubicBezTo>
                    <a:pt x="0" y="671"/>
                    <a:pt x="0" y="671"/>
                    <a:pt x="0" y="671"/>
                  </a:cubicBezTo>
                  <a:cubicBezTo>
                    <a:pt x="0" y="32"/>
                    <a:pt x="0" y="32"/>
                    <a:pt x="0" y="32"/>
                  </a:cubicBezTo>
                  <a:cubicBezTo>
                    <a:pt x="0" y="32"/>
                    <a:pt x="4" y="1"/>
                    <a:pt x="38" y="1"/>
                  </a:cubicBezTo>
                  <a:cubicBezTo>
                    <a:pt x="72" y="0"/>
                    <a:pt x="78" y="32"/>
                    <a:pt x="78" y="32"/>
                  </a:cubicBezTo>
                  <a:cubicBezTo>
                    <a:pt x="78" y="671"/>
                    <a:pt x="78" y="671"/>
                    <a:pt x="78" y="671"/>
                  </a:cubicBezTo>
                </a:path>
              </a:pathLst>
            </a:custGeom>
            <a:solidFill>
              <a:srgbClr val="44546A">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47" name="Freeform 20"/>
            <p:cNvSpPr>
              <a:spLocks/>
            </p:cNvSpPr>
            <p:nvPr/>
          </p:nvSpPr>
          <p:spPr bwMode="auto">
            <a:xfrm>
              <a:off x="7181287"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F778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48" name="Freeform 21"/>
            <p:cNvSpPr>
              <a:spLocks/>
            </p:cNvSpPr>
            <p:nvPr/>
          </p:nvSpPr>
          <p:spPr bwMode="auto">
            <a:xfrm>
              <a:off x="6959786"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44546A">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49" name="Freeform 22"/>
            <p:cNvSpPr>
              <a:spLocks/>
            </p:cNvSpPr>
            <p:nvPr/>
          </p:nvSpPr>
          <p:spPr bwMode="auto">
            <a:xfrm>
              <a:off x="7056735" y="5357314"/>
              <a:ext cx="130611" cy="191204"/>
            </a:xfrm>
            <a:custGeom>
              <a:avLst/>
              <a:gdLst>
                <a:gd name="T0" fmla="*/ 0 w 82"/>
                <a:gd name="T1" fmla="*/ 110 h 120"/>
                <a:gd name="T2" fmla="*/ 82 w 82"/>
                <a:gd name="T3" fmla="*/ 112 h 120"/>
                <a:gd name="T4" fmla="*/ 48 w 82"/>
                <a:gd name="T5" fmla="*/ 0 h 120"/>
                <a:gd name="T6" fmla="*/ 28 w 82"/>
                <a:gd name="T7" fmla="*/ 0 h 120"/>
                <a:gd name="T8" fmla="*/ 0 w 82"/>
                <a:gd name="T9" fmla="*/ 110 h 120"/>
              </a:gdLst>
              <a:ahLst/>
              <a:cxnLst>
                <a:cxn ang="0">
                  <a:pos x="T0" y="T1"/>
                </a:cxn>
                <a:cxn ang="0">
                  <a:pos x="T2" y="T3"/>
                </a:cxn>
                <a:cxn ang="0">
                  <a:pos x="T4" y="T5"/>
                </a:cxn>
                <a:cxn ang="0">
                  <a:pos x="T6" y="T7"/>
                </a:cxn>
                <a:cxn ang="0">
                  <a:pos x="T8" y="T9"/>
                </a:cxn>
              </a:cxnLst>
              <a:rect l="0" t="0" r="r" b="b"/>
              <a:pathLst>
                <a:path w="82" h="120">
                  <a:moveTo>
                    <a:pt x="0" y="110"/>
                  </a:moveTo>
                  <a:cubicBezTo>
                    <a:pt x="0" y="110"/>
                    <a:pt x="39" y="120"/>
                    <a:pt x="82" y="112"/>
                  </a:cubicBezTo>
                  <a:cubicBezTo>
                    <a:pt x="48" y="0"/>
                    <a:pt x="48" y="0"/>
                    <a:pt x="48" y="0"/>
                  </a:cubicBezTo>
                  <a:cubicBezTo>
                    <a:pt x="28" y="0"/>
                    <a:pt x="28" y="0"/>
                    <a:pt x="28" y="0"/>
                  </a:cubicBezTo>
                  <a:cubicBezTo>
                    <a:pt x="0" y="110"/>
                    <a:pt x="0" y="110"/>
                    <a:pt x="0" y="110"/>
                  </a:cubicBezTo>
                </a:path>
              </a:pathLst>
            </a:custGeom>
            <a:solidFill>
              <a:srgbClr val="44546A">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50" name="Freeform 45"/>
            <p:cNvSpPr>
              <a:spLocks/>
            </p:cNvSpPr>
            <p:nvPr/>
          </p:nvSpPr>
          <p:spPr bwMode="auto">
            <a:xfrm>
              <a:off x="7117328" y="5355294"/>
              <a:ext cx="249778" cy="1502706"/>
            </a:xfrm>
            <a:custGeom>
              <a:avLst/>
              <a:gdLst>
                <a:gd name="T0" fmla="*/ 34 w 157"/>
                <a:gd name="T1" fmla="*/ 0 h 944"/>
                <a:gd name="T2" fmla="*/ 0 w 157"/>
                <a:gd name="T3" fmla="*/ 1 h 944"/>
                <a:gd name="T4" fmla="*/ 0 w 157"/>
                <a:gd name="T5" fmla="*/ 1 h 944"/>
                <a:gd name="T6" fmla="*/ 10 w 157"/>
                <a:gd name="T7" fmla="*/ 1 h 944"/>
                <a:gd name="T8" fmla="*/ 44 w 157"/>
                <a:gd name="T9" fmla="*/ 113 h 944"/>
                <a:gd name="T10" fmla="*/ 44 w 157"/>
                <a:gd name="T11" fmla="*/ 113 h 944"/>
                <a:gd name="T12" fmla="*/ 98 w 157"/>
                <a:gd name="T13" fmla="*/ 284 h 944"/>
                <a:gd name="T14" fmla="*/ 97 w 157"/>
                <a:gd name="T15" fmla="*/ 286 h 944"/>
                <a:gd name="T16" fmla="*/ 103 w 157"/>
                <a:gd name="T17" fmla="*/ 301 h 944"/>
                <a:gd name="T18" fmla="*/ 103 w 157"/>
                <a:gd name="T19" fmla="*/ 941 h 944"/>
                <a:gd name="T20" fmla="*/ 41 w 157"/>
                <a:gd name="T21" fmla="*/ 941 h 944"/>
                <a:gd name="T22" fmla="*/ 41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10" y="1"/>
                    <a:pt x="10" y="1"/>
                    <a:pt x="10" y="1"/>
                  </a:cubicBezTo>
                  <a:cubicBezTo>
                    <a:pt x="44" y="113"/>
                    <a:pt x="44" y="113"/>
                    <a:pt x="44" y="113"/>
                  </a:cubicBezTo>
                  <a:cubicBezTo>
                    <a:pt x="44" y="113"/>
                    <a:pt x="44" y="113"/>
                    <a:pt x="44" y="113"/>
                  </a:cubicBezTo>
                  <a:cubicBezTo>
                    <a:pt x="98" y="284"/>
                    <a:pt x="98" y="284"/>
                    <a:pt x="98" y="284"/>
                  </a:cubicBezTo>
                  <a:cubicBezTo>
                    <a:pt x="97" y="286"/>
                    <a:pt x="97" y="286"/>
                    <a:pt x="97" y="286"/>
                  </a:cubicBezTo>
                  <a:cubicBezTo>
                    <a:pt x="101" y="293"/>
                    <a:pt x="103" y="301"/>
                    <a:pt x="103" y="301"/>
                  </a:cubicBezTo>
                  <a:cubicBezTo>
                    <a:pt x="103" y="941"/>
                    <a:pt x="103" y="941"/>
                    <a:pt x="103" y="941"/>
                  </a:cubicBezTo>
                  <a:cubicBezTo>
                    <a:pt x="41" y="941"/>
                    <a:pt x="41" y="941"/>
                    <a:pt x="41" y="941"/>
                  </a:cubicBezTo>
                  <a:cubicBezTo>
                    <a:pt x="41" y="942"/>
                    <a:pt x="41" y="942"/>
                    <a:pt x="41"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51" name="Freeform 46"/>
            <p:cNvSpPr>
              <a:spLocks/>
            </p:cNvSpPr>
            <p:nvPr/>
          </p:nvSpPr>
          <p:spPr bwMode="auto">
            <a:xfrm>
              <a:off x="7117328" y="5535727"/>
              <a:ext cx="156195" cy="295559"/>
            </a:xfrm>
            <a:custGeom>
              <a:avLst/>
              <a:gdLst>
                <a:gd name="T0" fmla="*/ 44 w 98"/>
                <a:gd name="T1" fmla="*/ 0 h 186"/>
                <a:gd name="T2" fmla="*/ 9 w 98"/>
                <a:gd name="T3" fmla="*/ 3 h 186"/>
                <a:gd name="T4" fmla="*/ 0 w 98"/>
                <a:gd name="T5" fmla="*/ 3 h 186"/>
                <a:gd name="T6" fmla="*/ 0 w 98"/>
                <a:gd name="T7" fmla="*/ 159 h 186"/>
                <a:gd name="T8" fmla="*/ 1 w 98"/>
                <a:gd name="T9" fmla="*/ 159 h 186"/>
                <a:gd name="T10" fmla="*/ 2 w 98"/>
                <a:gd name="T11" fmla="*/ 159 h 186"/>
                <a:gd name="T12" fmla="*/ 40 w 98"/>
                <a:gd name="T13" fmla="*/ 186 h 186"/>
                <a:gd name="T14" fmla="*/ 71 w 98"/>
                <a:gd name="T15" fmla="*/ 156 h 186"/>
                <a:gd name="T16" fmla="*/ 71 w 98"/>
                <a:gd name="T17" fmla="*/ 156 h 186"/>
                <a:gd name="T18" fmla="*/ 97 w 98"/>
                <a:gd name="T19" fmla="*/ 173 h 186"/>
                <a:gd name="T20" fmla="*/ 98 w 98"/>
                <a:gd name="T21" fmla="*/ 171 h 186"/>
                <a:gd name="T22" fmla="*/ 44 w 98"/>
                <a:gd name="T23"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8" h="186">
                  <a:moveTo>
                    <a:pt x="44" y="0"/>
                  </a:moveTo>
                  <a:cubicBezTo>
                    <a:pt x="31" y="2"/>
                    <a:pt x="20" y="3"/>
                    <a:pt x="9" y="3"/>
                  </a:cubicBezTo>
                  <a:cubicBezTo>
                    <a:pt x="6" y="3"/>
                    <a:pt x="3" y="3"/>
                    <a:pt x="0" y="3"/>
                  </a:cubicBezTo>
                  <a:cubicBezTo>
                    <a:pt x="0" y="159"/>
                    <a:pt x="0" y="159"/>
                    <a:pt x="0" y="159"/>
                  </a:cubicBezTo>
                  <a:cubicBezTo>
                    <a:pt x="0" y="159"/>
                    <a:pt x="1" y="159"/>
                    <a:pt x="1" y="159"/>
                  </a:cubicBezTo>
                  <a:cubicBezTo>
                    <a:pt x="2" y="159"/>
                    <a:pt x="2" y="159"/>
                    <a:pt x="2" y="159"/>
                  </a:cubicBezTo>
                  <a:cubicBezTo>
                    <a:pt x="27" y="159"/>
                    <a:pt x="37" y="177"/>
                    <a:pt x="40" y="186"/>
                  </a:cubicBezTo>
                  <a:cubicBezTo>
                    <a:pt x="42" y="179"/>
                    <a:pt x="48" y="157"/>
                    <a:pt x="71" y="156"/>
                  </a:cubicBezTo>
                  <a:cubicBezTo>
                    <a:pt x="71" y="156"/>
                    <a:pt x="71" y="156"/>
                    <a:pt x="71" y="156"/>
                  </a:cubicBezTo>
                  <a:cubicBezTo>
                    <a:pt x="85" y="156"/>
                    <a:pt x="92" y="165"/>
                    <a:pt x="97" y="173"/>
                  </a:cubicBezTo>
                  <a:cubicBezTo>
                    <a:pt x="98" y="171"/>
                    <a:pt x="98" y="171"/>
                    <a:pt x="98" y="171"/>
                  </a:cubicBezTo>
                  <a:cubicBezTo>
                    <a:pt x="44" y="0"/>
                    <a:pt x="44" y="0"/>
                    <a:pt x="44"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52" name="Freeform 47"/>
            <p:cNvSpPr>
              <a:spLocks/>
            </p:cNvSpPr>
            <p:nvPr/>
          </p:nvSpPr>
          <p:spPr bwMode="auto">
            <a:xfrm>
              <a:off x="7117328" y="5788871"/>
              <a:ext cx="65306" cy="1066436"/>
            </a:xfrm>
            <a:custGeom>
              <a:avLst/>
              <a:gdLst>
                <a:gd name="T0" fmla="*/ 2 w 41"/>
                <a:gd name="T1" fmla="*/ 0 h 670"/>
                <a:gd name="T2" fmla="*/ 1 w 41"/>
                <a:gd name="T3" fmla="*/ 0 h 670"/>
                <a:gd name="T4" fmla="*/ 0 w 41"/>
                <a:gd name="T5" fmla="*/ 0 h 670"/>
                <a:gd name="T6" fmla="*/ 0 w 41"/>
                <a:gd name="T7" fmla="*/ 670 h 670"/>
                <a:gd name="T8" fmla="*/ 41 w 41"/>
                <a:gd name="T9" fmla="*/ 670 h 670"/>
                <a:gd name="T10" fmla="*/ 41 w 41"/>
                <a:gd name="T11" fmla="*/ 669 h 670"/>
                <a:gd name="T12" fmla="*/ 40 w 41"/>
                <a:gd name="T13" fmla="*/ 669 h 670"/>
                <a:gd name="T14" fmla="*/ 40 w 41"/>
                <a:gd name="T15" fmla="*/ 29 h 670"/>
                <a:gd name="T16" fmla="*/ 40 w 41"/>
                <a:gd name="T17" fmla="*/ 27 h 670"/>
                <a:gd name="T18" fmla="*/ 2 w 41"/>
                <a:gd name="T19" fmla="*/ 0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670">
                  <a:moveTo>
                    <a:pt x="2" y="0"/>
                  </a:moveTo>
                  <a:cubicBezTo>
                    <a:pt x="2" y="0"/>
                    <a:pt x="2" y="0"/>
                    <a:pt x="1" y="0"/>
                  </a:cubicBezTo>
                  <a:cubicBezTo>
                    <a:pt x="1" y="0"/>
                    <a:pt x="0" y="0"/>
                    <a:pt x="0" y="0"/>
                  </a:cubicBezTo>
                  <a:cubicBezTo>
                    <a:pt x="0" y="670"/>
                    <a:pt x="0" y="670"/>
                    <a:pt x="0" y="670"/>
                  </a:cubicBezTo>
                  <a:cubicBezTo>
                    <a:pt x="41" y="670"/>
                    <a:pt x="41" y="670"/>
                    <a:pt x="41" y="670"/>
                  </a:cubicBezTo>
                  <a:cubicBezTo>
                    <a:pt x="41" y="669"/>
                    <a:pt x="41" y="669"/>
                    <a:pt x="41" y="669"/>
                  </a:cubicBezTo>
                  <a:cubicBezTo>
                    <a:pt x="40" y="669"/>
                    <a:pt x="40" y="669"/>
                    <a:pt x="40" y="669"/>
                  </a:cubicBezTo>
                  <a:cubicBezTo>
                    <a:pt x="40" y="29"/>
                    <a:pt x="40" y="29"/>
                    <a:pt x="40" y="29"/>
                  </a:cubicBezTo>
                  <a:cubicBezTo>
                    <a:pt x="40" y="29"/>
                    <a:pt x="40" y="28"/>
                    <a:pt x="40" y="27"/>
                  </a:cubicBezTo>
                  <a:cubicBezTo>
                    <a:pt x="37" y="18"/>
                    <a:pt x="27" y="0"/>
                    <a:pt x="2" y="0"/>
                  </a:cubicBezTo>
                </a:path>
              </a:pathLst>
            </a:custGeom>
            <a:solidFill>
              <a:srgbClr val="44546A"/>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53" name="Freeform 48"/>
            <p:cNvSpPr>
              <a:spLocks/>
            </p:cNvSpPr>
            <p:nvPr/>
          </p:nvSpPr>
          <p:spPr bwMode="auto">
            <a:xfrm>
              <a:off x="7181287"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1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1" y="672"/>
                    <a:pt x="1" y="672"/>
                    <a:pt x="1"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44546A"/>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54" name="Freeform 49"/>
            <p:cNvSpPr>
              <a:spLocks/>
            </p:cNvSpPr>
            <p:nvPr/>
          </p:nvSpPr>
          <p:spPr bwMode="auto">
            <a:xfrm>
              <a:off x="7117328" y="5357314"/>
              <a:ext cx="70019" cy="183125"/>
            </a:xfrm>
            <a:custGeom>
              <a:avLst/>
              <a:gdLst>
                <a:gd name="T0" fmla="*/ 10 w 44"/>
                <a:gd name="T1" fmla="*/ 0 h 115"/>
                <a:gd name="T2" fmla="*/ 0 w 44"/>
                <a:gd name="T3" fmla="*/ 0 h 115"/>
                <a:gd name="T4" fmla="*/ 0 w 44"/>
                <a:gd name="T5" fmla="*/ 115 h 115"/>
                <a:gd name="T6" fmla="*/ 9 w 44"/>
                <a:gd name="T7" fmla="*/ 115 h 115"/>
                <a:gd name="T8" fmla="*/ 44 w 44"/>
                <a:gd name="T9" fmla="*/ 112 h 115"/>
                <a:gd name="T10" fmla="*/ 44 w 44"/>
                <a:gd name="T11" fmla="*/ 112 h 115"/>
                <a:gd name="T12" fmla="*/ 10 w 44"/>
                <a:gd name="T13" fmla="*/ 0 h 115"/>
              </a:gdLst>
              <a:ahLst/>
              <a:cxnLst>
                <a:cxn ang="0">
                  <a:pos x="T0" y="T1"/>
                </a:cxn>
                <a:cxn ang="0">
                  <a:pos x="T2" y="T3"/>
                </a:cxn>
                <a:cxn ang="0">
                  <a:pos x="T4" y="T5"/>
                </a:cxn>
                <a:cxn ang="0">
                  <a:pos x="T6" y="T7"/>
                </a:cxn>
                <a:cxn ang="0">
                  <a:pos x="T8" y="T9"/>
                </a:cxn>
                <a:cxn ang="0">
                  <a:pos x="T10" y="T11"/>
                </a:cxn>
                <a:cxn ang="0">
                  <a:pos x="T12" y="T13"/>
                </a:cxn>
              </a:cxnLst>
              <a:rect l="0" t="0" r="r" b="b"/>
              <a:pathLst>
                <a:path w="44" h="115">
                  <a:moveTo>
                    <a:pt x="10" y="0"/>
                  </a:moveTo>
                  <a:cubicBezTo>
                    <a:pt x="0" y="0"/>
                    <a:pt x="0" y="0"/>
                    <a:pt x="0" y="0"/>
                  </a:cubicBezTo>
                  <a:cubicBezTo>
                    <a:pt x="0" y="115"/>
                    <a:pt x="0" y="115"/>
                    <a:pt x="0" y="115"/>
                  </a:cubicBezTo>
                  <a:cubicBezTo>
                    <a:pt x="3" y="115"/>
                    <a:pt x="6" y="115"/>
                    <a:pt x="9" y="115"/>
                  </a:cubicBezTo>
                  <a:cubicBezTo>
                    <a:pt x="20" y="115"/>
                    <a:pt x="31" y="114"/>
                    <a:pt x="44" y="112"/>
                  </a:cubicBezTo>
                  <a:cubicBezTo>
                    <a:pt x="44" y="112"/>
                    <a:pt x="44" y="112"/>
                    <a:pt x="44" y="112"/>
                  </a:cubicBezTo>
                  <a:cubicBezTo>
                    <a:pt x="10" y="0"/>
                    <a:pt x="10" y="0"/>
                    <a:pt x="10" y="0"/>
                  </a:cubicBezTo>
                </a:path>
              </a:pathLst>
            </a:custGeom>
            <a:solidFill>
              <a:srgbClr val="44546A"/>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grpSp>
      <p:grpSp>
        <p:nvGrpSpPr>
          <p:cNvPr id="355" name="Group 5"/>
          <p:cNvGrpSpPr/>
          <p:nvPr userDrawn="1"/>
        </p:nvGrpSpPr>
        <p:grpSpPr>
          <a:xfrm rot="10800000" flipV="1">
            <a:off x="3368349" y="6225655"/>
            <a:ext cx="403847" cy="2167807"/>
            <a:chOff x="6007804" y="4266641"/>
            <a:chExt cx="403952" cy="2588666"/>
          </a:xfrm>
        </p:grpSpPr>
        <p:sp>
          <p:nvSpPr>
            <p:cNvPr id="356" name="Freeform 29"/>
            <p:cNvSpPr>
              <a:spLocks/>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57" name="Freeform 30"/>
            <p:cNvSpPr>
              <a:spLocks/>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58" name="Freeform 31"/>
            <p:cNvSpPr>
              <a:spLocks/>
            </p:cNvSpPr>
            <p:nvPr/>
          </p:nvSpPr>
          <p:spPr bwMode="auto">
            <a:xfrm>
              <a:off x="6104752" y="4694831"/>
              <a:ext cx="125899" cy="2160476"/>
            </a:xfrm>
            <a:custGeom>
              <a:avLst/>
              <a:gdLst>
                <a:gd name="T0" fmla="*/ 79 w 79"/>
                <a:gd name="T1" fmla="*/ 1357 h 1357"/>
                <a:gd name="T2" fmla="*/ 0 w 79"/>
                <a:gd name="T3" fmla="*/ 1357 h 1357"/>
                <a:gd name="T4" fmla="*/ 0 w 79"/>
                <a:gd name="T5" fmla="*/ 32 h 1357"/>
                <a:gd name="T6" fmla="*/ 39 w 79"/>
                <a:gd name="T7" fmla="*/ 1 h 1357"/>
                <a:gd name="T8" fmla="*/ 79 w 79"/>
                <a:gd name="T9" fmla="*/ 32 h 1357"/>
                <a:gd name="T10" fmla="*/ 79 w 79"/>
                <a:gd name="T11" fmla="*/ 1357 h 1357"/>
              </a:gdLst>
              <a:ahLst/>
              <a:cxnLst>
                <a:cxn ang="0">
                  <a:pos x="T0" y="T1"/>
                </a:cxn>
                <a:cxn ang="0">
                  <a:pos x="T2" y="T3"/>
                </a:cxn>
                <a:cxn ang="0">
                  <a:pos x="T4" y="T5"/>
                </a:cxn>
                <a:cxn ang="0">
                  <a:pos x="T6" y="T7"/>
                </a:cxn>
                <a:cxn ang="0">
                  <a:pos x="T8" y="T9"/>
                </a:cxn>
                <a:cxn ang="0">
                  <a:pos x="T10" y="T11"/>
                </a:cxn>
              </a:cxnLst>
              <a:rect l="0" t="0" r="r" b="b"/>
              <a:pathLst>
                <a:path w="79" h="1357">
                  <a:moveTo>
                    <a:pt x="79" y="1357"/>
                  </a:moveTo>
                  <a:cubicBezTo>
                    <a:pt x="0" y="1357"/>
                    <a:pt x="0" y="1357"/>
                    <a:pt x="0" y="1357"/>
                  </a:cubicBezTo>
                  <a:cubicBezTo>
                    <a:pt x="0" y="32"/>
                    <a:pt x="0" y="32"/>
                    <a:pt x="0" y="32"/>
                  </a:cubicBezTo>
                  <a:cubicBezTo>
                    <a:pt x="0" y="32"/>
                    <a:pt x="5" y="1"/>
                    <a:pt x="39" y="1"/>
                  </a:cubicBezTo>
                  <a:cubicBezTo>
                    <a:pt x="73" y="0"/>
                    <a:pt x="79" y="32"/>
                    <a:pt x="79" y="32"/>
                  </a:cubicBezTo>
                  <a:cubicBezTo>
                    <a:pt x="79" y="1357"/>
                    <a:pt x="79" y="1357"/>
                    <a:pt x="79" y="1357"/>
                  </a:cubicBezTo>
                </a:path>
              </a:pathLst>
            </a:custGeom>
            <a:solidFill>
              <a:srgbClr val="F39C11">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59" name="Freeform 32"/>
            <p:cNvSpPr>
              <a:spLocks/>
            </p:cNvSpPr>
            <p:nvPr/>
          </p:nvSpPr>
          <p:spPr bwMode="auto">
            <a:xfrm>
              <a:off x="6228631" y="4692138"/>
              <a:ext cx="100315" cy="2161149"/>
            </a:xfrm>
            <a:custGeom>
              <a:avLst/>
              <a:gdLst>
                <a:gd name="T0" fmla="*/ 63 w 63"/>
                <a:gd name="T1" fmla="*/ 1358 h 1358"/>
                <a:gd name="T2" fmla="*/ 0 w 63"/>
                <a:gd name="T3" fmla="*/ 1358 h 1358"/>
                <a:gd name="T4" fmla="*/ 0 w 63"/>
                <a:gd name="T5" fmla="*/ 32 h 1358"/>
                <a:gd name="T6" fmla="*/ 30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0" y="0"/>
                  </a:cubicBezTo>
                  <a:cubicBezTo>
                    <a:pt x="57" y="0"/>
                    <a:pt x="63" y="32"/>
                    <a:pt x="63" y="32"/>
                  </a:cubicBezTo>
                  <a:cubicBezTo>
                    <a:pt x="63" y="1358"/>
                    <a:pt x="63" y="1358"/>
                    <a:pt x="63" y="1358"/>
                  </a:cubicBezTo>
                </a:path>
              </a:pathLst>
            </a:custGeom>
            <a:solidFill>
              <a:srgbClr val="FFB1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60" name="Freeform 33"/>
            <p:cNvSpPr>
              <a:spLocks/>
            </p:cNvSpPr>
            <p:nvPr/>
          </p:nvSpPr>
          <p:spPr bwMode="auto">
            <a:xfrm>
              <a:off x="6007804" y="4692138"/>
              <a:ext cx="100315" cy="2161149"/>
            </a:xfrm>
            <a:custGeom>
              <a:avLst/>
              <a:gdLst>
                <a:gd name="T0" fmla="*/ 63 w 63"/>
                <a:gd name="T1" fmla="*/ 1358 h 1358"/>
                <a:gd name="T2" fmla="*/ 0 w 63"/>
                <a:gd name="T3" fmla="*/ 1358 h 1358"/>
                <a:gd name="T4" fmla="*/ 0 w 63"/>
                <a:gd name="T5" fmla="*/ 32 h 1358"/>
                <a:gd name="T6" fmla="*/ 31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1" y="0"/>
                  </a:cubicBezTo>
                  <a:cubicBezTo>
                    <a:pt x="58" y="0"/>
                    <a:pt x="63" y="32"/>
                    <a:pt x="63" y="32"/>
                  </a:cubicBezTo>
                  <a:lnTo>
                    <a:pt x="63" y="1358"/>
                  </a:lnTo>
                  <a:close/>
                </a:path>
              </a:pathLst>
            </a:custGeom>
            <a:solidFill>
              <a:srgbClr val="F39C11">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61" name="Freeform 34"/>
            <p:cNvSpPr>
              <a:spLocks/>
            </p:cNvSpPr>
            <p:nvPr/>
          </p:nvSpPr>
          <p:spPr bwMode="auto">
            <a:xfrm>
              <a:off x="6104752" y="4268661"/>
              <a:ext cx="129265" cy="185818"/>
            </a:xfrm>
            <a:custGeom>
              <a:avLst/>
              <a:gdLst>
                <a:gd name="T0" fmla="*/ 0 w 81"/>
                <a:gd name="T1" fmla="*/ 107 h 117"/>
                <a:gd name="T2" fmla="*/ 81 w 81"/>
                <a:gd name="T3" fmla="*/ 109 h 117"/>
                <a:gd name="T4" fmla="*/ 48 w 81"/>
                <a:gd name="T5" fmla="*/ 0 h 117"/>
                <a:gd name="T6" fmla="*/ 28 w 81"/>
                <a:gd name="T7" fmla="*/ 0 h 117"/>
                <a:gd name="T8" fmla="*/ 0 w 81"/>
                <a:gd name="T9" fmla="*/ 107 h 117"/>
              </a:gdLst>
              <a:ahLst/>
              <a:cxnLst>
                <a:cxn ang="0">
                  <a:pos x="T0" y="T1"/>
                </a:cxn>
                <a:cxn ang="0">
                  <a:pos x="T2" y="T3"/>
                </a:cxn>
                <a:cxn ang="0">
                  <a:pos x="T4" y="T5"/>
                </a:cxn>
                <a:cxn ang="0">
                  <a:pos x="T6" y="T7"/>
                </a:cxn>
                <a:cxn ang="0">
                  <a:pos x="T8" y="T9"/>
                </a:cxn>
              </a:cxnLst>
              <a:rect l="0" t="0" r="r" b="b"/>
              <a:pathLst>
                <a:path w="81" h="117">
                  <a:moveTo>
                    <a:pt x="0" y="107"/>
                  </a:moveTo>
                  <a:cubicBezTo>
                    <a:pt x="0" y="107"/>
                    <a:pt x="39" y="117"/>
                    <a:pt x="81" y="109"/>
                  </a:cubicBezTo>
                  <a:cubicBezTo>
                    <a:pt x="48" y="0"/>
                    <a:pt x="48" y="0"/>
                    <a:pt x="48" y="0"/>
                  </a:cubicBezTo>
                  <a:cubicBezTo>
                    <a:pt x="28" y="0"/>
                    <a:pt x="28" y="0"/>
                    <a:pt x="28" y="0"/>
                  </a:cubicBezTo>
                  <a:cubicBezTo>
                    <a:pt x="0" y="107"/>
                    <a:pt x="0" y="107"/>
                    <a:pt x="0" y="107"/>
                  </a:cubicBezTo>
                </a:path>
              </a:pathLst>
            </a:custGeom>
            <a:solidFill>
              <a:srgbClr val="F39C11">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62" name="Freeform 50"/>
            <p:cNvSpPr>
              <a:spLocks/>
            </p:cNvSpPr>
            <p:nvPr/>
          </p:nvSpPr>
          <p:spPr bwMode="auto">
            <a:xfrm>
              <a:off x="6173424" y="4266641"/>
              <a:ext cx="238332" cy="2588666"/>
            </a:xfrm>
            <a:custGeom>
              <a:avLst/>
              <a:gdLst>
                <a:gd name="T0" fmla="*/ 27 w 150"/>
                <a:gd name="T1" fmla="*/ 0 h 1626"/>
                <a:gd name="T2" fmla="*/ 0 w 150"/>
                <a:gd name="T3" fmla="*/ 1 h 1626"/>
                <a:gd name="T4" fmla="*/ 5 w 150"/>
                <a:gd name="T5" fmla="*/ 1 h 1626"/>
                <a:gd name="T6" fmla="*/ 38 w 150"/>
                <a:gd name="T7" fmla="*/ 110 h 1626"/>
                <a:gd name="T8" fmla="*/ 92 w 150"/>
                <a:gd name="T9" fmla="*/ 282 h 1626"/>
                <a:gd name="T10" fmla="*/ 92 w 150"/>
                <a:gd name="T11" fmla="*/ 284 h 1626"/>
                <a:gd name="T12" fmla="*/ 98 w 150"/>
                <a:gd name="T13" fmla="*/ 299 h 1626"/>
                <a:gd name="T14" fmla="*/ 98 w 150"/>
                <a:gd name="T15" fmla="*/ 1625 h 1626"/>
                <a:gd name="T16" fmla="*/ 36 w 150"/>
                <a:gd name="T17" fmla="*/ 1625 h 1626"/>
                <a:gd name="T18" fmla="*/ 36 w 150"/>
                <a:gd name="T19" fmla="*/ 1626 h 1626"/>
                <a:gd name="T20" fmla="*/ 150 w 150"/>
                <a:gd name="T21" fmla="*/ 1626 h 1626"/>
                <a:gd name="T22" fmla="*/ 135 w 150"/>
                <a:gd name="T23" fmla="*/ 290 h 1626"/>
                <a:gd name="T24" fmla="*/ 27 w 150"/>
                <a:gd name="T25" fmla="*/ 0 h 1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0" h="1626">
                  <a:moveTo>
                    <a:pt x="27" y="0"/>
                  </a:moveTo>
                  <a:cubicBezTo>
                    <a:pt x="0" y="1"/>
                    <a:pt x="0" y="1"/>
                    <a:pt x="0" y="1"/>
                  </a:cubicBezTo>
                  <a:cubicBezTo>
                    <a:pt x="5" y="1"/>
                    <a:pt x="5" y="1"/>
                    <a:pt x="5" y="1"/>
                  </a:cubicBezTo>
                  <a:cubicBezTo>
                    <a:pt x="38" y="110"/>
                    <a:pt x="38" y="110"/>
                    <a:pt x="38" y="110"/>
                  </a:cubicBezTo>
                  <a:cubicBezTo>
                    <a:pt x="92" y="282"/>
                    <a:pt x="92" y="282"/>
                    <a:pt x="92" y="282"/>
                  </a:cubicBezTo>
                  <a:cubicBezTo>
                    <a:pt x="92" y="284"/>
                    <a:pt x="92" y="284"/>
                    <a:pt x="92" y="284"/>
                  </a:cubicBezTo>
                  <a:cubicBezTo>
                    <a:pt x="96" y="291"/>
                    <a:pt x="98" y="299"/>
                    <a:pt x="98" y="299"/>
                  </a:cubicBezTo>
                  <a:cubicBezTo>
                    <a:pt x="98" y="1625"/>
                    <a:pt x="98" y="1625"/>
                    <a:pt x="98" y="1625"/>
                  </a:cubicBezTo>
                  <a:cubicBezTo>
                    <a:pt x="36" y="1625"/>
                    <a:pt x="36" y="1625"/>
                    <a:pt x="36" y="1625"/>
                  </a:cubicBezTo>
                  <a:cubicBezTo>
                    <a:pt x="36" y="1626"/>
                    <a:pt x="36" y="1626"/>
                    <a:pt x="36" y="1626"/>
                  </a:cubicBezTo>
                  <a:cubicBezTo>
                    <a:pt x="150" y="1626"/>
                    <a:pt x="150" y="1626"/>
                    <a:pt x="150" y="1626"/>
                  </a:cubicBezTo>
                  <a:cubicBezTo>
                    <a:pt x="135" y="290"/>
                    <a:pt x="135" y="290"/>
                    <a:pt x="135" y="290"/>
                  </a:cubicBezTo>
                  <a:cubicBezTo>
                    <a:pt x="27" y="0"/>
                    <a:pt x="27" y="0"/>
                    <a:pt x="27"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63" name="Freeform 51"/>
            <p:cNvSpPr>
              <a:spLocks/>
            </p:cNvSpPr>
            <p:nvPr/>
          </p:nvSpPr>
          <p:spPr bwMode="auto">
            <a:xfrm>
              <a:off x="6161979" y="4441687"/>
              <a:ext cx="157542" cy="298252"/>
            </a:xfrm>
            <a:custGeom>
              <a:avLst/>
              <a:gdLst>
                <a:gd name="T0" fmla="*/ 45 w 99"/>
                <a:gd name="T1" fmla="*/ 0 h 187"/>
                <a:gd name="T2" fmla="*/ 45 w 99"/>
                <a:gd name="T3" fmla="*/ 0 h 187"/>
                <a:gd name="T4" fmla="*/ 11 w 99"/>
                <a:gd name="T5" fmla="*/ 3 h 187"/>
                <a:gd name="T6" fmla="*/ 0 w 99"/>
                <a:gd name="T7" fmla="*/ 3 h 187"/>
                <a:gd name="T8" fmla="*/ 0 w 99"/>
                <a:gd name="T9" fmla="*/ 160 h 187"/>
                <a:gd name="T10" fmla="*/ 3 w 99"/>
                <a:gd name="T11" fmla="*/ 160 h 187"/>
                <a:gd name="T12" fmla="*/ 4 w 99"/>
                <a:gd name="T13" fmla="*/ 160 h 187"/>
                <a:gd name="T14" fmla="*/ 42 w 99"/>
                <a:gd name="T15" fmla="*/ 187 h 187"/>
                <a:gd name="T16" fmla="*/ 72 w 99"/>
                <a:gd name="T17" fmla="*/ 157 h 187"/>
                <a:gd name="T18" fmla="*/ 73 w 99"/>
                <a:gd name="T19" fmla="*/ 157 h 187"/>
                <a:gd name="T20" fmla="*/ 99 w 99"/>
                <a:gd name="T21" fmla="*/ 174 h 187"/>
                <a:gd name="T22" fmla="*/ 99 w 99"/>
                <a:gd name="T23" fmla="*/ 172 h 187"/>
                <a:gd name="T24" fmla="*/ 45 w 99"/>
                <a:gd name="T25"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187">
                  <a:moveTo>
                    <a:pt x="45" y="0"/>
                  </a:moveTo>
                  <a:cubicBezTo>
                    <a:pt x="45" y="0"/>
                    <a:pt x="45" y="0"/>
                    <a:pt x="45" y="0"/>
                  </a:cubicBezTo>
                  <a:cubicBezTo>
                    <a:pt x="33" y="2"/>
                    <a:pt x="21" y="3"/>
                    <a:pt x="11" y="3"/>
                  </a:cubicBezTo>
                  <a:cubicBezTo>
                    <a:pt x="7" y="3"/>
                    <a:pt x="3" y="3"/>
                    <a:pt x="0" y="3"/>
                  </a:cubicBezTo>
                  <a:cubicBezTo>
                    <a:pt x="0" y="160"/>
                    <a:pt x="0" y="160"/>
                    <a:pt x="0" y="160"/>
                  </a:cubicBezTo>
                  <a:cubicBezTo>
                    <a:pt x="1" y="160"/>
                    <a:pt x="2" y="160"/>
                    <a:pt x="3" y="160"/>
                  </a:cubicBezTo>
                  <a:cubicBezTo>
                    <a:pt x="3" y="160"/>
                    <a:pt x="4" y="160"/>
                    <a:pt x="4" y="160"/>
                  </a:cubicBezTo>
                  <a:cubicBezTo>
                    <a:pt x="29" y="160"/>
                    <a:pt x="39" y="178"/>
                    <a:pt x="42" y="187"/>
                  </a:cubicBezTo>
                  <a:cubicBezTo>
                    <a:pt x="44" y="179"/>
                    <a:pt x="50" y="158"/>
                    <a:pt x="72" y="157"/>
                  </a:cubicBezTo>
                  <a:cubicBezTo>
                    <a:pt x="73" y="157"/>
                    <a:pt x="73" y="157"/>
                    <a:pt x="73" y="157"/>
                  </a:cubicBezTo>
                  <a:cubicBezTo>
                    <a:pt x="87" y="157"/>
                    <a:pt x="94" y="166"/>
                    <a:pt x="99" y="174"/>
                  </a:cubicBezTo>
                  <a:cubicBezTo>
                    <a:pt x="99" y="172"/>
                    <a:pt x="99" y="172"/>
                    <a:pt x="99" y="172"/>
                  </a:cubicBezTo>
                  <a:cubicBezTo>
                    <a:pt x="45" y="0"/>
                    <a:pt x="45" y="0"/>
                    <a:pt x="45"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64" name="Freeform 52"/>
            <p:cNvSpPr>
              <a:spLocks/>
            </p:cNvSpPr>
            <p:nvPr/>
          </p:nvSpPr>
          <p:spPr bwMode="auto">
            <a:xfrm>
              <a:off x="6161979" y="4696851"/>
              <a:ext cx="68672" cy="2158456"/>
            </a:xfrm>
            <a:custGeom>
              <a:avLst/>
              <a:gdLst>
                <a:gd name="T0" fmla="*/ 4 w 43"/>
                <a:gd name="T1" fmla="*/ 0 h 1356"/>
                <a:gd name="T2" fmla="*/ 3 w 43"/>
                <a:gd name="T3" fmla="*/ 0 h 1356"/>
                <a:gd name="T4" fmla="*/ 0 w 43"/>
                <a:gd name="T5" fmla="*/ 0 h 1356"/>
                <a:gd name="T6" fmla="*/ 0 w 43"/>
                <a:gd name="T7" fmla="*/ 1356 h 1356"/>
                <a:gd name="T8" fmla="*/ 43 w 43"/>
                <a:gd name="T9" fmla="*/ 1356 h 1356"/>
                <a:gd name="T10" fmla="*/ 43 w 43"/>
                <a:gd name="T11" fmla="*/ 1355 h 1356"/>
                <a:gd name="T12" fmla="*/ 42 w 43"/>
                <a:gd name="T13" fmla="*/ 1355 h 1356"/>
                <a:gd name="T14" fmla="*/ 42 w 43"/>
                <a:gd name="T15" fmla="*/ 29 h 1356"/>
                <a:gd name="T16" fmla="*/ 42 w 43"/>
                <a:gd name="T17" fmla="*/ 27 h 1356"/>
                <a:gd name="T18" fmla="*/ 4 w 43"/>
                <a:gd name="T19"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1356">
                  <a:moveTo>
                    <a:pt x="4" y="0"/>
                  </a:moveTo>
                  <a:cubicBezTo>
                    <a:pt x="4" y="0"/>
                    <a:pt x="3" y="0"/>
                    <a:pt x="3" y="0"/>
                  </a:cubicBezTo>
                  <a:cubicBezTo>
                    <a:pt x="2" y="0"/>
                    <a:pt x="1" y="0"/>
                    <a:pt x="0" y="0"/>
                  </a:cubicBezTo>
                  <a:cubicBezTo>
                    <a:pt x="0" y="1356"/>
                    <a:pt x="0" y="1356"/>
                    <a:pt x="0" y="1356"/>
                  </a:cubicBezTo>
                  <a:cubicBezTo>
                    <a:pt x="43" y="1356"/>
                    <a:pt x="43" y="1356"/>
                    <a:pt x="43" y="1356"/>
                  </a:cubicBezTo>
                  <a:cubicBezTo>
                    <a:pt x="43" y="1355"/>
                    <a:pt x="43" y="1355"/>
                    <a:pt x="43" y="1355"/>
                  </a:cubicBezTo>
                  <a:cubicBezTo>
                    <a:pt x="42" y="1355"/>
                    <a:pt x="42" y="1355"/>
                    <a:pt x="42" y="1355"/>
                  </a:cubicBezTo>
                  <a:cubicBezTo>
                    <a:pt x="42" y="29"/>
                    <a:pt x="42" y="29"/>
                    <a:pt x="42" y="29"/>
                  </a:cubicBezTo>
                  <a:cubicBezTo>
                    <a:pt x="42" y="29"/>
                    <a:pt x="42" y="28"/>
                    <a:pt x="42" y="27"/>
                  </a:cubicBezTo>
                  <a:cubicBezTo>
                    <a:pt x="39" y="18"/>
                    <a:pt x="29" y="0"/>
                    <a:pt x="4" y="0"/>
                  </a:cubicBezTo>
                </a:path>
              </a:pathLst>
            </a:custGeom>
            <a:solidFill>
              <a:srgbClr val="F39C1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65" name="Freeform 53"/>
            <p:cNvSpPr>
              <a:spLocks/>
            </p:cNvSpPr>
            <p:nvPr/>
          </p:nvSpPr>
          <p:spPr bwMode="auto">
            <a:xfrm>
              <a:off x="6228631" y="4692138"/>
              <a:ext cx="100315" cy="2161149"/>
            </a:xfrm>
            <a:custGeom>
              <a:avLst/>
              <a:gdLst>
                <a:gd name="T0" fmla="*/ 31 w 63"/>
                <a:gd name="T1" fmla="*/ 0 h 1358"/>
                <a:gd name="T2" fmla="*/ 30 w 63"/>
                <a:gd name="T3" fmla="*/ 0 h 1358"/>
                <a:gd name="T4" fmla="*/ 0 w 63"/>
                <a:gd name="T5" fmla="*/ 30 h 1358"/>
                <a:gd name="T6" fmla="*/ 0 w 63"/>
                <a:gd name="T7" fmla="*/ 32 h 1358"/>
                <a:gd name="T8" fmla="*/ 0 w 63"/>
                <a:gd name="T9" fmla="*/ 1358 h 1358"/>
                <a:gd name="T10" fmla="*/ 1 w 63"/>
                <a:gd name="T11" fmla="*/ 1358 h 1358"/>
                <a:gd name="T12" fmla="*/ 63 w 63"/>
                <a:gd name="T13" fmla="*/ 1358 h 1358"/>
                <a:gd name="T14" fmla="*/ 63 w 63"/>
                <a:gd name="T15" fmla="*/ 32 h 1358"/>
                <a:gd name="T16" fmla="*/ 57 w 63"/>
                <a:gd name="T17" fmla="*/ 17 h 1358"/>
                <a:gd name="T18" fmla="*/ 31 w 63"/>
                <a:gd name="T19" fmla="*/ 0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358">
                  <a:moveTo>
                    <a:pt x="31" y="0"/>
                  </a:moveTo>
                  <a:cubicBezTo>
                    <a:pt x="31" y="0"/>
                    <a:pt x="31" y="0"/>
                    <a:pt x="30" y="0"/>
                  </a:cubicBezTo>
                  <a:cubicBezTo>
                    <a:pt x="8" y="1"/>
                    <a:pt x="2" y="22"/>
                    <a:pt x="0" y="30"/>
                  </a:cubicBezTo>
                  <a:cubicBezTo>
                    <a:pt x="0" y="31"/>
                    <a:pt x="0" y="32"/>
                    <a:pt x="0" y="32"/>
                  </a:cubicBezTo>
                  <a:cubicBezTo>
                    <a:pt x="0" y="1358"/>
                    <a:pt x="0" y="1358"/>
                    <a:pt x="0" y="1358"/>
                  </a:cubicBezTo>
                  <a:cubicBezTo>
                    <a:pt x="1" y="1358"/>
                    <a:pt x="1" y="1358"/>
                    <a:pt x="1" y="1358"/>
                  </a:cubicBezTo>
                  <a:cubicBezTo>
                    <a:pt x="63" y="1358"/>
                    <a:pt x="63" y="1358"/>
                    <a:pt x="63" y="1358"/>
                  </a:cubicBezTo>
                  <a:cubicBezTo>
                    <a:pt x="63" y="32"/>
                    <a:pt x="63" y="32"/>
                    <a:pt x="63" y="32"/>
                  </a:cubicBezTo>
                  <a:cubicBezTo>
                    <a:pt x="63" y="32"/>
                    <a:pt x="61" y="24"/>
                    <a:pt x="57" y="17"/>
                  </a:cubicBezTo>
                  <a:cubicBezTo>
                    <a:pt x="52" y="9"/>
                    <a:pt x="45" y="0"/>
                    <a:pt x="31" y="0"/>
                  </a:cubicBezTo>
                </a:path>
              </a:pathLst>
            </a:custGeom>
            <a:solidFill>
              <a:srgbClr val="F39C1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66" name="Freeform 54"/>
            <p:cNvSpPr>
              <a:spLocks/>
            </p:cNvSpPr>
            <p:nvPr/>
          </p:nvSpPr>
          <p:spPr bwMode="auto">
            <a:xfrm>
              <a:off x="6161979" y="4268661"/>
              <a:ext cx="72038" cy="178413"/>
            </a:xfrm>
            <a:custGeom>
              <a:avLst/>
              <a:gdLst>
                <a:gd name="T0" fmla="*/ 12 w 45"/>
                <a:gd name="T1" fmla="*/ 0 h 112"/>
                <a:gd name="T2" fmla="*/ 7 w 45"/>
                <a:gd name="T3" fmla="*/ 0 h 112"/>
                <a:gd name="T4" fmla="*/ 0 w 45"/>
                <a:gd name="T5" fmla="*/ 0 h 112"/>
                <a:gd name="T6" fmla="*/ 0 w 45"/>
                <a:gd name="T7" fmla="*/ 112 h 112"/>
                <a:gd name="T8" fmla="*/ 11 w 45"/>
                <a:gd name="T9" fmla="*/ 112 h 112"/>
                <a:gd name="T10" fmla="*/ 45 w 45"/>
                <a:gd name="T11" fmla="*/ 109 h 112"/>
                <a:gd name="T12" fmla="*/ 45 w 45"/>
                <a:gd name="T13" fmla="*/ 109 h 112"/>
                <a:gd name="T14" fmla="*/ 12 w 45"/>
                <a:gd name="T15" fmla="*/ 0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112">
                  <a:moveTo>
                    <a:pt x="12" y="0"/>
                  </a:moveTo>
                  <a:cubicBezTo>
                    <a:pt x="7" y="0"/>
                    <a:pt x="7" y="0"/>
                    <a:pt x="7" y="0"/>
                  </a:cubicBezTo>
                  <a:cubicBezTo>
                    <a:pt x="0" y="0"/>
                    <a:pt x="0" y="0"/>
                    <a:pt x="0" y="0"/>
                  </a:cubicBezTo>
                  <a:cubicBezTo>
                    <a:pt x="0" y="112"/>
                    <a:pt x="0" y="112"/>
                    <a:pt x="0" y="112"/>
                  </a:cubicBezTo>
                  <a:cubicBezTo>
                    <a:pt x="3" y="112"/>
                    <a:pt x="7" y="112"/>
                    <a:pt x="11" y="112"/>
                  </a:cubicBezTo>
                  <a:cubicBezTo>
                    <a:pt x="21" y="112"/>
                    <a:pt x="33" y="111"/>
                    <a:pt x="45" y="109"/>
                  </a:cubicBezTo>
                  <a:cubicBezTo>
                    <a:pt x="45" y="109"/>
                    <a:pt x="45" y="109"/>
                    <a:pt x="45" y="109"/>
                  </a:cubicBezTo>
                  <a:cubicBezTo>
                    <a:pt x="12" y="0"/>
                    <a:pt x="12" y="0"/>
                    <a:pt x="12" y="0"/>
                  </a:cubicBezTo>
                </a:path>
              </a:pathLst>
            </a:custGeom>
            <a:solidFill>
              <a:srgbClr val="F39C1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grpSp>
      <p:grpSp>
        <p:nvGrpSpPr>
          <p:cNvPr id="367" name="Group 6"/>
          <p:cNvGrpSpPr/>
          <p:nvPr userDrawn="1"/>
        </p:nvGrpSpPr>
        <p:grpSpPr>
          <a:xfrm rot="10800000" flipV="1">
            <a:off x="11470738" y="6225655"/>
            <a:ext cx="409232" cy="3142082"/>
            <a:chOff x="6480429" y="3713225"/>
            <a:chExt cx="409339" cy="3142082"/>
          </a:xfrm>
        </p:grpSpPr>
        <p:sp>
          <p:nvSpPr>
            <p:cNvPr id="368" name="Freeform 5"/>
            <p:cNvSpPr>
              <a:spLocks/>
            </p:cNvSpPr>
            <p:nvPr/>
          </p:nvSpPr>
          <p:spPr bwMode="auto">
            <a:xfrm>
              <a:off x="6491874" y="3722651"/>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69" name="Freeform 6"/>
            <p:cNvSpPr>
              <a:spLocks/>
            </p:cNvSpPr>
            <p:nvPr/>
          </p:nvSpPr>
          <p:spPr bwMode="auto">
            <a:xfrm>
              <a:off x="6491874" y="3722651"/>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70" name="Freeform 7"/>
            <p:cNvSpPr>
              <a:spLocks/>
            </p:cNvSpPr>
            <p:nvPr/>
          </p:nvSpPr>
          <p:spPr bwMode="auto">
            <a:xfrm>
              <a:off x="6579397" y="4144108"/>
              <a:ext cx="125899" cy="2711199"/>
            </a:xfrm>
            <a:custGeom>
              <a:avLst/>
              <a:gdLst>
                <a:gd name="T0" fmla="*/ 79 w 79"/>
                <a:gd name="T1" fmla="*/ 1703 h 1703"/>
                <a:gd name="T2" fmla="*/ 0 w 79"/>
                <a:gd name="T3" fmla="*/ 1703 h 1703"/>
                <a:gd name="T4" fmla="*/ 0 w 79"/>
                <a:gd name="T5" fmla="*/ 33 h 1703"/>
                <a:gd name="T6" fmla="*/ 38 w 79"/>
                <a:gd name="T7" fmla="*/ 1 h 1703"/>
                <a:gd name="T8" fmla="*/ 79 w 79"/>
                <a:gd name="T9" fmla="*/ 33 h 1703"/>
                <a:gd name="T10" fmla="*/ 79 w 79"/>
                <a:gd name="T11" fmla="*/ 1703 h 1703"/>
              </a:gdLst>
              <a:ahLst/>
              <a:cxnLst>
                <a:cxn ang="0">
                  <a:pos x="T0" y="T1"/>
                </a:cxn>
                <a:cxn ang="0">
                  <a:pos x="T2" y="T3"/>
                </a:cxn>
                <a:cxn ang="0">
                  <a:pos x="T4" y="T5"/>
                </a:cxn>
                <a:cxn ang="0">
                  <a:pos x="T6" y="T7"/>
                </a:cxn>
                <a:cxn ang="0">
                  <a:pos x="T8" y="T9"/>
                </a:cxn>
                <a:cxn ang="0">
                  <a:pos x="T10" y="T11"/>
                </a:cxn>
              </a:cxnLst>
              <a:rect l="0" t="0" r="r" b="b"/>
              <a:pathLst>
                <a:path w="79" h="1703">
                  <a:moveTo>
                    <a:pt x="79" y="1703"/>
                  </a:moveTo>
                  <a:cubicBezTo>
                    <a:pt x="0" y="1703"/>
                    <a:pt x="0" y="1703"/>
                    <a:pt x="0" y="1703"/>
                  </a:cubicBezTo>
                  <a:cubicBezTo>
                    <a:pt x="0" y="33"/>
                    <a:pt x="0" y="33"/>
                    <a:pt x="0" y="33"/>
                  </a:cubicBezTo>
                  <a:cubicBezTo>
                    <a:pt x="0" y="33"/>
                    <a:pt x="5" y="2"/>
                    <a:pt x="38" y="1"/>
                  </a:cubicBezTo>
                  <a:cubicBezTo>
                    <a:pt x="72" y="0"/>
                    <a:pt x="79" y="33"/>
                    <a:pt x="79" y="33"/>
                  </a:cubicBezTo>
                  <a:cubicBezTo>
                    <a:pt x="79" y="1703"/>
                    <a:pt x="79" y="1703"/>
                    <a:pt x="79" y="1703"/>
                  </a:cubicBezTo>
                </a:path>
              </a:pathLst>
            </a:custGeom>
            <a:solidFill>
              <a:srgbClr val="E23761">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71" name="Freeform 8"/>
            <p:cNvSpPr>
              <a:spLocks/>
            </p:cNvSpPr>
            <p:nvPr/>
          </p:nvSpPr>
          <p:spPr bwMode="auto">
            <a:xfrm>
              <a:off x="6701930" y="4141415"/>
              <a:ext cx="100315" cy="2711872"/>
            </a:xfrm>
            <a:custGeom>
              <a:avLst/>
              <a:gdLst>
                <a:gd name="T0" fmla="*/ 63 w 63"/>
                <a:gd name="T1" fmla="*/ 1704 h 1704"/>
                <a:gd name="T2" fmla="*/ 0 w 63"/>
                <a:gd name="T3" fmla="*/ 1704 h 1704"/>
                <a:gd name="T4" fmla="*/ 0 w 63"/>
                <a:gd name="T5" fmla="*/ 33 h 1704"/>
                <a:gd name="T6" fmla="*/ 31 w 63"/>
                <a:gd name="T7" fmla="*/ 1 h 1704"/>
                <a:gd name="T8" fmla="*/ 63 w 63"/>
                <a:gd name="T9" fmla="*/ 33 h 1704"/>
                <a:gd name="T10" fmla="*/ 63 w 63"/>
                <a:gd name="T11" fmla="*/ 1704 h 1704"/>
              </a:gdLst>
              <a:ahLst/>
              <a:cxnLst>
                <a:cxn ang="0">
                  <a:pos x="T0" y="T1"/>
                </a:cxn>
                <a:cxn ang="0">
                  <a:pos x="T2" y="T3"/>
                </a:cxn>
                <a:cxn ang="0">
                  <a:pos x="T4" y="T5"/>
                </a:cxn>
                <a:cxn ang="0">
                  <a:pos x="T6" y="T7"/>
                </a:cxn>
                <a:cxn ang="0">
                  <a:pos x="T8" y="T9"/>
                </a:cxn>
                <a:cxn ang="0">
                  <a:pos x="T10" y="T11"/>
                </a:cxn>
              </a:cxnLst>
              <a:rect l="0" t="0" r="r" b="b"/>
              <a:pathLst>
                <a:path w="63" h="1704">
                  <a:moveTo>
                    <a:pt x="63" y="1704"/>
                  </a:moveTo>
                  <a:cubicBezTo>
                    <a:pt x="0" y="1704"/>
                    <a:pt x="0" y="1704"/>
                    <a:pt x="0" y="1704"/>
                  </a:cubicBezTo>
                  <a:cubicBezTo>
                    <a:pt x="0" y="33"/>
                    <a:pt x="0" y="33"/>
                    <a:pt x="0" y="33"/>
                  </a:cubicBezTo>
                  <a:cubicBezTo>
                    <a:pt x="0" y="33"/>
                    <a:pt x="4" y="1"/>
                    <a:pt x="31" y="1"/>
                  </a:cubicBezTo>
                  <a:cubicBezTo>
                    <a:pt x="58" y="0"/>
                    <a:pt x="63" y="33"/>
                    <a:pt x="63" y="33"/>
                  </a:cubicBezTo>
                  <a:cubicBezTo>
                    <a:pt x="63" y="1704"/>
                    <a:pt x="63" y="1704"/>
                    <a:pt x="63" y="1704"/>
                  </a:cubicBezTo>
                </a:path>
              </a:pathLst>
            </a:custGeom>
            <a:solidFill>
              <a:srgbClr val="3DCE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72" name="Freeform 9"/>
            <p:cNvSpPr>
              <a:spLocks/>
            </p:cNvSpPr>
            <p:nvPr/>
          </p:nvSpPr>
          <p:spPr bwMode="auto">
            <a:xfrm>
              <a:off x="6480429" y="4141415"/>
              <a:ext cx="100315" cy="2711872"/>
            </a:xfrm>
            <a:custGeom>
              <a:avLst/>
              <a:gdLst>
                <a:gd name="T0" fmla="*/ 63 w 63"/>
                <a:gd name="T1" fmla="*/ 1704 h 1704"/>
                <a:gd name="T2" fmla="*/ 0 w 63"/>
                <a:gd name="T3" fmla="*/ 1704 h 1704"/>
                <a:gd name="T4" fmla="*/ 0 w 63"/>
                <a:gd name="T5" fmla="*/ 33 h 1704"/>
                <a:gd name="T6" fmla="*/ 31 w 63"/>
                <a:gd name="T7" fmla="*/ 1 h 1704"/>
                <a:gd name="T8" fmla="*/ 63 w 63"/>
                <a:gd name="T9" fmla="*/ 33 h 1704"/>
                <a:gd name="T10" fmla="*/ 63 w 63"/>
                <a:gd name="T11" fmla="*/ 1704 h 1704"/>
              </a:gdLst>
              <a:ahLst/>
              <a:cxnLst>
                <a:cxn ang="0">
                  <a:pos x="T0" y="T1"/>
                </a:cxn>
                <a:cxn ang="0">
                  <a:pos x="T2" y="T3"/>
                </a:cxn>
                <a:cxn ang="0">
                  <a:pos x="T4" y="T5"/>
                </a:cxn>
                <a:cxn ang="0">
                  <a:pos x="T6" y="T7"/>
                </a:cxn>
                <a:cxn ang="0">
                  <a:pos x="T8" y="T9"/>
                </a:cxn>
                <a:cxn ang="0">
                  <a:pos x="T10" y="T11"/>
                </a:cxn>
              </a:cxnLst>
              <a:rect l="0" t="0" r="r" b="b"/>
              <a:pathLst>
                <a:path w="63" h="1704">
                  <a:moveTo>
                    <a:pt x="63" y="1704"/>
                  </a:moveTo>
                  <a:cubicBezTo>
                    <a:pt x="0" y="1704"/>
                    <a:pt x="0" y="1704"/>
                    <a:pt x="0" y="1704"/>
                  </a:cubicBezTo>
                  <a:cubicBezTo>
                    <a:pt x="0" y="33"/>
                    <a:pt x="0" y="33"/>
                    <a:pt x="0" y="33"/>
                  </a:cubicBezTo>
                  <a:cubicBezTo>
                    <a:pt x="0" y="33"/>
                    <a:pt x="4" y="1"/>
                    <a:pt x="31" y="1"/>
                  </a:cubicBezTo>
                  <a:cubicBezTo>
                    <a:pt x="58" y="0"/>
                    <a:pt x="63" y="33"/>
                    <a:pt x="63" y="33"/>
                  </a:cubicBezTo>
                  <a:lnTo>
                    <a:pt x="63" y="1704"/>
                  </a:lnTo>
                  <a:close/>
                </a:path>
              </a:pathLst>
            </a:custGeom>
            <a:solidFill>
              <a:srgbClr val="E23761">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73" name="Freeform 10"/>
            <p:cNvSpPr>
              <a:spLocks/>
            </p:cNvSpPr>
            <p:nvPr/>
          </p:nvSpPr>
          <p:spPr bwMode="auto">
            <a:xfrm>
              <a:off x="6576031" y="3714572"/>
              <a:ext cx="131958" cy="191204"/>
            </a:xfrm>
            <a:custGeom>
              <a:avLst/>
              <a:gdLst>
                <a:gd name="T0" fmla="*/ 0 w 83"/>
                <a:gd name="T1" fmla="*/ 111 h 120"/>
                <a:gd name="T2" fmla="*/ 83 w 83"/>
                <a:gd name="T3" fmla="*/ 113 h 120"/>
                <a:gd name="T4" fmla="*/ 50 w 83"/>
                <a:gd name="T5" fmla="*/ 0 h 120"/>
                <a:gd name="T6" fmla="*/ 29 w 83"/>
                <a:gd name="T7" fmla="*/ 0 h 120"/>
                <a:gd name="T8" fmla="*/ 0 w 83"/>
                <a:gd name="T9" fmla="*/ 111 h 120"/>
              </a:gdLst>
              <a:ahLst/>
              <a:cxnLst>
                <a:cxn ang="0">
                  <a:pos x="T0" y="T1"/>
                </a:cxn>
                <a:cxn ang="0">
                  <a:pos x="T2" y="T3"/>
                </a:cxn>
                <a:cxn ang="0">
                  <a:pos x="T4" y="T5"/>
                </a:cxn>
                <a:cxn ang="0">
                  <a:pos x="T6" y="T7"/>
                </a:cxn>
                <a:cxn ang="0">
                  <a:pos x="T8" y="T9"/>
                </a:cxn>
              </a:cxnLst>
              <a:rect l="0" t="0" r="r" b="b"/>
              <a:pathLst>
                <a:path w="83" h="120">
                  <a:moveTo>
                    <a:pt x="0" y="111"/>
                  </a:moveTo>
                  <a:cubicBezTo>
                    <a:pt x="0" y="111"/>
                    <a:pt x="40" y="120"/>
                    <a:pt x="83" y="113"/>
                  </a:cubicBezTo>
                  <a:cubicBezTo>
                    <a:pt x="50" y="0"/>
                    <a:pt x="50" y="0"/>
                    <a:pt x="50" y="0"/>
                  </a:cubicBezTo>
                  <a:cubicBezTo>
                    <a:pt x="29" y="0"/>
                    <a:pt x="29" y="0"/>
                    <a:pt x="29" y="0"/>
                  </a:cubicBezTo>
                  <a:cubicBezTo>
                    <a:pt x="0" y="111"/>
                    <a:pt x="0" y="111"/>
                    <a:pt x="0" y="111"/>
                  </a:cubicBezTo>
                </a:path>
              </a:pathLst>
            </a:custGeom>
            <a:solidFill>
              <a:srgbClr val="E23761">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74" name="Freeform 55"/>
            <p:cNvSpPr>
              <a:spLocks/>
            </p:cNvSpPr>
            <p:nvPr/>
          </p:nvSpPr>
          <p:spPr bwMode="auto">
            <a:xfrm>
              <a:off x="6655475" y="3713225"/>
              <a:ext cx="234293" cy="3142082"/>
            </a:xfrm>
            <a:custGeom>
              <a:avLst/>
              <a:gdLst>
                <a:gd name="T0" fmla="*/ 24 w 147"/>
                <a:gd name="T1" fmla="*/ 0 h 1974"/>
                <a:gd name="T2" fmla="*/ 0 w 147"/>
                <a:gd name="T3" fmla="*/ 1 h 1974"/>
                <a:gd name="T4" fmla="*/ 33 w 147"/>
                <a:gd name="T5" fmla="*/ 114 h 1974"/>
                <a:gd name="T6" fmla="*/ 33 w 147"/>
                <a:gd name="T7" fmla="*/ 114 h 1974"/>
                <a:gd name="T8" fmla="*/ 87 w 147"/>
                <a:gd name="T9" fmla="*/ 284 h 1974"/>
                <a:gd name="T10" fmla="*/ 86 w 147"/>
                <a:gd name="T11" fmla="*/ 286 h 1974"/>
                <a:gd name="T12" fmla="*/ 92 w 147"/>
                <a:gd name="T13" fmla="*/ 302 h 1974"/>
                <a:gd name="T14" fmla="*/ 92 w 147"/>
                <a:gd name="T15" fmla="*/ 1973 h 1974"/>
                <a:gd name="T16" fmla="*/ 31 w 147"/>
                <a:gd name="T17" fmla="*/ 1973 h 1974"/>
                <a:gd name="T18" fmla="*/ 31 w 147"/>
                <a:gd name="T19" fmla="*/ 1974 h 1974"/>
                <a:gd name="T20" fmla="*/ 147 w 147"/>
                <a:gd name="T21" fmla="*/ 1974 h 1974"/>
                <a:gd name="T22" fmla="*/ 132 w 147"/>
                <a:gd name="T23" fmla="*/ 290 h 1974"/>
                <a:gd name="T24" fmla="*/ 24 w 147"/>
                <a:gd name="T25" fmla="*/ 0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7" h="1974">
                  <a:moveTo>
                    <a:pt x="24" y="0"/>
                  </a:moveTo>
                  <a:cubicBezTo>
                    <a:pt x="0" y="1"/>
                    <a:pt x="0" y="1"/>
                    <a:pt x="0" y="1"/>
                  </a:cubicBezTo>
                  <a:cubicBezTo>
                    <a:pt x="33" y="114"/>
                    <a:pt x="33" y="114"/>
                    <a:pt x="33" y="114"/>
                  </a:cubicBezTo>
                  <a:cubicBezTo>
                    <a:pt x="33" y="114"/>
                    <a:pt x="33" y="114"/>
                    <a:pt x="33" y="114"/>
                  </a:cubicBezTo>
                  <a:cubicBezTo>
                    <a:pt x="87" y="284"/>
                    <a:pt x="87" y="284"/>
                    <a:pt x="87" y="284"/>
                  </a:cubicBezTo>
                  <a:cubicBezTo>
                    <a:pt x="86" y="286"/>
                    <a:pt x="86" y="286"/>
                    <a:pt x="86" y="286"/>
                  </a:cubicBezTo>
                  <a:cubicBezTo>
                    <a:pt x="91" y="294"/>
                    <a:pt x="92" y="302"/>
                    <a:pt x="92" y="302"/>
                  </a:cubicBezTo>
                  <a:cubicBezTo>
                    <a:pt x="92" y="1973"/>
                    <a:pt x="92" y="1973"/>
                    <a:pt x="92" y="1973"/>
                  </a:cubicBezTo>
                  <a:cubicBezTo>
                    <a:pt x="31" y="1973"/>
                    <a:pt x="31" y="1973"/>
                    <a:pt x="31" y="1973"/>
                  </a:cubicBezTo>
                  <a:cubicBezTo>
                    <a:pt x="31" y="1974"/>
                    <a:pt x="31" y="1974"/>
                    <a:pt x="31" y="1974"/>
                  </a:cubicBezTo>
                  <a:cubicBezTo>
                    <a:pt x="147" y="1974"/>
                    <a:pt x="147" y="1974"/>
                    <a:pt x="147" y="1974"/>
                  </a:cubicBezTo>
                  <a:cubicBezTo>
                    <a:pt x="132" y="290"/>
                    <a:pt x="132" y="290"/>
                    <a:pt x="132" y="290"/>
                  </a:cubicBezTo>
                  <a:cubicBezTo>
                    <a:pt x="24" y="0"/>
                    <a:pt x="24" y="0"/>
                    <a:pt x="2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75" name="Freeform 56"/>
            <p:cNvSpPr>
              <a:spLocks/>
            </p:cNvSpPr>
            <p:nvPr/>
          </p:nvSpPr>
          <p:spPr bwMode="auto">
            <a:xfrm>
              <a:off x="6639990" y="3894331"/>
              <a:ext cx="154175" cy="294886"/>
            </a:xfrm>
            <a:custGeom>
              <a:avLst/>
              <a:gdLst>
                <a:gd name="T0" fmla="*/ 43 w 97"/>
                <a:gd name="T1" fmla="*/ 0 h 185"/>
                <a:gd name="T2" fmla="*/ 8 w 97"/>
                <a:gd name="T3" fmla="*/ 3 h 185"/>
                <a:gd name="T4" fmla="*/ 0 w 97"/>
                <a:gd name="T5" fmla="*/ 3 h 185"/>
                <a:gd name="T6" fmla="*/ 0 w 97"/>
                <a:gd name="T7" fmla="*/ 158 h 185"/>
                <a:gd name="T8" fmla="*/ 0 w 97"/>
                <a:gd name="T9" fmla="*/ 158 h 185"/>
                <a:gd name="T10" fmla="*/ 1 w 97"/>
                <a:gd name="T11" fmla="*/ 158 h 185"/>
                <a:gd name="T12" fmla="*/ 39 w 97"/>
                <a:gd name="T13" fmla="*/ 185 h 185"/>
                <a:gd name="T14" fmla="*/ 70 w 97"/>
                <a:gd name="T15" fmla="*/ 156 h 185"/>
                <a:gd name="T16" fmla="*/ 71 w 97"/>
                <a:gd name="T17" fmla="*/ 156 h 185"/>
                <a:gd name="T18" fmla="*/ 96 w 97"/>
                <a:gd name="T19" fmla="*/ 172 h 185"/>
                <a:gd name="T20" fmla="*/ 97 w 97"/>
                <a:gd name="T21" fmla="*/ 170 h 185"/>
                <a:gd name="T22" fmla="*/ 43 w 97"/>
                <a:gd name="T23"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7" h="185">
                  <a:moveTo>
                    <a:pt x="43" y="0"/>
                  </a:moveTo>
                  <a:cubicBezTo>
                    <a:pt x="31" y="2"/>
                    <a:pt x="19" y="3"/>
                    <a:pt x="8" y="3"/>
                  </a:cubicBezTo>
                  <a:cubicBezTo>
                    <a:pt x="5" y="3"/>
                    <a:pt x="3" y="3"/>
                    <a:pt x="0" y="3"/>
                  </a:cubicBezTo>
                  <a:cubicBezTo>
                    <a:pt x="0" y="158"/>
                    <a:pt x="0" y="158"/>
                    <a:pt x="0" y="158"/>
                  </a:cubicBezTo>
                  <a:cubicBezTo>
                    <a:pt x="0" y="158"/>
                    <a:pt x="0" y="158"/>
                    <a:pt x="0" y="158"/>
                  </a:cubicBezTo>
                  <a:cubicBezTo>
                    <a:pt x="1" y="158"/>
                    <a:pt x="1" y="158"/>
                    <a:pt x="1" y="158"/>
                  </a:cubicBezTo>
                  <a:cubicBezTo>
                    <a:pt x="26" y="158"/>
                    <a:pt x="36" y="176"/>
                    <a:pt x="39" y="185"/>
                  </a:cubicBezTo>
                  <a:cubicBezTo>
                    <a:pt x="41" y="178"/>
                    <a:pt x="47" y="156"/>
                    <a:pt x="70" y="156"/>
                  </a:cubicBezTo>
                  <a:cubicBezTo>
                    <a:pt x="70" y="156"/>
                    <a:pt x="70" y="156"/>
                    <a:pt x="71" y="156"/>
                  </a:cubicBezTo>
                  <a:cubicBezTo>
                    <a:pt x="84" y="156"/>
                    <a:pt x="92" y="164"/>
                    <a:pt x="96" y="172"/>
                  </a:cubicBezTo>
                  <a:cubicBezTo>
                    <a:pt x="97" y="170"/>
                    <a:pt x="97" y="170"/>
                    <a:pt x="97" y="170"/>
                  </a:cubicBezTo>
                  <a:cubicBezTo>
                    <a:pt x="43" y="0"/>
                    <a:pt x="43" y="0"/>
                    <a:pt x="43"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76" name="Freeform 57"/>
            <p:cNvSpPr>
              <a:spLocks/>
            </p:cNvSpPr>
            <p:nvPr/>
          </p:nvSpPr>
          <p:spPr bwMode="auto">
            <a:xfrm>
              <a:off x="6639990" y="4146128"/>
              <a:ext cx="65306" cy="2709179"/>
            </a:xfrm>
            <a:custGeom>
              <a:avLst/>
              <a:gdLst>
                <a:gd name="T0" fmla="*/ 1 w 41"/>
                <a:gd name="T1" fmla="*/ 0 h 1702"/>
                <a:gd name="T2" fmla="*/ 0 w 41"/>
                <a:gd name="T3" fmla="*/ 0 h 1702"/>
                <a:gd name="T4" fmla="*/ 0 w 41"/>
                <a:gd name="T5" fmla="*/ 0 h 1702"/>
                <a:gd name="T6" fmla="*/ 0 w 41"/>
                <a:gd name="T7" fmla="*/ 1702 h 1702"/>
                <a:gd name="T8" fmla="*/ 41 w 41"/>
                <a:gd name="T9" fmla="*/ 1702 h 1702"/>
                <a:gd name="T10" fmla="*/ 41 w 41"/>
                <a:gd name="T11" fmla="*/ 1701 h 1702"/>
                <a:gd name="T12" fmla="*/ 39 w 41"/>
                <a:gd name="T13" fmla="*/ 1701 h 1702"/>
                <a:gd name="T14" fmla="*/ 39 w 41"/>
                <a:gd name="T15" fmla="*/ 30 h 1702"/>
                <a:gd name="T16" fmla="*/ 39 w 41"/>
                <a:gd name="T17" fmla="*/ 27 h 1702"/>
                <a:gd name="T18" fmla="*/ 1 w 41"/>
                <a:gd name="T19" fmla="*/ 0 h 1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1702">
                  <a:moveTo>
                    <a:pt x="1" y="0"/>
                  </a:moveTo>
                  <a:cubicBezTo>
                    <a:pt x="1" y="0"/>
                    <a:pt x="1" y="0"/>
                    <a:pt x="0" y="0"/>
                  </a:cubicBezTo>
                  <a:cubicBezTo>
                    <a:pt x="0" y="0"/>
                    <a:pt x="0" y="0"/>
                    <a:pt x="0" y="0"/>
                  </a:cubicBezTo>
                  <a:cubicBezTo>
                    <a:pt x="0" y="1702"/>
                    <a:pt x="0" y="1702"/>
                    <a:pt x="0" y="1702"/>
                  </a:cubicBezTo>
                  <a:cubicBezTo>
                    <a:pt x="41" y="1702"/>
                    <a:pt x="41" y="1702"/>
                    <a:pt x="41" y="1702"/>
                  </a:cubicBezTo>
                  <a:cubicBezTo>
                    <a:pt x="41" y="1701"/>
                    <a:pt x="41" y="1701"/>
                    <a:pt x="41" y="1701"/>
                  </a:cubicBezTo>
                  <a:cubicBezTo>
                    <a:pt x="39" y="1701"/>
                    <a:pt x="39" y="1701"/>
                    <a:pt x="39" y="1701"/>
                  </a:cubicBezTo>
                  <a:cubicBezTo>
                    <a:pt x="39" y="30"/>
                    <a:pt x="39" y="30"/>
                    <a:pt x="39" y="30"/>
                  </a:cubicBezTo>
                  <a:cubicBezTo>
                    <a:pt x="39" y="30"/>
                    <a:pt x="39" y="29"/>
                    <a:pt x="39" y="27"/>
                  </a:cubicBezTo>
                  <a:cubicBezTo>
                    <a:pt x="36" y="18"/>
                    <a:pt x="26" y="0"/>
                    <a:pt x="1" y="0"/>
                  </a:cubicBezTo>
                </a:path>
              </a:pathLst>
            </a:custGeom>
            <a:solidFill>
              <a:srgbClr val="E2376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77" name="Freeform 58"/>
            <p:cNvSpPr>
              <a:spLocks/>
            </p:cNvSpPr>
            <p:nvPr/>
          </p:nvSpPr>
          <p:spPr bwMode="auto">
            <a:xfrm>
              <a:off x="6701930" y="4142762"/>
              <a:ext cx="100315" cy="2710525"/>
            </a:xfrm>
            <a:custGeom>
              <a:avLst/>
              <a:gdLst>
                <a:gd name="T0" fmla="*/ 32 w 63"/>
                <a:gd name="T1" fmla="*/ 0 h 1703"/>
                <a:gd name="T2" fmla="*/ 31 w 63"/>
                <a:gd name="T3" fmla="*/ 0 h 1703"/>
                <a:gd name="T4" fmla="*/ 0 w 63"/>
                <a:gd name="T5" fmla="*/ 29 h 1703"/>
                <a:gd name="T6" fmla="*/ 0 w 63"/>
                <a:gd name="T7" fmla="*/ 32 h 1703"/>
                <a:gd name="T8" fmla="*/ 0 w 63"/>
                <a:gd name="T9" fmla="*/ 1703 h 1703"/>
                <a:gd name="T10" fmla="*/ 2 w 63"/>
                <a:gd name="T11" fmla="*/ 1703 h 1703"/>
                <a:gd name="T12" fmla="*/ 63 w 63"/>
                <a:gd name="T13" fmla="*/ 1703 h 1703"/>
                <a:gd name="T14" fmla="*/ 63 w 63"/>
                <a:gd name="T15" fmla="*/ 32 h 1703"/>
                <a:gd name="T16" fmla="*/ 57 w 63"/>
                <a:gd name="T17" fmla="*/ 16 h 1703"/>
                <a:gd name="T18" fmla="*/ 32 w 63"/>
                <a:gd name="T19" fmla="*/ 0 h 1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703">
                  <a:moveTo>
                    <a:pt x="32" y="0"/>
                  </a:moveTo>
                  <a:cubicBezTo>
                    <a:pt x="31" y="0"/>
                    <a:pt x="31" y="0"/>
                    <a:pt x="31" y="0"/>
                  </a:cubicBezTo>
                  <a:cubicBezTo>
                    <a:pt x="8" y="0"/>
                    <a:pt x="2" y="22"/>
                    <a:pt x="0" y="29"/>
                  </a:cubicBezTo>
                  <a:cubicBezTo>
                    <a:pt x="0" y="31"/>
                    <a:pt x="0" y="32"/>
                    <a:pt x="0" y="32"/>
                  </a:cubicBezTo>
                  <a:cubicBezTo>
                    <a:pt x="0" y="1703"/>
                    <a:pt x="0" y="1703"/>
                    <a:pt x="0" y="1703"/>
                  </a:cubicBezTo>
                  <a:cubicBezTo>
                    <a:pt x="2" y="1703"/>
                    <a:pt x="2" y="1703"/>
                    <a:pt x="2" y="1703"/>
                  </a:cubicBezTo>
                  <a:cubicBezTo>
                    <a:pt x="63" y="1703"/>
                    <a:pt x="63" y="1703"/>
                    <a:pt x="63" y="1703"/>
                  </a:cubicBezTo>
                  <a:cubicBezTo>
                    <a:pt x="63" y="32"/>
                    <a:pt x="63" y="32"/>
                    <a:pt x="63" y="32"/>
                  </a:cubicBezTo>
                  <a:cubicBezTo>
                    <a:pt x="63" y="32"/>
                    <a:pt x="62" y="24"/>
                    <a:pt x="57" y="16"/>
                  </a:cubicBezTo>
                  <a:cubicBezTo>
                    <a:pt x="53" y="8"/>
                    <a:pt x="45" y="0"/>
                    <a:pt x="32" y="0"/>
                  </a:cubicBezTo>
                </a:path>
              </a:pathLst>
            </a:custGeom>
            <a:solidFill>
              <a:srgbClr val="E2376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78" name="Freeform 59"/>
            <p:cNvSpPr>
              <a:spLocks/>
            </p:cNvSpPr>
            <p:nvPr/>
          </p:nvSpPr>
          <p:spPr bwMode="auto">
            <a:xfrm>
              <a:off x="6639990" y="3714572"/>
              <a:ext cx="67999" cy="184472"/>
            </a:xfrm>
            <a:custGeom>
              <a:avLst/>
              <a:gdLst>
                <a:gd name="T0" fmla="*/ 10 w 43"/>
                <a:gd name="T1" fmla="*/ 0 h 116"/>
                <a:gd name="T2" fmla="*/ 0 w 43"/>
                <a:gd name="T3" fmla="*/ 0 h 116"/>
                <a:gd name="T4" fmla="*/ 0 w 43"/>
                <a:gd name="T5" fmla="*/ 116 h 116"/>
                <a:gd name="T6" fmla="*/ 8 w 43"/>
                <a:gd name="T7" fmla="*/ 116 h 116"/>
                <a:gd name="T8" fmla="*/ 43 w 43"/>
                <a:gd name="T9" fmla="*/ 113 h 116"/>
                <a:gd name="T10" fmla="*/ 43 w 43"/>
                <a:gd name="T11" fmla="*/ 113 h 116"/>
                <a:gd name="T12" fmla="*/ 10 w 43"/>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3" h="116">
                  <a:moveTo>
                    <a:pt x="10" y="0"/>
                  </a:moveTo>
                  <a:cubicBezTo>
                    <a:pt x="0" y="0"/>
                    <a:pt x="0" y="0"/>
                    <a:pt x="0" y="0"/>
                  </a:cubicBezTo>
                  <a:cubicBezTo>
                    <a:pt x="0" y="116"/>
                    <a:pt x="0" y="116"/>
                    <a:pt x="0" y="116"/>
                  </a:cubicBezTo>
                  <a:cubicBezTo>
                    <a:pt x="3" y="116"/>
                    <a:pt x="5" y="116"/>
                    <a:pt x="8" y="116"/>
                  </a:cubicBezTo>
                  <a:cubicBezTo>
                    <a:pt x="19" y="116"/>
                    <a:pt x="31" y="115"/>
                    <a:pt x="43" y="113"/>
                  </a:cubicBezTo>
                  <a:cubicBezTo>
                    <a:pt x="43" y="113"/>
                    <a:pt x="43" y="113"/>
                    <a:pt x="43" y="113"/>
                  </a:cubicBezTo>
                  <a:cubicBezTo>
                    <a:pt x="10" y="0"/>
                    <a:pt x="10" y="0"/>
                    <a:pt x="10" y="0"/>
                  </a:cubicBezTo>
                </a:path>
              </a:pathLst>
            </a:custGeom>
            <a:solidFill>
              <a:srgbClr val="E2376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grpSp>
      <p:grpSp>
        <p:nvGrpSpPr>
          <p:cNvPr id="379" name="Group 5"/>
          <p:cNvGrpSpPr/>
          <p:nvPr userDrawn="1"/>
        </p:nvGrpSpPr>
        <p:grpSpPr>
          <a:xfrm rot="10800000" flipV="1">
            <a:off x="5124335" y="6225655"/>
            <a:ext cx="403847" cy="2167807"/>
            <a:chOff x="6007804" y="4266641"/>
            <a:chExt cx="403952" cy="2588666"/>
          </a:xfrm>
        </p:grpSpPr>
        <p:sp>
          <p:nvSpPr>
            <p:cNvPr id="380" name="Freeform 29"/>
            <p:cNvSpPr>
              <a:spLocks/>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81" name="Freeform 30"/>
            <p:cNvSpPr>
              <a:spLocks/>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82" name="Freeform 31"/>
            <p:cNvSpPr>
              <a:spLocks/>
            </p:cNvSpPr>
            <p:nvPr/>
          </p:nvSpPr>
          <p:spPr bwMode="auto">
            <a:xfrm>
              <a:off x="6104752" y="4694831"/>
              <a:ext cx="125899" cy="2160476"/>
            </a:xfrm>
            <a:custGeom>
              <a:avLst/>
              <a:gdLst>
                <a:gd name="T0" fmla="*/ 79 w 79"/>
                <a:gd name="T1" fmla="*/ 1357 h 1357"/>
                <a:gd name="T2" fmla="*/ 0 w 79"/>
                <a:gd name="T3" fmla="*/ 1357 h 1357"/>
                <a:gd name="T4" fmla="*/ 0 w 79"/>
                <a:gd name="T5" fmla="*/ 32 h 1357"/>
                <a:gd name="T6" fmla="*/ 39 w 79"/>
                <a:gd name="T7" fmla="*/ 1 h 1357"/>
                <a:gd name="T8" fmla="*/ 79 w 79"/>
                <a:gd name="T9" fmla="*/ 32 h 1357"/>
                <a:gd name="T10" fmla="*/ 79 w 79"/>
                <a:gd name="T11" fmla="*/ 1357 h 1357"/>
              </a:gdLst>
              <a:ahLst/>
              <a:cxnLst>
                <a:cxn ang="0">
                  <a:pos x="T0" y="T1"/>
                </a:cxn>
                <a:cxn ang="0">
                  <a:pos x="T2" y="T3"/>
                </a:cxn>
                <a:cxn ang="0">
                  <a:pos x="T4" y="T5"/>
                </a:cxn>
                <a:cxn ang="0">
                  <a:pos x="T6" y="T7"/>
                </a:cxn>
                <a:cxn ang="0">
                  <a:pos x="T8" y="T9"/>
                </a:cxn>
                <a:cxn ang="0">
                  <a:pos x="T10" y="T11"/>
                </a:cxn>
              </a:cxnLst>
              <a:rect l="0" t="0" r="r" b="b"/>
              <a:pathLst>
                <a:path w="79" h="1357">
                  <a:moveTo>
                    <a:pt x="79" y="1357"/>
                  </a:moveTo>
                  <a:cubicBezTo>
                    <a:pt x="0" y="1357"/>
                    <a:pt x="0" y="1357"/>
                    <a:pt x="0" y="1357"/>
                  </a:cubicBezTo>
                  <a:cubicBezTo>
                    <a:pt x="0" y="32"/>
                    <a:pt x="0" y="32"/>
                    <a:pt x="0" y="32"/>
                  </a:cubicBezTo>
                  <a:cubicBezTo>
                    <a:pt x="0" y="32"/>
                    <a:pt x="5" y="1"/>
                    <a:pt x="39" y="1"/>
                  </a:cubicBezTo>
                  <a:cubicBezTo>
                    <a:pt x="73" y="0"/>
                    <a:pt x="79" y="32"/>
                    <a:pt x="79" y="32"/>
                  </a:cubicBezTo>
                  <a:cubicBezTo>
                    <a:pt x="79" y="1357"/>
                    <a:pt x="79" y="1357"/>
                    <a:pt x="79" y="1357"/>
                  </a:cubicBezTo>
                </a:path>
              </a:pathLst>
            </a:custGeom>
            <a:solidFill>
              <a:srgbClr val="F39C11">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83" name="Freeform 32"/>
            <p:cNvSpPr>
              <a:spLocks/>
            </p:cNvSpPr>
            <p:nvPr/>
          </p:nvSpPr>
          <p:spPr bwMode="auto">
            <a:xfrm>
              <a:off x="6228631" y="4692138"/>
              <a:ext cx="100315" cy="2161149"/>
            </a:xfrm>
            <a:custGeom>
              <a:avLst/>
              <a:gdLst>
                <a:gd name="T0" fmla="*/ 63 w 63"/>
                <a:gd name="T1" fmla="*/ 1358 h 1358"/>
                <a:gd name="T2" fmla="*/ 0 w 63"/>
                <a:gd name="T3" fmla="*/ 1358 h 1358"/>
                <a:gd name="T4" fmla="*/ 0 w 63"/>
                <a:gd name="T5" fmla="*/ 32 h 1358"/>
                <a:gd name="T6" fmla="*/ 30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0" y="0"/>
                  </a:cubicBezTo>
                  <a:cubicBezTo>
                    <a:pt x="57" y="0"/>
                    <a:pt x="63" y="32"/>
                    <a:pt x="63" y="32"/>
                  </a:cubicBezTo>
                  <a:cubicBezTo>
                    <a:pt x="63" y="1358"/>
                    <a:pt x="63" y="1358"/>
                    <a:pt x="63" y="1358"/>
                  </a:cubicBezTo>
                </a:path>
              </a:pathLst>
            </a:custGeom>
            <a:solidFill>
              <a:srgbClr val="FFB1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84" name="Freeform 33"/>
            <p:cNvSpPr>
              <a:spLocks/>
            </p:cNvSpPr>
            <p:nvPr/>
          </p:nvSpPr>
          <p:spPr bwMode="auto">
            <a:xfrm>
              <a:off x="6007804" y="4692138"/>
              <a:ext cx="100315" cy="2161149"/>
            </a:xfrm>
            <a:custGeom>
              <a:avLst/>
              <a:gdLst>
                <a:gd name="T0" fmla="*/ 63 w 63"/>
                <a:gd name="T1" fmla="*/ 1358 h 1358"/>
                <a:gd name="T2" fmla="*/ 0 w 63"/>
                <a:gd name="T3" fmla="*/ 1358 h 1358"/>
                <a:gd name="T4" fmla="*/ 0 w 63"/>
                <a:gd name="T5" fmla="*/ 32 h 1358"/>
                <a:gd name="T6" fmla="*/ 31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1" y="0"/>
                  </a:cubicBezTo>
                  <a:cubicBezTo>
                    <a:pt x="58" y="0"/>
                    <a:pt x="63" y="32"/>
                    <a:pt x="63" y="32"/>
                  </a:cubicBezTo>
                  <a:lnTo>
                    <a:pt x="63" y="1358"/>
                  </a:lnTo>
                  <a:close/>
                </a:path>
              </a:pathLst>
            </a:custGeom>
            <a:solidFill>
              <a:srgbClr val="F39C11">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85" name="Freeform 34"/>
            <p:cNvSpPr>
              <a:spLocks/>
            </p:cNvSpPr>
            <p:nvPr/>
          </p:nvSpPr>
          <p:spPr bwMode="auto">
            <a:xfrm>
              <a:off x="6104752" y="4268661"/>
              <a:ext cx="129265" cy="185818"/>
            </a:xfrm>
            <a:custGeom>
              <a:avLst/>
              <a:gdLst>
                <a:gd name="T0" fmla="*/ 0 w 81"/>
                <a:gd name="T1" fmla="*/ 107 h 117"/>
                <a:gd name="T2" fmla="*/ 81 w 81"/>
                <a:gd name="T3" fmla="*/ 109 h 117"/>
                <a:gd name="T4" fmla="*/ 48 w 81"/>
                <a:gd name="T5" fmla="*/ 0 h 117"/>
                <a:gd name="T6" fmla="*/ 28 w 81"/>
                <a:gd name="T7" fmla="*/ 0 h 117"/>
                <a:gd name="T8" fmla="*/ 0 w 81"/>
                <a:gd name="T9" fmla="*/ 107 h 117"/>
              </a:gdLst>
              <a:ahLst/>
              <a:cxnLst>
                <a:cxn ang="0">
                  <a:pos x="T0" y="T1"/>
                </a:cxn>
                <a:cxn ang="0">
                  <a:pos x="T2" y="T3"/>
                </a:cxn>
                <a:cxn ang="0">
                  <a:pos x="T4" y="T5"/>
                </a:cxn>
                <a:cxn ang="0">
                  <a:pos x="T6" y="T7"/>
                </a:cxn>
                <a:cxn ang="0">
                  <a:pos x="T8" y="T9"/>
                </a:cxn>
              </a:cxnLst>
              <a:rect l="0" t="0" r="r" b="b"/>
              <a:pathLst>
                <a:path w="81" h="117">
                  <a:moveTo>
                    <a:pt x="0" y="107"/>
                  </a:moveTo>
                  <a:cubicBezTo>
                    <a:pt x="0" y="107"/>
                    <a:pt x="39" y="117"/>
                    <a:pt x="81" y="109"/>
                  </a:cubicBezTo>
                  <a:cubicBezTo>
                    <a:pt x="48" y="0"/>
                    <a:pt x="48" y="0"/>
                    <a:pt x="48" y="0"/>
                  </a:cubicBezTo>
                  <a:cubicBezTo>
                    <a:pt x="28" y="0"/>
                    <a:pt x="28" y="0"/>
                    <a:pt x="28" y="0"/>
                  </a:cubicBezTo>
                  <a:cubicBezTo>
                    <a:pt x="0" y="107"/>
                    <a:pt x="0" y="107"/>
                    <a:pt x="0" y="107"/>
                  </a:cubicBezTo>
                </a:path>
              </a:pathLst>
            </a:custGeom>
            <a:solidFill>
              <a:srgbClr val="F39C11">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86" name="Freeform 50"/>
            <p:cNvSpPr>
              <a:spLocks/>
            </p:cNvSpPr>
            <p:nvPr/>
          </p:nvSpPr>
          <p:spPr bwMode="auto">
            <a:xfrm>
              <a:off x="6173424" y="4266641"/>
              <a:ext cx="238332" cy="2588666"/>
            </a:xfrm>
            <a:custGeom>
              <a:avLst/>
              <a:gdLst>
                <a:gd name="T0" fmla="*/ 27 w 150"/>
                <a:gd name="T1" fmla="*/ 0 h 1626"/>
                <a:gd name="T2" fmla="*/ 0 w 150"/>
                <a:gd name="T3" fmla="*/ 1 h 1626"/>
                <a:gd name="T4" fmla="*/ 5 w 150"/>
                <a:gd name="T5" fmla="*/ 1 h 1626"/>
                <a:gd name="T6" fmla="*/ 38 w 150"/>
                <a:gd name="T7" fmla="*/ 110 h 1626"/>
                <a:gd name="T8" fmla="*/ 92 w 150"/>
                <a:gd name="T9" fmla="*/ 282 h 1626"/>
                <a:gd name="T10" fmla="*/ 92 w 150"/>
                <a:gd name="T11" fmla="*/ 284 h 1626"/>
                <a:gd name="T12" fmla="*/ 98 w 150"/>
                <a:gd name="T13" fmla="*/ 299 h 1626"/>
                <a:gd name="T14" fmla="*/ 98 w 150"/>
                <a:gd name="T15" fmla="*/ 1625 h 1626"/>
                <a:gd name="T16" fmla="*/ 36 w 150"/>
                <a:gd name="T17" fmla="*/ 1625 h 1626"/>
                <a:gd name="T18" fmla="*/ 36 w 150"/>
                <a:gd name="T19" fmla="*/ 1626 h 1626"/>
                <a:gd name="T20" fmla="*/ 150 w 150"/>
                <a:gd name="T21" fmla="*/ 1626 h 1626"/>
                <a:gd name="T22" fmla="*/ 135 w 150"/>
                <a:gd name="T23" fmla="*/ 290 h 1626"/>
                <a:gd name="T24" fmla="*/ 27 w 150"/>
                <a:gd name="T25" fmla="*/ 0 h 1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0" h="1626">
                  <a:moveTo>
                    <a:pt x="27" y="0"/>
                  </a:moveTo>
                  <a:cubicBezTo>
                    <a:pt x="0" y="1"/>
                    <a:pt x="0" y="1"/>
                    <a:pt x="0" y="1"/>
                  </a:cubicBezTo>
                  <a:cubicBezTo>
                    <a:pt x="5" y="1"/>
                    <a:pt x="5" y="1"/>
                    <a:pt x="5" y="1"/>
                  </a:cubicBezTo>
                  <a:cubicBezTo>
                    <a:pt x="38" y="110"/>
                    <a:pt x="38" y="110"/>
                    <a:pt x="38" y="110"/>
                  </a:cubicBezTo>
                  <a:cubicBezTo>
                    <a:pt x="92" y="282"/>
                    <a:pt x="92" y="282"/>
                    <a:pt x="92" y="282"/>
                  </a:cubicBezTo>
                  <a:cubicBezTo>
                    <a:pt x="92" y="284"/>
                    <a:pt x="92" y="284"/>
                    <a:pt x="92" y="284"/>
                  </a:cubicBezTo>
                  <a:cubicBezTo>
                    <a:pt x="96" y="291"/>
                    <a:pt x="98" y="299"/>
                    <a:pt x="98" y="299"/>
                  </a:cubicBezTo>
                  <a:cubicBezTo>
                    <a:pt x="98" y="1625"/>
                    <a:pt x="98" y="1625"/>
                    <a:pt x="98" y="1625"/>
                  </a:cubicBezTo>
                  <a:cubicBezTo>
                    <a:pt x="36" y="1625"/>
                    <a:pt x="36" y="1625"/>
                    <a:pt x="36" y="1625"/>
                  </a:cubicBezTo>
                  <a:cubicBezTo>
                    <a:pt x="36" y="1626"/>
                    <a:pt x="36" y="1626"/>
                    <a:pt x="36" y="1626"/>
                  </a:cubicBezTo>
                  <a:cubicBezTo>
                    <a:pt x="150" y="1626"/>
                    <a:pt x="150" y="1626"/>
                    <a:pt x="150" y="1626"/>
                  </a:cubicBezTo>
                  <a:cubicBezTo>
                    <a:pt x="135" y="290"/>
                    <a:pt x="135" y="290"/>
                    <a:pt x="135" y="290"/>
                  </a:cubicBezTo>
                  <a:cubicBezTo>
                    <a:pt x="27" y="0"/>
                    <a:pt x="27" y="0"/>
                    <a:pt x="27"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87" name="Freeform 51"/>
            <p:cNvSpPr>
              <a:spLocks/>
            </p:cNvSpPr>
            <p:nvPr/>
          </p:nvSpPr>
          <p:spPr bwMode="auto">
            <a:xfrm>
              <a:off x="6161979" y="4441687"/>
              <a:ext cx="157542" cy="298252"/>
            </a:xfrm>
            <a:custGeom>
              <a:avLst/>
              <a:gdLst>
                <a:gd name="T0" fmla="*/ 45 w 99"/>
                <a:gd name="T1" fmla="*/ 0 h 187"/>
                <a:gd name="T2" fmla="*/ 45 w 99"/>
                <a:gd name="T3" fmla="*/ 0 h 187"/>
                <a:gd name="T4" fmla="*/ 11 w 99"/>
                <a:gd name="T5" fmla="*/ 3 h 187"/>
                <a:gd name="T6" fmla="*/ 0 w 99"/>
                <a:gd name="T7" fmla="*/ 3 h 187"/>
                <a:gd name="T8" fmla="*/ 0 w 99"/>
                <a:gd name="T9" fmla="*/ 160 h 187"/>
                <a:gd name="T10" fmla="*/ 3 w 99"/>
                <a:gd name="T11" fmla="*/ 160 h 187"/>
                <a:gd name="T12" fmla="*/ 4 w 99"/>
                <a:gd name="T13" fmla="*/ 160 h 187"/>
                <a:gd name="T14" fmla="*/ 42 w 99"/>
                <a:gd name="T15" fmla="*/ 187 h 187"/>
                <a:gd name="T16" fmla="*/ 72 w 99"/>
                <a:gd name="T17" fmla="*/ 157 h 187"/>
                <a:gd name="T18" fmla="*/ 73 w 99"/>
                <a:gd name="T19" fmla="*/ 157 h 187"/>
                <a:gd name="T20" fmla="*/ 99 w 99"/>
                <a:gd name="T21" fmla="*/ 174 h 187"/>
                <a:gd name="T22" fmla="*/ 99 w 99"/>
                <a:gd name="T23" fmla="*/ 172 h 187"/>
                <a:gd name="T24" fmla="*/ 45 w 99"/>
                <a:gd name="T25"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187">
                  <a:moveTo>
                    <a:pt x="45" y="0"/>
                  </a:moveTo>
                  <a:cubicBezTo>
                    <a:pt x="45" y="0"/>
                    <a:pt x="45" y="0"/>
                    <a:pt x="45" y="0"/>
                  </a:cubicBezTo>
                  <a:cubicBezTo>
                    <a:pt x="33" y="2"/>
                    <a:pt x="21" y="3"/>
                    <a:pt x="11" y="3"/>
                  </a:cubicBezTo>
                  <a:cubicBezTo>
                    <a:pt x="7" y="3"/>
                    <a:pt x="3" y="3"/>
                    <a:pt x="0" y="3"/>
                  </a:cubicBezTo>
                  <a:cubicBezTo>
                    <a:pt x="0" y="160"/>
                    <a:pt x="0" y="160"/>
                    <a:pt x="0" y="160"/>
                  </a:cubicBezTo>
                  <a:cubicBezTo>
                    <a:pt x="1" y="160"/>
                    <a:pt x="2" y="160"/>
                    <a:pt x="3" y="160"/>
                  </a:cubicBezTo>
                  <a:cubicBezTo>
                    <a:pt x="3" y="160"/>
                    <a:pt x="4" y="160"/>
                    <a:pt x="4" y="160"/>
                  </a:cubicBezTo>
                  <a:cubicBezTo>
                    <a:pt x="29" y="160"/>
                    <a:pt x="39" y="178"/>
                    <a:pt x="42" y="187"/>
                  </a:cubicBezTo>
                  <a:cubicBezTo>
                    <a:pt x="44" y="179"/>
                    <a:pt x="50" y="158"/>
                    <a:pt x="72" y="157"/>
                  </a:cubicBezTo>
                  <a:cubicBezTo>
                    <a:pt x="73" y="157"/>
                    <a:pt x="73" y="157"/>
                    <a:pt x="73" y="157"/>
                  </a:cubicBezTo>
                  <a:cubicBezTo>
                    <a:pt x="87" y="157"/>
                    <a:pt x="94" y="166"/>
                    <a:pt x="99" y="174"/>
                  </a:cubicBezTo>
                  <a:cubicBezTo>
                    <a:pt x="99" y="172"/>
                    <a:pt x="99" y="172"/>
                    <a:pt x="99" y="172"/>
                  </a:cubicBezTo>
                  <a:cubicBezTo>
                    <a:pt x="45" y="0"/>
                    <a:pt x="45" y="0"/>
                    <a:pt x="45"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88" name="Freeform 52"/>
            <p:cNvSpPr>
              <a:spLocks/>
            </p:cNvSpPr>
            <p:nvPr/>
          </p:nvSpPr>
          <p:spPr bwMode="auto">
            <a:xfrm>
              <a:off x="6161979" y="4696851"/>
              <a:ext cx="68672" cy="2158456"/>
            </a:xfrm>
            <a:custGeom>
              <a:avLst/>
              <a:gdLst>
                <a:gd name="T0" fmla="*/ 4 w 43"/>
                <a:gd name="T1" fmla="*/ 0 h 1356"/>
                <a:gd name="T2" fmla="*/ 3 w 43"/>
                <a:gd name="T3" fmla="*/ 0 h 1356"/>
                <a:gd name="T4" fmla="*/ 0 w 43"/>
                <a:gd name="T5" fmla="*/ 0 h 1356"/>
                <a:gd name="T6" fmla="*/ 0 w 43"/>
                <a:gd name="T7" fmla="*/ 1356 h 1356"/>
                <a:gd name="T8" fmla="*/ 43 w 43"/>
                <a:gd name="T9" fmla="*/ 1356 h 1356"/>
                <a:gd name="T10" fmla="*/ 43 w 43"/>
                <a:gd name="T11" fmla="*/ 1355 h 1356"/>
                <a:gd name="T12" fmla="*/ 42 w 43"/>
                <a:gd name="T13" fmla="*/ 1355 h 1356"/>
                <a:gd name="T14" fmla="*/ 42 w 43"/>
                <a:gd name="T15" fmla="*/ 29 h 1356"/>
                <a:gd name="T16" fmla="*/ 42 w 43"/>
                <a:gd name="T17" fmla="*/ 27 h 1356"/>
                <a:gd name="T18" fmla="*/ 4 w 43"/>
                <a:gd name="T19"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1356">
                  <a:moveTo>
                    <a:pt x="4" y="0"/>
                  </a:moveTo>
                  <a:cubicBezTo>
                    <a:pt x="4" y="0"/>
                    <a:pt x="3" y="0"/>
                    <a:pt x="3" y="0"/>
                  </a:cubicBezTo>
                  <a:cubicBezTo>
                    <a:pt x="2" y="0"/>
                    <a:pt x="1" y="0"/>
                    <a:pt x="0" y="0"/>
                  </a:cubicBezTo>
                  <a:cubicBezTo>
                    <a:pt x="0" y="1356"/>
                    <a:pt x="0" y="1356"/>
                    <a:pt x="0" y="1356"/>
                  </a:cubicBezTo>
                  <a:cubicBezTo>
                    <a:pt x="43" y="1356"/>
                    <a:pt x="43" y="1356"/>
                    <a:pt x="43" y="1356"/>
                  </a:cubicBezTo>
                  <a:cubicBezTo>
                    <a:pt x="43" y="1355"/>
                    <a:pt x="43" y="1355"/>
                    <a:pt x="43" y="1355"/>
                  </a:cubicBezTo>
                  <a:cubicBezTo>
                    <a:pt x="42" y="1355"/>
                    <a:pt x="42" y="1355"/>
                    <a:pt x="42" y="1355"/>
                  </a:cubicBezTo>
                  <a:cubicBezTo>
                    <a:pt x="42" y="29"/>
                    <a:pt x="42" y="29"/>
                    <a:pt x="42" y="29"/>
                  </a:cubicBezTo>
                  <a:cubicBezTo>
                    <a:pt x="42" y="29"/>
                    <a:pt x="42" y="28"/>
                    <a:pt x="42" y="27"/>
                  </a:cubicBezTo>
                  <a:cubicBezTo>
                    <a:pt x="39" y="18"/>
                    <a:pt x="29" y="0"/>
                    <a:pt x="4" y="0"/>
                  </a:cubicBezTo>
                </a:path>
              </a:pathLst>
            </a:custGeom>
            <a:solidFill>
              <a:srgbClr val="F39C1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89" name="Freeform 53"/>
            <p:cNvSpPr>
              <a:spLocks/>
            </p:cNvSpPr>
            <p:nvPr/>
          </p:nvSpPr>
          <p:spPr bwMode="auto">
            <a:xfrm>
              <a:off x="6228631" y="4692138"/>
              <a:ext cx="100315" cy="2161149"/>
            </a:xfrm>
            <a:custGeom>
              <a:avLst/>
              <a:gdLst>
                <a:gd name="T0" fmla="*/ 31 w 63"/>
                <a:gd name="T1" fmla="*/ 0 h 1358"/>
                <a:gd name="T2" fmla="*/ 30 w 63"/>
                <a:gd name="T3" fmla="*/ 0 h 1358"/>
                <a:gd name="T4" fmla="*/ 0 w 63"/>
                <a:gd name="T5" fmla="*/ 30 h 1358"/>
                <a:gd name="T6" fmla="*/ 0 w 63"/>
                <a:gd name="T7" fmla="*/ 32 h 1358"/>
                <a:gd name="T8" fmla="*/ 0 w 63"/>
                <a:gd name="T9" fmla="*/ 1358 h 1358"/>
                <a:gd name="T10" fmla="*/ 1 w 63"/>
                <a:gd name="T11" fmla="*/ 1358 h 1358"/>
                <a:gd name="T12" fmla="*/ 63 w 63"/>
                <a:gd name="T13" fmla="*/ 1358 h 1358"/>
                <a:gd name="T14" fmla="*/ 63 w 63"/>
                <a:gd name="T15" fmla="*/ 32 h 1358"/>
                <a:gd name="T16" fmla="*/ 57 w 63"/>
                <a:gd name="T17" fmla="*/ 17 h 1358"/>
                <a:gd name="T18" fmla="*/ 31 w 63"/>
                <a:gd name="T19" fmla="*/ 0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358">
                  <a:moveTo>
                    <a:pt x="31" y="0"/>
                  </a:moveTo>
                  <a:cubicBezTo>
                    <a:pt x="31" y="0"/>
                    <a:pt x="31" y="0"/>
                    <a:pt x="30" y="0"/>
                  </a:cubicBezTo>
                  <a:cubicBezTo>
                    <a:pt x="8" y="1"/>
                    <a:pt x="2" y="22"/>
                    <a:pt x="0" y="30"/>
                  </a:cubicBezTo>
                  <a:cubicBezTo>
                    <a:pt x="0" y="31"/>
                    <a:pt x="0" y="32"/>
                    <a:pt x="0" y="32"/>
                  </a:cubicBezTo>
                  <a:cubicBezTo>
                    <a:pt x="0" y="1358"/>
                    <a:pt x="0" y="1358"/>
                    <a:pt x="0" y="1358"/>
                  </a:cubicBezTo>
                  <a:cubicBezTo>
                    <a:pt x="1" y="1358"/>
                    <a:pt x="1" y="1358"/>
                    <a:pt x="1" y="1358"/>
                  </a:cubicBezTo>
                  <a:cubicBezTo>
                    <a:pt x="63" y="1358"/>
                    <a:pt x="63" y="1358"/>
                    <a:pt x="63" y="1358"/>
                  </a:cubicBezTo>
                  <a:cubicBezTo>
                    <a:pt x="63" y="32"/>
                    <a:pt x="63" y="32"/>
                    <a:pt x="63" y="32"/>
                  </a:cubicBezTo>
                  <a:cubicBezTo>
                    <a:pt x="63" y="32"/>
                    <a:pt x="61" y="24"/>
                    <a:pt x="57" y="17"/>
                  </a:cubicBezTo>
                  <a:cubicBezTo>
                    <a:pt x="52" y="9"/>
                    <a:pt x="45" y="0"/>
                    <a:pt x="31" y="0"/>
                  </a:cubicBezTo>
                </a:path>
              </a:pathLst>
            </a:custGeom>
            <a:solidFill>
              <a:srgbClr val="F39C1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90" name="Freeform 54"/>
            <p:cNvSpPr>
              <a:spLocks/>
            </p:cNvSpPr>
            <p:nvPr/>
          </p:nvSpPr>
          <p:spPr bwMode="auto">
            <a:xfrm>
              <a:off x="6161979" y="4268661"/>
              <a:ext cx="72038" cy="178413"/>
            </a:xfrm>
            <a:custGeom>
              <a:avLst/>
              <a:gdLst>
                <a:gd name="T0" fmla="*/ 12 w 45"/>
                <a:gd name="T1" fmla="*/ 0 h 112"/>
                <a:gd name="T2" fmla="*/ 7 w 45"/>
                <a:gd name="T3" fmla="*/ 0 h 112"/>
                <a:gd name="T4" fmla="*/ 0 w 45"/>
                <a:gd name="T5" fmla="*/ 0 h 112"/>
                <a:gd name="T6" fmla="*/ 0 w 45"/>
                <a:gd name="T7" fmla="*/ 112 h 112"/>
                <a:gd name="T8" fmla="*/ 11 w 45"/>
                <a:gd name="T9" fmla="*/ 112 h 112"/>
                <a:gd name="T10" fmla="*/ 45 w 45"/>
                <a:gd name="T11" fmla="*/ 109 h 112"/>
                <a:gd name="T12" fmla="*/ 45 w 45"/>
                <a:gd name="T13" fmla="*/ 109 h 112"/>
                <a:gd name="T14" fmla="*/ 12 w 45"/>
                <a:gd name="T15" fmla="*/ 0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112">
                  <a:moveTo>
                    <a:pt x="12" y="0"/>
                  </a:moveTo>
                  <a:cubicBezTo>
                    <a:pt x="7" y="0"/>
                    <a:pt x="7" y="0"/>
                    <a:pt x="7" y="0"/>
                  </a:cubicBezTo>
                  <a:cubicBezTo>
                    <a:pt x="0" y="0"/>
                    <a:pt x="0" y="0"/>
                    <a:pt x="0" y="0"/>
                  </a:cubicBezTo>
                  <a:cubicBezTo>
                    <a:pt x="0" y="112"/>
                    <a:pt x="0" y="112"/>
                    <a:pt x="0" y="112"/>
                  </a:cubicBezTo>
                  <a:cubicBezTo>
                    <a:pt x="3" y="112"/>
                    <a:pt x="7" y="112"/>
                    <a:pt x="11" y="112"/>
                  </a:cubicBezTo>
                  <a:cubicBezTo>
                    <a:pt x="21" y="112"/>
                    <a:pt x="33" y="111"/>
                    <a:pt x="45" y="109"/>
                  </a:cubicBezTo>
                  <a:cubicBezTo>
                    <a:pt x="45" y="109"/>
                    <a:pt x="45" y="109"/>
                    <a:pt x="45" y="109"/>
                  </a:cubicBezTo>
                  <a:cubicBezTo>
                    <a:pt x="12" y="0"/>
                    <a:pt x="12" y="0"/>
                    <a:pt x="12" y="0"/>
                  </a:cubicBezTo>
                </a:path>
              </a:pathLst>
            </a:custGeom>
            <a:solidFill>
              <a:srgbClr val="F39C1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grpSp>
      <p:grpSp>
        <p:nvGrpSpPr>
          <p:cNvPr id="391" name="Group 3"/>
          <p:cNvGrpSpPr/>
          <p:nvPr userDrawn="1"/>
        </p:nvGrpSpPr>
        <p:grpSpPr>
          <a:xfrm rot="10800000" flipV="1">
            <a:off x="8605766" y="6225656"/>
            <a:ext cx="412599" cy="1820482"/>
            <a:chOff x="4980416" y="5037518"/>
            <a:chExt cx="412706" cy="1820482"/>
          </a:xfrm>
        </p:grpSpPr>
        <p:sp>
          <p:nvSpPr>
            <p:cNvPr id="392" name="Freeform 11"/>
            <p:cNvSpPr>
              <a:spLocks/>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93" name="Freeform 12"/>
            <p:cNvSpPr>
              <a:spLocks/>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94" name="Freeform 13"/>
            <p:cNvSpPr>
              <a:spLocks/>
            </p:cNvSpPr>
            <p:nvPr/>
          </p:nvSpPr>
          <p:spPr bwMode="auto">
            <a:xfrm>
              <a:off x="5078038" y="5468401"/>
              <a:ext cx="125899" cy="1386906"/>
            </a:xfrm>
            <a:custGeom>
              <a:avLst/>
              <a:gdLst>
                <a:gd name="T0" fmla="*/ 79 w 79"/>
                <a:gd name="T1" fmla="*/ 871 h 871"/>
                <a:gd name="T2" fmla="*/ 0 w 79"/>
                <a:gd name="T3" fmla="*/ 871 h 871"/>
                <a:gd name="T4" fmla="*/ 0 w 79"/>
                <a:gd name="T5" fmla="*/ 33 h 871"/>
                <a:gd name="T6" fmla="*/ 39 w 79"/>
                <a:gd name="T7" fmla="*/ 1 h 871"/>
                <a:gd name="T8" fmla="*/ 79 w 79"/>
                <a:gd name="T9" fmla="*/ 33 h 871"/>
                <a:gd name="T10" fmla="*/ 79 w 79"/>
                <a:gd name="T11" fmla="*/ 871 h 871"/>
              </a:gdLst>
              <a:ahLst/>
              <a:cxnLst>
                <a:cxn ang="0">
                  <a:pos x="T0" y="T1"/>
                </a:cxn>
                <a:cxn ang="0">
                  <a:pos x="T2" y="T3"/>
                </a:cxn>
                <a:cxn ang="0">
                  <a:pos x="T4" y="T5"/>
                </a:cxn>
                <a:cxn ang="0">
                  <a:pos x="T6" y="T7"/>
                </a:cxn>
                <a:cxn ang="0">
                  <a:pos x="T8" y="T9"/>
                </a:cxn>
                <a:cxn ang="0">
                  <a:pos x="T10" y="T11"/>
                </a:cxn>
              </a:cxnLst>
              <a:rect l="0" t="0" r="r" b="b"/>
              <a:pathLst>
                <a:path w="79" h="871">
                  <a:moveTo>
                    <a:pt x="79" y="871"/>
                  </a:moveTo>
                  <a:cubicBezTo>
                    <a:pt x="0" y="871"/>
                    <a:pt x="0" y="871"/>
                    <a:pt x="0" y="871"/>
                  </a:cubicBezTo>
                  <a:cubicBezTo>
                    <a:pt x="0" y="33"/>
                    <a:pt x="0" y="33"/>
                    <a:pt x="0" y="33"/>
                  </a:cubicBezTo>
                  <a:cubicBezTo>
                    <a:pt x="0" y="33"/>
                    <a:pt x="5" y="2"/>
                    <a:pt x="39" y="1"/>
                  </a:cubicBezTo>
                  <a:cubicBezTo>
                    <a:pt x="73" y="0"/>
                    <a:pt x="79" y="33"/>
                    <a:pt x="79" y="33"/>
                  </a:cubicBezTo>
                  <a:cubicBezTo>
                    <a:pt x="79" y="871"/>
                    <a:pt x="79" y="871"/>
                    <a:pt x="79" y="871"/>
                  </a:cubicBezTo>
                </a:path>
              </a:pathLst>
            </a:custGeom>
            <a:solidFill>
              <a:srgbClr val="00A39E">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95" name="Freeform 14"/>
            <p:cNvSpPr>
              <a:spLocks/>
            </p:cNvSpPr>
            <p:nvPr/>
          </p:nvSpPr>
          <p:spPr bwMode="auto">
            <a:xfrm>
              <a:off x="5200571" y="5465708"/>
              <a:ext cx="101662" cy="1387579"/>
            </a:xfrm>
            <a:custGeom>
              <a:avLst/>
              <a:gdLst>
                <a:gd name="T0" fmla="*/ 64 w 64"/>
                <a:gd name="T1" fmla="*/ 872 h 872"/>
                <a:gd name="T2" fmla="*/ 0 w 64"/>
                <a:gd name="T3" fmla="*/ 872 h 872"/>
                <a:gd name="T4" fmla="*/ 0 w 64"/>
                <a:gd name="T5" fmla="*/ 33 h 872"/>
                <a:gd name="T6" fmla="*/ 31 w 64"/>
                <a:gd name="T7" fmla="*/ 1 h 872"/>
                <a:gd name="T8" fmla="*/ 64 w 64"/>
                <a:gd name="T9" fmla="*/ 33 h 872"/>
                <a:gd name="T10" fmla="*/ 64 w 64"/>
                <a:gd name="T11" fmla="*/ 872 h 872"/>
              </a:gdLst>
              <a:ahLst/>
              <a:cxnLst>
                <a:cxn ang="0">
                  <a:pos x="T0" y="T1"/>
                </a:cxn>
                <a:cxn ang="0">
                  <a:pos x="T2" y="T3"/>
                </a:cxn>
                <a:cxn ang="0">
                  <a:pos x="T4" y="T5"/>
                </a:cxn>
                <a:cxn ang="0">
                  <a:pos x="T6" y="T7"/>
                </a:cxn>
                <a:cxn ang="0">
                  <a:pos x="T8" y="T9"/>
                </a:cxn>
                <a:cxn ang="0">
                  <a:pos x="T10" y="T11"/>
                </a:cxn>
              </a:cxnLst>
              <a:rect l="0" t="0" r="r" b="b"/>
              <a:pathLst>
                <a:path w="64" h="872">
                  <a:moveTo>
                    <a:pt x="64" y="872"/>
                  </a:moveTo>
                  <a:cubicBezTo>
                    <a:pt x="0" y="872"/>
                    <a:pt x="0" y="872"/>
                    <a:pt x="0" y="872"/>
                  </a:cubicBezTo>
                  <a:cubicBezTo>
                    <a:pt x="0" y="33"/>
                    <a:pt x="0" y="33"/>
                    <a:pt x="0" y="33"/>
                  </a:cubicBezTo>
                  <a:cubicBezTo>
                    <a:pt x="0" y="33"/>
                    <a:pt x="4" y="2"/>
                    <a:pt x="31" y="1"/>
                  </a:cubicBezTo>
                  <a:cubicBezTo>
                    <a:pt x="58" y="0"/>
                    <a:pt x="64" y="33"/>
                    <a:pt x="64" y="33"/>
                  </a:cubicBezTo>
                  <a:cubicBezTo>
                    <a:pt x="64" y="872"/>
                    <a:pt x="64" y="872"/>
                    <a:pt x="64" y="872"/>
                  </a:cubicBezTo>
                </a:path>
              </a:pathLst>
            </a:custGeom>
            <a:solidFill>
              <a:srgbClr val="ABA0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96" name="Freeform 15"/>
            <p:cNvSpPr>
              <a:spLocks/>
            </p:cNvSpPr>
            <p:nvPr/>
          </p:nvSpPr>
          <p:spPr bwMode="auto">
            <a:xfrm>
              <a:off x="4980416" y="5465708"/>
              <a:ext cx="100315" cy="1387579"/>
            </a:xfrm>
            <a:custGeom>
              <a:avLst/>
              <a:gdLst>
                <a:gd name="T0" fmla="*/ 63 w 63"/>
                <a:gd name="T1" fmla="*/ 872 h 872"/>
                <a:gd name="T2" fmla="*/ 0 w 63"/>
                <a:gd name="T3" fmla="*/ 872 h 872"/>
                <a:gd name="T4" fmla="*/ 0 w 63"/>
                <a:gd name="T5" fmla="*/ 33 h 872"/>
                <a:gd name="T6" fmla="*/ 31 w 63"/>
                <a:gd name="T7" fmla="*/ 1 h 872"/>
                <a:gd name="T8" fmla="*/ 63 w 63"/>
                <a:gd name="T9" fmla="*/ 33 h 872"/>
                <a:gd name="T10" fmla="*/ 63 w 63"/>
                <a:gd name="T11" fmla="*/ 872 h 872"/>
              </a:gdLst>
              <a:ahLst/>
              <a:cxnLst>
                <a:cxn ang="0">
                  <a:pos x="T0" y="T1"/>
                </a:cxn>
                <a:cxn ang="0">
                  <a:pos x="T2" y="T3"/>
                </a:cxn>
                <a:cxn ang="0">
                  <a:pos x="T4" y="T5"/>
                </a:cxn>
                <a:cxn ang="0">
                  <a:pos x="T6" y="T7"/>
                </a:cxn>
                <a:cxn ang="0">
                  <a:pos x="T8" y="T9"/>
                </a:cxn>
                <a:cxn ang="0">
                  <a:pos x="T10" y="T11"/>
                </a:cxn>
              </a:cxnLst>
              <a:rect l="0" t="0" r="r" b="b"/>
              <a:pathLst>
                <a:path w="63" h="872">
                  <a:moveTo>
                    <a:pt x="63" y="872"/>
                  </a:moveTo>
                  <a:cubicBezTo>
                    <a:pt x="0" y="872"/>
                    <a:pt x="0" y="872"/>
                    <a:pt x="0" y="872"/>
                  </a:cubicBezTo>
                  <a:cubicBezTo>
                    <a:pt x="0" y="33"/>
                    <a:pt x="0" y="33"/>
                    <a:pt x="0" y="33"/>
                  </a:cubicBezTo>
                  <a:cubicBezTo>
                    <a:pt x="0" y="33"/>
                    <a:pt x="4" y="2"/>
                    <a:pt x="31" y="1"/>
                  </a:cubicBezTo>
                  <a:cubicBezTo>
                    <a:pt x="57" y="0"/>
                    <a:pt x="63" y="33"/>
                    <a:pt x="63" y="33"/>
                  </a:cubicBezTo>
                  <a:lnTo>
                    <a:pt x="63" y="872"/>
                  </a:lnTo>
                  <a:close/>
                </a:path>
              </a:pathLst>
            </a:custGeom>
            <a:solidFill>
              <a:srgbClr val="00A39E">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97" name="Freeform 16"/>
            <p:cNvSpPr>
              <a:spLocks/>
            </p:cNvSpPr>
            <p:nvPr/>
          </p:nvSpPr>
          <p:spPr bwMode="auto">
            <a:xfrm>
              <a:off x="5076019" y="5038865"/>
              <a:ext cx="132631" cy="192551"/>
            </a:xfrm>
            <a:custGeom>
              <a:avLst/>
              <a:gdLst>
                <a:gd name="T0" fmla="*/ 0 w 83"/>
                <a:gd name="T1" fmla="*/ 111 h 121"/>
                <a:gd name="T2" fmla="*/ 83 w 83"/>
                <a:gd name="T3" fmla="*/ 113 h 121"/>
                <a:gd name="T4" fmla="*/ 49 w 83"/>
                <a:gd name="T5" fmla="*/ 0 h 121"/>
                <a:gd name="T6" fmla="*/ 29 w 83"/>
                <a:gd name="T7" fmla="*/ 0 h 121"/>
                <a:gd name="T8" fmla="*/ 0 w 83"/>
                <a:gd name="T9" fmla="*/ 111 h 121"/>
              </a:gdLst>
              <a:ahLst/>
              <a:cxnLst>
                <a:cxn ang="0">
                  <a:pos x="T0" y="T1"/>
                </a:cxn>
                <a:cxn ang="0">
                  <a:pos x="T2" y="T3"/>
                </a:cxn>
                <a:cxn ang="0">
                  <a:pos x="T4" y="T5"/>
                </a:cxn>
                <a:cxn ang="0">
                  <a:pos x="T6" y="T7"/>
                </a:cxn>
                <a:cxn ang="0">
                  <a:pos x="T8" y="T9"/>
                </a:cxn>
              </a:cxnLst>
              <a:rect l="0" t="0" r="r" b="b"/>
              <a:pathLst>
                <a:path w="83" h="121">
                  <a:moveTo>
                    <a:pt x="0" y="111"/>
                  </a:moveTo>
                  <a:cubicBezTo>
                    <a:pt x="0" y="111"/>
                    <a:pt x="40" y="121"/>
                    <a:pt x="83" y="113"/>
                  </a:cubicBezTo>
                  <a:cubicBezTo>
                    <a:pt x="49" y="0"/>
                    <a:pt x="49" y="0"/>
                    <a:pt x="49" y="0"/>
                  </a:cubicBezTo>
                  <a:cubicBezTo>
                    <a:pt x="29" y="0"/>
                    <a:pt x="29" y="0"/>
                    <a:pt x="29" y="0"/>
                  </a:cubicBezTo>
                  <a:cubicBezTo>
                    <a:pt x="0" y="111"/>
                    <a:pt x="0" y="111"/>
                    <a:pt x="0" y="111"/>
                  </a:cubicBezTo>
                </a:path>
              </a:pathLst>
            </a:custGeom>
            <a:solidFill>
              <a:srgbClr val="00A39E">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98" name="Freeform 35"/>
            <p:cNvSpPr>
              <a:spLocks/>
            </p:cNvSpPr>
            <p:nvPr/>
          </p:nvSpPr>
          <p:spPr bwMode="auto">
            <a:xfrm>
              <a:off x="5143344" y="5037518"/>
              <a:ext cx="249778" cy="1820482"/>
            </a:xfrm>
            <a:custGeom>
              <a:avLst/>
              <a:gdLst>
                <a:gd name="T0" fmla="*/ 34 w 157"/>
                <a:gd name="T1" fmla="*/ 0 h 1144"/>
                <a:gd name="T2" fmla="*/ 0 w 157"/>
                <a:gd name="T3" fmla="*/ 1 h 1144"/>
                <a:gd name="T4" fmla="*/ 7 w 157"/>
                <a:gd name="T5" fmla="*/ 1 h 1144"/>
                <a:gd name="T6" fmla="*/ 41 w 157"/>
                <a:gd name="T7" fmla="*/ 114 h 1144"/>
                <a:gd name="T8" fmla="*/ 41 w 157"/>
                <a:gd name="T9" fmla="*/ 114 h 1144"/>
                <a:gd name="T10" fmla="*/ 94 w 157"/>
                <a:gd name="T11" fmla="*/ 285 h 1144"/>
                <a:gd name="T12" fmla="*/ 94 w 157"/>
                <a:gd name="T13" fmla="*/ 286 h 1144"/>
                <a:gd name="T14" fmla="*/ 100 w 157"/>
                <a:gd name="T15" fmla="*/ 302 h 1144"/>
                <a:gd name="T16" fmla="*/ 100 w 157"/>
                <a:gd name="T17" fmla="*/ 1141 h 1144"/>
                <a:gd name="T18" fmla="*/ 38 w 157"/>
                <a:gd name="T19" fmla="*/ 1141 h 1144"/>
                <a:gd name="T20" fmla="*/ 38 w 157"/>
                <a:gd name="T21" fmla="*/ 1142 h 1144"/>
                <a:gd name="T22" fmla="*/ 0 w 157"/>
                <a:gd name="T23" fmla="*/ 1142 h 1144"/>
                <a:gd name="T24" fmla="*/ 0 w 157"/>
                <a:gd name="T25" fmla="*/ 1144 h 1144"/>
                <a:gd name="T26" fmla="*/ 157 w 157"/>
                <a:gd name="T27" fmla="*/ 1142 h 1144"/>
                <a:gd name="T28" fmla="*/ 142 w 157"/>
                <a:gd name="T29" fmla="*/ 290 h 1144"/>
                <a:gd name="T30" fmla="*/ 34 w 157"/>
                <a:gd name="T31" fmla="*/ 0 h 1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7" h="1144">
                  <a:moveTo>
                    <a:pt x="34" y="0"/>
                  </a:moveTo>
                  <a:cubicBezTo>
                    <a:pt x="0" y="1"/>
                    <a:pt x="0" y="1"/>
                    <a:pt x="0" y="1"/>
                  </a:cubicBezTo>
                  <a:cubicBezTo>
                    <a:pt x="7" y="1"/>
                    <a:pt x="7" y="1"/>
                    <a:pt x="7" y="1"/>
                  </a:cubicBezTo>
                  <a:cubicBezTo>
                    <a:pt x="41" y="114"/>
                    <a:pt x="41" y="114"/>
                    <a:pt x="41" y="114"/>
                  </a:cubicBezTo>
                  <a:cubicBezTo>
                    <a:pt x="41" y="114"/>
                    <a:pt x="41" y="114"/>
                    <a:pt x="41" y="114"/>
                  </a:cubicBezTo>
                  <a:cubicBezTo>
                    <a:pt x="94" y="285"/>
                    <a:pt x="94" y="285"/>
                    <a:pt x="94" y="285"/>
                  </a:cubicBezTo>
                  <a:cubicBezTo>
                    <a:pt x="94" y="286"/>
                    <a:pt x="94" y="286"/>
                    <a:pt x="94" y="286"/>
                  </a:cubicBezTo>
                  <a:cubicBezTo>
                    <a:pt x="98" y="294"/>
                    <a:pt x="100" y="302"/>
                    <a:pt x="100" y="302"/>
                  </a:cubicBezTo>
                  <a:cubicBezTo>
                    <a:pt x="100" y="1141"/>
                    <a:pt x="100" y="1141"/>
                    <a:pt x="100" y="1141"/>
                  </a:cubicBezTo>
                  <a:cubicBezTo>
                    <a:pt x="38" y="1141"/>
                    <a:pt x="38" y="1141"/>
                    <a:pt x="38" y="1141"/>
                  </a:cubicBezTo>
                  <a:cubicBezTo>
                    <a:pt x="38" y="1142"/>
                    <a:pt x="38" y="1142"/>
                    <a:pt x="38" y="1142"/>
                  </a:cubicBezTo>
                  <a:cubicBezTo>
                    <a:pt x="0" y="1142"/>
                    <a:pt x="0" y="1142"/>
                    <a:pt x="0" y="1142"/>
                  </a:cubicBezTo>
                  <a:cubicBezTo>
                    <a:pt x="0" y="1144"/>
                    <a:pt x="0" y="1144"/>
                    <a:pt x="0" y="1144"/>
                  </a:cubicBezTo>
                  <a:cubicBezTo>
                    <a:pt x="157" y="1142"/>
                    <a:pt x="157" y="1142"/>
                    <a:pt x="157" y="11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99" name="Freeform 36"/>
            <p:cNvSpPr>
              <a:spLocks/>
            </p:cNvSpPr>
            <p:nvPr/>
          </p:nvSpPr>
          <p:spPr bwMode="auto">
            <a:xfrm>
              <a:off x="5143344" y="5218624"/>
              <a:ext cx="149463" cy="294886"/>
            </a:xfrm>
            <a:custGeom>
              <a:avLst/>
              <a:gdLst>
                <a:gd name="T0" fmla="*/ 41 w 94"/>
                <a:gd name="T1" fmla="*/ 0 h 185"/>
                <a:gd name="T2" fmla="*/ 6 w 94"/>
                <a:gd name="T3" fmla="*/ 3 h 185"/>
                <a:gd name="T4" fmla="*/ 0 w 94"/>
                <a:gd name="T5" fmla="*/ 3 h 185"/>
                <a:gd name="T6" fmla="*/ 0 w 94"/>
                <a:gd name="T7" fmla="*/ 158 h 185"/>
                <a:gd name="T8" fmla="*/ 37 w 94"/>
                <a:gd name="T9" fmla="*/ 185 h 185"/>
                <a:gd name="T10" fmla="*/ 67 w 94"/>
                <a:gd name="T11" fmla="*/ 156 h 185"/>
                <a:gd name="T12" fmla="*/ 68 w 94"/>
                <a:gd name="T13" fmla="*/ 156 h 185"/>
                <a:gd name="T14" fmla="*/ 94 w 94"/>
                <a:gd name="T15" fmla="*/ 172 h 185"/>
                <a:gd name="T16" fmla="*/ 94 w 94"/>
                <a:gd name="T17" fmla="*/ 171 h 185"/>
                <a:gd name="T18" fmla="*/ 41 w 94"/>
                <a:gd name="T19"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 h="185">
                  <a:moveTo>
                    <a:pt x="41" y="0"/>
                  </a:moveTo>
                  <a:cubicBezTo>
                    <a:pt x="28" y="2"/>
                    <a:pt x="16" y="3"/>
                    <a:pt x="6" y="3"/>
                  </a:cubicBezTo>
                  <a:cubicBezTo>
                    <a:pt x="4" y="3"/>
                    <a:pt x="2" y="3"/>
                    <a:pt x="0" y="3"/>
                  </a:cubicBezTo>
                  <a:cubicBezTo>
                    <a:pt x="0" y="158"/>
                    <a:pt x="0" y="158"/>
                    <a:pt x="0" y="158"/>
                  </a:cubicBezTo>
                  <a:cubicBezTo>
                    <a:pt x="24" y="159"/>
                    <a:pt x="34" y="177"/>
                    <a:pt x="37" y="185"/>
                  </a:cubicBezTo>
                  <a:cubicBezTo>
                    <a:pt x="38" y="178"/>
                    <a:pt x="45" y="157"/>
                    <a:pt x="67" y="156"/>
                  </a:cubicBezTo>
                  <a:cubicBezTo>
                    <a:pt x="68" y="156"/>
                    <a:pt x="68" y="156"/>
                    <a:pt x="68" y="156"/>
                  </a:cubicBezTo>
                  <a:cubicBezTo>
                    <a:pt x="81" y="156"/>
                    <a:pt x="89" y="164"/>
                    <a:pt x="94" y="172"/>
                  </a:cubicBezTo>
                  <a:cubicBezTo>
                    <a:pt x="94" y="171"/>
                    <a:pt x="94" y="171"/>
                    <a:pt x="94" y="171"/>
                  </a:cubicBezTo>
                  <a:cubicBezTo>
                    <a:pt x="41" y="0"/>
                    <a:pt x="41" y="0"/>
                    <a:pt x="41"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00" name="Freeform 37"/>
            <p:cNvSpPr>
              <a:spLocks/>
            </p:cNvSpPr>
            <p:nvPr/>
          </p:nvSpPr>
          <p:spPr bwMode="auto">
            <a:xfrm>
              <a:off x="5143344" y="5470421"/>
              <a:ext cx="60593" cy="1384886"/>
            </a:xfrm>
            <a:custGeom>
              <a:avLst/>
              <a:gdLst>
                <a:gd name="T0" fmla="*/ 0 w 38"/>
                <a:gd name="T1" fmla="*/ 0 h 870"/>
                <a:gd name="T2" fmla="*/ 0 w 38"/>
                <a:gd name="T3" fmla="*/ 870 h 870"/>
                <a:gd name="T4" fmla="*/ 38 w 38"/>
                <a:gd name="T5" fmla="*/ 870 h 870"/>
                <a:gd name="T6" fmla="*/ 38 w 38"/>
                <a:gd name="T7" fmla="*/ 869 h 870"/>
                <a:gd name="T8" fmla="*/ 36 w 38"/>
                <a:gd name="T9" fmla="*/ 869 h 870"/>
                <a:gd name="T10" fmla="*/ 36 w 38"/>
                <a:gd name="T11" fmla="*/ 30 h 870"/>
                <a:gd name="T12" fmla="*/ 37 w 38"/>
                <a:gd name="T13" fmla="*/ 27 h 870"/>
                <a:gd name="T14" fmla="*/ 0 w 38"/>
                <a:gd name="T15" fmla="*/ 0 h 8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870">
                  <a:moveTo>
                    <a:pt x="0" y="0"/>
                  </a:moveTo>
                  <a:cubicBezTo>
                    <a:pt x="0" y="870"/>
                    <a:pt x="0" y="870"/>
                    <a:pt x="0" y="870"/>
                  </a:cubicBezTo>
                  <a:cubicBezTo>
                    <a:pt x="38" y="870"/>
                    <a:pt x="38" y="870"/>
                    <a:pt x="38" y="870"/>
                  </a:cubicBezTo>
                  <a:cubicBezTo>
                    <a:pt x="38" y="869"/>
                    <a:pt x="38" y="869"/>
                    <a:pt x="38" y="869"/>
                  </a:cubicBezTo>
                  <a:cubicBezTo>
                    <a:pt x="36" y="869"/>
                    <a:pt x="36" y="869"/>
                    <a:pt x="36" y="869"/>
                  </a:cubicBezTo>
                  <a:cubicBezTo>
                    <a:pt x="36" y="30"/>
                    <a:pt x="36" y="30"/>
                    <a:pt x="36" y="30"/>
                  </a:cubicBezTo>
                  <a:cubicBezTo>
                    <a:pt x="36" y="30"/>
                    <a:pt x="37" y="29"/>
                    <a:pt x="37" y="27"/>
                  </a:cubicBezTo>
                  <a:cubicBezTo>
                    <a:pt x="34" y="19"/>
                    <a:pt x="24" y="1"/>
                    <a:pt x="0" y="0"/>
                  </a:cubicBezTo>
                </a:path>
              </a:pathLst>
            </a:custGeom>
            <a:solidFill>
              <a:srgbClr val="00A39E"/>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01" name="Freeform 38"/>
            <p:cNvSpPr>
              <a:spLocks/>
            </p:cNvSpPr>
            <p:nvPr/>
          </p:nvSpPr>
          <p:spPr bwMode="auto">
            <a:xfrm>
              <a:off x="5200571" y="5467055"/>
              <a:ext cx="101662" cy="1386232"/>
            </a:xfrm>
            <a:custGeom>
              <a:avLst/>
              <a:gdLst>
                <a:gd name="T0" fmla="*/ 32 w 64"/>
                <a:gd name="T1" fmla="*/ 0 h 871"/>
                <a:gd name="T2" fmla="*/ 31 w 64"/>
                <a:gd name="T3" fmla="*/ 0 h 871"/>
                <a:gd name="T4" fmla="*/ 1 w 64"/>
                <a:gd name="T5" fmla="*/ 29 h 871"/>
                <a:gd name="T6" fmla="*/ 0 w 64"/>
                <a:gd name="T7" fmla="*/ 32 h 871"/>
                <a:gd name="T8" fmla="*/ 0 w 64"/>
                <a:gd name="T9" fmla="*/ 871 h 871"/>
                <a:gd name="T10" fmla="*/ 2 w 64"/>
                <a:gd name="T11" fmla="*/ 871 h 871"/>
                <a:gd name="T12" fmla="*/ 64 w 64"/>
                <a:gd name="T13" fmla="*/ 871 h 871"/>
                <a:gd name="T14" fmla="*/ 64 w 64"/>
                <a:gd name="T15" fmla="*/ 32 h 871"/>
                <a:gd name="T16" fmla="*/ 58 w 64"/>
                <a:gd name="T17" fmla="*/ 16 h 871"/>
                <a:gd name="T18" fmla="*/ 32 w 64"/>
                <a:gd name="T19"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871">
                  <a:moveTo>
                    <a:pt x="32" y="0"/>
                  </a:moveTo>
                  <a:cubicBezTo>
                    <a:pt x="32" y="0"/>
                    <a:pt x="32" y="0"/>
                    <a:pt x="31" y="0"/>
                  </a:cubicBezTo>
                  <a:cubicBezTo>
                    <a:pt x="9" y="1"/>
                    <a:pt x="2" y="22"/>
                    <a:pt x="1" y="29"/>
                  </a:cubicBezTo>
                  <a:cubicBezTo>
                    <a:pt x="1" y="31"/>
                    <a:pt x="0" y="32"/>
                    <a:pt x="0" y="32"/>
                  </a:cubicBezTo>
                  <a:cubicBezTo>
                    <a:pt x="0" y="871"/>
                    <a:pt x="0" y="871"/>
                    <a:pt x="0" y="871"/>
                  </a:cubicBezTo>
                  <a:cubicBezTo>
                    <a:pt x="2" y="871"/>
                    <a:pt x="2" y="871"/>
                    <a:pt x="2" y="871"/>
                  </a:cubicBezTo>
                  <a:cubicBezTo>
                    <a:pt x="64" y="871"/>
                    <a:pt x="64" y="871"/>
                    <a:pt x="64" y="871"/>
                  </a:cubicBezTo>
                  <a:cubicBezTo>
                    <a:pt x="64" y="32"/>
                    <a:pt x="64" y="32"/>
                    <a:pt x="64" y="32"/>
                  </a:cubicBezTo>
                  <a:cubicBezTo>
                    <a:pt x="64" y="32"/>
                    <a:pt x="62" y="24"/>
                    <a:pt x="58" y="16"/>
                  </a:cubicBezTo>
                  <a:cubicBezTo>
                    <a:pt x="53" y="8"/>
                    <a:pt x="45" y="0"/>
                    <a:pt x="32" y="0"/>
                  </a:cubicBezTo>
                </a:path>
              </a:pathLst>
            </a:custGeom>
            <a:solidFill>
              <a:srgbClr val="00A39E"/>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02" name="Freeform 39"/>
            <p:cNvSpPr>
              <a:spLocks/>
            </p:cNvSpPr>
            <p:nvPr/>
          </p:nvSpPr>
          <p:spPr bwMode="auto">
            <a:xfrm>
              <a:off x="5143344" y="5038865"/>
              <a:ext cx="65306" cy="184472"/>
            </a:xfrm>
            <a:custGeom>
              <a:avLst/>
              <a:gdLst>
                <a:gd name="T0" fmla="*/ 7 w 41"/>
                <a:gd name="T1" fmla="*/ 0 h 116"/>
                <a:gd name="T2" fmla="*/ 0 w 41"/>
                <a:gd name="T3" fmla="*/ 0 h 116"/>
                <a:gd name="T4" fmla="*/ 0 w 41"/>
                <a:gd name="T5" fmla="*/ 116 h 116"/>
                <a:gd name="T6" fmla="*/ 6 w 41"/>
                <a:gd name="T7" fmla="*/ 116 h 116"/>
                <a:gd name="T8" fmla="*/ 41 w 41"/>
                <a:gd name="T9" fmla="*/ 113 h 116"/>
                <a:gd name="T10" fmla="*/ 41 w 41"/>
                <a:gd name="T11" fmla="*/ 113 h 116"/>
                <a:gd name="T12" fmla="*/ 7 w 41"/>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1" h="116">
                  <a:moveTo>
                    <a:pt x="7" y="0"/>
                  </a:moveTo>
                  <a:cubicBezTo>
                    <a:pt x="0" y="0"/>
                    <a:pt x="0" y="0"/>
                    <a:pt x="0" y="0"/>
                  </a:cubicBezTo>
                  <a:cubicBezTo>
                    <a:pt x="0" y="116"/>
                    <a:pt x="0" y="116"/>
                    <a:pt x="0" y="116"/>
                  </a:cubicBezTo>
                  <a:cubicBezTo>
                    <a:pt x="2" y="116"/>
                    <a:pt x="4" y="116"/>
                    <a:pt x="6" y="116"/>
                  </a:cubicBezTo>
                  <a:cubicBezTo>
                    <a:pt x="16" y="116"/>
                    <a:pt x="28" y="115"/>
                    <a:pt x="41" y="113"/>
                  </a:cubicBezTo>
                  <a:cubicBezTo>
                    <a:pt x="41" y="113"/>
                    <a:pt x="41" y="113"/>
                    <a:pt x="41" y="113"/>
                  </a:cubicBezTo>
                  <a:cubicBezTo>
                    <a:pt x="7" y="0"/>
                    <a:pt x="7" y="0"/>
                    <a:pt x="7" y="0"/>
                  </a:cubicBezTo>
                </a:path>
              </a:pathLst>
            </a:custGeom>
            <a:solidFill>
              <a:srgbClr val="00A39E"/>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grpSp>
      <p:grpSp>
        <p:nvGrpSpPr>
          <p:cNvPr id="403" name="Group 4"/>
          <p:cNvGrpSpPr/>
          <p:nvPr userDrawn="1"/>
        </p:nvGrpSpPr>
        <p:grpSpPr>
          <a:xfrm rot="10800000" flipV="1">
            <a:off x="8083456" y="6225657"/>
            <a:ext cx="412599" cy="1494115"/>
            <a:chOff x="5502862" y="5355294"/>
            <a:chExt cx="412706" cy="1502706"/>
          </a:xfrm>
        </p:grpSpPr>
        <p:sp>
          <p:nvSpPr>
            <p:cNvPr id="404" name="Freeform 23"/>
            <p:cNvSpPr>
              <a:spLocks/>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05" name="Freeform 24"/>
            <p:cNvSpPr>
              <a:spLocks/>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06" name="Freeform 25"/>
            <p:cNvSpPr>
              <a:spLocks/>
            </p:cNvSpPr>
            <p:nvPr/>
          </p:nvSpPr>
          <p:spPr bwMode="auto">
            <a:xfrm>
              <a:off x="5601831" y="5786851"/>
              <a:ext cx="125899" cy="1068456"/>
            </a:xfrm>
            <a:custGeom>
              <a:avLst/>
              <a:gdLst>
                <a:gd name="T0" fmla="*/ 79 w 79"/>
                <a:gd name="T1" fmla="*/ 671 h 671"/>
                <a:gd name="T2" fmla="*/ 0 w 79"/>
                <a:gd name="T3" fmla="*/ 671 h 671"/>
                <a:gd name="T4" fmla="*/ 0 w 79"/>
                <a:gd name="T5" fmla="*/ 32 h 671"/>
                <a:gd name="T6" fmla="*/ 38 w 79"/>
                <a:gd name="T7" fmla="*/ 1 h 671"/>
                <a:gd name="T8" fmla="*/ 79 w 79"/>
                <a:gd name="T9" fmla="*/ 32 h 671"/>
                <a:gd name="T10" fmla="*/ 79 w 79"/>
                <a:gd name="T11" fmla="*/ 671 h 671"/>
              </a:gdLst>
              <a:ahLst/>
              <a:cxnLst>
                <a:cxn ang="0">
                  <a:pos x="T0" y="T1"/>
                </a:cxn>
                <a:cxn ang="0">
                  <a:pos x="T2" y="T3"/>
                </a:cxn>
                <a:cxn ang="0">
                  <a:pos x="T4" y="T5"/>
                </a:cxn>
                <a:cxn ang="0">
                  <a:pos x="T6" y="T7"/>
                </a:cxn>
                <a:cxn ang="0">
                  <a:pos x="T8" y="T9"/>
                </a:cxn>
                <a:cxn ang="0">
                  <a:pos x="T10" y="T11"/>
                </a:cxn>
              </a:cxnLst>
              <a:rect l="0" t="0" r="r" b="b"/>
              <a:pathLst>
                <a:path w="79" h="671">
                  <a:moveTo>
                    <a:pt x="79" y="671"/>
                  </a:moveTo>
                  <a:cubicBezTo>
                    <a:pt x="0" y="671"/>
                    <a:pt x="0" y="671"/>
                    <a:pt x="0" y="671"/>
                  </a:cubicBezTo>
                  <a:cubicBezTo>
                    <a:pt x="0" y="32"/>
                    <a:pt x="0" y="32"/>
                    <a:pt x="0" y="32"/>
                  </a:cubicBezTo>
                  <a:cubicBezTo>
                    <a:pt x="0" y="32"/>
                    <a:pt x="5" y="1"/>
                    <a:pt x="38" y="1"/>
                  </a:cubicBezTo>
                  <a:cubicBezTo>
                    <a:pt x="72" y="0"/>
                    <a:pt x="79" y="32"/>
                    <a:pt x="79" y="32"/>
                  </a:cubicBezTo>
                  <a:cubicBezTo>
                    <a:pt x="79" y="671"/>
                    <a:pt x="79" y="671"/>
                    <a:pt x="79" y="671"/>
                  </a:cubicBezTo>
                </a:path>
              </a:pathLst>
            </a:custGeom>
            <a:solidFill>
              <a:srgbClr val="82B732">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07" name="Freeform 26"/>
            <p:cNvSpPr>
              <a:spLocks/>
            </p:cNvSpPr>
            <p:nvPr/>
          </p:nvSpPr>
          <p:spPr bwMode="auto">
            <a:xfrm>
              <a:off x="5724363"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B59B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08" name="Freeform 27"/>
            <p:cNvSpPr>
              <a:spLocks/>
            </p:cNvSpPr>
            <p:nvPr/>
          </p:nvSpPr>
          <p:spPr bwMode="auto">
            <a:xfrm>
              <a:off x="5502862"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82B732">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09" name="Freeform 28"/>
            <p:cNvSpPr>
              <a:spLocks/>
            </p:cNvSpPr>
            <p:nvPr/>
          </p:nvSpPr>
          <p:spPr bwMode="auto">
            <a:xfrm>
              <a:off x="5599811" y="5357314"/>
              <a:ext cx="130611" cy="189185"/>
            </a:xfrm>
            <a:custGeom>
              <a:avLst/>
              <a:gdLst>
                <a:gd name="T0" fmla="*/ 0 w 82"/>
                <a:gd name="T1" fmla="*/ 110 h 119"/>
                <a:gd name="T2" fmla="*/ 82 w 82"/>
                <a:gd name="T3" fmla="*/ 111 h 119"/>
                <a:gd name="T4" fmla="*/ 48 w 82"/>
                <a:gd name="T5" fmla="*/ 0 h 119"/>
                <a:gd name="T6" fmla="*/ 28 w 82"/>
                <a:gd name="T7" fmla="*/ 0 h 119"/>
                <a:gd name="T8" fmla="*/ 0 w 82"/>
                <a:gd name="T9" fmla="*/ 110 h 119"/>
              </a:gdLst>
              <a:ahLst/>
              <a:cxnLst>
                <a:cxn ang="0">
                  <a:pos x="T0" y="T1"/>
                </a:cxn>
                <a:cxn ang="0">
                  <a:pos x="T2" y="T3"/>
                </a:cxn>
                <a:cxn ang="0">
                  <a:pos x="T4" y="T5"/>
                </a:cxn>
                <a:cxn ang="0">
                  <a:pos x="T6" y="T7"/>
                </a:cxn>
                <a:cxn ang="0">
                  <a:pos x="T8" y="T9"/>
                </a:cxn>
              </a:cxnLst>
              <a:rect l="0" t="0" r="r" b="b"/>
              <a:pathLst>
                <a:path w="82" h="119">
                  <a:moveTo>
                    <a:pt x="0" y="110"/>
                  </a:moveTo>
                  <a:cubicBezTo>
                    <a:pt x="0" y="110"/>
                    <a:pt x="39" y="119"/>
                    <a:pt x="82" y="111"/>
                  </a:cubicBezTo>
                  <a:cubicBezTo>
                    <a:pt x="48" y="0"/>
                    <a:pt x="48" y="0"/>
                    <a:pt x="48" y="0"/>
                  </a:cubicBezTo>
                  <a:cubicBezTo>
                    <a:pt x="28" y="0"/>
                    <a:pt x="28" y="0"/>
                    <a:pt x="28" y="0"/>
                  </a:cubicBezTo>
                  <a:cubicBezTo>
                    <a:pt x="0" y="110"/>
                    <a:pt x="0" y="110"/>
                    <a:pt x="0" y="110"/>
                  </a:cubicBezTo>
                </a:path>
              </a:pathLst>
            </a:custGeom>
            <a:solidFill>
              <a:srgbClr val="82B732">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10" name="Freeform 40"/>
            <p:cNvSpPr>
              <a:spLocks/>
            </p:cNvSpPr>
            <p:nvPr/>
          </p:nvSpPr>
          <p:spPr bwMode="auto">
            <a:xfrm>
              <a:off x="5665117" y="5355294"/>
              <a:ext cx="250451" cy="1502706"/>
            </a:xfrm>
            <a:custGeom>
              <a:avLst/>
              <a:gdLst>
                <a:gd name="T0" fmla="*/ 34 w 157"/>
                <a:gd name="T1" fmla="*/ 0 h 944"/>
                <a:gd name="T2" fmla="*/ 0 w 157"/>
                <a:gd name="T3" fmla="*/ 1 h 944"/>
                <a:gd name="T4" fmla="*/ 0 w 157"/>
                <a:gd name="T5" fmla="*/ 1 h 944"/>
                <a:gd name="T6" fmla="*/ 7 w 157"/>
                <a:gd name="T7" fmla="*/ 1 h 944"/>
                <a:gd name="T8" fmla="*/ 41 w 157"/>
                <a:gd name="T9" fmla="*/ 112 h 944"/>
                <a:gd name="T10" fmla="*/ 40 w 157"/>
                <a:gd name="T11" fmla="*/ 113 h 944"/>
                <a:gd name="T12" fmla="*/ 95 w 157"/>
                <a:gd name="T13" fmla="*/ 284 h 944"/>
                <a:gd name="T14" fmla="*/ 94 w 157"/>
                <a:gd name="T15" fmla="*/ 286 h 944"/>
                <a:gd name="T16" fmla="*/ 100 w 157"/>
                <a:gd name="T17" fmla="*/ 301 h 944"/>
                <a:gd name="T18" fmla="*/ 100 w 157"/>
                <a:gd name="T19" fmla="*/ 941 h 944"/>
                <a:gd name="T20" fmla="*/ 39 w 157"/>
                <a:gd name="T21" fmla="*/ 941 h 944"/>
                <a:gd name="T22" fmla="*/ 39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7" y="1"/>
                    <a:pt x="7" y="1"/>
                    <a:pt x="7" y="1"/>
                  </a:cubicBezTo>
                  <a:cubicBezTo>
                    <a:pt x="41" y="112"/>
                    <a:pt x="41" y="112"/>
                    <a:pt x="41" y="112"/>
                  </a:cubicBezTo>
                  <a:cubicBezTo>
                    <a:pt x="41" y="112"/>
                    <a:pt x="41" y="113"/>
                    <a:pt x="40" y="113"/>
                  </a:cubicBezTo>
                  <a:cubicBezTo>
                    <a:pt x="95" y="284"/>
                    <a:pt x="95" y="284"/>
                    <a:pt x="95" y="284"/>
                  </a:cubicBezTo>
                  <a:cubicBezTo>
                    <a:pt x="94" y="286"/>
                    <a:pt x="94" y="286"/>
                    <a:pt x="94" y="286"/>
                  </a:cubicBezTo>
                  <a:cubicBezTo>
                    <a:pt x="98" y="293"/>
                    <a:pt x="100" y="301"/>
                    <a:pt x="100" y="301"/>
                  </a:cubicBezTo>
                  <a:cubicBezTo>
                    <a:pt x="100" y="941"/>
                    <a:pt x="100" y="941"/>
                    <a:pt x="100" y="941"/>
                  </a:cubicBezTo>
                  <a:cubicBezTo>
                    <a:pt x="39" y="941"/>
                    <a:pt x="39" y="941"/>
                    <a:pt x="39" y="941"/>
                  </a:cubicBezTo>
                  <a:cubicBezTo>
                    <a:pt x="39" y="942"/>
                    <a:pt x="39" y="942"/>
                    <a:pt x="39"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11" name="Freeform 41"/>
            <p:cNvSpPr>
              <a:spLocks/>
            </p:cNvSpPr>
            <p:nvPr/>
          </p:nvSpPr>
          <p:spPr bwMode="auto">
            <a:xfrm>
              <a:off x="5665117" y="5535727"/>
              <a:ext cx="151482" cy="295559"/>
            </a:xfrm>
            <a:custGeom>
              <a:avLst/>
              <a:gdLst>
                <a:gd name="T0" fmla="*/ 40 w 95"/>
                <a:gd name="T1" fmla="*/ 0 h 186"/>
                <a:gd name="T2" fmla="*/ 6 w 95"/>
                <a:gd name="T3" fmla="*/ 2 h 186"/>
                <a:gd name="T4" fmla="*/ 0 w 95"/>
                <a:gd name="T5" fmla="*/ 2 h 186"/>
                <a:gd name="T6" fmla="*/ 0 w 95"/>
                <a:gd name="T7" fmla="*/ 159 h 186"/>
                <a:gd name="T8" fmla="*/ 37 w 95"/>
                <a:gd name="T9" fmla="*/ 186 h 186"/>
                <a:gd name="T10" fmla="*/ 68 w 95"/>
                <a:gd name="T11" fmla="*/ 156 h 186"/>
                <a:gd name="T12" fmla="*/ 68 w 95"/>
                <a:gd name="T13" fmla="*/ 156 h 186"/>
                <a:gd name="T14" fmla="*/ 94 w 95"/>
                <a:gd name="T15" fmla="*/ 173 h 186"/>
                <a:gd name="T16" fmla="*/ 95 w 95"/>
                <a:gd name="T17" fmla="*/ 171 h 186"/>
                <a:gd name="T18" fmla="*/ 40 w 95"/>
                <a:gd name="T19"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186">
                  <a:moveTo>
                    <a:pt x="40" y="0"/>
                  </a:moveTo>
                  <a:cubicBezTo>
                    <a:pt x="28" y="2"/>
                    <a:pt x="16" y="2"/>
                    <a:pt x="6" y="2"/>
                  </a:cubicBezTo>
                  <a:cubicBezTo>
                    <a:pt x="4" y="2"/>
                    <a:pt x="2" y="2"/>
                    <a:pt x="0" y="2"/>
                  </a:cubicBezTo>
                  <a:cubicBezTo>
                    <a:pt x="0" y="159"/>
                    <a:pt x="0" y="159"/>
                    <a:pt x="0" y="159"/>
                  </a:cubicBezTo>
                  <a:cubicBezTo>
                    <a:pt x="24" y="159"/>
                    <a:pt x="34" y="177"/>
                    <a:pt x="37" y="186"/>
                  </a:cubicBezTo>
                  <a:cubicBezTo>
                    <a:pt x="39" y="179"/>
                    <a:pt x="45" y="157"/>
                    <a:pt x="68" y="156"/>
                  </a:cubicBezTo>
                  <a:cubicBezTo>
                    <a:pt x="68" y="156"/>
                    <a:pt x="68" y="156"/>
                    <a:pt x="68" y="156"/>
                  </a:cubicBezTo>
                  <a:cubicBezTo>
                    <a:pt x="82" y="156"/>
                    <a:pt x="89" y="165"/>
                    <a:pt x="94" y="173"/>
                  </a:cubicBezTo>
                  <a:cubicBezTo>
                    <a:pt x="95" y="171"/>
                    <a:pt x="95" y="171"/>
                    <a:pt x="95" y="171"/>
                  </a:cubicBezTo>
                  <a:cubicBezTo>
                    <a:pt x="40" y="0"/>
                    <a:pt x="40" y="0"/>
                    <a:pt x="40"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12" name="Freeform 42"/>
            <p:cNvSpPr>
              <a:spLocks/>
            </p:cNvSpPr>
            <p:nvPr/>
          </p:nvSpPr>
          <p:spPr bwMode="auto">
            <a:xfrm>
              <a:off x="5679185" y="5788871"/>
              <a:ext cx="62613" cy="1066436"/>
            </a:xfrm>
            <a:custGeom>
              <a:avLst/>
              <a:gdLst>
                <a:gd name="T0" fmla="*/ 0 w 39"/>
                <a:gd name="T1" fmla="*/ 0 h 670"/>
                <a:gd name="T2" fmla="*/ 0 w 39"/>
                <a:gd name="T3" fmla="*/ 670 h 670"/>
                <a:gd name="T4" fmla="*/ 39 w 39"/>
                <a:gd name="T5" fmla="*/ 670 h 670"/>
                <a:gd name="T6" fmla="*/ 39 w 39"/>
                <a:gd name="T7" fmla="*/ 669 h 670"/>
                <a:gd name="T8" fmla="*/ 37 w 39"/>
                <a:gd name="T9" fmla="*/ 669 h 670"/>
                <a:gd name="T10" fmla="*/ 37 w 39"/>
                <a:gd name="T11" fmla="*/ 29 h 670"/>
                <a:gd name="T12" fmla="*/ 37 w 39"/>
                <a:gd name="T13" fmla="*/ 27 h 670"/>
                <a:gd name="T14" fmla="*/ 0 w 39"/>
                <a:gd name="T15" fmla="*/ 0 h 6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670">
                  <a:moveTo>
                    <a:pt x="0" y="0"/>
                  </a:moveTo>
                  <a:cubicBezTo>
                    <a:pt x="0" y="670"/>
                    <a:pt x="0" y="670"/>
                    <a:pt x="0" y="670"/>
                  </a:cubicBezTo>
                  <a:cubicBezTo>
                    <a:pt x="39" y="670"/>
                    <a:pt x="39" y="670"/>
                    <a:pt x="39" y="670"/>
                  </a:cubicBezTo>
                  <a:cubicBezTo>
                    <a:pt x="39" y="669"/>
                    <a:pt x="39" y="669"/>
                    <a:pt x="39" y="669"/>
                  </a:cubicBezTo>
                  <a:cubicBezTo>
                    <a:pt x="37" y="669"/>
                    <a:pt x="37" y="669"/>
                    <a:pt x="37" y="669"/>
                  </a:cubicBezTo>
                  <a:cubicBezTo>
                    <a:pt x="37" y="29"/>
                    <a:pt x="37" y="29"/>
                    <a:pt x="37" y="29"/>
                  </a:cubicBezTo>
                  <a:cubicBezTo>
                    <a:pt x="37" y="29"/>
                    <a:pt x="37" y="28"/>
                    <a:pt x="37" y="27"/>
                  </a:cubicBezTo>
                  <a:cubicBezTo>
                    <a:pt x="34" y="18"/>
                    <a:pt x="24" y="0"/>
                    <a:pt x="0" y="0"/>
                  </a:cubicBezTo>
                </a:path>
              </a:pathLst>
            </a:custGeom>
            <a:solidFill>
              <a:srgbClr val="82B73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13" name="Freeform 43"/>
            <p:cNvSpPr>
              <a:spLocks/>
            </p:cNvSpPr>
            <p:nvPr/>
          </p:nvSpPr>
          <p:spPr bwMode="auto">
            <a:xfrm>
              <a:off x="5724363"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2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2" y="672"/>
                    <a:pt x="2" y="672"/>
                    <a:pt x="2"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82B73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14" name="Freeform 44"/>
            <p:cNvSpPr>
              <a:spLocks/>
            </p:cNvSpPr>
            <p:nvPr/>
          </p:nvSpPr>
          <p:spPr bwMode="auto">
            <a:xfrm>
              <a:off x="5665117" y="5357314"/>
              <a:ext cx="65306" cy="181106"/>
            </a:xfrm>
            <a:custGeom>
              <a:avLst/>
              <a:gdLst>
                <a:gd name="T0" fmla="*/ 7 w 41"/>
                <a:gd name="T1" fmla="*/ 0 h 114"/>
                <a:gd name="T2" fmla="*/ 0 w 41"/>
                <a:gd name="T3" fmla="*/ 0 h 114"/>
                <a:gd name="T4" fmla="*/ 0 w 41"/>
                <a:gd name="T5" fmla="*/ 114 h 114"/>
                <a:gd name="T6" fmla="*/ 6 w 41"/>
                <a:gd name="T7" fmla="*/ 114 h 114"/>
                <a:gd name="T8" fmla="*/ 40 w 41"/>
                <a:gd name="T9" fmla="*/ 112 h 114"/>
                <a:gd name="T10" fmla="*/ 41 w 41"/>
                <a:gd name="T11" fmla="*/ 111 h 114"/>
                <a:gd name="T12" fmla="*/ 7 w 41"/>
                <a:gd name="T13" fmla="*/ 0 h 114"/>
              </a:gdLst>
              <a:ahLst/>
              <a:cxnLst>
                <a:cxn ang="0">
                  <a:pos x="T0" y="T1"/>
                </a:cxn>
                <a:cxn ang="0">
                  <a:pos x="T2" y="T3"/>
                </a:cxn>
                <a:cxn ang="0">
                  <a:pos x="T4" y="T5"/>
                </a:cxn>
                <a:cxn ang="0">
                  <a:pos x="T6" y="T7"/>
                </a:cxn>
                <a:cxn ang="0">
                  <a:pos x="T8" y="T9"/>
                </a:cxn>
                <a:cxn ang="0">
                  <a:pos x="T10" y="T11"/>
                </a:cxn>
                <a:cxn ang="0">
                  <a:pos x="T12" y="T13"/>
                </a:cxn>
              </a:cxnLst>
              <a:rect l="0" t="0" r="r" b="b"/>
              <a:pathLst>
                <a:path w="41" h="114">
                  <a:moveTo>
                    <a:pt x="7" y="0"/>
                  </a:moveTo>
                  <a:cubicBezTo>
                    <a:pt x="0" y="0"/>
                    <a:pt x="0" y="0"/>
                    <a:pt x="0" y="0"/>
                  </a:cubicBezTo>
                  <a:cubicBezTo>
                    <a:pt x="0" y="114"/>
                    <a:pt x="0" y="114"/>
                    <a:pt x="0" y="114"/>
                  </a:cubicBezTo>
                  <a:cubicBezTo>
                    <a:pt x="2" y="114"/>
                    <a:pt x="4" y="114"/>
                    <a:pt x="6" y="114"/>
                  </a:cubicBezTo>
                  <a:cubicBezTo>
                    <a:pt x="16" y="114"/>
                    <a:pt x="28" y="114"/>
                    <a:pt x="40" y="112"/>
                  </a:cubicBezTo>
                  <a:cubicBezTo>
                    <a:pt x="41" y="112"/>
                    <a:pt x="41" y="111"/>
                    <a:pt x="41" y="111"/>
                  </a:cubicBezTo>
                  <a:cubicBezTo>
                    <a:pt x="7" y="0"/>
                    <a:pt x="7" y="0"/>
                    <a:pt x="7" y="0"/>
                  </a:cubicBezTo>
                </a:path>
              </a:pathLst>
            </a:custGeom>
            <a:solidFill>
              <a:srgbClr val="82B73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grpSp>
      <p:grpSp>
        <p:nvGrpSpPr>
          <p:cNvPr id="415" name="Group 3"/>
          <p:cNvGrpSpPr/>
          <p:nvPr userDrawn="1"/>
        </p:nvGrpSpPr>
        <p:grpSpPr>
          <a:xfrm rot="10800000" flipV="1">
            <a:off x="10902484" y="6225657"/>
            <a:ext cx="412599" cy="1497992"/>
            <a:chOff x="4980416" y="5037518"/>
            <a:chExt cx="412706" cy="1820482"/>
          </a:xfrm>
        </p:grpSpPr>
        <p:sp>
          <p:nvSpPr>
            <p:cNvPr id="416" name="Freeform 11"/>
            <p:cNvSpPr>
              <a:spLocks/>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17" name="Freeform 12"/>
            <p:cNvSpPr>
              <a:spLocks/>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18" name="Freeform 13"/>
            <p:cNvSpPr>
              <a:spLocks/>
            </p:cNvSpPr>
            <p:nvPr/>
          </p:nvSpPr>
          <p:spPr bwMode="auto">
            <a:xfrm>
              <a:off x="5078038" y="5468401"/>
              <a:ext cx="125899" cy="1386906"/>
            </a:xfrm>
            <a:custGeom>
              <a:avLst/>
              <a:gdLst>
                <a:gd name="T0" fmla="*/ 79 w 79"/>
                <a:gd name="T1" fmla="*/ 871 h 871"/>
                <a:gd name="T2" fmla="*/ 0 w 79"/>
                <a:gd name="T3" fmla="*/ 871 h 871"/>
                <a:gd name="T4" fmla="*/ 0 w 79"/>
                <a:gd name="T5" fmla="*/ 33 h 871"/>
                <a:gd name="T6" fmla="*/ 39 w 79"/>
                <a:gd name="T7" fmla="*/ 1 h 871"/>
                <a:gd name="T8" fmla="*/ 79 w 79"/>
                <a:gd name="T9" fmla="*/ 33 h 871"/>
                <a:gd name="T10" fmla="*/ 79 w 79"/>
                <a:gd name="T11" fmla="*/ 871 h 871"/>
              </a:gdLst>
              <a:ahLst/>
              <a:cxnLst>
                <a:cxn ang="0">
                  <a:pos x="T0" y="T1"/>
                </a:cxn>
                <a:cxn ang="0">
                  <a:pos x="T2" y="T3"/>
                </a:cxn>
                <a:cxn ang="0">
                  <a:pos x="T4" y="T5"/>
                </a:cxn>
                <a:cxn ang="0">
                  <a:pos x="T6" y="T7"/>
                </a:cxn>
                <a:cxn ang="0">
                  <a:pos x="T8" y="T9"/>
                </a:cxn>
                <a:cxn ang="0">
                  <a:pos x="T10" y="T11"/>
                </a:cxn>
              </a:cxnLst>
              <a:rect l="0" t="0" r="r" b="b"/>
              <a:pathLst>
                <a:path w="79" h="871">
                  <a:moveTo>
                    <a:pt x="79" y="871"/>
                  </a:moveTo>
                  <a:cubicBezTo>
                    <a:pt x="0" y="871"/>
                    <a:pt x="0" y="871"/>
                    <a:pt x="0" y="871"/>
                  </a:cubicBezTo>
                  <a:cubicBezTo>
                    <a:pt x="0" y="33"/>
                    <a:pt x="0" y="33"/>
                    <a:pt x="0" y="33"/>
                  </a:cubicBezTo>
                  <a:cubicBezTo>
                    <a:pt x="0" y="33"/>
                    <a:pt x="5" y="2"/>
                    <a:pt x="39" y="1"/>
                  </a:cubicBezTo>
                  <a:cubicBezTo>
                    <a:pt x="73" y="0"/>
                    <a:pt x="79" y="33"/>
                    <a:pt x="79" y="33"/>
                  </a:cubicBezTo>
                  <a:cubicBezTo>
                    <a:pt x="79" y="871"/>
                    <a:pt x="79" y="871"/>
                    <a:pt x="79" y="871"/>
                  </a:cubicBezTo>
                </a:path>
              </a:pathLst>
            </a:custGeom>
            <a:solidFill>
              <a:srgbClr val="00A39E">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19" name="Freeform 14"/>
            <p:cNvSpPr>
              <a:spLocks/>
            </p:cNvSpPr>
            <p:nvPr/>
          </p:nvSpPr>
          <p:spPr bwMode="auto">
            <a:xfrm>
              <a:off x="5200571" y="5465708"/>
              <a:ext cx="101662" cy="1387579"/>
            </a:xfrm>
            <a:custGeom>
              <a:avLst/>
              <a:gdLst>
                <a:gd name="T0" fmla="*/ 64 w 64"/>
                <a:gd name="T1" fmla="*/ 872 h 872"/>
                <a:gd name="T2" fmla="*/ 0 w 64"/>
                <a:gd name="T3" fmla="*/ 872 h 872"/>
                <a:gd name="T4" fmla="*/ 0 w 64"/>
                <a:gd name="T5" fmla="*/ 33 h 872"/>
                <a:gd name="T6" fmla="*/ 31 w 64"/>
                <a:gd name="T7" fmla="*/ 1 h 872"/>
                <a:gd name="T8" fmla="*/ 64 w 64"/>
                <a:gd name="T9" fmla="*/ 33 h 872"/>
                <a:gd name="T10" fmla="*/ 64 w 64"/>
                <a:gd name="T11" fmla="*/ 872 h 872"/>
              </a:gdLst>
              <a:ahLst/>
              <a:cxnLst>
                <a:cxn ang="0">
                  <a:pos x="T0" y="T1"/>
                </a:cxn>
                <a:cxn ang="0">
                  <a:pos x="T2" y="T3"/>
                </a:cxn>
                <a:cxn ang="0">
                  <a:pos x="T4" y="T5"/>
                </a:cxn>
                <a:cxn ang="0">
                  <a:pos x="T6" y="T7"/>
                </a:cxn>
                <a:cxn ang="0">
                  <a:pos x="T8" y="T9"/>
                </a:cxn>
                <a:cxn ang="0">
                  <a:pos x="T10" y="T11"/>
                </a:cxn>
              </a:cxnLst>
              <a:rect l="0" t="0" r="r" b="b"/>
              <a:pathLst>
                <a:path w="64" h="872">
                  <a:moveTo>
                    <a:pt x="64" y="872"/>
                  </a:moveTo>
                  <a:cubicBezTo>
                    <a:pt x="0" y="872"/>
                    <a:pt x="0" y="872"/>
                    <a:pt x="0" y="872"/>
                  </a:cubicBezTo>
                  <a:cubicBezTo>
                    <a:pt x="0" y="33"/>
                    <a:pt x="0" y="33"/>
                    <a:pt x="0" y="33"/>
                  </a:cubicBezTo>
                  <a:cubicBezTo>
                    <a:pt x="0" y="33"/>
                    <a:pt x="4" y="2"/>
                    <a:pt x="31" y="1"/>
                  </a:cubicBezTo>
                  <a:cubicBezTo>
                    <a:pt x="58" y="0"/>
                    <a:pt x="64" y="33"/>
                    <a:pt x="64" y="33"/>
                  </a:cubicBezTo>
                  <a:cubicBezTo>
                    <a:pt x="64" y="872"/>
                    <a:pt x="64" y="872"/>
                    <a:pt x="64" y="872"/>
                  </a:cubicBezTo>
                </a:path>
              </a:pathLst>
            </a:custGeom>
            <a:solidFill>
              <a:srgbClr val="ABA0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20" name="Freeform 15"/>
            <p:cNvSpPr>
              <a:spLocks/>
            </p:cNvSpPr>
            <p:nvPr/>
          </p:nvSpPr>
          <p:spPr bwMode="auto">
            <a:xfrm>
              <a:off x="4980416" y="5465708"/>
              <a:ext cx="100315" cy="1387579"/>
            </a:xfrm>
            <a:custGeom>
              <a:avLst/>
              <a:gdLst>
                <a:gd name="T0" fmla="*/ 63 w 63"/>
                <a:gd name="T1" fmla="*/ 872 h 872"/>
                <a:gd name="T2" fmla="*/ 0 w 63"/>
                <a:gd name="T3" fmla="*/ 872 h 872"/>
                <a:gd name="T4" fmla="*/ 0 w 63"/>
                <a:gd name="T5" fmla="*/ 33 h 872"/>
                <a:gd name="T6" fmla="*/ 31 w 63"/>
                <a:gd name="T7" fmla="*/ 1 h 872"/>
                <a:gd name="T8" fmla="*/ 63 w 63"/>
                <a:gd name="T9" fmla="*/ 33 h 872"/>
                <a:gd name="T10" fmla="*/ 63 w 63"/>
                <a:gd name="T11" fmla="*/ 872 h 872"/>
              </a:gdLst>
              <a:ahLst/>
              <a:cxnLst>
                <a:cxn ang="0">
                  <a:pos x="T0" y="T1"/>
                </a:cxn>
                <a:cxn ang="0">
                  <a:pos x="T2" y="T3"/>
                </a:cxn>
                <a:cxn ang="0">
                  <a:pos x="T4" y="T5"/>
                </a:cxn>
                <a:cxn ang="0">
                  <a:pos x="T6" y="T7"/>
                </a:cxn>
                <a:cxn ang="0">
                  <a:pos x="T8" y="T9"/>
                </a:cxn>
                <a:cxn ang="0">
                  <a:pos x="T10" y="T11"/>
                </a:cxn>
              </a:cxnLst>
              <a:rect l="0" t="0" r="r" b="b"/>
              <a:pathLst>
                <a:path w="63" h="872">
                  <a:moveTo>
                    <a:pt x="63" y="872"/>
                  </a:moveTo>
                  <a:cubicBezTo>
                    <a:pt x="0" y="872"/>
                    <a:pt x="0" y="872"/>
                    <a:pt x="0" y="872"/>
                  </a:cubicBezTo>
                  <a:cubicBezTo>
                    <a:pt x="0" y="33"/>
                    <a:pt x="0" y="33"/>
                    <a:pt x="0" y="33"/>
                  </a:cubicBezTo>
                  <a:cubicBezTo>
                    <a:pt x="0" y="33"/>
                    <a:pt x="4" y="2"/>
                    <a:pt x="31" y="1"/>
                  </a:cubicBezTo>
                  <a:cubicBezTo>
                    <a:pt x="57" y="0"/>
                    <a:pt x="63" y="33"/>
                    <a:pt x="63" y="33"/>
                  </a:cubicBezTo>
                  <a:lnTo>
                    <a:pt x="63" y="872"/>
                  </a:lnTo>
                  <a:close/>
                </a:path>
              </a:pathLst>
            </a:custGeom>
            <a:solidFill>
              <a:srgbClr val="00A39E">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21" name="Freeform 16"/>
            <p:cNvSpPr>
              <a:spLocks/>
            </p:cNvSpPr>
            <p:nvPr/>
          </p:nvSpPr>
          <p:spPr bwMode="auto">
            <a:xfrm>
              <a:off x="5076019" y="5038865"/>
              <a:ext cx="132631" cy="192551"/>
            </a:xfrm>
            <a:custGeom>
              <a:avLst/>
              <a:gdLst>
                <a:gd name="T0" fmla="*/ 0 w 83"/>
                <a:gd name="T1" fmla="*/ 111 h 121"/>
                <a:gd name="T2" fmla="*/ 83 w 83"/>
                <a:gd name="T3" fmla="*/ 113 h 121"/>
                <a:gd name="T4" fmla="*/ 49 w 83"/>
                <a:gd name="T5" fmla="*/ 0 h 121"/>
                <a:gd name="T6" fmla="*/ 29 w 83"/>
                <a:gd name="T7" fmla="*/ 0 h 121"/>
                <a:gd name="T8" fmla="*/ 0 w 83"/>
                <a:gd name="T9" fmla="*/ 111 h 121"/>
              </a:gdLst>
              <a:ahLst/>
              <a:cxnLst>
                <a:cxn ang="0">
                  <a:pos x="T0" y="T1"/>
                </a:cxn>
                <a:cxn ang="0">
                  <a:pos x="T2" y="T3"/>
                </a:cxn>
                <a:cxn ang="0">
                  <a:pos x="T4" y="T5"/>
                </a:cxn>
                <a:cxn ang="0">
                  <a:pos x="T6" y="T7"/>
                </a:cxn>
                <a:cxn ang="0">
                  <a:pos x="T8" y="T9"/>
                </a:cxn>
              </a:cxnLst>
              <a:rect l="0" t="0" r="r" b="b"/>
              <a:pathLst>
                <a:path w="83" h="121">
                  <a:moveTo>
                    <a:pt x="0" y="111"/>
                  </a:moveTo>
                  <a:cubicBezTo>
                    <a:pt x="0" y="111"/>
                    <a:pt x="40" y="121"/>
                    <a:pt x="83" y="113"/>
                  </a:cubicBezTo>
                  <a:cubicBezTo>
                    <a:pt x="49" y="0"/>
                    <a:pt x="49" y="0"/>
                    <a:pt x="49" y="0"/>
                  </a:cubicBezTo>
                  <a:cubicBezTo>
                    <a:pt x="29" y="0"/>
                    <a:pt x="29" y="0"/>
                    <a:pt x="29" y="0"/>
                  </a:cubicBezTo>
                  <a:cubicBezTo>
                    <a:pt x="0" y="111"/>
                    <a:pt x="0" y="111"/>
                    <a:pt x="0" y="111"/>
                  </a:cubicBezTo>
                </a:path>
              </a:pathLst>
            </a:custGeom>
            <a:solidFill>
              <a:srgbClr val="00A39E">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22" name="Freeform 35"/>
            <p:cNvSpPr>
              <a:spLocks/>
            </p:cNvSpPr>
            <p:nvPr/>
          </p:nvSpPr>
          <p:spPr bwMode="auto">
            <a:xfrm>
              <a:off x="5143344" y="5037518"/>
              <a:ext cx="249778" cy="1820482"/>
            </a:xfrm>
            <a:custGeom>
              <a:avLst/>
              <a:gdLst>
                <a:gd name="T0" fmla="*/ 34 w 157"/>
                <a:gd name="T1" fmla="*/ 0 h 1144"/>
                <a:gd name="T2" fmla="*/ 0 w 157"/>
                <a:gd name="T3" fmla="*/ 1 h 1144"/>
                <a:gd name="T4" fmla="*/ 7 w 157"/>
                <a:gd name="T5" fmla="*/ 1 h 1144"/>
                <a:gd name="T6" fmla="*/ 41 w 157"/>
                <a:gd name="T7" fmla="*/ 114 h 1144"/>
                <a:gd name="T8" fmla="*/ 41 w 157"/>
                <a:gd name="T9" fmla="*/ 114 h 1144"/>
                <a:gd name="T10" fmla="*/ 94 w 157"/>
                <a:gd name="T11" fmla="*/ 285 h 1144"/>
                <a:gd name="T12" fmla="*/ 94 w 157"/>
                <a:gd name="T13" fmla="*/ 286 h 1144"/>
                <a:gd name="T14" fmla="*/ 100 w 157"/>
                <a:gd name="T15" fmla="*/ 302 h 1144"/>
                <a:gd name="T16" fmla="*/ 100 w 157"/>
                <a:gd name="T17" fmla="*/ 1141 h 1144"/>
                <a:gd name="T18" fmla="*/ 38 w 157"/>
                <a:gd name="T19" fmla="*/ 1141 h 1144"/>
                <a:gd name="T20" fmla="*/ 38 w 157"/>
                <a:gd name="T21" fmla="*/ 1142 h 1144"/>
                <a:gd name="T22" fmla="*/ 0 w 157"/>
                <a:gd name="T23" fmla="*/ 1142 h 1144"/>
                <a:gd name="T24" fmla="*/ 0 w 157"/>
                <a:gd name="T25" fmla="*/ 1144 h 1144"/>
                <a:gd name="T26" fmla="*/ 157 w 157"/>
                <a:gd name="T27" fmla="*/ 1142 h 1144"/>
                <a:gd name="T28" fmla="*/ 142 w 157"/>
                <a:gd name="T29" fmla="*/ 290 h 1144"/>
                <a:gd name="T30" fmla="*/ 34 w 157"/>
                <a:gd name="T31" fmla="*/ 0 h 1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7" h="1144">
                  <a:moveTo>
                    <a:pt x="34" y="0"/>
                  </a:moveTo>
                  <a:cubicBezTo>
                    <a:pt x="0" y="1"/>
                    <a:pt x="0" y="1"/>
                    <a:pt x="0" y="1"/>
                  </a:cubicBezTo>
                  <a:cubicBezTo>
                    <a:pt x="7" y="1"/>
                    <a:pt x="7" y="1"/>
                    <a:pt x="7" y="1"/>
                  </a:cubicBezTo>
                  <a:cubicBezTo>
                    <a:pt x="41" y="114"/>
                    <a:pt x="41" y="114"/>
                    <a:pt x="41" y="114"/>
                  </a:cubicBezTo>
                  <a:cubicBezTo>
                    <a:pt x="41" y="114"/>
                    <a:pt x="41" y="114"/>
                    <a:pt x="41" y="114"/>
                  </a:cubicBezTo>
                  <a:cubicBezTo>
                    <a:pt x="94" y="285"/>
                    <a:pt x="94" y="285"/>
                    <a:pt x="94" y="285"/>
                  </a:cubicBezTo>
                  <a:cubicBezTo>
                    <a:pt x="94" y="286"/>
                    <a:pt x="94" y="286"/>
                    <a:pt x="94" y="286"/>
                  </a:cubicBezTo>
                  <a:cubicBezTo>
                    <a:pt x="98" y="294"/>
                    <a:pt x="100" y="302"/>
                    <a:pt x="100" y="302"/>
                  </a:cubicBezTo>
                  <a:cubicBezTo>
                    <a:pt x="100" y="1141"/>
                    <a:pt x="100" y="1141"/>
                    <a:pt x="100" y="1141"/>
                  </a:cubicBezTo>
                  <a:cubicBezTo>
                    <a:pt x="38" y="1141"/>
                    <a:pt x="38" y="1141"/>
                    <a:pt x="38" y="1141"/>
                  </a:cubicBezTo>
                  <a:cubicBezTo>
                    <a:pt x="38" y="1142"/>
                    <a:pt x="38" y="1142"/>
                    <a:pt x="38" y="1142"/>
                  </a:cubicBezTo>
                  <a:cubicBezTo>
                    <a:pt x="0" y="1142"/>
                    <a:pt x="0" y="1142"/>
                    <a:pt x="0" y="1142"/>
                  </a:cubicBezTo>
                  <a:cubicBezTo>
                    <a:pt x="0" y="1144"/>
                    <a:pt x="0" y="1144"/>
                    <a:pt x="0" y="1144"/>
                  </a:cubicBezTo>
                  <a:cubicBezTo>
                    <a:pt x="157" y="1142"/>
                    <a:pt x="157" y="1142"/>
                    <a:pt x="157" y="11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23" name="Freeform 36"/>
            <p:cNvSpPr>
              <a:spLocks/>
            </p:cNvSpPr>
            <p:nvPr/>
          </p:nvSpPr>
          <p:spPr bwMode="auto">
            <a:xfrm>
              <a:off x="5143344" y="5218624"/>
              <a:ext cx="149463" cy="294886"/>
            </a:xfrm>
            <a:custGeom>
              <a:avLst/>
              <a:gdLst>
                <a:gd name="T0" fmla="*/ 41 w 94"/>
                <a:gd name="T1" fmla="*/ 0 h 185"/>
                <a:gd name="T2" fmla="*/ 6 w 94"/>
                <a:gd name="T3" fmla="*/ 3 h 185"/>
                <a:gd name="T4" fmla="*/ 0 w 94"/>
                <a:gd name="T5" fmla="*/ 3 h 185"/>
                <a:gd name="T6" fmla="*/ 0 w 94"/>
                <a:gd name="T7" fmla="*/ 158 h 185"/>
                <a:gd name="T8" fmla="*/ 37 w 94"/>
                <a:gd name="T9" fmla="*/ 185 h 185"/>
                <a:gd name="T10" fmla="*/ 67 w 94"/>
                <a:gd name="T11" fmla="*/ 156 h 185"/>
                <a:gd name="T12" fmla="*/ 68 w 94"/>
                <a:gd name="T13" fmla="*/ 156 h 185"/>
                <a:gd name="T14" fmla="*/ 94 w 94"/>
                <a:gd name="T15" fmla="*/ 172 h 185"/>
                <a:gd name="T16" fmla="*/ 94 w 94"/>
                <a:gd name="T17" fmla="*/ 171 h 185"/>
                <a:gd name="T18" fmla="*/ 41 w 94"/>
                <a:gd name="T19"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 h="185">
                  <a:moveTo>
                    <a:pt x="41" y="0"/>
                  </a:moveTo>
                  <a:cubicBezTo>
                    <a:pt x="28" y="2"/>
                    <a:pt x="16" y="3"/>
                    <a:pt x="6" y="3"/>
                  </a:cubicBezTo>
                  <a:cubicBezTo>
                    <a:pt x="4" y="3"/>
                    <a:pt x="2" y="3"/>
                    <a:pt x="0" y="3"/>
                  </a:cubicBezTo>
                  <a:cubicBezTo>
                    <a:pt x="0" y="158"/>
                    <a:pt x="0" y="158"/>
                    <a:pt x="0" y="158"/>
                  </a:cubicBezTo>
                  <a:cubicBezTo>
                    <a:pt x="24" y="159"/>
                    <a:pt x="34" y="177"/>
                    <a:pt x="37" y="185"/>
                  </a:cubicBezTo>
                  <a:cubicBezTo>
                    <a:pt x="38" y="178"/>
                    <a:pt x="45" y="157"/>
                    <a:pt x="67" y="156"/>
                  </a:cubicBezTo>
                  <a:cubicBezTo>
                    <a:pt x="68" y="156"/>
                    <a:pt x="68" y="156"/>
                    <a:pt x="68" y="156"/>
                  </a:cubicBezTo>
                  <a:cubicBezTo>
                    <a:pt x="81" y="156"/>
                    <a:pt x="89" y="164"/>
                    <a:pt x="94" y="172"/>
                  </a:cubicBezTo>
                  <a:cubicBezTo>
                    <a:pt x="94" y="171"/>
                    <a:pt x="94" y="171"/>
                    <a:pt x="94" y="171"/>
                  </a:cubicBezTo>
                  <a:cubicBezTo>
                    <a:pt x="41" y="0"/>
                    <a:pt x="41" y="0"/>
                    <a:pt x="41"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24" name="Freeform 37"/>
            <p:cNvSpPr>
              <a:spLocks/>
            </p:cNvSpPr>
            <p:nvPr/>
          </p:nvSpPr>
          <p:spPr bwMode="auto">
            <a:xfrm>
              <a:off x="5143344" y="5470421"/>
              <a:ext cx="60593" cy="1384886"/>
            </a:xfrm>
            <a:custGeom>
              <a:avLst/>
              <a:gdLst>
                <a:gd name="T0" fmla="*/ 0 w 38"/>
                <a:gd name="T1" fmla="*/ 0 h 870"/>
                <a:gd name="T2" fmla="*/ 0 w 38"/>
                <a:gd name="T3" fmla="*/ 870 h 870"/>
                <a:gd name="T4" fmla="*/ 38 w 38"/>
                <a:gd name="T5" fmla="*/ 870 h 870"/>
                <a:gd name="T6" fmla="*/ 38 w 38"/>
                <a:gd name="T7" fmla="*/ 869 h 870"/>
                <a:gd name="T8" fmla="*/ 36 w 38"/>
                <a:gd name="T9" fmla="*/ 869 h 870"/>
                <a:gd name="T10" fmla="*/ 36 w 38"/>
                <a:gd name="T11" fmla="*/ 30 h 870"/>
                <a:gd name="T12" fmla="*/ 37 w 38"/>
                <a:gd name="T13" fmla="*/ 27 h 870"/>
                <a:gd name="T14" fmla="*/ 0 w 38"/>
                <a:gd name="T15" fmla="*/ 0 h 8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870">
                  <a:moveTo>
                    <a:pt x="0" y="0"/>
                  </a:moveTo>
                  <a:cubicBezTo>
                    <a:pt x="0" y="870"/>
                    <a:pt x="0" y="870"/>
                    <a:pt x="0" y="870"/>
                  </a:cubicBezTo>
                  <a:cubicBezTo>
                    <a:pt x="38" y="870"/>
                    <a:pt x="38" y="870"/>
                    <a:pt x="38" y="870"/>
                  </a:cubicBezTo>
                  <a:cubicBezTo>
                    <a:pt x="38" y="869"/>
                    <a:pt x="38" y="869"/>
                    <a:pt x="38" y="869"/>
                  </a:cubicBezTo>
                  <a:cubicBezTo>
                    <a:pt x="36" y="869"/>
                    <a:pt x="36" y="869"/>
                    <a:pt x="36" y="869"/>
                  </a:cubicBezTo>
                  <a:cubicBezTo>
                    <a:pt x="36" y="30"/>
                    <a:pt x="36" y="30"/>
                    <a:pt x="36" y="30"/>
                  </a:cubicBezTo>
                  <a:cubicBezTo>
                    <a:pt x="36" y="30"/>
                    <a:pt x="37" y="29"/>
                    <a:pt x="37" y="27"/>
                  </a:cubicBezTo>
                  <a:cubicBezTo>
                    <a:pt x="34" y="19"/>
                    <a:pt x="24" y="1"/>
                    <a:pt x="0" y="0"/>
                  </a:cubicBezTo>
                </a:path>
              </a:pathLst>
            </a:custGeom>
            <a:solidFill>
              <a:srgbClr val="00A39E"/>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25" name="Freeform 38"/>
            <p:cNvSpPr>
              <a:spLocks/>
            </p:cNvSpPr>
            <p:nvPr/>
          </p:nvSpPr>
          <p:spPr bwMode="auto">
            <a:xfrm>
              <a:off x="5200571" y="5467055"/>
              <a:ext cx="101662" cy="1386232"/>
            </a:xfrm>
            <a:custGeom>
              <a:avLst/>
              <a:gdLst>
                <a:gd name="T0" fmla="*/ 32 w 64"/>
                <a:gd name="T1" fmla="*/ 0 h 871"/>
                <a:gd name="T2" fmla="*/ 31 w 64"/>
                <a:gd name="T3" fmla="*/ 0 h 871"/>
                <a:gd name="T4" fmla="*/ 1 w 64"/>
                <a:gd name="T5" fmla="*/ 29 h 871"/>
                <a:gd name="T6" fmla="*/ 0 w 64"/>
                <a:gd name="T7" fmla="*/ 32 h 871"/>
                <a:gd name="T8" fmla="*/ 0 w 64"/>
                <a:gd name="T9" fmla="*/ 871 h 871"/>
                <a:gd name="T10" fmla="*/ 2 w 64"/>
                <a:gd name="T11" fmla="*/ 871 h 871"/>
                <a:gd name="T12" fmla="*/ 64 w 64"/>
                <a:gd name="T13" fmla="*/ 871 h 871"/>
                <a:gd name="T14" fmla="*/ 64 w 64"/>
                <a:gd name="T15" fmla="*/ 32 h 871"/>
                <a:gd name="T16" fmla="*/ 58 w 64"/>
                <a:gd name="T17" fmla="*/ 16 h 871"/>
                <a:gd name="T18" fmla="*/ 32 w 64"/>
                <a:gd name="T19"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871">
                  <a:moveTo>
                    <a:pt x="32" y="0"/>
                  </a:moveTo>
                  <a:cubicBezTo>
                    <a:pt x="32" y="0"/>
                    <a:pt x="32" y="0"/>
                    <a:pt x="31" y="0"/>
                  </a:cubicBezTo>
                  <a:cubicBezTo>
                    <a:pt x="9" y="1"/>
                    <a:pt x="2" y="22"/>
                    <a:pt x="1" y="29"/>
                  </a:cubicBezTo>
                  <a:cubicBezTo>
                    <a:pt x="1" y="31"/>
                    <a:pt x="0" y="32"/>
                    <a:pt x="0" y="32"/>
                  </a:cubicBezTo>
                  <a:cubicBezTo>
                    <a:pt x="0" y="871"/>
                    <a:pt x="0" y="871"/>
                    <a:pt x="0" y="871"/>
                  </a:cubicBezTo>
                  <a:cubicBezTo>
                    <a:pt x="2" y="871"/>
                    <a:pt x="2" y="871"/>
                    <a:pt x="2" y="871"/>
                  </a:cubicBezTo>
                  <a:cubicBezTo>
                    <a:pt x="64" y="871"/>
                    <a:pt x="64" y="871"/>
                    <a:pt x="64" y="871"/>
                  </a:cubicBezTo>
                  <a:cubicBezTo>
                    <a:pt x="64" y="32"/>
                    <a:pt x="64" y="32"/>
                    <a:pt x="64" y="32"/>
                  </a:cubicBezTo>
                  <a:cubicBezTo>
                    <a:pt x="64" y="32"/>
                    <a:pt x="62" y="24"/>
                    <a:pt x="58" y="16"/>
                  </a:cubicBezTo>
                  <a:cubicBezTo>
                    <a:pt x="53" y="8"/>
                    <a:pt x="45" y="0"/>
                    <a:pt x="32" y="0"/>
                  </a:cubicBezTo>
                </a:path>
              </a:pathLst>
            </a:custGeom>
            <a:solidFill>
              <a:srgbClr val="00A39E"/>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26" name="Freeform 39"/>
            <p:cNvSpPr>
              <a:spLocks/>
            </p:cNvSpPr>
            <p:nvPr/>
          </p:nvSpPr>
          <p:spPr bwMode="auto">
            <a:xfrm>
              <a:off x="5143344" y="5038865"/>
              <a:ext cx="65306" cy="184472"/>
            </a:xfrm>
            <a:custGeom>
              <a:avLst/>
              <a:gdLst>
                <a:gd name="T0" fmla="*/ 7 w 41"/>
                <a:gd name="T1" fmla="*/ 0 h 116"/>
                <a:gd name="T2" fmla="*/ 0 w 41"/>
                <a:gd name="T3" fmla="*/ 0 h 116"/>
                <a:gd name="T4" fmla="*/ 0 w 41"/>
                <a:gd name="T5" fmla="*/ 116 h 116"/>
                <a:gd name="T6" fmla="*/ 6 w 41"/>
                <a:gd name="T7" fmla="*/ 116 h 116"/>
                <a:gd name="T8" fmla="*/ 41 w 41"/>
                <a:gd name="T9" fmla="*/ 113 h 116"/>
                <a:gd name="T10" fmla="*/ 41 w 41"/>
                <a:gd name="T11" fmla="*/ 113 h 116"/>
                <a:gd name="T12" fmla="*/ 7 w 41"/>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1" h="116">
                  <a:moveTo>
                    <a:pt x="7" y="0"/>
                  </a:moveTo>
                  <a:cubicBezTo>
                    <a:pt x="0" y="0"/>
                    <a:pt x="0" y="0"/>
                    <a:pt x="0" y="0"/>
                  </a:cubicBezTo>
                  <a:cubicBezTo>
                    <a:pt x="0" y="116"/>
                    <a:pt x="0" y="116"/>
                    <a:pt x="0" y="116"/>
                  </a:cubicBezTo>
                  <a:cubicBezTo>
                    <a:pt x="2" y="116"/>
                    <a:pt x="4" y="116"/>
                    <a:pt x="6" y="116"/>
                  </a:cubicBezTo>
                  <a:cubicBezTo>
                    <a:pt x="16" y="116"/>
                    <a:pt x="28" y="115"/>
                    <a:pt x="41" y="113"/>
                  </a:cubicBezTo>
                  <a:cubicBezTo>
                    <a:pt x="41" y="113"/>
                    <a:pt x="41" y="113"/>
                    <a:pt x="41" y="113"/>
                  </a:cubicBezTo>
                  <a:cubicBezTo>
                    <a:pt x="7" y="0"/>
                    <a:pt x="7" y="0"/>
                    <a:pt x="7" y="0"/>
                  </a:cubicBezTo>
                </a:path>
              </a:pathLst>
            </a:custGeom>
            <a:solidFill>
              <a:srgbClr val="00A39E"/>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grpSp>
      <p:grpSp>
        <p:nvGrpSpPr>
          <p:cNvPr id="427" name="Group 4"/>
          <p:cNvGrpSpPr/>
          <p:nvPr userDrawn="1"/>
        </p:nvGrpSpPr>
        <p:grpSpPr>
          <a:xfrm rot="10800000" flipV="1">
            <a:off x="10315377" y="6225656"/>
            <a:ext cx="412599" cy="1299094"/>
            <a:chOff x="5502862" y="5355294"/>
            <a:chExt cx="412706" cy="1502706"/>
          </a:xfrm>
        </p:grpSpPr>
        <p:sp>
          <p:nvSpPr>
            <p:cNvPr id="428" name="Freeform 23"/>
            <p:cNvSpPr>
              <a:spLocks/>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29" name="Freeform 24"/>
            <p:cNvSpPr>
              <a:spLocks/>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30" name="Freeform 25"/>
            <p:cNvSpPr>
              <a:spLocks/>
            </p:cNvSpPr>
            <p:nvPr/>
          </p:nvSpPr>
          <p:spPr bwMode="auto">
            <a:xfrm>
              <a:off x="5601831" y="5786851"/>
              <a:ext cx="125899" cy="1068456"/>
            </a:xfrm>
            <a:custGeom>
              <a:avLst/>
              <a:gdLst>
                <a:gd name="T0" fmla="*/ 79 w 79"/>
                <a:gd name="T1" fmla="*/ 671 h 671"/>
                <a:gd name="T2" fmla="*/ 0 w 79"/>
                <a:gd name="T3" fmla="*/ 671 h 671"/>
                <a:gd name="T4" fmla="*/ 0 w 79"/>
                <a:gd name="T5" fmla="*/ 32 h 671"/>
                <a:gd name="T6" fmla="*/ 38 w 79"/>
                <a:gd name="T7" fmla="*/ 1 h 671"/>
                <a:gd name="T8" fmla="*/ 79 w 79"/>
                <a:gd name="T9" fmla="*/ 32 h 671"/>
                <a:gd name="T10" fmla="*/ 79 w 79"/>
                <a:gd name="T11" fmla="*/ 671 h 671"/>
              </a:gdLst>
              <a:ahLst/>
              <a:cxnLst>
                <a:cxn ang="0">
                  <a:pos x="T0" y="T1"/>
                </a:cxn>
                <a:cxn ang="0">
                  <a:pos x="T2" y="T3"/>
                </a:cxn>
                <a:cxn ang="0">
                  <a:pos x="T4" y="T5"/>
                </a:cxn>
                <a:cxn ang="0">
                  <a:pos x="T6" y="T7"/>
                </a:cxn>
                <a:cxn ang="0">
                  <a:pos x="T8" y="T9"/>
                </a:cxn>
                <a:cxn ang="0">
                  <a:pos x="T10" y="T11"/>
                </a:cxn>
              </a:cxnLst>
              <a:rect l="0" t="0" r="r" b="b"/>
              <a:pathLst>
                <a:path w="79" h="671">
                  <a:moveTo>
                    <a:pt x="79" y="671"/>
                  </a:moveTo>
                  <a:cubicBezTo>
                    <a:pt x="0" y="671"/>
                    <a:pt x="0" y="671"/>
                    <a:pt x="0" y="671"/>
                  </a:cubicBezTo>
                  <a:cubicBezTo>
                    <a:pt x="0" y="32"/>
                    <a:pt x="0" y="32"/>
                    <a:pt x="0" y="32"/>
                  </a:cubicBezTo>
                  <a:cubicBezTo>
                    <a:pt x="0" y="32"/>
                    <a:pt x="5" y="1"/>
                    <a:pt x="38" y="1"/>
                  </a:cubicBezTo>
                  <a:cubicBezTo>
                    <a:pt x="72" y="0"/>
                    <a:pt x="79" y="32"/>
                    <a:pt x="79" y="32"/>
                  </a:cubicBezTo>
                  <a:cubicBezTo>
                    <a:pt x="79" y="671"/>
                    <a:pt x="79" y="671"/>
                    <a:pt x="79" y="671"/>
                  </a:cubicBezTo>
                </a:path>
              </a:pathLst>
            </a:custGeom>
            <a:solidFill>
              <a:srgbClr val="82B732">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31" name="Freeform 26"/>
            <p:cNvSpPr>
              <a:spLocks/>
            </p:cNvSpPr>
            <p:nvPr/>
          </p:nvSpPr>
          <p:spPr bwMode="auto">
            <a:xfrm>
              <a:off x="5724363"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B59B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32" name="Freeform 27"/>
            <p:cNvSpPr>
              <a:spLocks/>
            </p:cNvSpPr>
            <p:nvPr/>
          </p:nvSpPr>
          <p:spPr bwMode="auto">
            <a:xfrm>
              <a:off x="5502862"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82B732">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33" name="Freeform 28"/>
            <p:cNvSpPr>
              <a:spLocks/>
            </p:cNvSpPr>
            <p:nvPr/>
          </p:nvSpPr>
          <p:spPr bwMode="auto">
            <a:xfrm>
              <a:off x="5599811" y="5357314"/>
              <a:ext cx="130611" cy="189185"/>
            </a:xfrm>
            <a:custGeom>
              <a:avLst/>
              <a:gdLst>
                <a:gd name="T0" fmla="*/ 0 w 82"/>
                <a:gd name="T1" fmla="*/ 110 h 119"/>
                <a:gd name="T2" fmla="*/ 82 w 82"/>
                <a:gd name="T3" fmla="*/ 111 h 119"/>
                <a:gd name="T4" fmla="*/ 48 w 82"/>
                <a:gd name="T5" fmla="*/ 0 h 119"/>
                <a:gd name="T6" fmla="*/ 28 w 82"/>
                <a:gd name="T7" fmla="*/ 0 h 119"/>
                <a:gd name="T8" fmla="*/ 0 w 82"/>
                <a:gd name="T9" fmla="*/ 110 h 119"/>
              </a:gdLst>
              <a:ahLst/>
              <a:cxnLst>
                <a:cxn ang="0">
                  <a:pos x="T0" y="T1"/>
                </a:cxn>
                <a:cxn ang="0">
                  <a:pos x="T2" y="T3"/>
                </a:cxn>
                <a:cxn ang="0">
                  <a:pos x="T4" y="T5"/>
                </a:cxn>
                <a:cxn ang="0">
                  <a:pos x="T6" y="T7"/>
                </a:cxn>
                <a:cxn ang="0">
                  <a:pos x="T8" y="T9"/>
                </a:cxn>
              </a:cxnLst>
              <a:rect l="0" t="0" r="r" b="b"/>
              <a:pathLst>
                <a:path w="82" h="119">
                  <a:moveTo>
                    <a:pt x="0" y="110"/>
                  </a:moveTo>
                  <a:cubicBezTo>
                    <a:pt x="0" y="110"/>
                    <a:pt x="39" y="119"/>
                    <a:pt x="82" y="111"/>
                  </a:cubicBezTo>
                  <a:cubicBezTo>
                    <a:pt x="48" y="0"/>
                    <a:pt x="48" y="0"/>
                    <a:pt x="48" y="0"/>
                  </a:cubicBezTo>
                  <a:cubicBezTo>
                    <a:pt x="28" y="0"/>
                    <a:pt x="28" y="0"/>
                    <a:pt x="28" y="0"/>
                  </a:cubicBezTo>
                  <a:cubicBezTo>
                    <a:pt x="0" y="110"/>
                    <a:pt x="0" y="110"/>
                    <a:pt x="0" y="110"/>
                  </a:cubicBezTo>
                </a:path>
              </a:pathLst>
            </a:custGeom>
            <a:solidFill>
              <a:srgbClr val="82B732">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34" name="Freeform 40"/>
            <p:cNvSpPr>
              <a:spLocks/>
            </p:cNvSpPr>
            <p:nvPr/>
          </p:nvSpPr>
          <p:spPr bwMode="auto">
            <a:xfrm>
              <a:off x="5665117" y="5355294"/>
              <a:ext cx="250451" cy="1502706"/>
            </a:xfrm>
            <a:custGeom>
              <a:avLst/>
              <a:gdLst>
                <a:gd name="T0" fmla="*/ 34 w 157"/>
                <a:gd name="T1" fmla="*/ 0 h 944"/>
                <a:gd name="T2" fmla="*/ 0 w 157"/>
                <a:gd name="T3" fmla="*/ 1 h 944"/>
                <a:gd name="T4" fmla="*/ 0 w 157"/>
                <a:gd name="T5" fmla="*/ 1 h 944"/>
                <a:gd name="T6" fmla="*/ 7 w 157"/>
                <a:gd name="T7" fmla="*/ 1 h 944"/>
                <a:gd name="T8" fmla="*/ 41 w 157"/>
                <a:gd name="T9" fmla="*/ 112 h 944"/>
                <a:gd name="T10" fmla="*/ 40 w 157"/>
                <a:gd name="T11" fmla="*/ 113 h 944"/>
                <a:gd name="T12" fmla="*/ 95 w 157"/>
                <a:gd name="T13" fmla="*/ 284 h 944"/>
                <a:gd name="T14" fmla="*/ 94 w 157"/>
                <a:gd name="T15" fmla="*/ 286 h 944"/>
                <a:gd name="T16" fmla="*/ 100 w 157"/>
                <a:gd name="T17" fmla="*/ 301 h 944"/>
                <a:gd name="T18" fmla="*/ 100 w 157"/>
                <a:gd name="T19" fmla="*/ 941 h 944"/>
                <a:gd name="T20" fmla="*/ 39 w 157"/>
                <a:gd name="T21" fmla="*/ 941 h 944"/>
                <a:gd name="T22" fmla="*/ 39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7" y="1"/>
                    <a:pt x="7" y="1"/>
                    <a:pt x="7" y="1"/>
                  </a:cubicBezTo>
                  <a:cubicBezTo>
                    <a:pt x="41" y="112"/>
                    <a:pt x="41" y="112"/>
                    <a:pt x="41" y="112"/>
                  </a:cubicBezTo>
                  <a:cubicBezTo>
                    <a:pt x="41" y="112"/>
                    <a:pt x="41" y="113"/>
                    <a:pt x="40" y="113"/>
                  </a:cubicBezTo>
                  <a:cubicBezTo>
                    <a:pt x="95" y="284"/>
                    <a:pt x="95" y="284"/>
                    <a:pt x="95" y="284"/>
                  </a:cubicBezTo>
                  <a:cubicBezTo>
                    <a:pt x="94" y="286"/>
                    <a:pt x="94" y="286"/>
                    <a:pt x="94" y="286"/>
                  </a:cubicBezTo>
                  <a:cubicBezTo>
                    <a:pt x="98" y="293"/>
                    <a:pt x="100" y="301"/>
                    <a:pt x="100" y="301"/>
                  </a:cubicBezTo>
                  <a:cubicBezTo>
                    <a:pt x="100" y="941"/>
                    <a:pt x="100" y="941"/>
                    <a:pt x="100" y="941"/>
                  </a:cubicBezTo>
                  <a:cubicBezTo>
                    <a:pt x="39" y="941"/>
                    <a:pt x="39" y="941"/>
                    <a:pt x="39" y="941"/>
                  </a:cubicBezTo>
                  <a:cubicBezTo>
                    <a:pt x="39" y="942"/>
                    <a:pt x="39" y="942"/>
                    <a:pt x="39"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35" name="Freeform 41"/>
            <p:cNvSpPr>
              <a:spLocks/>
            </p:cNvSpPr>
            <p:nvPr/>
          </p:nvSpPr>
          <p:spPr bwMode="auto">
            <a:xfrm>
              <a:off x="5665117" y="5535727"/>
              <a:ext cx="151482" cy="295559"/>
            </a:xfrm>
            <a:custGeom>
              <a:avLst/>
              <a:gdLst>
                <a:gd name="T0" fmla="*/ 40 w 95"/>
                <a:gd name="T1" fmla="*/ 0 h 186"/>
                <a:gd name="T2" fmla="*/ 6 w 95"/>
                <a:gd name="T3" fmla="*/ 2 h 186"/>
                <a:gd name="T4" fmla="*/ 0 w 95"/>
                <a:gd name="T5" fmla="*/ 2 h 186"/>
                <a:gd name="T6" fmla="*/ 0 w 95"/>
                <a:gd name="T7" fmla="*/ 159 h 186"/>
                <a:gd name="T8" fmla="*/ 37 w 95"/>
                <a:gd name="T9" fmla="*/ 186 h 186"/>
                <a:gd name="T10" fmla="*/ 68 w 95"/>
                <a:gd name="T11" fmla="*/ 156 h 186"/>
                <a:gd name="T12" fmla="*/ 68 w 95"/>
                <a:gd name="T13" fmla="*/ 156 h 186"/>
                <a:gd name="T14" fmla="*/ 94 w 95"/>
                <a:gd name="T15" fmla="*/ 173 h 186"/>
                <a:gd name="T16" fmla="*/ 95 w 95"/>
                <a:gd name="T17" fmla="*/ 171 h 186"/>
                <a:gd name="T18" fmla="*/ 40 w 95"/>
                <a:gd name="T19"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186">
                  <a:moveTo>
                    <a:pt x="40" y="0"/>
                  </a:moveTo>
                  <a:cubicBezTo>
                    <a:pt x="28" y="2"/>
                    <a:pt x="16" y="2"/>
                    <a:pt x="6" y="2"/>
                  </a:cubicBezTo>
                  <a:cubicBezTo>
                    <a:pt x="4" y="2"/>
                    <a:pt x="2" y="2"/>
                    <a:pt x="0" y="2"/>
                  </a:cubicBezTo>
                  <a:cubicBezTo>
                    <a:pt x="0" y="159"/>
                    <a:pt x="0" y="159"/>
                    <a:pt x="0" y="159"/>
                  </a:cubicBezTo>
                  <a:cubicBezTo>
                    <a:pt x="24" y="159"/>
                    <a:pt x="34" y="177"/>
                    <a:pt x="37" y="186"/>
                  </a:cubicBezTo>
                  <a:cubicBezTo>
                    <a:pt x="39" y="179"/>
                    <a:pt x="45" y="157"/>
                    <a:pt x="68" y="156"/>
                  </a:cubicBezTo>
                  <a:cubicBezTo>
                    <a:pt x="68" y="156"/>
                    <a:pt x="68" y="156"/>
                    <a:pt x="68" y="156"/>
                  </a:cubicBezTo>
                  <a:cubicBezTo>
                    <a:pt x="82" y="156"/>
                    <a:pt x="89" y="165"/>
                    <a:pt x="94" y="173"/>
                  </a:cubicBezTo>
                  <a:cubicBezTo>
                    <a:pt x="95" y="171"/>
                    <a:pt x="95" y="171"/>
                    <a:pt x="95" y="171"/>
                  </a:cubicBezTo>
                  <a:cubicBezTo>
                    <a:pt x="40" y="0"/>
                    <a:pt x="40" y="0"/>
                    <a:pt x="40"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36" name="Freeform 42"/>
            <p:cNvSpPr>
              <a:spLocks/>
            </p:cNvSpPr>
            <p:nvPr/>
          </p:nvSpPr>
          <p:spPr bwMode="auto">
            <a:xfrm>
              <a:off x="5679185" y="5788871"/>
              <a:ext cx="62613" cy="1066436"/>
            </a:xfrm>
            <a:custGeom>
              <a:avLst/>
              <a:gdLst>
                <a:gd name="T0" fmla="*/ 0 w 39"/>
                <a:gd name="T1" fmla="*/ 0 h 670"/>
                <a:gd name="T2" fmla="*/ 0 w 39"/>
                <a:gd name="T3" fmla="*/ 670 h 670"/>
                <a:gd name="T4" fmla="*/ 39 w 39"/>
                <a:gd name="T5" fmla="*/ 670 h 670"/>
                <a:gd name="T6" fmla="*/ 39 w 39"/>
                <a:gd name="T7" fmla="*/ 669 h 670"/>
                <a:gd name="T8" fmla="*/ 37 w 39"/>
                <a:gd name="T9" fmla="*/ 669 h 670"/>
                <a:gd name="T10" fmla="*/ 37 w 39"/>
                <a:gd name="T11" fmla="*/ 29 h 670"/>
                <a:gd name="T12" fmla="*/ 37 w 39"/>
                <a:gd name="T13" fmla="*/ 27 h 670"/>
                <a:gd name="T14" fmla="*/ 0 w 39"/>
                <a:gd name="T15" fmla="*/ 0 h 6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670">
                  <a:moveTo>
                    <a:pt x="0" y="0"/>
                  </a:moveTo>
                  <a:cubicBezTo>
                    <a:pt x="0" y="670"/>
                    <a:pt x="0" y="670"/>
                    <a:pt x="0" y="670"/>
                  </a:cubicBezTo>
                  <a:cubicBezTo>
                    <a:pt x="39" y="670"/>
                    <a:pt x="39" y="670"/>
                    <a:pt x="39" y="670"/>
                  </a:cubicBezTo>
                  <a:cubicBezTo>
                    <a:pt x="39" y="669"/>
                    <a:pt x="39" y="669"/>
                    <a:pt x="39" y="669"/>
                  </a:cubicBezTo>
                  <a:cubicBezTo>
                    <a:pt x="37" y="669"/>
                    <a:pt x="37" y="669"/>
                    <a:pt x="37" y="669"/>
                  </a:cubicBezTo>
                  <a:cubicBezTo>
                    <a:pt x="37" y="29"/>
                    <a:pt x="37" y="29"/>
                    <a:pt x="37" y="29"/>
                  </a:cubicBezTo>
                  <a:cubicBezTo>
                    <a:pt x="37" y="29"/>
                    <a:pt x="37" y="28"/>
                    <a:pt x="37" y="27"/>
                  </a:cubicBezTo>
                  <a:cubicBezTo>
                    <a:pt x="34" y="18"/>
                    <a:pt x="24" y="0"/>
                    <a:pt x="0" y="0"/>
                  </a:cubicBezTo>
                </a:path>
              </a:pathLst>
            </a:custGeom>
            <a:solidFill>
              <a:srgbClr val="82B73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37" name="Freeform 43"/>
            <p:cNvSpPr>
              <a:spLocks/>
            </p:cNvSpPr>
            <p:nvPr/>
          </p:nvSpPr>
          <p:spPr bwMode="auto">
            <a:xfrm>
              <a:off x="5724363"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2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2" y="672"/>
                    <a:pt x="2" y="672"/>
                    <a:pt x="2"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82B73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38" name="Freeform 44"/>
            <p:cNvSpPr>
              <a:spLocks/>
            </p:cNvSpPr>
            <p:nvPr/>
          </p:nvSpPr>
          <p:spPr bwMode="auto">
            <a:xfrm>
              <a:off x="5665117" y="5357314"/>
              <a:ext cx="65306" cy="181106"/>
            </a:xfrm>
            <a:custGeom>
              <a:avLst/>
              <a:gdLst>
                <a:gd name="T0" fmla="*/ 7 w 41"/>
                <a:gd name="T1" fmla="*/ 0 h 114"/>
                <a:gd name="T2" fmla="*/ 0 w 41"/>
                <a:gd name="T3" fmla="*/ 0 h 114"/>
                <a:gd name="T4" fmla="*/ 0 w 41"/>
                <a:gd name="T5" fmla="*/ 114 h 114"/>
                <a:gd name="T6" fmla="*/ 6 w 41"/>
                <a:gd name="T7" fmla="*/ 114 h 114"/>
                <a:gd name="T8" fmla="*/ 40 w 41"/>
                <a:gd name="T9" fmla="*/ 112 h 114"/>
                <a:gd name="T10" fmla="*/ 41 w 41"/>
                <a:gd name="T11" fmla="*/ 111 h 114"/>
                <a:gd name="T12" fmla="*/ 7 w 41"/>
                <a:gd name="T13" fmla="*/ 0 h 114"/>
              </a:gdLst>
              <a:ahLst/>
              <a:cxnLst>
                <a:cxn ang="0">
                  <a:pos x="T0" y="T1"/>
                </a:cxn>
                <a:cxn ang="0">
                  <a:pos x="T2" y="T3"/>
                </a:cxn>
                <a:cxn ang="0">
                  <a:pos x="T4" y="T5"/>
                </a:cxn>
                <a:cxn ang="0">
                  <a:pos x="T6" y="T7"/>
                </a:cxn>
                <a:cxn ang="0">
                  <a:pos x="T8" y="T9"/>
                </a:cxn>
                <a:cxn ang="0">
                  <a:pos x="T10" y="T11"/>
                </a:cxn>
                <a:cxn ang="0">
                  <a:pos x="T12" y="T13"/>
                </a:cxn>
              </a:cxnLst>
              <a:rect l="0" t="0" r="r" b="b"/>
              <a:pathLst>
                <a:path w="41" h="114">
                  <a:moveTo>
                    <a:pt x="7" y="0"/>
                  </a:moveTo>
                  <a:cubicBezTo>
                    <a:pt x="0" y="0"/>
                    <a:pt x="0" y="0"/>
                    <a:pt x="0" y="0"/>
                  </a:cubicBezTo>
                  <a:cubicBezTo>
                    <a:pt x="0" y="114"/>
                    <a:pt x="0" y="114"/>
                    <a:pt x="0" y="114"/>
                  </a:cubicBezTo>
                  <a:cubicBezTo>
                    <a:pt x="2" y="114"/>
                    <a:pt x="4" y="114"/>
                    <a:pt x="6" y="114"/>
                  </a:cubicBezTo>
                  <a:cubicBezTo>
                    <a:pt x="16" y="114"/>
                    <a:pt x="28" y="114"/>
                    <a:pt x="40" y="112"/>
                  </a:cubicBezTo>
                  <a:cubicBezTo>
                    <a:pt x="41" y="112"/>
                    <a:pt x="41" y="111"/>
                    <a:pt x="41" y="111"/>
                  </a:cubicBezTo>
                  <a:cubicBezTo>
                    <a:pt x="7" y="0"/>
                    <a:pt x="7" y="0"/>
                    <a:pt x="7" y="0"/>
                  </a:cubicBezTo>
                </a:path>
              </a:pathLst>
            </a:custGeom>
            <a:solidFill>
              <a:srgbClr val="82B73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grpSp>
      <p:grpSp>
        <p:nvGrpSpPr>
          <p:cNvPr id="439" name="Group 7"/>
          <p:cNvGrpSpPr/>
          <p:nvPr userDrawn="1"/>
        </p:nvGrpSpPr>
        <p:grpSpPr>
          <a:xfrm rot="10800000" flipV="1">
            <a:off x="9127403" y="6225656"/>
            <a:ext cx="407214" cy="1295020"/>
            <a:chOff x="6959786" y="5355294"/>
            <a:chExt cx="407320" cy="1502706"/>
          </a:xfrm>
        </p:grpSpPr>
        <p:sp>
          <p:nvSpPr>
            <p:cNvPr id="440" name="Freeform 17"/>
            <p:cNvSpPr>
              <a:spLocks/>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41" name="Freeform 18"/>
            <p:cNvSpPr>
              <a:spLocks/>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42" name="Freeform 19"/>
            <p:cNvSpPr>
              <a:spLocks/>
            </p:cNvSpPr>
            <p:nvPr/>
          </p:nvSpPr>
          <p:spPr bwMode="auto">
            <a:xfrm>
              <a:off x="7058755" y="5786851"/>
              <a:ext cx="123879" cy="1068456"/>
            </a:xfrm>
            <a:custGeom>
              <a:avLst/>
              <a:gdLst>
                <a:gd name="T0" fmla="*/ 78 w 78"/>
                <a:gd name="T1" fmla="*/ 671 h 671"/>
                <a:gd name="T2" fmla="*/ 0 w 78"/>
                <a:gd name="T3" fmla="*/ 671 h 671"/>
                <a:gd name="T4" fmla="*/ 0 w 78"/>
                <a:gd name="T5" fmla="*/ 32 h 671"/>
                <a:gd name="T6" fmla="*/ 38 w 78"/>
                <a:gd name="T7" fmla="*/ 1 h 671"/>
                <a:gd name="T8" fmla="*/ 78 w 78"/>
                <a:gd name="T9" fmla="*/ 32 h 671"/>
                <a:gd name="T10" fmla="*/ 78 w 78"/>
                <a:gd name="T11" fmla="*/ 671 h 671"/>
              </a:gdLst>
              <a:ahLst/>
              <a:cxnLst>
                <a:cxn ang="0">
                  <a:pos x="T0" y="T1"/>
                </a:cxn>
                <a:cxn ang="0">
                  <a:pos x="T2" y="T3"/>
                </a:cxn>
                <a:cxn ang="0">
                  <a:pos x="T4" y="T5"/>
                </a:cxn>
                <a:cxn ang="0">
                  <a:pos x="T6" y="T7"/>
                </a:cxn>
                <a:cxn ang="0">
                  <a:pos x="T8" y="T9"/>
                </a:cxn>
                <a:cxn ang="0">
                  <a:pos x="T10" y="T11"/>
                </a:cxn>
              </a:cxnLst>
              <a:rect l="0" t="0" r="r" b="b"/>
              <a:pathLst>
                <a:path w="78" h="671">
                  <a:moveTo>
                    <a:pt x="78" y="671"/>
                  </a:moveTo>
                  <a:cubicBezTo>
                    <a:pt x="0" y="671"/>
                    <a:pt x="0" y="671"/>
                    <a:pt x="0" y="671"/>
                  </a:cubicBezTo>
                  <a:cubicBezTo>
                    <a:pt x="0" y="32"/>
                    <a:pt x="0" y="32"/>
                    <a:pt x="0" y="32"/>
                  </a:cubicBezTo>
                  <a:cubicBezTo>
                    <a:pt x="0" y="32"/>
                    <a:pt x="4" y="1"/>
                    <a:pt x="38" y="1"/>
                  </a:cubicBezTo>
                  <a:cubicBezTo>
                    <a:pt x="72" y="0"/>
                    <a:pt x="78" y="32"/>
                    <a:pt x="78" y="32"/>
                  </a:cubicBezTo>
                  <a:cubicBezTo>
                    <a:pt x="78" y="671"/>
                    <a:pt x="78" y="671"/>
                    <a:pt x="78" y="671"/>
                  </a:cubicBezTo>
                </a:path>
              </a:pathLst>
            </a:custGeom>
            <a:solidFill>
              <a:srgbClr val="44546A">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43" name="Freeform 20"/>
            <p:cNvSpPr>
              <a:spLocks/>
            </p:cNvSpPr>
            <p:nvPr/>
          </p:nvSpPr>
          <p:spPr bwMode="auto">
            <a:xfrm>
              <a:off x="7181287"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F778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44" name="Freeform 21"/>
            <p:cNvSpPr>
              <a:spLocks/>
            </p:cNvSpPr>
            <p:nvPr/>
          </p:nvSpPr>
          <p:spPr bwMode="auto">
            <a:xfrm>
              <a:off x="6959786"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44546A">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45" name="Freeform 22"/>
            <p:cNvSpPr>
              <a:spLocks/>
            </p:cNvSpPr>
            <p:nvPr/>
          </p:nvSpPr>
          <p:spPr bwMode="auto">
            <a:xfrm>
              <a:off x="7056735" y="5357314"/>
              <a:ext cx="130611" cy="191204"/>
            </a:xfrm>
            <a:custGeom>
              <a:avLst/>
              <a:gdLst>
                <a:gd name="T0" fmla="*/ 0 w 82"/>
                <a:gd name="T1" fmla="*/ 110 h 120"/>
                <a:gd name="T2" fmla="*/ 82 w 82"/>
                <a:gd name="T3" fmla="*/ 112 h 120"/>
                <a:gd name="T4" fmla="*/ 48 w 82"/>
                <a:gd name="T5" fmla="*/ 0 h 120"/>
                <a:gd name="T6" fmla="*/ 28 w 82"/>
                <a:gd name="T7" fmla="*/ 0 h 120"/>
                <a:gd name="T8" fmla="*/ 0 w 82"/>
                <a:gd name="T9" fmla="*/ 110 h 120"/>
              </a:gdLst>
              <a:ahLst/>
              <a:cxnLst>
                <a:cxn ang="0">
                  <a:pos x="T0" y="T1"/>
                </a:cxn>
                <a:cxn ang="0">
                  <a:pos x="T2" y="T3"/>
                </a:cxn>
                <a:cxn ang="0">
                  <a:pos x="T4" y="T5"/>
                </a:cxn>
                <a:cxn ang="0">
                  <a:pos x="T6" y="T7"/>
                </a:cxn>
                <a:cxn ang="0">
                  <a:pos x="T8" y="T9"/>
                </a:cxn>
              </a:cxnLst>
              <a:rect l="0" t="0" r="r" b="b"/>
              <a:pathLst>
                <a:path w="82" h="120">
                  <a:moveTo>
                    <a:pt x="0" y="110"/>
                  </a:moveTo>
                  <a:cubicBezTo>
                    <a:pt x="0" y="110"/>
                    <a:pt x="39" y="120"/>
                    <a:pt x="82" y="112"/>
                  </a:cubicBezTo>
                  <a:cubicBezTo>
                    <a:pt x="48" y="0"/>
                    <a:pt x="48" y="0"/>
                    <a:pt x="48" y="0"/>
                  </a:cubicBezTo>
                  <a:cubicBezTo>
                    <a:pt x="28" y="0"/>
                    <a:pt x="28" y="0"/>
                    <a:pt x="28" y="0"/>
                  </a:cubicBezTo>
                  <a:cubicBezTo>
                    <a:pt x="0" y="110"/>
                    <a:pt x="0" y="110"/>
                    <a:pt x="0" y="110"/>
                  </a:cubicBezTo>
                </a:path>
              </a:pathLst>
            </a:custGeom>
            <a:solidFill>
              <a:srgbClr val="44546A">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46" name="Freeform 45"/>
            <p:cNvSpPr>
              <a:spLocks/>
            </p:cNvSpPr>
            <p:nvPr/>
          </p:nvSpPr>
          <p:spPr bwMode="auto">
            <a:xfrm>
              <a:off x="7117328" y="5355294"/>
              <a:ext cx="249778" cy="1502706"/>
            </a:xfrm>
            <a:custGeom>
              <a:avLst/>
              <a:gdLst>
                <a:gd name="T0" fmla="*/ 34 w 157"/>
                <a:gd name="T1" fmla="*/ 0 h 944"/>
                <a:gd name="T2" fmla="*/ 0 w 157"/>
                <a:gd name="T3" fmla="*/ 1 h 944"/>
                <a:gd name="T4" fmla="*/ 0 w 157"/>
                <a:gd name="T5" fmla="*/ 1 h 944"/>
                <a:gd name="T6" fmla="*/ 10 w 157"/>
                <a:gd name="T7" fmla="*/ 1 h 944"/>
                <a:gd name="T8" fmla="*/ 44 w 157"/>
                <a:gd name="T9" fmla="*/ 113 h 944"/>
                <a:gd name="T10" fmla="*/ 44 w 157"/>
                <a:gd name="T11" fmla="*/ 113 h 944"/>
                <a:gd name="T12" fmla="*/ 98 w 157"/>
                <a:gd name="T13" fmla="*/ 284 h 944"/>
                <a:gd name="T14" fmla="*/ 97 w 157"/>
                <a:gd name="T15" fmla="*/ 286 h 944"/>
                <a:gd name="T16" fmla="*/ 103 w 157"/>
                <a:gd name="T17" fmla="*/ 301 h 944"/>
                <a:gd name="T18" fmla="*/ 103 w 157"/>
                <a:gd name="T19" fmla="*/ 941 h 944"/>
                <a:gd name="T20" fmla="*/ 41 w 157"/>
                <a:gd name="T21" fmla="*/ 941 h 944"/>
                <a:gd name="T22" fmla="*/ 41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10" y="1"/>
                    <a:pt x="10" y="1"/>
                    <a:pt x="10" y="1"/>
                  </a:cubicBezTo>
                  <a:cubicBezTo>
                    <a:pt x="44" y="113"/>
                    <a:pt x="44" y="113"/>
                    <a:pt x="44" y="113"/>
                  </a:cubicBezTo>
                  <a:cubicBezTo>
                    <a:pt x="44" y="113"/>
                    <a:pt x="44" y="113"/>
                    <a:pt x="44" y="113"/>
                  </a:cubicBezTo>
                  <a:cubicBezTo>
                    <a:pt x="98" y="284"/>
                    <a:pt x="98" y="284"/>
                    <a:pt x="98" y="284"/>
                  </a:cubicBezTo>
                  <a:cubicBezTo>
                    <a:pt x="97" y="286"/>
                    <a:pt x="97" y="286"/>
                    <a:pt x="97" y="286"/>
                  </a:cubicBezTo>
                  <a:cubicBezTo>
                    <a:pt x="101" y="293"/>
                    <a:pt x="103" y="301"/>
                    <a:pt x="103" y="301"/>
                  </a:cubicBezTo>
                  <a:cubicBezTo>
                    <a:pt x="103" y="941"/>
                    <a:pt x="103" y="941"/>
                    <a:pt x="103" y="941"/>
                  </a:cubicBezTo>
                  <a:cubicBezTo>
                    <a:pt x="41" y="941"/>
                    <a:pt x="41" y="941"/>
                    <a:pt x="41" y="941"/>
                  </a:cubicBezTo>
                  <a:cubicBezTo>
                    <a:pt x="41" y="942"/>
                    <a:pt x="41" y="942"/>
                    <a:pt x="41"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47" name="Freeform 46"/>
            <p:cNvSpPr>
              <a:spLocks/>
            </p:cNvSpPr>
            <p:nvPr/>
          </p:nvSpPr>
          <p:spPr bwMode="auto">
            <a:xfrm>
              <a:off x="7117328" y="5535727"/>
              <a:ext cx="156195" cy="295559"/>
            </a:xfrm>
            <a:custGeom>
              <a:avLst/>
              <a:gdLst>
                <a:gd name="T0" fmla="*/ 44 w 98"/>
                <a:gd name="T1" fmla="*/ 0 h 186"/>
                <a:gd name="T2" fmla="*/ 9 w 98"/>
                <a:gd name="T3" fmla="*/ 3 h 186"/>
                <a:gd name="T4" fmla="*/ 0 w 98"/>
                <a:gd name="T5" fmla="*/ 3 h 186"/>
                <a:gd name="T6" fmla="*/ 0 w 98"/>
                <a:gd name="T7" fmla="*/ 159 h 186"/>
                <a:gd name="T8" fmla="*/ 1 w 98"/>
                <a:gd name="T9" fmla="*/ 159 h 186"/>
                <a:gd name="T10" fmla="*/ 2 w 98"/>
                <a:gd name="T11" fmla="*/ 159 h 186"/>
                <a:gd name="T12" fmla="*/ 40 w 98"/>
                <a:gd name="T13" fmla="*/ 186 h 186"/>
                <a:gd name="T14" fmla="*/ 71 w 98"/>
                <a:gd name="T15" fmla="*/ 156 h 186"/>
                <a:gd name="T16" fmla="*/ 71 w 98"/>
                <a:gd name="T17" fmla="*/ 156 h 186"/>
                <a:gd name="T18" fmla="*/ 97 w 98"/>
                <a:gd name="T19" fmla="*/ 173 h 186"/>
                <a:gd name="T20" fmla="*/ 98 w 98"/>
                <a:gd name="T21" fmla="*/ 171 h 186"/>
                <a:gd name="T22" fmla="*/ 44 w 98"/>
                <a:gd name="T23"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8" h="186">
                  <a:moveTo>
                    <a:pt x="44" y="0"/>
                  </a:moveTo>
                  <a:cubicBezTo>
                    <a:pt x="31" y="2"/>
                    <a:pt x="20" y="3"/>
                    <a:pt x="9" y="3"/>
                  </a:cubicBezTo>
                  <a:cubicBezTo>
                    <a:pt x="6" y="3"/>
                    <a:pt x="3" y="3"/>
                    <a:pt x="0" y="3"/>
                  </a:cubicBezTo>
                  <a:cubicBezTo>
                    <a:pt x="0" y="159"/>
                    <a:pt x="0" y="159"/>
                    <a:pt x="0" y="159"/>
                  </a:cubicBezTo>
                  <a:cubicBezTo>
                    <a:pt x="0" y="159"/>
                    <a:pt x="1" y="159"/>
                    <a:pt x="1" y="159"/>
                  </a:cubicBezTo>
                  <a:cubicBezTo>
                    <a:pt x="2" y="159"/>
                    <a:pt x="2" y="159"/>
                    <a:pt x="2" y="159"/>
                  </a:cubicBezTo>
                  <a:cubicBezTo>
                    <a:pt x="27" y="159"/>
                    <a:pt x="37" y="177"/>
                    <a:pt x="40" y="186"/>
                  </a:cubicBezTo>
                  <a:cubicBezTo>
                    <a:pt x="42" y="179"/>
                    <a:pt x="48" y="157"/>
                    <a:pt x="71" y="156"/>
                  </a:cubicBezTo>
                  <a:cubicBezTo>
                    <a:pt x="71" y="156"/>
                    <a:pt x="71" y="156"/>
                    <a:pt x="71" y="156"/>
                  </a:cubicBezTo>
                  <a:cubicBezTo>
                    <a:pt x="85" y="156"/>
                    <a:pt x="92" y="165"/>
                    <a:pt x="97" y="173"/>
                  </a:cubicBezTo>
                  <a:cubicBezTo>
                    <a:pt x="98" y="171"/>
                    <a:pt x="98" y="171"/>
                    <a:pt x="98" y="171"/>
                  </a:cubicBezTo>
                  <a:cubicBezTo>
                    <a:pt x="44" y="0"/>
                    <a:pt x="44" y="0"/>
                    <a:pt x="44"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48" name="Freeform 47"/>
            <p:cNvSpPr>
              <a:spLocks/>
            </p:cNvSpPr>
            <p:nvPr/>
          </p:nvSpPr>
          <p:spPr bwMode="auto">
            <a:xfrm>
              <a:off x="7117328" y="5788871"/>
              <a:ext cx="65306" cy="1066436"/>
            </a:xfrm>
            <a:custGeom>
              <a:avLst/>
              <a:gdLst>
                <a:gd name="T0" fmla="*/ 2 w 41"/>
                <a:gd name="T1" fmla="*/ 0 h 670"/>
                <a:gd name="T2" fmla="*/ 1 w 41"/>
                <a:gd name="T3" fmla="*/ 0 h 670"/>
                <a:gd name="T4" fmla="*/ 0 w 41"/>
                <a:gd name="T5" fmla="*/ 0 h 670"/>
                <a:gd name="T6" fmla="*/ 0 w 41"/>
                <a:gd name="T7" fmla="*/ 670 h 670"/>
                <a:gd name="T8" fmla="*/ 41 w 41"/>
                <a:gd name="T9" fmla="*/ 670 h 670"/>
                <a:gd name="T10" fmla="*/ 41 w 41"/>
                <a:gd name="T11" fmla="*/ 669 h 670"/>
                <a:gd name="T12" fmla="*/ 40 w 41"/>
                <a:gd name="T13" fmla="*/ 669 h 670"/>
                <a:gd name="T14" fmla="*/ 40 w 41"/>
                <a:gd name="T15" fmla="*/ 29 h 670"/>
                <a:gd name="T16" fmla="*/ 40 w 41"/>
                <a:gd name="T17" fmla="*/ 27 h 670"/>
                <a:gd name="T18" fmla="*/ 2 w 41"/>
                <a:gd name="T19" fmla="*/ 0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670">
                  <a:moveTo>
                    <a:pt x="2" y="0"/>
                  </a:moveTo>
                  <a:cubicBezTo>
                    <a:pt x="2" y="0"/>
                    <a:pt x="2" y="0"/>
                    <a:pt x="1" y="0"/>
                  </a:cubicBezTo>
                  <a:cubicBezTo>
                    <a:pt x="1" y="0"/>
                    <a:pt x="0" y="0"/>
                    <a:pt x="0" y="0"/>
                  </a:cubicBezTo>
                  <a:cubicBezTo>
                    <a:pt x="0" y="670"/>
                    <a:pt x="0" y="670"/>
                    <a:pt x="0" y="670"/>
                  </a:cubicBezTo>
                  <a:cubicBezTo>
                    <a:pt x="41" y="670"/>
                    <a:pt x="41" y="670"/>
                    <a:pt x="41" y="670"/>
                  </a:cubicBezTo>
                  <a:cubicBezTo>
                    <a:pt x="41" y="669"/>
                    <a:pt x="41" y="669"/>
                    <a:pt x="41" y="669"/>
                  </a:cubicBezTo>
                  <a:cubicBezTo>
                    <a:pt x="40" y="669"/>
                    <a:pt x="40" y="669"/>
                    <a:pt x="40" y="669"/>
                  </a:cubicBezTo>
                  <a:cubicBezTo>
                    <a:pt x="40" y="29"/>
                    <a:pt x="40" y="29"/>
                    <a:pt x="40" y="29"/>
                  </a:cubicBezTo>
                  <a:cubicBezTo>
                    <a:pt x="40" y="29"/>
                    <a:pt x="40" y="28"/>
                    <a:pt x="40" y="27"/>
                  </a:cubicBezTo>
                  <a:cubicBezTo>
                    <a:pt x="37" y="18"/>
                    <a:pt x="27" y="0"/>
                    <a:pt x="2" y="0"/>
                  </a:cubicBezTo>
                </a:path>
              </a:pathLst>
            </a:custGeom>
            <a:solidFill>
              <a:srgbClr val="44546A"/>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49" name="Freeform 48"/>
            <p:cNvSpPr>
              <a:spLocks/>
            </p:cNvSpPr>
            <p:nvPr/>
          </p:nvSpPr>
          <p:spPr bwMode="auto">
            <a:xfrm>
              <a:off x="7181287"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1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1" y="672"/>
                    <a:pt x="1" y="672"/>
                    <a:pt x="1"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44546A"/>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50" name="Freeform 49"/>
            <p:cNvSpPr>
              <a:spLocks/>
            </p:cNvSpPr>
            <p:nvPr/>
          </p:nvSpPr>
          <p:spPr bwMode="auto">
            <a:xfrm>
              <a:off x="7117328" y="5357314"/>
              <a:ext cx="70019" cy="183125"/>
            </a:xfrm>
            <a:custGeom>
              <a:avLst/>
              <a:gdLst>
                <a:gd name="T0" fmla="*/ 10 w 44"/>
                <a:gd name="T1" fmla="*/ 0 h 115"/>
                <a:gd name="T2" fmla="*/ 0 w 44"/>
                <a:gd name="T3" fmla="*/ 0 h 115"/>
                <a:gd name="T4" fmla="*/ 0 w 44"/>
                <a:gd name="T5" fmla="*/ 115 h 115"/>
                <a:gd name="T6" fmla="*/ 9 w 44"/>
                <a:gd name="T7" fmla="*/ 115 h 115"/>
                <a:gd name="T8" fmla="*/ 44 w 44"/>
                <a:gd name="T9" fmla="*/ 112 h 115"/>
                <a:gd name="T10" fmla="*/ 44 w 44"/>
                <a:gd name="T11" fmla="*/ 112 h 115"/>
                <a:gd name="T12" fmla="*/ 10 w 44"/>
                <a:gd name="T13" fmla="*/ 0 h 115"/>
              </a:gdLst>
              <a:ahLst/>
              <a:cxnLst>
                <a:cxn ang="0">
                  <a:pos x="T0" y="T1"/>
                </a:cxn>
                <a:cxn ang="0">
                  <a:pos x="T2" y="T3"/>
                </a:cxn>
                <a:cxn ang="0">
                  <a:pos x="T4" y="T5"/>
                </a:cxn>
                <a:cxn ang="0">
                  <a:pos x="T6" y="T7"/>
                </a:cxn>
                <a:cxn ang="0">
                  <a:pos x="T8" y="T9"/>
                </a:cxn>
                <a:cxn ang="0">
                  <a:pos x="T10" y="T11"/>
                </a:cxn>
                <a:cxn ang="0">
                  <a:pos x="T12" y="T13"/>
                </a:cxn>
              </a:cxnLst>
              <a:rect l="0" t="0" r="r" b="b"/>
              <a:pathLst>
                <a:path w="44" h="115">
                  <a:moveTo>
                    <a:pt x="10" y="0"/>
                  </a:moveTo>
                  <a:cubicBezTo>
                    <a:pt x="0" y="0"/>
                    <a:pt x="0" y="0"/>
                    <a:pt x="0" y="0"/>
                  </a:cubicBezTo>
                  <a:cubicBezTo>
                    <a:pt x="0" y="115"/>
                    <a:pt x="0" y="115"/>
                    <a:pt x="0" y="115"/>
                  </a:cubicBezTo>
                  <a:cubicBezTo>
                    <a:pt x="3" y="115"/>
                    <a:pt x="6" y="115"/>
                    <a:pt x="9" y="115"/>
                  </a:cubicBezTo>
                  <a:cubicBezTo>
                    <a:pt x="20" y="115"/>
                    <a:pt x="31" y="114"/>
                    <a:pt x="44" y="112"/>
                  </a:cubicBezTo>
                  <a:cubicBezTo>
                    <a:pt x="44" y="112"/>
                    <a:pt x="44" y="112"/>
                    <a:pt x="44" y="112"/>
                  </a:cubicBezTo>
                  <a:cubicBezTo>
                    <a:pt x="10" y="0"/>
                    <a:pt x="10" y="0"/>
                    <a:pt x="10" y="0"/>
                  </a:cubicBezTo>
                </a:path>
              </a:pathLst>
            </a:custGeom>
            <a:solidFill>
              <a:srgbClr val="44546A"/>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grpSp>
      <p:grpSp>
        <p:nvGrpSpPr>
          <p:cNvPr id="451" name="Group 5"/>
          <p:cNvGrpSpPr/>
          <p:nvPr userDrawn="1"/>
        </p:nvGrpSpPr>
        <p:grpSpPr>
          <a:xfrm rot="10800000" flipV="1">
            <a:off x="9691788" y="6225657"/>
            <a:ext cx="403847" cy="2106477"/>
            <a:chOff x="6007804" y="4266641"/>
            <a:chExt cx="403952" cy="2588666"/>
          </a:xfrm>
        </p:grpSpPr>
        <p:sp>
          <p:nvSpPr>
            <p:cNvPr id="452" name="Freeform 29"/>
            <p:cNvSpPr>
              <a:spLocks/>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53" name="Freeform 30"/>
            <p:cNvSpPr>
              <a:spLocks/>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54" name="Freeform 31"/>
            <p:cNvSpPr>
              <a:spLocks/>
            </p:cNvSpPr>
            <p:nvPr/>
          </p:nvSpPr>
          <p:spPr bwMode="auto">
            <a:xfrm>
              <a:off x="6104752" y="4694831"/>
              <a:ext cx="125899" cy="2160476"/>
            </a:xfrm>
            <a:custGeom>
              <a:avLst/>
              <a:gdLst>
                <a:gd name="T0" fmla="*/ 79 w 79"/>
                <a:gd name="T1" fmla="*/ 1357 h 1357"/>
                <a:gd name="T2" fmla="*/ 0 w 79"/>
                <a:gd name="T3" fmla="*/ 1357 h 1357"/>
                <a:gd name="T4" fmla="*/ 0 w 79"/>
                <a:gd name="T5" fmla="*/ 32 h 1357"/>
                <a:gd name="T6" fmla="*/ 39 w 79"/>
                <a:gd name="T7" fmla="*/ 1 h 1357"/>
                <a:gd name="T8" fmla="*/ 79 w 79"/>
                <a:gd name="T9" fmla="*/ 32 h 1357"/>
                <a:gd name="T10" fmla="*/ 79 w 79"/>
                <a:gd name="T11" fmla="*/ 1357 h 1357"/>
              </a:gdLst>
              <a:ahLst/>
              <a:cxnLst>
                <a:cxn ang="0">
                  <a:pos x="T0" y="T1"/>
                </a:cxn>
                <a:cxn ang="0">
                  <a:pos x="T2" y="T3"/>
                </a:cxn>
                <a:cxn ang="0">
                  <a:pos x="T4" y="T5"/>
                </a:cxn>
                <a:cxn ang="0">
                  <a:pos x="T6" y="T7"/>
                </a:cxn>
                <a:cxn ang="0">
                  <a:pos x="T8" y="T9"/>
                </a:cxn>
                <a:cxn ang="0">
                  <a:pos x="T10" y="T11"/>
                </a:cxn>
              </a:cxnLst>
              <a:rect l="0" t="0" r="r" b="b"/>
              <a:pathLst>
                <a:path w="79" h="1357">
                  <a:moveTo>
                    <a:pt x="79" y="1357"/>
                  </a:moveTo>
                  <a:cubicBezTo>
                    <a:pt x="0" y="1357"/>
                    <a:pt x="0" y="1357"/>
                    <a:pt x="0" y="1357"/>
                  </a:cubicBezTo>
                  <a:cubicBezTo>
                    <a:pt x="0" y="32"/>
                    <a:pt x="0" y="32"/>
                    <a:pt x="0" y="32"/>
                  </a:cubicBezTo>
                  <a:cubicBezTo>
                    <a:pt x="0" y="32"/>
                    <a:pt x="5" y="1"/>
                    <a:pt x="39" y="1"/>
                  </a:cubicBezTo>
                  <a:cubicBezTo>
                    <a:pt x="73" y="0"/>
                    <a:pt x="79" y="32"/>
                    <a:pt x="79" y="32"/>
                  </a:cubicBezTo>
                  <a:cubicBezTo>
                    <a:pt x="79" y="1357"/>
                    <a:pt x="79" y="1357"/>
                    <a:pt x="79" y="1357"/>
                  </a:cubicBezTo>
                </a:path>
              </a:pathLst>
            </a:custGeom>
            <a:solidFill>
              <a:srgbClr val="F39C11">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55" name="Freeform 32"/>
            <p:cNvSpPr>
              <a:spLocks/>
            </p:cNvSpPr>
            <p:nvPr/>
          </p:nvSpPr>
          <p:spPr bwMode="auto">
            <a:xfrm>
              <a:off x="6228631" y="4692138"/>
              <a:ext cx="100315" cy="2161149"/>
            </a:xfrm>
            <a:custGeom>
              <a:avLst/>
              <a:gdLst>
                <a:gd name="T0" fmla="*/ 63 w 63"/>
                <a:gd name="T1" fmla="*/ 1358 h 1358"/>
                <a:gd name="T2" fmla="*/ 0 w 63"/>
                <a:gd name="T3" fmla="*/ 1358 h 1358"/>
                <a:gd name="T4" fmla="*/ 0 w 63"/>
                <a:gd name="T5" fmla="*/ 32 h 1358"/>
                <a:gd name="T6" fmla="*/ 30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0" y="0"/>
                  </a:cubicBezTo>
                  <a:cubicBezTo>
                    <a:pt x="57" y="0"/>
                    <a:pt x="63" y="32"/>
                    <a:pt x="63" y="32"/>
                  </a:cubicBezTo>
                  <a:cubicBezTo>
                    <a:pt x="63" y="1358"/>
                    <a:pt x="63" y="1358"/>
                    <a:pt x="63" y="1358"/>
                  </a:cubicBezTo>
                </a:path>
              </a:pathLst>
            </a:custGeom>
            <a:solidFill>
              <a:srgbClr val="FFB1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56" name="Freeform 33"/>
            <p:cNvSpPr>
              <a:spLocks/>
            </p:cNvSpPr>
            <p:nvPr/>
          </p:nvSpPr>
          <p:spPr bwMode="auto">
            <a:xfrm>
              <a:off x="6007804" y="4692138"/>
              <a:ext cx="100315" cy="2161149"/>
            </a:xfrm>
            <a:custGeom>
              <a:avLst/>
              <a:gdLst>
                <a:gd name="T0" fmla="*/ 63 w 63"/>
                <a:gd name="T1" fmla="*/ 1358 h 1358"/>
                <a:gd name="T2" fmla="*/ 0 w 63"/>
                <a:gd name="T3" fmla="*/ 1358 h 1358"/>
                <a:gd name="T4" fmla="*/ 0 w 63"/>
                <a:gd name="T5" fmla="*/ 32 h 1358"/>
                <a:gd name="T6" fmla="*/ 31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1" y="0"/>
                  </a:cubicBezTo>
                  <a:cubicBezTo>
                    <a:pt x="58" y="0"/>
                    <a:pt x="63" y="32"/>
                    <a:pt x="63" y="32"/>
                  </a:cubicBezTo>
                  <a:lnTo>
                    <a:pt x="63" y="1358"/>
                  </a:lnTo>
                  <a:close/>
                </a:path>
              </a:pathLst>
            </a:custGeom>
            <a:solidFill>
              <a:srgbClr val="F39C11">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57" name="Freeform 34"/>
            <p:cNvSpPr>
              <a:spLocks/>
            </p:cNvSpPr>
            <p:nvPr/>
          </p:nvSpPr>
          <p:spPr bwMode="auto">
            <a:xfrm>
              <a:off x="6104752" y="4268661"/>
              <a:ext cx="129265" cy="185818"/>
            </a:xfrm>
            <a:custGeom>
              <a:avLst/>
              <a:gdLst>
                <a:gd name="T0" fmla="*/ 0 w 81"/>
                <a:gd name="T1" fmla="*/ 107 h 117"/>
                <a:gd name="T2" fmla="*/ 81 w 81"/>
                <a:gd name="T3" fmla="*/ 109 h 117"/>
                <a:gd name="T4" fmla="*/ 48 w 81"/>
                <a:gd name="T5" fmla="*/ 0 h 117"/>
                <a:gd name="T6" fmla="*/ 28 w 81"/>
                <a:gd name="T7" fmla="*/ 0 h 117"/>
                <a:gd name="T8" fmla="*/ 0 w 81"/>
                <a:gd name="T9" fmla="*/ 107 h 117"/>
              </a:gdLst>
              <a:ahLst/>
              <a:cxnLst>
                <a:cxn ang="0">
                  <a:pos x="T0" y="T1"/>
                </a:cxn>
                <a:cxn ang="0">
                  <a:pos x="T2" y="T3"/>
                </a:cxn>
                <a:cxn ang="0">
                  <a:pos x="T4" y="T5"/>
                </a:cxn>
                <a:cxn ang="0">
                  <a:pos x="T6" y="T7"/>
                </a:cxn>
                <a:cxn ang="0">
                  <a:pos x="T8" y="T9"/>
                </a:cxn>
              </a:cxnLst>
              <a:rect l="0" t="0" r="r" b="b"/>
              <a:pathLst>
                <a:path w="81" h="117">
                  <a:moveTo>
                    <a:pt x="0" y="107"/>
                  </a:moveTo>
                  <a:cubicBezTo>
                    <a:pt x="0" y="107"/>
                    <a:pt x="39" y="117"/>
                    <a:pt x="81" y="109"/>
                  </a:cubicBezTo>
                  <a:cubicBezTo>
                    <a:pt x="48" y="0"/>
                    <a:pt x="48" y="0"/>
                    <a:pt x="48" y="0"/>
                  </a:cubicBezTo>
                  <a:cubicBezTo>
                    <a:pt x="28" y="0"/>
                    <a:pt x="28" y="0"/>
                    <a:pt x="28" y="0"/>
                  </a:cubicBezTo>
                  <a:cubicBezTo>
                    <a:pt x="0" y="107"/>
                    <a:pt x="0" y="107"/>
                    <a:pt x="0" y="107"/>
                  </a:cubicBezTo>
                </a:path>
              </a:pathLst>
            </a:custGeom>
            <a:solidFill>
              <a:srgbClr val="F39C11">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58" name="Freeform 50"/>
            <p:cNvSpPr>
              <a:spLocks/>
            </p:cNvSpPr>
            <p:nvPr/>
          </p:nvSpPr>
          <p:spPr bwMode="auto">
            <a:xfrm>
              <a:off x="6173424" y="4266641"/>
              <a:ext cx="238332" cy="2588666"/>
            </a:xfrm>
            <a:custGeom>
              <a:avLst/>
              <a:gdLst>
                <a:gd name="T0" fmla="*/ 27 w 150"/>
                <a:gd name="T1" fmla="*/ 0 h 1626"/>
                <a:gd name="T2" fmla="*/ 0 w 150"/>
                <a:gd name="T3" fmla="*/ 1 h 1626"/>
                <a:gd name="T4" fmla="*/ 5 w 150"/>
                <a:gd name="T5" fmla="*/ 1 h 1626"/>
                <a:gd name="T6" fmla="*/ 38 w 150"/>
                <a:gd name="T7" fmla="*/ 110 h 1626"/>
                <a:gd name="T8" fmla="*/ 92 w 150"/>
                <a:gd name="T9" fmla="*/ 282 h 1626"/>
                <a:gd name="T10" fmla="*/ 92 w 150"/>
                <a:gd name="T11" fmla="*/ 284 h 1626"/>
                <a:gd name="T12" fmla="*/ 98 w 150"/>
                <a:gd name="T13" fmla="*/ 299 h 1626"/>
                <a:gd name="T14" fmla="*/ 98 w 150"/>
                <a:gd name="T15" fmla="*/ 1625 h 1626"/>
                <a:gd name="T16" fmla="*/ 36 w 150"/>
                <a:gd name="T17" fmla="*/ 1625 h 1626"/>
                <a:gd name="T18" fmla="*/ 36 w 150"/>
                <a:gd name="T19" fmla="*/ 1626 h 1626"/>
                <a:gd name="T20" fmla="*/ 150 w 150"/>
                <a:gd name="T21" fmla="*/ 1626 h 1626"/>
                <a:gd name="T22" fmla="*/ 135 w 150"/>
                <a:gd name="T23" fmla="*/ 290 h 1626"/>
                <a:gd name="T24" fmla="*/ 27 w 150"/>
                <a:gd name="T25" fmla="*/ 0 h 1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0" h="1626">
                  <a:moveTo>
                    <a:pt x="27" y="0"/>
                  </a:moveTo>
                  <a:cubicBezTo>
                    <a:pt x="0" y="1"/>
                    <a:pt x="0" y="1"/>
                    <a:pt x="0" y="1"/>
                  </a:cubicBezTo>
                  <a:cubicBezTo>
                    <a:pt x="5" y="1"/>
                    <a:pt x="5" y="1"/>
                    <a:pt x="5" y="1"/>
                  </a:cubicBezTo>
                  <a:cubicBezTo>
                    <a:pt x="38" y="110"/>
                    <a:pt x="38" y="110"/>
                    <a:pt x="38" y="110"/>
                  </a:cubicBezTo>
                  <a:cubicBezTo>
                    <a:pt x="92" y="282"/>
                    <a:pt x="92" y="282"/>
                    <a:pt x="92" y="282"/>
                  </a:cubicBezTo>
                  <a:cubicBezTo>
                    <a:pt x="92" y="284"/>
                    <a:pt x="92" y="284"/>
                    <a:pt x="92" y="284"/>
                  </a:cubicBezTo>
                  <a:cubicBezTo>
                    <a:pt x="96" y="291"/>
                    <a:pt x="98" y="299"/>
                    <a:pt x="98" y="299"/>
                  </a:cubicBezTo>
                  <a:cubicBezTo>
                    <a:pt x="98" y="1625"/>
                    <a:pt x="98" y="1625"/>
                    <a:pt x="98" y="1625"/>
                  </a:cubicBezTo>
                  <a:cubicBezTo>
                    <a:pt x="36" y="1625"/>
                    <a:pt x="36" y="1625"/>
                    <a:pt x="36" y="1625"/>
                  </a:cubicBezTo>
                  <a:cubicBezTo>
                    <a:pt x="36" y="1626"/>
                    <a:pt x="36" y="1626"/>
                    <a:pt x="36" y="1626"/>
                  </a:cubicBezTo>
                  <a:cubicBezTo>
                    <a:pt x="150" y="1626"/>
                    <a:pt x="150" y="1626"/>
                    <a:pt x="150" y="1626"/>
                  </a:cubicBezTo>
                  <a:cubicBezTo>
                    <a:pt x="135" y="290"/>
                    <a:pt x="135" y="290"/>
                    <a:pt x="135" y="290"/>
                  </a:cubicBezTo>
                  <a:cubicBezTo>
                    <a:pt x="27" y="0"/>
                    <a:pt x="27" y="0"/>
                    <a:pt x="27"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59" name="Freeform 51"/>
            <p:cNvSpPr>
              <a:spLocks/>
            </p:cNvSpPr>
            <p:nvPr/>
          </p:nvSpPr>
          <p:spPr bwMode="auto">
            <a:xfrm>
              <a:off x="6161979" y="4441687"/>
              <a:ext cx="157542" cy="298252"/>
            </a:xfrm>
            <a:custGeom>
              <a:avLst/>
              <a:gdLst>
                <a:gd name="T0" fmla="*/ 45 w 99"/>
                <a:gd name="T1" fmla="*/ 0 h 187"/>
                <a:gd name="T2" fmla="*/ 45 w 99"/>
                <a:gd name="T3" fmla="*/ 0 h 187"/>
                <a:gd name="T4" fmla="*/ 11 w 99"/>
                <a:gd name="T5" fmla="*/ 3 h 187"/>
                <a:gd name="T6" fmla="*/ 0 w 99"/>
                <a:gd name="T7" fmla="*/ 3 h 187"/>
                <a:gd name="T8" fmla="*/ 0 w 99"/>
                <a:gd name="T9" fmla="*/ 160 h 187"/>
                <a:gd name="T10" fmla="*/ 3 w 99"/>
                <a:gd name="T11" fmla="*/ 160 h 187"/>
                <a:gd name="T12" fmla="*/ 4 w 99"/>
                <a:gd name="T13" fmla="*/ 160 h 187"/>
                <a:gd name="T14" fmla="*/ 42 w 99"/>
                <a:gd name="T15" fmla="*/ 187 h 187"/>
                <a:gd name="T16" fmla="*/ 72 w 99"/>
                <a:gd name="T17" fmla="*/ 157 h 187"/>
                <a:gd name="T18" fmla="*/ 73 w 99"/>
                <a:gd name="T19" fmla="*/ 157 h 187"/>
                <a:gd name="T20" fmla="*/ 99 w 99"/>
                <a:gd name="T21" fmla="*/ 174 h 187"/>
                <a:gd name="T22" fmla="*/ 99 w 99"/>
                <a:gd name="T23" fmla="*/ 172 h 187"/>
                <a:gd name="T24" fmla="*/ 45 w 99"/>
                <a:gd name="T25"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187">
                  <a:moveTo>
                    <a:pt x="45" y="0"/>
                  </a:moveTo>
                  <a:cubicBezTo>
                    <a:pt x="45" y="0"/>
                    <a:pt x="45" y="0"/>
                    <a:pt x="45" y="0"/>
                  </a:cubicBezTo>
                  <a:cubicBezTo>
                    <a:pt x="33" y="2"/>
                    <a:pt x="21" y="3"/>
                    <a:pt x="11" y="3"/>
                  </a:cubicBezTo>
                  <a:cubicBezTo>
                    <a:pt x="7" y="3"/>
                    <a:pt x="3" y="3"/>
                    <a:pt x="0" y="3"/>
                  </a:cubicBezTo>
                  <a:cubicBezTo>
                    <a:pt x="0" y="160"/>
                    <a:pt x="0" y="160"/>
                    <a:pt x="0" y="160"/>
                  </a:cubicBezTo>
                  <a:cubicBezTo>
                    <a:pt x="1" y="160"/>
                    <a:pt x="2" y="160"/>
                    <a:pt x="3" y="160"/>
                  </a:cubicBezTo>
                  <a:cubicBezTo>
                    <a:pt x="3" y="160"/>
                    <a:pt x="4" y="160"/>
                    <a:pt x="4" y="160"/>
                  </a:cubicBezTo>
                  <a:cubicBezTo>
                    <a:pt x="29" y="160"/>
                    <a:pt x="39" y="178"/>
                    <a:pt x="42" y="187"/>
                  </a:cubicBezTo>
                  <a:cubicBezTo>
                    <a:pt x="44" y="179"/>
                    <a:pt x="50" y="158"/>
                    <a:pt x="72" y="157"/>
                  </a:cubicBezTo>
                  <a:cubicBezTo>
                    <a:pt x="73" y="157"/>
                    <a:pt x="73" y="157"/>
                    <a:pt x="73" y="157"/>
                  </a:cubicBezTo>
                  <a:cubicBezTo>
                    <a:pt x="87" y="157"/>
                    <a:pt x="94" y="166"/>
                    <a:pt x="99" y="174"/>
                  </a:cubicBezTo>
                  <a:cubicBezTo>
                    <a:pt x="99" y="172"/>
                    <a:pt x="99" y="172"/>
                    <a:pt x="99" y="172"/>
                  </a:cubicBezTo>
                  <a:cubicBezTo>
                    <a:pt x="45" y="0"/>
                    <a:pt x="45" y="0"/>
                    <a:pt x="45"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60" name="Freeform 52"/>
            <p:cNvSpPr>
              <a:spLocks/>
            </p:cNvSpPr>
            <p:nvPr/>
          </p:nvSpPr>
          <p:spPr bwMode="auto">
            <a:xfrm>
              <a:off x="6161979" y="4696851"/>
              <a:ext cx="68672" cy="2158456"/>
            </a:xfrm>
            <a:custGeom>
              <a:avLst/>
              <a:gdLst>
                <a:gd name="T0" fmla="*/ 4 w 43"/>
                <a:gd name="T1" fmla="*/ 0 h 1356"/>
                <a:gd name="T2" fmla="*/ 3 w 43"/>
                <a:gd name="T3" fmla="*/ 0 h 1356"/>
                <a:gd name="T4" fmla="*/ 0 w 43"/>
                <a:gd name="T5" fmla="*/ 0 h 1356"/>
                <a:gd name="T6" fmla="*/ 0 w 43"/>
                <a:gd name="T7" fmla="*/ 1356 h 1356"/>
                <a:gd name="T8" fmla="*/ 43 w 43"/>
                <a:gd name="T9" fmla="*/ 1356 h 1356"/>
                <a:gd name="T10" fmla="*/ 43 w 43"/>
                <a:gd name="T11" fmla="*/ 1355 h 1356"/>
                <a:gd name="T12" fmla="*/ 42 w 43"/>
                <a:gd name="T13" fmla="*/ 1355 h 1356"/>
                <a:gd name="T14" fmla="*/ 42 w 43"/>
                <a:gd name="T15" fmla="*/ 29 h 1356"/>
                <a:gd name="T16" fmla="*/ 42 w 43"/>
                <a:gd name="T17" fmla="*/ 27 h 1356"/>
                <a:gd name="T18" fmla="*/ 4 w 43"/>
                <a:gd name="T19"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1356">
                  <a:moveTo>
                    <a:pt x="4" y="0"/>
                  </a:moveTo>
                  <a:cubicBezTo>
                    <a:pt x="4" y="0"/>
                    <a:pt x="3" y="0"/>
                    <a:pt x="3" y="0"/>
                  </a:cubicBezTo>
                  <a:cubicBezTo>
                    <a:pt x="2" y="0"/>
                    <a:pt x="1" y="0"/>
                    <a:pt x="0" y="0"/>
                  </a:cubicBezTo>
                  <a:cubicBezTo>
                    <a:pt x="0" y="1356"/>
                    <a:pt x="0" y="1356"/>
                    <a:pt x="0" y="1356"/>
                  </a:cubicBezTo>
                  <a:cubicBezTo>
                    <a:pt x="43" y="1356"/>
                    <a:pt x="43" y="1356"/>
                    <a:pt x="43" y="1356"/>
                  </a:cubicBezTo>
                  <a:cubicBezTo>
                    <a:pt x="43" y="1355"/>
                    <a:pt x="43" y="1355"/>
                    <a:pt x="43" y="1355"/>
                  </a:cubicBezTo>
                  <a:cubicBezTo>
                    <a:pt x="42" y="1355"/>
                    <a:pt x="42" y="1355"/>
                    <a:pt x="42" y="1355"/>
                  </a:cubicBezTo>
                  <a:cubicBezTo>
                    <a:pt x="42" y="29"/>
                    <a:pt x="42" y="29"/>
                    <a:pt x="42" y="29"/>
                  </a:cubicBezTo>
                  <a:cubicBezTo>
                    <a:pt x="42" y="29"/>
                    <a:pt x="42" y="28"/>
                    <a:pt x="42" y="27"/>
                  </a:cubicBezTo>
                  <a:cubicBezTo>
                    <a:pt x="39" y="18"/>
                    <a:pt x="29" y="0"/>
                    <a:pt x="4" y="0"/>
                  </a:cubicBezTo>
                </a:path>
              </a:pathLst>
            </a:custGeom>
            <a:solidFill>
              <a:srgbClr val="F39C1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61" name="Freeform 53"/>
            <p:cNvSpPr>
              <a:spLocks/>
            </p:cNvSpPr>
            <p:nvPr/>
          </p:nvSpPr>
          <p:spPr bwMode="auto">
            <a:xfrm>
              <a:off x="6228631" y="4692138"/>
              <a:ext cx="100315" cy="2161149"/>
            </a:xfrm>
            <a:custGeom>
              <a:avLst/>
              <a:gdLst>
                <a:gd name="T0" fmla="*/ 31 w 63"/>
                <a:gd name="T1" fmla="*/ 0 h 1358"/>
                <a:gd name="T2" fmla="*/ 30 w 63"/>
                <a:gd name="T3" fmla="*/ 0 h 1358"/>
                <a:gd name="T4" fmla="*/ 0 w 63"/>
                <a:gd name="T5" fmla="*/ 30 h 1358"/>
                <a:gd name="T6" fmla="*/ 0 w 63"/>
                <a:gd name="T7" fmla="*/ 32 h 1358"/>
                <a:gd name="T8" fmla="*/ 0 w 63"/>
                <a:gd name="T9" fmla="*/ 1358 h 1358"/>
                <a:gd name="T10" fmla="*/ 1 w 63"/>
                <a:gd name="T11" fmla="*/ 1358 h 1358"/>
                <a:gd name="T12" fmla="*/ 63 w 63"/>
                <a:gd name="T13" fmla="*/ 1358 h 1358"/>
                <a:gd name="T14" fmla="*/ 63 w 63"/>
                <a:gd name="T15" fmla="*/ 32 h 1358"/>
                <a:gd name="T16" fmla="*/ 57 w 63"/>
                <a:gd name="T17" fmla="*/ 17 h 1358"/>
                <a:gd name="T18" fmla="*/ 31 w 63"/>
                <a:gd name="T19" fmla="*/ 0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358">
                  <a:moveTo>
                    <a:pt x="31" y="0"/>
                  </a:moveTo>
                  <a:cubicBezTo>
                    <a:pt x="31" y="0"/>
                    <a:pt x="31" y="0"/>
                    <a:pt x="30" y="0"/>
                  </a:cubicBezTo>
                  <a:cubicBezTo>
                    <a:pt x="8" y="1"/>
                    <a:pt x="2" y="22"/>
                    <a:pt x="0" y="30"/>
                  </a:cubicBezTo>
                  <a:cubicBezTo>
                    <a:pt x="0" y="31"/>
                    <a:pt x="0" y="32"/>
                    <a:pt x="0" y="32"/>
                  </a:cubicBezTo>
                  <a:cubicBezTo>
                    <a:pt x="0" y="1358"/>
                    <a:pt x="0" y="1358"/>
                    <a:pt x="0" y="1358"/>
                  </a:cubicBezTo>
                  <a:cubicBezTo>
                    <a:pt x="1" y="1358"/>
                    <a:pt x="1" y="1358"/>
                    <a:pt x="1" y="1358"/>
                  </a:cubicBezTo>
                  <a:cubicBezTo>
                    <a:pt x="63" y="1358"/>
                    <a:pt x="63" y="1358"/>
                    <a:pt x="63" y="1358"/>
                  </a:cubicBezTo>
                  <a:cubicBezTo>
                    <a:pt x="63" y="32"/>
                    <a:pt x="63" y="32"/>
                    <a:pt x="63" y="32"/>
                  </a:cubicBezTo>
                  <a:cubicBezTo>
                    <a:pt x="63" y="32"/>
                    <a:pt x="61" y="24"/>
                    <a:pt x="57" y="17"/>
                  </a:cubicBezTo>
                  <a:cubicBezTo>
                    <a:pt x="52" y="9"/>
                    <a:pt x="45" y="0"/>
                    <a:pt x="31" y="0"/>
                  </a:cubicBezTo>
                </a:path>
              </a:pathLst>
            </a:custGeom>
            <a:solidFill>
              <a:srgbClr val="F39C1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62" name="Freeform 54"/>
            <p:cNvSpPr>
              <a:spLocks/>
            </p:cNvSpPr>
            <p:nvPr/>
          </p:nvSpPr>
          <p:spPr bwMode="auto">
            <a:xfrm>
              <a:off x="6161979" y="4268661"/>
              <a:ext cx="72038" cy="178413"/>
            </a:xfrm>
            <a:custGeom>
              <a:avLst/>
              <a:gdLst>
                <a:gd name="T0" fmla="*/ 12 w 45"/>
                <a:gd name="T1" fmla="*/ 0 h 112"/>
                <a:gd name="T2" fmla="*/ 7 w 45"/>
                <a:gd name="T3" fmla="*/ 0 h 112"/>
                <a:gd name="T4" fmla="*/ 0 w 45"/>
                <a:gd name="T5" fmla="*/ 0 h 112"/>
                <a:gd name="T6" fmla="*/ 0 w 45"/>
                <a:gd name="T7" fmla="*/ 112 h 112"/>
                <a:gd name="T8" fmla="*/ 11 w 45"/>
                <a:gd name="T9" fmla="*/ 112 h 112"/>
                <a:gd name="T10" fmla="*/ 45 w 45"/>
                <a:gd name="T11" fmla="*/ 109 h 112"/>
                <a:gd name="T12" fmla="*/ 45 w 45"/>
                <a:gd name="T13" fmla="*/ 109 h 112"/>
                <a:gd name="T14" fmla="*/ 12 w 45"/>
                <a:gd name="T15" fmla="*/ 0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112">
                  <a:moveTo>
                    <a:pt x="12" y="0"/>
                  </a:moveTo>
                  <a:cubicBezTo>
                    <a:pt x="7" y="0"/>
                    <a:pt x="7" y="0"/>
                    <a:pt x="7" y="0"/>
                  </a:cubicBezTo>
                  <a:cubicBezTo>
                    <a:pt x="0" y="0"/>
                    <a:pt x="0" y="0"/>
                    <a:pt x="0" y="0"/>
                  </a:cubicBezTo>
                  <a:cubicBezTo>
                    <a:pt x="0" y="112"/>
                    <a:pt x="0" y="112"/>
                    <a:pt x="0" y="112"/>
                  </a:cubicBezTo>
                  <a:cubicBezTo>
                    <a:pt x="3" y="112"/>
                    <a:pt x="7" y="112"/>
                    <a:pt x="11" y="112"/>
                  </a:cubicBezTo>
                  <a:cubicBezTo>
                    <a:pt x="21" y="112"/>
                    <a:pt x="33" y="111"/>
                    <a:pt x="45" y="109"/>
                  </a:cubicBezTo>
                  <a:cubicBezTo>
                    <a:pt x="45" y="109"/>
                    <a:pt x="45" y="109"/>
                    <a:pt x="45" y="109"/>
                  </a:cubicBezTo>
                  <a:cubicBezTo>
                    <a:pt x="12" y="0"/>
                    <a:pt x="12" y="0"/>
                    <a:pt x="12" y="0"/>
                  </a:cubicBezTo>
                </a:path>
              </a:pathLst>
            </a:custGeom>
            <a:solidFill>
              <a:srgbClr val="F39C1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grpSp>
      <p:grpSp>
        <p:nvGrpSpPr>
          <p:cNvPr id="463" name="Group 6"/>
          <p:cNvGrpSpPr/>
          <p:nvPr userDrawn="1"/>
        </p:nvGrpSpPr>
        <p:grpSpPr>
          <a:xfrm rot="10800000" flipV="1">
            <a:off x="7468562" y="6225657"/>
            <a:ext cx="409232" cy="2412631"/>
            <a:chOff x="6480429" y="3713225"/>
            <a:chExt cx="409339" cy="3142082"/>
          </a:xfrm>
        </p:grpSpPr>
        <p:sp>
          <p:nvSpPr>
            <p:cNvPr id="464" name="Freeform 5"/>
            <p:cNvSpPr>
              <a:spLocks/>
            </p:cNvSpPr>
            <p:nvPr/>
          </p:nvSpPr>
          <p:spPr bwMode="auto">
            <a:xfrm>
              <a:off x="6491874" y="3722651"/>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65" name="Freeform 6"/>
            <p:cNvSpPr>
              <a:spLocks/>
            </p:cNvSpPr>
            <p:nvPr/>
          </p:nvSpPr>
          <p:spPr bwMode="auto">
            <a:xfrm>
              <a:off x="6491874" y="3722651"/>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66" name="Freeform 7"/>
            <p:cNvSpPr>
              <a:spLocks/>
            </p:cNvSpPr>
            <p:nvPr/>
          </p:nvSpPr>
          <p:spPr bwMode="auto">
            <a:xfrm>
              <a:off x="6579397" y="4144108"/>
              <a:ext cx="125899" cy="2711199"/>
            </a:xfrm>
            <a:custGeom>
              <a:avLst/>
              <a:gdLst>
                <a:gd name="T0" fmla="*/ 79 w 79"/>
                <a:gd name="T1" fmla="*/ 1703 h 1703"/>
                <a:gd name="T2" fmla="*/ 0 w 79"/>
                <a:gd name="T3" fmla="*/ 1703 h 1703"/>
                <a:gd name="T4" fmla="*/ 0 w 79"/>
                <a:gd name="T5" fmla="*/ 33 h 1703"/>
                <a:gd name="T6" fmla="*/ 38 w 79"/>
                <a:gd name="T7" fmla="*/ 1 h 1703"/>
                <a:gd name="T8" fmla="*/ 79 w 79"/>
                <a:gd name="T9" fmla="*/ 33 h 1703"/>
                <a:gd name="T10" fmla="*/ 79 w 79"/>
                <a:gd name="T11" fmla="*/ 1703 h 1703"/>
              </a:gdLst>
              <a:ahLst/>
              <a:cxnLst>
                <a:cxn ang="0">
                  <a:pos x="T0" y="T1"/>
                </a:cxn>
                <a:cxn ang="0">
                  <a:pos x="T2" y="T3"/>
                </a:cxn>
                <a:cxn ang="0">
                  <a:pos x="T4" y="T5"/>
                </a:cxn>
                <a:cxn ang="0">
                  <a:pos x="T6" y="T7"/>
                </a:cxn>
                <a:cxn ang="0">
                  <a:pos x="T8" y="T9"/>
                </a:cxn>
                <a:cxn ang="0">
                  <a:pos x="T10" y="T11"/>
                </a:cxn>
              </a:cxnLst>
              <a:rect l="0" t="0" r="r" b="b"/>
              <a:pathLst>
                <a:path w="79" h="1703">
                  <a:moveTo>
                    <a:pt x="79" y="1703"/>
                  </a:moveTo>
                  <a:cubicBezTo>
                    <a:pt x="0" y="1703"/>
                    <a:pt x="0" y="1703"/>
                    <a:pt x="0" y="1703"/>
                  </a:cubicBezTo>
                  <a:cubicBezTo>
                    <a:pt x="0" y="33"/>
                    <a:pt x="0" y="33"/>
                    <a:pt x="0" y="33"/>
                  </a:cubicBezTo>
                  <a:cubicBezTo>
                    <a:pt x="0" y="33"/>
                    <a:pt x="5" y="2"/>
                    <a:pt x="38" y="1"/>
                  </a:cubicBezTo>
                  <a:cubicBezTo>
                    <a:pt x="72" y="0"/>
                    <a:pt x="79" y="33"/>
                    <a:pt x="79" y="33"/>
                  </a:cubicBezTo>
                  <a:cubicBezTo>
                    <a:pt x="79" y="1703"/>
                    <a:pt x="79" y="1703"/>
                    <a:pt x="79" y="1703"/>
                  </a:cubicBezTo>
                </a:path>
              </a:pathLst>
            </a:custGeom>
            <a:solidFill>
              <a:srgbClr val="E23761">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67" name="Freeform 8"/>
            <p:cNvSpPr>
              <a:spLocks/>
            </p:cNvSpPr>
            <p:nvPr/>
          </p:nvSpPr>
          <p:spPr bwMode="auto">
            <a:xfrm>
              <a:off x="6701930" y="4141415"/>
              <a:ext cx="100315" cy="2711872"/>
            </a:xfrm>
            <a:custGeom>
              <a:avLst/>
              <a:gdLst>
                <a:gd name="T0" fmla="*/ 63 w 63"/>
                <a:gd name="T1" fmla="*/ 1704 h 1704"/>
                <a:gd name="T2" fmla="*/ 0 w 63"/>
                <a:gd name="T3" fmla="*/ 1704 h 1704"/>
                <a:gd name="T4" fmla="*/ 0 w 63"/>
                <a:gd name="T5" fmla="*/ 33 h 1704"/>
                <a:gd name="T6" fmla="*/ 31 w 63"/>
                <a:gd name="T7" fmla="*/ 1 h 1704"/>
                <a:gd name="T8" fmla="*/ 63 w 63"/>
                <a:gd name="T9" fmla="*/ 33 h 1704"/>
                <a:gd name="T10" fmla="*/ 63 w 63"/>
                <a:gd name="T11" fmla="*/ 1704 h 1704"/>
              </a:gdLst>
              <a:ahLst/>
              <a:cxnLst>
                <a:cxn ang="0">
                  <a:pos x="T0" y="T1"/>
                </a:cxn>
                <a:cxn ang="0">
                  <a:pos x="T2" y="T3"/>
                </a:cxn>
                <a:cxn ang="0">
                  <a:pos x="T4" y="T5"/>
                </a:cxn>
                <a:cxn ang="0">
                  <a:pos x="T6" y="T7"/>
                </a:cxn>
                <a:cxn ang="0">
                  <a:pos x="T8" y="T9"/>
                </a:cxn>
                <a:cxn ang="0">
                  <a:pos x="T10" y="T11"/>
                </a:cxn>
              </a:cxnLst>
              <a:rect l="0" t="0" r="r" b="b"/>
              <a:pathLst>
                <a:path w="63" h="1704">
                  <a:moveTo>
                    <a:pt x="63" y="1704"/>
                  </a:moveTo>
                  <a:cubicBezTo>
                    <a:pt x="0" y="1704"/>
                    <a:pt x="0" y="1704"/>
                    <a:pt x="0" y="1704"/>
                  </a:cubicBezTo>
                  <a:cubicBezTo>
                    <a:pt x="0" y="33"/>
                    <a:pt x="0" y="33"/>
                    <a:pt x="0" y="33"/>
                  </a:cubicBezTo>
                  <a:cubicBezTo>
                    <a:pt x="0" y="33"/>
                    <a:pt x="4" y="1"/>
                    <a:pt x="31" y="1"/>
                  </a:cubicBezTo>
                  <a:cubicBezTo>
                    <a:pt x="58" y="0"/>
                    <a:pt x="63" y="33"/>
                    <a:pt x="63" y="33"/>
                  </a:cubicBezTo>
                  <a:cubicBezTo>
                    <a:pt x="63" y="1704"/>
                    <a:pt x="63" y="1704"/>
                    <a:pt x="63" y="1704"/>
                  </a:cubicBezTo>
                </a:path>
              </a:pathLst>
            </a:custGeom>
            <a:solidFill>
              <a:srgbClr val="3DCE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68" name="Freeform 9"/>
            <p:cNvSpPr>
              <a:spLocks/>
            </p:cNvSpPr>
            <p:nvPr/>
          </p:nvSpPr>
          <p:spPr bwMode="auto">
            <a:xfrm>
              <a:off x="6480429" y="4141415"/>
              <a:ext cx="100315" cy="2711872"/>
            </a:xfrm>
            <a:custGeom>
              <a:avLst/>
              <a:gdLst>
                <a:gd name="T0" fmla="*/ 63 w 63"/>
                <a:gd name="T1" fmla="*/ 1704 h 1704"/>
                <a:gd name="T2" fmla="*/ 0 w 63"/>
                <a:gd name="T3" fmla="*/ 1704 h 1704"/>
                <a:gd name="T4" fmla="*/ 0 w 63"/>
                <a:gd name="T5" fmla="*/ 33 h 1704"/>
                <a:gd name="T6" fmla="*/ 31 w 63"/>
                <a:gd name="T7" fmla="*/ 1 h 1704"/>
                <a:gd name="T8" fmla="*/ 63 w 63"/>
                <a:gd name="T9" fmla="*/ 33 h 1704"/>
                <a:gd name="T10" fmla="*/ 63 w 63"/>
                <a:gd name="T11" fmla="*/ 1704 h 1704"/>
              </a:gdLst>
              <a:ahLst/>
              <a:cxnLst>
                <a:cxn ang="0">
                  <a:pos x="T0" y="T1"/>
                </a:cxn>
                <a:cxn ang="0">
                  <a:pos x="T2" y="T3"/>
                </a:cxn>
                <a:cxn ang="0">
                  <a:pos x="T4" y="T5"/>
                </a:cxn>
                <a:cxn ang="0">
                  <a:pos x="T6" y="T7"/>
                </a:cxn>
                <a:cxn ang="0">
                  <a:pos x="T8" y="T9"/>
                </a:cxn>
                <a:cxn ang="0">
                  <a:pos x="T10" y="T11"/>
                </a:cxn>
              </a:cxnLst>
              <a:rect l="0" t="0" r="r" b="b"/>
              <a:pathLst>
                <a:path w="63" h="1704">
                  <a:moveTo>
                    <a:pt x="63" y="1704"/>
                  </a:moveTo>
                  <a:cubicBezTo>
                    <a:pt x="0" y="1704"/>
                    <a:pt x="0" y="1704"/>
                    <a:pt x="0" y="1704"/>
                  </a:cubicBezTo>
                  <a:cubicBezTo>
                    <a:pt x="0" y="33"/>
                    <a:pt x="0" y="33"/>
                    <a:pt x="0" y="33"/>
                  </a:cubicBezTo>
                  <a:cubicBezTo>
                    <a:pt x="0" y="33"/>
                    <a:pt x="4" y="1"/>
                    <a:pt x="31" y="1"/>
                  </a:cubicBezTo>
                  <a:cubicBezTo>
                    <a:pt x="58" y="0"/>
                    <a:pt x="63" y="33"/>
                    <a:pt x="63" y="33"/>
                  </a:cubicBezTo>
                  <a:lnTo>
                    <a:pt x="63" y="1704"/>
                  </a:lnTo>
                  <a:close/>
                </a:path>
              </a:pathLst>
            </a:custGeom>
            <a:solidFill>
              <a:srgbClr val="E23761">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69" name="Freeform 10"/>
            <p:cNvSpPr>
              <a:spLocks/>
            </p:cNvSpPr>
            <p:nvPr/>
          </p:nvSpPr>
          <p:spPr bwMode="auto">
            <a:xfrm>
              <a:off x="6576031" y="3714572"/>
              <a:ext cx="131958" cy="191204"/>
            </a:xfrm>
            <a:custGeom>
              <a:avLst/>
              <a:gdLst>
                <a:gd name="T0" fmla="*/ 0 w 83"/>
                <a:gd name="T1" fmla="*/ 111 h 120"/>
                <a:gd name="T2" fmla="*/ 83 w 83"/>
                <a:gd name="T3" fmla="*/ 113 h 120"/>
                <a:gd name="T4" fmla="*/ 50 w 83"/>
                <a:gd name="T5" fmla="*/ 0 h 120"/>
                <a:gd name="T6" fmla="*/ 29 w 83"/>
                <a:gd name="T7" fmla="*/ 0 h 120"/>
                <a:gd name="T8" fmla="*/ 0 w 83"/>
                <a:gd name="T9" fmla="*/ 111 h 120"/>
              </a:gdLst>
              <a:ahLst/>
              <a:cxnLst>
                <a:cxn ang="0">
                  <a:pos x="T0" y="T1"/>
                </a:cxn>
                <a:cxn ang="0">
                  <a:pos x="T2" y="T3"/>
                </a:cxn>
                <a:cxn ang="0">
                  <a:pos x="T4" y="T5"/>
                </a:cxn>
                <a:cxn ang="0">
                  <a:pos x="T6" y="T7"/>
                </a:cxn>
                <a:cxn ang="0">
                  <a:pos x="T8" y="T9"/>
                </a:cxn>
              </a:cxnLst>
              <a:rect l="0" t="0" r="r" b="b"/>
              <a:pathLst>
                <a:path w="83" h="120">
                  <a:moveTo>
                    <a:pt x="0" y="111"/>
                  </a:moveTo>
                  <a:cubicBezTo>
                    <a:pt x="0" y="111"/>
                    <a:pt x="40" y="120"/>
                    <a:pt x="83" y="113"/>
                  </a:cubicBezTo>
                  <a:cubicBezTo>
                    <a:pt x="50" y="0"/>
                    <a:pt x="50" y="0"/>
                    <a:pt x="50" y="0"/>
                  </a:cubicBezTo>
                  <a:cubicBezTo>
                    <a:pt x="29" y="0"/>
                    <a:pt x="29" y="0"/>
                    <a:pt x="29" y="0"/>
                  </a:cubicBezTo>
                  <a:cubicBezTo>
                    <a:pt x="0" y="111"/>
                    <a:pt x="0" y="111"/>
                    <a:pt x="0" y="111"/>
                  </a:cubicBezTo>
                </a:path>
              </a:pathLst>
            </a:custGeom>
            <a:solidFill>
              <a:srgbClr val="E23761">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70" name="Freeform 55"/>
            <p:cNvSpPr>
              <a:spLocks/>
            </p:cNvSpPr>
            <p:nvPr/>
          </p:nvSpPr>
          <p:spPr bwMode="auto">
            <a:xfrm>
              <a:off x="6655475" y="3713225"/>
              <a:ext cx="234293" cy="3142082"/>
            </a:xfrm>
            <a:custGeom>
              <a:avLst/>
              <a:gdLst>
                <a:gd name="T0" fmla="*/ 24 w 147"/>
                <a:gd name="T1" fmla="*/ 0 h 1974"/>
                <a:gd name="T2" fmla="*/ 0 w 147"/>
                <a:gd name="T3" fmla="*/ 1 h 1974"/>
                <a:gd name="T4" fmla="*/ 33 w 147"/>
                <a:gd name="T5" fmla="*/ 114 h 1974"/>
                <a:gd name="T6" fmla="*/ 33 w 147"/>
                <a:gd name="T7" fmla="*/ 114 h 1974"/>
                <a:gd name="T8" fmla="*/ 87 w 147"/>
                <a:gd name="T9" fmla="*/ 284 h 1974"/>
                <a:gd name="T10" fmla="*/ 86 w 147"/>
                <a:gd name="T11" fmla="*/ 286 h 1974"/>
                <a:gd name="T12" fmla="*/ 92 w 147"/>
                <a:gd name="T13" fmla="*/ 302 h 1974"/>
                <a:gd name="T14" fmla="*/ 92 w 147"/>
                <a:gd name="T15" fmla="*/ 1973 h 1974"/>
                <a:gd name="T16" fmla="*/ 31 w 147"/>
                <a:gd name="T17" fmla="*/ 1973 h 1974"/>
                <a:gd name="T18" fmla="*/ 31 w 147"/>
                <a:gd name="T19" fmla="*/ 1974 h 1974"/>
                <a:gd name="T20" fmla="*/ 147 w 147"/>
                <a:gd name="T21" fmla="*/ 1974 h 1974"/>
                <a:gd name="T22" fmla="*/ 132 w 147"/>
                <a:gd name="T23" fmla="*/ 290 h 1974"/>
                <a:gd name="T24" fmla="*/ 24 w 147"/>
                <a:gd name="T25" fmla="*/ 0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7" h="1974">
                  <a:moveTo>
                    <a:pt x="24" y="0"/>
                  </a:moveTo>
                  <a:cubicBezTo>
                    <a:pt x="0" y="1"/>
                    <a:pt x="0" y="1"/>
                    <a:pt x="0" y="1"/>
                  </a:cubicBezTo>
                  <a:cubicBezTo>
                    <a:pt x="33" y="114"/>
                    <a:pt x="33" y="114"/>
                    <a:pt x="33" y="114"/>
                  </a:cubicBezTo>
                  <a:cubicBezTo>
                    <a:pt x="33" y="114"/>
                    <a:pt x="33" y="114"/>
                    <a:pt x="33" y="114"/>
                  </a:cubicBezTo>
                  <a:cubicBezTo>
                    <a:pt x="87" y="284"/>
                    <a:pt x="87" y="284"/>
                    <a:pt x="87" y="284"/>
                  </a:cubicBezTo>
                  <a:cubicBezTo>
                    <a:pt x="86" y="286"/>
                    <a:pt x="86" y="286"/>
                    <a:pt x="86" y="286"/>
                  </a:cubicBezTo>
                  <a:cubicBezTo>
                    <a:pt x="91" y="294"/>
                    <a:pt x="92" y="302"/>
                    <a:pt x="92" y="302"/>
                  </a:cubicBezTo>
                  <a:cubicBezTo>
                    <a:pt x="92" y="1973"/>
                    <a:pt x="92" y="1973"/>
                    <a:pt x="92" y="1973"/>
                  </a:cubicBezTo>
                  <a:cubicBezTo>
                    <a:pt x="31" y="1973"/>
                    <a:pt x="31" y="1973"/>
                    <a:pt x="31" y="1973"/>
                  </a:cubicBezTo>
                  <a:cubicBezTo>
                    <a:pt x="31" y="1974"/>
                    <a:pt x="31" y="1974"/>
                    <a:pt x="31" y="1974"/>
                  </a:cubicBezTo>
                  <a:cubicBezTo>
                    <a:pt x="147" y="1974"/>
                    <a:pt x="147" y="1974"/>
                    <a:pt x="147" y="1974"/>
                  </a:cubicBezTo>
                  <a:cubicBezTo>
                    <a:pt x="132" y="290"/>
                    <a:pt x="132" y="290"/>
                    <a:pt x="132" y="290"/>
                  </a:cubicBezTo>
                  <a:cubicBezTo>
                    <a:pt x="24" y="0"/>
                    <a:pt x="24" y="0"/>
                    <a:pt x="2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71" name="Freeform 56"/>
            <p:cNvSpPr>
              <a:spLocks/>
            </p:cNvSpPr>
            <p:nvPr/>
          </p:nvSpPr>
          <p:spPr bwMode="auto">
            <a:xfrm>
              <a:off x="6639990" y="3894331"/>
              <a:ext cx="154175" cy="294886"/>
            </a:xfrm>
            <a:custGeom>
              <a:avLst/>
              <a:gdLst>
                <a:gd name="T0" fmla="*/ 43 w 97"/>
                <a:gd name="T1" fmla="*/ 0 h 185"/>
                <a:gd name="T2" fmla="*/ 8 w 97"/>
                <a:gd name="T3" fmla="*/ 3 h 185"/>
                <a:gd name="T4" fmla="*/ 0 w 97"/>
                <a:gd name="T5" fmla="*/ 3 h 185"/>
                <a:gd name="T6" fmla="*/ 0 w 97"/>
                <a:gd name="T7" fmla="*/ 158 h 185"/>
                <a:gd name="T8" fmla="*/ 0 w 97"/>
                <a:gd name="T9" fmla="*/ 158 h 185"/>
                <a:gd name="T10" fmla="*/ 1 w 97"/>
                <a:gd name="T11" fmla="*/ 158 h 185"/>
                <a:gd name="T12" fmla="*/ 39 w 97"/>
                <a:gd name="T13" fmla="*/ 185 h 185"/>
                <a:gd name="T14" fmla="*/ 70 w 97"/>
                <a:gd name="T15" fmla="*/ 156 h 185"/>
                <a:gd name="T16" fmla="*/ 71 w 97"/>
                <a:gd name="T17" fmla="*/ 156 h 185"/>
                <a:gd name="T18" fmla="*/ 96 w 97"/>
                <a:gd name="T19" fmla="*/ 172 h 185"/>
                <a:gd name="T20" fmla="*/ 97 w 97"/>
                <a:gd name="T21" fmla="*/ 170 h 185"/>
                <a:gd name="T22" fmla="*/ 43 w 97"/>
                <a:gd name="T23"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7" h="185">
                  <a:moveTo>
                    <a:pt x="43" y="0"/>
                  </a:moveTo>
                  <a:cubicBezTo>
                    <a:pt x="31" y="2"/>
                    <a:pt x="19" y="3"/>
                    <a:pt x="8" y="3"/>
                  </a:cubicBezTo>
                  <a:cubicBezTo>
                    <a:pt x="5" y="3"/>
                    <a:pt x="3" y="3"/>
                    <a:pt x="0" y="3"/>
                  </a:cubicBezTo>
                  <a:cubicBezTo>
                    <a:pt x="0" y="158"/>
                    <a:pt x="0" y="158"/>
                    <a:pt x="0" y="158"/>
                  </a:cubicBezTo>
                  <a:cubicBezTo>
                    <a:pt x="0" y="158"/>
                    <a:pt x="0" y="158"/>
                    <a:pt x="0" y="158"/>
                  </a:cubicBezTo>
                  <a:cubicBezTo>
                    <a:pt x="1" y="158"/>
                    <a:pt x="1" y="158"/>
                    <a:pt x="1" y="158"/>
                  </a:cubicBezTo>
                  <a:cubicBezTo>
                    <a:pt x="26" y="158"/>
                    <a:pt x="36" y="176"/>
                    <a:pt x="39" y="185"/>
                  </a:cubicBezTo>
                  <a:cubicBezTo>
                    <a:pt x="41" y="178"/>
                    <a:pt x="47" y="156"/>
                    <a:pt x="70" y="156"/>
                  </a:cubicBezTo>
                  <a:cubicBezTo>
                    <a:pt x="70" y="156"/>
                    <a:pt x="70" y="156"/>
                    <a:pt x="71" y="156"/>
                  </a:cubicBezTo>
                  <a:cubicBezTo>
                    <a:pt x="84" y="156"/>
                    <a:pt x="92" y="164"/>
                    <a:pt x="96" y="172"/>
                  </a:cubicBezTo>
                  <a:cubicBezTo>
                    <a:pt x="97" y="170"/>
                    <a:pt x="97" y="170"/>
                    <a:pt x="97" y="170"/>
                  </a:cubicBezTo>
                  <a:cubicBezTo>
                    <a:pt x="43" y="0"/>
                    <a:pt x="43" y="0"/>
                    <a:pt x="43"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72" name="Freeform 57"/>
            <p:cNvSpPr>
              <a:spLocks/>
            </p:cNvSpPr>
            <p:nvPr/>
          </p:nvSpPr>
          <p:spPr bwMode="auto">
            <a:xfrm>
              <a:off x="6639990" y="4146128"/>
              <a:ext cx="65306" cy="2709179"/>
            </a:xfrm>
            <a:custGeom>
              <a:avLst/>
              <a:gdLst>
                <a:gd name="T0" fmla="*/ 1 w 41"/>
                <a:gd name="T1" fmla="*/ 0 h 1702"/>
                <a:gd name="T2" fmla="*/ 0 w 41"/>
                <a:gd name="T3" fmla="*/ 0 h 1702"/>
                <a:gd name="T4" fmla="*/ 0 w 41"/>
                <a:gd name="T5" fmla="*/ 0 h 1702"/>
                <a:gd name="T6" fmla="*/ 0 w 41"/>
                <a:gd name="T7" fmla="*/ 1702 h 1702"/>
                <a:gd name="T8" fmla="*/ 41 w 41"/>
                <a:gd name="T9" fmla="*/ 1702 h 1702"/>
                <a:gd name="T10" fmla="*/ 41 w 41"/>
                <a:gd name="T11" fmla="*/ 1701 h 1702"/>
                <a:gd name="T12" fmla="*/ 39 w 41"/>
                <a:gd name="T13" fmla="*/ 1701 h 1702"/>
                <a:gd name="T14" fmla="*/ 39 w 41"/>
                <a:gd name="T15" fmla="*/ 30 h 1702"/>
                <a:gd name="T16" fmla="*/ 39 w 41"/>
                <a:gd name="T17" fmla="*/ 27 h 1702"/>
                <a:gd name="T18" fmla="*/ 1 w 41"/>
                <a:gd name="T19" fmla="*/ 0 h 1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1702">
                  <a:moveTo>
                    <a:pt x="1" y="0"/>
                  </a:moveTo>
                  <a:cubicBezTo>
                    <a:pt x="1" y="0"/>
                    <a:pt x="1" y="0"/>
                    <a:pt x="0" y="0"/>
                  </a:cubicBezTo>
                  <a:cubicBezTo>
                    <a:pt x="0" y="0"/>
                    <a:pt x="0" y="0"/>
                    <a:pt x="0" y="0"/>
                  </a:cubicBezTo>
                  <a:cubicBezTo>
                    <a:pt x="0" y="1702"/>
                    <a:pt x="0" y="1702"/>
                    <a:pt x="0" y="1702"/>
                  </a:cubicBezTo>
                  <a:cubicBezTo>
                    <a:pt x="41" y="1702"/>
                    <a:pt x="41" y="1702"/>
                    <a:pt x="41" y="1702"/>
                  </a:cubicBezTo>
                  <a:cubicBezTo>
                    <a:pt x="41" y="1701"/>
                    <a:pt x="41" y="1701"/>
                    <a:pt x="41" y="1701"/>
                  </a:cubicBezTo>
                  <a:cubicBezTo>
                    <a:pt x="39" y="1701"/>
                    <a:pt x="39" y="1701"/>
                    <a:pt x="39" y="1701"/>
                  </a:cubicBezTo>
                  <a:cubicBezTo>
                    <a:pt x="39" y="30"/>
                    <a:pt x="39" y="30"/>
                    <a:pt x="39" y="30"/>
                  </a:cubicBezTo>
                  <a:cubicBezTo>
                    <a:pt x="39" y="30"/>
                    <a:pt x="39" y="29"/>
                    <a:pt x="39" y="27"/>
                  </a:cubicBezTo>
                  <a:cubicBezTo>
                    <a:pt x="36" y="18"/>
                    <a:pt x="26" y="0"/>
                    <a:pt x="1" y="0"/>
                  </a:cubicBezTo>
                </a:path>
              </a:pathLst>
            </a:custGeom>
            <a:solidFill>
              <a:srgbClr val="E2376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73" name="Freeform 58"/>
            <p:cNvSpPr>
              <a:spLocks/>
            </p:cNvSpPr>
            <p:nvPr/>
          </p:nvSpPr>
          <p:spPr bwMode="auto">
            <a:xfrm>
              <a:off x="6701930" y="4142762"/>
              <a:ext cx="100315" cy="2710525"/>
            </a:xfrm>
            <a:custGeom>
              <a:avLst/>
              <a:gdLst>
                <a:gd name="T0" fmla="*/ 32 w 63"/>
                <a:gd name="T1" fmla="*/ 0 h 1703"/>
                <a:gd name="T2" fmla="*/ 31 w 63"/>
                <a:gd name="T3" fmla="*/ 0 h 1703"/>
                <a:gd name="T4" fmla="*/ 0 w 63"/>
                <a:gd name="T5" fmla="*/ 29 h 1703"/>
                <a:gd name="T6" fmla="*/ 0 w 63"/>
                <a:gd name="T7" fmla="*/ 32 h 1703"/>
                <a:gd name="T8" fmla="*/ 0 w 63"/>
                <a:gd name="T9" fmla="*/ 1703 h 1703"/>
                <a:gd name="T10" fmla="*/ 2 w 63"/>
                <a:gd name="T11" fmla="*/ 1703 h 1703"/>
                <a:gd name="T12" fmla="*/ 63 w 63"/>
                <a:gd name="T13" fmla="*/ 1703 h 1703"/>
                <a:gd name="T14" fmla="*/ 63 w 63"/>
                <a:gd name="T15" fmla="*/ 32 h 1703"/>
                <a:gd name="T16" fmla="*/ 57 w 63"/>
                <a:gd name="T17" fmla="*/ 16 h 1703"/>
                <a:gd name="T18" fmla="*/ 32 w 63"/>
                <a:gd name="T19" fmla="*/ 0 h 1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703">
                  <a:moveTo>
                    <a:pt x="32" y="0"/>
                  </a:moveTo>
                  <a:cubicBezTo>
                    <a:pt x="31" y="0"/>
                    <a:pt x="31" y="0"/>
                    <a:pt x="31" y="0"/>
                  </a:cubicBezTo>
                  <a:cubicBezTo>
                    <a:pt x="8" y="0"/>
                    <a:pt x="2" y="22"/>
                    <a:pt x="0" y="29"/>
                  </a:cubicBezTo>
                  <a:cubicBezTo>
                    <a:pt x="0" y="31"/>
                    <a:pt x="0" y="32"/>
                    <a:pt x="0" y="32"/>
                  </a:cubicBezTo>
                  <a:cubicBezTo>
                    <a:pt x="0" y="1703"/>
                    <a:pt x="0" y="1703"/>
                    <a:pt x="0" y="1703"/>
                  </a:cubicBezTo>
                  <a:cubicBezTo>
                    <a:pt x="2" y="1703"/>
                    <a:pt x="2" y="1703"/>
                    <a:pt x="2" y="1703"/>
                  </a:cubicBezTo>
                  <a:cubicBezTo>
                    <a:pt x="63" y="1703"/>
                    <a:pt x="63" y="1703"/>
                    <a:pt x="63" y="1703"/>
                  </a:cubicBezTo>
                  <a:cubicBezTo>
                    <a:pt x="63" y="32"/>
                    <a:pt x="63" y="32"/>
                    <a:pt x="63" y="32"/>
                  </a:cubicBezTo>
                  <a:cubicBezTo>
                    <a:pt x="63" y="32"/>
                    <a:pt x="62" y="24"/>
                    <a:pt x="57" y="16"/>
                  </a:cubicBezTo>
                  <a:cubicBezTo>
                    <a:pt x="53" y="8"/>
                    <a:pt x="45" y="0"/>
                    <a:pt x="32" y="0"/>
                  </a:cubicBezTo>
                </a:path>
              </a:pathLst>
            </a:custGeom>
            <a:solidFill>
              <a:srgbClr val="E2376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74" name="Freeform 59"/>
            <p:cNvSpPr>
              <a:spLocks/>
            </p:cNvSpPr>
            <p:nvPr/>
          </p:nvSpPr>
          <p:spPr bwMode="auto">
            <a:xfrm>
              <a:off x="6639990" y="3714572"/>
              <a:ext cx="67999" cy="184472"/>
            </a:xfrm>
            <a:custGeom>
              <a:avLst/>
              <a:gdLst>
                <a:gd name="T0" fmla="*/ 10 w 43"/>
                <a:gd name="T1" fmla="*/ 0 h 116"/>
                <a:gd name="T2" fmla="*/ 0 w 43"/>
                <a:gd name="T3" fmla="*/ 0 h 116"/>
                <a:gd name="T4" fmla="*/ 0 w 43"/>
                <a:gd name="T5" fmla="*/ 116 h 116"/>
                <a:gd name="T6" fmla="*/ 8 w 43"/>
                <a:gd name="T7" fmla="*/ 116 h 116"/>
                <a:gd name="T8" fmla="*/ 43 w 43"/>
                <a:gd name="T9" fmla="*/ 113 h 116"/>
                <a:gd name="T10" fmla="*/ 43 w 43"/>
                <a:gd name="T11" fmla="*/ 113 h 116"/>
                <a:gd name="T12" fmla="*/ 10 w 43"/>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3" h="116">
                  <a:moveTo>
                    <a:pt x="10" y="0"/>
                  </a:moveTo>
                  <a:cubicBezTo>
                    <a:pt x="0" y="0"/>
                    <a:pt x="0" y="0"/>
                    <a:pt x="0" y="0"/>
                  </a:cubicBezTo>
                  <a:cubicBezTo>
                    <a:pt x="0" y="116"/>
                    <a:pt x="0" y="116"/>
                    <a:pt x="0" y="116"/>
                  </a:cubicBezTo>
                  <a:cubicBezTo>
                    <a:pt x="3" y="116"/>
                    <a:pt x="5" y="116"/>
                    <a:pt x="8" y="116"/>
                  </a:cubicBezTo>
                  <a:cubicBezTo>
                    <a:pt x="19" y="116"/>
                    <a:pt x="31" y="115"/>
                    <a:pt x="43" y="113"/>
                  </a:cubicBezTo>
                  <a:cubicBezTo>
                    <a:pt x="43" y="113"/>
                    <a:pt x="43" y="113"/>
                    <a:pt x="43" y="113"/>
                  </a:cubicBezTo>
                  <a:cubicBezTo>
                    <a:pt x="10" y="0"/>
                    <a:pt x="10" y="0"/>
                    <a:pt x="10" y="0"/>
                  </a:cubicBezTo>
                </a:path>
              </a:pathLst>
            </a:custGeom>
            <a:solidFill>
              <a:srgbClr val="E2376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grpSp>
      <p:grpSp>
        <p:nvGrpSpPr>
          <p:cNvPr id="475" name="Group 4"/>
          <p:cNvGrpSpPr/>
          <p:nvPr userDrawn="1"/>
        </p:nvGrpSpPr>
        <p:grpSpPr>
          <a:xfrm rot="10800000" flipV="1">
            <a:off x="6865808" y="6225656"/>
            <a:ext cx="412599" cy="1502706"/>
            <a:chOff x="5502862" y="5355294"/>
            <a:chExt cx="412706" cy="1502706"/>
          </a:xfrm>
        </p:grpSpPr>
        <p:sp>
          <p:nvSpPr>
            <p:cNvPr id="476" name="Freeform 23"/>
            <p:cNvSpPr>
              <a:spLocks/>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77" name="Freeform 24"/>
            <p:cNvSpPr>
              <a:spLocks/>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78" name="Freeform 25"/>
            <p:cNvSpPr>
              <a:spLocks/>
            </p:cNvSpPr>
            <p:nvPr/>
          </p:nvSpPr>
          <p:spPr bwMode="auto">
            <a:xfrm>
              <a:off x="5601831" y="5786851"/>
              <a:ext cx="125899" cy="1068456"/>
            </a:xfrm>
            <a:custGeom>
              <a:avLst/>
              <a:gdLst>
                <a:gd name="T0" fmla="*/ 79 w 79"/>
                <a:gd name="T1" fmla="*/ 671 h 671"/>
                <a:gd name="T2" fmla="*/ 0 w 79"/>
                <a:gd name="T3" fmla="*/ 671 h 671"/>
                <a:gd name="T4" fmla="*/ 0 w 79"/>
                <a:gd name="T5" fmla="*/ 32 h 671"/>
                <a:gd name="T6" fmla="*/ 38 w 79"/>
                <a:gd name="T7" fmla="*/ 1 h 671"/>
                <a:gd name="T8" fmla="*/ 79 w 79"/>
                <a:gd name="T9" fmla="*/ 32 h 671"/>
                <a:gd name="T10" fmla="*/ 79 w 79"/>
                <a:gd name="T11" fmla="*/ 671 h 671"/>
              </a:gdLst>
              <a:ahLst/>
              <a:cxnLst>
                <a:cxn ang="0">
                  <a:pos x="T0" y="T1"/>
                </a:cxn>
                <a:cxn ang="0">
                  <a:pos x="T2" y="T3"/>
                </a:cxn>
                <a:cxn ang="0">
                  <a:pos x="T4" y="T5"/>
                </a:cxn>
                <a:cxn ang="0">
                  <a:pos x="T6" y="T7"/>
                </a:cxn>
                <a:cxn ang="0">
                  <a:pos x="T8" y="T9"/>
                </a:cxn>
                <a:cxn ang="0">
                  <a:pos x="T10" y="T11"/>
                </a:cxn>
              </a:cxnLst>
              <a:rect l="0" t="0" r="r" b="b"/>
              <a:pathLst>
                <a:path w="79" h="671">
                  <a:moveTo>
                    <a:pt x="79" y="671"/>
                  </a:moveTo>
                  <a:cubicBezTo>
                    <a:pt x="0" y="671"/>
                    <a:pt x="0" y="671"/>
                    <a:pt x="0" y="671"/>
                  </a:cubicBezTo>
                  <a:cubicBezTo>
                    <a:pt x="0" y="32"/>
                    <a:pt x="0" y="32"/>
                    <a:pt x="0" y="32"/>
                  </a:cubicBezTo>
                  <a:cubicBezTo>
                    <a:pt x="0" y="32"/>
                    <a:pt x="5" y="1"/>
                    <a:pt x="38" y="1"/>
                  </a:cubicBezTo>
                  <a:cubicBezTo>
                    <a:pt x="72" y="0"/>
                    <a:pt x="79" y="32"/>
                    <a:pt x="79" y="32"/>
                  </a:cubicBezTo>
                  <a:cubicBezTo>
                    <a:pt x="79" y="671"/>
                    <a:pt x="79" y="671"/>
                    <a:pt x="79" y="671"/>
                  </a:cubicBezTo>
                </a:path>
              </a:pathLst>
            </a:custGeom>
            <a:solidFill>
              <a:srgbClr val="82B732">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79" name="Freeform 26"/>
            <p:cNvSpPr>
              <a:spLocks/>
            </p:cNvSpPr>
            <p:nvPr/>
          </p:nvSpPr>
          <p:spPr bwMode="auto">
            <a:xfrm>
              <a:off x="5724363"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B59B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80" name="Freeform 27"/>
            <p:cNvSpPr>
              <a:spLocks/>
            </p:cNvSpPr>
            <p:nvPr/>
          </p:nvSpPr>
          <p:spPr bwMode="auto">
            <a:xfrm>
              <a:off x="5502862"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82B732">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81" name="Freeform 28"/>
            <p:cNvSpPr>
              <a:spLocks/>
            </p:cNvSpPr>
            <p:nvPr/>
          </p:nvSpPr>
          <p:spPr bwMode="auto">
            <a:xfrm>
              <a:off x="5599811" y="5357314"/>
              <a:ext cx="130611" cy="189185"/>
            </a:xfrm>
            <a:custGeom>
              <a:avLst/>
              <a:gdLst>
                <a:gd name="T0" fmla="*/ 0 w 82"/>
                <a:gd name="T1" fmla="*/ 110 h 119"/>
                <a:gd name="T2" fmla="*/ 82 w 82"/>
                <a:gd name="T3" fmla="*/ 111 h 119"/>
                <a:gd name="T4" fmla="*/ 48 w 82"/>
                <a:gd name="T5" fmla="*/ 0 h 119"/>
                <a:gd name="T6" fmla="*/ 28 w 82"/>
                <a:gd name="T7" fmla="*/ 0 h 119"/>
                <a:gd name="T8" fmla="*/ 0 w 82"/>
                <a:gd name="T9" fmla="*/ 110 h 119"/>
              </a:gdLst>
              <a:ahLst/>
              <a:cxnLst>
                <a:cxn ang="0">
                  <a:pos x="T0" y="T1"/>
                </a:cxn>
                <a:cxn ang="0">
                  <a:pos x="T2" y="T3"/>
                </a:cxn>
                <a:cxn ang="0">
                  <a:pos x="T4" y="T5"/>
                </a:cxn>
                <a:cxn ang="0">
                  <a:pos x="T6" y="T7"/>
                </a:cxn>
                <a:cxn ang="0">
                  <a:pos x="T8" y="T9"/>
                </a:cxn>
              </a:cxnLst>
              <a:rect l="0" t="0" r="r" b="b"/>
              <a:pathLst>
                <a:path w="82" h="119">
                  <a:moveTo>
                    <a:pt x="0" y="110"/>
                  </a:moveTo>
                  <a:cubicBezTo>
                    <a:pt x="0" y="110"/>
                    <a:pt x="39" y="119"/>
                    <a:pt x="82" y="111"/>
                  </a:cubicBezTo>
                  <a:cubicBezTo>
                    <a:pt x="48" y="0"/>
                    <a:pt x="48" y="0"/>
                    <a:pt x="48" y="0"/>
                  </a:cubicBezTo>
                  <a:cubicBezTo>
                    <a:pt x="28" y="0"/>
                    <a:pt x="28" y="0"/>
                    <a:pt x="28" y="0"/>
                  </a:cubicBezTo>
                  <a:cubicBezTo>
                    <a:pt x="0" y="110"/>
                    <a:pt x="0" y="110"/>
                    <a:pt x="0" y="110"/>
                  </a:cubicBezTo>
                </a:path>
              </a:pathLst>
            </a:custGeom>
            <a:solidFill>
              <a:srgbClr val="82B732">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82" name="Freeform 40"/>
            <p:cNvSpPr>
              <a:spLocks/>
            </p:cNvSpPr>
            <p:nvPr/>
          </p:nvSpPr>
          <p:spPr bwMode="auto">
            <a:xfrm>
              <a:off x="5665117" y="5355294"/>
              <a:ext cx="250451" cy="1502706"/>
            </a:xfrm>
            <a:custGeom>
              <a:avLst/>
              <a:gdLst>
                <a:gd name="T0" fmla="*/ 34 w 157"/>
                <a:gd name="T1" fmla="*/ 0 h 944"/>
                <a:gd name="T2" fmla="*/ 0 w 157"/>
                <a:gd name="T3" fmla="*/ 1 h 944"/>
                <a:gd name="T4" fmla="*/ 0 w 157"/>
                <a:gd name="T5" fmla="*/ 1 h 944"/>
                <a:gd name="T6" fmla="*/ 7 w 157"/>
                <a:gd name="T7" fmla="*/ 1 h 944"/>
                <a:gd name="T8" fmla="*/ 41 w 157"/>
                <a:gd name="T9" fmla="*/ 112 h 944"/>
                <a:gd name="T10" fmla="*/ 40 w 157"/>
                <a:gd name="T11" fmla="*/ 113 h 944"/>
                <a:gd name="T12" fmla="*/ 95 w 157"/>
                <a:gd name="T13" fmla="*/ 284 h 944"/>
                <a:gd name="T14" fmla="*/ 94 w 157"/>
                <a:gd name="T15" fmla="*/ 286 h 944"/>
                <a:gd name="T16" fmla="*/ 100 w 157"/>
                <a:gd name="T17" fmla="*/ 301 h 944"/>
                <a:gd name="T18" fmla="*/ 100 w 157"/>
                <a:gd name="T19" fmla="*/ 941 h 944"/>
                <a:gd name="T20" fmla="*/ 39 w 157"/>
                <a:gd name="T21" fmla="*/ 941 h 944"/>
                <a:gd name="T22" fmla="*/ 39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7" y="1"/>
                    <a:pt x="7" y="1"/>
                    <a:pt x="7" y="1"/>
                  </a:cubicBezTo>
                  <a:cubicBezTo>
                    <a:pt x="41" y="112"/>
                    <a:pt x="41" y="112"/>
                    <a:pt x="41" y="112"/>
                  </a:cubicBezTo>
                  <a:cubicBezTo>
                    <a:pt x="41" y="112"/>
                    <a:pt x="41" y="113"/>
                    <a:pt x="40" y="113"/>
                  </a:cubicBezTo>
                  <a:cubicBezTo>
                    <a:pt x="95" y="284"/>
                    <a:pt x="95" y="284"/>
                    <a:pt x="95" y="284"/>
                  </a:cubicBezTo>
                  <a:cubicBezTo>
                    <a:pt x="94" y="286"/>
                    <a:pt x="94" y="286"/>
                    <a:pt x="94" y="286"/>
                  </a:cubicBezTo>
                  <a:cubicBezTo>
                    <a:pt x="98" y="293"/>
                    <a:pt x="100" y="301"/>
                    <a:pt x="100" y="301"/>
                  </a:cubicBezTo>
                  <a:cubicBezTo>
                    <a:pt x="100" y="941"/>
                    <a:pt x="100" y="941"/>
                    <a:pt x="100" y="941"/>
                  </a:cubicBezTo>
                  <a:cubicBezTo>
                    <a:pt x="39" y="941"/>
                    <a:pt x="39" y="941"/>
                    <a:pt x="39" y="941"/>
                  </a:cubicBezTo>
                  <a:cubicBezTo>
                    <a:pt x="39" y="942"/>
                    <a:pt x="39" y="942"/>
                    <a:pt x="39"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83" name="Freeform 41"/>
            <p:cNvSpPr>
              <a:spLocks/>
            </p:cNvSpPr>
            <p:nvPr/>
          </p:nvSpPr>
          <p:spPr bwMode="auto">
            <a:xfrm>
              <a:off x="5665117" y="5535727"/>
              <a:ext cx="151482" cy="295559"/>
            </a:xfrm>
            <a:custGeom>
              <a:avLst/>
              <a:gdLst>
                <a:gd name="T0" fmla="*/ 40 w 95"/>
                <a:gd name="T1" fmla="*/ 0 h 186"/>
                <a:gd name="T2" fmla="*/ 6 w 95"/>
                <a:gd name="T3" fmla="*/ 2 h 186"/>
                <a:gd name="T4" fmla="*/ 0 w 95"/>
                <a:gd name="T5" fmla="*/ 2 h 186"/>
                <a:gd name="T6" fmla="*/ 0 w 95"/>
                <a:gd name="T7" fmla="*/ 159 h 186"/>
                <a:gd name="T8" fmla="*/ 37 w 95"/>
                <a:gd name="T9" fmla="*/ 186 h 186"/>
                <a:gd name="T10" fmla="*/ 68 w 95"/>
                <a:gd name="T11" fmla="*/ 156 h 186"/>
                <a:gd name="T12" fmla="*/ 68 w 95"/>
                <a:gd name="T13" fmla="*/ 156 h 186"/>
                <a:gd name="T14" fmla="*/ 94 w 95"/>
                <a:gd name="T15" fmla="*/ 173 h 186"/>
                <a:gd name="T16" fmla="*/ 95 w 95"/>
                <a:gd name="T17" fmla="*/ 171 h 186"/>
                <a:gd name="T18" fmla="*/ 40 w 95"/>
                <a:gd name="T19"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186">
                  <a:moveTo>
                    <a:pt x="40" y="0"/>
                  </a:moveTo>
                  <a:cubicBezTo>
                    <a:pt x="28" y="2"/>
                    <a:pt x="16" y="2"/>
                    <a:pt x="6" y="2"/>
                  </a:cubicBezTo>
                  <a:cubicBezTo>
                    <a:pt x="4" y="2"/>
                    <a:pt x="2" y="2"/>
                    <a:pt x="0" y="2"/>
                  </a:cubicBezTo>
                  <a:cubicBezTo>
                    <a:pt x="0" y="159"/>
                    <a:pt x="0" y="159"/>
                    <a:pt x="0" y="159"/>
                  </a:cubicBezTo>
                  <a:cubicBezTo>
                    <a:pt x="24" y="159"/>
                    <a:pt x="34" y="177"/>
                    <a:pt x="37" y="186"/>
                  </a:cubicBezTo>
                  <a:cubicBezTo>
                    <a:pt x="39" y="179"/>
                    <a:pt x="45" y="157"/>
                    <a:pt x="68" y="156"/>
                  </a:cubicBezTo>
                  <a:cubicBezTo>
                    <a:pt x="68" y="156"/>
                    <a:pt x="68" y="156"/>
                    <a:pt x="68" y="156"/>
                  </a:cubicBezTo>
                  <a:cubicBezTo>
                    <a:pt x="82" y="156"/>
                    <a:pt x="89" y="165"/>
                    <a:pt x="94" y="173"/>
                  </a:cubicBezTo>
                  <a:cubicBezTo>
                    <a:pt x="95" y="171"/>
                    <a:pt x="95" y="171"/>
                    <a:pt x="95" y="171"/>
                  </a:cubicBezTo>
                  <a:cubicBezTo>
                    <a:pt x="40" y="0"/>
                    <a:pt x="40" y="0"/>
                    <a:pt x="40"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84" name="Freeform 42"/>
            <p:cNvSpPr>
              <a:spLocks/>
            </p:cNvSpPr>
            <p:nvPr/>
          </p:nvSpPr>
          <p:spPr bwMode="auto">
            <a:xfrm>
              <a:off x="5679185" y="5788871"/>
              <a:ext cx="62613" cy="1066436"/>
            </a:xfrm>
            <a:custGeom>
              <a:avLst/>
              <a:gdLst>
                <a:gd name="T0" fmla="*/ 0 w 39"/>
                <a:gd name="T1" fmla="*/ 0 h 670"/>
                <a:gd name="T2" fmla="*/ 0 w 39"/>
                <a:gd name="T3" fmla="*/ 670 h 670"/>
                <a:gd name="T4" fmla="*/ 39 w 39"/>
                <a:gd name="T5" fmla="*/ 670 h 670"/>
                <a:gd name="T6" fmla="*/ 39 w 39"/>
                <a:gd name="T7" fmla="*/ 669 h 670"/>
                <a:gd name="T8" fmla="*/ 37 w 39"/>
                <a:gd name="T9" fmla="*/ 669 h 670"/>
                <a:gd name="T10" fmla="*/ 37 w 39"/>
                <a:gd name="T11" fmla="*/ 29 h 670"/>
                <a:gd name="T12" fmla="*/ 37 w 39"/>
                <a:gd name="T13" fmla="*/ 27 h 670"/>
                <a:gd name="T14" fmla="*/ 0 w 39"/>
                <a:gd name="T15" fmla="*/ 0 h 6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670">
                  <a:moveTo>
                    <a:pt x="0" y="0"/>
                  </a:moveTo>
                  <a:cubicBezTo>
                    <a:pt x="0" y="670"/>
                    <a:pt x="0" y="670"/>
                    <a:pt x="0" y="670"/>
                  </a:cubicBezTo>
                  <a:cubicBezTo>
                    <a:pt x="39" y="670"/>
                    <a:pt x="39" y="670"/>
                    <a:pt x="39" y="670"/>
                  </a:cubicBezTo>
                  <a:cubicBezTo>
                    <a:pt x="39" y="669"/>
                    <a:pt x="39" y="669"/>
                    <a:pt x="39" y="669"/>
                  </a:cubicBezTo>
                  <a:cubicBezTo>
                    <a:pt x="37" y="669"/>
                    <a:pt x="37" y="669"/>
                    <a:pt x="37" y="669"/>
                  </a:cubicBezTo>
                  <a:cubicBezTo>
                    <a:pt x="37" y="29"/>
                    <a:pt x="37" y="29"/>
                    <a:pt x="37" y="29"/>
                  </a:cubicBezTo>
                  <a:cubicBezTo>
                    <a:pt x="37" y="29"/>
                    <a:pt x="37" y="28"/>
                    <a:pt x="37" y="27"/>
                  </a:cubicBezTo>
                  <a:cubicBezTo>
                    <a:pt x="34" y="18"/>
                    <a:pt x="24" y="0"/>
                    <a:pt x="0" y="0"/>
                  </a:cubicBezTo>
                </a:path>
              </a:pathLst>
            </a:custGeom>
            <a:solidFill>
              <a:srgbClr val="82B73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85" name="Freeform 43"/>
            <p:cNvSpPr>
              <a:spLocks/>
            </p:cNvSpPr>
            <p:nvPr/>
          </p:nvSpPr>
          <p:spPr bwMode="auto">
            <a:xfrm>
              <a:off x="5724363"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2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2" y="672"/>
                    <a:pt x="2" y="672"/>
                    <a:pt x="2"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82B73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86" name="Freeform 44"/>
            <p:cNvSpPr>
              <a:spLocks/>
            </p:cNvSpPr>
            <p:nvPr/>
          </p:nvSpPr>
          <p:spPr bwMode="auto">
            <a:xfrm>
              <a:off x="5665117" y="5357314"/>
              <a:ext cx="65306" cy="181106"/>
            </a:xfrm>
            <a:custGeom>
              <a:avLst/>
              <a:gdLst>
                <a:gd name="T0" fmla="*/ 7 w 41"/>
                <a:gd name="T1" fmla="*/ 0 h 114"/>
                <a:gd name="T2" fmla="*/ 0 w 41"/>
                <a:gd name="T3" fmla="*/ 0 h 114"/>
                <a:gd name="T4" fmla="*/ 0 w 41"/>
                <a:gd name="T5" fmla="*/ 114 h 114"/>
                <a:gd name="T6" fmla="*/ 6 w 41"/>
                <a:gd name="T7" fmla="*/ 114 h 114"/>
                <a:gd name="T8" fmla="*/ 40 w 41"/>
                <a:gd name="T9" fmla="*/ 112 h 114"/>
                <a:gd name="T10" fmla="*/ 41 w 41"/>
                <a:gd name="T11" fmla="*/ 111 h 114"/>
                <a:gd name="T12" fmla="*/ 7 w 41"/>
                <a:gd name="T13" fmla="*/ 0 h 114"/>
              </a:gdLst>
              <a:ahLst/>
              <a:cxnLst>
                <a:cxn ang="0">
                  <a:pos x="T0" y="T1"/>
                </a:cxn>
                <a:cxn ang="0">
                  <a:pos x="T2" y="T3"/>
                </a:cxn>
                <a:cxn ang="0">
                  <a:pos x="T4" y="T5"/>
                </a:cxn>
                <a:cxn ang="0">
                  <a:pos x="T6" y="T7"/>
                </a:cxn>
                <a:cxn ang="0">
                  <a:pos x="T8" y="T9"/>
                </a:cxn>
                <a:cxn ang="0">
                  <a:pos x="T10" y="T11"/>
                </a:cxn>
                <a:cxn ang="0">
                  <a:pos x="T12" y="T13"/>
                </a:cxn>
              </a:cxnLst>
              <a:rect l="0" t="0" r="r" b="b"/>
              <a:pathLst>
                <a:path w="41" h="114">
                  <a:moveTo>
                    <a:pt x="7" y="0"/>
                  </a:moveTo>
                  <a:cubicBezTo>
                    <a:pt x="0" y="0"/>
                    <a:pt x="0" y="0"/>
                    <a:pt x="0" y="0"/>
                  </a:cubicBezTo>
                  <a:cubicBezTo>
                    <a:pt x="0" y="114"/>
                    <a:pt x="0" y="114"/>
                    <a:pt x="0" y="114"/>
                  </a:cubicBezTo>
                  <a:cubicBezTo>
                    <a:pt x="2" y="114"/>
                    <a:pt x="4" y="114"/>
                    <a:pt x="6" y="114"/>
                  </a:cubicBezTo>
                  <a:cubicBezTo>
                    <a:pt x="16" y="114"/>
                    <a:pt x="28" y="114"/>
                    <a:pt x="40" y="112"/>
                  </a:cubicBezTo>
                  <a:cubicBezTo>
                    <a:pt x="41" y="112"/>
                    <a:pt x="41" y="111"/>
                    <a:pt x="41" y="111"/>
                  </a:cubicBezTo>
                  <a:cubicBezTo>
                    <a:pt x="7" y="0"/>
                    <a:pt x="7" y="0"/>
                    <a:pt x="7" y="0"/>
                  </a:cubicBezTo>
                </a:path>
              </a:pathLst>
            </a:custGeom>
            <a:solidFill>
              <a:srgbClr val="82B73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grpSp>
      <p:grpSp>
        <p:nvGrpSpPr>
          <p:cNvPr id="487" name="Group 7"/>
          <p:cNvGrpSpPr/>
          <p:nvPr userDrawn="1"/>
        </p:nvGrpSpPr>
        <p:grpSpPr>
          <a:xfrm rot="10800000" flipV="1">
            <a:off x="5686437" y="6225657"/>
            <a:ext cx="407214" cy="1299095"/>
            <a:chOff x="6959786" y="5355294"/>
            <a:chExt cx="407320" cy="1502706"/>
          </a:xfrm>
        </p:grpSpPr>
        <p:sp>
          <p:nvSpPr>
            <p:cNvPr id="488" name="Freeform 17"/>
            <p:cNvSpPr>
              <a:spLocks/>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89" name="Freeform 18"/>
            <p:cNvSpPr>
              <a:spLocks/>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90" name="Freeform 19"/>
            <p:cNvSpPr>
              <a:spLocks/>
            </p:cNvSpPr>
            <p:nvPr/>
          </p:nvSpPr>
          <p:spPr bwMode="auto">
            <a:xfrm>
              <a:off x="7058755" y="5786851"/>
              <a:ext cx="123879" cy="1068456"/>
            </a:xfrm>
            <a:custGeom>
              <a:avLst/>
              <a:gdLst>
                <a:gd name="T0" fmla="*/ 78 w 78"/>
                <a:gd name="T1" fmla="*/ 671 h 671"/>
                <a:gd name="T2" fmla="*/ 0 w 78"/>
                <a:gd name="T3" fmla="*/ 671 h 671"/>
                <a:gd name="T4" fmla="*/ 0 w 78"/>
                <a:gd name="T5" fmla="*/ 32 h 671"/>
                <a:gd name="T6" fmla="*/ 38 w 78"/>
                <a:gd name="T7" fmla="*/ 1 h 671"/>
                <a:gd name="T8" fmla="*/ 78 w 78"/>
                <a:gd name="T9" fmla="*/ 32 h 671"/>
                <a:gd name="T10" fmla="*/ 78 w 78"/>
                <a:gd name="T11" fmla="*/ 671 h 671"/>
              </a:gdLst>
              <a:ahLst/>
              <a:cxnLst>
                <a:cxn ang="0">
                  <a:pos x="T0" y="T1"/>
                </a:cxn>
                <a:cxn ang="0">
                  <a:pos x="T2" y="T3"/>
                </a:cxn>
                <a:cxn ang="0">
                  <a:pos x="T4" y="T5"/>
                </a:cxn>
                <a:cxn ang="0">
                  <a:pos x="T6" y="T7"/>
                </a:cxn>
                <a:cxn ang="0">
                  <a:pos x="T8" y="T9"/>
                </a:cxn>
                <a:cxn ang="0">
                  <a:pos x="T10" y="T11"/>
                </a:cxn>
              </a:cxnLst>
              <a:rect l="0" t="0" r="r" b="b"/>
              <a:pathLst>
                <a:path w="78" h="671">
                  <a:moveTo>
                    <a:pt x="78" y="671"/>
                  </a:moveTo>
                  <a:cubicBezTo>
                    <a:pt x="0" y="671"/>
                    <a:pt x="0" y="671"/>
                    <a:pt x="0" y="671"/>
                  </a:cubicBezTo>
                  <a:cubicBezTo>
                    <a:pt x="0" y="32"/>
                    <a:pt x="0" y="32"/>
                    <a:pt x="0" y="32"/>
                  </a:cubicBezTo>
                  <a:cubicBezTo>
                    <a:pt x="0" y="32"/>
                    <a:pt x="4" y="1"/>
                    <a:pt x="38" y="1"/>
                  </a:cubicBezTo>
                  <a:cubicBezTo>
                    <a:pt x="72" y="0"/>
                    <a:pt x="78" y="32"/>
                    <a:pt x="78" y="32"/>
                  </a:cubicBezTo>
                  <a:cubicBezTo>
                    <a:pt x="78" y="671"/>
                    <a:pt x="78" y="671"/>
                    <a:pt x="78" y="671"/>
                  </a:cubicBezTo>
                </a:path>
              </a:pathLst>
            </a:custGeom>
            <a:solidFill>
              <a:srgbClr val="44546A">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91" name="Freeform 20"/>
            <p:cNvSpPr>
              <a:spLocks/>
            </p:cNvSpPr>
            <p:nvPr/>
          </p:nvSpPr>
          <p:spPr bwMode="auto">
            <a:xfrm>
              <a:off x="7181287"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F778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92" name="Freeform 21"/>
            <p:cNvSpPr>
              <a:spLocks/>
            </p:cNvSpPr>
            <p:nvPr/>
          </p:nvSpPr>
          <p:spPr bwMode="auto">
            <a:xfrm>
              <a:off x="6959786"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44546A">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93" name="Freeform 22"/>
            <p:cNvSpPr>
              <a:spLocks/>
            </p:cNvSpPr>
            <p:nvPr/>
          </p:nvSpPr>
          <p:spPr bwMode="auto">
            <a:xfrm>
              <a:off x="7056735" y="5357314"/>
              <a:ext cx="130611" cy="191204"/>
            </a:xfrm>
            <a:custGeom>
              <a:avLst/>
              <a:gdLst>
                <a:gd name="T0" fmla="*/ 0 w 82"/>
                <a:gd name="T1" fmla="*/ 110 h 120"/>
                <a:gd name="T2" fmla="*/ 82 w 82"/>
                <a:gd name="T3" fmla="*/ 112 h 120"/>
                <a:gd name="T4" fmla="*/ 48 w 82"/>
                <a:gd name="T5" fmla="*/ 0 h 120"/>
                <a:gd name="T6" fmla="*/ 28 w 82"/>
                <a:gd name="T7" fmla="*/ 0 h 120"/>
                <a:gd name="T8" fmla="*/ 0 w 82"/>
                <a:gd name="T9" fmla="*/ 110 h 120"/>
              </a:gdLst>
              <a:ahLst/>
              <a:cxnLst>
                <a:cxn ang="0">
                  <a:pos x="T0" y="T1"/>
                </a:cxn>
                <a:cxn ang="0">
                  <a:pos x="T2" y="T3"/>
                </a:cxn>
                <a:cxn ang="0">
                  <a:pos x="T4" y="T5"/>
                </a:cxn>
                <a:cxn ang="0">
                  <a:pos x="T6" y="T7"/>
                </a:cxn>
                <a:cxn ang="0">
                  <a:pos x="T8" y="T9"/>
                </a:cxn>
              </a:cxnLst>
              <a:rect l="0" t="0" r="r" b="b"/>
              <a:pathLst>
                <a:path w="82" h="120">
                  <a:moveTo>
                    <a:pt x="0" y="110"/>
                  </a:moveTo>
                  <a:cubicBezTo>
                    <a:pt x="0" y="110"/>
                    <a:pt x="39" y="120"/>
                    <a:pt x="82" y="112"/>
                  </a:cubicBezTo>
                  <a:cubicBezTo>
                    <a:pt x="48" y="0"/>
                    <a:pt x="48" y="0"/>
                    <a:pt x="48" y="0"/>
                  </a:cubicBezTo>
                  <a:cubicBezTo>
                    <a:pt x="28" y="0"/>
                    <a:pt x="28" y="0"/>
                    <a:pt x="28" y="0"/>
                  </a:cubicBezTo>
                  <a:cubicBezTo>
                    <a:pt x="0" y="110"/>
                    <a:pt x="0" y="110"/>
                    <a:pt x="0" y="110"/>
                  </a:cubicBezTo>
                </a:path>
              </a:pathLst>
            </a:custGeom>
            <a:solidFill>
              <a:srgbClr val="44546A">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94" name="Freeform 45"/>
            <p:cNvSpPr>
              <a:spLocks/>
            </p:cNvSpPr>
            <p:nvPr/>
          </p:nvSpPr>
          <p:spPr bwMode="auto">
            <a:xfrm>
              <a:off x="7117328" y="5355294"/>
              <a:ext cx="249778" cy="1502706"/>
            </a:xfrm>
            <a:custGeom>
              <a:avLst/>
              <a:gdLst>
                <a:gd name="T0" fmla="*/ 34 w 157"/>
                <a:gd name="T1" fmla="*/ 0 h 944"/>
                <a:gd name="T2" fmla="*/ 0 w 157"/>
                <a:gd name="T3" fmla="*/ 1 h 944"/>
                <a:gd name="T4" fmla="*/ 0 w 157"/>
                <a:gd name="T5" fmla="*/ 1 h 944"/>
                <a:gd name="T6" fmla="*/ 10 w 157"/>
                <a:gd name="T7" fmla="*/ 1 h 944"/>
                <a:gd name="T8" fmla="*/ 44 w 157"/>
                <a:gd name="T9" fmla="*/ 113 h 944"/>
                <a:gd name="T10" fmla="*/ 44 w 157"/>
                <a:gd name="T11" fmla="*/ 113 h 944"/>
                <a:gd name="T12" fmla="*/ 98 w 157"/>
                <a:gd name="T13" fmla="*/ 284 h 944"/>
                <a:gd name="T14" fmla="*/ 97 w 157"/>
                <a:gd name="T15" fmla="*/ 286 h 944"/>
                <a:gd name="T16" fmla="*/ 103 w 157"/>
                <a:gd name="T17" fmla="*/ 301 h 944"/>
                <a:gd name="T18" fmla="*/ 103 w 157"/>
                <a:gd name="T19" fmla="*/ 941 h 944"/>
                <a:gd name="T20" fmla="*/ 41 w 157"/>
                <a:gd name="T21" fmla="*/ 941 h 944"/>
                <a:gd name="T22" fmla="*/ 41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10" y="1"/>
                    <a:pt x="10" y="1"/>
                    <a:pt x="10" y="1"/>
                  </a:cubicBezTo>
                  <a:cubicBezTo>
                    <a:pt x="44" y="113"/>
                    <a:pt x="44" y="113"/>
                    <a:pt x="44" y="113"/>
                  </a:cubicBezTo>
                  <a:cubicBezTo>
                    <a:pt x="44" y="113"/>
                    <a:pt x="44" y="113"/>
                    <a:pt x="44" y="113"/>
                  </a:cubicBezTo>
                  <a:cubicBezTo>
                    <a:pt x="98" y="284"/>
                    <a:pt x="98" y="284"/>
                    <a:pt x="98" y="284"/>
                  </a:cubicBezTo>
                  <a:cubicBezTo>
                    <a:pt x="97" y="286"/>
                    <a:pt x="97" y="286"/>
                    <a:pt x="97" y="286"/>
                  </a:cubicBezTo>
                  <a:cubicBezTo>
                    <a:pt x="101" y="293"/>
                    <a:pt x="103" y="301"/>
                    <a:pt x="103" y="301"/>
                  </a:cubicBezTo>
                  <a:cubicBezTo>
                    <a:pt x="103" y="941"/>
                    <a:pt x="103" y="941"/>
                    <a:pt x="103" y="941"/>
                  </a:cubicBezTo>
                  <a:cubicBezTo>
                    <a:pt x="41" y="941"/>
                    <a:pt x="41" y="941"/>
                    <a:pt x="41" y="941"/>
                  </a:cubicBezTo>
                  <a:cubicBezTo>
                    <a:pt x="41" y="942"/>
                    <a:pt x="41" y="942"/>
                    <a:pt x="41"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95" name="Freeform 46"/>
            <p:cNvSpPr>
              <a:spLocks/>
            </p:cNvSpPr>
            <p:nvPr/>
          </p:nvSpPr>
          <p:spPr bwMode="auto">
            <a:xfrm>
              <a:off x="7117328" y="5535727"/>
              <a:ext cx="156195" cy="295559"/>
            </a:xfrm>
            <a:custGeom>
              <a:avLst/>
              <a:gdLst>
                <a:gd name="T0" fmla="*/ 44 w 98"/>
                <a:gd name="T1" fmla="*/ 0 h 186"/>
                <a:gd name="T2" fmla="*/ 9 w 98"/>
                <a:gd name="T3" fmla="*/ 3 h 186"/>
                <a:gd name="T4" fmla="*/ 0 w 98"/>
                <a:gd name="T5" fmla="*/ 3 h 186"/>
                <a:gd name="T6" fmla="*/ 0 w 98"/>
                <a:gd name="T7" fmla="*/ 159 h 186"/>
                <a:gd name="T8" fmla="*/ 1 w 98"/>
                <a:gd name="T9" fmla="*/ 159 h 186"/>
                <a:gd name="T10" fmla="*/ 2 w 98"/>
                <a:gd name="T11" fmla="*/ 159 h 186"/>
                <a:gd name="T12" fmla="*/ 40 w 98"/>
                <a:gd name="T13" fmla="*/ 186 h 186"/>
                <a:gd name="T14" fmla="*/ 71 w 98"/>
                <a:gd name="T15" fmla="*/ 156 h 186"/>
                <a:gd name="T16" fmla="*/ 71 w 98"/>
                <a:gd name="T17" fmla="*/ 156 h 186"/>
                <a:gd name="T18" fmla="*/ 97 w 98"/>
                <a:gd name="T19" fmla="*/ 173 h 186"/>
                <a:gd name="T20" fmla="*/ 98 w 98"/>
                <a:gd name="T21" fmla="*/ 171 h 186"/>
                <a:gd name="T22" fmla="*/ 44 w 98"/>
                <a:gd name="T23"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8" h="186">
                  <a:moveTo>
                    <a:pt x="44" y="0"/>
                  </a:moveTo>
                  <a:cubicBezTo>
                    <a:pt x="31" y="2"/>
                    <a:pt x="20" y="3"/>
                    <a:pt x="9" y="3"/>
                  </a:cubicBezTo>
                  <a:cubicBezTo>
                    <a:pt x="6" y="3"/>
                    <a:pt x="3" y="3"/>
                    <a:pt x="0" y="3"/>
                  </a:cubicBezTo>
                  <a:cubicBezTo>
                    <a:pt x="0" y="159"/>
                    <a:pt x="0" y="159"/>
                    <a:pt x="0" y="159"/>
                  </a:cubicBezTo>
                  <a:cubicBezTo>
                    <a:pt x="0" y="159"/>
                    <a:pt x="1" y="159"/>
                    <a:pt x="1" y="159"/>
                  </a:cubicBezTo>
                  <a:cubicBezTo>
                    <a:pt x="2" y="159"/>
                    <a:pt x="2" y="159"/>
                    <a:pt x="2" y="159"/>
                  </a:cubicBezTo>
                  <a:cubicBezTo>
                    <a:pt x="27" y="159"/>
                    <a:pt x="37" y="177"/>
                    <a:pt x="40" y="186"/>
                  </a:cubicBezTo>
                  <a:cubicBezTo>
                    <a:pt x="42" y="179"/>
                    <a:pt x="48" y="157"/>
                    <a:pt x="71" y="156"/>
                  </a:cubicBezTo>
                  <a:cubicBezTo>
                    <a:pt x="71" y="156"/>
                    <a:pt x="71" y="156"/>
                    <a:pt x="71" y="156"/>
                  </a:cubicBezTo>
                  <a:cubicBezTo>
                    <a:pt x="85" y="156"/>
                    <a:pt x="92" y="165"/>
                    <a:pt x="97" y="173"/>
                  </a:cubicBezTo>
                  <a:cubicBezTo>
                    <a:pt x="98" y="171"/>
                    <a:pt x="98" y="171"/>
                    <a:pt x="98" y="171"/>
                  </a:cubicBezTo>
                  <a:cubicBezTo>
                    <a:pt x="44" y="0"/>
                    <a:pt x="44" y="0"/>
                    <a:pt x="44"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96" name="Freeform 47"/>
            <p:cNvSpPr>
              <a:spLocks/>
            </p:cNvSpPr>
            <p:nvPr/>
          </p:nvSpPr>
          <p:spPr bwMode="auto">
            <a:xfrm>
              <a:off x="7117328" y="5788871"/>
              <a:ext cx="65306" cy="1066436"/>
            </a:xfrm>
            <a:custGeom>
              <a:avLst/>
              <a:gdLst>
                <a:gd name="T0" fmla="*/ 2 w 41"/>
                <a:gd name="T1" fmla="*/ 0 h 670"/>
                <a:gd name="T2" fmla="*/ 1 w 41"/>
                <a:gd name="T3" fmla="*/ 0 h 670"/>
                <a:gd name="T4" fmla="*/ 0 w 41"/>
                <a:gd name="T5" fmla="*/ 0 h 670"/>
                <a:gd name="T6" fmla="*/ 0 w 41"/>
                <a:gd name="T7" fmla="*/ 670 h 670"/>
                <a:gd name="T8" fmla="*/ 41 w 41"/>
                <a:gd name="T9" fmla="*/ 670 h 670"/>
                <a:gd name="T10" fmla="*/ 41 w 41"/>
                <a:gd name="T11" fmla="*/ 669 h 670"/>
                <a:gd name="T12" fmla="*/ 40 w 41"/>
                <a:gd name="T13" fmla="*/ 669 h 670"/>
                <a:gd name="T14" fmla="*/ 40 w 41"/>
                <a:gd name="T15" fmla="*/ 29 h 670"/>
                <a:gd name="T16" fmla="*/ 40 w 41"/>
                <a:gd name="T17" fmla="*/ 27 h 670"/>
                <a:gd name="T18" fmla="*/ 2 w 41"/>
                <a:gd name="T19" fmla="*/ 0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670">
                  <a:moveTo>
                    <a:pt x="2" y="0"/>
                  </a:moveTo>
                  <a:cubicBezTo>
                    <a:pt x="2" y="0"/>
                    <a:pt x="2" y="0"/>
                    <a:pt x="1" y="0"/>
                  </a:cubicBezTo>
                  <a:cubicBezTo>
                    <a:pt x="1" y="0"/>
                    <a:pt x="0" y="0"/>
                    <a:pt x="0" y="0"/>
                  </a:cubicBezTo>
                  <a:cubicBezTo>
                    <a:pt x="0" y="670"/>
                    <a:pt x="0" y="670"/>
                    <a:pt x="0" y="670"/>
                  </a:cubicBezTo>
                  <a:cubicBezTo>
                    <a:pt x="41" y="670"/>
                    <a:pt x="41" y="670"/>
                    <a:pt x="41" y="670"/>
                  </a:cubicBezTo>
                  <a:cubicBezTo>
                    <a:pt x="41" y="669"/>
                    <a:pt x="41" y="669"/>
                    <a:pt x="41" y="669"/>
                  </a:cubicBezTo>
                  <a:cubicBezTo>
                    <a:pt x="40" y="669"/>
                    <a:pt x="40" y="669"/>
                    <a:pt x="40" y="669"/>
                  </a:cubicBezTo>
                  <a:cubicBezTo>
                    <a:pt x="40" y="29"/>
                    <a:pt x="40" y="29"/>
                    <a:pt x="40" y="29"/>
                  </a:cubicBezTo>
                  <a:cubicBezTo>
                    <a:pt x="40" y="29"/>
                    <a:pt x="40" y="28"/>
                    <a:pt x="40" y="27"/>
                  </a:cubicBezTo>
                  <a:cubicBezTo>
                    <a:pt x="37" y="18"/>
                    <a:pt x="27" y="0"/>
                    <a:pt x="2" y="0"/>
                  </a:cubicBezTo>
                </a:path>
              </a:pathLst>
            </a:custGeom>
            <a:solidFill>
              <a:srgbClr val="44546A"/>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97" name="Freeform 48"/>
            <p:cNvSpPr>
              <a:spLocks/>
            </p:cNvSpPr>
            <p:nvPr/>
          </p:nvSpPr>
          <p:spPr bwMode="auto">
            <a:xfrm>
              <a:off x="7181287"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1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1" y="672"/>
                    <a:pt x="1" y="672"/>
                    <a:pt x="1"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44546A"/>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98" name="Freeform 49"/>
            <p:cNvSpPr>
              <a:spLocks/>
            </p:cNvSpPr>
            <p:nvPr/>
          </p:nvSpPr>
          <p:spPr bwMode="auto">
            <a:xfrm>
              <a:off x="7117328" y="5357314"/>
              <a:ext cx="70019" cy="183125"/>
            </a:xfrm>
            <a:custGeom>
              <a:avLst/>
              <a:gdLst>
                <a:gd name="T0" fmla="*/ 10 w 44"/>
                <a:gd name="T1" fmla="*/ 0 h 115"/>
                <a:gd name="T2" fmla="*/ 0 w 44"/>
                <a:gd name="T3" fmla="*/ 0 h 115"/>
                <a:gd name="T4" fmla="*/ 0 w 44"/>
                <a:gd name="T5" fmla="*/ 115 h 115"/>
                <a:gd name="T6" fmla="*/ 9 w 44"/>
                <a:gd name="T7" fmla="*/ 115 h 115"/>
                <a:gd name="T8" fmla="*/ 44 w 44"/>
                <a:gd name="T9" fmla="*/ 112 h 115"/>
                <a:gd name="T10" fmla="*/ 44 w 44"/>
                <a:gd name="T11" fmla="*/ 112 h 115"/>
                <a:gd name="T12" fmla="*/ 10 w 44"/>
                <a:gd name="T13" fmla="*/ 0 h 115"/>
              </a:gdLst>
              <a:ahLst/>
              <a:cxnLst>
                <a:cxn ang="0">
                  <a:pos x="T0" y="T1"/>
                </a:cxn>
                <a:cxn ang="0">
                  <a:pos x="T2" y="T3"/>
                </a:cxn>
                <a:cxn ang="0">
                  <a:pos x="T4" y="T5"/>
                </a:cxn>
                <a:cxn ang="0">
                  <a:pos x="T6" y="T7"/>
                </a:cxn>
                <a:cxn ang="0">
                  <a:pos x="T8" y="T9"/>
                </a:cxn>
                <a:cxn ang="0">
                  <a:pos x="T10" y="T11"/>
                </a:cxn>
                <a:cxn ang="0">
                  <a:pos x="T12" y="T13"/>
                </a:cxn>
              </a:cxnLst>
              <a:rect l="0" t="0" r="r" b="b"/>
              <a:pathLst>
                <a:path w="44" h="115">
                  <a:moveTo>
                    <a:pt x="10" y="0"/>
                  </a:moveTo>
                  <a:cubicBezTo>
                    <a:pt x="0" y="0"/>
                    <a:pt x="0" y="0"/>
                    <a:pt x="0" y="0"/>
                  </a:cubicBezTo>
                  <a:cubicBezTo>
                    <a:pt x="0" y="115"/>
                    <a:pt x="0" y="115"/>
                    <a:pt x="0" y="115"/>
                  </a:cubicBezTo>
                  <a:cubicBezTo>
                    <a:pt x="3" y="115"/>
                    <a:pt x="6" y="115"/>
                    <a:pt x="9" y="115"/>
                  </a:cubicBezTo>
                  <a:cubicBezTo>
                    <a:pt x="20" y="115"/>
                    <a:pt x="31" y="114"/>
                    <a:pt x="44" y="112"/>
                  </a:cubicBezTo>
                  <a:cubicBezTo>
                    <a:pt x="44" y="112"/>
                    <a:pt x="44" y="112"/>
                    <a:pt x="44" y="112"/>
                  </a:cubicBezTo>
                  <a:cubicBezTo>
                    <a:pt x="10" y="0"/>
                    <a:pt x="10" y="0"/>
                    <a:pt x="10" y="0"/>
                  </a:cubicBezTo>
                </a:path>
              </a:pathLst>
            </a:custGeom>
            <a:solidFill>
              <a:srgbClr val="44546A"/>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grpSp>
      <p:grpSp>
        <p:nvGrpSpPr>
          <p:cNvPr id="499" name="Group 5"/>
          <p:cNvGrpSpPr/>
          <p:nvPr userDrawn="1"/>
        </p:nvGrpSpPr>
        <p:grpSpPr>
          <a:xfrm rot="10800000" flipV="1">
            <a:off x="6250822" y="6225656"/>
            <a:ext cx="403847" cy="2167807"/>
            <a:chOff x="6007804" y="4266641"/>
            <a:chExt cx="403952" cy="2588666"/>
          </a:xfrm>
        </p:grpSpPr>
        <p:sp>
          <p:nvSpPr>
            <p:cNvPr id="500" name="Freeform 29"/>
            <p:cNvSpPr>
              <a:spLocks/>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501" name="Freeform 30"/>
            <p:cNvSpPr>
              <a:spLocks/>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502" name="Freeform 31"/>
            <p:cNvSpPr>
              <a:spLocks/>
            </p:cNvSpPr>
            <p:nvPr/>
          </p:nvSpPr>
          <p:spPr bwMode="auto">
            <a:xfrm>
              <a:off x="6104752" y="4694831"/>
              <a:ext cx="125899" cy="2160476"/>
            </a:xfrm>
            <a:custGeom>
              <a:avLst/>
              <a:gdLst>
                <a:gd name="T0" fmla="*/ 79 w 79"/>
                <a:gd name="T1" fmla="*/ 1357 h 1357"/>
                <a:gd name="T2" fmla="*/ 0 w 79"/>
                <a:gd name="T3" fmla="*/ 1357 h 1357"/>
                <a:gd name="T4" fmla="*/ 0 w 79"/>
                <a:gd name="T5" fmla="*/ 32 h 1357"/>
                <a:gd name="T6" fmla="*/ 39 w 79"/>
                <a:gd name="T7" fmla="*/ 1 h 1357"/>
                <a:gd name="T8" fmla="*/ 79 w 79"/>
                <a:gd name="T9" fmla="*/ 32 h 1357"/>
                <a:gd name="T10" fmla="*/ 79 w 79"/>
                <a:gd name="T11" fmla="*/ 1357 h 1357"/>
              </a:gdLst>
              <a:ahLst/>
              <a:cxnLst>
                <a:cxn ang="0">
                  <a:pos x="T0" y="T1"/>
                </a:cxn>
                <a:cxn ang="0">
                  <a:pos x="T2" y="T3"/>
                </a:cxn>
                <a:cxn ang="0">
                  <a:pos x="T4" y="T5"/>
                </a:cxn>
                <a:cxn ang="0">
                  <a:pos x="T6" y="T7"/>
                </a:cxn>
                <a:cxn ang="0">
                  <a:pos x="T8" y="T9"/>
                </a:cxn>
                <a:cxn ang="0">
                  <a:pos x="T10" y="T11"/>
                </a:cxn>
              </a:cxnLst>
              <a:rect l="0" t="0" r="r" b="b"/>
              <a:pathLst>
                <a:path w="79" h="1357">
                  <a:moveTo>
                    <a:pt x="79" y="1357"/>
                  </a:moveTo>
                  <a:cubicBezTo>
                    <a:pt x="0" y="1357"/>
                    <a:pt x="0" y="1357"/>
                    <a:pt x="0" y="1357"/>
                  </a:cubicBezTo>
                  <a:cubicBezTo>
                    <a:pt x="0" y="32"/>
                    <a:pt x="0" y="32"/>
                    <a:pt x="0" y="32"/>
                  </a:cubicBezTo>
                  <a:cubicBezTo>
                    <a:pt x="0" y="32"/>
                    <a:pt x="5" y="1"/>
                    <a:pt x="39" y="1"/>
                  </a:cubicBezTo>
                  <a:cubicBezTo>
                    <a:pt x="73" y="0"/>
                    <a:pt x="79" y="32"/>
                    <a:pt x="79" y="32"/>
                  </a:cubicBezTo>
                  <a:cubicBezTo>
                    <a:pt x="79" y="1357"/>
                    <a:pt x="79" y="1357"/>
                    <a:pt x="79" y="1357"/>
                  </a:cubicBezTo>
                </a:path>
              </a:pathLst>
            </a:custGeom>
            <a:solidFill>
              <a:srgbClr val="F39C11">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503" name="Freeform 32"/>
            <p:cNvSpPr>
              <a:spLocks/>
            </p:cNvSpPr>
            <p:nvPr/>
          </p:nvSpPr>
          <p:spPr bwMode="auto">
            <a:xfrm>
              <a:off x="6228631" y="4692138"/>
              <a:ext cx="100315" cy="2161149"/>
            </a:xfrm>
            <a:custGeom>
              <a:avLst/>
              <a:gdLst>
                <a:gd name="T0" fmla="*/ 63 w 63"/>
                <a:gd name="T1" fmla="*/ 1358 h 1358"/>
                <a:gd name="T2" fmla="*/ 0 w 63"/>
                <a:gd name="T3" fmla="*/ 1358 h 1358"/>
                <a:gd name="T4" fmla="*/ 0 w 63"/>
                <a:gd name="T5" fmla="*/ 32 h 1358"/>
                <a:gd name="T6" fmla="*/ 30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0" y="0"/>
                  </a:cubicBezTo>
                  <a:cubicBezTo>
                    <a:pt x="57" y="0"/>
                    <a:pt x="63" y="32"/>
                    <a:pt x="63" y="32"/>
                  </a:cubicBezTo>
                  <a:cubicBezTo>
                    <a:pt x="63" y="1358"/>
                    <a:pt x="63" y="1358"/>
                    <a:pt x="63" y="1358"/>
                  </a:cubicBezTo>
                </a:path>
              </a:pathLst>
            </a:custGeom>
            <a:solidFill>
              <a:srgbClr val="FFB1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504" name="Freeform 33"/>
            <p:cNvSpPr>
              <a:spLocks/>
            </p:cNvSpPr>
            <p:nvPr/>
          </p:nvSpPr>
          <p:spPr bwMode="auto">
            <a:xfrm>
              <a:off x="6007804" y="4692138"/>
              <a:ext cx="100315" cy="2161149"/>
            </a:xfrm>
            <a:custGeom>
              <a:avLst/>
              <a:gdLst>
                <a:gd name="T0" fmla="*/ 63 w 63"/>
                <a:gd name="T1" fmla="*/ 1358 h 1358"/>
                <a:gd name="T2" fmla="*/ 0 w 63"/>
                <a:gd name="T3" fmla="*/ 1358 h 1358"/>
                <a:gd name="T4" fmla="*/ 0 w 63"/>
                <a:gd name="T5" fmla="*/ 32 h 1358"/>
                <a:gd name="T6" fmla="*/ 31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1" y="0"/>
                  </a:cubicBezTo>
                  <a:cubicBezTo>
                    <a:pt x="58" y="0"/>
                    <a:pt x="63" y="32"/>
                    <a:pt x="63" y="32"/>
                  </a:cubicBezTo>
                  <a:lnTo>
                    <a:pt x="63" y="1358"/>
                  </a:lnTo>
                  <a:close/>
                </a:path>
              </a:pathLst>
            </a:custGeom>
            <a:solidFill>
              <a:srgbClr val="F39C11">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505" name="Freeform 34"/>
            <p:cNvSpPr>
              <a:spLocks/>
            </p:cNvSpPr>
            <p:nvPr/>
          </p:nvSpPr>
          <p:spPr bwMode="auto">
            <a:xfrm>
              <a:off x="6104752" y="4268661"/>
              <a:ext cx="129265" cy="185818"/>
            </a:xfrm>
            <a:custGeom>
              <a:avLst/>
              <a:gdLst>
                <a:gd name="T0" fmla="*/ 0 w 81"/>
                <a:gd name="T1" fmla="*/ 107 h 117"/>
                <a:gd name="T2" fmla="*/ 81 w 81"/>
                <a:gd name="T3" fmla="*/ 109 h 117"/>
                <a:gd name="T4" fmla="*/ 48 w 81"/>
                <a:gd name="T5" fmla="*/ 0 h 117"/>
                <a:gd name="T6" fmla="*/ 28 w 81"/>
                <a:gd name="T7" fmla="*/ 0 h 117"/>
                <a:gd name="T8" fmla="*/ 0 w 81"/>
                <a:gd name="T9" fmla="*/ 107 h 117"/>
              </a:gdLst>
              <a:ahLst/>
              <a:cxnLst>
                <a:cxn ang="0">
                  <a:pos x="T0" y="T1"/>
                </a:cxn>
                <a:cxn ang="0">
                  <a:pos x="T2" y="T3"/>
                </a:cxn>
                <a:cxn ang="0">
                  <a:pos x="T4" y="T5"/>
                </a:cxn>
                <a:cxn ang="0">
                  <a:pos x="T6" y="T7"/>
                </a:cxn>
                <a:cxn ang="0">
                  <a:pos x="T8" y="T9"/>
                </a:cxn>
              </a:cxnLst>
              <a:rect l="0" t="0" r="r" b="b"/>
              <a:pathLst>
                <a:path w="81" h="117">
                  <a:moveTo>
                    <a:pt x="0" y="107"/>
                  </a:moveTo>
                  <a:cubicBezTo>
                    <a:pt x="0" y="107"/>
                    <a:pt x="39" y="117"/>
                    <a:pt x="81" y="109"/>
                  </a:cubicBezTo>
                  <a:cubicBezTo>
                    <a:pt x="48" y="0"/>
                    <a:pt x="48" y="0"/>
                    <a:pt x="48" y="0"/>
                  </a:cubicBezTo>
                  <a:cubicBezTo>
                    <a:pt x="28" y="0"/>
                    <a:pt x="28" y="0"/>
                    <a:pt x="28" y="0"/>
                  </a:cubicBezTo>
                  <a:cubicBezTo>
                    <a:pt x="0" y="107"/>
                    <a:pt x="0" y="107"/>
                    <a:pt x="0" y="107"/>
                  </a:cubicBezTo>
                </a:path>
              </a:pathLst>
            </a:custGeom>
            <a:solidFill>
              <a:srgbClr val="F39C11">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506" name="Freeform 50"/>
            <p:cNvSpPr>
              <a:spLocks/>
            </p:cNvSpPr>
            <p:nvPr/>
          </p:nvSpPr>
          <p:spPr bwMode="auto">
            <a:xfrm>
              <a:off x="6173424" y="4266641"/>
              <a:ext cx="238332" cy="2588666"/>
            </a:xfrm>
            <a:custGeom>
              <a:avLst/>
              <a:gdLst>
                <a:gd name="T0" fmla="*/ 27 w 150"/>
                <a:gd name="T1" fmla="*/ 0 h 1626"/>
                <a:gd name="T2" fmla="*/ 0 w 150"/>
                <a:gd name="T3" fmla="*/ 1 h 1626"/>
                <a:gd name="T4" fmla="*/ 5 w 150"/>
                <a:gd name="T5" fmla="*/ 1 h 1626"/>
                <a:gd name="T6" fmla="*/ 38 w 150"/>
                <a:gd name="T7" fmla="*/ 110 h 1626"/>
                <a:gd name="T8" fmla="*/ 92 w 150"/>
                <a:gd name="T9" fmla="*/ 282 h 1626"/>
                <a:gd name="T10" fmla="*/ 92 w 150"/>
                <a:gd name="T11" fmla="*/ 284 h 1626"/>
                <a:gd name="T12" fmla="*/ 98 w 150"/>
                <a:gd name="T13" fmla="*/ 299 h 1626"/>
                <a:gd name="T14" fmla="*/ 98 w 150"/>
                <a:gd name="T15" fmla="*/ 1625 h 1626"/>
                <a:gd name="T16" fmla="*/ 36 w 150"/>
                <a:gd name="T17" fmla="*/ 1625 h 1626"/>
                <a:gd name="T18" fmla="*/ 36 w 150"/>
                <a:gd name="T19" fmla="*/ 1626 h 1626"/>
                <a:gd name="T20" fmla="*/ 150 w 150"/>
                <a:gd name="T21" fmla="*/ 1626 h 1626"/>
                <a:gd name="T22" fmla="*/ 135 w 150"/>
                <a:gd name="T23" fmla="*/ 290 h 1626"/>
                <a:gd name="T24" fmla="*/ 27 w 150"/>
                <a:gd name="T25" fmla="*/ 0 h 1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0" h="1626">
                  <a:moveTo>
                    <a:pt x="27" y="0"/>
                  </a:moveTo>
                  <a:cubicBezTo>
                    <a:pt x="0" y="1"/>
                    <a:pt x="0" y="1"/>
                    <a:pt x="0" y="1"/>
                  </a:cubicBezTo>
                  <a:cubicBezTo>
                    <a:pt x="5" y="1"/>
                    <a:pt x="5" y="1"/>
                    <a:pt x="5" y="1"/>
                  </a:cubicBezTo>
                  <a:cubicBezTo>
                    <a:pt x="38" y="110"/>
                    <a:pt x="38" y="110"/>
                    <a:pt x="38" y="110"/>
                  </a:cubicBezTo>
                  <a:cubicBezTo>
                    <a:pt x="92" y="282"/>
                    <a:pt x="92" y="282"/>
                    <a:pt x="92" y="282"/>
                  </a:cubicBezTo>
                  <a:cubicBezTo>
                    <a:pt x="92" y="284"/>
                    <a:pt x="92" y="284"/>
                    <a:pt x="92" y="284"/>
                  </a:cubicBezTo>
                  <a:cubicBezTo>
                    <a:pt x="96" y="291"/>
                    <a:pt x="98" y="299"/>
                    <a:pt x="98" y="299"/>
                  </a:cubicBezTo>
                  <a:cubicBezTo>
                    <a:pt x="98" y="1625"/>
                    <a:pt x="98" y="1625"/>
                    <a:pt x="98" y="1625"/>
                  </a:cubicBezTo>
                  <a:cubicBezTo>
                    <a:pt x="36" y="1625"/>
                    <a:pt x="36" y="1625"/>
                    <a:pt x="36" y="1625"/>
                  </a:cubicBezTo>
                  <a:cubicBezTo>
                    <a:pt x="36" y="1626"/>
                    <a:pt x="36" y="1626"/>
                    <a:pt x="36" y="1626"/>
                  </a:cubicBezTo>
                  <a:cubicBezTo>
                    <a:pt x="150" y="1626"/>
                    <a:pt x="150" y="1626"/>
                    <a:pt x="150" y="1626"/>
                  </a:cubicBezTo>
                  <a:cubicBezTo>
                    <a:pt x="135" y="290"/>
                    <a:pt x="135" y="290"/>
                    <a:pt x="135" y="290"/>
                  </a:cubicBezTo>
                  <a:cubicBezTo>
                    <a:pt x="27" y="0"/>
                    <a:pt x="27" y="0"/>
                    <a:pt x="27"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507" name="Freeform 51"/>
            <p:cNvSpPr>
              <a:spLocks/>
            </p:cNvSpPr>
            <p:nvPr/>
          </p:nvSpPr>
          <p:spPr bwMode="auto">
            <a:xfrm>
              <a:off x="6161979" y="4441687"/>
              <a:ext cx="157542" cy="298252"/>
            </a:xfrm>
            <a:custGeom>
              <a:avLst/>
              <a:gdLst>
                <a:gd name="T0" fmla="*/ 45 w 99"/>
                <a:gd name="T1" fmla="*/ 0 h 187"/>
                <a:gd name="T2" fmla="*/ 45 w 99"/>
                <a:gd name="T3" fmla="*/ 0 h 187"/>
                <a:gd name="T4" fmla="*/ 11 w 99"/>
                <a:gd name="T5" fmla="*/ 3 h 187"/>
                <a:gd name="T6" fmla="*/ 0 w 99"/>
                <a:gd name="T7" fmla="*/ 3 h 187"/>
                <a:gd name="T8" fmla="*/ 0 w 99"/>
                <a:gd name="T9" fmla="*/ 160 h 187"/>
                <a:gd name="T10" fmla="*/ 3 w 99"/>
                <a:gd name="T11" fmla="*/ 160 h 187"/>
                <a:gd name="T12" fmla="*/ 4 w 99"/>
                <a:gd name="T13" fmla="*/ 160 h 187"/>
                <a:gd name="T14" fmla="*/ 42 w 99"/>
                <a:gd name="T15" fmla="*/ 187 h 187"/>
                <a:gd name="T16" fmla="*/ 72 w 99"/>
                <a:gd name="T17" fmla="*/ 157 h 187"/>
                <a:gd name="T18" fmla="*/ 73 w 99"/>
                <a:gd name="T19" fmla="*/ 157 h 187"/>
                <a:gd name="T20" fmla="*/ 99 w 99"/>
                <a:gd name="T21" fmla="*/ 174 h 187"/>
                <a:gd name="T22" fmla="*/ 99 w 99"/>
                <a:gd name="T23" fmla="*/ 172 h 187"/>
                <a:gd name="T24" fmla="*/ 45 w 99"/>
                <a:gd name="T25"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187">
                  <a:moveTo>
                    <a:pt x="45" y="0"/>
                  </a:moveTo>
                  <a:cubicBezTo>
                    <a:pt x="45" y="0"/>
                    <a:pt x="45" y="0"/>
                    <a:pt x="45" y="0"/>
                  </a:cubicBezTo>
                  <a:cubicBezTo>
                    <a:pt x="33" y="2"/>
                    <a:pt x="21" y="3"/>
                    <a:pt x="11" y="3"/>
                  </a:cubicBezTo>
                  <a:cubicBezTo>
                    <a:pt x="7" y="3"/>
                    <a:pt x="3" y="3"/>
                    <a:pt x="0" y="3"/>
                  </a:cubicBezTo>
                  <a:cubicBezTo>
                    <a:pt x="0" y="160"/>
                    <a:pt x="0" y="160"/>
                    <a:pt x="0" y="160"/>
                  </a:cubicBezTo>
                  <a:cubicBezTo>
                    <a:pt x="1" y="160"/>
                    <a:pt x="2" y="160"/>
                    <a:pt x="3" y="160"/>
                  </a:cubicBezTo>
                  <a:cubicBezTo>
                    <a:pt x="3" y="160"/>
                    <a:pt x="4" y="160"/>
                    <a:pt x="4" y="160"/>
                  </a:cubicBezTo>
                  <a:cubicBezTo>
                    <a:pt x="29" y="160"/>
                    <a:pt x="39" y="178"/>
                    <a:pt x="42" y="187"/>
                  </a:cubicBezTo>
                  <a:cubicBezTo>
                    <a:pt x="44" y="179"/>
                    <a:pt x="50" y="158"/>
                    <a:pt x="72" y="157"/>
                  </a:cubicBezTo>
                  <a:cubicBezTo>
                    <a:pt x="73" y="157"/>
                    <a:pt x="73" y="157"/>
                    <a:pt x="73" y="157"/>
                  </a:cubicBezTo>
                  <a:cubicBezTo>
                    <a:pt x="87" y="157"/>
                    <a:pt x="94" y="166"/>
                    <a:pt x="99" y="174"/>
                  </a:cubicBezTo>
                  <a:cubicBezTo>
                    <a:pt x="99" y="172"/>
                    <a:pt x="99" y="172"/>
                    <a:pt x="99" y="172"/>
                  </a:cubicBezTo>
                  <a:cubicBezTo>
                    <a:pt x="45" y="0"/>
                    <a:pt x="45" y="0"/>
                    <a:pt x="45"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508" name="Freeform 52"/>
            <p:cNvSpPr>
              <a:spLocks/>
            </p:cNvSpPr>
            <p:nvPr/>
          </p:nvSpPr>
          <p:spPr bwMode="auto">
            <a:xfrm>
              <a:off x="6161979" y="4696851"/>
              <a:ext cx="68672" cy="2158456"/>
            </a:xfrm>
            <a:custGeom>
              <a:avLst/>
              <a:gdLst>
                <a:gd name="T0" fmla="*/ 4 w 43"/>
                <a:gd name="T1" fmla="*/ 0 h 1356"/>
                <a:gd name="T2" fmla="*/ 3 w 43"/>
                <a:gd name="T3" fmla="*/ 0 h 1356"/>
                <a:gd name="T4" fmla="*/ 0 w 43"/>
                <a:gd name="T5" fmla="*/ 0 h 1356"/>
                <a:gd name="T6" fmla="*/ 0 w 43"/>
                <a:gd name="T7" fmla="*/ 1356 h 1356"/>
                <a:gd name="T8" fmla="*/ 43 w 43"/>
                <a:gd name="T9" fmla="*/ 1356 h 1356"/>
                <a:gd name="T10" fmla="*/ 43 w 43"/>
                <a:gd name="T11" fmla="*/ 1355 h 1356"/>
                <a:gd name="T12" fmla="*/ 42 w 43"/>
                <a:gd name="T13" fmla="*/ 1355 h 1356"/>
                <a:gd name="T14" fmla="*/ 42 w 43"/>
                <a:gd name="T15" fmla="*/ 29 h 1356"/>
                <a:gd name="T16" fmla="*/ 42 w 43"/>
                <a:gd name="T17" fmla="*/ 27 h 1356"/>
                <a:gd name="T18" fmla="*/ 4 w 43"/>
                <a:gd name="T19"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1356">
                  <a:moveTo>
                    <a:pt x="4" y="0"/>
                  </a:moveTo>
                  <a:cubicBezTo>
                    <a:pt x="4" y="0"/>
                    <a:pt x="3" y="0"/>
                    <a:pt x="3" y="0"/>
                  </a:cubicBezTo>
                  <a:cubicBezTo>
                    <a:pt x="2" y="0"/>
                    <a:pt x="1" y="0"/>
                    <a:pt x="0" y="0"/>
                  </a:cubicBezTo>
                  <a:cubicBezTo>
                    <a:pt x="0" y="1356"/>
                    <a:pt x="0" y="1356"/>
                    <a:pt x="0" y="1356"/>
                  </a:cubicBezTo>
                  <a:cubicBezTo>
                    <a:pt x="43" y="1356"/>
                    <a:pt x="43" y="1356"/>
                    <a:pt x="43" y="1356"/>
                  </a:cubicBezTo>
                  <a:cubicBezTo>
                    <a:pt x="43" y="1355"/>
                    <a:pt x="43" y="1355"/>
                    <a:pt x="43" y="1355"/>
                  </a:cubicBezTo>
                  <a:cubicBezTo>
                    <a:pt x="42" y="1355"/>
                    <a:pt x="42" y="1355"/>
                    <a:pt x="42" y="1355"/>
                  </a:cubicBezTo>
                  <a:cubicBezTo>
                    <a:pt x="42" y="29"/>
                    <a:pt x="42" y="29"/>
                    <a:pt x="42" y="29"/>
                  </a:cubicBezTo>
                  <a:cubicBezTo>
                    <a:pt x="42" y="29"/>
                    <a:pt x="42" y="28"/>
                    <a:pt x="42" y="27"/>
                  </a:cubicBezTo>
                  <a:cubicBezTo>
                    <a:pt x="39" y="18"/>
                    <a:pt x="29" y="0"/>
                    <a:pt x="4" y="0"/>
                  </a:cubicBezTo>
                </a:path>
              </a:pathLst>
            </a:custGeom>
            <a:solidFill>
              <a:srgbClr val="F39C1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509" name="Freeform 53"/>
            <p:cNvSpPr>
              <a:spLocks/>
            </p:cNvSpPr>
            <p:nvPr/>
          </p:nvSpPr>
          <p:spPr bwMode="auto">
            <a:xfrm>
              <a:off x="6228631" y="4692138"/>
              <a:ext cx="100315" cy="2161149"/>
            </a:xfrm>
            <a:custGeom>
              <a:avLst/>
              <a:gdLst>
                <a:gd name="T0" fmla="*/ 31 w 63"/>
                <a:gd name="T1" fmla="*/ 0 h 1358"/>
                <a:gd name="T2" fmla="*/ 30 w 63"/>
                <a:gd name="T3" fmla="*/ 0 h 1358"/>
                <a:gd name="T4" fmla="*/ 0 w 63"/>
                <a:gd name="T5" fmla="*/ 30 h 1358"/>
                <a:gd name="T6" fmla="*/ 0 w 63"/>
                <a:gd name="T7" fmla="*/ 32 h 1358"/>
                <a:gd name="T8" fmla="*/ 0 w 63"/>
                <a:gd name="T9" fmla="*/ 1358 h 1358"/>
                <a:gd name="T10" fmla="*/ 1 w 63"/>
                <a:gd name="T11" fmla="*/ 1358 h 1358"/>
                <a:gd name="T12" fmla="*/ 63 w 63"/>
                <a:gd name="T13" fmla="*/ 1358 h 1358"/>
                <a:gd name="T14" fmla="*/ 63 w 63"/>
                <a:gd name="T15" fmla="*/ 32 h 1358"/>
                <a:gd name="T16" fmla="*/ 57 w 63"/>
                <a:gd name="T17" fmla="*/ 17 h 1358"/>
                <a:gd name="T18" fmla="*/ 31 w 63"/>
                <a:gd name="T19" fmla="*/ 0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358">
                  <a:moveTo>
                    <a:pt x="31" y="0"/>
                  </a:moveTo>
                  <a:cubicBezTo>
                    <a:pt x="31" y="0"/>
                    <a:pt x="31" y="0"/>
                    <a:pt x="30" y="0"/>
                  </a:cubicBezTo>
                  <a:cubicBezTo>
                    <a:pt x="8" y="1"/>
                    <a:pt x="2" y="22"/>
                    <a:pt x="0" y="30"/>
                  </a:cubicBezTo>
                  <a:cubicBezTo>
                    <a:pt x="0" y="31"/>
                    <a:pt x="0" y="32"/>
                    <a:pt x="0" y="32"/>
                  </a:cubicBezTo>
                  <a:cubicBezTo>
                    <a:pt x="0" y="1358"/>
                    <a:pt x="0" y="1358"/>
                    <a:pt x="0" y="1358"/>
                  </a:cubicBezTo>
                  <a:cubicBezTo>
                    <a:pt x="1" y="1358"/>
                    <a:pt x="1" y="1358"/>
                    <a:pt x="1" y="1358"/>
                  </a:cubicBezTo>
                  <a:cubicBezTo>
                    <a:pt x="63" y="1358"/>
                    <a:pt x="63" y="1358"/>
                    <a:pt x="63" y="1358"/>
                  </a:cubicBezTo>
                  <a:cubicBezTo>
                    <a:pt x="63" y="32"/>
                    <a:pt x="63" y="32"/>
                    <a:pt x="63" y="32"/>
                  </a:cubicBezTo>
                  <a:cubicBezTo>
                    <a:pt x="63" y="32"/>
                    <a:pt x="61" y="24"/>
                    <a:pt x="57" y="17"/>
                  </a:cubicBezTo>
                  <a:cubicBezTo>
                    <a:pt x="52" y="9"/>
                    <a:pt x="45" y="0"/>
                    <a:pt x="31" y="0"/>
                  </a:cubicBezTo>
                </a:path>
              </a:pathLst>
            </a:custGeom>
            <a:solidFill>
              <a:srgbClr val="F39C1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510" name="Freeform 54"/>
            <p:cNvSpPr>
              <a:spLocks/>
            </p:cNvSpPr>
            <p:nvPr/>
          </p:nvSpPr>
          <p:spPr bwMode="auto">
            <a:xfrm>
              <a:off x="6161979" y="4268661"/>
              <a:ext cx="72038" cy="178413"/>
            </a:xfrm>
            <a:custGeom>
              <a:avLst/>
              <a:gdLst>
                <a:gd name="T0" fmla="*/ 12 w 45"/>
                <a:gd name="T1" fmla="*/ 0 h 112"/>
                <a:gd name="T2" fmla="*/ 7 w 45"/>
                <a:gd name="T3" fmla="*/ 0 h 112"/>
                <a:gd name="T4" fmla="*/ 0 w 45"/>
                <a:gd name="T5" fmla="*/ 0 h 112"/>
                <a:gd name="T6" fmla="*/ 0 w 45"/>
                <a:gd name="T7" fmla="*/ 112 h 112"/>
                <a:gd name="T8" fmla="*/ 11 w 45"/>
                <a:gd name="T9" fmla="*/ 112 h 112"/>
                <a:gd name="T10" fmla="*/ 45 w 45"/>
                <a:gd name="T11" fmla="*/ 109 h 112"/>
                <a:gd name="T12" fmla="*/ 45 w 45"/>
                <a:gd name="T13" fmla="*/ 109 h 112"/>
                <a:gd name="T14" fmla="*/ 12 w 45"/>
                <a:gd name="T15" fmla="*/ 0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112">
                  <a:moveTo>
                    <a:pt x="12" y="0"/>
                  </a:moveTo>
                  <a:cubicBezTo>
                    <a:pt x="7" y="0"/>
                    <a:pt x="7" y="0"/>
                    <a:pt x="7" y="0"/>
                  </a:cubicBezTo>
                  <a:cubicBezTo>
                    <a:pt x="0" y="0"/>
                    <a:pt x="0" y="0"/>
                    <a:pt x="0" y="0"/>
                  </a:cubicBezTo>
                  <a:cubicBezTo>
                    <a:pt x="0" y="112"/>
                    <a:pt x="0" y="112"/>
                    <a:pt x="0" y="112"/>
                  </a:cubicBezTo>
                  <a:cubicBezTo>
                    <a:pt x="3" y="112"/>
                    <a:pt x="7" y="112"/>
                    <a:pt x="11" y="112"/>
                  </a:cubicBezTo>
                  <a:cubicBezTo>
                    <a:pt x="21" y="112"/>
                    <a:pt x="33" y="111"/>
                    <a:pt x="45" y="109"/>
                  </a:cubicBezTo>
                  <a:cubicBezTo>
                    <a:pt x="45" y="109"/>
                    <a:pt x="45" y="109"/>
                    <a:pt x="45" y="109"/>
                  </a:cubicBezTo>
                  <a:cubicBezTo>
                    <a:pt x="12" y="0"/>
                    <a:pt x="12" y="0"/>
                    <a:pt x="12" y="0"/>
                  </a:cubicBezTo>
                </a:path>
              </a:pathLst>
            </a:custGeom>
            <a:solidFill>
              <a:srgbClr val="F39C1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grpSp>
      <p:grpSp>
        <p:nvGrpSpPr>
          <p:cNvPr id="512" name="组合 511"/>
          <p:cNvGrpSpPr/>
          <p:nvPr userDrawn="1"/>
        </p:nvGrpSpPr>
        <p:grpSpPr>
          <a:xfrm>
            <a:off x="3792" y="231784"/>
            <a:ext cx="758751" cy="693260"/>
            <a:chOff x="0" y="532828"/>
            <a:chExt cx="759125" cy="568897"/>
          </a:xfrm>
        </p:grpSpPr>
        <p:sp>
          <p:nvSpPr>
            <p:cNvPr id="513" name="矩形 512"/>
            <p:cNvSpPr/>
            <p:nvPr/>
          </p:nvSpPr>
          <p:spPr>
            <a:xfrm>
              <a:off x="0" y="532828"/>
              <a:ext cx="238791" cy="568897"/>
            </a:xfrm>
            <a:prstGeom prst="rect">
              <a:avLst/>
            </a:prstGeom>
            <a:solidFill>
              <a:srgbClr val="66BF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799" b="0" i="0" u="none" strike="noStrike" kern="1200" cap="none" spc="0" normalizeH="0" baseline="0" noProof="0">
                <a:ln>
                  <a:noFill/>
                </a:ln>
                <a:solidFill>
                  <a:prstClr val="white"/>
                </a:solidFill>
                <a:effectLst/>
                <a:uLnTx/>
                <a:uFillTx/>
                <a:latin typeface="Calibri"/>
                <a:cs typeface="+mn-cs"/>
              </a:endParaRPr>
            </a:p>
          </p:txBody>
        </p:sp>
        <p:sp>
          <p:nvSpPr>
            <p:cNvPr id="514" name="矩形 513"/>
            <p:cNvSpPr/>
            <p:nvPr/>
          </p:nvSpPr>
          <p:spPr>
            <a:xfrm>
              <a:off x="341410" y="532828"/>
              <a:ext cx="107228" cy="568897"/>
            </a:xfrm>
            <a:prstGeom prst="rect">
              <a:avLst/>
            </a:prstGeom>
            <a:solidFill>
              <a:srgbClr val="8CC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799" b="0" i="0" u="none" strike="noStrike" kern="1200" cap="none" spc="0" normalizeH="0" baseline="0" noProof="0">
                <a:ln>
                  <a:noFill/>
                </a:ln>
                <a:solidFill>
                  <a:prstClr val="white"/>
                </a:solidFill>
                <a:effectLst/>
                <a:uLnTx/>
                <a:uFillTx/>
                <a:latin typeface="Calibri"/>
                <a:cs typeface="+mn-cs"/>
              </a:endParaRPr>
            </a:p>
          </p:txBody>
        </p:sp>
        <p:sp>
          <p:nvSpPr>
            <p:cNvPr id="515" name="矩形 514"/>
            <p:cNvSpPr/>
            <p:nvPr/>
          </p:nvSpPr>
          <p:spPr>
            <a:xfrm>
              <a:off x="551257" y="532828"/>
              <a:ext cx="67464" cy="568897"/>
            </a:xfrm>
            <a:prstGeom prst="rect">
              <a:avLst/>
            </a:prstGeom>
            <a:solidFill>
              <a:srgbClr val="FBC7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799" b="0" i="0" u="none" strike="noStrike" kern="1200" cap="none" spc="0" normalizeH="0" baseline="0" noProof="0">
                <a:ln>
                  <a:noFill/>
                </a:ln>
                <a:solidFill>
                  <a:prstClr val="white"/>
                </a:solidFill>
                <a:effectLst/>
                <a:uLnTx/>
                <a:uFillTx/>
                <a:latin typeface="Calibri"/>
                <a:cs typeface="+mn-cs"/>
              </a:endParaRPr>
            </a:p>
          </p:txBody>
        </p:sp>
        <p:sp>
          <p:nvSpPr>
            <p:cNvPr id="516" name="矩形 515"/>
            <p:cNvSpPr/>
            <p:nvPr/>
          </p:nvSpPr>
          <p:spPr>
            <a:xfrm>
              <a:off x="721341" y="532828"/>
              <a:ext cx="37784" cy="568897"/>
            </a:xfrm>
            <a:prstGeom prst="rect">
              <a:avLst/>
            </a:prstGeom>
            <a:solidFill>
              <a:srgbClr val="FC6E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799" b="0" i="0" u="none" strike="noStrike" kern="1200" cap="none" spc="0" normalizeH="0" baseline="0" noProof="0">
                <a:ln>
                  <a:noFill/>
                </a:ln>
                <a:solidFill>
                  <a:prstClr val="white"/>
                </a:solidFill>
                <a:effectLst/>
                <a:uLnTx/>
                <a:uFillTx/>
                <a:latin typeface="Calibri"/>
                <a:cs typeface="+mn-cs"/>
              </a:endParaRPr>
            </a:p>
          </p:txBody>
        </p:sp>
      </p:grpSp>
      <p:grpSp>
        <p:nvGrpSpPr>
          <p:cNvPr id="517" name="组合 516"/>
          <p:cNvGrpSpPr/>
          <p:nvPr userDrawn="1"/>
        </p:nvGrpSpPr>
        <p:grpSpPr>
          <a:xfrm>
            <a:off x="3791" y="921962"/>
            <a:ext cx="12184419" cy="45708"/>
            <a:chOff x="0" y="532828"/>
            <a:chExt cx="759125" cy="568897"/>
          </a:xfrm>
        </p:grpSpPr>
        <p:sp>
          <p:nvSpPr>
            <p:cNvPr id="518" name="矩形 517"/>
            <p:cNvSpPr/>
            <p:nvPr/>
          </p:nvSpPr>
          <p:spPr>
            <a:xfrm>
              <a:off x="0" y="532828"/>
              <a:ext cx="238791" cy="568897"/>
            </a:xfrm>
            <a:prstGeom prst="rect">
              <a:avLst/>
            </a:prstGeom>
            <a:solidFill>
              <a:srgbClr val="66BF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799" b="0" i="0" u="none" strike="noStrike" kern="1200" cap="none" spc="0" normalizeH="0" baseline="0" noProof="0">
                <a:ln>
                  <a:noFill/>
                </a:ln>
                <a:solidFill>
                  <a:prstClr val="white"/>
                </a:solidFill>
                <a:effectLst/>
                <a:uLnTx/>
                <a:uFillTx/>
                <a:latin typeface="Calibri"/>
                <a:cs typeface="+mn-cs"/>
              </a:endParaRPr>
            </a:p>
          </p:txBody>
        </p:sp>
        <p:sp>
          <p:nvSpPr>
            <p:cNvPr id="519" name="矩形 518"/>
            <p:cNvSpPr/>
            <p:nvPr/>
          </p:nvSpPr>
          <p:spPr>
            <a:xfrm>
              <a:off x="238791" y="532828"/>
              <a:ext cx="209847" cy="568897"/>
            </a:xfrm>
            <a:prstGeom prst="rect">
              <a:avLst/>
            </a:prstGeom>
            <a:solidFill>
              <a:srgbClr val="8CC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799" b="0" i="0" u="none" strike="noStrike" kern="1200" cap="none" spc="0" normalizeH="0" baseline="0" noProof="0">
                <a:ln>
                  <a:noFill/>
                </a:ln>
                <a:solidFill>
                  <a:prstClr val="white"/>
                </a:solidFill>
                <a:effectLst/>
                <a:uLnTx/>
                <a:uFillTx/>
                <a:latin typeface="Calibri"/>
                <a:cs typeface="+mn-cs"/>
              </a:endParaRPr>
            </a:p>
          </p:txBody>
        </p:sp>
        <p:sp>
          <p:nvSpPr>
            <p:cNvPr id="520" name="矩形 519"/>
            <p:cNvSpPr/>
            <p:nvPr/>
          </p:nvSpPr>
          <p:spPr>
            <a:xfrm>
              <a:off x="448638" y="532828"/>
              <a:ext cx="170083" cy="568897"/>
            </a:xfrm>
            <a:prstGeom prst="rect">
              <a:avLst/>
            </a:prstGeom>
            <a:solidFill>
              <a:srgbClr val="FBC7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799" b="0" i="0" u="none" strike="noStrike" kern="1200" cap="none" spc="0" normalizeH="0" baseline="0" noProof="0">
                <a:ln>
                  <a:noFill/>
                </a:ln>
                <a:solidFill>
                  <a:prstClr val="white"/>
                </a:solidFill>
                <a:effectLst/>
                <a:uLnTx/>
                <a:uFillTx/>
                <a:latin typeface="Calibri"/>
                <a:cs typeface="+mn-cs"/>
              </a:endParaRPr>
            </a:p>
          </p:txBody>
        </p:sp>
        <p:sp>
          <p:nvSpPr>
            <p:cNvPr id="521" name="矩形 520"/>
            <p:cNvSpPr/>
            <p:nvPr/>
          </p:nvSpPr>
          <p:spPr>
            <a:xfrm>
              <a:off x="616871" y="532828"/>
              <a:ext cx="142254" cy="568897"/>
            </a:xfrm>
            <a:prstGeom prst="rect">
              <a:avLst/>
            </a:prstGeom>
            <a:solidFill>
              <a:srgbClr val="FC6E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799" b="0" i="0" u="none" strike="noStrike" kern="1200" cap="none" spc="0" normalizeH="0" baseline="0" noProof="0">
                <a:ln>
                  <a:noFill/>
                </a:ln>
                <a:solidFill>
                  <a:prstClr val="white"/>
                </a:solidFill>
                <a:effectLst/>
                <a:uLnTx/>
                <a:uFillTx/>
                <a:latin typeface="Calibri"/>
                <a:cs typeface="+mn-cs"/>
              </a:endParaRPr>
            </a:p>
          </p:txBody>
        </p:sp>
      </p:grpSp>
    </p:spTree>
    <p:extLst>
      <p:ext uri="{BB962C8B-B14F-4D97-AF65-F5344CB8AC3E}">
        <p14:creationId xmlns:p14="http://schemas.microsoft.com/office/powerpoint/2010/main" val="3924967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12"/>
                                        </p:tgtEl>
                                        <p:attrNameLst>
                                          <p:attrName>style.visibility</p:attrName>
                                        </p:attrNameLst>
                                      </p:cBhvr>
                                      <p:to>
                                        <p:strVal val="visible"/>
                                      </p:to>
                                    </p:set>
                                    <p:animEffect transition="in" filter="wipe(left)">
                                      <p:cBhvr>
                                        <p:cTn id="7" dur="500"/>
                                        <p:tgtEl>
                                          <p:spTgt spid="5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
        <p:nvSpPr>
          <p:cNvPr id="6" name="矩形 5"/>
          <p:cNvSpPr/>
          <p:nvPr userDrawn="1"/>
        </p:nvSpPr>
        <p:spPr>
          <a:xfrm>
            <a:off x="0" y="1"/>
            <a:ext cx="12192000" cy="5758149"/>
          </a:xfrm>
          <a:prstGeom prst="rect">
            <a:avLst/>
          </a:prstGeom>
          <a:solidFill>
            <a:srgbClr val="B1DE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399" b="0" i="0" u="none" strike="noStrike" kern="1200" cap="none" spc="0" normalizeH="0" baseline="0" noProof="0">
              <a:ln>
                <a:noFill/>
              </a:ln>
              <a:solidFill>
                <a:prstClr val="white"/>
              </a:solidFill>
              <a:effectLst/>
              <a:uLnTx/>
              <a:uFillTx/>
              <a:latin typeface="Calibri"/>
              <a:cs typeface="+mn-cs"/>
            </a:endParaRPr>
          </a:p>
        </p:txBody>
      </p:sp>
      <p:sp>
        <p:nvSpPr>
          <p:cNvPr id="7" name="矩形 6"/>
          <p:cNvSpPr/>
          <p:nvPr userDrawn="1"/>
        </p:nvSpPr>
        <p:spPr>
          <a:xfrm>
            <a:off x="0" y="3349128"/>
            <a:ext cx="12192000" cy="2305624"/>
          </a:xfrm>
          <a:prstGeom prst="rect">
            <a:avLst/>
          </a:prstGeom>
          <a:solidFill>
            <a:srgbClr val="7FCD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399" b="0" i="0" u="none" strike="noStrike" kern="1200" cap="none" spc="0" normalizeH="0" baseline="0" noProof="0">
              <a:ln>
                <a:noFill/>
              </a:ln>
              <a:solidFill>
                <a:prstClr val="white"/>
              </a:solidFill>
              <a:effectLst/>
              <a:uLnTx/>
              <a:uFillTx/>
              <a:latin typeface="Calibri"/>
              <a:cs typeface="+mn-cs"/>
            </a:endParaRPr>
          </a:p>
        </p:txBody>
      </p:sp>
      <p:pic>
        <p:nvPicPr>
          <p:cNvPr id="8" name="图片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508641" y="3676180"/>
            <a:ext cx="1367967" cy="818475"/>
          </a:xfrm>
          <a:prstGeom prst="rect">
            <a:avLst/>
          </a:prstGeom>
        </p:spPr>
      </p:pic>
      <p:pic>
        <p:nvPicPr>
          <p:cNvPr id="9" name="图片 8"/>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9528827" y="2907955"/>
            <a:ext cx="2435276" cy="1457061"/>
          </a:xfrm>
          <a:prstGeom prst="rect">
            <a:avLst/>
          </a:prstGeom>
        </p:spPr>
      </p:pic>
      <p:sp>
        <p:nvSpPr>
          <p:cNvPr id="10" name="矩形 9"/>
          <p:cNvSpPr/>
          <p:nvPr userDrawn="1"/>
        </p:nvSpPr>
        <p:spPr>
          <a:xfrm>
            <a:off x="0" y="5654752"/>
            <a:ext cx="12192000" cy="1203248"/>
          </a:xfrm>
          <a:prstGeom prst="rect">
            <a:avLst/>
          </a:prstGeom>
          <a:solidFill>
            <a:srgbClr val="CED6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399" b="0" i="0" u="none" strike="noStrike" kern="1200" cap="none" spc="0" normalizeH="0" baseline="0" noProof="0">
              <a:ln>
                <a:noFill/>
              </a:ln>
              <a:solidFill>
                <a:prstClr val="white"/>
              </a:solidFill>
              <a:effectLst/>
              <a:uLnTx/>
              <a:uFillTx/>
              <a:latin typeface="Calibri"/>
              <a:cs typeface="+mn-cs"/>
            </a:endParaRPr>
          </a:p>
        </p:txBody>
      </p:sp>
      <p:sp>
        <p:nvSpPr>
          <p:cNvPr id="11" name="矩形 10"/>
          <p:cNvSpPr/>
          <p:nvPr userDrawn="1"/>
        </p:nvSpPr>
        <p:spPr>
          <a:xfrm>
            <a:off x="0" y="5372101"/>
            <a:ext cx="12192000" cy="532941"/>
          </a:xfrm>
          <a:prstGeom prst="rect">
            <a:avLst/>
          </a:prstGeom>
          <a:solidFill>
            <a:srgbClr val="80BB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399" b="0" i="0" u="none" strike="noStrike" kern="1200" cap="none" spc="0" normalizeH="0" baseline="0" noProof="0">
              <a:ln>
                <a:noFill/>
              </a:ln>
              <a:solidFill>
                <a:prstClr val="white"/>
              </a:solidFill>
              <a:effectLst/>
              <a:uLnTx/>
              <a:uFillTx/>
              <a:latin typeface="Calibri"/>
              <a:cs typeface="+mn-cs"/>
            </a:endParaRPr>
          </a:p>
        </p:txBody>
      </p:sp>
      <p:pic>
        <p:nvPicPr>
          <p:cNvPr id="12" name="图片 11"/>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2192626" y="220338"/>
            <a:ext cx="7725907" cy="6037244"/>
          </a:xfrm>
          <a:prstGeom prst="rect">
            <a:avLst/>
          </a:prstGeom>
        </p:spPr>
      </p:pic>
      <p:pic>
        <p:nvPicPr>
          <p:cNvPr id="13" name="图片 12"/>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328800" y="5654755"/>
            <a:ext cx="3727652" cy="719113"/>
          </a:xfrm>
          <a:prstGeom prst="rect">
            <a:avLst/>
          </a:prstGeom>
        </p:spPr>
      </p:pic>
      <p:pic>
        <p:nvPicPr>
          <p:cNvPr id="14" name="图片 13"/>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8170361" y="5654754"/>
            <a:ext cx="3727652" cy="719113"/>
          </a:xfrm>
          <a:prstGeom prst="rect">
            <a:avLst/>
          </a:prstGeom>
        </p:spPr>
      </p:pic>
      <p:pic>
        <p:nvPicPr>
          <p:cNvPr id="15" name="图片 14"/>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213145" y="448795"/>
            <a:ext cx="2665930" cy="1595064"/>
          </a:xfrm>
          <a:prstGeom prst="rect">
            <a:avLst/>
          </a:prstGeom>
        </p:spPr>
      </p:pic>
      <p:pic>
        <p:nvPicPr>
          <p:cNvPr id="16" name="图片 15"/>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6340400" y="5377066"/>
            <a:ext cx="1977089" cy="1327611"/>
          </a:xfrm>
          <a:prstGeom prst="rect">
            <a:avLst/>
          </a:prstGeom>
        </p:spPr>
      </p:pic>
      <p:pic>
        <p:nvPicPr>
          <p:cNvPr id="17" name="图片 16"/>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9464050" y="4648051"/>
            <a:ext cx="932800" cy="1916023"/>
          </a:xfrm>
          <a:prstGeom prst="rect">
            <a:avLst/>
          </a:prstGeom>
        </p:spPr>
      </p:pic>
      <p:pic>
        <p:nvPicPr>
          <p:cNvPr id="18" name="图片 17"/>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1374631" y="4523516"/>
            <a:ext cx="1533823" cy="2175240"/>
          </a:xfrm>
          <a:prstGeom prst="rect">
            <a:avLst/>
          </a:prstGeom>
        </p:spPr>
      </p:pic>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52BF15E-3D69-4198-ACBA-4CF21DCC890D}"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2024/11/17</a:t>
            </a:fld>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4F8E3B-1BA1-4539-B149-7B70547C67F1}" type="slidenum">
              <a:rPr kumimoji="0" lang="zh-CN" altLang="en-US" sz="1200" b="0" i="0" u="none" strike="noStrike" kern="1200" cap="none" spc="0" normalizeH="0" baseline="0" noProof="0" smtClean="0">
                <a:ln>
                  <a:noFill/>
                </a:ln>
                <a:solidFill>
                  <a:prstClr val="black">
                    <a:tint val="75000"/>
                  </a:prstClr>
                </a:solidFill>
                <a:effectLst/>
                <a:uLnTx/>
                <a:uFillTx/>
                <a:latin typeface="Calibri"/>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Tree>
    <p:extLst>
      <p:ext uri="{BB962C8B-B14F-4D97-AF65-F5344CB8AC3E}">
        <p14:creationId xmlns:p14="http://schemas.microsoft.com/office/powerpoint/2010/main" val="293662257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BDC7E10-B77C-4945-BF3B-FF2ECAA454F6}"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11/17/2024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12047D-6CE6-4975-B21E-1E42DCAC859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5194812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BDC7E10-B77C-4945-BF3B-FF2ECAA454F6}"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11/17/2024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12047D-6CE6-4975-B21E-1E42DCAC859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78435564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BDC7E10-B77C-4945-BF3B-FF2ECAA454F6}"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11/17/2024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12047D-6CE6-4975-B21E-1E42DCAC859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9194806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BDC7E10-B77C-4945-BF3B-FF2ECAA454F6}"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11/17/2024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12047D-6CE6-4975-B21E-1E42DCAC859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5678979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BDC7E10-B77C-4945-BF3B-FF2ECAA454F6}"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11/17/2024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12047D-6CE6-4975-B21E-1E42DCAC859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1595385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SG"/>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1F18060-48B3-4E99-B0CE-F6DB53D2FF34}" type="datetimeFigureOut">
              <a:rPr lang="en-SG" smtClean="0"/>
              <a:t>17/11/2024</a:t>
            </a:fld>
            <a:endParaRPr lang="en-SG"/>
          </a:p>
        </p:txBody>
      </p:sp>
      <p:sp>
        <p:nvSpPr>
          <p:cNvPr id="6" name="Footer Placeholder 5"/>
          <p:cNvSpPr>
            <a:spLocks noGrp="1"/>
          </p:cNvSpPr>
          <p:nvPr>
            <p:ph type="ftr" sz="quarter" idx="11"/>
          </p:nvPr>
        </p:nvSpPr>
        <p:spPr/>
        <p:txBody>
          <a:bodyPr/>
          <a:lstStyle/>
          <a:p>
            <a:endParaRPr lang="en-SG"/>
          </a:p>
        </p:txBody>
      </p:sp>
      <p:sp>
        <p:nvSpPr>
          <p:cNvPr id="7" name="Slide Number Placeholder 6"/>
          <p:cNvSpPr>
            <a:spLocks noGrp="1"/>
          </p:cNvSpPr>
          <p:nvPr>
            <p:ph type="sldNum" sz="quarter" idx="12"/>
          </p:nvPr>
        </p:nvSpPr>
        <p:spPr/>
        <p:txBody>
          <a:bodyPr/>
          <a:lstStyle/>
          <a:p>
            <a:fld id="{E6267778-AD23-4B10-A101-BE44B4F229DF}" type="slidenum">
              <a:rPr lang="en-SG" smtClean="0"/>
              <a:t>‹#›</a:t>
            </a:fld>
            <a:endParaRPr lang="en-SG"/>
          </a:p>
        </p:txBody>
      </p:sp>
    </p:spTree>
    <p:extLst>
      <p:ext uri="{BB962C8B-B14F-4D97-AF65-F5344CB8AC3E}">
        <p14:creationId xmlns:p14="http://schemas.microsoft.com/office/powerpoint/2010/main" val="417351394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BDC7E10-B77C-4945-BF3B-FF2ECAA454F6}"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11/17/2024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12047D-6CE6-4975-B21E-1E42DCAC859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08463962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BDC7E10-B77C-4945-BF3B-FF2ECAA454F6}"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11/17/2024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12047D-6CE6-4975-B21E-1E42DCAC859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7753791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BDC7E10-B77C-4945-BF3B-FF2ECAA454F6}"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11/17/2024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12047D-6CE6-4975-B21E-1E42DCAC859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09489800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BDC7E10-B77C-4945-BF3B-FF2ECAA454F6}"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11/17/2024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12047D-6CE6-4975-B21E-1E42DCAC859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05149675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BDC7E10-B77C-4945-BF3B-FF2ECAA454F6}"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11/17/2024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12047D-6CE6-4975-B21E-1E42DCAC859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87140803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BDC7E10-B77C-4945-BF3B-FF2ECAA454F6}"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11/17/2024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12047D-6CE6-4975-B21E-1E42DCAC859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76410276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userDrawn="1">
  <p:cSld name="节标题">
    <p:spTree>
      <p:nvGrpSpPr>
        <p:cNvPr id="1" name=""/>
        <p:cNvGrpSpPr/>
        <p:nvPr/>
      </p:nvGrpSpPr>
      <p:grpSpPr>
        <a:xfrm>
          <a:off x="0" y="0"/>
          <a:ext cx="0" cy="0"/>
          <a:chOff x="0" y="0"/>
          <a:chExt cx="0" cy="0"/>
        </a:xfrm>
      </p:grpSpPr>
      <p:grpSp>
        <p:nvGrpSpPr>
          <p:cNvPr id="259" name="Group 3"/>
          <p:cNvGrpSpPr/>
          <p:nvPr userDrawn="1"/>
        </p:nvGrpSpPr>
        <p:grpSpPr>
          <a:xfrm rot="10800000" flipV="1">
            <a:off x="2282326" y="6225655"/>
            <a:ext cx="412599" cy="1820482"/>
            <a:chOff x="4980416" y="5037518"/>
            <a:chExt cx="412706" cy="1820482"/>
          </a:xfrm>
        </p:grpSpPr>
        <p:sp>
          <p:nvSpPr>
            <p:cNvPr id="260" name="Freeform 11"/>
            <p:cNvSpPr>
              <a:spLocks/>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261" name="Freeform 12"/>
            <p:cNvSpPr>
              <a:spLocks/>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262" name="Freeform 13"/>
            <p:cNvSpPr>
              <a:spLocks/>
            </p:cNvSpPr>
            <p:nvPr/>
          </p:nvSpPr>
          <p:spPr bwMode="auto">
            <a:xfrm>
              <a:off x="5078038" y="5468401"/>
              <a:ext cx="125899" cy="1386906"/>
            </a:xfrm>
            <a:custGeom>
              <a:avLst/>
              <a:gdLst>
                <a:gd name="T0" fmla="*/ 79 w 79"/>
                <a:gd name="T1" fmla="*/ 871 h 871"/>
                <a:gd name="T2" fmla="*/ 0 w 79"/>
                <a:gd name="T3" fmla="*/ 871 h 871"/>
                <a:gd name="T4" fmla="*/ 0 w 79"/>
                <a:gd name="T5" fmla="*/ 33 h 871"/>
                <a:gd name="T6" fmla="*/ 39 w 79"/>
                <a:gd name="T7" fmla="*/ 1 h 871"/>
                <a:gd name="T8" fmla="*/ 79 w 79"/>
                <a:gd name="T9" fmla="*/ 33 h 871"/>
                <a:gd name="T10" fmla="*/ 79 w 79"/>
                <a:gd name="T11" fmla="*/ 871 h 871"/>
              </a:gdLst>
              <a:ahLst/>
              <a:cxnLst>
                <a:cxn ang="0">
                  <a:pos x="T0" y="T1"/>
                </a:cxn>
                <a:cxn ang="0">
                  <a:pos x="T2" y="T3"/>
                </a:cxn>
                <a:cxn ang="0">
                  <a:pos x="T4" y="T5"/>
                </a:cxn>
                <a:cxn ang="0">
                  <a:pos x="T6" y="T7"/>
                </a:cxn>
                <a:cxn ang="0">
                  <a:pos x="T8" y="T9"/>
                </a:cxn>
                <a:cxn ang="0">
                  <a:pos x="T10" y="T11"/>
                </a:cxn>
              </a:cxnLst>
              <a:rect l="0" t="0" r="r" b="b"/>
              <a:pathLst>
                <a:path w="79" h="871">
                  <a:moveTo>
                    <a:pt x="79" y="871"/>
                  </a:moveTo>
                  <a:cubicBezTo>
                    <a:pt x="0" y="871"/>
                    <a:pt x="0" y="871"/>
                    <a:pt x="0" y="871"/>
                  </a:cubicBezTo>
                  <a:cubicBezTo>
                    <a:pt x="0" y="33"/>
                    <a:pt x="0" y="33"/>
                    <a:pt x="0" y="33"/>
                  </a:cubicBezTo>
                  <a:cubicBezTo>
                    <a:pt x="0" y="33"/>
                    <a:pt x="5" y="2"/>
                    <a:pt x="39" y="1"/>
                  </a:cubicBezTo>
                  <a:cubicBezTo>
                    <a:pt x="73" y="0"/>
                    <a:pt x="79" y="33"/>
                    <a:pt x="79" y="33"/>
                  </a:cubicBezTo>
                  <a:cubicBezTo>
                    <a:pt x="79" y="871"/>
                    <a:pt x="79" y="871"/>
                    <a:pt x="79" y="871"/>
                  </a:cubicBezTo>
                </a:path>
              </a:pathLst>
            </a:custGeom>
            <a:solidFill>
              <a:srgbClr val="00A39E">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263" name="Freeform 14"/>
            <p:cNvSpPr>
              <a:spLocks/>
            </p:cNvSpPr>
            <p:nvPr/>
          </p:nvSpPr>
          <p:spPr bwMode="auto">
            <a:xfrm>
              <a:off x="5200571" y="5465708"/>
              <a:ext cx="101662" cy="1387579"/>
            </a:xfrm>
            <a:custGeom>
              <a:avLst/>
              <a:gdLst>
                <a:gd name="T0" fmla="*/ 64 w 64"/>
                <a:gd name="T1" fmla="*/ 872 h 872"/>
                <a:gd name="T2" fmla="*/ 0 w 64"/>
                <a:gd name="T3" fmla="*/ 872 h 872"/>
                <a:gd name="T4" fmla="*/ 0 w 64"/>
                <a:gd name="T5" fmla="*/ 33 h 872"/>
                <a:gd name="T6" fmla="*/ 31 w 64"/>
                <a:gd name="T7" fmla="*/ 1 h 872"/>
                <a:gd name="T8" fmla="*/ 64 w 64"/>
                <a:gd name="T9" fmla="*/ 33 h 872"/>
                <a:gd name="T10" fmla="*/ 64 w 64"/>
                <a:gd name="T11" fmla="*/ 872 h 872"/>
              </a:gdLst>
              <a:ahLst/>
              <a:cxnLst>
                <a:cxn ang="0">
                  <a:pos x="T0" y="T1"/>
                </a:cxn>
                <a:cxn ang="0">
                  <a:pos x="T2" y="T3"/>
                </a:cxn>
                <a:cxn ang="0">
                  <a:pos x="T4" y="T5"/>
                </a:cxn>
                <a:cxn ang="0">
                  <a:pos x="T6" y="T7"/>
                </a:cxn>
                <a:cxn ang="0">
                  <a:pos x="T8" y="T9"/>
                </a:cxn>
                <a:cxn ang="0">
                  <a:pos x="T10" y="T11"/>
                </a:cxn>
              </a:cxnLst>
              <a:rect l="0" t="0" r="r" b="b"/>
              <a:pathLst>
                <a:path w="64" h="872">
                  <a:moveTo>
                    <a:pt x="64" y="872"/>
                  </a:moveTo>
                  <a:cubicBezTo>
                    <a:pt x="0" y="872"/>
                    <a:pt x="0" y="872"/>
                    <a:pt x="0" y="872"/>
                  </a:cubicBezTo>
                  <a:cubicBezTo>
                    <a:pt x="0" y="33"/>
                    <a:pt x="0" y="33"/>
                    <a:pt x="0" y="33"/>
                  </a:cubicBezTo>
                  <a:cubicBezTo>
                    <a:pt x="0" y="33"/>
                    <a:pt x="4" y="2"/>
                    <a:pt x="31" y="1"/>
                  </a:cubicBezTo>
                  <a:cubicBezTo>
                    <a:pt x="58" y="0"/>
                    <a:pt x="64" y="33"/>
                    <a:pt x="64" y="33"/>
                  </a:cubicBezTo>
                  <a:cubicBezTo>
                    <a:pt x="64" y="872"/>
                    <a:pt x="64" y="872"/>
                    <a:pt x="64" y="872"/>
                  </a:cubicBezTo>
                </a:path>
              </a:pathLst>
            </a:custGeom>
            <a:solidFill>
              <a:srgbClr val="ABA0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264" name="Freeform 15"/>
            <p:cNvSpPr>
              <a:spLocks/>
            </p:cNvSpPr>
            <p:nvPr/>
          </p:nvSpPr>
          <p:spPr bwMode="auto">
            <a:xfrm>
              <a:off x="4980416" y="5465708"/>
              <a:ext cx="100315" cy="1387579"/>
            </a:xfrm>
            <a:custGeom>
              <a:avLst/>
              <a:gdLst>
                <a:gd name="T0" fmla="*/ 63 w 63"/>
                <a:gd name="T1" fmla="*/ 872 h 872"/>
                <a:gd name="T2" fmla="*/ 0 w 63"/>
                <a:gd name="T3" fmla="*/ 872 h 872"/>
                <a:gd name="T4" fmla="*/ 0 w 63"/>
                <a:gd name="T5" fmla="*/ 33 h 872"/>
                <a:gd name="T6" fmla="*/ 31 w 63"/>
                <a:gd name="T7" fmla="*/ 1 h 872"/>
                <a:gd name="T8" fmla="*/ 63 w 63"/>
                <a:gd name="T9" fmla="*/ 33 h 872"/>
                <a:gd name="T10" fmla="*/ 63 w 63"/>
                <a:gd name="T11" fmla="*/ 872 h 872"/>
              </a:gdLst>
              <a:ahLst/>
              <a:cxnLst>
                <a:cxn ang="0">
                  <a:pos x="T0" y="T1"/>
                </a:cxn>
                <a:cxn ang="0">
                  <a:pos x="T2" y="T3"/>
                </a:cxn>
                <a:cxn ang="0">
                  <a:pos x="T4" y="T5"/>
                </a:cxn>
                <a:cxn ang="0">
                  <a:pos x="T6" y="T7"/>
                </a:cxn>
                <a:cxn ang="0">
                  <a:pos x="T8" y="T9"/>
                </a:cxn>
                <a:cxn ang="0">
                  <a:pos x="T10" y="T11"/>
                </a:cxn>
              </a:cxnLst>
              <a:rect l="0" t="0" r="r" b="b"/>
              <a:pathLst>
                <a:path w="63" h="872">
                  <a:moveTo>
                    <a:pt x="63" y="872"/>
                  </a:moveTo>
                  <a:cubicBezTo>
                    <a:pt x="0" y="872"/>
                    <a:pt x="0" y="872"/>
                    <a:pt x="0" y="872"/>
                  </a:cubicBezTo>
                  <a:cubicBezTo>
                    <a:pt x="0" y="33"/>
                    <a:pt x="0" y="33"/>
                    <a:pt x="0" y="33"/>
                  </a:cubicBezTo>
                  <a:cubicBezTo>
                    <a:pt x="0" y="33"/>
                    <a:pt x="4" y="2"/>
                    <a:pt x="31" y="1"/>
                  </a:cubicBezTo>
                  <a:cubicBezTo>
                    <a:pt x="57" y="0"/>
                    <a:pt x="63" y="33"/>
                    <a:pt x="63" y="33"/>
                  </a:cubicBezTo>
                  <a:lnTo>
                    <a:pt x="63" y="872"/>
                  </a:lnTo>
                  <a:close/>
                </a:path>
              </a:pathLst>
            </a:custGeom>
            <a:solidFill>
              <a:srgbClr val="00A39E">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265" name="Freeform 16"/>
            <p:cNvSpPr>
              <a:spLocks/>
            </p:cNvSpPr>
            <p:nvPr/>
          </p:nvSpPr>
          <p:spPr bwMode="auto">
            <a:xfrm>
              <a:off x="5076019" y="5038865"/>
              <a:ext cx="132631" cy="192551"/>
            </a:xfrm>
            <a:custGeom>
              <a:avLst/>
              <a:gdLst>
                <a:gd name="T0" fmla="*/ 0 w 83"/>
                <a:gd name="T1" fmla="*/ 111 h 121"/>
                <a:gd name="T2" fmla="*/ 83 w 83"/>
                <a:gd name="T3" fmla="*/ 113 h 121"/>
                <a:gd name="T4" fmla="*/ 49 w 83"/>
                <a:gd name="T5" fmla="*/ 0 h 121"/>
                <a:gd name="T6" fmla="*/ 29 w 83"/>
                <a:gd name="T7" fmla="*/ 0 h 121"/>
                <a:gd name="T8" fmla="*/ 0 w 83"/>
                <a:gd name="T9" fmla="*/ 111 h 121"/>
              </a:gdLst>
              <a:ahLst/>
              <a:cxnLst>
                <a:cxn ang="0">
                  <a:pos x="T0" y="T1"/>
                </a:cxn>
                <a:cxn ang="0">
                  <a:pos x="T2" y="T3"/>
                </a:cxn>
                <a:cxn ang="0">
                  <a:pos x="T4" y="T5"/>
                </a:cxn>
                <a:cxn ang="0">
                  <a:pos x="T6" y="T7"/>
                </a:cxn>
                <a:cxn ang="0">
                  <a:pos x="T8" y="T9"/>
                </a:cxn>
              </a:cxnLst>
              <a:rect l="0" t="0" r="r" b="b"/>
              <a:pathLst>
                <a:path w="83" h="121">
                  <a:moveTo>
                    <a:pt x="0" y="111"/>
                  </a:moveTo>
                  <a:cubicBezTo>
                    <a:pt x="0" y="111"/>
                    <a:pt x="40" y="121"/>
                    <a:pt x="83" y="113"/>
                  </a:cubicBezTo>
                  <a:cubicBezTo>
                    <a:pt x="49" y="0"/>
                    <a:pt x="49" y="0"/>
                    <a:pt x="49" y="0"/>
                  </a:cubicBezTo>
                  <a:cubicBezTo>
                    <a:pt x="29" y="0"/>
                    <a:pt x="29" y="0"/>
                    <a:pt x="29" y="0"/>
                  </a:cubicBezTo>
                  <a:cubicBezTo>
                    <a:pt x="0" y="111"/>
                    <a:pt x="0" y="111"/>
                    <a:pt x="0" y="111"/>
                  </a:cubicBezTo>
                </a:path>
              </a:pathLst>
            </a:custGeom>
            <a:solidFill>
              <a:srgbClr val="00A39E">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266" name="Freeform 35"/>
            <p:cNvSpPr>
              <a:spLocks/>
            </p:cNvSpPr>
            <p:nvPr/>
          </p:nvSpPr>
          <p:spPr bwMode="auto">
            <a:xfrm>
              <a:off x="5143344" y="5037518"/>
              <a:ext cx="249778" cy="1820482"/>
            </a:xfrm>
            <a:custGeom>
              <a:avLst/>
              <a:gdLst>
                <a:gd name="T0" fmla="*/ 34 w 157"/>
                <a:gd name="T1" fmla="*/ 0 h 1144"/>
                <a:gd name="T2" fmla="*/ 0 w 157"/>
                <a:gd name="T3" fmla="*/ 1 h 1144"/>
                <a:gd name="T4" fmla="*/ 7 w 157"/>
                <a:gd name="T5" fmla="*/ 1 h 1144"/>
                <a:gd name="T6" fmla="*/ 41 w 157"/>
                <a:gd name="T7" fmla="*/ 114 h 1144"/>
                <a:gd name="T8" fmla="*/ 41 w 157"/>
                <a:gd name="T9" fmla="*/ 114 h 1144"/>
                <a:gd name="T10" fmla="*/ 94 w 157"/>
                <a:gd name="T11" fmla="*/ 285 h 1144"/>
                <a:gd name="T12" fmla="*/ 94 w 157"/>
                <a:gd name="T13" fmla="*/ 286 h 1144"/>
                <a:gd name="T14" fmla="*/ 100 w 157"/>
                <a:gd name="T15" fmla="*/ 302 h 1144"/>
                <a:gd name="T16" fmla="*/ 100 w 157"/>
                <a:gd name="T17" fmla="*/ 1141 h 1144"/>
                <a:gd name="T18" fmla="*/ 38 w 157"/>
                <a:gd name="T19" fmla="*/ 1141 h 1144"/>
                <a:gd name="T20" fmla="*/ 38 w 157"/>
                <a:gd name="T21" fmla="*/ 1142 h 1144"/>
                <a:gd name="T22" fmla="*/ 0 w 157"/>
                <a:gd name="T23" fmla="*/ 1142 h 1144"/>
                <a:gd name="T24" fmla="*/ 0 w 157"/>
                <a:gd name="T25" fmla="*/ 1144 h 1144"/>
                <a:gd name="T26" fmla="*/ 157 w 157"/>
                <a:gd name="T27" fmla="*/ 1142 h 1144"/>
                <a:gd name="T28" fmla="*/ 142 w 157"/>
                <a:gd name="T29" fmla="*/ 290 h 1144"/>
                <a:gd name="T30" fmla="*/ 34 w 157"/>
                <a:gd name="T31" fmla="*/ 0 h 1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7" h="1144">
                  <a:moveTo>
                    <a:pt x="34" y="0"/>
                  </a:moveTo>
                  <a:cubicBezTo>
                    <a:pt x="0" y="1"/>
                    <a:pt x="0" y="1"/>
                    <a:pt x="0" y="1"/>
                  </a:cubicBezTo>
                  <a:cubicBezTo>
                    <a:pt x="7" y="1"/>
                    <a:pt x="7" y="1"/>
                    <a:pt x="7" y="1"/>
                  </a:cubicBezTo>
                  <a:cubicBezTo>
                    <a:pt x="41" y="114"/>
                    <a:pt x="41" y="114"/>
                    <a:pt x="41" y="114"/>
                  </a:cubicBezTo>
                  <a:cubicBezTo>
                    <a:pt x="41" y="114"/>
                    <a:pt x="41" y="114"/>
                    <a:pt x="41" y="114"/>
                  </a:cubicBezTo>
                  <a:cubicBezTo>
                    <a:pt x="94" y="285"/>
                    <a:pt x="94" y="285"/>
                    <a:pt x="94" y="285"/>
                  </a:cubicBezTo>
                  <a:cubicBezTo>
                    <a:pt x="94" y="286"/>
                    <a:pt x="94" y="286"/>
                    <a:pt x="94" y="286"/>
                  </a:cubicBezTo>
                  <a:cubicBezTo>
                    <a:pt x="98" y="294"/>
                    <a:pt x="100" y="302"/>
                    <a:pt x="100" y="302"/>
                  </a:cubicBezTo>
                  <a:cubicBezTo>
                    <a:pt x="100" y="1141"/>
                    <a:pt x="100" y="1141"/>
                    <a:pt x="100" y="1141"/>
                  </a:cubicBezTo>
                  <a:cubicBezTo>
                    <a:pt x="38" y="1141"/>
                    <a:pt x="38" y="1141"/>
                    <a:pt x="38" y="1141"/>
                  </a:cubicBezTo>
                  <a:cubicBezTo>
                    <a:pt x="38" y="1142"/>
                    <a:pt x="38" y="1142"/>
                    <a:pt x="38" y="1142"/>
                  </a:cubicBezTo>
                  <a:cubicBezTo>
                    <a:pt x="0" y="1142"/>
                    <a:pt x="0" y="1142"/>
                    <a:pt x="0" y="1142"/>
                  </a:cubicBezTo>
                  <a:cubicBezTo>
                    <a:pt x="0" y="1144"/>
                    <a:pt x="0" y="1144"/>
                    <a:pt x="0" y="1144"/>
                  </a:cubicBezTo>
                  <a:cubicBezTo>
                    <a:pt x="157" y="1142"/>
                    <a:pt x="157" y="1142"/>
                    <a:pt x="157" y="11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267" name="Freeform 36"/>
            <p:cNvSpPr>
              <a:spLocks/>
            </p:cNvSpPr>
            <p:nvPr/>
          </p:nvSpPr>
          <p:spPr bwMode="auto">
            <a:xfrm>
              <a:off x="5143344" y="5218624"/>
              <a:ext cx="149463" cy="294886"/>
            </a:xfrm>
            <a:custGeom>
              <a:avLst/>
              <a:gdLst>
                <a:gd name="T0" fmla="*/ 41 w 94"/>
                <a:gd name="T1" fmla="*/ 0 h 185"/>
                <a:gd name="T2" fmla="*/ 6 w 94"/>
                <a:gd name="T3" fmla="*/ 3 h 185"/>
                <a:gd name="T4" fmla="*/ 0 w 94"/>
                <a:gd name="T5" fmla="*/ 3 h 185"/>
                <a:gd name="T6" fmla="*/ 0 w 94"/>
                <a:gd name="T7" fmla="*/ 158 h 185"/>
                <a:gd name="T8" fmla="*/ 37 w 94"/>
                <a:gd name="T9" fmla="*/ 185 h 185"/>
                <a:gd name="T10" fmla="*/ 67 w 94"/>
                <a:gd name="T11" fmla="*/ 156 h 185"/>
                <a:gd name="T12" fmla="*/ 68 w 94"/>
                <a:gd name="T13" fmla="*/ 156 h 185"/>
                <a:gd name="T14" fmla="*/ 94 w 94"/>
                <a:gd name="T15" fmla="*/ 172 h 185"/>
                <a:gd name="T16" fmla="*/ 94 w 94"/>
                <a:gd name="T17" fmla="*/ 171 h 185"/>
                <a:gd name="T18" fmla="*/ 41 w 94"/>
                <a:gd name="T19"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 h="185">
                  <a:moveTo>
                    <a:pt x="41" y="0"/>
                  </a:moveTo>
                  <a:cubicBezTo>
                    <a:pt x="28" y="2"/>
                    <a:pt x="16" y="3"/>
                    <a:pt x="6" y="3"/>
                  </a:cubicBezTo>
                  <a:cubicBezTo>
                    <a:pt x="4" y="3"/>
                    <a:pt x="2" y="3"/>
                    <a:pt x="0" y="3"/>
                  </a:cubicBezTo>
                  <a:cubicBezTo>
                    <a:pt x="0" y="158"/>
                    <a:pt x="0" y="158"/>
                    <a:pt x="0" y="158"/>
                  </a:cubicBezTo>
                  <a:cubicBezTo>
                    <a:pt x="24" y="159"/>
                    <a:pt x="34" y="177"/>
                    <a:pt x="37" y="185"/>
                  </a:cubicBezTo>
                  <a:cubicBezTo>
                    <a:pt x="38" y="178"/>
                    <a:pt x="45" y="157"/>
                    <a:pt x="67" y="156"/>
                  </a:cubicBezTo>
                  <a:cubicBezTo>
                    <a:pt x="68" y="156"/>
                    <a:pt x="68" y="156"/>
                    <a:pt x="68" y="156"/>
                  </a:cubicBezTo>
                  <a:cubicBezTo>
                    <a:pt x="81" y="156"/>
                    <a:pt x="89" y="164"/>
                    <a:pt x="94" y="172"/>
                  </a:cubicBezTo>
                  <a:cubicBezTo>
                    <a:pt x="94" y="171"/>
                    <a:pt x="94" y="171"/>
                    <a:pt x="94" y="171"/>
                  </a:cubicBezTo>
                  <a:cubicBezTo>
                    <a:pt x="41" y="0"/>
                    <a:pt x="41" y="0"/>
                    <a:pt x="41"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268" name="Freeform 37"/>
            <p:cNvSpPr>
              <a:spLocks/>
            </p:cNvSpPr>
            <p:nvPr/>
          </p:nvSpPr>
          <p:spPr bwMode="auto">
            <a:xfrm>
              <a:off x="5143344" y="5470421"/>
              <a:ext cx="60593" cy="1384886"/>
            </a:xfrm>
            <a:custGeom>
              <a:avLst/>
              <a:gdLst>
                <a:gd name="T0" fmla="*/ 0 w 38"/>
                <a:gd name="T1" fmla="*/ 0 h 870"/>
                <a:gd name="T2" fmla="*/ 0 w 38"/>
                <a:gd name="T3" fmla="*/ 870 h 870"/>
                <a:gd name="T4" fmla="*/ 38 w 38"/>
                <a:gd name="T5" fmla="*/ 870 h 870"/>
                <a:gd name="T6" fmla="*/ 38 w 38"/>
                <a:gd name="T7" fmla="*/ 869 h 870"/>
                <a:gd name="T8" fmla="*/ 36 w 38"/>
                <a:gd name="T9" fmla="*/ 869 h 870"/>
                <a:gd name="T10" fmla="*/ 36 w 38"/>
                <a:gd name="T11" fmla="*/ 30 h 870"/>
                <a:gd name="T12" fmla="*/ 37 w 38"/>
                <a:gd name="T13" fmla="*/ 27 h 870"/>
                <a:gd name="T14" fmla="*/ 0 w 38"/>
                <a:gd name="T15" fmla="*/ 0 h 8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870">
                  <a:moveTo>
                    <a:pt x="0" y="0"/>
                  </a:moveTo>
                  <a:cubicBezTo>
                    <a:pt x="0" y="870"/>
                    <a:pt x="0" y="870"/>
                    <a:pt x="0" y="870"/>
                  </a:cubicBezTo>
                  <a:cubicBezTo>
                    <a:pt x="38" y="870"/>
                    <a:pt x="38" y="870"/>
                    <a:pt x="38" y="870"/>
                  </a:cubicBezTo>
                  <a:cubicBezTo>
                    <a:pt x="38" y="869"/>
                    <a:pt x="38" y="869"/>
                    <a:pt x="38" y="869"/>
                  </a:cubicBezTo>
                  <a:cubicBezTo>
                    <a:pt x="36" y="869"/>
                    <a:pt x="36" y="869"/>
                    <a:pt x="36" y="869"/>
                  </a:cubicBezTo>
                  <a:cubicBezTo>
                    <a:pt x="36" y="30"/>
                    <a:pt x="36" y="30"/>
                    <a:pt x="36" y="30"/>
                  </a:cubicBezTo>
                  <a:cubicBezTo>
                    <a:pt x="36" y="30"/>
                    <a:pt x="37" y="29"/>
                    <a:pt x="37" y="27"/>
                  </a:cubicBezTo>
                  <a:cubicBezTo>
                    <a:pt x="34" y="19"/>
                    <a:pt x="24" y="1"/>
                    <a:pt x="0" y="0"/>
                  </a:cubicBezTo>
                </a:path>
              </a:pathLst>
            </a:custGeom>
            <a:solidFill>
              <a:srgbClr val="00A39E"/>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269" name="Freeform 38"/>
            <p:cNvSpPr>
              <a:spLocks/>
            </p:cNvSpPr>
            <p:nvPr/>
          </p:nvSpPr>
          <p:spPr bwMode="auto">
            <a:xfrm>
              <a:off x="5200571" y="5467055"/>
              <a:ext cx="101662" cy="1386232"/>
            </a:xfrm>
            <a:custGeom>
              <a:avLst/>
              <a:gdLst>
                <a:gd name="T0" fmla="*/ 32 w 64"/>
                <a:gd name="T1" fmla="*/ 0 h 871"/>
                <a:gd name="T2" fmla="*/ 31 w 64"/>
                <a:gd name="T3" fmla="*/ 0 h 871"/>
                <a:gd name="T4" fmla="*/ 1 w 64"/>
                <a:gd name="T5" fmla="*/ 29 h 871"/>
                <a:gd name="T6" fmla="*/ 0 w 64"/>
                <a:gd name="T7" fmla="*/ 32 h 871"/>
                <a:gd name="T8" fmla="*/ 0 w 64"/>
                <a:gd name="T9" fmla="*/ 871 h 871"/>
                <a:gd name="T10" fmla="*/ 2 w 64"/>
                <a:gd name="T11" fmla="*/ 871 h 871"/>
                <a:gd name="T12" fmla="*/ 64 w 64"/>
                <a:gd name="T13" fmla="*/ 871 h 871"/>
                <a:gd name="T14" fmla="*/ 64 w 64"/>
                <a:gd name="T15" fmla="*/ 32 h 871"/>
                <a:gd name="T16" fmla="*/ 58 w 64"/>
                <a:gd name="T17" fmla="*/ 16 h 871"/>
                <a:gd name="T18" fmla="*/ 32 w 64"/>
                <a:gd name="T19"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871">
                  <a:moveTo>
                    <a:pt x="32" y="0"/>
                  </a:moveTo>
                  <a:cubicBezTo>
                    <a:pt x="32" y="0"/>
                    <a:pt x="32" y="0"/>
                    <a:pt x="31" y="0"/>
                  </a:cubicBezTo>
                  <a:cubicBezTo>
                    <a:pt x="9" y="1"/>
                    <a:pt x="2" y="22"/>
                    <a:pt x="1" y="29"/>
                  </a:cubicBezTo>
                  <a:cubicBezTo>
                    <a:pt x="1" y="31"/>
                    <a:pt x="0" y="32"/>
                    <a:pt x="0" y="32"/>
                  </a:cubicBezTo>
                  <a:cubicBezTo>
                    <a:pt x="0" y="871"/>
                    <a:pt x="0" y="871"/>
                    <a:pt x="0" y="871"/>
                  </a:cubicBezTo>
                  <a:cubicBezTo>
                    <a:pt x="2" y="871"/>
                    <a:pt x="2" y="871"/>
                    <a:pt x="2" y="871"/>
                  </a:cubicBezTo>
                  <a:cubicBezTo>
                    <a:pt x="64" y="871"/>
                    <a:pt x="64" y="871"/>
                    <a:pt x="64" y="871"/>
                  </a:cubicBezTo>
                  <a:cubicBezTo>
                    <a:pt x="64" y="32"/>
                    <a:pt x="64" y="32"/>
                    <a:pt x="64" y="32"/>
                  </a:cubicBezTo>
                  <a:cubicBezTo>
                    <a:pt x="64" y="32"/>
                    <a:pt x="62" y="24"/>
                    <a:pt x="58" y="16"/>
                  </a:cubicBezTo>
                  <a:cubicBezTo>
                    <a:pt x="53" y="8"/>
                    <a:pt x="45" y="0"/>
                    <a:pt x="32" y="0"/>
                  </a:cubicBezTo>
                </a:path>
              </a:pathLst>
            </a:custGeom>
            <a:solidFill>
              <a:srgbClr val="00A39E"/>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270" name="Freeform 39"/>
            <p:cNvSpPr>
              <a:spLocks/>
            </p:cNvSpPr>
            <p:nvPr/>
          </p:nvSpPr>
          <p:spPr bwMode="auto">
            <a:xfrm>
              <a:off x="5143344" y="5038865"/>
              <a:ext cx="65306" cy="184472"/>
            </a:xfrm>
            <a:custGeom>
              <a:avLst/>
              <a:gdLst>
                <a:gd name="T0" fmla="*/ 7 w 41"/>
                <a:gd name="T1" fmla="*/ 0 h 116"/>
                <a:gd name="T2" fmla="*/ 0 w 41"/>
                <a:gd name="T3" fmla="*/ 0 h 116"/>
                <a:gd name="T4" fmla="*/ 0 w 41"/>
                <a:gd name="T5" fmla="*/ 116 h 116"/>
                <a:gd name="T6" fmla="*/ 6 w 41"/>
                <a:gd name="T7" fmla="*/ 116 h 116"/>
                <a:gd name="T8" fmla="*/ 41 w 41"/>
                <a:gd name="T9" fmla="*/ 113 h 116"/>
                <a:gd name="T10" fmla="*/ 41 w 41"/>
                <a:gd name="T11" fmla="*/ 113 h 116"/>
                <a:gd name="T12" fmla="*/ 7 w 41"/>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1" h="116">
                  <a:moveTo>
                    <a:pt x="7" y="0"/>
                  </a:moveTo>
                  <a:cubicBezTo>
                    <a:pt x="0" y="0"/>
                    <a:pt x="0" y="0"/>
                    <a:pt x="0" y="0"/>
                  </a:cubicBezTo>
                  <a:cubicBezTo>
                    <a:pt x="0" y="116"/>
                    <a:pt x="0" y="116"/>
                    <a:pt x="0" y="116"/>
                  </a:cubicBezTo>
                  <a:cubicBezTo>
                    <a:pt x="2" y="116"/>
                    <a:pt x="4" y="116"/>
                    <a:pt x="6" y="116"/>
                  </a:cubicBezTo>
                  <a:cubicBezTo>
                    <a:pt x="16" y="116"/>
                    <a:pt x="28" y="115"/>
                    <a:pt x="41" y="113"/>
                  </a:cubicBezTo>
                  <a:cubicBezTo>
                    <a:pt x="41" y="113"/>
                    <a:pt x="41" y="113"/>
                    <a:pt x="41" y="113"/>
                  </a:cubicBezTo>
                  <a:cubicBezTo>
                    <a:pt x="7" y="0"/>
                    <a:pt x="7" y="0"/>
                    <a:pt x="7" y="0"/>
                  </a:cubicBezTo>
                </a:path>
              </a:pathLst>
            </a:custGeom>
            <a:solidFill>
              <a:srgbClr val="00A39E"/>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grpSp>
      <p:grpSp>
        <p:nvGrpSpPr>
          <p:cNvPr id="271" name="Group 4"/>
          <p:cNvGrpSpPr/>
          <p:nvPr userDrawn="1"/>
        </p:nvGrpSpPr>
        <p:grpSpPr>
          <a:xfrm rot="10800000" flipV="1">
            <a:off x="1760016" y="6225655"/>
            <a:ext cx="412599" cy="1502706"/>
            <a:chOff x="5502862" y="5355294"/>
            <a:chExt cx="412706" cy="1502706"/>
          </a:xfrm>
        </p:grpSpPr>
        <p:sp>
          <p:nvSpPr>
            <p:cNvPr id="272" name="Freeform 23"/>
            <p:cNvSpPr>
              <a:spLocks/>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273" name="Freeform 24"/>
            <p:cNvSpPr>
              <a:spLocks/>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274" name="Freeform 25"/>
            <p:cNvSpPr>
              <a:spLocks/>
            </p:cNvSpPr>
            <p:nvPr/>
          </p:nvSpPr>
          <p:spPr bwMode="auto">
            <a:xfrm>
              <a:off x="5601831" y="5786851"/>
              <a:ext cx="125899" cy="1068456"/>
            </a:xfrm>
            <a:custGeom>
              <a:avLst/>
              <a:gdLst>
                <a:gd name="T0" fmla="*/ 79 w 79"/>
                <a:gd name="T1" fmla="*/ 671 h 671"/>
                <a:gd name="T2" fmla="*/ 0 w 79"/>
                <a:gd name="T3" fmla="*/ 671 h 671"/>
                <a:gd name="T4" fmla="*/ 0 w 79"/>
                <a:gd name="T5" fmla="*/ 32 h 671"/>
                <a:gd name="T6" fmla="*/ 38 w 79"/>
                <a:gd name="T7" fmla="*/ 1 h 671"/>
                <a:gd name="T8" fmla="*/ 79 w 79"/>
                <a:gd name="T9" fmla="*/ 32 h 671"/>
                <a:gd name="T10" fmla="*/ 79 w 79"/>
                <a:gd name="T11" fmla="*/ 671 h 671"/>
              </a:gdLst>
              <a:ahLst/>
              <a:cxnLst>
                <a:cxn ang="0">
                  <a:pos x="T0" y="T1"/>
                </a:cxn>
                <a:cxn ang="0">
                  <a:pos x="T2" y="T3"/>
                </a:cxn>
                <a:cxn ang="0">
                  <a:pos x="T4" y="T5"/>
                </a:cxn>
                <a:cxn ang="0">
                  <a:pos x="T6" y="T7"/>
                </a:cxn>
                <a:cxn ang="0">
                  <a:pos x="T8" y="T9"/>
                </a:cxn>
                <a:cxn ang="0">
                  <a:pos x="T10" y="T11"/>
                </a:cxn>
              </a:cxnLst>
              <a:rect l="0" t="0" r="r" b="b"/>
              <a:pathLst>
                <a:path w="79" h="671">
                  <a:moveTo>
                    <a:pt x="79" y="671"/>
                  </a:moveTo>
                  <a:cubicBezTo>
                    <a:pt x="0" y="671"/>
                    <a:pt x="0" y="671"/>
                    <a:pt x="0" y="671"/>
                  </a:cubicBezTo>
                  <a:cubicBezTo>
                    <a:pt x="0" y="32"/>
                    <a:pt x="0" y="32"/>
                    <a:pt x="0" y="32"/>
                  </a:cubicBezTo>
                  <a:cubicBezTo>
                    <a:pt x="0" y="32"/>
                    <a:pt x="5" y="1"/>
                    <a:pt x="38" y="1"/>
                  </a:cubicBezTo>
                  <a:cubicBezTo>
                    <a:pt x="72" y="0"/>
                    <a:pt x="79" y="32"/>
                    <a:pt x="79" y="32"/>
                  </a:cubicBezTo>
                  <a:cubicBezTo>
                    <a:pt x="79" y="671"/>
                    <a:pt x="79" y="671"/>
                    <a:pt x="79" y="671"/>
                  </a:cubicBezTo>
                </a:path>
              </a:pathLst>
            </a:custGeom>
            <a:solidFill>
              <a:srgbClr val="82B732">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275" name="Freeform 26"/>
            <p:cNvSpPr>
              <a:spLocks/>
            </p:cNvSpPr>
            <p:nvPr/>
          </p:nvSpPr>
          <p:spPr bwMode="auto">
            <a:xfrm>
              <a:off x="5724363"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B59B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276" name="Freeform 27"/>
            <p:cNvSpPr>
              <a:spLocks/>
            </p:cNvSpPr>
            <p:nvPr/>
          </p:nvSpPr>
          <p:spPr bwMode="auto">
            <a:xfrm>
              <a:off x="5502862"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82B732">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277" name="Freeform 28"/>
            <p:cNvSpPr>
              <a:spLocks/>
            </p:cNvSpPr>
            <p:nvPr/>
          </p:nvSpPr>
          <p:spPr bwMode="auto">
            <a:xfrm>
              <a:off x="5599811" y="5357314"/>
              <a:ext cx="130611" cy="189185"/>
            </a:xfrm>
            <a:custGeom>
              <a:avLst/>
              <a:gdLst>
                <a:gd name="T0" fmla="*/ 0 w 82"/>
                <a:gd name="T1" fmla="*/ 110 h 119"/>
                <a:gd name="T2" fmla="*/ 82 w 82"/>
                <a:gd name="T3" fmla="*/ 111 h 119"/>
                <a:gd name="T4" fmla="*/ 48 w 82"/>
                <a:gd name="T5" fmla="*/ 0 h 119"/>
                <a:gd name="T6" fmla="*/ 28 w 82"/>
                <a:gd name="T7" fmla="*/ 0 h 119"/>
                <a:gd name="T8" fmla="*/ 0 w 82"/>
                <a:gd name="T9" fmla="*/ 110 h 119"/>
              </a:gdLst>
              <a:ahLst/>
              <a:cxnLst>
                <a:cxn ang="0">
                  <a:pos x="T0" y="T1"/>
                </a:cxn>
                <a:cxn ang="0">
                  <a:pos x="T2" y="T3"/>
                </a:cxn>
                <a:cxn ang="0">
                  <a:pos x="T4" y="T5"/>
                </a:cxn>
                <a:cxn ang="0">
                  <a:pos x="T6" y="T7"/>
                </a:cxn>
                <a:cxn ang="0">
                  <a:pos x="T8" y="T9"/>
                </a:cxn>
              </a:cxnLst>
              <a:rect l="0" t="0" r="r" b="b"/>
              <a:pathLst>
                <a:path w="82" h="119">
                  <a:moveTo>
                    <a:pt x="0" y="110"/>
                  </a:moveTo>
                  <a:cubicBezTo>
                    <a:pt x="0" y="110"/>
                    <a:pt x="39" y="119"/>
                    <a:pt x="82" y="111"/>
                  </a:cubicBezTo>
                  <a:cubicBezTo>
                    <a:pt x="48" y="0"/>
                    <a:pt x="48" y="0"/>
                    <a:pt x="48" y="0"/>
                  </a:cubicBezTo>
                  <a:cubicBezTo>
                    <a:pt x="28" y="0"/>
                    <a:pt x="28" y="0"/>
                    <a:pt x="28" y="0"/>
                  </a:cubicBezTo>
                  <a:cubicBezTo>
                    <a:pt x="0" y="110"/>
                    <a:pt x="0" y="110"/>
                    <a:pt x="0" y="110"/>
                  </a:cubicBezTo>
                </a:path>
              </a:pathLst>
            </a:custGeom>
            <a:solidFill>
              <a:srgbClr val="82B732">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278" name="Freeform 40"/>
            <p:cNvSpPr>
              <a:spLocks/>
            </p:cNvSpPr>
            <p:nvPr/>
          </p:nvSpPr>
          <p:spPr bwMode="auto">
            <a:xfrm>
              <a:off x="5665117" y="5355294"/>
              <a:ext cx="250451" cy="1502706"/>
            </a:xfrm>
            <a:custGeom>
              <a:avLst/>
              <a:gdLst>
                <a:gd name="T0" fmla="*/ 34 w 157"/>
                <a:gd name="T1" fmla="*/ 0 h 944"/>
                <a:gd name="T2" fmla="*/ 0 w 157"/>
                <a:gd name="T3" fmla="*/ 1 h 944"/>
                <a:gd name="T4" fmla="*/ 0 w 157"/>
                <a:gd name="T5" fmla="*/ 1 h 944"/>
                <a:gd name="T6" fmla="*/ 7 w 157"/>
                <a:gd name="T7" fmla="*/ 1 h 944"/>
                <a:gd name="T8" fmla="*/ 41 w 157"/>
                <a:gd name="T9" fmla="*/ 112 h 944"/>
                <a:gd name="T10" fmla="*/ 40 w 157"/>
                <a:gd name="T11" fmla="*/ 113 h 944"/>
                <a:gd name="T12" fmla="*/ 95 w 157"/>
                <a:gd name="T13" fmla="*/ 284 h 944"/>
                <a:gd name="T14" fmla="*/ 94 w 157"/>
                <a:gd name="T15" fmla="*/ 286 h 944"/>
                <a:gd name="T16" fmla="*/ 100 w 157"/>
                <a:gd name="T17" fmla="*/ 301 h 944"/>
                <a:gd name="T18" fmla="*/ 100 w 157"/>
                <a:gd name="T19" fmla="*/ 941 h 944"/>
                <a:gd name="T20" fmla="*/ 39 w 157"/>
                <a:gd name="T21" fmla="*/ 941 h 944"/>
                <a:gd name="T22" fmla="*/ 39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7" y="1"/>
                    <a:pt x="7" y="1"/>
                    <a:pt x="7" y="1"/>
                  </a:cubicBezTo>
                  <a:cubicBezTo>
                    <a:pt x="41" y="112"/>
                    <a:pt x="41" y="112"/>
                    <a:pt x="41" y="112"/>
                  </a:cubicBezTo>
                  <a:cubicBezTo>
                    <a:pt x="41" y="112"/>
                    <a:pt x="41" y="113"/>
                    <a:pt x="40" y="113"/>
                  </a:cubicBezTo>
                  <a:cubicBezTo>
                    <a:pt x="95" y="284"/>
                    <a:pt x="95" y="284"/>
                    <a:pt x="95" y="284"/>
                  </a:cubicBezTo>
                  <a:cubicBezTo>
                    <a:pt x="94" y="286"/>
                    <a:pt x="94" y="286"/>
                    <a:pt x="94" y="286"/>
                  </a:cubicBezTo>
                  <a:cubicBezTo>
                    <a:pt x="98" y="293"/>
                    <a:pt x="100" y="301"/>
                    <a:pt x="100" y="301"/>
                  </a:cubicBezTo>
                  <a:cubicBezTo>
                    <a:pt x="100" y="941"/>
                    <a:pt x="100" y="941"/>
                    <a:pt x="100" y="941"/>
                  </a:cubicBezTo>
                  <a:cubicBezTo>
                    <a:pt x="39" y="941"/>
                    <a:pt x="39" y="941"/>
                    <a:pt x="39" y="941"/>
                  </a:cubicBezTo>
                  <a:cubicBezTo>
                    <a:pt x="39" y="942"/>
                    <a:pt x="39" y="942"/>
                    <a:pt x="39"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279" name="Freeform 41"/>
            <p:cNvSpPr>
              <a:spLocks/>
            </p:cNvSpPr>
            <p:nvPr/>
          </p:nvSpPr>
          <p:spPr bwMode="auto">
            <a:xfrm>
              <a:off x="5665117" y="5535727"/>
              <a:ext cx="151482" cy="295559"/>
            </a:xfrm>
            <a:custGeom>
              <a:avLst/>
              <a:gdLst>
                <a:gd name="T0" fmla="*/ 40 w 95"/>
                <a:gd name="T1" fmla="*/ 0 h 186"/>
                <a:gd name="T2" fmla="*/ 6 w 95"/>
                <a:gd name="T3" fmla="*/ 2 h 186"/>
                <a:gd name="T4" fmla="*/ 0 w 95"/>
                <a:gd name="T5" fmla="*/ 2 h 186"/>
                <a:gd name="T6" fmla="*/ 0 w 95"/>
                <a:gd name="T7" fmla="*/ 159 h 186"/>
                <a:gd name="T8" fmla="*/ 37 w 95"/>
                <a:gd name="T9" fmla="*/ 186 h 186"/>
                <a:gd name="T10" fmla="*/ 68 w 95"/>
                <a:gd name="T11" fmla="*/ 156 h 186"/>
                <a:gd name="T12" fmla="*/ 68 w 95"/>
                <a:gd name="T13" fmla="*/ 156 h 186"/>
                <a:gd name="T14" fmla="*/ 94 w 95"/>
                <a:gd name="T15" fmla="*/ 173 h 186"/>
                <a:gd name="T16" fmla="*/ 95 w 95"/>
                <a:gd name="T17" fmla="*/ 171 h 186"/>
                <a:gd name="T18" fmla="*/ 40 w 95"/>
                <a:gd name="T19"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186">
                  <a:moveTo>
                    <a:pt x="40" y="0"/>
                  </a:moveTo>
                  <a:cubicBezTo>
                    <a:pt x="28" y="2"/>
                    <a:pt x="16" y="2"/>
                    <a:pt x="6" y="2"/>
                  </a:cubicBezTo>
                  <a:cubicBezTo>
                    <a:pt x="4" y="2"/>
                    <a:pt x="2" y="2"/>
                    <a:pt x="0" y="2"/>
                  </a:cubicBezTo>
                  <a:cubicBezTo>
                    <a:pt x="0" y="159"/>
                    <a:pt x="0" y="159"/>
                    <a:pt x="0" y="159"/>
                  </a:cubicBezTo>
                  <a:cubicBezTo>
                    <a:pt x="24" y="159"/>
                    <a:pt x="34" y="177"/>
                    <a:pt x="37" y="186"/>
                  </a:cubicBezTo>
                  <a:cubicBezTo>
                    <a:pt x="39" y="179"/>
                    <a:pt x="45" y="157"/>
                    <a:pt x="68" y="156"/>
                  </a:cubicBezTo>
                  <a:cubicBezTo>
                    <a:pt x="68" y="156"/>
                    <a:pt x="68" y="156"/>
                    <a:pt x="68" y="156"/>
                  </a:cubicBezTo>
                  <a:cubicBezTo>
                    <a:pt x="82" y="156"/>
                    <a:pt x="89" y="165"/>
                    <a:pt x="94" y="173"/>
                  </a:cubicBezTo>
                  <a:cubicBezTo>
                    <a:pt x="95" y="171"/>
                    <a:pt x="95" y="171"/>
                    <a:pt x="95" y="171"/>
                  </a:cubicBezTo>
                  <a:cubicBezTo>
                    <a:pt x="40" y="0"/>
                    <a:pt x="40" y="0"/>
                    <a:pt x="40"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280" name="Freeform 42"/>
            <p:cNvSpPr>
              <a:spLocks/>
            </p:cNvSpPr>
            <p:nvPr/>
          </p:nvSpPr>
          <p:spPr bwMode="auto">
            <a:xfrm>
              <a:off x="5679185" y="5788871"/>
              <a:ext cx="62613" cy="1066436"/>
            </a:xfrm>
            <a:custGeom>
              <a:avLst/>
              <a:gdLst>
                <a:gd name="T0" fmla="*/ 0 w 39"/>
                <a:gd name="T1" fmla="*/ 0 h 670"/>
                <a:gd name="T2" fmla="*/ 0 w 39"/>
                <a:gd name="T3" fmla="*/ 670 h 670"/>
                <a:gd name="T4" fmla="*/ 39 w 39"/>
                <a:gd name="T5" fmla="*/ 670 h 670"/>
                <a:gd name="T6" fmla="*/ 39 w 39"/>
                <a:gd name="T7" fmla="*/ 669 h 670"/>
                <a:gd name="T8" fmla="*/ 37 w 39"/>
                <a:gd name="T9" fmla="*/ 669 h 670"/>
                <a:gd name="T10" fmla="*/ 37 w 39"/>
                <a:gd name="T11" fmla="*/ 29 h 670"/>
                <a:gd name="T12" fmla="*/ 37 w 39"/>
                <a:gd name="T13" fmla="*/ 27 h 670"/>
                <a:gd name="T14" fmla="*/ 0 w 39"/>
                <a:gd name="T15" fmla="*/ 0 h 6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670">
                  <a:moveTo>
                    <a:pt x="0" y="0"/>
                  </a:moveTo>
                  <a:cubicBezTo>
                    <a:pt x="0" y="670"/>
                    <a:pt x="0" y="670"/>
                    <a:pt x="0" y="670"/>
                  </a:cubicBezTo>
                  <a:cubicBezTo>
                    <a:pt x="39" y="670"/>
                    <a:pt x="39" y="670"/>
                    <a:pt x="39" y="670"/>
                  </a:cubicBezTo>
                  <a:cubicBezTo>
                    <a:pt x="39" y="669"/>
                    <a:pt x="39" y="669"/>
                    <a:pt x="39" y="669"/>
                  </a:cubicBezTo>
                  <a:cubicBezTo>
                    <a:pt x="37" y="669"/>
                    <a:pt x="37" y="669"/>
                    <a:pt x="37" y="669"/>
                  </a:cubicBezTo>
                  <a:cubicBezTo>
                    <a:pt x="37" y="29"/>
                    <a:pt x="37" y="29"/>
                    <a:pt x="37" y="29"/>
                  </a:cubicBezTo>
                  <a:cubicBezTo>
                    <a:pt x="37" y="29"/>
                    <a:pt x="37" y="28"/>
                    <a:pt x="37" y="27"/>
                  </a:cubicBezTo>
                  <a:cubicBezTo>
                    <a:pt x="34" y="18"/>
                    <a:pt x="24" y="0"/>
                    <a:pt x="0" y="0"/>
                  </a:cubicBezTo>
                </a:path>
              </a:pathLst>
            </a:custGeom>
            <a:solidFill>
              <a:srgbClr val="82B73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281" name="Freeform 43"/>
            <p:cNvSpPr>
              <a:spLocks/>
            </p:cNvSpPr>
            <p:nvPr/>
          </p:nvSpPr>
          <p:spPr bwMode="auto">
            <a:xfrm>
              <a:off x="5724363"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2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2" y="672"/>
                    <a:pt x="2" y="672"/>
                    <a:pt x="2"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82B73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282" name="Freeform 44"/>
            <p:cNvSpPr>
              <a:spLocks/>
            </p:cNvSpPr>
            <p:nvPr/>
          </p:nvSpPr>
          <p:spPr bwMode="auto">
            <a:xfrm>
              <a:off x="5665117" y="5357314"/>
              <a:ext cx="65306" cy="181106"/>
            </a:xfrm>
            <a:custGeom>
              <a:avLst/>
              <a:gdLst>
                <a:gd name="T0" fmla="*/ 7 w 41"/>
                <a:gd name="T1" fmla="*/ 0 h 114"/>
                <a:gd name="T2" fmla="*/ 0 w 41"/>
                <a:gd name="T3" fmla="*/ 0 h 114"/>
                <a:gd name="T4" fmla="*/ 0 w 41"/>
                <a:gd name="T5" fmla="*/ 114 h 114"/>
                <a:gd name="T6" fmla="*/ 6 w 41"/>
                <a:gd name="T7" fmla="*/ 114 h 114"/>
                <a:gd name="T8" fmla="*/ 40 w 41"/>
                <a:gd name="T9" fmla="*/ 112 h 114"/>
                <a:gd name="T10" fmla="*/ 41 w 41"/>
                <a:gd name="T11" fmla="*/ 111 h 114"/>
                <a:gd name="T12" fmla="*/ 7 w 41"/>
                <a:gd name="T13" fmla="*/ 0 h 114"/>
              </a:gdLst>
              <a:ahLst/>
              <a:cxnLst>
                <a:cxn ang="0">
                  <a:pos x="T0" y="T1"/>
                </a:cxn>
                <a:cxn ang="0">
                  <a:pos x="T2" y="T3"/>
                </a:cxn>
                <a:cxn ang="0">
                  <a:pos x="T4" y="T5"/>
                </a:cxn>
                <a:cxn ang="0">
                  <a:pos x="T6" y="T7"/>
                </a:cxn>
                <a:cxn ang="0">
                  <a:pos x="T8" y="T9"/>
                </a:cxn>
                <a:cxn ang="0">
                  <a:pos x="T10" y="T11"/>
                </a:cxn>
                <a:cxn ang="0">
                  <a:pos x="T12" y="T13"/>
                </a:cxn>
              </a:cxnLst>
              <a:rect l="0" t="0" r="r" b="b"/>
              <a:pathLst>
                <a:path w="41" h="114">
                  <a:moveTo>
                    <a:pt x="7" y="0"/>
                  </a:moveTo>
                  <a:cubicBezTo>
                    <a:pt x="0" y="0"/>
                    <a:pt x="0" y="0"/>
                    <a:pt x="0" y="0"/>
                  </a:cubicBezTo>
                  <a:cubicBezTo>
                    <a:pt x="0" y="114"/>
                    <a:pt x="0" y="114"/>
                    <a:pt x="0" y="114"/>
                  </a:cubicBezTo>
                  <a:cubicBezTo>
                    <a:pt x="2" y="114"/>
                    <a:pt x="4" y="114"/>
                    <a:pt x="6" y="114"/>
                  </a:cubicBezTo>
                  <a:cubicBezTo>
                    <a:pt x="16" y="114"/>
                    <a:pt x="28" y="114"/>
                    <a:pt x="40" y="112"/>
                  </a:cubicBezTo>
                  <a:cubicBezTo>
                    <a:pt x="41" y="112"/>
                    <a:pt x="41" y="111"/>
                    <a:pt x="41" y="111"/>
                  </a:cubicBezTo>
                  <a:cubicBezTo>
                    <a:pt x="7" y="0"/>
                    <a:pt x="7" y="0"/>
                    <a:pt x="7" y="0"/>
                  </a:cubicBezTo>
                </a:path>
              </a:pathLst>
            </a:custGeom>
            <a:solidFill>
              <a:srgbClr val="82B73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grpSp>
      <p:grpSp>
        <p:nvGrpSpPr>
          <p:cNvPr id="283" name="Group 7"/>
          <p:cNvGrpSpPr/>
          <p:nvPr userDrawn="1"/>
        </p:nvGrpSpPr>
        <p:grpSpPr>
          <a:xfrm rot="10800000" flipV="1">
            <a:off x="308857" y="6225655"/>
            <a:ext cx="407214" cy="1502706"/>
            <a:chOff x="6959786" y="5355294"/>
            <a:chExt cx="407320" cy="1502706"/>
          </a:xfrm>
        </p:grpSpPr>
        <p:sp>
          <p:nvSpPr>
            <p:cNvPr id="284" name="Freeform 17"/>
            <p:cNvSpPr>
              <a:spLocks/>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285" name="Freeform 18"/>
            <p:cNvSpPr>
              <a:spLocks/>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286" name="Freeform 19"/>
            <p:cNvSpPr>
              <a:spLocks/>
            </p:cNvSpPr>
            <p:nvPr/>
          </p:nvSpPr>
          <p:spPr bwMode="auto">
            <a:xfrm>
              <a:off x="7058755" y="5786851"/>
              <a:ext cx="123879" cy="1068456"/>
            </a:xfrm>
            <a:custGeom>
              <a:avLst/>
              <a:gdLst>
                <a:gd name="T0" fmla="*/ 78 w 78"/>
                <a:gd name="T1" fmla="*/ 671 h 671"/>
                <a:gd name="T2" fmla="*/ 0 w 78"/>
                <a:gd name="T3" fmla="*/ 671 h 671"/>
                <a:gd name="T4" fmla="*/ 0 w 78"/>
                <a:gd name="T5" fmla="*/ 32 h 671"/>
                <a:gd name="T6" fmla="*/ 38 w 78"/>
                <a:gd name="T7" fmla="*/ 1 h 671"/>
                <a:gd name="T8" fmla="*/ 78 w 78"/>
                <a:gd name="T9" fmla="*/ 32 h 671"/>
                <a:gd name="T10" fmla="*/ 78 w 78"/>
                <a:gd name="T11" fmla="*/ 671 h 671"/>
              </a:gdLst>
              <a:ahLst/>
              <a:cxnLst>
                <a:cxn ang="0">
                  <a:pos x="T0" y="T1"/>
                </a:cxn>
                <a:cxn ang="0">
                  <a:pos x="T2" y="T3"/>
                </a:cxn>
                <a:cxn ang="0">
                  <a:pos x="T4" y="T5"/>
                </a:cxn>
                <a:cxn ang="0">
                  <a:pos x="T6" y="T7"/>
                </a:cxn>
                <a:cxn ang="0">
                  <a:pos x="T8" y="T9"/>
                </a:cxn>
                <a:cxn ang="0">
                  <a:pos x="T10" y="T11"/>
                </a:cxn>
              </a:cxnLst>
              <a:rect l="0" t="0" r="r" b="b"/>
              <a:pathLst>
                <a:path w="78" h="671">
                  <a:moveTo>
                    <a:pt x="78" y="671"/>
                  </a:moveTo>
                  <a:cubicBezTo>
                    <a:pt x="0" y="671"/>
                    <a:pt x="0" y="671"/>
                    <a:pt x="0" y="671"/>
                  </a:cubicBezTo>
                  <a:cubicBezTo>
                    <a:pt x="0" y="32"/>
                    <a:pt x="0" y="32"/>
                    <a:pt x="0" y="32"/>
                  </a:cubicBezTo>
                  <a:cubicBezTo>
                    <a:pt x="0" y="32"/>
                    <a:pt x="4" y="1"/>
                    <a:pt x="38" y="1"/>
                  </a:cubicBezTo>
                  <a:cubicBezTo>
                    <a:pt x="72" y="0"/>
                    <a:pt x="78" y="32"/>
                    <a:pt x="78" y="32"/>
                  </a:cubicBezTo>
                  <a:cubicBezTo>
                    <a:pt x="78" y="671"/>
                    <a:pt x="78" y="671"/>
                    <a:pt x="78" y="671"/>
                  </a:cubicBezTo>
                </a:path>
              </a:pathLst>
            </a:custGeom>
            <a:solidFill>
              <a:srgbClr val="44546A">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287" name="Freeform 20"/>
            <p:cNvSpPr>
              <a:spLocks/>
            </p:cNvSpPr>
            <p:nvPr/>
          </p:nvSpPr>
          <p:spPr bwMode="auto">
            <a:xfrm>
              <a:off x="7181287"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F778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288" name="Freeform 21"/>
            <p:cNvSpPr>
              <a:spLocks/>
            </p:cNvSpPr>
            <p:nvPr/>
          </p:nvSpPr>
          <p:spPr bwMode="auto">
            <a:xfrm>
              <a:off x="6959786"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44546A">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289" name="Freeform 22"/>
            <p:cNvSpPr>
              <a:spLocks/>
            </p:cNvSpPr>
            <p:nvPr/>
          </p:nvSpPr>
          <p:spPr bwMode="auto">
            <a:xfrm>
              <a:off x="7056735" y="5357314"/>
              <a:ext cx="130611" cy="191204"/>
            </a:xfrm>
            <a:custGeom>
              <a:avLst/>
              <a:gdLst>
                <a:gd name="T0" fmla="*/ 0 w 82"/>
                <a:gd name="T1" fmla="*/ 110 h 120"/>
                <a:gd name="T2" fmla="*/ 82 w 82"/>
                <a:gd name="T3" fmla="*/ 112 h 120"/>
                <a:gd name="T4" fmla="*/ 48 w 82"/>
                <a:gd name="T5" fmla="*/ 0 h 120"/>
                <a:gd name="T6" fmla="*/ 28 w 82"/>
                <a:gd name="T7" fmla="*/ 0 h 120"/>
                <a:gd name="T8" fmla="*/ 0 w 82"/>
                <a:gd name="T9" fmla="*/ 110 h 120"/>
              </a:gdLst>
              <a:ahLst/>
              <a:cxnLst>
                <a:cxn ang="0">
                  <a:pos x="T0" y="T1"/>
                </a:cxn>
                <a:cxn ang="0">
                  <a:pos x="T2" y="T3"/>
                </a:cxn>
                <a:cxn ang="0">
                  <a:pos x="T4" y="T5"/>
                </a:cxn>
                <a:cxn ang="0">
                  <a:pos x="T6" y="T7"/>
                </a:cxn>
                <a:cxn ang="0">
                  <a:pos x="T8" y="T9"/>
                </a:cxn>
              </a:cxnLst>
              <a:rect l="0" t="0" r="r" b="b"/>
              <a:pathLst>
                <a:path w="82" h="120">
                  <a:moveTo>
                    <a:pt x="0" y="110"/>
                  </a:moveTo>
                  <a:cubicBezTo>
                    <a:pt x="0" y="110"/>
                    <a:pt x="39" y="120"/>
                    <a:pt x="82" y="112"/>
                  </a:cubicBezTo>
                  <a:cubicBezTo>
                    <a:pt x="48" y="0"/>
                    <a:pt x="48" y="0"/>
                    <a:pt x="48" y="0"/>
                  </a:cubicBezTo>
                  <a:cubicBezTo>
                    <a:pt x="28" y="0"/>
                    <a:pt x="28" y="0"/>
                    <a:pt x="28" y="0"/>
                  </a:cubicBezTo>
                  <a:cubicBezTo>
                    <a:pt x="0" y="110"/>
                    <a:pt x="0" y="110"/>
                    <a:pt x="0" y="110"/>
                  </a:cubicBezTo>
                </a:path>
              </a:pathLst>
            </a:custGeom>
            <a:solidFill>
              <a:srgbClr val="44546A">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290" name="Freeform 45"/>
            <p:cNvSpPr>
              <a:spLocks/>
            </p:cNvSpPr>
            <p:nvPr/>
          </p:nvSpPr>
          <p:spPr bwMode="auto">
            <a:xfrm>
              <a:off x="7117328" y="5355294"/>
              <a:ext cx="249778" cy="1502706"/>
            </a:xfrm>
            <a:custGeom>
              <a:avLst/>
              <a:gdLst>
                <a:gd name="T0" fmla="*/ 34 w 157"/>
                <a:gd name="T1" fmla="*/ 0 h 944"/>
                <a:gd name="T2" fmla="*/ 0 w 157"/>
                <a:gd name="T3" fmla="*/ 1 h 944"/>
                <a:gd name="T4" fmla="*/ 0 w 157"/>
                <a:gd name="T5" fmla="*/ 1 h 944"/>
                <a:gd name="T6" fmla="*/ 10 w 157"/>
                <a:gd name="T7" fmla="*/ 1 h 944"/>
                <a:gd name="T8" fmla="*/ 44 w 157"/>
                <a:gd name="T9" fmla="*/ 113 h 944"/>
                <a:gd name="T10" fmla="*/ 44 w 157"/>
                <a:gd name="T11" fmla="*/ 113 h 944"/>
                <a:gd name="T12" fmla="*/ 98 w 157"/>
                <a:gd name="T13" fmla="*/ 284 h 944"/>
                <a:gd name="T14" fmla="*/ 97 w 157"/>
                <a:gd name="T15" fmla="*/ 286 h 944"/>
                <a:gd name="T16" fmla="*/ 103 w 157"/>
                <a:gd name="T17" fmla="*/ 301 h 944"/>
                <a:gd name="T18" fmla="*/ 103 w 157"/>
                <a:gd name="T19" fmla="*/ 941 h 944"/>
                <a:gd name="T20" fmla="*/ 41 w 157"/>
                <a:gd name="T21" fmla="*/ 941 h 944"/>
                <a:gd name="T22" fmla="*/ 41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10" y="1"/>
                    <a:pt x="10" y="1"/>
                    <a:pt x="10" y="1"/>
                  </a:cubicBezTo>
                  <a:cubicBezTo>
                    <a:pt x="44" y="113"/>
                    <a:pt x="44" y="113"/>
                    <a:pt x="44" y="113"/>
                  </a:cubicBezTo>
                  <a:cubicBezTo>
                    <a:pt x="44" y="113"/>
                    <a:pt x="44" y="113"/>
                    <a:pt x="44" y="113"/>
                  </a:cubicBezTo>
                  <a:cubicBezTo>
                    <a:pt x="98" y="284"/>
                    <a:pt x="98" y="284"/>
                    <a:pt x="98" y="284"/>
                  </a:cubicBezTo>
                  <a:cubicBezTo>
                    <a:pt x="97" y="286"/>
                    <a:pt x="97" y="286"/>
                    <a:pt x="97" y="286"/>
                  </a:cubicBezTo>
                  <a:cubicBezTo>
                    <a:pt x="101" y="293"/>
                    <a:pt x="103" y="301"/>
                    <a:pt x="103" y="301"/>
                  </a:cubicBezTo>
                  <a:cubicBezTo>
                    <a:pt x="103" y="941"/>
                    <a:pt x="103" y="941"/>
                    <a:pt x="103" y="941"/>
                  </a:cubicBezTo>
                  <a:cubicBezTo>
                    <a:pt x="41" y="941"/>
                    <a:pt x="41" y="941"/>
                    <a:pt x="41" y="941"/>
                  </a:cubicBezTo>
                  <a:cubicBezTo>
                    <a:pt x="41" y="942"/>
                    <a:pt x="41" y="942"/>
                    <a:pt x="41"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291" name="Freeform 46"/>
            <p:cNvSpPr>
              <a:spLocks/>
            </p:cNvSpPr>
            <p:nvPr/>
          </p:nvSpPr>
          <p:spPr bwMode="auto">
            <a:xfrm>
              <a:off x="7117328" y="5535727"/>
              <a:ext cx="156195" cy="295559"/>
            </a:xfrm>
            <a:custGeom>
              <a:avLst/>
              <a:gdLst>
                <a:gd name="T0" fmla="*/ 44 w 98"/>
                <a:gd name="T1" fmla="*/ 0 h 186"/>
                <a:gd name="T2" fmla="*/ 9 w 98"/>
                <a:gd name="T3" fmla="*/ 3 h 186"/>
                <a:gd name="T4" fmla="*/ 0 w 98"/>
                <a:gd name="T5" fmla="*/ 3 h 186"/>
                <a:gd name="T6" fmla="*/ 0 w 98"/>
                <a:gd name="T7" fmla="*/ 159 h 186"/>
                <a:gd name="T8" fmla="*/ 1 w 98"/>
                <a:gd name="T9" fmla="*/ 159 h 186"/>
                <a:gd name="T10" fmla="*/ 2 w 98"/>
                <a:gd name="T11" fmla="*/ 159 h 186"/>
                <a:gd name="T12" fmla="*/ 40 w 98"/>
                <a:gd name="T13" fmla="*/ 186 h 186"/>
                <a:gd name="T14" fmla="*/ 71 w 98"/>
                <a:gd name="T15" fmla="*/ 156 h 186"/>
                <a:gd name="T16" fmla="*/ 71 w 98"/>
                <a:gd name="T17" fmla="*/ 156 h 186"/>
                <a:gd name="T18" fmla="*/ 97 w 98"/>
                <a:gd name="T19" fmla="*/ 173 h 186"/>
                <a:gd name="T20" fmla="*/ 98 w 98"/>
                <a:gd name="T21" fmla="*/ 171 h 186"/>
                <a:gd name="T22" fmla="*/ 44 w 98"/>
                <a:gd name="T23"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8" h="186">
                  <a:moveTo>
                    <a:pt x="44" y="0"/>
                  </a:moveTo>
                  <a:cubicBezTo>
                    <a:pt x="31" y="2"/>
                    <a:pt x="20" y="3"/>
                    <a:pt x="9" y="3"/>
                  </a:cubicBezTo>
                  <a:cubicBezTo>
                    <a:pt x="6" y="3"/>
                    <a:pt x="3" y="3"/>
                    <a:pt x="0" y="3"/>
                  </a:cubicBezTo>
                  <a:cubicBezTo>
                    <a:pt x="0" y="159"/>
                    <a:pt x="0" y="159"/>
                    <a:pt x="0" y="159"/>
                  </a:cubicBezTo>
                  <a:cubicBezTo>
                    <a:pt x="0" y="159"/>
                    <a:pt x="1" y="159"/>
                    <a:pt x="1" y="159"/>
                  </a:cubicBezTo>
                  <a:cubicBezTo>
                    <a:pt x="2" y="159"/>
                    <a:pt x="2" y="159"/>
                    <a:pt x="2" y="159"/>
                  </a:cubicBezTo>
                  <a:cubicBezTo>
                    <a:pt x="27" y="159"/>
                    <a:pt x="37" y="177"/>
                    <a:pt x="40" y="186"/>
                  </a:cubicBezTo>
                  <a:cubicBezTo>
                    <a:pt x="42" y="179"/>
                    <a:pt x="48" y="157"/>
                    <a:pt x="71" y="156"/>
                  </a:cubicBezTo>
                  <a:cubicBezTo>
                    <a:pt x="71" y="156"/>
                    <a:pt x="71" y="156"/>
                    <a:pt x="71" y="156"/>
                  </a:cubicBezTo>
                  <a:cubicBezTo>
                    <a:pt x="85" y="156"/>
                    <a:pt x="92" y="165"/>
                    <a:pt x="97" y="173"/>
                  </a:cubicBezTo>
                  <a:cubicBezTo>
                    <a:pt x="98" y="171"/>
                    <a:pt x="98" y="171"/>
                    <a:pt x="98" y="171"/>
                  </a:cubicBezTo>
                  <a:cubicBezTo>
                    <a:pt x="44" y="0"/>
                    <a:pt x="44" y="0"/>
                    <a:pt x="44"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292" name="Freeform 47"/>
            <p:cNvSpPr>
              <a:spLocks/>
            </p:cNvSpPr>
            <p:nvPr/>
          </p:nvSpPr>
          <p:spPr bwMode="auto">
            <a:xfrm>
              <a:off x="7117328" y="5788871"/>
              <a:ext cx="65306" cy="1066436"/>
            </a:xfrm>
            <a:custGeom>
              <a:avLst/>
              <a:gdLst>
                <a:gd name="T0" fmla="*/ 2 w 41"/>
                <a:gd name="T1" fmla="*/ 0 h 670"/>
                <a:gd name="T2" fmla="*/ 1 w 41"/>
                <a:gd name="T3" fmla="*/ 0 h 670"/>
                <a:gd name="T4" fmla="*/ 0 w 41"/>
                <a:gd name="T5" fmla="*/ 0 h 670"/>
                <a:gd name="T6" fmla="*/ 0 w 41"/>
                <a:gd name="T7" fmla="*/ 670 h 670"/>
                <a:gd name="T8" fmla="*/ 41 w 41"/>
                <a:gd name="T9" fmla="*/ 670 h 670"/>
                <a:gd name="T10" fmla="*/ 41 w 41"/>
                <a:gd name="T11" fmla="*/ 669 h 670"/>
                <a:gd name="T12" fmla="*/ 40 w 41"/>
                <a:gd name="T13" fmla="*/ 669 h 670"/>
                <a:gd name="T14" fmla="*/ 40 w 41"/>
                <a:gd name="T15" fmla="*/ 29 h 670"/>
                <a:gd name="T16" fmla="*/ 40 w 41"/>
                <a:gd name="T17" fmla="*/ 27 h 670"/>
                <a:gd name="T18" fmla="*/ 2 w 41"/>
                <a:gd name="T19" fmla="*/ 0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670">
                  <a:moveTo>
                    <a:pt x="2" y="0"/>
                  </a:moveTo>
                  <a:cubicBezTo>
                    <a:pt x="2" y="0"/>
                    <a:pt x="2" y="0"/>
                    <a:pt x="1" y="0"/>
                  </a:cubicBezTo>
                  <a:cubicBezTo>
                    <a:pt x="1" y="0"/>
                    <a:pt x="0" y="0"/>
                    <a:pt x="0" y="0"/>
                  </a:cubicBezTo>
                  <a:cubicBezTo>
                    <a:pt x="0" y="670"/>
                    <a:pt x="0" y="670"/>
                    <a:pt x="0" y="670"/>
                  </a:cubicBezTo>
                  <a:cubicBezTo>
                    <a:pt x="41" y="670"/>
                    <a:pt x="41" y="670"/>
                    <a:pt x="41" y="670"/>
                  </a:cubicBezTo>
                  <a:cubicBezTo>
                    <a:pt x="41" y="669"/>
                    <a:pt x="41" y="669"/>
                    <a:pt x="41" y="669"/>
                  </a:cubicBezTo>
                  <a:cubicBezTo>
                    <a:pt x="40" y="669"/>
                    <a:pt x="40" y="669"/>
                    <a:pt x="40" y="669"/>
                  </a:cubicBezTo>
                  <a:cubicBezTo>
                    <a:pt x="40" y="29"/>
                    <a:pt x="40" y="29"/>
                    <a:pt x="40" y="29"/>
                  </a:cubicBezTo>
                  <a:cubicBezTo>
                    <a:pt x="40" y="29"/>
                    <a:pt x="40" y="28"/>
                    <a:pt x="40" y="27"/>
                  </a:cubicBezTo>
                  <a:cubicBezTo>
                    <a:pt x="37" y="18"/>
                    <a:pt x="27" y="0"/>
                    <a:pt x="2" y="0"/>
                  </a:cubicBezTo>
                </a:path>
              </a:pathLst>
            </a:custGeom>
            <a:solidFill>
              <a:srgbClr val="44546A"/>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293" name="Freeform 48"/>
            <p:cNvSpPr>
              <a:spLocks/>
            </p:cNvSpPr>
            <p:nvPr/>
          </p:nvSpPr>
          <p:spPr bwMode="auto">
            <a:xfrm>
              <a:off x="7181287"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1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1" y="672"/>
                    <a:pt x="1" y="672"/>
                    <a:pt x="1"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44546A"/>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294" name="Freeform 49"/>
            <p:cNvSpPr>
              <a:spLocks/>
            </p:cNvSpPr>
            <p:nvPr/>
          </p:nvSpPr>
          <p:spPr bwMode="auto">
            <a:xfrm>
              <a:off x="7117328" y="5357314"/>
              <a:ext cx="70019" cy="183125"/>
            </a:xfrm>
            <a:custGeom>
              <a:avLst/>
              <a:gdLst>
                <a:gd name="T0" fmla="*/ 10 w 44"/>
                <a:gd name="T1" fmla="*/ 0 h 115"/>
                <a:gd name="T2" fmla="*/ 0 w 44"/>
                <a:gd name="T3" fmla="*/ 0 h 115"/>
                <a:gd name="T4" fmla="*/ 0 w 44"/>
                <a:gd name="T5" fmla="*/ 115 h 115"/>
                <a:gd name="T6" fmla="*/ 9 w 44"/>
                <a:gd name="T7" fmla="*/ 115 h 115"/>
                <a:gd name="T8" fmla="*/ 44 w 44"/>
                <a:gd name="T9" fmla="*/ 112 h 115"/>
                <a:gd name="T10" fmla="*/ 44 w 44"/>
                <a:gd name="T11" fmla="*/ 112 h 115"/>
                <a:gd name="T12" fmla="*/ 10 w 44"/>
                <a:gd name="T13" fmla="*/ 0 h 115"/>
              </a:gdLst>
              <a:ahLst/>
              <a:cxnLst>
                <a:cxn ang="0">
                  <a:pos x="T0" y="T1"/>
                </a:cxn>
                <a:cxn ang="0">
                  <a:pos x="T2" y="T3"/>
                </a:cxn>
                <a:cxn ang="0">
                  <a:pos x="T4" y="T5"/>
                </a:cxn>
                <a:cxn ang="0">
                  <a:pos x="T6" y="T7"/>
                </a:cxn>
                <a:cxn ang="0">
                  <a:pos x="T8" y="T9"/>
                </a:cxn>
                <a:cxn ang="0">
                  <a:pos x="T10" y="T11"/>
                </a:cxn>
                <a:cxn ang="0">
                  <a:pos x="T12" y="T13"/>
                </a:cxn>
              </a:cxnLst>
              <a:rect l="0" t="0" r="r" b="b"/>
              <a:pathLst>
                <a:path w="44" h="115">
                  <a:moveTo>
                    <a:pt x="10" y="0"/>
                  </a:moveTo>
                  <a:cubicBezTo>
                    <a:pt x="0" y="0"/>
                    <a:pt x="0" y="0"/>
                    <a:pt x="0" y="0"/>
                  </a:cubicBezTo>
                  <a:cubicBezTo>
                    <a:pt x="0" y="115"/>
                    <a:pt x="0" y="115"/>
                    <a:pt x="0" y="115"/>
                  </a:cubicBezTo>
                  <a:cubicBezTo>
                    <a:pt x="3" y="115"/>
                    <a:pt x="6" y="115"/>
                    <a:pt x="9" y="115"/>
                  </a:cubicBezTo>
                  <a:cubicBezTo>
                    <a:pt x="20" y="115"/>
                    <a:pt x="31" y="114"/>
                    <a:pt x="44" y="112"/>
                  </a:cubicBezTo>
                  <a:cubicBezTo>
                    <a:pt x="44" y="112"/>
                    <a:pt x="44" y="112"/>
                    <a:pt x="44" y="112"/>
                  </a:cubicBezTo>
                  <a:cubicBezTo>
                    <a:pt x="10" y="0"/>
                    <a:pt x="10" y="0"/>
                    <a:pt x="10" y="0"/>
                  </a:cubicBezTo>
                </a:path>
              </a:pathLst>
            </a:custGeom>
            <a:solidFill>
              <a:srgbClr val="44546A"/>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grpSp>
      <p:grpSp>
        <p:nvGrpSpPr>
          <p:cNvPr id="295" name="Group 5"/>
          <p:cNvGrpSpPr/>
          <p:nvPr userDrawn="1"/>
        </p:nvGrpSpPr>
        <p:grpSpPr>
          <a:xfrm rot="10800000" flipV="1">
            <a:off x="1263958" y="6225655"/>
            <a:ext cx="403847" cy="2588666"/>
            <a:chOff x="6007804" y="4266641"/>
            <a:chExt cx="403952" cy="2588666"/>
          </a:xfrm>
        </p:grpSpPr>
        <p:sp>
          <p:nvSpPr>
            <p:cNvPr id="296" name="Freeform 29"/>
            <p:cNvSpPr>
              <a:spLocks/>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297" name="Freeform 30"/>
            <p:cNvSpPr>
              <a:spLocks/>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298" name="Freeform 31"/>
            <p:cNvSpPr>
              <a:spLocks/>
            </p:cNvSpPr>
            <p:nvPr/>
          </p:nvSpPr>
          <p:spPr bwMode="auto">
            <a:xfrm>
              <a:off x="6104752" y="4694831"/>
              <a:ext cx="125899" cy="2160476"/>
            </a:xfrm>
            <a:custGeom>
              <a:avLst/>
              <a:gdLst>
                <a:gd name="T0" fmla="*/ 79 w 79"/>
                <a:gd name="T1" fmla="*/ 1357 h 1357"/>
                <a:gd name="T2" fmla="*/ 0 w 79"/>
                <a:gd name="T3" fmla="*/ 1357 h 1357"/>
                <a:gd name="T4" fmla="*/ 0 w 79"/>
                <a:gd name="T5" fmla="*/ 32 h 1357"/>
                <a:gd name="T6" fmla="*/ 39 w 79"/>
                <a:gd name="T7" fmla="*/ 1 h 1357"/>
                <a:gd name="T8" fmla="*/ 79 w 79"/>
                <a:gd name="T9" fmla="*/ 32 h 1357"/>
                <a:gd name="T10" fmla="*/ 79 w 79"/>
                <a:gd name="T11" fmla="*/ 1357 h 1357"/>
              </a:gdLst>
              <a:ahLst/>
              <a:cxnLst>
                <a:cxn ang="0">
                  <a:pos x="T0" y="T1"/>
                </a:cxn>
                <a:cxn ang="0">
                  <a:pos x="T2" y="T3"/>
                </a:cxn>
                <a:cxn ang="0">
                  <a:pos x="T4" y="T5"/>
                </a:cxn>
                <a:cxn ang="0">
                  <a:pos x="T6" y="T7"/>
                </a:cxn>
                <a:cxn ang="0">
                  <a:pos x="T8" y="T9"/>
                </a:cxn>
                <a:cxn ang="0">
                  <a:pos x="T10" y="T11"/>
                </a:cxn>
              </a:cxnLst>
              <a:rect l="0" t="0" r="r" b="b"/>
              <a:pathLst>
                <a:path w="79" h="1357">
                  <a:moveTo>
                    <a:pt x="79" y="1357"/>
                  </a:moveTo>
                  <a:cubicBezTo>
                    <a:pt x="0" y="1357"/>
                    <a:pt x="0" y="1357"/>
                    <a:pt x="0" y="1357"/>
                  </a:cubicBezTo>
                  <a:cubicBezTo>
                    <a:pt x="0" y="32"/>
                    <a:pt x="0" y="32"/>
                    <a:pt x="0" y="32"/>
                  </a:cubicBezTo>
                  <a:cubicBezTo>
                    <a:pt x="0" y="32"/>
                    <a:pt x="5" y="1"/>
                    <a:pt x="39" y="1"/>
                  </a:cubicBezTo>
                  <a:cubicBezTo>
                    <a:pt x="73" y="0"/>
                    <a:pt x="79" y="32"/>
                    <a:pt x="79" y="32"/>
                  </a:cubicBezTo>
                  <a:cubicBezTo>
                    <a:pt x="79" y="1357"/>
                    <a:pt x="79" y="1357"/>
                    <a:pt x="79" y="1357"/>
                  </a:cubicBezTo>
                </a:path>
              </a:pathLst>
            </a:custGeom>
            <a:solidFill>
              <a:srgbClr val="F39C11">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299" name="Freeform 32"/>
            <p:cNvSpPr>
              <a:spLocks/>
            </p:cNvSpPr>
            <p:nvPr/>
          </p:nvSpPr>
          <p:spPr bwMode="auto">
            <a:xfrm>
              <a:off x="6228631" y="4692138"/>
              <a:ext cx="100315" cy="2161149"/>
            </a:xfrm>
            <a:custGeom>
              <a:avLst/>
              <a:gdLst>
                <a:gd name="T0" fmla="*/ 63 w 63"/>
                <a:gd name="T1" fmla="*/ 1358 h 1358"/>
                <a:gd name="T2" fmla="*/ 0 w 63"/>
                <a:gd name="T3" fmla="*/ 1358 h 1358"/>
                <a:gd name="T4" fmla="*/ 0 w 63"/>
                <a:gd name="T5" fmla="*/ 32 h 1358"/>
                <a:gd name="T6" fmla="*/ 30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0" y="0"/>
                  </a:cubicBezTo>
                  <a:cubicBezTo>
                    <a:pt x="57" y="0"/>
                    <a:pt x="63" y="32"/>
                    <a:pt x="63" y="32"/>
                  </a:cubicBezTo>
                  <a:cubicBezTo>
                    <a:pt x="63" y="1358"/>
                    <a:pt x="63" y="1358"/>
                    <a:pt x="63" y="1358"/>
                  </a:cubicBezTo>
                </a:path>
              </a:pathLst>
            </a:custGeom>
            <a:solidFill>
              <a:srgbClr val="FFB1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00" name="Freeform 33"/>
            <p:cNvSpPr>
              <a:spLocks/>
            </p:cNvSpPr>
            <p:nvPr/>
          </p:nvSpPr>
          <p:spPr bwMode="auto">
            <a:xfrm>
              <a:off x="6007804" y="4692138"/>
              <a:ext cx="100315" cy="2161149"/>
            </a:xfrm>
            <a:custGeom>
              <a:avLst/>
              <a:gdLst>
                <a:gd name="T0" fmla="*/ 63 w 63"/>
                <a:gd name="T1" fmla="*/ 1358 h 1358"/>
                <a:gd name="T2" fmla="*/ 0 w 63"/>
                <a:gd name="T3" fmla="*/ 1358 h 1358"/>
                <a:gd name="T4" fmla="*/ 0 w 63"/>
                <a:gd name="T5" fmla="*/ 32 h 1358"/>
                <a:gd name="T6" fmla="*/ 31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1" y="0"/>
                  </a:cubicBezTo>
                  <a:cubicBezTo>
                    <a:pt x="58" y="0"/>
                    <a:pt x="63" y="32"/>
                    <a:pt x="63" y="32"/>
                  </a:cubicBezTo>
                  <a:lnTo>
                    <a:pt x="63" y="1358"/>
                  </a:lnTo>
                  <a:close/>
                </a:path>
              </a:pathLst>
            </a:custGeom>
            <a:solidFill>
              <a:srgbClr val="F39C11">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01" name="Freeform 34"/>
            <p:cNvSpPr>
              <a:spLocks/>
            </p:cNvSpPr>
            <p:nvPr/>
          </p:nvSpPr>
          <p:spPr bwMode="auto">
            <a:xfrm>
              <a:off x="6104752" y="4268661"/>
              <a:ext cx="129265" cy="185818"/>
            </a:xfrm>
            <a:custGeom>
              <a:avLst/>
              <a:gdLst>
                <a:gd name="T0" fmla="*/ 0 w 81"/>
                <a:gd name="T1" fmla="*/ 107 h 117"/>
                <a:gd name="T2" fmla="*/ 81 w 81"/>
                <a:gd name="T3" fmla="*/ 109 h 117"/>
                <a:gd name="T4" fmla="*/ 48 w 81"/>
                <a:gd name="T5" fmla="*/ 0 h 117"/>
                <a:gd name="T6" fmla="*/ 28 w 81"/>
                <a:gd name="T7" fmla="*/ 0 h 117"/>
                <a:gd name="T8" fmla="*/ 0 w 81"/>
                <a:gd name="T9" fmla="*/ 107 h 117"/>
              </a:gdLst>
              <a:ahLst/>
              <a:cxnLst>
                <a:cxn ang="0">
                  <a:pos x="T0" y="T1"/>
                </a:cxn>
                <a:cxn ang="0">
                  <a:pos x="T2" y="T3"/>
                </a:cxn>
                <a:cxn ang="0">
                  <a:pos x="T4" y="T5"/>
                </a:cxn>
                <a:cxn ang="0">
                  <a:pos x="T6" y="T7"/>
                </a:cxn>
                <a:cxn ang="0">
                  <a:pos x="T8" y="T9"/>
                </a:cxn>
              </a:cxnLst>
              <a:rect l="0" t="0" r="r" b="b"/>
              <a:pathLst>
                <a:path w="81" h="117">
                  <a:moveTo>
                    <a:pt x="0" y="107"/>
                  </a:moveTo>
                  <a:cubicBezTo>
                    <a:pt x="0" y="107"/>
                    <a:pt x="39" y="117"/>
                    <a:pt x="81" y="109"/>
                  </a:cubicBezTo>
                  <a:cubicBezTo>
                    <a:pt x="48" y="0"/>
                    <a:pt x="48" y="0"/>
                    <a:pt x="48" y="0"/>
                  </a:cubicBezTo>
                  <a:cubicBezTo>
                    <a:pt x="28" y="0"/>
                    <a:pt x="28" y="0"/>
                    <a:pt x="28" y="0"/>
                  </a:cubicBezTo>
                  <a:cubicBezTo>
                    <a:pt x="0" y="107"/>
                    <a:pt x="0" y="107"/>
                    <a:pt x="0" y="107"/>
                  </a:cubicBezTo>
                </a:path>
              </a:pathLst>
            </a:custGeom>
            <a:solidFill>
              <a:srgbClr val="F39C11">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02" name="Freeform 50"/>
            <p:cNvSpPr>
              <a:spLocks/>
            </p:cNvSpPr>
            <p:nvPr/>
          </p:nvSpPr>
          <p:spPr bwMode="auto">
            <a:xfrm>
              <a:off x="6173424" y="4266641"/>
              <a:ext cx="238332" cy="2588666"/>
            </a:xfrm>
            <a:custGeom>
              <a:avLst/>
              <a:gdLst>
                <a:gd name="T0" fmla="*/ 27 w 150"/>
                <a:gd name="T1" fmla="*/ 0 h 1626"/>
                <a:gd name="T2" fmla="*/ 0 w 150"/>
                <a:gd name="T3" fmla="*/ 1 h 1626"/>
                <a:gd name="T4" fmla="*/ 5 w 150"/>
                <a:gd name="T5" fmla="*/ 1 h 1626"/>
                <a:gd name="T6" fmla="*/ 38 w 150"/>
                <a:gd name="T7" fmla="*/ 110 h 1626"/>
                <a:gd name="T8" fmla="*/ 92 w 150"/>
                <a:gd name="T9" fmla="*/ 282 h 1626"/>
                <a:gd name="T10" fmla="*/ 92 w 150"/>
                <a:gd name="T11" fmla="*/ 284 h 1626"/>
                <a:gd name="T12" fmla="*/ 98 w 150"/>
                <a:gd name="T13" fmla="*/ 299 h 1626"/>
                <a:gd name="T14" fmla="*/ 98 w 150"/>
                <a:gd name="T15" fmla="*/ 1625 h 1626"/>
                <a:gd name="T16" fmla="*/ 36 w 150"/>
                <a:gd name="T17" fmla="*/ 1625 h 1626"/>
                <a:gd name="T18" fmla="*/ 36 w 150"/>
                <a:gd name="T19" fmla="*/ 1626 h 1626"/>
                <a:gd name="T20" fmla="*/ 150 w 150"/>
                <a:gd name="T21" fmla="*/ 1626 h 1626"/>
                <a:gd name="T22" fmla="*/ 135 w 150"/>
                <a:gd name="T23" fmla="*/ 290 h 1626"/>
                <a:gd name="T24" fmla="*/ 27 w 150"/>
                <a:gd name="T25" fmla="*/ 0 h 1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0" h="1626">
                  <a:moveTo>
                    <a:pt x="27" y="0"/>
                  </a:moveTo>
                  <a:cubicBezTo>
                    <a:pt x="0" y="1"/>
                    <a:pt x="0" y="1"/>
                    <a:pt x="0" y="1"/>
                  </a:cubicBezTo>
                  <a:cubicBezTo>
                    <a:pt x="5" y="1"/>
                    <a:pt x="5" y="1"/>
                    <a:pt x="5" y="1"/>
                  </a:cubicBezTo>
                  <a:cubicBezTo>
                    <a:pt x="38" y="110"/>
                    <a:pt x="38" y="110"/>
                    <a:pt x="38" y="110"/>
                  </a:cubicBezTo>
                  <a:cubicBezTo>
                    <a:pt x="92" y="282"/>
                    <a:pt x="92" y="282"/>
                    <a:pt x="92" y="282"/>
                  </a:cubicBezTo>
                  <a:cubicBezTo>
                    <a:pt x="92" y="284"/>
                    <a:pt x="92" y="284"/>
                    <a:pt x="92" y="284"/>
                  </a:cubicBezTo>
                  <a:cubicBezTo>
                    <a:pt x="96" y="291"/>
                    <a:pt x="98" y="299"/>
                    <a:pt x="98" y="299"/>
                  </a:cubicBezTo>
                  <a:cubicBezTo>
                    <a:pt x="98" y="1625"/>
                    <a:pt x="98" y="1625"/>
                    <a:pt x="98" y="1625"/>
                  </a:cubicBezTo>
                  <a:cubicBezTo>
                    <a:pt x="36" y="1625"/>
                    <a:pt x="36" y="1625"/>
                    <a:pt x="36" y="1625"/>
                  </a:cubicBezTo>
                  <a:cubicBezTo>
                    <a:pt x="36" y="1626"/>
                    <a:pt x="36" y="1626"/>
                    <a:pt x="36" y="1626"/>
                  </a:cubicBezTo>
                  <a:cubicBezTo>
                    <a:pt x="150" y="1626"/>
                    <a:pt x="150" y="1626"/>
                    <a:pt x="150" y="1626"/>
                  </a:cubicBezTo>
                  <a:cubicBezTo>
                    <a:pt x="135" y="290"/>
                    <a:pt x="135" y="290"/>
                    <a:pt x="135" y="290"/>
                  </a:cubicBezTo>
                  <a:cubicBezTo>
                    <a:pt x="27" y="0"/>
                    <a:pt x="27" y="0"/>
                    <a:pt x="27"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03" name="Freeform 51"/>
            <p:cNvSpPr>
              <a:spLocks/>
            </p:cNvSpPr>
            <p:nvPr/>
          </p:nvSpPr>
          <p:spPr bwMode="auto">
            <a:xfrm>
              <a:off x="6161979" y="4441687"/>
              <a:ext cx="157542" cy="298252"/>
            </a:xfrm>
            <a:custGeom>
              <a:avLst/>
              <a:gdLst>
                <a:gd name="T0" fmla="*/ 45 w 99"/>
                <a:gd name="T1" fmla="*/ 0 h 187"/>
                <a:gd name="T2" fmla="*/ 45 w 99"/>
                <a:gd name="T3" fmla="*/ 0 h 187"/>
                <a:gd name="T4" fmla="*/ 11 w 99"/>
                <a:gd name="T5" fmla="*/ 3 h 187"/>
                <a:gd name="T6" fmla="*/ 0 w 99"/>
                <a:gd name="T7" fmla="*/ 3 h 187"/>
                <a:gd name="T8" fmla="*/ 0 w 99"/>
                <a:gd name="T9" fmla="*/ 160 h 187"/>
                <a:gd name="T10" fmla="*/ 3 w 99"/>
                <a:gd name="T11" fmla="*/ 160 h 187"/>
                <a:gd name="T12" fmla="*/ 4 w 99"/>
                <a:gd name="T13" fmla="*/ 160 h 187"/>
                <a:gd name="T14" fmla="*/ 42 w 99"/>
                <a:gd name="T15" fmla="*/ 187 h 187"/>
                <a:gd name="T16" fmla="*/ 72 w 99"/>
                <a:gd name="T17" fmla="*/ 157 h 187"/>
                <a:gd name="T18" fmla="*/ 73 w 99"/>
                <a:gd name="T19" fmla="*/ 157 h 187"/>
                <a:gd name="T20" fmla="*/ 99 w 99"/>
                <a:gd name="T21" fmla="*/ 174 h 187"/>
                <a:gd name="T22" fmla="*/ 99 w 99"/>
                <a:gd name="T23" fmla="*/ 172 h 187"/>
                <a:gd name="T24" fmla="*/ 45 w 99"/>
                <a:gd name="T25"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187">
                  <a:moveTo>
                    <a:pt x="45" y="0"/>
                  </a:moveTo>
                  <a:cubicBezTo>
                    <a:pt x="45" y="0"/>
                    <a:pt x="45" y="0"/>
                    <a:pt x="45" y="0"/>
                  </a:cubicBezTo>
                  <a:cubicBezTo>
                    <a:pt x="33" y="2"/>
                    <a:pt x="21" y="3"/>
                    <a:pt x="11" y="3"/>
                  </a:cubicBezTo>
                  <a:cubicBezTo>
                    <a:pt x="7" y="3"/>
                    <a:pt x="3" y="3"/>
                    <a:pt x="0" y="3"/>
                  </a:cubicBezTo>
                  <a:cubicBezTo>
                    <a:pt x="0" y="160"/>
                    <a:pt x="0" y="160"/>
                    <a:pt x="0" y="160"/>
                  </a:cubicBezTo>
                  <a:cubicBezTo>
                    <a:pt x="1" y="160"/>
                    <a:pt x="2" y="160"/>
                    <a:pt x="3" y="160"/>
                  </a:cubicBezTo>
                  <a:cubicBezTo>
                    <a:pt x="3" y="160"/>
                    <a:pt x="4" y="160"/>
                    <a:pt x="4" y="160"/>
                  </a:cubicBezTo>
                  <a:cubicBezTo>
                    <a:pt x="29" y="160"/>
                    <a:pt x="39" y="178"/>
                    <a:pt x="42" y="187"/>
                  </a:cubicBezTo>
                  <a:cubicBezTo>
                    <a:pt x="44" y="179"/>
                    <a:pt x="50" y="158"/>
                    <a:pt x="72" y="157"/>
                  </a:cubicBezTo>
                  <a:cubicBezTo>
                    <a:pt x="73" y="157"/>
                    <a:pt x="73" y="157"/>
                    <a:pt x="73" y="157"/>
                  </a:cubicBezTo>
                  <a:cubicBezTo>
                    <a:pt x="87" y="157"/>
                    <a:pt x="94" y="166"/>
                    <a:pt x="99" y="174"/>
                  </a:cubicBezTo>
                  <a:cubicBezTo>
                    <a:pt x="99" y="172"/>
                    <a:pt x="99" y="172"/>
                    <a:pt x="99" y="172"/>
                  </a:cubicBezTo>
                  <a:cubicBezTo>
                    <a:pt x="45" y="0"/>
                    <a:pt x="45" y="0"/>
                    <a:pt x="45"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04" name="Freeform 52"/>
            <p:cNvSpPr>
              <a:spLocks/>
            </p:cNvSpPr>
            <p:nvPr/>
          </p:nvSpPr>
          <p:spPr bwMode="auto">
            <a:xfrm>
              <a:off x="6161979" y="4696851"/>
              <a:ext cx="68672" cy="2158456"/>
            </a:xfrm>
            <a:custGeom>
              <a:avLst/>
              <a:gdLst>
                <a:gd name="T0" fmla="*/ 4 w 43"/>
                <a:gd name="T1" fmla="*/ 0 h 1356"/>
                <a:gd name="T2" fmla="*/ 3 w 43"/>
                <a:gd name="T3" fmla="*/ 0 h 1356"/>
                <a:gd name="T4" fmla="*/ 0 w 43"/>
                <a:gd name="T5" fmla="*/ 0 h 1356"/>
                <a:gd name="T6" fmla="*/ 0 w 43"/>
                <a:gd name="T7" fmla="*/ 1356 h 1356"/>
                <a:gd name="T8" fmla="*/ 43 w 43"/>
                <a:gd name="T9" fmla="*/ 1356 h 1356"/>
                <a:gd name="T10" fmla="*/ 43 w 43"/>
                <a:gd name="T11" fmla="*/ 1355 h 1356"/>
                <a:gd name="T12" fmla="*/ 42 w 43"/>
                <a:gd name="T13" fmla="*/ 1355 h 1356"/>
                <a:gd name="T14" fmla="*/ 42 w 43"/>
                <a:gd name="T15" fmla="*/ 29 h 1356"/>
                <a:gd name="T16" fmla="*/ 42 w 43"/>
                <a:gd name="T17" fmla="*/ 27 h 1356"/>
                <a:gd name="T18" fmla="*/ 4 w 43"/>
                <a:gd name="T19"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1356">
                  <a:moveTo>
                    <a:pt x="4" y="0"/>
                  </a:moveTo>
                  <a:cubicBezTo>
                    <a:pt x="4" y="0"/>
                    <a:pt x="3" y="0"/>
                    <a:pt x="3" y="0"/>
                  </a:cubicBezTo>
                  <a:cubicBezTo>
                    <a:pt x="2" y="0"/>
                    <a:pt x="1" y="0"/>
                    <a:pt x="0" y="0"/>
                  </a:cubicBezTo>
                  <a:cubicBezTo>
                    <a:pt x="0" y="1356"/>
                    <a:pt x="0" y="1356"/>
                    <a:pt x="0" y="1356"/>
                  </a:cubicBezTo>
                  <a:cubicBezTo>
                    <a:pt x="43" y="1356"/>
                    <a:pt x="43" y="1356"/>
                    <a:pt x="43" y="1356"/>
                  </a:cubicBezTo>
                  <a:cubicBezTo>
                    <a:pt x="43" y="1355"/>
                    <a:pt x="43" y="1355"/>
                    <a:pt x="43" y="1355"/>
                  </a:cubicBezTo>
                  <a:cubicBezTo>
                    <a:pt x="42" y="1355"/>
                    <a:pt x="42" y="1355"/>
                    <a:pt x="42" y="1355"/>
                  </a:cubicBezTo>
                  <a:cubicBezTo>
                    <a:pt x="42" y="29"/>
                    <a:pt x="42" y="29"/>
                    <a:pt x="42" y="29"/>
                  </a:cubicBezTo>
                  <a:cubicBezTo>
                    <a:pt x="42" y="29"/>
                    <a:pt x="42" y="28"/>
                    <a:pt x="42" y="27"/>
                  </a:cubicBezTo>
                  <a:cubicBezTo>
                    <a:pt x="39" y="18"/>
                    <a:pt x="29" y="0"/>
                    <a:pt x="4" y="0"/>
                  </a:cubicBezTo>
                </a:path>
              </a:pathLst>
            </a:custGeom>
            <a:solidFill>
              <a:srgbClr val="F39C1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05" name="Freeform 53"/>
            <p:cNvSpPr>
              <a:spLocks/>
            </p:cNvSpPr>
            <p:nvPr/>
          </p:nvSpPr>
          <p:spPr bwMode="auto">
            <a:xfrm>
              <a:off x="6228631" y="4692138"/>
              <a:ext cx="100315" cy="2161149"/>
            </a:xfrm>
            <a:custGeom>
              <a:avLst/>
              <a:gdLst>
                <a:gd name="T0" fmla="*/ 31 w 63"/>
                <a:gd name="T1" fmla="*/ 0 h 1358"/>
                <a:gd name="T2" fmla="*/ 30 w 63"/>
                <a:gd name="T3" fmla="*/ 0 h 1358"/>
                <a:gd name="T4" fmla="*/ 0 w 63"/>
                <a:gd name="T5" fmla="*/ 30 h 1358"/>
                <a:gd name="T6" fmla="*/ 0 w 63"/>
                <a:gd name="T7" fmla="*/ 32 h 1358"/>
                <a:gd name="T8" fmla="*/ 0 w 63"/>
                <a:gd name="T9" fmla="*/ 1358 h 1358"/>
                <a:gd name="T10" fmla="*/ 1 w 63"/>
                <a:gd name="T11" fmla="*/ 1358 h 1358"/>
                <a:gd name="T12" fmla="*/ 63 w 63"/>
                <a:gd name="T13" fmla="*/ 1358 h 1358"/>
                <a:gd name="T14" fmla="*/ 63 w 63"/>
                <a:gd name="T15" fmla="*/ 32 h 1358"/>
                <a:gd name="T16" fmla="*/ 57 w 63"/>
                <a:gd name="T17" fmla="*/ 17 h 1358"/>
                <a:gd name="T18" fmla="*/ 31 w 63"/>
                <a:gd name="T19" fmla="*/ 0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358">
                  <a:moveTo>
                    <a:pt x="31" y="0"/>
                  </a:moveTo>
                  <a:cubicBezTo>
                    <a:pt x="31" y="0"/>
                    <a:pt x="31" y="0"/>
                    <a:pt x="30" y="0"/>
                  </a:cubicBezTo>
                  <a:cubicBezTo>
                    <a:pt x="8" y="1"/>
                    <a:pt x="2" y="22"/>
                    <a:pt x="0" y="30"/>
                  </a:cubicBezTo>
                  <a:cubicBezTo>
                    <a:pt x="0" y="31"/>
                    <a:pt x="0" y="32"/>
                    <a:pt x="0" y="32"/>
                  </a:cubicBezTo>
                  <a:cubicBezTo>
                    <a:pt x="0" y="1358"/>
                    <a:pt x="0" y="1358"/>
                    <a:pt x="0" y="1358"/>
                  </a:cubicBezTo>
                  <a:cubicBezTo>
                    <a:pt x="1" y="1358"/>
                    <a:pt x="1" y="1358"/>
                    <a:pt x="1" y="1358"/>
                  </a:cubicBezTo>
                  <a:cubicBezTo>
                    <a:pt x="63" y="1358"/>
                    <a:pt x="63" y="1358"/>
                    <a:pt x="63" y="1358"/>
                  </a:cubicBezTo>
                  <a:cubicBezTo>
                    <a:pt x="63" y="32"/>
                    <a:pt x="63" y="32"/>
                    <a:pt x="63" y="32"/>
                  </a:cubicBezTo>
                  <a:cubicBezTo>
                    <a:pt x="63" y="32"/>
                    <a:pt x="61" y="24"/>
                    <a:pt x="57" y="17"/>
                  </a:cubicBezTo>
                  <a:cubicBezTo>
                    <a:pt x="52" y="9"/>
                    <a:pt x="45" y="0"/>
                    <a:pt x="31" y="0"/>
                  </a:cubicBezTo>
                </a:path>
              </a:pathLst>
            </a:custGeom>
            <a:solidFill>
              <a:srgbClr val="F39C1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06" name="Freeform 54"/>
            <p:cNvSpPr>
              <a:spLocks/>
            </p:cNvSpPr>
            <p:nvPr/>
          </p:nvSpPr>
          <p:spPr bwMode="auto">
            <a:xfrm>
              <a:off x="6161979" y="4268661"/>
              <a:ext cx="72038" cy="178413"/>
            </a:xfrm>
            <a:custGeom>
              <a:avLst/>
              <a:gdLst>
                <a:gd name="T0" fmla="*/ 12 w 45"/>
                <a:gd name="T1" fmla="*/ 0 h 112"/>
                <a:gd name="T2" fmla="*/ 7 w 45"/>
                <a:gd name="T3" fmla="*/ 0 h 112"/>
                <a:gd name="T4" fmla="*/ 0 w 45"/>
                <a:gd name="T5" fmla="*/ 0 h 112"/>
                <a:gd name="T6" fmla="*/ 0 w 45"/>
                <a:gd name="T7" fmla="*/ 112 h 112"/>
                <a:gd name="T8" fmla="*/ 11 w 45"/>
                <a:gd name="T9" fmla="*/ 112 h 112"/>
                <a:gd name="T10" fmla="*/ 45 w 45"/>
                <a:gd name="T11" fmla="*/ 109 h 112"/>
                <a:gd name="T12" fmla="*/ 45 w 45"/>
                <a:gd name="T13" fmla="*/ 109 h 112"/>
                <a:gd name="T14" fmla="*/ 12 w 45"/>
                <a:gd name="T15" fmla="*/ 0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112">
                  <a:moveTo>
                    <a:pt x="12" y="0"/>
                  </a:moveTo>
                  <a:cubicBezTo>
                    <a:pt x="7" y="0"/>
                    <a:pt x="7" y="0"/>
                    <a:pt x="7" y="0"/>
                  </a:cubicBezTo>
                  <a:cubicBezTo>
                    <a:pt x="0" y="0"/>
                    <a:pt x="0" y="0"/>
                    <a:pt x="0" y="0"/>
                  </a:cubicBezTo>
                  <a:cubicBezTo>
                    <a:pt x="0" y="112"/>
                    <a:pt x="0" y="112"/>
                    <a:pt x="0" y="112"/>
                  </a:cubicBezTo>
                  <a:cubicBezTo>
                    <a:pt x="3" y="112"/>
                    <a:pt x="7" y="112"/>
                    <a:pt x="11" y="112"/>
                  </a:cubicBezTo>
                  <a:cubicBezTo>
                    <a:pt x="21" y="112"/>
                    <a:pt x="33" y="111"/>
                    <a:pt x="45" y="109"/>
                  </a:cubicBezTo>
                  <a:cubicBezTo>
                    <a:pt x="45" y="109"/>
                    <a:pt x="45" y="109"/>
                    <a:pt x="45" y="109"/>
                  </a:cubicBezTo>
                  <a:cubicBezTo>
                    <a:pt x="12" y="0"/>
                    <a:pt x="12" y="0"/>
                    <a:pt x="12" y="0"/>
                  </a:cubicBezTo>
                </a:path>
              </a:pathLst>
            </a:custGeom>
            <a:solidFill>
              <a:srgbClr val="F39C1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grpSp>
      <p:grpSp>
        <p:nvGrpSpPr>
          <p:cNvPr id="307" name="Group 6"/>
          <p:cNvGrpSpPr/>
          <p:nvPr userDrawn="1"/>
        </p:nvGrpSpPr>
        <p:grpSpPr>
          <a:xfrm rot="10800000" flipV="1">
            <a:off x="786071" y="6225655"/>
            <a:ext cx="409232" cy="3142082"/>
            <a:chOff x="6480429" y="3713225"/>
            <a:chExt cx="409339" cy="3142082"/>
          </a:xfrm>
        </p:grpSpPr>
        <p:sp>
          <p:nvSpPr>
            <p:cNvPr id="308" name="Freeform 5"/>
            <p:cNvSpPr>
              <a:spLocks/>
            </p:cNvSpPr>
            <p:nvPr/>
          </p:nvSpPr>
          <p:spPr bwMode="auto">
            <a:xfrm>
              <a:off x="6491874" y="3722651"/>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09" name="Freeform 6"/>
            <p:cNvSpPr>
              <a:spLocks/>
            </p:cNvSpPr>
            <p:nvPr/>
          </p:nvSpPr>
          <p:spPr bwMode="auto">
            <a:xfrm>
              <a:off x="6491874" y="3722651"/>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10" name="Freeform 7"/>
            <p:cNvSpPr>
              <a:spLocks/>
            </p:cNvSpPr>
            <p:nvPr/>
          </p:nvSpPr>
          <p:spPr bwMode="auto">
            <a:xfrm>
              <a:off x="6579397" y="4144108"/>
              <a:ext cx="125899" cy="2711199"/>
            </a:xfrm>
            <a:custGeom>
              <a:avLst/>
              <a:gdLst>
                <a:gd name="T0" fmla="*/ 79 w 79"/>
                <a:gd name="T1" fmla="*/ 1703 h 1703"/>
                <a:gd name="T2" fmla="*/ 0 w 79"/>
                <a:gd name="T3" fmla="*/ 1703 h 1703"/>
                <a:gd name="T4" fmla="*/ 0 w 79"/>
                <a:gd name="T5" fmla="*/ 33 h 1703"/>
                <a:gd name="T6" fmla="*/ 38 w 79"/>
                <a:gd name="T7" fmla="*/ 1 h 1703"/>
                <a:gd name="T8" fmla="*/ 79 w 79"/>
                <a:gd name="T9" fmla="*/ 33 h 1703"/>
                <a:gd name="T10" fmla="*/ 79 w 79"/>
                <a:gd name="T11" fmla="*/ 1703 h 1703"/>
              </a:gdLst>
              <a:ahLst/>
              <a:cxnLst>
                <a:cxn ang="0">
                  <a:pos x="T0" y="T1"/>
                </a:cxn>
                <a:cxn ang="0">
                  <a:pos x="T2" y="T3"/>
                </a:cxn>
                <a:cxn ang="0">
                  <a:pos x="T4" y="T5"/>
                </a:cxn>
                <a:cxn ang="0">
                  <a:pos x="T6" y="T7"/>
                </a:cxn>
                <a:cxn ang="0">
                  <a:pos x="T8" y="T9"/>
                </a:cxn>
                <a:cxn ang="0">
                  <a:pos x="T10" y="T11"/>
                </a:cxn>
              </a:cxnLst>
              <a:rect l="0" t="0" r="r" b="b"/>
              <a:pathLst>
                <a:path w="79" h="1703">
                  <a:moveTo>
                    <a:pt x="79" y="1703"/>
                  </a:moveTo>
                  <a:cubicBezTo>
                    <a:pt x="0" y="1703"/>
                    <a:pt x="0" y="1703"/>
                    <a:pt x="0" y="1703"/>
                  </a:cubicBezTo>
                  <a:cubicBezTo>
                    <a:pt x="0" y="33"/>
                    <a:pt x="0" y="33"/>
                    <a:pt x="0" y="33"/>
                  </a:cubicBezTo>
                  <a:cubicBezTo>
                    <a:pt x="0" y="33"/>
                    <a:pt x="5" y="2"/>
                    <a:pt x="38" y="1"/>
                  </a:cubicBezTo>
                  <a:cubicBezTo>
                    <a:pt x="72" y="0"/>
                    <a:pt x="79" y="33"/>
                    <a:pt x="79" y="33"/>
                  </a:cubicBezTo>
                  <a:cubicBezTo>
                    <a:pt x="79" y="1703"/>
                    <a:pt x="79" y="1703"/>
                    <a:pt x="79" y="1703"/>
                  </a:cubicBezTo>
                </a:path>
              </a:pathLst>
            </a:custGeom>
            <a:solidFill>
              <a:srgbClr val="E23761">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11" name="Freeform 8"/>
            <p:cNvSpPr>
              <a:spLocks/>
            </p:cNvSpPr>
            <p:nvPr/>
          </p:nvSpPr>
          <p:spPr bwMode="auto">
            <a:xfrm>
              <a:off x="6701930" y="4141415"/>
              <a:ext cx="100315" cy="2711872"/>
            </a:xfrm>
            <a:custGeom>
              <a:avLst/>
              <a:gdLst>
                <a:gd name="T0" fmla="*/ 63 w 63"/>
                <a:gd name="T1" fmla="*/ 1704 h 1704"/>
                <a:gd name="T2" fmla="*/ 0 w 63"/>
                <a:gd name="T3" fmla="*/ 1704 h 1704"/>
                <a:gd name="T4" fmla="*/ 0 w 63"/>
                <a:gd name="T5" fmla="*/ 33 h 1704"/>
                <a:gd name="T6" fmla="*/ 31 w 63"/>
                <a:gd name="T7" fmla="*/ 1 h 1704"/>
                <a:gd name="T8" fmla="*/ 63 w 63"/>
                <a:gd name="T9" fmla="*/ 33 h 1704"/>
                <a:gd name="T10" fmla="*/ 63 w 63"/>
                <a:gd name="T11" fmla="*/ 1704 h 1704"/>
              </a:gdLst>
              <a:ahLst/>
              <a:cxnLst>
                <a:cxn ang="0">
                  <a:pos x="T0" y="T1"/>
                </a:cxn>
                <a:cxn ang="0">
                  <a:pos x="T2" y="T3"/>
                </a:cxn>
                <a:cxn ang="0">
                  <a:pos x="T4" y="T5"/>
                </a:cxn>
                <a:cxn ang="0">
                  <a:pos x="T6" y="T7"/>
                </a:cxn>
                <a:cxn ang="0">
                  <a:pos x="T8" y="T9"/>
                </a:cxn>
                <a:cxn ang="0">
                  <a:pos x="T10" y="T11"/>
                </a:cxn>
              </a:cxnLst>
              <a:rect l="0" t="0" r="r" b="b"/>
              <a:pathLst>
                <a:path w="63" h="1704">
                  <a:moveTo>
                    <a:pt x="63" y="1704"/>
                  </a:moveTo>
                  <a:cubicBezTo>
                    <a:pt x="0" y="1704"/>
                    <a:pt x="0" y="1704"/>
                    <a:pt x="0" y="1704"/>
                  </a:cubicBezTo>
                  <a:cubicBezTo>
                    <a:pt x="0" y="33"/>
                    <a:pt x="0" y="33"/>
                    <a:pt x="0" y="33"/>
                  </a:cubicBezTo>
                  <a:cubicBezTo>
                    <a:pt x="0" y="33"/>
                    <a:pt x="4" y="1"/>
                    <a:pt x="31" y="1"/>
                  </a:cubicBezTo>
                  <a:cubicBezTo>
                    <a:pt x="58" y="0"/>
                    <a:pt x="63" y="33"/>
                    <a:pt x="63" y="33"/>
                  </a:cubicBezTo>
                  <a:cubicBezTo>
                    <a:pt x="63" y="1704"/>
                    <a:pt x="63" y="1704"/>
                    <a:pt x="63" y="1704"/>
                  </a:cubicBezTo>
                </a:path>
              </a:pathLst>
            </a:custGeom>
            <a:solidFill>
              <a:srgbClr val="3DCE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12" name="Freeform 9"/>
            <p:cNvSpPr>
              <a:spLocks/>
            </p:cNvSpPr>
            <p:nvPr/>
          </p:nvSpPr>
          <p:spPr bwMode="auto">
            <a:xfrm>
              <a:off x="6480429" y="4141415"/>
              <a:ext cx="100315" cy="2711872"/>
            </a:xfrm>
            <a:custGeom>
              <a:avLst/>
              <a:gdLst>
                <a:gd name="T0" fmla="*/ 63 w 63"/>
                <a:gd name="T1" fmla="*/ 1704 h 1704"/>
                <a:gd name="T2" fmla="*/ 0 w 63"/>
                <a:gd name="T3" fmla="*/ 1704 h 1704"/>
                <a:gd name="T4" fmla="*/ 0 w 63"/>
                <a:gd name="T5" fmla="*/ 33 h 1704"/>
                <a:gd name="T6" fmla="*/ 31 w 63"/>
                <a:gd name="T7" fmla="*/ 1 h 1704"/>
                <a:gd name="T8" fmla="*/ 63 w 63"/>
                <a:gd name="T9" fmla="*/ 33 h 1704"/>
                <a:gd name="T10" fmla="*/ 63 w 63"/>
                <a:gd name="T11" fmla="*/ 1704 h 1704"/>
              </a:gdLst>
              <a:ahLst/>
              <a:cxnLst>
                <a:cxn ang="0">
                  <a:pos x="T0" y="T1"/>
                </a:cxn>
                <a:cxn ang="0">
                  <a:pos x="T2" y="T3"/>
                </a:cxn>
                <a:cxn ang="0">
                  <a:pos x="T4" y="T5"/>
                </a:cxn>
                <a:cxn ang="0">
                  <a:pos x="T6" y="T7"/>
                </a:cxn>
                <a:cxn ang="0">
                  <a:pos x="T8" y="T9"/>
                </a:cxn>
                <a:cxn ang="0">
                  <a:pos x="T10" y="T11"/>
                </a:cxn>
              </a:cxnLst>
              <a:rect l="0" t="0" r="r" b="b"/>
              <a:pathLst>
                <a:path w="63" h="1704">
                  <a:moveTo>
                    <a:pt x="63" y="1704"/>
                  </a:moveTo>
                  <a:cubicBezTo>
                    <a:pt x="0" y="1704"/>
                    <a:pt x="0" y="1704"/>
                    <a:pt x="0" y="1704"/>
                  </a:cubicBezTo>
                  <a:cubicBezTo>
                    <a:pt x="0" y="33"/>
                    <a:pt x="0" y="33"/>
                    <a:pt x="0" y="33"/>
                  </a:cubicBezTo>
                  <a:cubicBezTo>
                    <a:pt x="0" y="33"/>
                    <a:pt x="4" y="1"/>
                    <a:pt x="31" y="1"/>
                  </a:cubicBezTo>
                  <a:cubicBezTo>
                    <a:pt x="58" y="0"/>
                    <a:pt x="63" y="33"/>
                    <a:pt x="63" y="33"/>
                  </a:cubicBezTo>
                  <a:lnTo>
                    <a:pt x="63" y="1704"/>
                  </a:lnTo>
                  <a:close/>
                </a:path>
              </a:pathLst>
            </a:custGeom>
            <a:solidFill>
              <a:srgbClr val="E23761">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13" name="Freeform 10"/>
            <p:cNvSpPr>
              <a:spLocks/>
            </p:cNvSpPr>
            <p:nvPr/>
          </p:nvSpPr>
          <p:spPr bwMode="auto">
            <a:xfrm>
              <a:off x="6576031" y="3714572"/>
              <a:ext cx="131958" cy="191204"/>
            </a:xfrm>
            <a:custGeom>
              <a:avLst/>
              <a:gdLst>
                <a:gd name="T0" fmla="*/ 0 w 83"/>
                <a:gd name="T1" fmla="*/ 111 h 120"/>
                <a:gd name="T2" fmla="*/ 83 w 83"/>
                <a:gd name="T3" fmla="*/ 113 h 120"/>
                <a:gd name="T4" fmla="*/ 50 w 83"/>
                <a:gd name="T5" fmla="*/ 0 h 120"/>
                <a:gd name="T6" fmla="*/ 29 w 83"/>
                <a:gd name="T7" fmla="*/ 0 h 120"/>
                <a:gd name="T8" fmla="*/ 0 w 83"/>
                <a:gd name="T9" fmla="*/ 111 h 120"/>
              </a:gdLst>
              <a:ahLst/>
              <a:cxnLst>
                <a:cxn ang="0">
                  <a:pos x="T0" y="T1"/>
                </a:cxn>
                <a:cxn ang="0">
                  <a:pos x="T2" y="T3"/>
                </a:cxn>
                <a:cxn ang="0">
                  <a:pos x="T4" y="T5"/>
                </a:cxn>
                <a:cxn ang="0">
                  <a:pos x="T6" y="T7"/>
                </a:cxn>
                <a:cxn ang="0">
                  <a:pos x="T8" y="T9"/>
                </a:cxn>
              </a:cxnLst>
              <a:rect l="0" t="0" r="r" b="b"/>
              <a:pathLst>
                <a:path w="83" h="120">
                  <a:moveTo>
                    <a:pt x="0" y="111"/>
                  </a:moveTo>
                  <a:cubicBezTo>
                    <a:pt x="0" y="111"/>
                    <a:pt x="40" y="120"/>
                    <a:pt x="83" y="113"/>
                  </a:cubicBezTo>
                  <a:cubicBezTo>
                    <a:pt x="50" y="0"/>
                    <a:pt x="50" y="0"/>
                    <a:pt x="50" y="0"/>
                  </a:cubicBezTo>
                  <a:cubicBezTo>
                    <a:pt x="29" y="0"/>
                    <a:pt x="29" y="0"/>
                    <a:pt x="29" y="0"/>
                  </a:cubicBezTo>
                  <a:cubicBezTo>
                    <a:pt x="0" y="111"/>
                    <a:pt x="0" y="111"/>
                    <a:pt x="0" y="111"/>
                  </a:cubicBezTo>
                </a:path>
              </a:pathLst>
            </a:custGeom>
            <a:solidFill>
              <a:srgbClr val="E23761">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14" name="Freeform 55"/>
            <p:cNvSpPr>
              <a:spLocks/>
            </p:cNvSpPr>
            <p:nvPr/>
          </p:nvSpPr>
          <p:spPr bwMode="auto">
            <a:xfrm>
              <a:off x="6655475" y="3713225"/>
              <a:ext cx="234293" cy="3142082"/>
            </a:xfrm>
            <a:custGeom>
              <a:avLst/>
              <a:gdLst>
                <a:gd name="T0" fmla="*/ 24 w 147"/>
                <a:gd name="T1" fmla="*/ 0 h 1974"/>
                <a:gd name="T2" fmla="*/ 0 w 147"/>
                <a:gd name="T3" fmla="*/ 1 h 1974"/>
                <a:gd name="T4" fmla="*/ 33 w 147"/>
                <a:gd name="T5" fmla="*/ 114 h 1974"/>
                <a:gd name="T6" fmla="*/ 33 w 147"/>
                <a:gd name="T7" fmla="*/ 114 h 1974"/>
                <a:gd name="T8" fmla="*/ 87 w 147"/>
                <a:gd name="T9" fmla="*/ 284 h 1974"/>
                <a:gd name="T10" fmla="*/ 86 w 147"/>
                <a:gd name="T11" fmla="*/ 286 h 1974"/>
                <a:gd name="T12" fmla="*/ 92 w 147"/>
                <a:gd name="T13" fmla="*/ 302 h 1974"/>
                <a:gd name="T14" fmla="*/ 92 w 147"/>
                <a:gd name="T15" fmla="*/ 1973 h 1974"/>
                <a:gd name="T16" fmla="*/ 31 w 147"/>
                <a:gd name="T17" fmla="*/ 1973 h 1974"/>
                <a:gd name="T18" fmla="*/ 31 w 147"/>
                <a:gd name="T19" fmla="*/ 1974 h 1974"/>
                <a:gd name="T20" fmla="*/ 147 w 147"/>
                <a:gd name="T21" fmla="*/ 1974 h 1974"/>
                <a:gd name="T22" fmla="*/ 132 w 147"/>
                <a:gd name="T23" fmla="*/ 290 h 1974"/>
                <a:gd name="T24" fmla="*/ 24 w 147"/>
                <a:gd name="T25" fmla="*/ 0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7" h="1974">
                  <a:moveTo>
                    <a:pt x="24" y="0"/>
                  </a:moveTo>
                  <a:cubicBezTo>
                    <a:pt x="0" y="1"/>
                    <a:pt x="0" y="1"/>
                    <a:pt x="0" y="1"/>
                  </a:cubicBezTo>
                  <a:cubicBezTo>
                    <a:pt x="33" y="114"/>
                    <a:pt x="33" y="114"/>
                    <a:pt x="33" y="114"/>
                  </a:cubicBezTo>
                  <a:cubicBezTo>
                    <a:pt x="33" y="114"/>
                    <a:pt x="33" y="114"/>
                    <a:pt x="33" y="114"/>
                  </a:cubicBezTo>
                  <a:cubicBezTo>
                    <a:pt x="87" y="284"/>
                    <a:pt x="87" y="284"/>
                    <a:pt x="87" y="284"/>
                  </a:cubicBezTo>
                  <a:cubicBezTo>
                    <a:pt x="86" y="286"/>
                    <a:pt x="86" y="286"/>
                    <a:pt x="86" y="286"/>
                  </a:cubicBezTo>
                  <a:cubicBezTo>
                    <a:pt x="91" y="294"/>
                    <a:pt x="92" y="302"/>
                    <a:pt x="92" y="302"/>
                  </a:cubicBezTo>
                  <a:cubicBezTo>
                    <a:pt x="92" y="1973"/>
                    <a:pt x="92" y="1973"/>
                    <a:pt x="92" y="1973"/>
                  </a:cubicBezTo>
                  <a:cubicBezTo>
                    <a:pt x="31" y="1973"/>
                    <a:pt x="31" y="1973"/>
                    <a:pt x="31" y="1973"/>
                  </a:cubicBezTo>
                  <a:cubicBezTo>
                    <a:pt x="31" y="1974"/>
                    <a:pt x="31" y="1974"/>
                    <a:pt x="31" y="1974"/>
                  </a:cubicBezTo>
                  <a:cubicBezTo>
                    <a:pt x="147" y="1974"/>
                    <a:pt x="147" y="1974"/>
                    <a:pt x="147" y="1974"/>
                  </a:cubicBezTo>
                  <a:cubicBezTo>
                    <a:pt x="132" y="290"/>
                    <a:pt x="132" y="290"/>
                    <a:pt x="132" y="290"/>
                  </a:cubicBezTo>
                  <a:cubicBezTo>
                    <a:pt x="24" y="0"/>
                    <a:pt x="24" y="0"/>
                    <a:pt x="2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15" name="Freeform 56"/>
            <p:cNvSpPr>
              <a:spLocks/>
            </p:cNvSpPr>
            <p:nvPr/>
          </p:nvSpPr>
          <p:spPr bwMode="auto">
            <a:xfrm>
              <a:off x="6639990" y="3894331"/>
              <a:ext cx="154175" cy="294886"/>
            </a:xfrm>
            <a:custGeom>
              <a:avLst/>
              <a:gdLst>
                <a:gd name="T0" fmla="*/ 43 w 97"/>
                <a:gd name="T1" fmla="*/ 0 h 185"/>
                <a:gd name="T2" fmla="*/ 8 w 97"/>
                <a:gd name="T3" fmla="*/ 3 h 185"/>
                <a:gd name="T4" fmla="*/ 0 w 97"/>
                <a:gd name="T5" fmla="*/ 3 h 185"/>
                <a:gd name="T6" fmla="*/ 0 w 97"/>
                <a:gd name="T7" fmla="*/ 158 h 185"/>
                <a:gd name="T8" fmla="*/ 0 w 97"/>
                <a:gd name="T9" fmla="*/ 158 h 185"/>
                <a:gd name="T10" fmla="*/ 1 w 97"/>
                <a:gd name="T11" fmla="*/ 158 h 185"/>
                <a:gd name="T12" fmla="*/ 39 w 97"/>
                <a:gd name="T13" fmla="*/ 185 h 185"/>
                <a:gd name="T14" fmla="*/ 70 w 97"/>
                <a:gd name="T15" fmla="*/ 156 h 185"/>
                <a:gd name="T16" fmla="*/ 71 w 97"/>
                <a:gd name="T17" fmla="*/ 156 h 185"/>
                <a:gd name="T18" fmla="*/ 96 w 97"/>
                <a:gd name="T19" fmla="*/ 172 h 185"/>
                <a:gd name="T20" fmla="*/ 97 w 97"/>
                <a:gd name="T21" fmla="*/ 170 h 185"/>
                <a:gd name="T22" fmla="*/ 43 w 97"/>
                <a:gd name="T23"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7" h="185">
                  <a:moveTo>
                    <a:pt x="43" y="0"/>
                  </a:moveTo>
                  <a:cubicBezTo>
                    <a:pt x="31" y="2"/>
                    <a:pt x="19" y="3"/>
                    <a:pt x="8" y="3"/>
                  </a:cubicBezTo>
                  <a:cubicBezTo>
                    <a:pt x="5" y="3"/>
                    <a:pt x="3" y="3"/>
                    <a:pt x="0" y="3"/>
                  </a:cubicBezTo>
                  <a:cubicBezTo>
                    <a:pt x="0" y="158"/>
                    <a:pt x="0" y="158"/>
                    <a:pt x="0" y="158"/>
                  </a:cubicBezTo>
                  <a:cubicBezTo>
                    <a:pt x="0" y="158"/>
                    <a:pt x="0" y="158"/>
                    <a:pt x="0" y="158"/>
                  </a:cubicBezTo>
                  <a:cubicBezTo>
                    <a:pt x="1" y="158"/>
                    <a:pt x="1" y="158"/>
                    <a:pt x="1" y="158"/>
                  </a:cubicBezTo>
                  <a:cubicBezTo>
                    <a:pt x="26" y="158"/>
                    <a:pt x="36" y="176"/>
                    <a:pt x="39" y="185"/>
                  </a:cubicBezTo>
                  <a:cubicBezTo>
                    <a:pt x="41" y="178"/>
                    <a:pt x="47" y="156"/>
                    <a:pt x="70" y="156"/>
                  </a:cubicBezTo>
                  <a:cubicBezTo>
                    <a:pt x="70" y="156"/>
                    <a:pt x="70" y="156"/>
                    <a:pt x="71" y="156"/>
                  </a:cubicBezTo>
                  <a:cubicBezTo>
                    <a:pt x="84" y="156"/>
                    <a:pt x="92" y="164"/>
                    <a:pt x="96" y="172"/>
                  </a:cubicBezTo>
                  <a:cubicBezTo>
                    <a:pt x="97" y="170"/>
                    <a:pt x="97" y="170"/>
                    <a:pt x="97" y="170"/>
                  </a:cubicBezTo>
                  <a:cubicBezTo>
                    <a:pt x="43" y="0"/>
                    <a:pt x="43" y="0"/>
                    <a:pt x="43"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16" name="Freeform 57"/>
            <p:cNvSpPr>
              <a:spLocks/>
            </p:cNvSpPr>
            <p:nvPr/>
          </p:nvSpPr>
          <p:spPr bwMode="auto">
            <a:xfrm>
              <a:off x="6639990" y="4146128"/>
              <a:ext cx="65306" cy="2709179"/>
            </a:xfrm>
            <a:custGeom>
              <a:avLst/>
              <a:gdLst>
                <a:gd name="T0" fmla="*/ 1 w 41"/>
                <a:gd name="T1" fmla="*/ 0 h 1702"/>
                <a:gd name="T2" fmla="*/ 0 w 41"/>
                <a:gd name="T3" fmla="*/ 0 h 1702"/>
                <a:gd name="T4" fmla="*/ 0 w 41"/>
                <a:gd name="T5" fmla="*/ 0 h 1702"/>
                <a:gd name="T6" fmla="*/ 0 w 41"/>
                <a:gd name="T7" fmla="*/ 1702 h 1702"/>
                <a:gd name="T8" fmla="*/ 41 w 41"/>
                <a:gd name="T9" fmla="*/ 1702 h 1702"/>
                <a:gd name="T10" fmla="*/ 41 w 41"/>
                <a:gd name="T11" fmla="*/ 1701 h 1702"/>
                <a:gd name="T12" fmla="*/ 39 w 41"/>
                <a:gd name="T13" fmla="*/ 1701 h 1702"/>
                <a:gd name="T14" fmla="*/ 39 w 41"/>
                <a:gd name="T15" fmla="*/ 30 h 1702"/>
                <a:gd name="T16" fmla="*/ 39 w 41"/>
                <a:gd name="T17" fmla="*/ 27 h 1702"/>
                <a:gd name="T18" fmla="*/ 1 w 41"/>
                <a:gd name="T19" fmla="*/ 0 h 1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1702">
                  <a:moveTo>
                    <a:pt x="1" y="0"/>
                  </a:moveTo>
                  <a:cubicBezTo>
                    <a:pt x="1" y="0"/>
                    <a:pt x="1" y="0"/>
                    <a:pt x="0" y="0"/>
                  </a:cubicBezTo>
                  <a:cubicBezTo>
                    <a:pt x="0" y="0"/>
                    <a:pt x="0" y="0"/>
                    <a:pt x="0" y="0"/>
                  </a:cubicBezTo>
                  <a:cubicBezTo>
                    <a:pt x="0" y="1702"/>
                    <a:pt x="0" y="1702"/>
                    <a:pt x="0" y="1702"/>
                  </a:cubicBezTo>
                  <a:cubicBezTo>
                    <a:pt x="41" y="1702"/>
                    <a:pt x="41" y="1702"/>
                    <a:pt x="41" y="1702"/>
                  </a:cubicBezTo>
                  <a:cubicBezTo>
                    <a:pt x="41" y="1701"/>
                    <a:pt x="41" y="1701"/>
                    <a:pt x="41" y="1701"/>
                  </a:cubicBezTo>
                  <a:cubicBezTo>
                    <a:pt x="39" y="1701"/>
                    <a:pt x="39" y="1701"/>
                    <a:pt x="39" y="1701"/>
                  </a:cubicBezTo>
                  <a:cubicBezTo>
                    <a:pt x="39" y="30"/>
                    <a:pt x="39" y="30"/>
                    <a:pt x="39" y="30"/>
                  </a:cubicBezTo>
                  <a:cubicBezTo>
                    <a:pt x="39" y="30"/>
                    <a:pt x="39" y="29"/>
                    <a:pt x="39" y="27"/>
                  </a:cubicBezTo>
                  <a:cubicBezTo>
                    <a:pt x="36" y="18"/>
                    <a:pt x="26" y="0"/>
                    <a:pt x="1" y="0"/>
                  </a:cubicBezTo>
                </a:path>
              </a:pathLst>
            </a:custGeom>
            <a:solidFill>
              <a:srgbClr val="E2376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17" name="Freeform 58"/>
            <p:cNvSpPr>
              <a:spLocks/>
            </p:cNvSpPr>
            <p:nvPr/>
          </p:nvSpPr>
          <p:spPr bwMode="auto">
            <a:xfrm>
              <a:off x="6701930" y="4142762"/>
              <a:ext cx="100315" cy="2710525"/>
            </a:xfrm>
            <a:custGeom>
              <a:avLst/>
              <a:gdLst>
                <a:gd name="T0" fmla="*/ 32 w 63"/>
                <a:gd name="T1" fmla="*/ 0 h 1703"/>
                <a:gd name="T2" fmla="*/ 31 w 63"/>
                <a:gd name="T3" fmla="*/ 0 h 1703"/>
                <a:gd name="T4" fmla="*/ 0 w 63"/>
                <a:gd name="T5" fmla="*/ 29 h 1703"/>
                <a:gd name="T6" fmla="*/ 0 w 63"/>
                <a:gd name="T7" fmla="*/ 32 h 1703"/>
                <a:gd name="T8" fmla="*/ 0 w 63"/>
                <a:gd name="T9" fmla="*/ 1703 h 1703"/>
                <a:gd name="T10" fmla="*/ 2 w 63"/>
                <a:gd name="T11" fmla="*/ 1703 h 1703"/>
                <a:gd name="T12" fmla="*/ 63 w 63"/>
                <a:gd name="T13" fmla="*/ 1703 h 1703"/>
                <a:gd name="T14" fmla="*/ 63 w 63"/>
                <a:gd name="T15" fmla="*/ 32 h 1703"/>
                <a:gd name="T16" fmla="*/ 57 w 63"/>
                <a:gd name="T17" fmla="*/ 16 h 1703"/>
                <a:gd name="T18" fmla="*/ 32 w 63"/>
                <a:gd name="T19" fmla="*/ 0 h 1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703">
                  <a:moveTo>
                    <a:pt x="32" y="0"/>
                  </a:moveTo>
                  <a:cubicBezTo>
                    <a:pt x="31" y="0"/>
                    <a:pt x="31" y="0"/>
                    <a:pt x="31" y="0"/>
                  </a:cubicBezTo>
                  <a:cubicBezTo>
                    <a:pt x="8" y="0"/>
                    <a:pt x="2" y="22"/>
                    <a:pt x="0" y="29"/>
                  </a:cubicBezTo>
                  <a:cubicBezTo>
                    <a:pt x="0" y="31"/>
                    <a:pt x="0" y="32"/>
                    <a:pt x="0" y="32"/>
                  </a:cubicBezTo>
                  <a:cubicBezTo>
                    <a:pt x="0" y="1703"/>
                    <a:pt x="0" y="1703"/>
                    <a:pt x="0" y="1703"/>
                  </a:cubicBezTo>
                  <a:cubicBezTo>
                    <a:pt x="2" y="1703"/>
                    <a:pt x="2" y="1703"/>
                    <a:pt x="2" y="1703"/>
                  </a:cubicBezTo>
                  <a:cubicBezTo>
                    <a:pt x="63" y="1703"/>
                    <a:pt x="63" y="1703"/>
                    <a:pt x="63" y="1703"/>
                  </a:cubicBezTo>
                  <a:cubicBezTo>
                    <a:pt x="63" y="32"/>
                    <a:pt x="63" y="32"/>
                    <a:pt x="63" y="32"/>
                  </a:cubicBezTo>
                  <a:cubicBezTo>
                    <a:pt x="63" y="32"/>
                    <a:pt x="62" y="24"/>
                    <a:pt x="57" y="16"/>
                  </a:cubicBezTo>
                  <a:cubicBezTo>
                    <a:pt x="53" y="8"/>
                    <a:pt x="45" y="0"/>
                    <a:pt x="32" y="0"/>
                  </a:cubicBezTo>
                </a:path>
              </a:pathLst>
            </a:custGeom>
            <a:solidFill>
              <a:srgbClr val="E2376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18" name="Freeform 59"/>
            <p:cNvSpPr>
              <a:spLocks/>
            </p:cNvSpPr>
            <p:nvPr/>
          </p:nvSpPr>
          <p:spPr bwMode="auto">
            <a:xfrm>
              <a:off x="6639990" y="3714572"/>
              <a:ext cx="67999" cy="184472"/>
            </a:xfrm>
            <a:custGeom>
              <a:avLst/>
              <a:gdLst>
                <a:gd name="T0" fmla="*/ 10 w 43"/>
                <a:gd name="T1" fmla="*/ 0 h 116"/>
                <a:gd name="T2" fmla="*/ 0 w 43"/>
                <a:gd name="T3" fmla="*/ 0 h 116"/>
                <a:gd name="T4" fmla="*/ 0 w 43"/>
                <a:gd name="T5" fmla="*/ 116 h 116"/>
                <a:gd name="T6" fmla="*/ 8 w 43"/>
                <a:gd name="T7" fmla="*/ 116 h 116"/>
                <a:gd name="T8" fmla="*/ 43 w 43"/>
                <a:gd name="T9" fmla="*/ 113 h 116"/>
                <a:gd name="T10" fmla="*/ 43 w 43"/>
                <a:gd name="T11" fmla="*/ 113 h 116"/>
                <a:gd name="T12" fmla="*/ 10 w 43"/>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3" h="116">
                  <a:moveTo>
                    <a:pt x="10" y="0"/>
                  </a:moveTo>
                  <a:cubicBezTo>
                    <a:pt x="0" y="0"/>
                    <a:pt x="0" y="0"/>
                    <a:pt x="0" y="0"/>
                  </a:cubicBezTo>
                  <a:cubicBezTo>
                    <a:pt x="0" y="116"/>
                    <a:pt x="0" y="116"/>
                    <a:pt x="0" y="116"/>
                  </a:cubicBezTo>
                  <a:cubicBezTo>
                    <a:pt x="3" y="116"/>
                    <a:pt x="5" y="116"/>
                    <a:pt x="8" y="116"/>
                  </a:cubicBezTo>
                  <a:cubicBezTo>
                    <a:pt x="19" y="116"/>
                    <a:pt x="31" y="115"/>
                    <a:pt x="43" y="113"/>
                  </a:cubicBezTo>
                  <a:cubicBezTo>
                    <a:pt x="43" y="113"/>
                    <a:pt x="43" y="113"/>
                    <a:pt x="43" y="113"/>
                  </a:cubicBezTo>
                  <a:cubicBezTo>
                    <a:pt x="10" y="0"/>
                    <a:pt x="10" y="0"/>
                    <a:pt x="10" y="0"/>
                  </a:cubicBezTo>
                </a:path>
              </a:pathLst>
            </a:custGeom>
            <a:solidFill>
              <a:srgbClr val="E2376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grpSp>
      <p:grpSp>
        <p:nvGrpSpPr>
          <p:cNvPr id="319" name="Group 3"/>
          <p:cNvGrpSpPr/>
          <p:nvPr userDrawn="1"/>
        </p:nvGrpSpPr>
        <p:grpSpPr>
          <a:xfrm rot="10800000" flipV="1">
            <a:off x="4579044" y="6225655"/>
            <a:ext cx="412599" cy="1820482"/>
            <a:chOff x="4980416" y="5037518"/>
            <a:chExt cx="412706" cy="1820482"/>
          </a:xfrm>
        </p:grpSpPr>
        <p:sp>
          <p:nvSpPr>
            <p:cNvPr id="320" name="Freeform 11"/>
            <p:cNvSpPr>
              <a:spLocks/>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21" name="Freeform 12"/>
            <p:cNvSpPr>
              <a:spLocks/>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22" name="Freeform 13"/>
            <p:cNvSpPr>
              <a:spLocks/>
            </p:cNvSpPr>
            <p:nvPr/>
          </p:nvSpPr>
          <p:spPr bwMode="auto">
            <a:xfrm>
              <a:off x="5078038" y="5468401"/>
              <a:ext cx="125899" cy="1386906"/>
            </a:xfrm>
            <a:custGeom>
              <a:avLst/>
              <a:gdLst>
                <a:gd name="T0" fmla="*/ 79 w 79"/>
                <a:gd name="T1" fmla="*/ 871 h 871"/>
                <a:gd name="T2" fmla="*/ 0 w 79"/>
                <a:gd name="T3" fmla="*/ 871 h 871"/>
                <a:gd name="T4" fmla="*/ 0 w 79"/>
                <a:gd name="T5" fmla="*/ 33 h 871"/>
                <a:gd name="T6" fmla="*/ 39 w 79"/>
                <a:gd name="T7" fmla="*/ 1 h 871"/>
                <a:gd name="T8" fmla="*/ 79 w 79"/>
                <a:gd name="T9" fmla="*/ 33 h 871"/>
                <a:gd name="T10" fmla="*/ 79 w 79"/>
                <a:gd name="T11" fmla="*/ 871 h 871"/>
              </a:gdLst>
              <a:ahLst/>
              <a:cxnLst>
                <a:cxn ang="0">
                  <a:pos x="T0" y="T1"/>
                </a:cxn>
                <a:cxn ang="0">
                  <a:pos x="T2" y="T3"/>
                </a:cxn>
                <a:cxn ang="0">
                  <a:pos x="T4" y="T5"/>
                </a:cxn>
                <a:cxn ang="0">
                  <a:pos x="T6" y="T7"/>
                </a:cxn>
                <a:cxn ang="0">
                  <a:pos x="T8" y="T9"/>
                </a:cxn>
                <a:cxn ang="0">
                  <a:pos x="T10" y="T11"/>
                </a:cxn>
              </a:cxnLst>
              <a:rect l="0" t="0" r="r" b="b"/>
              <a:pathLst>
                <a:path w="79" h="871">
                  <a:moveTo>
                    <a:pt x="79" y="871"/>
                  </a:moveTo>
                  <a:cubicBezTo>
                    <a:pt x="0" y="871"/>
                    <a:pt x="0" y="871"/>
                    <a:pt x="0" y="871"/>
                  </a:cubicBezTo>
                  <a:cubicBezTo>
                    <a:pt x="0" y="33"/>
                    <a:pt x="0" y="33"/>
                    <a:pt x="0" y="33"/>
                  </a:cubicBezTo>
                  <a:cubicBezTo>
                    <a:pt x="0" y="33"/>
                    <a:pt x="5" y="2"/>
                    <a:pt x="39" y="1"/>
                  </a:cubicBezTo>
                  <a:cubicBezTo>
                    <a:pt x="73" y="0"/>
                    <a:pt x="79" y="33"/>
                    <a:pt x="79" y="33"/>
                  </a:cubicBezTo>
                  <a:cubicBezTo>
                    <a:pt x="79" y="871"/>
                    <a:pt x="79" y="871"/>
                    <a:pt x="79" y="871"/>
                  </a:cubicBezTo>
                </a:path>
              </a:pathLst>
            </a:custGeom>
            <a:solidFill>
              <a:srgbClr val="00A39E">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23" name="Freeform 14"/>
            <p:cNvSpPr>
              <a:spLocks/>
            </p:cNvSpPr>
            <p:nvPr/>
          </p:nvSpPr>
          <p:spPr bwMode="auto">
            <a:xfrm>
              <a:off x="5200571" y="5465708"/>
              <a:ext cx="101662" cy="1387579"/>
            </a:xfrm>
            <a:custGeom>
              <a:avLst/>
              <a:gdLst>
                <a:gd name="T0" fmla="*/ 64 w 64"/>
                <a:gd name="T1" fmla="*/ 872 h 872"/>
                <a:gd name="T2" fmla="*/ 0 w 64"/>
                <a:gd name="T3" fmla="*/ 872 h 872"/>
                <a:gd name="T4" fmla="*/ 0 w 64"/>
                <a:gd name="T5" fmla="*/ 33 h 872"/>
                <a:gd name="T6" fmla="*/ 31 w 64"/>
                <a:gd name="T7" fmla="*/ 1 h 872"/>
                <a:gd name="T8" fmla="*/ 64 w 64"/>
                <a:gd name="T9" fmla="*/ 33 h 872"/>
                <a:gd name="T10" fmla="*/ 64 w 64"/>
                <a:gd name="T11" fmla="*/ 872 h 872"/>
              </a:gdLst>
              <a:ahLst/>
              <a:cxnLst>
                <a:cxn ang="0">
                  <a:pos x="T0" y="T1"/>
                </a:cxn>
                <a:cxn ang="0">
                  <a:pos x="T2" y="T3"/>
                </a:cxn>
                <a:cxn ang="0">
                  <a:pos x="T4" y="T5"/>
                </a:cxn>
                <a:cxn ang="0">
                  <a:pos x="T6" y="T7"/>
                </a:cxn>
                <a:cxn ang="0">
                  <a:pos x="T8" y="T9"/>
                </a:cxn>
                <a:cxn ang="0">
                  <a:pos x="T10" y="T11"/>
                </a:cxn>
              </a:cxnLst>
              <a:rect l="0" t="0" r="r" b="b"/>
              <a:pathLst>
                <a:path w="64" h="872">
                  <a:moveTo>
                    <a:pt x="64" y="872"/>
                  </a:moveTo>
                  <a:cubicBezTo>
                    <a:pt x="0" y="872"/>
                    <a:pt x="0" y="872"/>
                    <a:pt x="0" y="872"/>
                  </a:cubicBezTo>
                  <a:cubicBezTo>
                    <a:pt x="0" y="33"/>
                    <a:pt x="0" y="33"/>
                    <a:pt x="0" y="33"/>
                  </a:cubicBezTo>
                  <a:cubicBezTo>
                    <a:pt x="0" y="33"/>
                    <a:pt x="4" y="2"/>
                    <a:pt x="31" y="1"/>
                  </a:cubicBezTo>
                  <a:cubicBezTo>
                    <a:pt x="58" y="0"/>
                    <a:pt x="64" y="33"/>
                    <a:pt x="64" y="33"/>
                  </a:cubicBezTo>
                  <a:cubicBezTo>
                    <a:pt x="64" y="872"/>
                    <a:pt x="64" y="872"/>
                    <a:pt x="64" y="872"/>
                  </a:cubicBezTo>
                </a:path>
              </a:pathLst>
            </a:custGeom>
            <a:solidFill>
              <a:srgbClr val="ABA0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24" name="Freeform 15"/>
            <p:cNvSpPr>
              <a:spLocks/>
            </p:cNvSpPr>
            <p:nvPr/>
          </p:nvSpPr>
          <p:spPr bwMode="auto">
            <a:xfrm>
              <a:off x="4980416" y="5465708"/>
              <a:ext cx="100315" cy="1387579"/>
            </a:xfrm>
            <a:custGeom>
              <a:avLst/>
              <a:gdLst>
                <a:gd name="T0" fmla="*/ 63 w 63"/>
                <a:gd name="T1" fmla="*/ 872 h 872"/>
                <a:gd name="T2" fmla="*/ 0 w 63"/>
                <a:gd name="T3" fmla="*/ 872 h 872"/>
                <a:gd name="T4" fmla="*/ 0 w 63"/>
                <a:gd name="T5" fmla="*/ 33 h 872"/>
                <a:gd name="T6" fmla="*/ 31 w 63"/>
                <a:gd name="T7" fmla="*/ 1 h 872"/>
                <a:gd name="T8" fmla="*/ 63 w 63"/>
                <a:gd name="T9" fmla="*/ 33 h 872"/>
                <a:gd name="T10" fmla="*/ 63 w 63"/>
                <a:gd name="T11" fmla="*/ 872 h 872"/>
              </a:gdLst>
              <a:ahLst/>
              <a:cxnLst>
                <a:cxn ang="0">
                  <a:pos x="T0" y="T1"/>
                </a:cxn>
                <a:cxn ang="0">
                  <a:pos x="T2" y="T3"/>
                </a:cxn>
                <a:cxn ang="0">
                  <a:pos x="T4" y="T5"/>
                </a:cxn>
                <a:cxn ang="0">
                  <a:pos x="T6" y="T7"/>
                </a:cxn>
                <a:cxn ang="0">
                  <a:pos x="T8" y="T9"/>
                </a:cxn>
                <a:cxn ang="0">
                  <a:pos x="T10" y="T11"/>
                </a:cxn>
              </a:cxnLst>
              <a:rect l="0" t="0" r="r" b="b"/>
              <a:pathLst>
                <a:path w="63" h="872">
                  <a:moveTo>
                    <a:pt x="63" y="872"/>
                  </a:moveTo>
                  <a:cubicBezTo>
                    <a:pt x="0" y="872"/>
                    <a:pt x="0" y="872"/>
                    <a:pt x="0" y="872"/>
                  </a:cubicBezTo>
                  <a:cubicBezTo>
                    <a:pt x="0" y="33"/>
                    <a:pt x="0" y="33"/>
                    <a:pt x="0" y="33"/>
                  </a:cubicBezTo>
                  <a:cubicBezTo>
                    <a:pt x="0" y="33"/>
                    <a:pt x="4" y="2"/>
                    <a:pt x="31" y="1"/>
                  </a:cubicBezTo>
                  <a:cubicBezTo>
                    <a:pt x="57" y="0"/>
                    <a:pt x="63" y="33"/>
                    <a:pt x="63" y="33"/>
                  </a:cubicBezTo>
                  <a:lnTo>
                    <a:pt x="63" y="872"/>
                  </a:lnTo>
                  <a:close/>
                </a:path>
              </a:pathLst>
            </a:custGeom>
            <a:solidFill>
              <a:srgbClr val="00A39E">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25" name="Freeform 16"/>
            <p:cNvSpPr>
              <a:spLocks/>
            </p:cNvSpPr>
            <p:nvPr/>
          </p:nvSpPr>
          <p:spPr bwMode="auto">
            <a:xfrm>
              <a:off x="5076019" y="5038865"/>
              <a:ext cx="132631" cy="192551"/>
            </a:xfrm>
            <a:custGeom>
              <a:avLst/>
              <a:gdLst>
                <a:gd name="T0" fmla="*/ 0 w 83"/>
                <a:gd name="T1" fmla="*/ 111 h 121"/>
                <a:gd name="T2" fmla="*/ 83 w 83"/>
                <a:gd name="T3" fmla="*/ 113 h 121"/>
                <a:gd name="T4" fmla="*/ 49 w 83"/>
                <a:gd name="T5" fmla="*/ 0 h 121"/>
                <a:gd name="T6" fmla="*/ 29 w 83"/>
                <a:gd name="T7" fmla="*/ 0 h 121"/>
                <a:gd name="T8" fmla="*/ 0 w 83"/>
                <a:gd name="T9" fmla="*/ 111 h 121"/>
              </a:gdLst>
              <a:ahLst/>
              <a:cxnLst>
                <a:cxn ang="0">
                  <a:pos x="T0" y="T1"/>
                </a:cxn>
                <a:cxn ang="0">
                  <a:pos x="T2" y="T3"/>
                </a:cxn>
                <a:cxn ang="0">
                  <a:pos x="T4" y="T5"/>
                </a:cxn>
                <a:cxn ang="0">
                  <a:pos x="T6" y="T7"/>
                </a:cxn>
                <a:cxn ang="0">
                  <a:pos x="T8" y="T9"/>
                </a:cxn>
              </a:cxnLst>
              <a:rect l="0" t="0" r="r" b="b"/>
              <a:pathLst>
                <a:path w="83" h="121">
                  <a:moveTo>
                    <a:pt x="0" y="111"/>
                  </a:moveTo>
                  <a:cubicBezTo>
                    <a:pt x="0" y="111"/>
                    <a:pt x="40" y="121"/>
                    <a:pt x="83" y="113"/>
                  </a:cubicBezTo>
                  <a:cubicBezTo>
                    <a:pt x="49" y="0"/>
                    <a:pt x="49" y="0"/>
                    <a:pt x="49" y="0"/>
                  </a:cubicBezTo>
                  <a:cubicBezTo>
                    <a:pt x="29" y="0"/>
                    <a:pt x="29" y="0"/>
                    <a:pt x="29" y="0"/>
                  </a:cubicBezTo>
                  <a:cubicBezTo>
                    <a:pt x="0" y="111"/>
                    <a:pt x="0" y="111"/>
                    <a:pt x="0" y="111"/>
                  </a:cubicBezTo>
                </a:path>
              </a:pathLst>
            </a:custGeom>
            <a:solidFill>
              <a:srgbClr val="00A39E">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26" name="Freeform 35"/>
            <p:cNvSpPr>
              <a:spLocks/>
            </p:cNvSpPr>
            <p:nvPr/>
          </p:nvSpPr>
          <p:spPr bwMode="auto">
            <a:xfrm>
              <a:off x="5143344" y="5037518"/>
              <a:ext cx="249778" cy="1820482"/>
            </a:xfrm>
            <a:custGeom>
              <a:avLst/>
              <a:gdLst>
                <a:gd name="T0" fmla="*/ 34 w 157"/>
                <a:gd name="T1" fmla="*/ 0 h 1144"/>
                <a:gd name="T2" fmla="*/ 0 w 157"/>
                <a:gd name="T3" fmla="*/ 1 h 1144"/>
                <a:gd name="T4" fmla="*/ 7 w 157"/>
                <a:gd name="T5" fmla="*/ 1 h 1144"/>
                <a:gd name="T6" fmla="*/ 41 w 157"/>
                <a:gd name="T7" fmla="*/ 114 h 1144"/>
                <a:gd name="T8" fmla="*/ 41 w 157"/>
                <a:gd name="T9" fmla="*/ 114 h 1144"/>
                <a:gd name="T10" fmla="*/ 94 w 157"/>
                <a:gd name="T11" fmla="*/ 285 h 1144"/>
                <a:gd name="T12" fmla="*/ 94 w 157"/>
                <a:gd name="T13" fmla="*/ 286 h 1144"/>
                <a:gd name="T14" fmla="*/ 100 w 157"/>
                <a:gd name="T15" fmla="*/ 302 h 1144"/>
                <a:gd name="T16" fmla="*/ 100 w 157"/>
                <a:gd name="T17" fmla="*/ 1141 h 1144"/>
                <a:gd name="T18" fmla="*/ 38 w 157"/>
                <a:gd name="T19" fmla="*/ 1141 h 1144"/>
                <a:gd name="T20" fmla="*/ 38 w 157"/>
                <a:gd name="T21" fmla="*/ 1142 h 1144"/>
                <a:gd name="T22" fmla="*/ 0 w 157"/>
                <a:gd name="T23" fmla="*/ 1142 h 1144"/>
                <a:gd name="T24" fmla="*/ 0 w 157"/>
                <a:gd name="T25" fmla="*/ 1144 h 1144"/>
                <a:gd name="T26" fmla="*/ 157 w 157"/>
                <a:gd name="T27" fmla="*/ 1142 h 1144"/>
                <a:gd name="T28" fmla="*/ 142 w 157"/>
                <a:gd name="T29" fmla="*/ 290 h 1144"/>
                <a:gd name="T30" fmla="*/ 34 w 157"/>
                <a:gd name="T31" fmla="*/ 0 h 1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7" h="1144">
                  <a:moveTo>
                    <a:pt x="34" y="0"/>
                  </a:moveTo>
                  <a:cubicBezTo>
                    <a:pt x="0" y="1"/>
                    <a:pt x="0" y="1"/>
                    <a:pt x="0" y="1"/>
                  </a:cubicBezTo>
                  <a:cubicBezTo>
                    <a:pt x="7" y="1"/>
                    <a:pt x="7" y="1"/>
                    <a:pt x="7" y="1"/>
                  </a:cubicBezTo>
                  <a:cubicBezTo>
                    <a:pt x="41" y="114"/>
                    <a:pt x="41" y="114"/>
                    <a:pt x="41" y="114"/>
                  </a:cubicBezTo>
                  <a:cubicBezTo>
                    <a:pt x="41" y="114"/>
                    <a:pt x="41" y="114"/>
                    <a:pt x="41" y="114"/>
                  </a:cubicBezTo>
                  <a:cubicBezTo>
                    <a:pt x="94" y="285"/>
                    <a:pt x="94" y="285"/>
                    <a:pt x="94" y="285"/>
                  </a:cubicBezTo>
                  <a:cubicBezTo>
                    <a:pt x="94" y="286"/>
                    <a:pt x="94" y="286"/>
                    <a:pt x="94" y="286"/>
                  </a:cubicBezTo>
                  <a:cubicBezTo>
                    <a:pt x="98" y="294"/>
                    <a:pt x="100" y="302"/>
                    <a:pt x="100" y="302"/>
                  </a:cubicBezTo>
                  <a:cubicBezTo>
                    <a:pt x="100" y="1141"/>
                    <a:pt x="100" y="1141"/>
                    <a:pt x="100" y="1141"/>
                  </a:cubicBezTo>
                  <a:cubicBezTo>
                    <a:pt x="38" y="1141"/>
                    <a:pt x="38" y="1141"/>
                    <a:pt x="38" y="1141"/>
                  </a:cubicBezTo>
                  <a:cubicBezTo>
                    <a:pt x="38" y="1142"/>
                    <a:pt x="38" y="1142"/>
                    <a:pt x="38" y="1142"/>
                  </a:cubicBezTo>
                  <a:cubicBezTo>
                    <a:pt x="0" y="1142"/>
                    <a:pt x="0" y="1142"/>
                    <a:pt x="0" y="1142"/>
                  </a:cubicBezTo>
                  <a:cubicBezTo>
                    <a:pt x="0" y="1144"/>
                    <a:pt x="0" y="1144"/>
                    <a:pt x="0" y="1144"/>
                  </a:cubicBezTo>
                  <a:cubicBezTo>
                    <a:pt x="157" y="1142"/>
                    <a:pt x="157" y="1142"/>
                    <a:pt x="157" y="11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27" name="Freeform 36"/>
            <p:cNvSpPr>
              <a:spLocks/>
            </p:cNvSpPr>
            <p:nvPr/>
          </p:nvSpPr>
          <p:spPr bwMode="auto">
            <a:xfrm>
              <a:off x="5143344" y="5218624"/>
              <a:ext cx="149463" cy="294886"/>
            </a:xfrm>
            <a:custGeom>
              <a:avLst/>
              <a:gdLst>
                <a:gd name="T0" fmla="*/ 41 w 94"/>
                <a:gd name="T1" fmla="*/ 0 h 185"/>
                <a:gd name="T2" fmla="*/ 6 w 94"/>
                <a:gd name="T3" fmla="*/ 3 h 185"/>
                <a:gd name="T4" fmla="*/ 0 w 94"/>
                <a:gd name="T5" fmla="*/ 3 h 185"/>
                <a:gd name="T6" fmla="*/ 0 w 94"/>
                <a:gd name="T7" fmla="*/ 158 h 185"/>
                <a:gd name="T8" fmla="*/ 37 w 94"/>
                <a:gd name="T9" fmla="*/ 185 h 185"/>
                <a:gd name="T10" fmla="*/ 67 w 94"/>
                <a:gd name="T11" fmla="*/ 156 h 185"/>
                <a:gd name="T12" fmla="*/ 68 w 94"/>
                <a:gd name="T13" fmla="*/ 156 h 185"/>
                <a:gd name="T14" fmla="*/ 94 w 94"/>
                <a:gd name="T15" fmla="*/ 172 h 185"/>
                <a:gd name="T16" fmla="*/ 94 w 94"/>
                <a:gd name="T17" fmla="*/ 171 h 185"/>
                <a:gd name="T18" fmla="*/ 41 w 94"/>
                <a:gd name="T19"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 h="185">
                  <a:moveTo>
                    <a:pt x="41" y="0"/>
                  </a:moveTo>
                  <a:cubicBezTo>
                    <a:pt x="28" y="2"/>
                    <a:pt x="16" y="3"/>
                    <a:pt x="6" y="3"/>
                  </a:cubicBezTo>
                  <a:cubicBezTo>
                    <a:pt x="4" y="3"/>
                    <a:pt x="2" y="3"/>
                    <a:pt x="0" y="3"/>
                  </a:cubicBezTo>
                  <a:cubicBezTo>
                    <a:pt x="0" y="158"/>
                    <a:pt x="0" y="158"/>
                    <a:pt x="0" y="158"/>
                  </a:cubicBezTo>
                  <a:cubicBezTo>
                    <a:pt x="24" y="159"/>
                    <a:pt x="34" y="177"/>
                    <a:pt x="37" y="185"/>
                  </a:cubicBezTo>
                  <a:cubicBezTo>
                    <a:pt x="38" y="178"/>
                    <a:pt x="45" y="157"/>
                    <a:pt x="67" y="156"/>
                  </a:cubicBezTo>
                  <a:cubicBezTo>
                    <a:pt x="68" y="156"/>
                    <a:pt x="68" y="156"/>
                    <a:pt x="68" y="156"/>
                  </a:cubicBezTo>
                  <a:cubicBezTo>
                    <a:pt x="81" y="156"/>
                    <a:pt x="89" y="164"/>
                    <a:pt x="94" y="172"/>
                  </a:cubicBezTo>
                  <a:cubicBezTo>
                    <a:pt x="94" y="171"/>
                    <a:pt x="94" y="171"/>
                    <a:pt x="94" y="171"/>
                  </a:cubicBezTo>
                  <a:cubicBezTo>
                    <a:pt x="41" y="0"/>
                    <a:pt x="41" y="0"/>
                    <a:pt x="41"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28" name="Freeform 37"/>
            <p:cNvSpPr>
              <a:spLocks/>
            </p:cNvSpPr>
            <p:nvPr/>
          </p:nvSpPr>
          <p:spPr bwMode="auto">
            <a:xfrm>
              <a:off x="5143344" y="5470421"/>
              <a:ext cx="60593" cy="1384886"/>
            </a:xfrm>
            <a:custGeom>
              <a:avLst/>
              <a:gdLst>
                <a:gd name="T0" fmla="*/ 0 w 38"/>
                <a:gd name="T1" fmla="*/ 0 h 870"/>
                <a:gd name="T2" fmla="*/ 0 w 38"/>
                <a:gd name="T3" fmla="*/ 870 h 870"/>
                <a:gd name="T4" fmla="*/ 38 w 38"/>
                <a:gd name="T5" fmla="*/ 870 h 870"/>
                <a:gd name="T6" fmla="*/ 38 w 38"/>
                <a:gd name="T7" fmla="*/ 869 h 870"/>
                <a:gd name="T8" fmla="*/ 36 w 38"/>
                <a:gd name="T9" fmla="*/ 869 h 870"/>
                <a:gd name="T10" fmla="*/ 36 w 38"/>
                <a:gd name="T11" fmla="*/ 30 h 870"/>
                <a:gd name="T12" fmla="*/ 37 w 38"/>
                <a:gd name="T13" fmla="*/ 27 h 870"/>
                <a:gd name="T14" fmla="*/ 0 w 38"/>
                <a:gd name="T15" fmla="*/ 0 h 8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870">
                  <a:moveTo>
                    <a:pt x="0" y="0"/>
                  </a:moveTo>
                  <a:cubicBezTo>
                    <a:pt x="0" y="870"/>
                    <a:pt x="0" y="870"/>
                    <a:pt x="0" y="870"/>
                  </a:cubicBezTo>
                  <a:cubicBezTo>
                    <a:pt x="38" y="870"/>
                    <a:pt x="38" y="870"/>
                    <a:pt x="38" y="870"/>
                  </a:cubicBezTo>
                  <a:cubicBezTo>
                    <a:pt x="38" y="869"/>
                    <a:pt x="38" y="869"/>
                    <a:pt x="38" y="869"/>
                  </a:cubicBezTo>
                  <a:cubicBezTo>
                    <a:pt x="36" y="869"/>
                    <a:pt x="36" y="869"/>
                    <a:pt x="36" y="869"/>
                  </a:cubicBezTo>
                  <a:cubicBezTo>
                    <a:pt x="36" y="30"/>
                    <a:pt x="36" y="30"/>
                    <a:pt x="36" y="30"/>
                  </a:cubicBezTo>
                  <a:cubicBezTo>
                    <a:pt x="36" y="30"/>
                    <a:pt x="37" y="29"/>
                    <a:pt x="37" y="27"/>
                  </a:cubicBezTo>
                  <a:cubicBezTo>
                    <a:pt x="34" y="19"/>
                    <a:pt x="24" y="1"/>
                    <a:pt x="0" y="0"/>
                  </a:cubicBezTo>
                </a:path>
              </a:pathLst>
            </a:custGeom>
            <a:solidFill>
              <a:srgbClr val="00A39E"/>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29" name="Freeform 38"/>
            <p:cNvSpPr>
              <a:spLocks/>
            </p:cNvSpPr>
            <p:nvPr/>
          </p:nvSpPr>
          <p:spPr bwMode="auto">
            <a:xfrm>
              <a:off x="5200571" y="5467055"/>
              <a:ext cx="101662" cy="1386232"/>
            </a:xfrm>
            <a:custGeom>
              <a:avLst/>
              <a:gdLst>
                <a:gd name="T0" fmla="*/ 32 w 64"/>
                <a:gd name="T1" fmla="*/ 0 h 871"/>
                <a:gd name="T2" fmla="*/ 31 w 64"/>
                <a:gd name="T3" fmla="*/ 0 h 871"/>
                <a:gd name="T4" fmla="*/ 1 w 64"/>
                <a:gd name="T5" fmla="*/ 29 h 871"/>
                <a:gd name="T6" fmla="*/ 0 w 64"/>
                <a:gd name="T7" fmla="*/ 32 h 871"/>
                <a:gd name="T8" fmla="*/ 0 w 64"/>
                <a:gd name="T9" fmla="*/ 871 h 871"/>
                <a:gd name="T10" fmla="*/ 2 w 64"/>
                <a:gd name="T11" fmla="*/ 871 h 871"/>
                <a:gd name="T12" fmla="*/ 64 w 64"/>
                <a:gd name="T13" fmla="*/ 871 h 871"/>
                <a:gd name="T14" fmla="*/ 64 w 64"/>
                <a:gd name="T15" fmla="*/ 32 h 871"/>
                <a:gd name="T16" fmla="*/ 58 w 64"/>
                <a:gd name="T17" fmla="*/ 16 h 871"/>
                <a:gd name="T18" fmla="*/ 32 w 64"/>
                <a:gd name="T19"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871">
                  <a:moveTo>
                    <a:pt x="32" y="0"/>
                  </a:moveTo>
                  <a:cubicBezTo>
                    <a:pt x="32" y="0"/>
                    <a:pt x="32" y="0"/>
                    <a:pt x="31" y="0"/>
                  </a:cubicBezTo>
                  <a:cubicBezTo>
                    <a:pt x="9" y="1"/>
                    <a:pt x="2" y="22"/>
                    <a:pt x="1" y="29"/>
                  </a:cubicBezTo>
                  <a:cubicBezTo>
                    <a:pt x="1" y="31"/>
                    <a:pt x="0" y="32"/>
                    <a:pt x="0" y="32"/>
                  </a:cubicBezTo>
                  <a:cubicBezTo>
                    <a:pt x="0" y="871"/>
                    <a:pt x="0" y="871"/>
                    <a:pt x="0" y="871"/>
                  </a:cubicBezTo>
                  <a:cubicBezTo>
                    <a:pt x="2" y="871"/>
                    <a:pt x="2" y="871"/>
                    <a:pt x="2" y="871"/>
                  </a:cubicBezTo>
                  <a:cubicBezTo>
                    <a:pt x="64" y="871"/>
                    <a:pt x="64" y="871"/>
                    <a:pt x="64" y="871"/>
                  </a:cubicBezTo>
                  <a:cubicBezTo>
                    <a:pt x="64" y="32"/>
                    <a:pt x="64" y="32"/>
                    <a:pt x="64" y="32"/>
                  </a:cubicBezTo>
                  <a:cubicBezTo>
                    <a:pt x="64" y="32"/>
                    <a:pt x="62" y="24"/>
                    <a:pt x="58" y="16"/>
                  </a:cubicBezTo>
                  <a:cubicBezTo>
                    <a:pt x="53" y="8"/>
                    <a:pt x="45" y="0"/>
                    <a:pt x="32" y="0"/>
                  </a:cubicBezTo>
                </a:path>
              </a:pathLst>
            </a:custGeom>
            <a:solidFill>
              <a:srgbClr val="00A39E"/>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30" name="Freeform 39"/>
            <p:cNvSpPr>
              <a:spLocks/>
            </p:cNvSpPr>
            <p:nvPr/>
          </p:nvSpPr>
          <p:spPr bwMode="auto">
            <a:xfrm>
              <a:off x="5143344" y="5038865"/>
              <a:ext cx="65306" cy="184472"/>
            </a:xfrm>
            <a:custGeom>
              <a:avLst/>
              <a:gdLst>
                <a:gd name="T0" fmla="*/ 7 w 41"/>
                <a:gd name="T1" fmla="*/ 0 h 116"/>
                <a:gd name="T2" fmla="*/ 0 w 41"/>
                <a:gd name="T3" fmla="*/ 0 h 116"/>
                <a:gd name="T4" fmla="*/ 0 w 41"/>
                <a:gd name="T5" fmla="*/ 116 h 116"/>
                <a:gd name="T6" fmla="*/ 6 w 41"/>
                <a:gd name="T7" fmla="*/ 116 h 116"/>
                <a:gd name="T8" fmla="*/ 41 w 41"/>
                <a:gd name="T9" fmla="*/ 113 h 116"/>
                <a:gd name="T10" fmla="*/ 41 w 41"/>
                <a:gd name="T11" fmla="*/ 113 h 116"/>
                <a:gd name="T12" fmla="*/ 7 w 41"/>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1" h="116">
                  <a:moveTo>
                    <a:pt x="7" y="0"/>
                  </a:moveTo>
                  <a:cubicBezTo>
                    <a:pt x="0" y="0"/>
                    <a:pt x="0" y="0"/>
                    <a:pt x="0" y="0"/>
                  </a:cubicBezTo>
                  <a:cubicBezTo>
                    <a:pt x="0" y="116"/>
                    <a:pt x="0" y="116"/>
                    <a:pt x="0" y="116"/>
                  </a:cubicBezTo>
                  <a:cubicBezTo>
                    <a:pt x="2" y="116"/>
                    <a:pt x="4" y="116"/>
                    <a:pt x="6" y="116"/>
                  </a:cubicBezTo>
                  <a:cubicBezTo>
                    <a:pt x="16" y="116"/>
                    <a:pt x="28" y="115"/>
                    <a:pt x="41" y="113"/>
                  </a:cubicBezTo>
                  <a:cubicBezTo>
                    <a:pt x="41" y="113"/>
                    <a:pt x="41" y="113"/>
                    <a:pt x="41" y="113"/>
                  </a:cubicBezTo>
                  <a:cubicBezTo>
                    <a:pt x="7" y="0"/>
                    <a:pt x="7" y="0"/>
                    <a:pt x="7" y="0"/>
                  </a:cubicBezTo>
                </a:path>
              </a:pathLst>
            </a:custGeom>
            <a:solidFill>
              <a:srgbClr val="00A39E"/>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grpSp>
      <p:grpSp>
        <p:nvGrpSpPr>
          <p:cNvPr id="331" name="Group 4"/>
          <p:cNvGrpSpPr/>
          <p:nvPr userDrawn="1"/>
        </p:nvGrpSpPr>
        <p:grpSpPr>
          <a:xfrm rot="10800000" flipV="1">
            <a:off x="3991938" y="6225655"/>
            <a:ext cx="412599" cy="1502706"/>
            <a:chOff x="5502862" y="5355294"/>
            <a:chExt cx="412706" cy="1502706"/>
          </a:xfrm>
        </p:grpSpPr>
        <p:sp>
          <p:nvSpPr>
            <p:cNvPr id="332" name="Freeform 23"/>
            <p:cNvSpPr>
              <a:spLocks/>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33" name="Freeform 24"/>
            <p:cNvSpPr>
              <a:spLocks/>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34" name="Freeform 25"/>
            <p:cNvSpPr>
              <a:spLocks/>
            </p:cNvSpPr>
            <p:nvPr/>
          </p:nvSpPr>
          <p:spPr bwMode="auto">
            <a:xfrm>
              <a:off x="5601831" y="5786851"/>
              <a:ext cx="125899" cy="1068456"/>
            </a:xfrm>
            <a:custGeom>
              <a:avLst/>
              <a:gdLst>
                <a:gd name="T0" fmla="*/ 79 w 79"/>
                <a:gd name="T1" fmla="*/ 671 h 671"/>
                <a:gd name="T2" fmla="*/ 0 w 79"/>
                <a:gd name="T3" fmla="*/ 671 h 671"/>
                <a:gd name="T4" fmla="*/ 0 w 79"/>
                <a:gd name="T5" fmla="*/ 32 h 671"/>
                <a:gd name="T6" fmla="*/ 38 w 79"/>
                <a:gd name="T7" fmla="*/ 1 h 671"/>
                <a:gd name="T8" fmla="*/ 79 w 79"/>
                <a:gd name="T9" fmla="*/ 32 h 671"/>
                <a:gd name="T10" fmla="*/ 79 w 79"/>
                <a:gd name="T11" fmla="*/ 671 h 671"/>
              </a:gdLst>
              <a:ahLst/>
              <a:cxnLst>
                <a:cxn ang="0">
                  <a:pos x="T0" y="T1"/>
                </a:cxn>
                <a:cxn ang="0">
                  <a:pos x="T2" y="T3"/>
                </a:cxn>
                <a:cxn ang="0">
                  <a:pos x="T4" y="T5"/>
                </a:cxn>
                <a:cxn ang="0">
                  <a:pos x="T6" y="T7"/>
                </a:cxn>
                <a:cxn ang="0">
                  <a:pos x="T8" y="T9"/>
                </a:cxn>
                <a:cxn ang="0">
                  <a:pos x="T10" y="T11"/>
                </a:cxn>
              </a:cxnLst>
              <a:rect l="0" t="0" r="r" b="b"/>
              <a:pathLst>
                <a:path w="79" h="671">
                  <a:moveTo>
                    <a:pt x="79" y="671"/>
                  </a:moveTo>
                  <a:cubicBezTo>
                    <a:pt x="0" y="671"/>
                    <a:pt x="0" y="671"/>
                    <a:pt x="0" y="671"/>
                  </a:cubicBezTo>
                  <a:cubicBezTo>
                    <a:pt x="0" y="32"/>
                    <a:pt x="0" y="32"/>
                    <a:pt x="0" y="32"/>
                  </a:cubicBezTo>
                  <a:cubicBezTo>
                    <a:pt x="0" y="32"/>
                    <a:pt x="5" y="1"/>
                    <a:pt x="38" y="1"/>
                  </a:cubicBezTo>
                  <a:cubicBezTo>
                    <a:pt x="72" y="0"/>
                    <a:pt x="79" y="32"/>
                    <a:pt x="79" y="32"/>
                  </a:cubicBezTo>
                  <a:cubicBezTo>
                    <a:pt x="79" y="671"/>
                    <a:pt x="79" y="671"/>
                    <a:pt x="79" y="671"/>
                  </a:cubicBezTo>
                </a:path>
              </a:pathLst>
            </a:custGeom>
            <a:solidFill>
              <a:srgbClr val="82B732">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35" name="Freeform 26"/>
            <p:cNvSpPr>
              <a:spLocks/>
            </p:cNvSpPr>
            <p:nvPr/>
          </p:nvSpPr>
          <p:spPr bwMode="auto">
            <a:xfrm>
              <a:off x="5724363"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B59B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36" name="Freeform 27"/>
            <p:cNvSpPr>
              <a:spLocks/>
            </p:cNvSpPr>
            <p:nvPr/>
          </p:nvSpPr>
          <p:spPr bwMode="auto">
            <a:xfrm>
              <a:off x="5502862"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82B732">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37" name="Freeform 28"/>
            <p:cNvSpPr>
              <a:spLocks/>
            </p:cNvSpPr>
            <p:nvPr/>
          </p:nvSpPr>
          <p:spPr bwMode="auto">
            <a:xfrm>
              <a:off x="5599811" y="5357314"/>
              <a:ext cx="130611" cy="189185"/>
            </a:xfrm>
            <a:custGeom>
              <a:avLst/>
              <a:gdLst>
                <a:gd name="T0" fmla="*/ 0 w 82"/>
                <a:gd name="T1" fmla="*/ 110 h 119"/>
                <a:gd name="T2" fmla="*/ 82 w 82"/>
                <a:gd name="T3" fmla="*/ 111 h 119"/>
                <a:gd name="T4" fmla="*/ 48 w 82"/>
                <a:gd name="T5" fmla="*/ 0 h 119"/>
                <a:gd name="T6" fmla="*/ 28 w 82"/>
                <a:gd name="T7" fmla="*/ 0 h 119"/>
                <a:gd name="T8" fmla="*/ 0 w 82"/>
                <a:gd name="T9" fmla="*/ 110 h 119"/>
              </a:gdLst>
              <a:ahLst/>
              <a:cxnLst>
                <a:cxn ang="0">
                  <a:pos x="T0" y="T1"/>
                </a:cxn>
                <a:cxn ang="0">
                  <a:pos x="T2" y="T3"/>
                </a:cxn>
                <a:cxn ang="0">
                  <a:pos x="T4" y="T5"/>
                </a:cxn>
                <a:cxn ang="0">
                  <a:pos x="T6" y="T7"/>
                </a:cxn>
                <a:cxn ang="0">
                  <a:pos x="T8" y="T9"/>
                </a:cxn>
              </a:cxnLst>
              <a:rect l="0" t="0" r="r" b="b"/>
              <a:pathLst>
                <a:path w="82" h="119">
                  <a:moveTo>
                    <a:pt x="0" y="110"/>
                  </a:moveTo>
                  <a:cubicBezTo>
                    <a:pt x="0" y="110"/>
                    <a:pt x="39" y="119"/>
                    <a:pt x="82" y="111"/>
                  </a:cubicBezTo>
                  <a:cubicBezTo>
                    <a:pt x="48" y="0"/>
                    <a:pt x="48" y="0"/>
                    <a:pt x="48" y="0"/>
                  </a:cubicBezTo>
                  <a:cubicBezTo>
                    <a:pt x="28" y="0"/>
                    <a:pt x="28" y="0"/>
                    <a:pt x="28" y="0"/>
                  </a:cubicBezTo>
                  <a:cubicBezTo>
                    <a:pt x="0" y="110"/>
                    <a:pt x="0" y="110"/>
                    <a:pt x="0" y="110"/>
                  </a:cubicBezTo>
                </a:path>
              </a:pathLst>
            </a:custGeom>
            <a:solidFill>
              <a:srgbClr val="82B732">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38" name="Freeform 40"/>
            <p:cNvSpPr>
              <a:spLocks/>
            </p:cNvSpPr>
            <p:nvPr/>
          </p:nvSpPr>
          <p:spPr bwMode="auto">
            <a:xfrm>
              <a:off x="5665117" y="5355294"/>
              <a:ext cx="250451" cy="1502706"/>
            </a:xfrm>
            <a:custGeom>
              <a:avLst/>
              <a:gdLst>
                <a:gd name="T0" fmla="*/ 34 w 157"/>
                <a:gd name="T1" fmla="*/ 0 h 944"/>
                <a:gd name="T2" fmla="*/ 0 w 157"/>
                <a:gd name="T3" fmla="*/ 1 h 944"/>
                <a:gd name="T4" fmla="*/ 0 w 157"/>
                <a:gd name="T5" fmla="*/ 1 h 944"/>
                <a:gd name="T6" fmla="*/ 7 w 157"/>
                <a:gd name="T7" fmla="*/ 1 h 944"/>
                <a:gd name="T8" fmla="*/ 41 w 157"/>
                <a:gd name="T9" fmla="*/ 112 h 944"/>
                <a:gd name="T10" fmla="*/ 40 w 157"/>
                <a:gd name="T11" fmla="*/ 113 h 944"/>
                <a:gd name="T12" fmla="*/ 95 w 157"/>
                <a:gd name="T13" fmla="*/ 284 h 944"/>
                <a:gd name="T14" fmla="*/ 94 w 157"/>
                <a:gd name="T15" fmla="*/ 286 h 944"/>
                <a:gd name="T16" fmla="*/ 100 w 157"/>
                <a:gd name="T17" fmla="*/ 301 h 944"/>
                <a:gd name="T18" fmla="*/ 100 w 157"/>
                <a:gd name="T19" fmla="*/ 941 h 944"/>
                <a:gd name="T20" fmla="*/ 39 w 157"/>
                <a:gd name="T21" fmla="*/ 941 h 944"/>
                <a:gd name="T22" fmla="*/ 39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7" y="1"/>
                    <a:pt x="7" y="1"/>
                    <a:pt x="7" y="1"/>
                  </a:cubicBezTo>
                  <a:cubicBezTo>
                    <a:pt x="41" y="112"/>
                    <a:pt x="41" y="112"/>
                    <a:pt x="41" y="112"/>
                  </a:cubicBezTo>
                  <a:cubicBezTo>
                    <a:pt x="41" y="112"/>
                    <a:pt x="41" y="113"/>
                    <a:pt x="40" y="113"/>
                  </a:cubicBezTo>
                  <a:cubicBezTo>
                    <a:pt x="95" y="284"/>
                    <a:pt x="95" y="284"/>
                    <a:pt x="95" y="284"/>
                  </a:cubicBezTo>
                  <a:cubicBezTo>
                    <a:pt x="94" y="286"/>
                    <a:pt x="94" y="286"/>
                    <a:pt x="94" y="286"/>
                  </a:cubicBezTo>
                  <a:cubicBezTo>
                    <a:pt x="98" y="293"/>
                    <a:pt x="100" y="301"/>
                    <a:pt x="100" y="301"/>
                  </a:cubicBezTo>
                  <a:cubicBezTo>
                    <a:pt x="100" y="941"/>
                    <a:pt x="100" y="941"/>
                    <a:pt x="100" y="941"/>
                  </a:cubicBezTo>
                  <a:cubicBezTo>
                    <a:pt x="39" y="941"/>
                    <a:pt x="39" y="941"/>
                    <a:pt x="39" y="941"/>
                  </a:cubicBezTo>
                  <a:cubicBezTo>
                    <a:pt x="39" y="942"/>
                    <a:pt x="39" y="942"/>
                    <a:pt x="39"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39" name="Freeform 41"/>
            <p:cNvSpPr>
              <a:spLocks/>
            </p:cNvSpPr>
            <p:nvPr/>
          </p:nvSpPr>
          <p:spPr bwMode="auto">
            <a:xfrm>
              <a:off x="5665117" y="5535727"/>
              <a:ext cx="151482" cy="295559"/>
            </a:xfrm>
            <a:custGeom>
              <a:avLst/>
              <a:gdLst>
                <a:gd name="T0" fmla="*/ 40 w 95"/>
                <a:gd name="T1" fmla="*/ 0 h 186"/>
                <a:gd name="T2" fmla="*/ 6 w 95"/>
                <a:gd name="T3" fmla="*/ 2 h 186"/>
                <a:gd name="T4" fmla="*/ 0 w 95"/>
                <a:gd name="T5" fmla="*/ 2 h 186"/>
                <a:gd name="T6" fmla="*/ 0 w 95"/>
                <a:gd name="T7" fmla="*/ 159 h 186"/>
                <a:gd name="T8" fmla="*/ 37 w 95"/>
                <a:gd name="T9" fmla="*/ 186 h 186"/>
                <a:gd name="T10" fmla="*/ 68 w 95"/>
                <a:gd name="T11" fmla="*/ 156 h 186"/>
                <a:gd name="T12" fmla="*/ 68 w 95"/>
                <a:gd name="T13" fmla="*/ 156 h 186"/>
                <a:gd name="T14" fmla="*/ 94 w 95"/>
                <a:gd name="T15" fmla="*/ 173 h 186"/>
                <a:gd name="T16" fmla="*/ 95 w 95"/>
                <a:gd name="T17" fmla="*/ 171 h 186"/>
                <a:gd name="T18" fmla="*/ 40 w 95"/>
                <a:gd name="T19"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186">
                  <a:moveTo>
                    <a:pt x="40" y="0"/>
                  </a:moveTo>
                  <a:cubicBezTo>
                    <a:pt x="28" y="2"/>
                    <a:pt x="16" y="2"/>
                    <a:pt x="6" y="2"/>
                  </a:cubicBezTo>
                  <a:cubicBezTo>
                    <a:pt x="4" y="2"/>
                    <a:pt x="2" y="2"/>
                    <a:pt x="0" y="2"/>
                  </a:cubicBezTo>
                  <a:cubicBezTo>
                    <a:pt x="0" y="159"/>
                    <a:pt x="0" y="159"/>
                    <a:pt x="0" y="159"/>
                  </a:cubicBezTo>
                  <a:cubicBezTo>
                    <a:pt x="24" y="159"/>
                    <a:pt x="34" y="177"/>
                    <a:pt x="37" y="186"/>
                  </a:cubicBezTo>
                  <a:cubicBezTo>
                    <a:pt x="39" y="179"/>
                    <a:pt x="45" y="157"/>
                    <a:pt x="68" y="156"/>
                  </a:cubicBezTo>
                  <a:cubicBezTo>
                    <a:pt x="68" y="156"/>
                    <a:pt x="68" y="156"/>
                    <a:pt x="68" y="156"/>
                  </a:cubicBezTo>
                  <a:cubicBezTo>
                    <a:pt x="82" y="156"/>
                    <a:pt x="89" y="165"/>
                    <a:pt x="94" y="173"/>
                  </a:cubicBezTo>
                  <a:cubicBezTo>
                    <a:pt x="95" y="171"/>
                    <a:pt x="95" y="171"/>
                    <a:pt x="95" y="171"/>
                  </a:cubicBezTo>
                  <a:cubicBezTo>
                    <a:pt x="40" y="0"/>
                    <a:pt x="40" y="0"/>
                    <a:pt x="40"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40" name="Freeform 42"/>
            <p:cNvSpPr>
              <a:spLocks/>
            </p:cNvSpPr>
            <p:nvPr/>
          </p:nvSpPr>
          <p:spPr bwMode="auto">
            <a:xfrm>
              <a:off x="5679185" y="5788871"/>
              <a:ext cx="62613" cy="1066436"/>
            </a:xfrm>
            <a:custGeom>
              <a:avLst/>
              <a:gdLst>
                <a:gd name="T0" fmla="*/ 0 w 39"/>
                <a:gd name="T1" fmla="*/ 0 h 670"/>
                <a:gd name="T2" fmla="*/ 0 w 39"/>
                <a:gd name="T3" fmla="*/ 670 h 670"/>
                <a:gd name="T4" fmla="*/ 39 w 39"/>
                <a:gd name="T5" fmla="*/ 670 h 670"/>
                <a:gd name="T6" fmla="*/ 39 w 39"/>
                <a:gd name="T7" fmla="*/ 669 h 670"/>
                <a:gd name="T8" fmla="*/ 37 w 39"/>
                <a:gd name="T9" fmla="*/ 669 h 670"/>
                <a:gd name="T10" fmla="*/ 37 w 39"/>
                <a:gd name="T11" fmla="*/ 29 h 670"/>
                <a:gd name="T12" fmla="*/ 37 w 39"/>
                <a:gd name="T13" fmla="*/ 27 h 670"/>
                <a:gd name="T14" fmla="*/ 0 w 39"/>
                <a:gd name="T15" fmla="*/ 0 h 6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670">
                  <a:moveTo>
                    <a:pt x="0" y="0"/>
                  </a:moveTo>
                  <a:cubicBezTo>
                    <a:pt x="0" y="670"/>
                    <a:pt x="0" y="670"/>
                    <a:pt x="0" y="670"/>
                  </a:cubicBezTo>
                  <a:cubicBezTo>
                    <a:pt x="39" y="670"/>
                    <a:pt x="39" y="670"/>
                    <a:pt x="39" y="670"/>
                  </a:cubicBezTo>
                  <a:cubicBezTo>
                    <a:pt x="39" y="669"/>
                    <a:pt x="39" y="669"/>
                    <a:pt x="39" y="669"/>
                  </a:cubicBezTo>
                  <a:cubicBezTo>
                    <a:pt x="37" y="669"/>
                    <a:pt x="37" y="669"/>
                    <a:pt x="37" y="669"/>
                  </a:cubicBezTo>
                  <a:cubicBezTo>
                    <a:pt x="37" y="29"/>
                    <a:pt x="37" y="29"/>
                    <a:pt x="37" y="29"/>
                  </a:cubicBezTo>
                  <a:cubicBezTo>
                    <a:pt x="37" y="29"/>
                    <a:pt x="37" y="28"/>
                    <a:pt x="37" y="27"/>
                  </a:cubicBezTo>
                  <a:cubicBezTo>
                    <a:pt x="34" y="18"/>
                    <a:pt x="24" y="0"/>
                    <a:pt x="0" y="0"/>
                  </a:cubicBezTo>
                </a:path>
              </a:pathLst>
            </a:custGeom>
            <a:solidFill>
              <a:srgbClr val="82B73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41" name="Freeform 43"/>
            <p:cNvSpPr>
              <a:spLocks/>
            </p:cNvSpPr>
            <p:nvPr/>
          </p:nvSpPr>
          <p:spPr bwMode="auto">
            <a:xfrm>
              <a:off x="5724363"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2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2" y="672"/>
                    <a:pt x="2" y="672"/>
                    <a:pt x="2"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82B73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42" name="Freeform 44"/>
            <p:cNvSpPr>
              <a:spLocks/>
            </p:cNvSpPr>
            <p:nvPr/>
          </p:nvSpPr>
          <p:spPr bwMode="auto">
            <a:xfrm>
              <a:off x="5665117" y="5357314"/>
              <a:ext cx="65306" cy="181106"/>
            </a:xfrm>
            <a:custGeom>
              <a:avLst/>
              <a:gdLst>
                <a:gd name="T0" fmla="*/ 7 w 41"/>
                <a:gd name="T1" fmla="*/ 0 h 114"/>
                <a:gd name="T2" fmla="*/ 0 w 41"/>
                <a:gd name="T3" fmla="*/ 0 h 114"/>
                <a:gd name="T4" fmla="*/ 0 w 41"/>
                <a:gd name="T5" fmla="*/ 114 h 114"/>
                <a:gd name="T6" fmla="*/ 6 w 41"/>
                <a:gd name="T7" fmla="*/ 114 h 114"/>
                <a:gd name="T8" fmla="*/ 40 w 41"/>
                <a:gd name="T9" fmla="*/ 112 h 114"/>
                <a:gd name="T10" fmla="*/ 41 w 41"/>
                <a:gd name="T11" fmla="*/ 111 h 114"/>
                <a:gd name="T12" fmla="*/ 7 w 41"/>
                <a:gd name="T13" fmla="*/ 0 h 114"/>
              </a:gdLst>
              <a:ahLst/>
              <a:cxnLst>
                <a:cxn ang="0">
                  <a:pos x="T0" y="T1"/>
                </a:cxn>
                <a:cxn ang="0">
                  <a:pos x="T2" y="T3"/>
                </a:cxn>
                <a:cxn ang="0">
                  <a:pos x="T4" y="T5"/>
                </a:cxn>
                <a:cxn ang="0">
                  <a:pos x="T6" y="T7"/>
                </a:cxn>
                <a:cxn ang="0">
                  <a:pos x="T8" y="T9"/>
                </a:cxn>
                <a:cxn ang="0">
                  <a:pos x="T10" y="T11"/>
                </a:cxn>
                <a:cxn ang="0">
                  <a:pos x="T12" y="T13"/>
                </a:cxn>
              </a:cxnLst>
              <a:rect l="0" t="0" r="r" b="b"/>
              <a:pathLst>
                <a:path w="41" h="114">
                  <a:moveTo>
                    <a:pt x="7" y="0"/>
                  </a:moveTo>
                  <a:cubicBezTo>
                    <a:pt x="0" y="0"/>
                    <a:pt x="0" y="0"/>
                    <a:pt x="0" y="0"/>
                  </a:cubicBezTo>
                  <a:cubicBezTo>
                    <a:pt x="0" y="114"/>
                    <a:pt x="0" y="114"/>
                    <a:pt x="0" y="114"/>
                  </a:cubicBezTo>
                  <a:cubicBezTo>
                    <a:pt x="2" y="114"/>
                    <a:pt x="4" y="114"/>
                    <a:pt x="6" y="114"/>
                  </a:cubicBezTo>
                  <a:cubicBezTo>
                    <a:pt x="16" y="114"/>
                    <a:pt x="28" y="114"/>
                    <a:pt x="40" y="112"/>
                  </a:cubicBezTo>
                  <a:cubicBezTo>
                    <a:pt x="41" y="112"/>
                    <a:pt x="41" y="111"/>
                    <a:pt x="41" y="111"/>
                  </a:cubicBezTo>
                  <a:cubicBezTo>
                    <a:pt x="7" y="0"/>
                    <a:pt x="7" y="0"/>
                    <a:pt x="7" y="0"/>
                  </a:cubicBezTo>
                </a:path>
              </a:pathLst>
            </a:custGeom>
            <a:solidFill>
              <a:srgbClr val="82B73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grpSp>
      <p:grpSp>
        <p:nvGrpSpPr>
          <p:cNvPr id="343" name="Group 7"/>
          <p:cNvGrpSpPr/>
          <p:nvPr userDrawn="1"/>
        </p:nvGrpSpPr>
        <p:grpSpPr>
          <a:xfrm rot="10800000" flipV="1">
            <a:off x="2803964" y="6225655"/>
            <a:ext cx="407214" cy="1502706"/>
            <a:chOff x="6959786" y="5355294"/>
            <a:chExt cx="407320" cy="1502706"/>
          </a:xfrm>
        </p:grpSpPr>
        <p:sp>
          <p:nvSpPr>
            <p:cNvPr id="344" name="Freeform 17"/>
            <p:cNvSpPr>
              <a:spLocks/>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45" name="Freeform 18"/>
            <p:cNvSpPr>
              <a:spLocks/>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46" name="Freeform 19"/>
            <p:cNvSpPr>
              <a:spLocks/>
            </p:cNvSpPr>
            <p:nvPr/>
          </p:nvSpPr>
          <p:spPr bwMode="auto">
            <a:xfrm>
              <a:off x="7058755" y="5786851"/>
              <a:ext cx="123879" cy="1068456"/>
            </a:xfrm>
            <a:custGeom>
              <a:avLst/>
              <a:gdLst>
                <a:gd name="T0" fmla="*/ 78 w 78"/>
                <a:gd name="T1" fmla="*/ 671 h 671"/>
                <a:gd name="T2" fmla="*/ 0 w 78"/>
                <a:gd name="T3" fmla="*/ 671 h 671"/>
                <a:gd name="T4" fmla="*/ 0 w 78"/>
                <a:gd name="T5" fmla="*/ 32 h 671"/>
                <a:gd name="T6" fmla="*/ 38 w 78"/>
                <a:gd name="T7" fmla="*/ 1 h 671"/>
                <a:gd name="T8" fmla="*/ 78 w 78"/>
                <a:gd name="T9" fmla="*/ 32 h 671"/>
                <a:gd name="T10" fmla="*/ 78 w 78"/>
                <a:gd name="T11" fmla="*/ 671 h 671"/>
              </a:gdLst>
              <a:ahLst/>
              <a:cxnLst>
                <a:cxn ang="0">
                  <a:pos x="T0" y="T1"/>
                </a:cxn>
                <a:cxn ang="0">
                  <a:pos x="T2" y="T3"/>
                </a:cxn>
                <a:cxn ang="0">
                  <a:pos x="T4" y="T5"/>
                </a:cxn>
                <a:cxn ang="0">
                  <a:pos x="T6" y="T7"/>
                </a:cxn>
                <a:cxn ang="0">
                  <a:pos x="T8" y="T9"/>
                </a:cxn>
                <a:cxn ang="0">
                  <a:pos x="T10" y="T11"/>
                </a:cxn>
              </a:cxnLst>
              <a:rect l="0" t="0" r="r" b="b"/>
              <a:pathLst>
                <a:path w="78" h="671">
                  <a:moveTo>
                    <a:pt x="78" y="671"/>
                  </a:moveTo>
                  <a:cubicBezTo>
                    <a:pt x="0" y="671"/>
                    <a:pt x="0" y="671"/>
                    <a:pt x="0" y="671"/>
                  </a:cubicBezTo>
                  <a:cubicBezTo>
                    <a:pt x="0" y="32"/>
                    <a:pt x="0" y="32"/>
                    <a:pt x="0" y="32"/>
                  </a:cubicBezTo>
                  <a:cubicBezTo>
                    <a:pt x="0" y="32"/>
                    <a:pt x="4" y="1"/>
                    <a:pt x="38" y="1"/>
                  </a:cubicBezTo>
                  <a:cubicBezTo>
                    <a:pt x="72" y="0"/>
                    <a:pt x="78" y="32"/>
                    <a:pt x="78" y="32"/>
                  </a:cubicBezTo>
                  <a:cubicBezTo>
                    <a:pt x="78" y="671"/>
                    <a:pt x="78" y="671"/>
                    <a:pt x="78" y="671"/>
                  </a:cubicBezTo>
                </a:path>
              </a:pathLst>
            </a:custGeom>
            <a:solidFill>
              <a:srgbClr val="44546A">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47" name="Freeform 20"/>
            <p:cNvSpPr>
              <a:spLocks/>
            </p:cNvSpPr>
            <p:nvPr/>
          </p:nvSpPr>
          <p:spPr bwMode="auto">
            <a:xfrm>
              <a:off x="7181287"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F778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48" name="Freeform 21"/>
            <p:cNvSpPr>
              <a:spLocks/>
            </p:cNvSpPr>
            <p:nvPr/>
          </p:nvSpPr>
          <p:spPr bwMode="auto">
            <a:xfrm>
              <a:off x="6959786"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44546A">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49" name="Freeform 22"/>
            <p:cNvSpPr>
              <a:spLocks/>
            </p:cNvSpPr>
            <p:nvPr/>
          </p:nvSpPr>
          <p:spPr bwMode="auto">
            <a:xfrm>
              <a:off x="7056735" y="5357314"/>
              <a:ext cx="130611" cy="191204"/>
            </a:xfrm>
            <a:custGeom>
              <a:avLst/>
              <a:gdLst>
                <a:gd name="T0" fmla="*/ 0 w 82"/>
                <a:gd name="T1" fmla="*/ 110 h 120"/>
                <a:gd name="T2" fmla="*/ 82 w 82"/>
                <a:gd name="T3" fmla="*/ 112 h 120"/>
                <a:gd name="T4" fmla="*/ 48 w 82"/>
                <a:gd name="T5" fmla="*/ 0 h 120"/>
                <a:gd name="T6" fmla="*/ 28 w 82"/>
                <a:gd name="T7" fmla="*/ 0 h 120"/>
                <a:gd name="T8" fmla="*/ 0 w 82"/>
                <a:gd name="T9" fmla="*/ 110 h 120"/>
              </a:gdLst>
              <a:ahLst/>
              <a:cxnLst>
                <a:cxn ang="0">
                  <a:pos x="T0" y="T1"/>
                </a:cxn>
                <a:cxn ang="0">
                  <a:pos x="T2" y="T3"/>
                </a:cxn>
                <a:cxn ang="0">
                  <a:pos x="T4" y="T5"/>
                </a:cxn>
                <a:cxn ang="0">
                  <a:pos x="T6" y="T7"/>
                </a:cxn>
                <a:cxn ang="0">
                  <a:pos x="T8" y="T9"/>
                </a:cxn>
              </a:cxnLst>
              <a:rect l="0" t="0" r="r" b="b"/>
              <a:pathLst>
                <a:path w="82" h="120">
                  <a:moveTo>
                    <a:pt x="0" y="110"/>
                  </a:moveTo>
                  <a:cubicBezTo>
                    <a:pt x="0" y="110"/>
                    <a:pt x="39" y="120"/>
                    <a:pt x="82" y="112"/>
                  </a:cubicBezTo>
                  <a:cubicBezTo>
                    <a:pt x="48" y="0"/>
                    <a:pt x="48" y="0"/>
                    <a:pt x="48" y="0"/>
                  </a:cubicBezTo>
                  <a:cubicBezTo>
                    <a:pt x="28" y="0"/>
                    <a:pt x="28" y="0"/>
                    <a:pt x="28" y="0"/>
                  </a:cubicBezTo>
                  <a:cubicBezTo>
                    <a:pt x="0" y="110"/>
                    <a:pt x="0" y="110"/>
                    <a:pt x="0" y="110"/>
                  </a:cubicBezTo>
                </a:path>
              </a:pathLst>
            </a:custGeom>
            <a:solidFill>
              <a:srgbClr val="44546A">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50" name="Freeform 45"/>
            <p:cNvSpPr>
              <a:spLocks/>
            </p:cNvSpPr>
            <p:nvPr/>
          </p:nvSpPr>
          <p:spPr bwMode="auto">
            <a:xfrm>
              <a:off x="7117328" y="5355294"/>
              <a:ext cx="249778" cy="1502706"/>
            </a:xfrm>
            <a:custGeom>
              <a:avLst/>
              <a:gdLst>
                <a:gd name="T0" fmla="*/ 34 w 157"/>
                <a:gd name="T1" fmla="*/ 0 h 944"/>
                <a:gd name="T2" fmla="*/ 0 w 157"/>
                <a:gd name="T3" fmla="*/ 1 h 944"/>
                <a:gd name="T4" fmla="*/ 0 w 157"/>
                <a:gd name="T5" fmla="*/ 1 h 944"/>
                <a:gd name="T6" fmla="*/ 10 w 157"/>
                <a:gd name="T7" fmla="*/ 1 h 944"/>
                <a:gd name="T8" fmla="*/ 44 w 157"/>
                <a:gd name="T9" fmla="*/ 113 h 944"/>
                <a:gd name="T10" fmla="*/ 44 w 157"/>
                <a:gd name="T11" fmla="*/ 113 h 944"/>
                <a:gd name="T12" fmla="*/ 98 w 157"/>
                <a:gd name="T13" fmla="*/ 284 h 944"/>
                <a:gd name="T14" fmla="*/ 97 w 157"/>
                <a:gd name="T15" fmla="*/ 286 h 944"/>
                <a:gd name="T16" fmla="*/ 103 w 157"/>
                <a:gd name="T17" fmla="*/ 301 h 944"/>
                <a:gd name="T18" fmla="*/ 103 w 157"/>
                <a:gd name="T19" fmla="*/ 941 h 944"/>
                <a:gd name="T20" fmla="*/ 41 w 157"/>
                <a:gd name="T21" fmla="*/ 941 h 944"/>
                <a:gd name="T22" fmla="*/ 41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10" y="1"/>
                    <a:pt x="10" y="1"/>
                    <a:pt x="10" y="1"/>
                  </a:cubicBezTo>
                  <a:cubicBezTo>
                    <a:pt x="44" y="113"/>
                    <a:pt x="44" y="113"/>
                    <a:pt x="44" y="113"/>
                  </a:cubicBezTo>
                  <a:cubicBezTo>
                    <a:pt x="44" y="113"/>
                    <a:pt x="44" y="113"/>
                    <a:pt x="44" y="113"/>
                  </a:cubicBezTo>
                  <a:cubicBezTo>
                    <a:pt x="98" y="284"/>
                    <a:pt x="98" y="284"/>
                    <a:pt x="98" y="284"/>
                  </a:cubicBezTo>
                  <a:cubicBezTo>
                    <a:pt x="97" y="286"/>
                    <a:pt x="97" y="286"/>
                    <a:pt x="97" y="286"/>
                  </a:cubicBezTo>
                  <a:cubicBezTo>
                    <a:pt x="101" y="293"/>
                    <a:pt x="103" y="301"/>
                    <a:pt x="103" y="301"/>
                  </a:cubicBezTo>
                  <a:cubicBezTo>
                    <a:pt x="103" y="941"/>
                    <a:pt x="103" y="941"/>
                    <a:pt x="103" y="941"/>
                  </a:cubicBezTo>
                  <a:cubicBezTo>
                    <a:pt x="41" y="941"/>
                    <a:pt x="41" y="941"/>
                    <a:pt x="41" y="941"/>
                  </a:cubicBezTo>
                  <a:cubicBezTo>
                    <a:pt x="41" y="942"/>
                    <a:pt x="41" y="942"/>
                    <a:pt x="41"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51" name="Freeform 46"/>
            <p:cNvSpPr>
              <a:spLocks/>
            </p:cNvSpPr>
            <p:nvPr/>
          </p:nvSpPr>
          <p:spPr bwMode="auto">
            <a:xfrm>
              <a:off x="7117328" y="5535727"/>
              <a:ext cx="156195" cy="295559"/>
            </a:xfrm>
            <a:custGeom>
              <a:avLst/>
              <a:gdLst>
                <a:gd name="T0" fmla="*/ 44 w 98"/>
                <a:gd name="T1" fmla="*/ 0 h 186"/>
                <a:gd name="T2" fmla="*/ 9 w 98"/>
                <a:gd name="T3" fmla="*/ 3 h 186"/>
                <a:gd name="T4" fmla="*/ 0 w 98"/>
                <a:gd name="T5" fmla="*/ 3 h 186"/>
                <a:gd name="T6" fmla="*/ 0 w 98"/>
                <a:gd name="T7" fmla="*/ 159 h 186"/>
                <a:gd name="T8" fmla="*/ 1 w 98"/>
                <a:gd name="T9" fmla="*/ 159 h 186"/>
                <a:gd name="T10" fmla="*/ 2 w 98"/>
                <a:gd name="T11" fmla="*/ 159 h 186"/>
                <a:gd name="T12" fmla="*/ 40 w 98"/>
                <a:gd name="T13" fmla="*/ 186 h 186"/>
                <a:gd name="T14" fmla="*/ 71 w 98"/>
                <a:gd name="T15" fmla="*/ 156 h 186"/>
                <a:gd name="T16" fmla="*/ 71 w 98"/>
                <a:gd name="T17" fmla="*/ 156 h 186"/>
                <a:gd name="T18" fmla="*/ 97 w 98"/>
                <a:gd name="T19" fmla="*/ 173 h 186"/>
                <a:gd name="T20" fmla="*/ 98 w 98"/>
                <a:gd name="T21" fmla="*/ 171 h 186"/>
                <a:gd name="T22" fmla="*/ 44 w 98"/>
                <a:gd name="T23"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8" h="186">
                  <a:moveTo>
                    <a:pt x="44" y="0"/>
                  </a:moveTo>
                  <a:cubicBezTo>
                    <a:pt x="31" y="2"/>
                    <a:pt x="20" y="3"/>
                    <a:pt x="9" y="3"/>
                  </a:cubicBezTo>
                  <a:cubicBezTo>
                    <a:pt x="6" y="3"/>
                    <a:pt x="3" y="3"/>
                    <a:pt x="0" y="3"/>
                  </a:cubicBezTo>
                  <a:cubicBezTo>
                    <a:pt x="0" y="159"/>
                    <a:pt x="0" y="159"/>
                    <a:pt x="0" y="159"/>
                  </a:cubicBezTo>
                  <a:cubicBezTo>
                    <a:pt x="0" y="159"/>
                    <a:pt x="1" y="159"/>
                    <a:pt x="1" y="159"/>
                  </a:cubicBezTo>
                  <a:cubicBezTo>
                    <a:pt x="2" y="159"/>
                    <a:pt x="2" y="159"/>
                    <a:pt x="2" y="159"/>
                  </a:cubicBezTo>
                  <a:cubicBezTo>
                    <a:pt x="27" y="159"/>
                    <a:pt x="37" y="177"/>
                    <a:pt x="40" y="186"/>
                  </a:cubicBezTo>
                  <a:cubicBezTo>
                    <a:pt x="42" y="179"/>
                    <a:pt x="48" y="157"/>
                    <a:pt x="71" y="156"/>
                  </a:cubicBezTo>
                  <a:cubicBezTo>
                    <a:pt x="71" y="156"/>
                    <a:pt x="71" y="156"/>
                    <a:pt x="71" y="156"/>
                  </a:cubicBezTo>
                  <a:cubicBezTo>
                    <a:pt x="85" y="156"/>
                    <a:pt x="92" y="165"/>
                    <a:pt x="97" y="173"/>
                  </a:cubicBezTo>
                  <a:cubicBezTo>
                    <a:pt x="98" y="171"/>
                    <a:pt x="98" y="171"/>
                    <a:pt x="98" y="171"/>
                  </a:cubicBezTo>
                  <a:cubicBezTo>
                    <a:pt x="44" y="0"/>
                    <a:pt x="44" y="0"/>
                    <a:pt x="44"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52" name="Freeform 47"/>
            <p:cNvSpPr>
              <a:spLocks/>
            </p:cNvSpPr>
            <p:nvPr/>
          </p:nvSpPr>
          <p:spPr bwMode="auto">
            <a:xfrm>
              <a:off x="7117328" y="5788871"/>
              <a:ext cx="65306" cy="1066436"/>
            </a:xfrm>
            <a:custGeom>
              <a:avLst/>
              <a:gdLst>
                <a:gd name="T0" fmla="*/ 2 w 41"/>
                <a:gd name="T1" fmla="*/ 0 h 670"/>
                <a:gd name="T2" fmla="*/ 1 w 41"/>
                <a:gd name="T3" fmla="*/ 0 h 670"/>
                <a:gd name="T4" fmla="*/ 0 w 41"/>
                <a:gd name="T5" fmla="*/ 0 h 670"/>
                <a:gd name="T6" fmla="*/ 0 w 41"/>
                <a:gd name="T7" fmla="*/ 670 h 670"/>
                <a:gd name="T8" fmla="*/ 41 w 41"/>
                <a:gd name="T9" fmla="*/ 670 h 670"/>
                <a:gd name="T10" fmla="*/ 41 w 41"/>
                <a:gd name="T11" fmla="*/ 669 h 670"/>
                <a:gd name="T12" fmla="*/ 40 w 41"/>
                <a:gd name="T13" fmla="*/ 669 h 670"/>
                <a:gd name="T14" fmla="*/ 40 w 41"/>
                <a:gd name="T15" fmla="*/ 29 h 670"/>
                <a:gd name="T16" fmla="*/ 40 w 41"/>
                <a:gd name="T17" fmla="*/ 27 h 670"/>
                <a:gd name="T18" fmla="*/ 2 w 41"/>
                <a:gd name="T19" fmla="*/ 0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670">
                  <a:moveTo>
                    <a:pt x="2" y="0"/>
                  </a:moveTo>
                  <a:cubicBezTo>
                    <a:pt x="2" y="0"/>
                    <a:pt x="2" y="0"/>
                    <a:pt x="1" y="0"/>
                  </a:cubicBezTo>
                  <a:cubicBezTo>
                    <a:pt x="1" y="0"/>
                    <a:pt x="0" y="0"/>
                    <a:pt x="0" y="0"/>
                  </a:cubicBezTo>
                  <a:cubicBezTo>
                    <a:pt x="0" y="670"/>
                    <a:pt x="0" y="670"/>
                    <a:pt x="0" y="670"/>
                  </a:cubicBezTo>
                  <a:cubicBezTo>
                    <a:pt x="41" y="670"/>
                    <a:pt x="41" y="670"/>
                    <a:pt x="41" y="670"/>
                  </a:cubicBezTo>
                  <a:cubicBezTo>
                    <a:pt x="41" y="669"/>
                    <a:pt x="41" y="669"/>
                    <a:pt x="41" y="669"/>
                  </a:cubicBezTo>
                  <a:cubicBezTo>
                    <a:pt x="40" y="669"/>
                    <a:pt x="40" y="669"/>
                    <a:pt x="40" y="669"/>
                  </a:cubicBezTo>
                  <a:cubicBezTo>
                    <a:pt x="40" y="29"/>
                    <a:pt x="40" y="29"/>
                    <a:pt x="40" y="29"/>
                  </a:cubicBezTo>
                  <a:cubicBezTo>
                    <a:pt x="40" y="29"/>
                    <a:pt x="40" y="28"/>
                    <a:pt x="40" y="27"/>
                  </a:cubicBezTo>
                  <a:cubicBezTo>
                    <a:pt x="37" y="18"/>
                    <a:pt x="27" y="0"/>
                    <a:pt x="2" y="0"/>
                  </a:cubicBezTo>
                </a:path>
              </a:pathLst>
            </a:custGeom>
            <a:solidFill>
              <a:srgbClr val="44546A"/>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53" name="Freeform 48"/>
            <p:cNvSpPr>
              <a:spLocks/>
            </p:cNvSpPr>
            <p:nvPr/>
          </p:nvSpPr>
          <p:spPr bwMode="auto">
            <a:xfrm>
              <a:off x="7181287"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1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1" y="672"/>
                    <a:pt x="1" y="672"/>
                    <a:pt x="1"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44546A"/>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54" name="Freeform 49"/>
            <p:cNvSpPr>
              <a:spLocks/>
            </p:cNvSpPr>
            <p:nvPr/>
          </p:nvSpPr>
          <p:spPr bwMode="auto">
            <a:xfrm>
              <a:off x="7117328" y="5357314"/>
              <a:ext cx="70019" cy="183125"/>
            </a:xfrm>
            <a:custGeom>
              <a:avLst/>
              <a:gdLst>
                <a:gd name="T0" fmla="*/ 10 w 44"/>
                <a:gd name="T1" fmla="*/ 0 h 115"/>
                <a:gd name="T2" fmla="*/ 0 w 44"/>
                <a:gd name="T3" fmla="*/ 0 h 115"/>
                <a:gd name="T4" fmla="*/ 0 w 44"/>
                <a:gd name="T5" fmla="*/ 115 h 115"/>
                <a:gd name="T6" fmla="*/ 9 w 44"/>
                <a:gd name="T7" fmla="*/ 115 h 115"/>
                <a:gd name="T8" fmla="*/ 44 w 44"/>
                <a:gd name="T9" fmla="*/ 112 h 115"/>
                <a:gd name="T10" fmla="*/ 44 w 44"/>
                <a:gd name="T11" fmla="*/ 112 h 115"/>
                <a:gd name="T12" fmla="*/ 10 w 44"/>
                <a:gd name="T13" fmla="*/ 0 h 115"/>
              </a:gdLst>
              <a:ahLst/>
              <a:cxnLst>
                <a:cxn ang="0">
                  <a:pos x="T0" y="T1"/>
                </a:cxn>
                <a:cxn ang="0">
                  <a:pos x="T2" y="T3"/>
                </a:cxn>
                <a:cxn ang="0">
                  <a:pos x="T4" y="T5"/>
                </a:cxn>
                <a:cxn ang="0">
                  <a:pos x="T6" y="T7"/>
                </a:cxn>
                <a:cxn ang="0">
                  <a:pos x="T8" y="T9"/>
                </a:cxn>
                <a:cxn ang="0">
                  <a:pos x="T10" y="T11"/>
                </a:cxn>
                <a:cxn ang="0">
                  <a:pos x="T12" y="T13"/>
                </a:cxn>
              </a:cxnLst>
              <a:rect l="0" t="0" r="r" b="b"/>
              <a:pathLst>
                <a:path w="44" h="115">
                  <a:moveTo>
                    <a:pt x="10" y="0"/>
                  </a:moveTo>
                  <a:cubicBezTo>
                    <a:pt x="0" y="0"/>
                    <a:pt x="0" y="0"/>
                    <a:pt x="0" y="0"/>
                  </a:cubicBezTo>
                  <a:cubicBezTo>
                    <a:pt x="0" y="115"/>
                    <a:pt x="0" y="115"/>
                    <a:pt x="0" y="115"/>
                  </a:cubicBezTo>
                  <a:cubicBezTo>
                    <a:pt x="3" y="115"/>
                    <a:pt x="6" y="115"/>
                    <a:pt x="9" y="115"/>
                  </a:cubicBezTo>
                  <a:cubicBezTo>
                    <a:pt x="20" y="115"/>
                    <a:pt x="31" y="114"/>
                    <a:pt x="44" y="112"/>
                  </a:cubicBezTo>
                  <a:cubicBezTo>
                    <a:pt x="44" y="112"/>
                    <a:pt x="44" y="112"/>
                    <a:pt x="44" y="112"/>
                  </a:cubicBezTo>
                  <a:cubicBezTo>
                    <a:pt x="10" y="0"/>
                    <a:pt x="10" y="0"/>
                    <a:pt x="10" y="0"/>
                  </a:cubicBezTo>
                </a:path>
              </a:pathLst>
            </a:custGeom>
            <a:solidFill>
              <a:srgbClr val="44546A"/>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grpSp>
      <p:grpSp>
        <p:nvGrpSpPr>
          <p:cNvPr id="355" name="Group 5"/>
          <p:cNvGrpSpPr/>
          <p:nvPr userDrawn="1"/>
        </p:nvGrpSpPr>
        <p:grpSpPr>
          <a:xfrm rot="10800000" flipV="1">
            <a:off x="3368349" y="6225655"/>
            <a:ext cx="403847" cy="2167807"/>
            <a:chOff x="6007804" y="4266641"/>
            <a:chExt cx="403952" cy="2588666"/>
          </a:xfrm>
        </p:grpSpPr>
        <p:sp>
          <p:nvSpPr>
            <p:cNvPr id="356" name="Freeform 29"/>
            <p:cNvSpPr>
              <a:spLocks/>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57" name="Freeform 30"/>
            <p:cNvSpPr>
              <a:spLocks/>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58" name="Freeform 31"/>
            <p:cNvSpPr>
              <a:spLocks/>
            </p:cNvSpPr>
            <p:nvPr/>
          </p:nvSpPr>
          <p:spPr bwMode="auto">
            <a:xfrm>
              <a:off x="6104752" y="4694831"/>
              <a:ext cx="125899" cy="2160476"/>
            </a:xfrm>
            <a:custGeom>
              <a:avLst/>
              <a:gdLst>
                <a:gd name="T0" fmla="*/ 79 w 79"/>
                <a:gd name="T1" fmla="*/ 1357 h 1357"/>
                <a:gd name="T2" fmla="*/ 0 w 79"/>
                <a:gd name="T3" fmla="*/ 1357 h 1357"/>
                <a:gd name="T4" fmla="*/ 0 w 79"/>
                <a:gd name="T5" fmla="*/ 32 h 1357"/>
                <a:gd name="T6" fmla="*/ 39 w 79"/>
                <a:gd name="T7" fmla="*/ 1 h 1357"/>
                <a:gd name="T8" fmla="*/ 79 w 79"/>
                <a:gd name="T9" fmla="*/ 32 h 1357"/>
                <a:gd name="T10" fmla="*/ 79 w 79"/>
                <a:gd name="T11" fmla="*/ 1357 h 1357"/>
              </a:gdLst>
              <a:ahLst/>
              <a:cxnLst>
                <a:cxn ang="0">
                  <a:pos x="T0" y="T1"/>
                </a:cxn>
                <a:cxn ang="0">
                  <a:pos x="T2" y="T3"/>
                </a:cxn>
                <a:cxn ang="0">
                  <a:pos x="T4" y="T5"/>
                </a:cxn>
                <a:cxn ang="0">
                  <a:pos x="T6" y="T7"/>
                </a:cxn>
                <a:cxn ang="0">
                  <a:pos x="T8" y="T9"/>
                </a:cxn>
                <a:cxn ang="0">
                  <a:pos x="T10" y="T11"/>
                </a:cxn>
              </a:cxnLst>
              <a:rect l="0" t="0" r="r" b="b"/>
              <a:pathLst>
                <a:path w="79" h="1357">
                  <a:moveTo>
                    <a:pt x="79" y="1357"/>
                  </a:moveTo>
                  <a:cubicBezTo>
                    <a:pt x="0" y="1357"/>
                    <a:pt x="0" y="1357"/>
                    <a:pt x="0" y="1357"/>
                  </a:cubicBezTo>
                  <a:cubicBezTo>
                    <a:pt x="0" y="32"/>
                    <a:pt x="0" y="32"/>
                    <a:pt x="0" y="32"/>
                  </a:cubicBezTo>
                  <a:cubicBezTo>
                    <a:pt x="0" y="32"/>
                    <a:pt x="5" y="1"/>
                    <a:pt x="39" y="1"/>
                  </a:cubicBezTo>
                  <a:cubicBezTo>
                    <a:pt x="73" y="0"/>
                    <a:pt x="79" y="32"/>
                    <a:pt x="79" y="32"/>
                  </a:cubicBezTo>
                  <a:cubicBezTo>
                    <a:pt x="79" y="1357"/>
                    <a:pt x="79" y="1357"/>
                    <a:pt x="79" y="1357"/>
                  </a:cubicBezTo>
                </a:path>
              </a:pathLst>
            </a:custGeom>
            <a:solidFill>
              <a:srgbClr val="F39C11">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59" name="Freeform 32"/>
            <p:cNvSpPr>
              <a:spLocks/>
            </p:cNvSpPr>
            <p:nvPr/>
          </p:nvSpPr>
          <p:spPr bwMode="auto">
            <a:xfrm>
              <a:off x="6228631" y="4692138"/>
              <a:ext cx="100315" cy="2161149"/>
            </a:xfrm>
            <a:custGeom>
              <a:avLst/>
              <a:gdLst>
                <a:gd name="T0" fmla="*/ 63 w 63"/>
                <a:gd name="T1" fmla="*/ 1358 h 1358"/>
                <a:gd name="T2" fmla="*/ 0 w 63"/>
                <a:gd name="T3" fmla="*/ 1358 h 1358"/>
                <a:gd name="T4" fmla="*/ 0 w 63"/>
                <a:gd name="T5" fmla="*/ 32 h 1358"/>
                <a:gd name="T6" fmla="*/ 30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0" y="0"/>
                  </a:cubicBezTo>
                  <a:cubicBezTo>
                    <a:pt x="57" y="0"/>
                    <a:pt x="63" y="32"/>
                    <a:pt x="63" y="32"/>
                  </a:cubicBezTo>
                  <a:cubicBezTo>
                    <a:pt x="63" y="1358"/>
                    <a:pt x="63" y="1358"/>
                    <a:pt x="63" y="1358"/>
                  </a:cubicBezTo>
                </a:path>
              </a:pathLst>
            </a:custGeom>
            <a:solidFill>
              <a:srgbClr val="FFB1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60" name="Freeform 33"/>
            <p:cNvSpPr>
              <a:spLocks/>
            </p:cNvSpPr>
            <p:nvPr/>
          </p:nvSpPr>
          <p:spPr bwMode="auto">
            <a:xfrm>
              <a:off x="6007804" y="4692138"/>
              <a:ext cx="100315" cy="2161149"/>
            </a:xfrm>
            <a:custGeom>
              <a:avLst/>
              <a:gdLst>
                <a:gd name="T0" fmla="*/ 63 w 63"/>
                <a:gd name="T1" fmla="*/ 1358 h 1358"/>
                <a:gd name="T2" fmla="*/ 0 w 63"/>
                <a:gd name="T3" fmla="*/ 1358 h 1358"/>
                <a:gd name="T4" fmla="*/ 0 w 63"/>
                <a:gd name="T5" fmla="*/ 32 h 1358"/>
                <a:gd name="T6" fmla="*/ 31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1" y="0"/>
                  </a:cubicBezTo>
                  <a:cubicBezTo>
                    <a:pt x="58" y="0"/>
                    <a:pt x="63" y="32"/>
                    <a:pt x="63" y="32"/>
                  </a:cubicBezTo>
                  <a:lnTo>
                    <a:pt x="63" y="1358"/>
                  </a:lnTo>
                  <a:close/>
                </a:path>
              </a:pathLst>
            </a:custGeom>
            <a:solidFill>
              <a:srgbClr val="F39C11">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61" name="Freeform 34"/>
            <p:cNvSpPr>
              <a:spLocks/>
            </p:cNvSpPr>
            <p:nvPr/>
          </p:nvSpPr>
          <p:spPr bwMode="auto">
            <a:xfrm>
              <a:off x="6104752" y="4268661"/>
              <a:ext cx="129265" cy="185818"/>
            </a:xfrm>
            <a:custGeom>
              <a:avLst/>
              <a:gdLst>
                <a:gd name="T0" fmla="*/ 0 w 81"/>
                <a:gd name="T1" fmla="*/ 107 h 117"/>
                <a:gd name="T2" fmla="*/ 81 w 81"/>
                <a:gd name="T3" fmla="*/ 109 h 117"/>
                <a:gd name="T4" fmla="*/ 48 w 81"/>
                <a:gd name="T5" fmla="*/ 0 h 117"/>
                <a:gd name="T6" fmla="*/ 28 w 81"/>
                <a:gd name="T7" fmla="*/ 0 h 117"/>
                <a:gd name="T8" fmla="*/ 0 w 81"/>
                <a:gd name="T9" fmla="*/ 107 h 117"/>
              </a:gdLst>
              <a:ahLst/>
              <a:cxnLst>
                <a:cxn ang="0">
                  <a:pos x="T0" y="T1"/>
                </a:cxn>
                <a:cxn ang="0">
                  <a:pos x="T2" y="T3"/>
                </a:cxn>
                <a:cxn ang="0">
                  <a:pos x="T4" y="T5"/>
                </a:cxn>
                <a:cxn ang="0">
                  <a:pos x="T6" y="T7"/>
                </a:cxn>
                <a:cxn ang="0">
                  <a:pos x="T8" y="T9"/>
                </a:cxn>
              </a:cxnLst>
              <a:rect l="0" t="0" r="r" b="b"/>
              <a:pathLst>
                <a:path w="81" h="117">
                  <a:moveTo>
                    <a:pt x="0" y="107"/>
                  </a:moveTo>
                  <a:cubicBezTo>
                    <a:pt x="0" y="107"/>
                    <a:pt x="39" y="117"/>
                    <a:pt x="81" y="109"/>
                  </a:cubicBezTo>
                  <a:cubicBezTo>
                    <a:pt x="48" y="0"/>
                    <a:pt x="48" y="0"/>
                    <a:pt x="48" y="0"/>
                  </a:cubicBezTo>
                  <a:cubicBezTo>
                    <a:pt x="28" y="0"/>
                    <a:pt x="28" y="0"/>
                    <a:pt x="28" y="0"/>
                  </a:cubicBezTo>
                  <a:cubicBezTo>
                    <a:pt x="0" y="107"/>
                    <a:pt x="0" y="107"/>
                    <a:pt x="0" y="107"/>
                  </a:cubicBezTo>
                </a:path>
              </a:pathLst>
            </a:custGeom>
            <a:solidFill>
              <a:srgbClr val="F39C11">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62" name="Freeform 50"/>
            <p:cNvSpPr>
              <a:spLocks/>
            </p:cNvSpPr>
            <p:nvPr/>
          </p:nvSpPr>
          <p:spPr bwMode="auto">
            <a:xfrm>
              <a:off x="6173424" y="4266641"/>
              <a:ext cx="238332" cy="2588666"/>
            </a:xfrm>
            <a:custGeom>
              <a:avLst/>
              <a:gdLst>
                <a:gd name="T0" fmla="*/ 27 w 150"/>
                <a:gd name="T1" fmla="*/ 0 h 1626"/>
                <a:gd name="T2" fmla="*/ 0 w 150"/>
                <a:gd name="T3" fmla="*/ 1 h 1626"/>
                <a:gd name="T4" fmla="*/ 5 w 150"/>
                <a:gd name="T5" fmla="*/ 1 h 1626"/>
                <a:gd name="T6" fmla="*/ 38 w 150"/>
                <a:gd name="T7" fmla="*/ 110 h 1626"/>
                <a:gd name="T8" fmla="*/ 92 w 150"/>
                <a:gd name="T9" fmla="*/ 282 h 1626"/>
                <a:gd name="T10" fmla="*/ 92 w 150"/>
                <a:gd name="T11" fmla="*/ 284 h 1626"/>
                <a:gd name="T12" fmla="*/ 98 w 150"/>
                <a:gd name="T13" fmla="*/ 299 h 1626"/>
                <a:gd name="T14" fmla="*/ 98 w 150"/>
                <a:gd name="T15" fmla="*/ 1625 h 1626"/>
                <a:gd name="T16" fmla="*/ 36 w 150"/>
                <a:gd name="T17" fmla="*/ 1625 h 1626"/>
                <a:gd name="T18" fmla="*/ 36 w 150"/>
                <a:gd name="T19" fmla="*/ 1626 h 1626"/>
                <a:gd name="T20" fmla="*/ 150 w 150"/>
                <a:gd name="T21" fmla="*/ 1626 h 1626"/>
                <a:gd name="T22" fmla="*/ 135 w 150"/>
                <a:gd name="T23" fmla="*/ 290 h 1626"/>
                <a:gd name="T24" fmla="*/ 27 w 150"/>
                <a:gd name="T25" fmla="*/ 0 h 1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0" h="1626">
                  <a:moveTo>
                    <a:pt x="27" y="0"/>
                  </a:moveTo>
                  <a:cubicBezTo>
                    <a:pt x="0" y="1"/>
                    <a:pt x="0" y="1"/>
                    <a:pt x="0" y="1"/>
                  </a:cubicBezTo>
                  <a:cubicBezTo>
                    <a:pt x="5" y="1"/>
                    <a:pt x="5" y="1"/>
                    <a:pt x="5" y="1"/>
                  </a:cubicBezTo>
                  <a:cubicBezTo>
                    <a:pt x="38" y="110"/>
                    <a:pt x="38" y="110"/>
                    <a:pt x="38" y="110"/>
                  </a:cubicBezTo>
                  <a:cubicBezTo>
                    <a:pt x="92" y="282"/>
                    <a:pt x="92" y="282"/>
                    <a:pt x="92" y="282"/>
                  </a:cubicBezTo>
                  <a:cubicBezTo>
                    <a:pt x="92" y="284"/>
                    <a:pt x="92" y="284"/>
                    <a:pt x="92" y="284"/>
                  </a:cubicBezTo>
                  <a:cubicBezTo>
                    <a:pt x="96" y="291"/>
                    <a:pt x="98" y="299"/>
                    <a:pt x="98" y="299"/>
                  </a:cubicBezTo>
                  <a:cubicBezTo>
                    <a:pt x="98" y="1625"/>
                    <a:pt x="98" y="1625"/>
                    <a:pt x="98" y="1625"/>
                  </a:cubicBezTo>
                  <a:cubicBezTo>
                    <a:pt x="36" y="1625"/>
                    <a:pt x="36" y="1625"/>
                    <a:pt x="36" y="1625"/>
                  </a:cubicBezTo>
                  <a:cubicBezTo>
                    <a:pt x="36" y="1626"/>
                    <a:pt x="36" y="1626"/>
                    <a:pt x="36" y="1626"/>
                  </a:cubicBezTo>
                  <a:cubicBezTo>
                    <a:pt x="150" y="1626"/>
                    <a:pt x="150" y="1626"/>
                    <a:pt x="150" y="1626"/>
                  </a:cubicBezTo>
                  <a:cubicBezTo>
                    <a:pt x="135" y="290"/>
                    <a:pt x="135" y="290"/>
                    <a:pt x="135" y="290"/>
                  </a:cubicBezTo>
                  <a:cubicBezTo>
                    <a:pt x="27" y="0"/>
                    <a:pt x="27" y="0"/>
                    <a:pt x="27"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63" name="Freeform 51"/>
            <p:cNvSpPr>
              <a:spLocks/>
            </p:cNvSpPr>
            <p:nvPr/>
          </p:nvSpPr>
          <p:spPr bwMode="auto">
            <a:xfrm>
              <a:off x="6161979" y="4441687"/>
              <a:ext cx="157542" cy="298252"/>
            </a:xfrm>
            <a:custGeom>
              <a:avLst/>
              <a:gdLst>
                <a:gd name="T0" fmla="*/ 45 w 99"/>
                <a:gd name="T1" fmla="*/ 0 h 187"/>
                <a:gd name="T2" fmla="*/ 45 w 99"/>
                <a:gd name="T3" fmla="*/ 0 h 187"/>
                <a:gd name="T4" fmla="*/ 11 w 99"/>
                <a:gd name="T5" fmla="*/ 3 h 187"/>
                <a:gd name="T6" fmla="*/ 0 w 99"/>
                <a:gd name="T7" fmla="*/ 3 h 187"/>
                <a:gd name="T8" fmla="*/ 0 w 99"/>
                <a:gd name="T9" fmla="*/ 160 h 187"/>
                <a:gd name="T10" fmla="*/ 3 w 99"/>
                <a:gd name="T11" fmla="*/ 160 h 187"/>
                <a:gd name="T12" fmla="*/ 4 w 99"/>
                <a:gd name="T13" fmla="*/ 160 h 187"/>
                <a:gd name="T14" fmla="*/ 42 w 99"/>
                <a:gd name="T15" fmla="*/ 187 h 187"/>
                <a:gd name="T16" fmla="*/ 72 w 99"/>
                <a:gd name="T17" fmla="*/ 157 h 187"/>
                <a:gd name="T18" fmla="*/ 73 w 99"/>
                <a:gd name="T19" fmla="*/ 157 h 187"/>
                <a:gd name="T20" fmla="*/ 99 w 99"/>
                <a:gd name="T21" fmla="*/ 174 h 187"/>
                <a:gd name="T22" fmla="*/ 99 w 99"/>
                <a:gd name="T23" fmla="*/ 172 h 187"/>
                <a:gd name="T24" fmla="*/ 45 w 99"/>
                <a:gd name="T25"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187">
                  <a:moveTo>
                    <a:pt x="45" y="0"/>
                  </a:moveTo>
                  <a:cubicBezTo>
                    <a:pt x="45" y="0"/>
                    <a:pt x="45" y="0"/>
                    <a:pt x="45" y="0"/>
                  </a:cubicBezTo>
                  <a:cubicBezTo>
                    <a:pt x="33" y="2"/>
                    <a:pt x="21" y="3"/>
                    <a:pt x="11" y="3"/>
                  </a:cubicBezTo>
                  <a:cubicBezTo>
                    <a:pt x="7" y="3"/>
                    <a:pt x="3" y="3"/>
                    <a:pt x="0" y="3"/>
                  </a:cubicBezTo>
                  <a:cubicBezTo>
                    <a:pt x="0" y="160"/>
                    <a:pt x="0" y="160"/>
                    <a:pt x="0" y="160"/>
                  </a:cubicBezTo>
                  <a:cubicBezTo>
                    <a:pt x="1" y="160"/>
                    <a:pt x="2" y="160"/>
                    <a:pt x="3" y="160"/>
                  </a:cubicBezTo>
                  <a:cubicBezTo>
                    <a:pt x="3" y="160"/>
                    <a:pt x="4" y="160"/>
                    <a:pt x="4" y="160"/>
                  </a:cubicBezTo>
                  <a:cubicBezTo>
                    <a:pt x="29" y="160"/>
                    <a:pt x="39" y="178"/>
                    <a:pt x="42" y="187"/>
                  </a:cubicBezTo>
                  <a:cubicBezTo>
                    <a:pt x="44" y="179"/>
                    <a:pt x="50" y="158"/>
                    <a:pt x="72" y="157"/>
                  </a:cubicBezTo>
                  <a:cubicBezTo>
                    <a:pt x="73" y="157"/>
                    <a:pt x="73" y="157"/>
                    <a:pt x="73" y="157"/>
                  </a:cubicBezTo>
                  <a:cubicBezTo>
                    <a:pt x="87" y="157"/>
                    <a:pt x="94" y="166"/>
                    <a:pt x="99" y="174"/>
                  </a:cubicBezTo>
                  <a:cubicBezTo>
                    <a:pt x="99" y="172"/>
                    <a:pt x="99" y="172"/>
                    <a:pt x="99" y="172"/>
                  </a:cubicBezTo>
                  <a:cubicBezTo>
                    <a:pt x="45" y="0"/>
                    <a:pt x="45" y="0"/>
                    <a:pt x="45"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64" name="Freeform 52"/>
            <p:cNvSpPr>
              <a:spLocks/>
            </p:cNvSpPr>
            <p:nvPr/>
          </p:nvSpPr>
          <p:spPr bwMode="auto">
            <a:xfrm>
              <a:off x="6161979" y="4696851"/>
              <a:ext cx="68672" cy="2158456"/>
            </a:xfrm>
            <a:custGeom>
              <a:avLst/>
              <a:gdLst>
                <a:gd name="T0" fmla="*/ 4 w 43"/>
                <a:gd name="T1" fmla="*/ 0 h 1356"/>
                <a:gd name="T2" fmla="*/ 3 w 43"/>
                <a:gd name="T3" fmla="*/ 0 h 1356"/>
                <a:gd name="T4" fmla="*/ 0 w 43"/>
                <a:gd name="T5" fmla="*/ 0 h 1356"/>
                <a:gd name="T6" fmla="*/ 0 w 43"/>
                <a:gd name="T7" fmla="*/ 1356 h 1356"/>
                <a:gd name="T8" fmla="*/ 43 w 43"/>
                <a:gd name="T9" fmla="*/ 1356 h 1356"/>
                <a:gd name="T10" fmla="*/ 43 w 43"/>
                <a:gd name="T11" fmla="*/ 1355 h 1356"/>
                <a:gd name="T12" fmla="*/ 42 w 43"/>
                <a:gd name="T13" fmla="*/ 1355 h 1356"/>
                <a:gd name="T14" fmla="*/ 42 w 43"/>
                <a:gd name="T15" fmla="*/ 29 h 1356"/>
                <a:gd name="T16" fmla="*/ 42 w 43"/>
                <a:gd name="T17" fmla="*/ 27 h 1356"/>
                <a:gd name="T18" fmla="*/ 4 w 43"/>
                <a:gd name="T19"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1356">
                  <a:moveTo>
                    <a:pt x="4" y="0"/>
                  </a:moveTo>
                  <a:cubicBezTo>
                    <a:pt x="4" y="0"/>
                    <a:pt x="3" y="0"/>
                    <a:pt x="3" y="0"/>
                  </a:cubicBezTo>
                  <a:cubicBezTo>
                    <a:pt x="2" y="0"/>
                    <a:pt x="1" y="0"/>
                    <a:pt x="0" y="0"/>
                  </a:cubicBezTo>
                  <a:cubicBezTo>
                    <a:pt x="0" y="1356"/>
                    <a:pt x="0" y="1356"/>
                    <a:pt x="0" y="1356"/>
                  </a:cubicBezTo>
                  <a:cubicBezTo>
                    <a:pt x="43" y="1356"/>
                    <a:pt x="43" y="1356"/>
                    <a:pt x="43" y="1356"/>
                  </a:cubicBezTo>
                  <a:cubicBezTo>
                    <a:pt x="43" y="1355"/>
                    <a:pt x="43" y="1355"/>
                    <a:pt x="43" y="1355"/>
                  </a:cubicBezTo>
                  <a:cubicBezTo>
                    <a:pt x="42" y="1355"/>
                    <a:pt x="42" y="1355"/>
                    <a:pt x="42" y="1355"/>
                  </a:cubicBezTo>
                  <a:cubicBezTo>
                    <a:pt x="42" y="29"/>
                    <a:pt x="42" y="29"/>
                    <a:pt x="42" y="29"/>
                  </a:cubicBezTo>
                  <a:cubicBezTo>
                    <a:pt x="42" y="29"/>
                    <a:pt x="42" y="28"/>
                    <a:pt x="42" y="27"/>
                  </a:cubicBezTo>
                  <a:cubicBezTo>
                    <a:pt x="39" y="18"/>
                    <a:pt x="29" y="0"/>
                    <a:pt x="4" y="0"/>
                  </a:cubicBezTo>
                </a:path>
              </a:pathLst>
            </a:custGeom>
            <a:solidFill>
              <a:srgbClr val="F39C1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65" name="Freeform 53"/>
            <p:cNvSpPr>
              <a:spLocks/>
            </p:cNvSpPr>
            <p:nvPr/>
          </p:nvSpPr>
          <p:spPr bwMode="auto">
            <a:xfrm>
              <a:off x="6228631" y="4692138"/>
              <a:ext cx="100315" cy="2161149"/>
            </a:xfrm>
            <a:custGeom>
              <a:avLst/>
              <a:gdLst>
                <a:gd name="T0" fmla="*/ 31 w 63"/>
                <a:gd name="T1" fmla="*/ 0 h 1358"/>
                <a:gd name="T2" fmla="*/ 30 w 63"/>
                <a:gd name="T3" fmla="*/ 0 h 1358"/>
                <a:gd name="T4" fmla="*/ 0 w 63"/>
                <a:gd name="T5" fmla="*/ 30 h 1358"/>
                <a:gd name="T6" fmla="*/ 0 w 63"/>
                <a:gd name="T7" fmla="*/ 32 h 1358"/>
                <a:gd name="T8" fmla="*/ 0 w 63"/>
                <a:gd name="T9" fmla="*/ 1358 h 1358"/>
                <a:gd name="T10" fmla="*/ 1 w 63"/>
                <a:gd name="T11" fmla="*/ 1358 h 1358"/>
                <a:gd name="T12" fmla="*/ 63 w 63"/>
                <a:gd name="T13" fmla="*/ 1358 h 1358"/>
                <a:gd name="T14" fmla="*/ 63 w 63"/>
                <a:gd name="T15" fmla="*/ 32 h 1358"/>
                <a:gd name="T16" fmla="*/ 57 w 63"/>
                <a:gd name="T17" fmla="*/ 17 h 1358"/>
                <a:gd name="T18" fmla="*/ 31 w 63"/>
                <a:gd name="T19" fmla="*/ 0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358">
                  <a:moveTo>
                    <a:pt x="31" y="0"/>
                  </a:moveTo>
                  <a:cubicBezTo>
                    <a:pt x="31" y="0"/>
                    <a:pt x="31" y="0"/>
                    <a:pt x="30" y="0"/>
                  </a:cubicBezTo>
                  <a:cubicBezTo>
                    <a:pt x="8" y="1"/>
                    <a:pt x="2" y="22"/>
                    <a:pt x="0" y="30"/>
                  </a:cubicBezTo>
                  <a:cubicBezTo>
                    <a:pt x="0" y="31"/>
                    <a:pt x="0" y="32"/>
                    <a:pt x="0" y="32"/>
                  </a:cubicBezTo>
                  <a:cubicBezTo>
                    <a:pt x="0" y="1358"/>
                    <a:pt x="0" y="1358"/>
                    <a:pt x="0" y="1358"/>
                  </a:cubicBezTo>
                  <a:cubicBezTo>
                    <a:pt x="1" y="1358"/>
                    <a:pt x="1" y="1358"/>
                    <a:pt x="1" y="1358"/>
                  </a:cubicBezTo>
                  <a:cubicBezTo>
                    <a:pt x="63" y="1358"/>
                    <a:pt x="63" y="1358"/>
                    <a:pt x="63" y="1358"/>
                  </a:cubicBezTo>
                  <a:cubicBezTo>
                    <a:pt x="63" y="32"/>
                    <a:pt x="63" y="32"/>
                    <a:pt x="63" y="32"/>
                  </a:cubicBezTo>
                  <a:cubicBezTo>
                    <a:pt x="63" y="32"/>
                    <a:pt x="61" y="24"/>
                    <a:pt x="57" y="17"/>
                  </a:cubicBezTo>
                  <a:cubicBezTo>
                    <a:pt x="52" y="9"/>
                    <a:pt x="45" y="0"/>
                    <a:pt x="31" y="0"/>
                  </a:cubicBezTo>
                </a:path>
              </a:pathLst>
            </a:custGeom>
            <a:solidFill>
              <a:srgbClr val="F39C1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66" name="Freeform 54"/>
            <p:cNvSpPr>
              <a:spLocks/>
            </p:cNvSpPr>
            <p:nvPr/>
          </p:nvSpPr>
          <p:spPr bwMode="auto">
            <a:xfrm>
              <a:off x="6161979" y="4268661"/>
              <a:ext cx="72038" cy="178413"/>
            </a:xfrm>
            <a:custGeom>
              <a:avLst/>
              <a:gdLst>
                <a:gd name="T0" fmla="*/ 12 w 45"/>
                <a:gd name="T1" fmla="*/ 0 h 112"/>
                <a:gd name="T2" fmla="*/ 7 w 45"/>
                <a:gd name="T3" fmla="*/ 0 h 112"/>
                <a:gd name="T4" fmla="*/ 0 w 45"/>
                <a:gd name="T5" fmla="*/ 0 h 112"/>
                <a:gd name="T6" fmla="*/ 0 w 45"/>
                <a:gd name="T7" fmla="*/ 112 h 112"/>
                <a:gd name="T8" fmla="*/ 11 w 45"/>
                <a:gd name="T9" fmla="*/ 112 h 112"/>
                <a:gd name="T10" fmla="*/ 45 w 45"/>
                <a:gd name="T11" fmla="*/ 109 h 112"/>
                <a:gd name="T12" fmla="*/ 45 w 45"/>
                <a:gd name="T13" fmla="*/ 109 h 112"/>
                <a:gd name="T14" fmla="*/ 12 w 45"/>
                <a:gd name="T15" fmla="*/ 0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112">
                  <a:moveTo>
                    <a:pt x="12" y="0"/>
                  </a:moveTo>
                  <a:cubicBezTo>
                    <a:pt x="7" y="0"/>
                    <a:pt x="7" y="0"/>
                    <a:pt x="7" y="0"/>
                  </a:cubicBezTo>
                  <a:cubicBezTo>
                    <a:pt x="0" y="0"/>
                    <a:pt x="0" y="0"/>
                    <a:pt x="0" y="0"/>
                  </a:cubicBezTo>
                  <a:cubicBezTo>
                    <a:pt x="0" y="112"/>
                    <a:pt x="0" y="112"/>
                    <a:pt x="0" y="112"/>
                  </a:cubicBezTo>
                  <a:cubicBezTo>
                    <a:pt x="3" y="112"/>
                    <a:pt x="7" y="112"/>
                    <a:pt x="11" y="112"/>
                  </a:cubicBezTo>
                  <a:cubicBezTo>
                    <a:pt x="21" y="112"/>
                    <a:pt x="33" y="111"/>
                    <a:pt x="45" y="109"/>
                  </a:cubicBezTo>
                  <a:cubicBezTo>
                    <a:pt x="45" y="109"/>
                    <a:pt x="45" y="109"/>
                    <a:pt x="45" y="109"/>
                  </a:cubicBezTo>
                  <a:cubicBezTo>
                    <a:pt x="12" y="0"/>
                    <a:pt x="12" y="0"/>
                    <a:pt x="12" y="0"/>
                  </a:cubicBezTo>
                </a:path>
              </a:pathLst>
            </a:custGeom>
            <a:solidFill>
              <a:srgbClr val="F39C1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grpSp>
      <p:grpSp>
        <p:nvGrpSpPr>
          <p:cNvPr id="367" name="Group 6"/>
          <p:cNvGrpSpPr/>
          <p:nvPr userDrawn="1"/>
        </p:nvGrpSpPr>
        <p:grpSpPr>
          <a:xfrm rot="10800000" flipV="1">
            <a:off x="11470738" y="6225655"/>
            <a:ext cx="409232" cy="3142082"/>
            <a:chOff x="6480429" y="3713225"/>
            <a:chExt cx="409339" cy="3142082"/>
          </a:xfrm>
        </p:grpSpPr>
        <p:sp>
          <p:nvSpPr>
            <p:cNvPr id="368" name="Freeform 5"/>
            <p:cNvSpPr>
              <a:spLocks/>
            </p:cNvSpPr>
            <p:nvPr/>
          </p:nvSpPr>
          <p:spPr bwMode="auto">
            <a:xfrm>
              <a:off x="6491874" y="3722651"/>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69" name="Freeform 6"/>
            <p:cNvSpPr>
              <a:spLocks/>
            </p:cNvSpPr>
            <p:nvPr/>
          </p:nvSpPr>
          <p:spPr bwMode="auto">
            <a:xfrm>
              <a:off x="6491874" y="3722651"/>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70" name="Freeform 7"/>
            <p:cNvSpPr>
              <a:spLocks/>
            </p:cNvSpPr>
            <p:nvPr/>
          </p:nvSpPr>
          <p:spPr bwMode="auto">
            <a:xfrm>
              <a:off x="6579397" y="4144108"/>
              <a:ext cx="125899" cy="2711199"/>
            </a:xfrm>
            <a:custGeom>
              <a:avLst/>
              <a:gdLst>
                <a:gd name="T0" fmla="*/ 79 w 79"/>
                <a:gd name="T1" fmla="*/ 1703 h 1703"/>
                <a:gd name="T2" fmla="*/ 0 w 79"/>
                <a:gd name="T3" fmla="*/ 1703 h 1703"/>
                <a:gd name="T4" fmla="*/ 0 w 79"/>
                <a:gd name="T5" fmla="*/ 33 h 1703"/>
                <a:gd name="T6" fmla="*/ 38 w 79"/>
                <a:gd name="T7" fmla="*/ 1 h 1703"/>
                <a:gd name="T8" fmla="*/ 79 w 79"/>
                <a:gd name="T9" fmla="*/ 33 h 1703"/>
                <a:gd name="T10" fmla="*/ 79 w 79"/>
                <a:gd name="T11" fmla="*/ 1703 h 1703"/>
              </a:gdLst>
              <a:ahLst/>
              <a:cxnLst>
                <a:cxn ang="0">
                  <a:pos x="T0" y="T1"/>
                </a:cxn>
                <a:cxn ang="0">
                  <a:pos x="T2" y="T3"/>
                </a:cxn>
                <a:cxn ang="0">
                  <a:pos x="T4" y="T5"/>
                </a:cxn>
                <a:cxn ang="0">
                  <a:pos x="T6" y="T7"/>
                </a:cxn>
                <a:cxn ang="0">
                  <a:pos x="T8" y="T9"/>
                </a:cxn>
                <a:cxn ang="0">
                  <a:pos x="T10" y="T11"/>
                </a:cxn>
              </a:cxnLst>
              <a:rect l="0" t="0" r="r" b="b"/>
              <a:pathLst>
                <a:path w="79" h="1703">
                  <a:moveTo>
                    <a:pt x="79" y="1703"/>
                  </a:moveTo>
                  <a:cubicBezTo>
                    <a:pt x="0" y="1703"/>
                    <a:pt x="0" y="1703"/>
                    <a:pt x="0" y="1703"/>
                  </a:cubicBezTo>
                  <a:cubicBezTo>
                    <a:pt x="0" y="33"/>
                    <a:pt x="0" y="33"/>
                    <a:pt x="0" y="33"/>
                  </a:cubicBezTo>
                  <a:cubicBezTo>
                    <a:pt x="0" y="33"/>
                    <a:pt x="5" y="2"/>
                    <a:pt x="38" y="1"/>
                  </a:cubicBezTo>
                  <a:cubicBezTo>
                    <a:pt x="72" y="0"/>
                    <a:pt x="79" y="33"/>
                    <a:pt x="79" y="33"/>
                  </a:cubicBezTo>
                  <a:cubicBezTo>
                    <a:pt x="79" y="1703"/>
                    <a:pt x="79" y="1703"/>
                    <a:pt x="79" y="1703"/>
                  </a:cubicBezTo>
                </a:path>
              </a:pathLst>
            </a:custGeom>
            <a:solidFill>
              <a:srgbClr val="E23761">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71" name="Freeform 8"/>
            <p:cNvSpPr>
              <a:spLocks/>
            </p:cNvSpPr>
            <p:nvPr/>
          </p:nvSpPr>
          <p:spPr bwMode="auto">
            <a:xfrm>
              <a:off x="6701930" y="4141415"/>
              <a:ext cx="100315" cy="2711872"/>
            </a:xfrm>
            <a:custGeom>
              <a:avLst/>
              <a:gdLst>
                <a:gd name="T0" fmla="*/ 63 w 63"/>
                <a:gd name="T1" fmla="*/ 1704 h 1704"/>
                <a:gd name="T2" fmla="*/ 0 w 63"/>
                <a:gd name="T3" fmla="*/ 1704 h 1704"/>
                <a:gd name="T4" fmla="*/ 0 w 63"/>
                <a:gd name="T5" fmla="*/ 33 h 1704"/>
                <a:gd name="T6" fmla="*/ 31 w 63"/>
                <a:gd name="T7" fmla="*/ 1 h 1704"/>
                <a:gd name="T8" fmla="*/ 63 w 63"/>
                <a:gd name="T9" fmla="*/ 33 h 1704"/>
                <a:gd name="T10" fmla="*/ 63 w 63"/>
                <a:gd name="T11" fmla="*/ 1704 h 1704"/>
              </a:gdLst>
              <a:ahLst/>
              <a:cxnLst>
                <a:cxn ang="0">
                  <a:pos x="T0" y="T1"/>
                </a:cxn>
                <a:cxn ang="0">
                  <a:pos x="T2" y="T3"/>
                </a:cxn>
                <a:cxn ang="0">
                  <a:pos x="T4" y="T5"/>
                </a:cxn>
                <a:cxn ang="0">
                  <a:pos x="T6" y="T7"/>
                </a:cxn>
                <a:cxn ang="0">
                  <a:pos x="T8" y="T9"/>
                </a:cxn>
                <a:cxn ang="0">
                  <a:pos x="T10" y="T11"/>
                </a:cxn>
              </a:cxnLst>
              <a:rect l="0" t="0" r="r" b="b"/>
              <a:pathLst>
                <a:path w="63" h="1704">
                  <a:moveTo>
                    <a:pt x="63" y="1704"/>
                  </a:moveTo>
                  <a:cubicBezTo>
                    <a:pt x="0" y="1704"/>
                    <a:pt x="0" y="1704"/>
                    <a:pt x="0" y="1704"/>
                  </a:cubicBezTo>
                  <a:cubicBezTo>
                    <a:pt x="0" y="33"/>
                    <a:pt x="0" y="33"/>
                    <a:pt x="0" y="33"/>
                  </a:cubicBezTo>
                  <a:cubicBezTo>
                    <a:pt x="0" y="33"/>
                    <a:pt x="4" y="1"/>
                    <a:pt x="31" y="1"/>
                  </a:cubicBezTo>
                  <a:cubicBezTo>
                    <a:pt x="58" y="0"/>
                    <a:pt x="63" y="33"/>
                    <a:pt x="63" y="33"/>
                  </a:cubicBezTo>
                  <a:cubicBezTo>
                    <a:pt x="63" y="1704"/>
                    <a:pt x="63" y="1704"/>
                    <a:pt x="63" y="1704"/>
                  </a:cubicBezTo>
                </a:path>
              </a:pathLst>
            </a:custGeom>
            <a:solidFill>
              <a:srgbClr val="3DCE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72" name="Freeform 9"/>
            <p:cNvSpPr>
              <a:spLocks/>
            </p:cNvSpPr>
            <p:nvPr/>
          </p:nvSpPr>
          <p:spPr bwMode="auto">
            <a:xfrm>
              <a:off x="6480429" y="4141415"/>
              <a:ext cx="100315" cy="2711872"/>
            </a:xfrm>
            <a:custGeom>
              <a:avLst/>
              <a:gdLst>
                <a:gd name="T0" fmla="*/ 63 w 63"/>
                <a:gd name="T1" fmla="*/ 1704 h 1704"/>
                <a:gd name="T2" fmla="*/ 0 w 63"/>
                <a:gd name="T3" fmla="*/ 1704 h 1704"/>
                <a:gd name="T4" fmla="*/ 0 w 63"/>
                <a:gd name="T5" fmla="*/ 33 h 1704"/>
                <a:gd name="T6" fmla="*/ 31 w 63"/>
                <a:gd name="T7" fmla="*/ 1 h 1704"/>
                <a:gd name="T8" fmla="*/ 63 w 63"/>
                <a:gd name="T9" fmla="*/ 33 h 1704"/>
                <a:gd name="T10" fmla="*/ 63 w 63"/>
                <a:gd name="T11" fmla="*/ 1704 h 1704"/>
              </a:gdLst>
              <a:ahLst/>
              <a:cxnLst>
                <a:cxn ang="0">
                  <a:pos x="T0" y="T1"/>
                </a:cxn>
                <a:cxn ang="0">
                  <a:pos x="T2" y="T3"/>
                </a:cxn>
                <a:cxn ang="0">
                  <a:pos x="T4" y="T5"/>
                </a:cxn>
                <a:cxn ang="0">
                  <a:pos x="T6" y="T7"/>
                </a:cxn>
                <a:cxn ang="0">
                  <a:pos x="T8" y="T9"/>
                </a:cxn>
                <a:cxn ang="0">
                  <a:pos x="T10" y="T11"/>
                </a:cxn>
              </a:cxnLst>
              <a:rect l="0" t="0" r="r" b="b"/>
              <a:pathLst>
                <a:path w="63" h="1704">
                  <a:moveTo>
                    <a:pt x="63" y="1704"/>
                  </a:moveTo>
                  <a:cubicBezTo>
                    <a:pt x="0" y="1704"/>
                    <a:pt x="0" y="1704"/>
                    <a:pt x="0" y="1704"/>
                  </a:cubicBezTo>
                  <a:cubicBezTo>
                    <a:pt x="0" y="33"/>
                    <a:pt x="0" y="33"/>
                    <a:pt x="0" y="33"/>
                  </a:cubicBezTo>
                  <a:cubicBezTo>
                    <a:pt x="0" y="33"/>
                    <a:pt x="4" y="1"/>
                    <a:pt x="31" y="1"/>
                  </a:cubicBezTo>
                  <a:cubicBezTo>
                    <a:pt x="58" y="0"/>
                    <a:pt x="63" y="33"/>
                    <a:pt x="63" y="33"/>
                  </a:cubicBezTo>
                  <a:lnTo>
                    <a:pt x="63" y="1704"/>
                  </a:lnTo>
                  <a:close/>
                </a:path>
              </a:pathLst>
            </a:custGeom>
            <a:solidFill>
              <a:srgbClr val="E23761">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73" name="Freeform 10"/>
            <p:cNvSpPr>
              <a:spLocks/>
            </p:cNvSpPr>
            <p:nvPr/>
          </p:nvSpPr>
          <p:spPr bwMode="auto">
            <a:xfrm>
              <a:off x="6576031" y="3714572"/>
              <a:ext cx="131958" cy="191204"/>
            </a:xfrm>
            <a:custGeom>
              <a:avLst/>
              <a:gdLst>
                <a:gd name="T0" fmla="*/ 0 w 83"/>
                <a:gd name="T1" fmla="*/ 111 h 120"/>
                <a:gd name="T2" fmla="*/ 83 w 83"/>
                <a:gd name="T3" fmla="*/ 113 h 120"/>
                <a:gd name="T4" fmla="*/ 50 w 83"/>
                <a:gd name="T5" fmla="*/ 0 h 120"/>
                <a:gd name="T6" fmla="*/ 29 w 83"/>
                <a:gd name="T7" fmla="*/ 0 h 120"/>
                <a:gd name="T8" fmla="*/ 0 w 83"/>
                <a:gd name="T9" fmla="*/ 111 h 120"/>
              </a:gdLst>
              <a:ahLst/>
              <a:cxnLst>
                <a:cxn ang="0">
                  <a:pos x="T0" y="T1"/>
                </a:cxn>
                <a:cxn ang="0">
                  <a:pos x="T2" y="T3"/>
                </a:cxn>
                <a:cxn ang="0">
                  <a:pos x="T4" y="T5"/>
                </a:cxn>
                <a:cxn ang="0">
                  <a:pos x="T6" y="T7"/>
                </a:cxn>
                <a:cxn ang="0">
                  <a:pos x="T8" y="T9"/>
                </a:cxn>
              </a:cxnLst>
              <a:rect l="0" t="0" r="r" b="b"/>
              <a:pathLst>
                <a:path w="83" h="120">
                  <a:moveTo>
                    <a:pt x="0" y="111"/>
                  </a:moveTo>
                  <a:cubicBezTo>
                    <a:pt x="0" y="111"/>
                    <a:pt x="40" y="120"/>
                    <a:pt x="83" y="113"/>
                  </a:cubicBezTo>
                  <a:cubicBezTo>
                    <a:pt x="50" y="0"/>
                    <a:pt x="50" y="0"/>
                    <a:pt x="50" y="0"/>
                  </a:cubicBezTo>
                  <a:cubicBezTo>
                    <a:pt x="29" y="0"/>
                    <a:pt x="29" y="0"/>
                    <a:pt x="29" y="0"/>
                  </a:cubicBezTo>
                  <a:cubicBezTo>
                    <a:pt x="0" y="111"/>
                    <a:pt x="0" y="111"/>
                    <a:pt x="0" y="111"/>
                  </a:cubicBezTo>
                </a:path>
              </a:pathLst>
            </a:custGeom>
            <a:solidFill>
              <a:srgbClr val="E23761">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74" name="Freeform 55"/>
            <p:cNvSpPr>
              <a:spLocks/>
            </p:cNvSpPr>
            <p:nvPr/>
          </p:nvSpPr>
          <p:spPr bwMode="auto">
            <a:xfrm>
              <a:off x="6655475" y="3713225"/>
              <a:ext cx="234293" cy="3142082"/>
            </a:xfrm>
            <a:custGeom>
              <a:avLst/>
              <a:gdLst>
                <a:gd name="T0" fmla="*/ 24 w 147"/>
                <a:gd name="T1" fmla="*/ 0 h 1974"/>
                <a:gd name="T2" fmla="*/ 0 w 147"/>
                <a:gd name="T3" fmla="*/ 1 h 1974"/>
                <a:gd name="T4" fmla="*/ 33 w 147"/>
                <a:gd name="T5" fmla="*/ 114 h 1974"/>
                <a:gd name="T6" fmla="*/ 33 w 147"/>
                <a:gd name="T7" fmla="*/ 114 h 1974"/>
                <a:gd name="T8" fmla="*/ 87 w 147"/>
                <a:gd name="T9" fmla="*/ 284 h 1974"/>
                <a:gd name="T10" fmla="*/ 86 w 147"/>
                <a:gd name="T11" fmla="*/ 286 h 1974"/>
                <a:gd name="T12" fmla="*/ 92 w 147"/>
                <a:gd name="T13" fmla="*/ 302 h 1974"/>
                <a:gd name="T14" fmla="*/ 92 w 147"/>
                <a:gd name="T15" fmla="*/ 1973 h 1974"/>
                <a:gd name="T16" fmla="*/ 31 w 147"/>
                <a:gd name="T17" fmla="*/ 1973 h 1974"/>
                <a:gd name="T18" fmla="*/ 31 w 147"/>
                <a:gd name="T19" fmla="*/ 1974 h 1974"/>
                <a:gd name="T20" fmla="*/ 147 w 147"/>
                <a:gd name="T21" fmla="*/ 1974 h 1974"/>
                <a:gd name="T22" fmla="*/ 132 w 147"/>
                <a:gd name="T23" fmla="*/ 290 h 1974"/>
                <a:gd name="T24" fmla="*/ 24 w 147"/>
                <a:gd name="T25" fmla="*/ 0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7" h="1974">
                  <a:moveTo>
                    <a:pt x="24" y="0"/>
                  </a:moveTo>
                  <a:cubicBezTo>
                    <a:pt x="0" y="1"/>
                    <a:pt x="0" y="1"/>
                    <a:pt x="0" y="1"/>
                  </a:cubicBezTo>
                  <a:cubicBezTo>
                    <a:pt x="33" y="114"/>
                    <a:pt x="33" y="114"/>
                    <a:pt x="33" y="114"/>
                  </a:cubicBezTo>
                  <a:cubicBezTo>
                    <a:pt x="33" y="114"/>
                    <a:pt x="33" y="114"/>
                    <a:pt x="33" y="114"/>
                  </a:cubicBezTo>
                  <a:cubicBezTo>
                    <a:pt x="87" y="284"/>
                    <a:pt x="87" y="284"/>
                    <a:pt x="87" y="284"/>
                  </a:cubicBezTo>
                  <a:cubicBezTo>
                    <a:pt x="86" y="286"/>
                    <a:pt x="86" y="286"/>
                    <a:pt x="86" y="286"/>
                  </a:cubicBezTo>
                  <a:cubicBezTo>
                    <a:pt x="91" y="294"/>
                    <a:pt x="92" y="302"/>
                    <a:pt x="92" y="302"/>
                  </a:cubicBezTo>
                  <a:cubicBezTo>
                    <a:pt x="92" y="1973"/>
                    <a:pt x="92" y="1973"/>
                    <a:pt x="92" y="1973"/>
                  </a:cubicBezTo>
                  <a:cubicBezTo>
                    <a:pt x="31" y="1973"/>
                    <a:pt x="31" y="1973"/>
                    <a:pt x="31" y="1973"/>
                  </a:cubicBezTo>
                  <a:cubicBezTo>
                    <a:pt x="31" y="1974"/>
                    <a:pt x="31" y="1974"/>
                    <a:pt x="31" y="1974"/>
                  </a:cubicBezTo>
                  <a:cubicBezTo>
                    <a:pt x="147" y="1974"/>
                    <a:pt x="147" y="1974"/>
                    <a:pt x="147" y="1974"/>
                  </a:cubicBezTo>
                  <a:cubicBezTo>
                    <a:pt x="132" y="290"/>
                    <a:pt x="132" y="290"/>
                    <a:pt x="132" y="290"/>
                  </a:cubicBezTo>
                  <a:cubicBezTo>
                    <a:pt x="24" y="0"/>
                    <a:pt x="24" y="0"/>
                    <a:pt x="2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75" name="Freeform 56"/>
            <p:cNvSpPr>
              <a:spLocks/>
            </p:cNvSpPr>
            <p:nvPr/>
          </p:nvSpPr>
          <p:spPr bwMode="auto">
            <a:xfrm>
              <a:off x="6639990" y="3894331"/>
              <a:ext cx="154175" cy="294886"/>
            </a:xfrm>
            <a:custGeom>
              <a:avLst/>
              <a:gdLst>
                <a:gd name="T0" fmla="*/ 43 w 97"/>
                <a:gd name="T1" fmla="*/ 0 h 185"/>
                <a:gd name="T2" fmla="*/ 8 w 97"/>
                <a:gd name="T3" fmla="*/ 3 h 185"/>
                <a:gd name="T4" fmla="*/ 0 w 97"/>
                <a:gd name="T5" fmla="*/ 3 h 185"/>
                <a:gd name="T6" fmla="*/ 0 w 97"/>
                <a:gd name="T7" fmla="*/ 158 h 185"/>
                <a:gd name="T8" fmla="*/ 0 w 97"/>
                <a:gd name="T9" fmla="*/ 158 h 185"/>
                <a:gd name="T10" fmla="*/ 1 w 97"/>
                <a:gd name="T11" fmla="*/ 158 h 185"/>
                <a:gd name="T12" fmla="*/ 39 w 97"/>
                <a:gd name="T13" fmla="*/ 185 h 185"/>
                <a:gd name="T14" fmla="*/ 70 w 97"/>
                <a:gd name="T15" fmla="*/ 156 h 185"/>
                <a:gd name="T16" fmla="*/ 71 w 97"/>
                <a:gd name="T17" fmla="*/ 156 h 185"/>
                <a:gd name="T18" fmla="*/ 96 w 97"/>
                <a:gd name="T19" fmla="*/ 172 h 185"/>
                <a:gd name="T20" fmla="*/ 97 w 97"/>
                <a:gd name="T21" fmla="*/ 170 h 185"/>
                <a:gd name="T22" fmla="*/ 43 w 97"/>
                <a:gd name="T23"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7" h="185">
                  <a:moveTo>
                    <a:pt x="43" y="0"/>
                  </a:moveTo>
                  <a:cubicBezTo>
                    <a:pt x="31" y="2"/>
                    <a:pt x="19" y="3"/>
                    <a:pt x="8" y="3"/>
                  </a:cubicBezTo>
                  <a:cubicBezTo>
                    <a:pt x="5" y="3"/>
                    <a:pt x="3" y="3"/>
                    <a:pt x="0" y="3"/>
                  </a:cubicBezTo>
                  <a:cubicBezTo>
                    <a:pt x="0" y="158"/>
                    <a:pt x="0" y="158"/>
                    <a:pt x="0" y="158"/>
                  </a:cubicBezTo>
                  <a:cubicBezTo>
                    <a:pt x="0" y="158"/>
                    <a:pt x="0" y="158"/>
                    <a:pt x="0" y="158"/>
                  </a:cubicBezTo>
                  <a:cubicBezTo>
                    <a:pt x="1" y="158"/>
                    <a:pt x="1" y="158"/>
                    <a:pt x="1" y="158"/>
                  </a:cubicBezTo>
                  <a:cubicBezTo>
                    <a:pt x="26" y="158"/>
                    <a:pt x="36" y="176"/>
                    <a:pt x="39" y="185"/>
                  </a:cubicBezTo>
                  <a:cubicBezTo>
                    <a:pt x="41" y="178"/>
                    <a:pt x="47" y="156"/>
                    <a:pt x="70" y="156"/>
                  </a:cubicBezTo>
                  <a:cubicBezTo>
                    <a:pt x="70" y="156"/>
                    <a:pt x="70" y="156"/>
                    <a:pt x="71" y="156"/>
                  </a:cubicBezTo>
                  <a:cubicBezTo>
                    <a:pt x="84" y="156"/>
                    <a:pt x="92" y="164"/>
                    <a:pt x="96" y="172"/>
                  </a:cubicBezTo>
                  <a:cubicBezTo>
                    <a:pt x="97" y="170"/>
                    <a:pt x="97" y="170"/>
                    <a:pt x="97" y="170"/>
                  </a:cubicBezTo>
                  <a:cubicBezTo>
                    <a:pt x="43" y="0"/>
                    <a:pt x="43" y="0"/>
                    <a:pt x="43"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76" name="Freeform 57"/>
            <p:cNvSpPr>
              <a:spLocks/>
            </p:cNvSpPr>
            <p:nvPr/>
          </p:nvSpPr>
          <p:spPr bwMode="auto">
            <a:xfrm>
              <a:off x="6639990" y="4146128"/>
              <a:ext cx="65306" cy="2709179"/>
            </a:xfrm>
            <a:custGeom>
              <a:avLst/>
              <a:gdLst>
                <a:gd name="T0" fmla="*/ 1 w 41"/>
                <a:gd name="T1" fmla="*/ 0 h 1702"/>
                <a:gd name="T2" fmla="*/ 0 w 41"/>
                <a:gd name="T3" fmla="*/ 0 h 1702"/>
                <a:gd name="T4" fmla="*/ 0 w 41"/>
                <a:gd name="T5" fmla="*/ 0 h 1702"/>
                <a:gd name="T6" fmla="*/ 0 w 41"/>
                <a:gd name="T7" fmla="*/ 1702 h 1702"/>
                <a:gd name="T8" fmla="*/ 41 w 41"/>
                <a:gd name="T9" fmla="*/ 1702 h 1702"/>
                <a:gd name="T10" fmla="*/ 41 w 41"/>
                <a:gd name="T11" fmla="*/ 1701 h 1702"/>
                <a:gd name="T12" fmla="*/ 39 w 41"/>
                <a:gd name="T13" fmla="*/ 1701 h 1702"/>
                <a:gd name="T14" fmla="*/ 39 w 41"/>
                <a:gd name="T15" fmla="*/ 30 h 1702"/>
                <a:gd name="T16" fmla="*/ 39 w 41"/>
                <a:gd name="T17" fmla="*/ 27 h 1702"/>
                <a:gd name="T18" fmla="*/ 1 w 41"/>
                <a:gd name="T19" fmla="*/ 0 h 1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1702">
                  <a:moveTo>
                    <a:pt x="1" y="0"/>
                  </a:moveTo>
                  <a:cubicBezTo>
                    <a:pt x="1" y="0"/>
                    <a:pt x="1" y="0"/>
                    <a:pt x="0" y="0"/>
                  </a:cubicBezTo>
                  <a:cubicBezTo>
                    <a:pt x="0" y="0"/>
                    <a:pt x="0" y="0"/>
                    <a:pt x="0" y="0"/>
                  </a:cubicBezTo>
                  <a:cubicBezTo>
                    <a:pt x="0" y="1702"/>
                    <a:pt x="0" y="1702"/>
                    <a:pt x="0" y="1702"/>
                  </a:cubicBezTo>
                  <a:cubicBezTo>
                    <a:pt x="41" y="1702"/>
                    <a:pt x="41" y="1702"/>
                    <a:pt x="41" y="1702"/>
                  </a:cubicBezTo>
                  <a:cubicBezTo>
                    <a:pt x="41" y="1701"/>
                    <a:pt x="41" y="1701"/>
                    <a:pt x="41" y="1701"/>
                  </a:cubicBezTo>
                  <a:cubicBezTo>
                    <a:pt x="39" y="1701"/>
                    <a:pt x="39" y="1701"/>
                    <a:pt x="39" y="1701"/>
                  </a:cubicBezTo>
                  <a:cubicBezTo>
                    <a:pt x="39" y="30"/>
                    <a:pt x="39" y="30"/>
                    <a:pt x="39" y="30"/>
                  </a:cubicBezTo>
                  <a:cubicBezTo>
                    <a:pt x="39" y="30"/>
                    <a:pt x="39" y="29"/>
                    <a:pt x="39" y="27"/>
                  </a:cubicBezTo>
                  <a:cubicBezTo>
                    <a:pt x="36" y="18"/>
                    <a:pt x="26" y="0"/>
                    <a:pt x="1" y="0"/>
                  </a:cubicBezTo>
                </a:path>
              </a:pathLst>
            </a:custGeom>
            <a:solidFill>
              <a:srgbClr val="E2376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77" name="Freeform 58"/>
            <p:cNvSpPr>
              <a:spLocks/>
            </p:cNvSpPr>
            <p:nvPr/>
          </p:nvSpPr>
          <p:spPr bwMode="auto">
            <a:xfrm>
              <a:off x="6701930" y="4142762"/>
              <a:ext cx="100315" cy="2710525"/>
            </a:xfrm>
            <a:custGeom>
              <a:avLst/>
              <a:gdLst>
                <a:gd name="T0" fmla="*/ 32 w 63"/>
                <a:gd name="T1" fmla="*/ 0 h 1703"/>
                <a:gd name="T2" fmla="*/ 31 w 63"/>
                <a:gd name="T3" fmla="*/ 0 h 1703"/>
                <a:gd name="T4" fmla="*/ 0 w 63"/>
                <a:gd name="T5" fmla="*/ 29 h 1703"/>
                <a:gd name="T6" fmla="*/ 0 w 63"/>
                <a:gd name="T7" fmla="*/ 32 h 1703"/>
                <a:gd name="T8" fmla="*/ 0 w 63"/>
                <a:gd name="T9" fmla="*/ 1703 h 1703"/>
                <a:gd name="T10" fmla="*/ 2 w 63"/>
                <a:gd name="T11" fmla="*/ 1703 h 1703"/>
                <a:gd name="T12" fmla="*/ 63 w 63"/>
                <a:gd name="T13" fmla="*/ 1703 h 1703"/>
                <a:gd name="T14" fmla="*/ 63 w 63"/>
                <a:gd name="T15" fmla="*/ 32 h 1703"/>
                <a:gd name="T16" fmla="*/ 57 w 63"/>
                <a:gd name="T17" fmla="*/ 16 h 1703"/>
                <a:gd name="T18" fmla="*/ 32 w 63"/>
                <a:gd name="T19" fmla="*/ 0 h 1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703">
                  <a:moveTo>
                    <a:pt x="32" y="0"/>
                  </a:moveTo>
                  <a:cubicBezTo>
                    <a:pt x="31" y="0"/>
                    <a:pt x="31" y="0"/>
                    <a:pt x="31" y="0"/>
                  </a:cubicBezTo>
                  <a:cubicBezTo>
                    <a:pt x="8" y="0"/>
                    <a:pt x="2" y="22"/>
                    <a:pt x="0" y="29"/>
                  </a:cubicBezTo>
                  <a:cubicBezTo>
                    <a:pt x="0" y="31"/>
                    <a:pt x="0" y="32"/>
                    <a:pt x="0" y="32"/>
                  </a:cubicBezTo>
                  <a:cubicBezTo>
                    <a:pt x="0" y="1703"/>
                    <a:pt x="0" y="1703"/>
                    <a:pt x="0" y="1703"/>
                  </a:cubicBezTo>
                  <a:cubicBezTo>
                    <a:pt x="2" y="1703"/>
                    <a:pt x="2" y="1703"/>
                    <a:pt x="2" y="1703"/>
                  </a:cubicBezTo>
                  <a:cubicBezTo>
                    <a:pt x="63" y="1703"/>
                    <a:pt x="63" y="1703"/>
                    <a:pt x="63" y="1703"/>
                  </a:cubicBezTo>
                  <a:cubicBezTo>
                    <a:pt x="63" y="32"/>
                    <a:pt x="63" y="32"/>
                    <a:pt x="63" y="32"/>
                  </a:cubicBezTo>
                  <a:cubicBezTo>
                    <a:pt x="63" y="32"/>
                    <a:pt x="62" y="24"/>
                    <a:pt x="57" y="16"/>
                  </a:cubicBezTo>
                  <a:cubicBezTo>
                    <a:pt x="53" y="8"/>
                    <a:pt x="45" y="0"/>
                    <a:pt x="32" y="0"/>
                  </a:cubicBezTo>
                </a:path>
              </a:pathLst>
            </a:custGeom>
            <a:solidFill>
              <a:srgbClr val="E2376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78" name="Freeform 59"/>
            <p:cNvSpPr>
              <a:spLocks/>
            </p:cNvSpPr>
            <p:nvPr/>
          </p:nvSpPr>
          <p:spPr bwMode="auto">
            <a:xfrm>
              <a:off x="6639990" y="3714572"/>
              <a:ext cx="67999" cy="184472"/>
            </a:xfrm>
            <a:custGeom>
              <a:avLst/>
              <a:gdLst>
                <a:gd name="T0" fmla="*/ 10 w 43"/>
                <a:gd name="T1" fmla="*/ 0 h 116"/>
                <a:gd name="T2" fmla="*/ 0 w 43"/>
                <a:gd name="T3" fmla="*/ 0 h 116"/>
                <a:gd name="T4" fmla="*/ 0 w 43"/>
                <a:gd name="T5" fmla="*/ 116 h 116"/>
                <a:gd name="T6" fmla="*/ 8 w 43"/>
                <a:gd name="T7" fmla="*/ 116 h 116"/>
                <a:gd name="T8" fmla="*/ 43 w 43"/>
                <a:gd name="T9" fmla="*/ 113 h 116"/>
                <a:gd name="T10" fmla="*/ 43 w 43"/>
                <a:gd name="T11" fmla="*/ 113 h 116"/>
                <a:gd name="T12" fmla="*/ 10 w 43"/>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3" h="116">
                  <a:moveTo>
                    <a:pt x="10" y="0"/>
                  </a:moveTo>
                  <a:cubicBezTo>
                    <a:pt x="0" y="0"/>
                    <a:pt x="0" y="0"/>
                    <a:pt x="0" y="0"/>
                  </a:cubicBezTo>
                  <a:cubicBezTo>
                    <a:pt x="0" y="116"/>
                    <a:pt x="0" y="116"/>
                    <a:pt x="0" y="116"/>
                  </a:cubicBezTo>
                  <a:cubicBezTo>
                    <a:pt x="3" y="116"/>
                    <a:pt x="5" y="116"/>
                    <a:pt x="8" y="116"/>
                  </a:cubicBezTo>
                  <a:cubicBezTo>
                    <a:pt x="19" y="116"/>
                    <a:pt x="31" y="115"/>
                    <a:pt x="43" y="113"/>
                  </a:cubicBezTo>
                  <a:cubicBezTo>
                    <a:pt x="43" y="113"/>
                    <a:pt x="43" y="113"/>
                    <a:pt x="43" y="113"/>
                  </a:cubicBezTo>
                  <a:cubicBezTo>
                    <a:pt x="10" y="0"/>
                    <a:pt x="10" y="0"/>
                    <a:pt x="10" y="0"/>
                  </a:cubicBezTo>
                </a:path>
              </a:pathLst>
            </a:custGeom>
            <a:solidFill>
              <a:srgbClr val="E2376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grpSp>
      <p:grpSp>
        <p:nvGrpSpPr>
          <p:cNvPr id="379" name="Group 5"/>
          <p:cNvGrpSpPr/>
          <p:nvPr userDrawn="1"/>
        </p:nvGrpSpPr>
        <p:grpSpPr>
          <a:xfrm rot="10800000" flipV="1">
            <a:off x="5124335" y="6225655"/>
            <a:ext cx="403847" cy="2167807"/>
            <a:chOff x="6007804" y="4266641"/>
            <a:chExt cx="403952" cy="2588666"/>
          </a:xfrm>
        </p:grpSpPr>
        <p:sp>
          <p:nvSpPr>
            <p:cNvPr id="380" name="Freeform 29"/>
            <p:cNvSpPr>
              <a:spLocks/>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81" name="Freeform 30"/>
            <p:cNvSpPr>
              <a:spLocks/>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82" name="Freeform 31"/>
            <p:cNvSpPr>
              <a:spLocks/>
            </p:cNvSpPr>
            <p:nvPr/>
          </p:nvSpPr>
          <p:spPr bwMode="auto">
            <a:xfrm>
              <a:off x="6104752" y="4694831"/>
              <a:ext cx="125899" cy="2160476"/>
            </a:xfrm>
            <a:custGeom>
              <a:avLst/>
              <a:gdLst>
                <a:gd name="T0" fmla="*/ 79 w 79"/>
                <a:gd name="T1" fmla="*/ 1357 h 1357"/>
                <a:gd name="T2" fmla="*/ 0 w 79"/>
                <a:gd name="T3" fmla="*/ 1357 h 1357"/>
                <a:gd name="T4" fmla="*/ 0 w 79"/>
                <a:gd name="T5" fmla="*/ 32 h 1357"/>
                <a:gd name="T6" fmla="*/ 39 w 79"/>
                <a:gd name="T7" fmla="*/ 1 h 1357"/>
                <a:gd name="T8" fmla="*/ 79 w 79"/>
                <a:gd name="T9" fmla="*/ 32 h 1357"/>
                <a:gd name="T10" fmla="*/ 79 w 79"/>
                <a:gd name="T11" fmla="*/ 1357 h 1357"/>
              </a:gdLst>
              <a:ahLst/>
              <a:cxnLst>
                <a:cxn ang="0">
                  <a:pos x="T0" y="T1"/>
                </a:cxn>
                <a:cxn ang="0">
                  <a:pos x="T2" y="T3"/>
                </a:cxn>
                <a:cxn ang="0">
                  <a:pos x="T4" y="T5"/>
                </a:cxn>
                <a:cxn ang="0">
                  <a:pos x="T6" y="T7"/>
                </a:cxn>
                <a:cxn ang="0">
                  <a:pos x="T8" y="T9"/>
                </a:cxn>
                <a:cxn ang="0">
                  <a:pos x="T10" y="T11"/>
                </a:cxn>
              </a:cxnLst>
              <a:rect l="0" t="0" r="r" b="b"/>
              <a:pathLst>
                <a:path w="79" h="1357">
                  <a:moveTo>
                    <a:pt x="79" y="1357"/>
                  </a:moveTo>
                  <a:cubicBezTo>
                    <a:pt x="0" y="1357"/>
                    <a:pt x="0" y="1357"/>
                    <a:pt x="0" y="1357"/>
                  </a:cubicBezTo>
                  <a:cubicBezTo>
                    <a:pt x="0" y="32"/>
                    <a:pt x="0" y="32"/>
                    <a:pt x="0" y="32"/>
                  </a:cubicBezTo>
                  <a:cubicBezTo>
                    <a:pt x="0" y="32"/>
                    <a:pt x="5" y="1"/>
                    <a:pt x="39" y="1"/>
                  </a:cubicBezTo>
                  <a:cubicBezTo>
                    <a:pt x="73" y="0"/>
                    <a:pt x="79" y="32"/>
                    <a:pt x="79" y="32"/>
                  </a:cubicBezTo>
                  <a:cubicBezTo>
                    <a:pt x="79" y="1357"/>
                    <a:pt x="79" y="1357"/>
                    <a:pt x="79" y="1357"/>
                  </a:cubicBezTo>
                </a:path>
              </a:pathLst>
            </a:custGeom>
            <a:solidFill>
              <a:srgbClr val="F39C11">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83" name="Freeform 32"/>
            <p:cNvSpPr>
              <a:spLocks/>
            </p:cNvSpPr>
            <p:nvPr/>
          </p:nvSpPr>
          <p:spPr bwMode="auto">
            <a:xfrm>
              <a:off x="6228631" y="4692138"/>
              <a:ext cx="100315" cy="2161149"/>
            </a:xfrm>
            <a:custGeom>
              <a:avLst/>
              <a:gdLst>
                <a:gd name="T0" fmla="*/ 63 w 63"/>
                <a:gd name="T1" fmla="*/ 1358 h 1358"/>
                <a:gd name="T2" fmla="*/ 0 w 63"/>
                <a:gd name="T3" fmla="*/ 1358 h 1358"/>
                <a:gd name="T4" fmla="*/ 0 w 63"/>
                <a:gd name="T5" fmla="*/ 32 h 1358"/>
                <a:gd name="T6" fmla="*/ 30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0" y="0"/>
                  </a:cubicBezTo>
                  <a:cubicBezTo>
                    <a:pt x="57" y="0"/>
                    <a:pt x="63" y="32"/>
                    <a:pt x="63" y="32"/>
                  </a:cubicBezTo>
                  <a:cubicBezTo>
                    <a:pt x="63" y="1358"/>
                    <a:pt x="63" y="1358"/>
                    <a:pt x="63" y="1358"/>
                  </a:cubicBezTo>
                </a:path>
              </a:pathLst>
            </a:custGeom>
            <a:solidFill>
              <a:srgbClr val="FFB1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84" name="Freeform 33"/>
            <p:cNvSpPr>
              <a:spLocks/>
            </p:cNvSpPr>
            <p:nvPr/>
          </p:nvSpPr>
          <p:spPr bwMode="auto">
            <a:xfrm>
              <a:off x="6007804" y="4692138"/>
              <a:ext cx="100315" cy="2161149"/>
            </a:xfrm>
            <a:custGeom>
              <a:avLst/>
              <a:gdLst>
                <a:gd name="T0" fmla="*/ 63 w 63"/>
                <a:gd name="T1" fmla="*/ 1358 h 1358"/>
                <a:gd name="T2" fmla="*/ 0 w 63"/>
                <a:gd name="T3" fmla="*/ 1358 h 1358"/>
                <a:gd name="T4" fmla="*/ 0 w 63"/>
                <a:gd name="T5" fmla="*/ 32 h 1358"/>
                <a:gd name="T6" fmla="*/ 31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1" y="0"/>
                  </a:cubicBezTo>
                  <a:cubicBezTo>
                    <a:pt x="58" y="0"/>
                    <a:pt x="63" y="32"/>
                    <a:pt x="63" y="32"/>
                  </a:cubicBezTo>
                  <a:lnTo>
                    <a:pt x="63" y="1358"/>
                  </a:lnTo>
                  <a:close/>
                </a:path>
              </a:pathLst>
            </a:custGeom>
            <a:solidFill>
              <a:srgbClr val="F39C11">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85" name="Freeform 34"/>
            <p:cNvSpPr>
              <a:spLocks/>
            </p:cNvSpPr>
            <p:nvPr/>
          </p:nvSpPr>
          <p:spPr bwMode="auto">
            <a:xfrm>
              <a:off x="6104752" y="4268661"/>
              <a:ext cx="129265" cy="185818"/>
            </a:xfrm>
            <a:custGeom>
              <a:avLst/>
              <a:gdLst>
                <a:gd name="T0" fmla="*/ 0 w 81"/>
                <a:gd name="T1" fmla="*/ 107 h 117"/>
                <a:gd name="T2" fmla="*/ 81 w 81"/>
                <a:gd name="T3" fmla="*/ 109 h 117"/>
                <a:gd name="T4" fmla="*/ 48 w 81"/>
                <a:gd name="T5" fmla="*/ 0 h 117"/>
                <a:gd name="T6" fmla="*/ 28 w 81"/>
                <a:gd name="T7" fmla="*/ 0 h 117"/>
                <a:gd name="T8" fmla="*/ 0 w 81"/>
                <a:gd name="T9" fmla="*/ 107 h 117"/>
              </a:gdLst>
              <a:ahLst/>
              <a:cxnLst>
                <a:cxn ang="0">
                  <a:pos x="T0" y="T1"/>
                </a:cxn>
                <a:cxn ang="0">
                  <a:pos x="T2" y="T3"/>
                </a:cxn>
                <a:cxn ang="0">
                  <a:pos x="T4" y="T5"/>
                </a:cxn>
                <a:cxn ang="0">
                  <a:pos x="T6" y="T7"/>
                </a:cxn>
                <a:cxn ang="0">
                  <a:pos x="T8" y="T9"/>
                </a:cxn>
              </a:cxnLst>
              <a:rect l="0" t="0" r="r" b="b"/>
              <a:pathLst>
                <a:path w="81" h="117">
                  <a:moveTo>
                    <a:pt x="0" y="107"/>
                  </a:moveTo>
                  <a:cubicBezTo>
                    <a:pt x="0" y="107"/>
                    <a:pt x="39" y="117"/>
                    <a:pt x="81" y="109"/>
                  </a:cubicBezTo>
                  <a:cubicBezTo>
                    <a:pt x="48" y="0"/>
                    <a:pt x="48" y="0"/>
                    <a:pt x="48" y="0"/>
                  </a:cubicBezTo>
                  <a:cubicBezTo>
                    <a:pt x="28" y="0"/>
                    <a:pt x="28" y="0"/>
                    <a:pt x="28" y="0"/>
                  </a:cubicBezTo>
                  <a:cubicBezTo>
                    <a:pt x="0" y="107"/>
                    <a:pt x="0" y="107"/>
                    <a:pt x="0" y="107"/>
                  </a:cubicBezTo>
                </a:path>
              </a:pathLst>
            </a:custGeom>
            <a:solidFill>
              <a:srgbClr val="F39C11">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86" name="Freeform 50"/>
            <p:cNvSpPr>
              <a:spLocks/>
            </p:cNvSpPr>
            <p:nvPr/>
          </p:nvSpPr>
          <p:spPr bwMode="auto">
            <a:xfrm>
              <a:off x="6173424" y="4266641"/>
              <a:ext cx="238332" cy="2588666"/>
            </a:xfrm>
            <a:custGeom>
              <a:avLst/>
              <a:gdLst>
                <a:gd name="T0" fmla="*/ 27 w 150"/>
                <a:gd name="T1" fmla="*/ 0 h 1626"/>
                <a:gd name="T2" fmla="*/ 0 w 150"/>
                <a:gd name="T3" fmla="*/ 1 h 1626"/>
                <a:gd name="T4" fmla="*/ 5 w 150"/>
                <a:gd name="T5" fmla="*/ 1 h 1626"/>
                <a:gd name="T6" fmla="*/ 38 w 150"/>
                <a:gd name="T7" fmla="*/ 110 h 1626"/>
                <a:gd name="T8" fmla="*/ 92 w 150"/>
                <a:gd name="T9" fmla="*/ 282 h 1626"/>
                <a:gd name="T10" fmla="*/ 92 w 150"/>
                <a:gd name="T11" fmla="*/ 284 h 1626"/>
                <a:gd name="T12" fmla="*/ 98 w 150"/>
                <a:gd name="T13" fmla="*/ 299 h 1626"/>
                <a:gd name="T14" fmla="*/ 98 w 150"/>
                <a:gd name="T15" fmla="*/ 1625 h 1626"/>
                <a:gd name="T16" fmla="*/ 36 w 150"/>
                <a:gd name="T17" fmla="*/ 1625 h 1626"/>
                <a:gd name="T18" fmla="*/ 36 w 150"/>
                <a:gd name="T19" fmla="*/ 1626 h 1626"/>
                <a:gd name="T20" fmla="*/ 150 w 150"/>
                <a:gd name="T21" fmla="*/ 1626 h 1626"/>
                <a:gd name="T22" fmla="*/ 135 w 150"/>
                <a:gd name="T23" fmla="*/ 290 h 1626"/>
                <a:gd name="T24" fmla="*/ 27 w 150"/>
                <a:gd name="T25" fmla="*/ 0 h 1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0" h="1626">
                  <a:moveTo>
                    <a:pt x="27" y="0"/>
                  </a:moveTo>
                  <a:cubicBezTo>
                    <a:pt x="0" y="1"/>
                    <a:pt x="0" y="1"/>
                    <a:pt x="0" y="1"/>
                  </a:cubicBezTo>
                  <a:cubicBezTo>
                    <a:pt x="5" y="1"/>
                    <a:pt x="5" y="1"/>
                    <a:pt x="5" y="1"/>
                  </a:cubicBezTo>
                  <a:cubicBezTo>
                    <a:pt x="38" y="110"/>
                    <a:pt x="38" y="110"/>
                    <a:pt x="38" y="110"/>
                  </a:cubicBezTo>
                  <a:cubicBezTo>
                    <a:pt x="92" y="282"/>
                    <a:pt x="92" y="282"/>
                    <a:pt x="92" y="282"/>
                  </a:cubicBezTo>
                  <a:cubicBezTo>
                    <a:pt x="92" y="284"/>
                    <a:pt x="92" y="284"/>
                    <a:pt x="92" y="284"/>
                  </a:cubicBezTo>
                  <a:cubicBezTo>
                    <a:pt x="96" y="291"/>
                    <a:pt x="98" y="299"/>
                    <a:pt x="98" y="299"/>
                  </a:cubicBezTo>
                  <a:cubicBezTo>
                    <a:pt x="98" y="1625"/>
                    <a:pt x="98" y="1625"/>
                    <a:pt x="98" y="1625"/>
                  </a:cubicBezTo>
                  <a:cubicBezTo>
                    <a:pt x="36" y="1625"/>
                    <a:pt x="36" y="1625"/>
                    <a:pt x="36" y="1625"/>
                  </a:cubicBezTo>
                  <a:cubicBezTo>
                    <a:pt x="36" y="1626"/>
                    <a:pt x="36" y="1626"/>
                    <a:pt x="36" y="1626"/>
                  </a:cubicBezTo>
                  <a:cubicBezTo>
                    <a:pt x="150" y="1626"/>
                    <a:pt x="150" y="1626"/>
                    <a:pt x="150" y="1626"/>
                  </a:cubicBezTo>
                  <a:cubicBezTo>
                    <a:pt x="135" y="290"/>
                    <a:pt x="135" y="290"/>
                    <a:pt x="135" y="290"/>
                  </a:cubicBezTo>
                  <a:cubicBezTo>
                    <a:pt x="27" y="0"/>
                    <a:pt x="27" y="0"/>
                    <a:pt x="27"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87" name="Freeform 51"/>
            <p:cNvSpPr>
              <a:spLocks/>
            </p:cNvSpPr>
            <p:nvPr/>
          </p:nvSpPr>
          <p:spPr bwMode="auto">
            <a:xfrm>
              <a:off x="6161979" y="4441687"/>
              <a:ext cx="157542" cy="298252"/>
            </a:xfrm>
            <a:custGeom>
              <a:avLst/>
              <a:gdLst>
                <a:gd name="T0" fmla="*/ 45 w 99"/>
                <a:gd name="T1" fmla="*/ 0 h 187"/>
                <a:gd name="T2" fmla="*/ 45 w 99"/>
                <a:gd name="T3" fmla="*/ 0 h 187"/>
                <a:gd name="T4" fmla="*/ 11 w 99"/>
                <a:gd name="T5" fmla="*/ 3 h 187"/>
                <a:gd name="T6" fmla="*/ 0 w 99"/>
                <a:gd name="T7" fmla="*/ 3 h 187"/>
                <a:gd name="T8" fmla="*/ 0 w 99"/>
                <a:gd name="T9" fmla="*/ 160 h 187"/>
                <a:gd name="T10" fmla="*/ 3 w 99"/>
                <a:gd name="T11" fmla="*/ 160 h 187"/>
                <a:gd name="T12" fmla="*/ 4 w 99"/>
                <a:gd name="T13" fmla="*/ 160 h 187"/>
                <a:gd name="T14" fmla="*/ 42 w 99"/>
                <a:gd name="T15" fmla="*/ 187 h 187"/>
                <a:gd name="T16" fmla="*/ 72 w 99"/>
                <a:gd name="T17" fmla="*/ 157 h 187"/>
                <a:gd name="T18" fmla="*/ 73 w 99"/>
                <a:gd name="T19" fmla="*/ 157 h 187"/>
                <a:gd name="T20" fmla="*/ 99 w 99"/>
                <a:gd name="T21" fmla="*/ 174 h 187"/>
                <a:gd name="T22" fmla="*/ 99 w 99"/>
                <a:gd name="T23" fmla="*/ 172 h 187"/>
                <a:gd name="T24" fmla="*/ 45 w 99"/>
                <a:gd name="T25"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187">
                  <a:moveTo>
                    <a:pt x="45" y="0"/>
                  </a:moveTo>
                  <a:cubicBezTo>
                    <a:pt x="45" y="0"/>
                    <a:pt x="45" y="0"/>
                    <a:pt x="45" y="0"/>
                  </a:cubicBezTo>
                  <a:cubicBezTo>
                    <a:pt x="33" y="2"/>
                    <a:pt x="21" y="3"/>
                    <a:pt x="11" y="3"/>
                  </a:cubicBezTo>
                  <a:cubicBezTo>
                    <a:pt x="7" y="3"/>
                    <a:pt x="3" y="3"/>
                    <a:pt x="0" y="3"/>
                  </a:cubicBezTo>
                  <a:cubicBezTo>
                    <a:pt x="0" y="160"/>
                    <a:pt x="0" y="160"/>
                    <a:pt x="0" y="160"/>
                  </a:cubicBezTo>
                  <a:cubicBezTo>
                    <a:pt x="1" y="160"/>
                    <a:pt x="2" y="160"/>
                    <a:pt x="3" y="160"/>
                  </a:cubicBezTo>
                  <a:cubicBezTo>
                    <a:pt x="3" y="160"/>
                    <a:pt x="4" y="160"/>
                    <a:pt x="4" y="160"/>
                  </a:cubicBezTo>
                  <a:cubicBezTo>
                    <a:pt x="29" y="160"/>
                    <a:pt x="39" y="178"/>
                    <a:pt x="42" y="187"/>
                  </a:cubicBezTo>
                  <a:cubicBezTo>
                    <a:pt x="44" y="179"/>
                    <a:pt x="50" y="158"/>
                    <a:pt x="72" y="157"/>
                  </a:cubicBezTo>
                  <a:cubicBezTo>
                    <a:pt x="73" y="157"/>
                    <a:pt x="73" y="157"/>
                    <a:pt x="73" y="157"/>
                  </a:cubicBezTo>
                  <a:cubicBezTo>
                    <a:pt x="87" y="157"/>
                    <a:pt x="94" y="166"/>
                    <a:pt x="99" y="174"/>
                  </a:cubicBezTo>
                  <a:cubicBezTo>
                    <a:pt x="99" y="172"/>
                    <a:pt x="99" y="172"/>
                    <a:pt x="99" y="172"/>
                  </a:cubicBezTo>
                  <a:cubicBezTo>
                    <a:pt x="45" y="0"/>
                    <a:pt x="45" y="0"/>
                    <a:pt x="45"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88" name="Freeform 52"/>
            <p:cNvSpPr>
              <a:spLocks/>
            </p:cNvSpPr>
            <p:nvPr/>
          </p:nvSpPr>
          <p:spPr bwMode="auto">
            <a:xfrm>
              <a:off x="6161979" y="4696851"/>
              <a:ext cx="68672" cy="2158456"/>
            </a:xfrm>
            <a:custGeom>
              <a:avLst/>
              <a:gdLst>
                <a:gd name="T0" fmla="*/ 4 w 43"/>
                <a:gd name="T1" fmla="*/ 0 h 1356"/>
                <a:gd name="T2" fmla="*/ 3 w 43"/>
                <a:gd name="T3" fmla="*/ 0 h 1356"/>
                <a:gd name="T4" fmla="*/ 0 w 43"/>
                <a:gd name="T5" fmla="*/ 0 h 1356"/>
                <a:gd name="T6" fmla="*/ 0 w 43"/>
                <a:gd name="T7" fmla="*/ 1356 h 1356"/>
                <a:gd name="T8" fmla="*/ 43 w 43"/>
                <a:gd name="T9" fmla="*/ 1356 h 1356"/>
                <a:gd name="T10" fmla="*/ 43 w 43"/>
                <a:gd name="T11" fmla="*/ 1355 h 1356"/>
                <a:gd name="T12" fmla="*/ 42 w 43"/>
                <a:gd name="T13" fmla="*/ 1355 h 1356"/>
                <a:gd name="T14" fmla="*/ 42 w 43"/>
                <a:gd name="T15" fmla="*/ 29 h 1356"/>
                <a:gd name="T16" fmla="*/ 42 w 43"/>
                <a:gd name="T17" fmla="*/ 27 h 1356"/>
                <a:gd name="T18" fmla="*/ 4 w 43"/>
                <a:gd name="T19"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1356">
                  <a:moveTo>
                    <a:pt x="4" y="0"/>
                  </a:moveTo>
                  <a:cubicBezTo>
                    <a:pt x="4" y="0"/>
                    <a:pt x="3" y="0"/>
                    <a:pt x="3" y="0"/>
                  </a:cubicBezTo>
                  <a:cubicBezTo>
                    <a:pt x="2" y="0"/>
                    <a:pt x="1" y="0"/>
                    <a:pt x="0" y="0"/>
                  </a:cubicBezTo>
                  <a:cubicBezTo>
                    <a:pt x="0" y="1356"/>
                    <a:pt x="0" y="1356"/>
                    <a:pt x="0" y="1356"/>
                  </a:cubicBezTo>
                  <a:cubicBezTo>
                    <a:pt x="43" y="1356"/>
                    <a:pt x="43" y="1356"/>
                    <a:pt x="43" y="1356"/>
                  </a:cubicBezTo>
                  <a:cubicBezTo>
                    <a:pt x="43" y="1355"/>
                    <a:pt x="43" y="1355"/>
                    <a:pt x="43" y="1355"/>
                  </a:cubicBezTo>
                  <a:cubicBezTo>
                    <a:pt x="42" y="1355"/>
                    <a:pt x="42" y="1355"/>
                    <a:pt x="42" y="1355"/>
                  </a:cubicBezTo>
                  <a:cubicBezTo>
                    <a:pt x="42" y="29"/>
                    <a:pt x="42" y="29"/>
                    <a:pt x="42" y="29"/>
                  </a:cubicBezTo>
                  <a:cubicBezTo>
                    <a:pt x="42" y="29"/>
                    <a:pt x="42" y="28"/>
                    <a:pt x="42" y="27"/>
                  </a:cubicBezTo>
                  <a:cubicBezTo>
                    <a:pt x="39" y="18"/>
                    <a:pt x="29" y="0"/>
                    <a:pt x="4" y="0"/>
                  </a:cubicBezTo>
                </a:path>
              </a:pathLst>
            </a:custGeom>
            <a:solidFill>
              <a:srgbClr val="F39C1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89" name="Freeform 53"/>
            <p:cNvSpPr>
              <a:spLocks/>
            </p:cNvSpPr>
            <p:nvPr/>
          </p:nvSpPr>
          <p:spPr bwMode="auto">
            <a:xfrm>
              <a:off x="6228631" y="4692138"/>
              <a:ext cx="100315" cy="2161149"/>
            </a:xfrm>
            <a:custGeom>
              <a:avLst/>
              <a:gdLst>
                <a:gd name="T0" fmla="*/ 31 w 63"/>
                <a:gd name="T1" fmla="*/ 0 h 1358"/>
                <a:gd name="T2" fmla="*/ 30 w 63"/>
                <a:gd name="T3" fmla="*/ 0 h 1358"/>
                <a:gd name="T4" fmla="*/ 0 w 63"/>
                <a:gd name="T5" fmla="*/ 30 h 1358"/>
                <a:gd name="T6" fmla="*/ 0 w 63"/>
                <a:gd name="T7" fmla="*/ 32 h 1358"/>
                <a:gd name="T8" fmla="*/ 0 w 63"/>
                <a:gd name="T9" fmla="*/ 1358 h 1358"/>
                <a:gd name="T10" fmla="*/ 1 w 63"/>
                <a:gd name="T11" fmla="*/ 1358 h 1358"/>
                <a:gd name="T12" fmla="*/ 63 w 63"/>
                <a:gd name="T13" fmla="*/ 1358 h 1358"/>
                <a:gd name="T14" fmla="*/ 63 w 63"/>
                <a:gd name="T15" fmla="*/ 32 h 1358"/>
                <a:gd name="T16" fmla="*/ 57 w 63"/>
                <a:gd name="T17" fmla="*/ 17 h 1358"/>
                <a:gd name="T18" fmla="*/ 31 w 63"/>
                <a:gd name="T19" fmla="*/ 0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358">
                  <a:moveTo>
                    <a:pt x="31" y="0"/>
                  </a:moveTo>
                  <a:cubicBezTo>
                    <a:pt x="31" y="0"/>
                    <a:pt x="31" y="0"/>
                    <a:pt x="30" y="0"/>
                  </a:cubicBezTo>
                  <a:cubicBezTo>
                    <a:pt x="8" y="1"/>
                    <a:pt x="2" y="22"/>
                    <a:pt x="0" y="30"/>
                  </a:cubicBezTo>
                  <a:cubicBezTo>
                    <a:pt x="0" y="31"/>
                    <a:pt x="0" y="32"/>
                    <a:pt x="0" y="32"/>
                  </a:cubicBezTo>
                  <a:cubicBezTo>
                    <a:pt x="0" y="1358"/>
                    <a:pt x="0" y="1358"/>
                    <a:pt x="0" y="1358"/>
                  </a:cubicBezTo>
                  <a:cubicBezTo>
                    <a:pt x="1" y="1358"/>
                    <a:pt x="1" y="1358"/>
                    <a:pt x="1" y="1358"/>
                  </a:cubicBezTo>
                  <a:cubicBezTo>
                    <a:pt x="63" y="1358"/>
                    <a:pt x="63" y="1358"/>
                    <a:pt x="63" y="1358"/>
                  </a:cubicBezTo>
                  <a:cubicBezTo>
                    <a:pt x="63" y="32"/>
                    <a:pt x="63" y="32"/>
                    <a:pt x="63" y="32"/>
                  </a:cubicBezTo>
                  <a:cubicBezTo>
                    <a:pt x="63" y="32"/>
                    <a:pt x="61" y="24"/>
                    <a:pt x="57" y="17"/>
                  </a:cubicBezTo>
                  <a:cubicBezTo>
                    <a:pt x="52" y="9"/>
                    <a:pt x="45" y="0"/>
                    <a:pt x="31" y="0"/>
                  </a:cubicBezTo>
                </a:path>
              </a:pathLst>
            </a:custGeom>
            <a:solidFill>
              <a:srgbClr val="F39C1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90" name="Freeform 54"/>
            <p:cNvSpPr>
              <a:spLocks/>
            </p:cNvSpPr>
            <p:nvPr/>
          </p:nvSpPr>
          <p:spPr bwMode="auto">
            <a:xfrm>
              <a:off x="6161979" y="4268661"/>
              <a:ext cx="72038" cy="178413"/>
            </a:xfrm>
            <a:custGeom>
              <a:avLst/>
              <a:gdLst>
                <a:gd name="T0" fmla="*/ 12 w 45"/>
                <a:gd name="T1" fmla="*/ 0 h 112"/>
                <a:gd name="T2" fmla="*/ 7 w 45"/>
                <a:gd name="T3" fmla="*/ 0 h 112"/>
                <a:gd name="T4" fmla="*/ 0 w 45"/>
                <a:gd name="T5" fmla="*/ 0 h 112"/>
                <a:gd name="T6" fmla="*/ 0 w 45"/>
                <a:gd name="T7" fmla="*/ 112 h 112"/>
                <a:gd name="T8" fmla="*/ 11 w 45"/>
                <a:gd name="T9" fmla="*/ 112 h 112"/>
                <a:gd name="T10" fmla="*/ 45 w 45"/>
                <a:gd name="T11" fmla="*/ 109 h 112"/>
                <a:gd name="T12" fmla="*/ 45 w 45"/>
                <a:gd name="T13" fmla="*/ 109 h 112"/>
                <a:gd name="T14" fmla="*/ 12 w 45"/>
                <a:gd name="T15" fmla="*/ 0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112">
                  <a:moveTo>
                    <a:pt x="12" y="0"/>
                  </a:moveTo>
                  <a:cubicBezTo>
                    <a:pt x="7" y="0"/>
                    <a:pt x="7" y="0"/>
                    <a:pt x="7" y="0"/>
                  </a:cubicBezTo>
                  <a:cubicBezTo>
                    <a:pt x="0" y="0"/>
                    <a:pt x="0" y="0"/>
                    <a:pt x="0" y="0"/>
                  </a:cubicBezTo>
                  <a:cubicBezTo>
                    <a:pt x="0" y="112"/>
                    <a:pt x="0" y="112"/>
                    <a:pt x="0" y="112"/>
                  </a:cubicBezTo>
                  <a:cubicBezTo>
                    <a:pt x="3" y="112"/>
                    <a:pt x="7" y="112"/>
                    <a:pt x="11" y="112"/>
                  </a:cubicBezTo>
                  <a:cubicBezTo>
                    <a:pt x="21" y="112"/>
                    <a:pt x="33" y="111"/>
                    <a:pt x="45" y="109"/>
                  </a:cubicBezTo>
                  <a:cubicBezTo>
                    <a:pt x="45" y="109"/>
                    <a:pt x="45" y="109"/>
                    <a:pt x="45" y="109"/>
                  </a:cubicBezTo>
                  <a:cubicBezTo>
                    <a:pt x="12" y="0"/>
                    <a:pt x="12" y="0"/>
                    <a:pt x="12" y="0"/>
                  </a:cubicBezTo>
                </a:path>
              </a:pathLst>
            </a:custGeom>
            <a:solidFill>
              <a:srgbClr val="F39C1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grpSp>
      <p:grpSp>
        <p:nvGrpSpPr>
          <p:cNvPr id="391" name="Group 3"/>
          <p:cNvGrpSpPr/>
          <p:nvPr userDrawn="1"/>
        </p:nvGrpSpPr>
        <p:grpSpPr>
          <a:xfrm rot="10800000" flipV="1">
            <a:off x="8605766" y="6225656"/>
            <a:ext cx="412599" cy="1820482"/>
            <a:chOff x="4980416" y="5037518"/>
            <a:chExt cx="412706" cy="1820482"/>
          </a:xfrm>
        </p:grpSpPr>
        <p:sp>
          <p:nvSpPr>
            <p:cNvPr id="392" name="Freeform 11"/>
            <p:cNvSpPr>
              <a:spLocks/>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93" name="Freeform 12"/>
            <p:cNvSpPr>
              <a:spLocks/>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94" name="Freeform 13"/>
            <p:cNvSpPr>
              <a:spLocks/>
            </p:cNvSpPr>
            <p:nvPr/>
          </p:nvSpPr>
          <p:spPr bwMode="auto">
            <a:xfrm>
              <a:off x="5078038" y="5468401"/>
              <a:ext cx="125899" cy="1386906"/>
            </a:xfrm>
            <a:custGeom>
              <a:avLst/>
              <a:gdLst>
                <a:gd name="T0" fmla="*/ 79 w 79"/>
                <a:gd name="T1" fmla="*/ 871 h 871"/>
                <a:gd name="T2" fmla="*/ 0 w 79"/>
                <a:gd name="T3" fmla="*/ 871 h 871"/>
                <a:gd name="T4" fmla="*/ 0 w 79"/>
                <a:gd name="T5" fmla="*/ 33 h 871"/>
                <a:gd name="T6" fmla="*/ 39 w 79"/>
                <a:gd name="T7" fmla="*/ 1 h 871"/>
                <a:gd name="T8" fmla="*/ 79 w 79"/>
                <a:gd name="T9" fmla="*/ 33 h 871"/>
                <a:gd name="T10" fmla="*/ 79 w 79"/>
                <a:gd name="T11" fmla="*/ 871 h 871"/>
              </a:gdLst>
              <a:ahLst/>
              <a:cxnLst>
                <a:cxn ang="0">
                  <a:pos x="T0" y="T1"/>
                </a:cxn>
                <a:cxn ang="0">
                  <a:pos x="T2" y="T3"/>
                </a:cxn>
                <a:cxn ang="0">
                  <a:pos x="T4" y="T5"/>
                </a:cxn>
                <a:cxn ang="0">
                  <a:pos x="T6" y="T7"/>
                </a:cxn>
                <a:cxn ang="0">
                  <a:pos x="T8" y="T9"/>
                </a:cxn>
                <a:cxn ang="0">
                  <a:pos x="T10" y="T11"/>
                </a:cxn>
              </a:cxnLst>
              <a:rect l="0" t="0" r="r" b="b"/>
              <a:pathLst>
                <a:path w="79" h="871">
                  <a:moveTo>
                    <a:pt x="79" y="871"/>
                  </a:moveTo>
                  <a:cubicBezTo>
                    <a:pt x="0" y="871"/>
                    <a:pt x="0" y="871"/>
                    <a:pt x="0" y="871"/>
                  </a:cubicBezTo>
                  <a:cubicBezTo>
                    <a:pt x="0" y="33"/>
                    <a:pt x="0" y="33"/>
                    <a:pt x="0" y="33"/>
                  </a:cubicBezTo>
                  <a:cubicBezTo>
                    <a:pt x="0" y="33"/>
                    <a:pt x="5" y="2"/>
                    <a:pt x="39" y="1"/>
                  </a:cubicBezTo>
                  <a:cubicBezTo>
                    <a:pt x="73" y="0"/>
                    <a:pt x="79" y="33"/>
                    <a:pt x="79" y="33"/>
                  </a:cubicBezTo>
                  <a:cubicBezTo>
                    <a:pt x="79" y="871"/>
                    <a:pt x="79" y="871"/>
                    <a:pt x="79" y="871"/>
                  </a:cubicBezTo>
                </a:path>
              </a:pathLst>
            </a:custGeom>
            <a:solidFill>
              <a:srgbClr val="00A39E">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95" name="Freeform 14"/>
            <p:cNvSpPr>
              <a:spLocks/>
            </p:cNvSpPr>
            <p:nvPr/>
          </p:nvSpPr>
          <p:spPr bwMode="auto">
            <a:xfrm>
              <a:off x="5200571" y="5465708"/>
              <a:ext cx="101662" cy="1387579"/>
            </a:xfrm>
            <a:custGeom>
              <a:avLst/>
              <a:gdLst>
                <a:gd name="T0" fmla="*/ 64 w 64"/>
                <a:gd name="T1" fmla="*/ 872 h 872"/>
                <a:gd name="T2" fmla="*/ 0 w 64"/>
                <a:gd name="T3" fmla="*/ 872 h 872"/>
                <a:gd name="T4" fmla="*/ 0 w 64"/>
                <a:gd name="T5" fmla="*/ 33 h 872"/>
                <a:gd name="T6" fmla="*/ 31 w 64"/>
                <a:gd name="T7" fmla="*/ 1 h 872"/>
                <a:gd name="T8" fmla="*/ 64 w 64"/>
                <a:gd name="T9" fmla="*/ 33 h 872"/>
                <a:gd name="T10" fmla="*/ 64 w 64"/>
                <a:gd name="T11" fmla="*/ 872 h 872"/>
              </a:gdLst>
              <a:ahLst/>
              <a:cxnLst>
                <a:cxn ang="0">
                  <a:pos x="T0" y="T1"/>
                </a:cxn>
                <a:cxn ang="0">
                  <a:pos x="T2" y="T3"/>
                </a:cxn>
                <a:cxn ang="0">
                  <a:pos x="T4" y="T5"/>
                </a:cxn>
                <a:cxn ang="0">
                  <a:pos x="T6" y="T7"/>
                </a:cxn>
                <a:cxn ang="0">
                  <a:pos x="T8" y="T9"/>
                </a:cxn>
                <a:cxn ang="0">
                  <a:pos x="T10" y="T11"/>
                </a:cxn>
              </a:cxnLst>
              <a:rect l="0" t="0" r="r" b="b"/>
              <a:pathLst>
                <a:path w="64" h="872">
                  <a:moveTo>
                    <a:pt x="64" y="872"/>
                  </a:moveTo>
                  <a:cubicBezTo>
                    <a:pt x="0" y="872"/>
                    <a:pt x="0" y="872"/>
                    <a:pt x="0" y="872"/>
                  </a:cubicBezTo>
                  <a:cubicBezTo>
                    <a:pt x="0" y="33"/>
                    <a:pt x="0" y="33"/>
                    <a:pt x="0" y="33"/>
                  </a:cubicBezTo>
                  <a:cubicBezTo>
                    <a:pt x="0" y="33"/>
                    <a:pt x="4" y="2"/>
                    <a:pt x="31" y="1"/>
                  </a:cubicBezTo>
                  <a:cubicBezTo>
                    <a:pt x="58" y="0"/>
                    <a:pt x="64" y="33"/>
                    <a:pt x="64" y="33"/>
                  </a:cubicBezTo>
                  <a:cubicBezTo>
                    <a:pt x="64" y="872"/>
                    <a:pt x="64" y="872"/>
                    <a:pt x="64" y="872"/>
                  </a:cubicBezTo>
                </a:path>
              </a:pathLst>
            </a:custGeom>
            <a:solidFill>
              <a:srgbClr val="ABA0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96" name="Freeform 15"/>
            <p:cNvSpPr>
              <a:spLocks/>
            </p:cNvSpPr>
            <p:nvPr/>
          </p:nvSpPr>
          <p:spPr bwMode="auto">
            <a:xfrm>
              <a:off x="4980416" y="5465708"/>
              <a:ext cx="100315" cy="1387579"/>
            </a:xfrm>
            <a:custGeom>
              <a:avLst/>
              <a:gdLst>
                <a:gd name="T0" fmla="*/ 63 w 63"/>
                <a:gd name="T1" fmla="*/ 872 h 872"/>
                <a:gd name="T2" fmla="*/ 0 w 63"/>
                <a:gd name="T3" fmla="*/ 872 h 872"/>
                <a:gd name="T4" fmla="*/ 0 w 63"/>
                <a:gd name="T5" fmla="*/ 33 h 872"/>
                <a:gd name="T6" fmla="*/ 31 w 63"/>
                <a:gd name="T7" fmla="*/ 1 h 872"/>
                <a:gd name="T8" fmla="*/ 63 w 63"/>
                <a:gd name="T9" fmla="*/ 33 h 872"/>
                <a:gd name="T10" fmla="*/ 63 w 63"/>
                <a:gd name="T11" fmla="*/ 872 h 872"/>
              </a:gdLst>
              <a:ahLst/>
              <a:cxnLst>
                <a:cxn ang="0">
                  <a:pos x="T0" y="T1"/>
                </a:cxn>
                <a:cxn ang="0">
                  <a:pos x="T2" y="T3"/>
                </a:cxn>
                <a:cxn ang="0">
                  <a:pos x="T4" y="T5"/>
                </a:cxn>
                <a:cxn ang="0">
                  <a:pos x="T6" y="T7"/>
                </a:cxn>
                <a:cxn ang="0">
                  <a:pos x="T8" y="T9"/>
                </a:cxn>
                <a:cxn ang="0">
                  <a:pos x="T10" y="T11"/>
                </a:cxn>
              </a:cxnLst>
              <a:rect l="0" t="0" r="r" b="b"/>
              <a:pathLst>
                <a:path w="63" h="872">
                  <a:moveTo>
                    <a:pt x="63" y="872"/>
                  </a:moveTo>
                  <a:cubicBezTo>
                    <a:pt x="0" y="872"/>
                    <a:pt x="0" y="872"/>
                    <a:pt x="0" y="872"/>
                  </a:cubicBezTo>
                  <a:cubicBezTo>
                    <a:pt x="0" y="33"/>
                    <a:pt x="0" y="33"/>
                    <a:pt x="0" y="33"/>
                  </a:cubicBezTo>
                  <a:cubicBezTo>
                    <a:pt x="0" y="33"/>
                    <a:pt x="4" y="2"/>
                    <a:pt x="31" y="1"/>
                  </a:cubicBezTo>
                  <a:cubicBezTo>
                    <a:pt x="57" y="0"/>
                    <a:pt x="63" y="33"/>
                    <a:pt x="63" y="33"/>
                  </a:cubicBezTo>
                  <a:lnTo>
                    <a:pt x="63" y="872"/>
                  </a:lnTo>
                  <a:close/>
                </a:path>
              </a:pathLst>
            </a:custGeom>
            <a:solidFill>
              <a:srgbClr val="00A39E">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97" name="Freeform 16"/>
            <p:cNvSpPr>
              <a:spLocks/>
            </p:cNvSpPr>
            <p:nvPr/>
          </p:nvSpPr>
          <p:spPr bwMode="auto">
            <a:xfrm>
              <a:off x="5076019" y="5038865"/>
              <a:ext cx="132631" cy="192551"/>
            </a:xfrm>
            <a:custGeom>
              <a:avLst/>
              <a:gdLst>
                <a:gd name="T0" fmla="*/ 0 w 83"/>
                <a:gd name="T1" fmla="*/ 111 h 121"/>
                <a:gd name="T2" fmla="*/ 83 w 83"/>
                <a:gd name="T3" fmla="*/ 113 h 121"/>
                <a:gd name="T4" fmla="*/ 49 w 83"/>
                <a:gd name="T5" fmla="*/ 0 h 121"/>
                <a:gd name="T6" fmla="*/ 29 w 83"/>
                <a:gd name="T7" fmla="*/ 0 h 121"/>
                <a:gd name="T8" fmla="*/ 0 w 83"/>
                <a:gd name="T9" fmla="*/ 111 h 121"/>
              </a:gdLst>
              <a:ahLst/>
              <a:cxnLst>
                <a:cxn ang="0">
                  <a:pos x="T0" y="T1"/>
                </a:cxn>
                <a:cxn ang="0">
                  <a:pos x="T2" y="T3"/>
                </a:cxn>
                <a:cxn ang="0">
                  <a:pos x="T4" y="T5"/>
                </a:cxn>
                <a:cxn ang="0">
                  <a:pos x="T6" y="T7"/>
                </a:cxn>
                <a:cxn ang="0">
                  <a:pos x="T8" y="T9"/>
                </a:cxn>
              </a:cxnLst>
              <a:rect l="0" t="0" r="r" b="b"/>
              <a:pathLst>
                <a:path w="83" h="121">
                  <a:moveTo>
                    <a:pt x="0" y="111"/>
                  </a:moveTo>
                  <a:cubicBezTo>
                    <a:pt x="0" y="111"/>
                    <a:pt x="40" y="121"/>
                    <a:pt x="83" y="113"/>
                  </a:cubicBezTo>
                  <a:cubicBezTo>
                    <a:pt x="49" y="0"/>
                    <a:pt x="49" y="0"/>
                    <a:pt x="49" y="0"/>
                  </a:cubicBezTo>
                  <a:cubicBezTo>
                    <a:pt x="29" y="0"/>
                    <a:pt x="29" y="0"/>
                    <a:pt x="29" y="0"/>
                  </a:cubicBezTo>
                  <a:cubicBezTo>
                    <a:pt x="0" y="111"/>
                    <a:pt x="0" y="111"/>
                    <a:pt x="0" y="111"/>
                  </a:cubicBezTo>
                </a:path>
              </a:pathLst>
            </a:custGeom>
            <a:solidFill>
              <a:srgbClr val="00A39E">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98" name="Freeform 35"/>
            <p:cNvSpPr>
              <a:spLocks/>
            </p:cNvSpPr>
            <p:nvPr/>
          </p:nvSpPr>
          <p:spPr bwMode="auto">
            <a:xfrm>
              <a:off x="5143344" y="5037518"/>
              <a:ext cx="249778" cy="1820482"/>
            </a:xfrm>
            <a:custGeom>
              <a:avLst/>
              <a:gdLst>
                <a:gd name="T0" fmla="*/ 34 w 157"/>
                <a:gd name="T1" fmla="*/ 0 h 1144"/>
                <a:gd name="T2" fmla="*/ 0 w 157"/>
                <a:gd name="T3" fmla="*/ 1 h 1144"/>
                <a:gd name="T4" fmla="*/ 7 w 157"/>
                <a:gd name="T5" fmla="*/ 1 h 1144"/>
                <a:gd name="T6" fmla="*/ 41 w 157"/>
                <a:gd name="T7" fmla="*/ 114 h 1144"/>
                <a:gd name="T8" fmla="*/ 41 w 157"/>
                <a:gd name="T9" fmla="*/ 114 h 1144"/>
                <a:gd name="T10" fmla="*/ 94 w 157"/>
                <a:gd name="T11" fmla="*/ 285 h 1144"/>
                <a:gd name="T12" fmla="*/ 94 w 157"/>
                <a:gd name="T13" fmla="*/ 286 h 1144"/>
                <a:gd name="T14" fmla="*/ 100 w 157"/>
                <a:gd name="T15" fmla="*/ 302 h 1144"/>
                <a:gd name="T16" fmla="*/ 100 w 157"/>
                <a:gd name="T17" fmla="*/ 1141 h 1144"/>
                <a:gd name="T18" fmla="*/ 38 w 157"/>
                <a:gd name="T19" fmla="*/ 1141 h 1144"/>
                <a:gd name="T20" fmla="*/ 38 w 157"/>
                <a:gd name="T21" fmla="*/ 1142 h 1144"/>
                <a:gd name="T22" fmla="*/ 0 w 157"/>
                <a:gd name="T23" fmla="*/ 1142 h 1144"/>
                <a:gd name="T24" fmla="*/ 0 w 157"/>
                <a:gd name="T25" fmla="*/ 1144 h 1144"/>
                <a:gd name="T26" fmla="*/ 157 w 157"/>
                <a:gd name="T27" fmla="*/ 1142 h 1144"/>
                <a:gd name="T28" fmla="*/ 142 w 157"/>
                <a:gd name="T29" fmla="*/ 290 h 1144"/>
                <a:gd name="T30" fmla="*/ 34 w 157"/>
                <a:gd name="T31" fmla="*/ 0 h 1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7" h="1144">
                  <a:moveTo>
                    <a:pt x="34" y="0"/>
                  </a:moveTo>
                  <a:cubicBezTo>
                    <a:pt x="0" y="1"/>
                    <a:pt x="0" y="1"/>
                    <a:pt x="0" y="1"/>
                  </a:cubicBezTo>
                  <a:cubicBezTo>
                    <a:pt x="7" y="1"/>
                    <a:pt x="7" y="1"/>
                    <a:pt x="7" y="1"/>
                  </a:cubicBezTo>
                  <a:cubicBezTo>
                    <a:pt x="41" y="114"/>
                    <a:pt x="41" y="114"/>
                    <a:pt x="41" y="114"/>
                  </a:cubicBezTo>
                  <a:cubicBezTo>
                    <a:pt x="41" y="114"/>
                    <a:pt x="41" y="114"/>
                    <a:pt x="41" y="114"/>
                  </a:cubicBezTo>
                  <a:cubicBezTo>
                    <a:pt x="94" y="285"/>
                    <a:pt x="94" y="285"/>
                    <a:pt x="94" y="285"/>
                  </a:cubicBezTo>
                  <a:cubicBezTo>
                    <a:pt x="94" y="286"/>
                    <a:pt x="94" y="286"/>
                    <a:pt x="94" y="286"/>
                  </a:cubicBezTo>
                  <a:cubicBezTo>
                    <a:pt x="98" y="294"/>
                    <a:pt x="100" y="302"/>
                    <a:pt x="100" y="302"/>
                  </a:cubicBezTo>
                  <a:cubicBezTo>
                    <a:pt x="100" y="1141"/>
                    <a:pt x="100" y="1141"/>
                    <a:pt x="100" y="1141"/>
                  </a:cubicBezTo>
                  <a:cubicBezTo>
                    <a:pt x="38" y="1141"/>
                    <a:pt x="38" y="1141"/>
                    <a:pt x="38" y="1141"/>
                  </a:cubicBezTo>
                  <a:cubicBezTo>
                    <a:pt x="38" y="1142"/>
                    <a:pt x="38" y="1142"/>
                    <a:pt x="38" y="1142"/>
                  </a:cubicBezTo>
                  <a:cubicBezTo>
                    <a:pt x="0" y="1142"/>
                    <a:pt x="0" y="1142"/>
                    <a:pt x="0" y="1142"/>
                  </a:cubicBezTo>
                  <a:cubicBezTo>
                    <a:pt x="0" y="1144"/>
                    <a:pt x="0" y="1144"/>
                    <a:pt x="0" y="1144"/>
                  </a:cubicBezTo>
                  <a:cubicBezTo>
                    <a:pt x="157" y="1142"/>
                    <a:pt x="157" y="1142"/>
                    <a:pt x="157" y="11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99" name="Freeform 36"/>
            <p:cNvSpPr>
              <a:spLocks/>
            </p:cNvSpPr>
            <p:nvPr/>
          </p:nvSpPr>
          <p:spPr bwMode="auto">
            <a:xfrm>
              <a:off x="5143344" y="5218624"/>
              <a:ext cx="149463" cy="294886"/>
            </a:xfrm>
            <a:custGeom>
              <a:avLst/>
              <a:gdLst>
                <a:gd name="T0" fmla="*/ 41 w 94"/>
                <a:gd name="T1" fmla="*/ 0 h 185"/>
                <a:gd name="T2" fmla="*/ 6 w 94"/>
                <a:gd name="T3" fmla="*/ 3 h 185"/>
                <a:gd name="T4" fmla="*/ 0 w 94"/>
                <a:gd name="T5" fmla="*/ 3 h 185"/>
                <a:gd name="T6" fmla="*/ 0 w 94"/>
                <a:gd name="T7" fmla="*/ 158 h 185"/>
                <a:gd name="T8" fmla="*/ 37 w 94"/>
                <a:gd name="T9" fmla="*/ 185 h 185"/>
                <a:gd name="T10" fmla="*/ 67 w 94"/>
                <a:gd name="T11" fmla="*/ 156 h 185"/>
                <a:gd name="T12" fmla="*/ 68 w 94"/>
                <a:gd name="T13" fmla="*/ 156 h 185"/>
                <a:gd name="T14" fmla="*/ 94 w 94"/>
                <a:gd name="T15" fmla="*/ 172 h 185"/>
                <a:gd name="T16" fmla="*/ 94 w 94"/>
                <a:gd name="T17" fmla="*/ 171 h 185"/>
                <a:gd name="T18" fmla="*/ 41 w 94"/>
                <a:gd name="T19"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 h="185">
                  <a:moveTo>
                    <a:pt x="41" y="0"/>
                  </a:moveTo>
                  <a:cubicBezTo>
                    <a:pt x="28" y="2"/>
                    <a:pt x="16" y="3"/>
                    <a:pt x="6" y="3"/>
                  </a:cubicBezTo>
                  <a:cubicBezTo>
                    <a:pt x="4" y="3"/>
                    <a:pt x="2" y="3"/>
                    <a:pt x="0" y="3"/>
                  </a:cubicBezTo>
                  <a:cubicBezTo>
                    <a:pt x="0" y="158"/>
                    <a:pt x="0" y="158"/>
                    <a:pt x="0" y="158"/>
                  </a:cubicBezTo>
                  <a:cubicBezTo>
                    <a:pt x="24" y="159"/>
                    <a:pt x="34" y="177"/>
                    <a:pt x="37" y="185"/>
                  </a:cubicBezTo>
                  <a:cubicBezTo>
                    <a:pt x="38" y="178"/>
                    <a:pt x="45" y="157"/>
                    <a:pt x="67" y="156"/>
                  </a:cubicBezTo>
                  <a:cubicBezTo>
                    <a:pt x="68" y="156"/>
                    <a:pt x="68" y="156"/>
                    <a:pt x="68" y="156"/>
                  </a:cubicBezTo>
                  <a:cubicBezTo>
                    <a:pt x="81" y="156"/>
                    <a:pt x="89" y="164"/>
                    <a:pt x="94" y="172"/>
                  </a:cubicBezTo>
                  <a:cubicBezTo>
                    <a:pt x="94" y="171"/>
                    <a:pt x="94" y="171"/>
                    <a:pt x="94" y="171"/>
                  </a:cubicBezTo>
                  <a:cubicBezTo>
                    <a:pt x="41" y="0"/>
                    <a:pt x="41" y="0"/>
                    <a:pt x="41"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00" name="Freeform 37"/>
            <p:cNvSpPr>
              <a:spLocks/>
            </p:cNvSpPr>
            <p:nvPr/>
          </p:nvSpPr>
          <p:spPr bwMode="auto">
            <a:xfrm>
              <a:off x="5143344" y="5470421"/>
              <a:ext cx="60593" cy="1384886"/>
            </a:xfrm>
            <a:custGeom>
              <a:avLst/>
              <a:gdLst>
                <a:gd name="T0" fmla="*/ 0 w 38"/>
                <a:gd name="T1" fmla="*/ 0 h 870"/>
                <a:gd name="T2" fmla="*/ 0 w 38"/>
                <a:gd name="T3" fmla="*/ 870 h 870"/>
                <a:gd name="T4" fmla="*/ 38 w 38"/>
                <a:gd name="T5" fmla="*/ 870 h 870"/>
                <a:gd name="T6" fmla="*/ 38 w 38"/>
                <a:gd name="T7" fmla="*/ 869 h 870"/>
                <a:gd name="T8" fmla="*/ 36 w 38"/>
                <a:gd name="T9" fmla="*/ 869 h 870"/>
                <a:gd name="T10" fmla="*/ 36 w 38"/>
                <a:gd name="T11" fmla="*/ 30 h 870"/>
                <a:gd name="T12" fmla="*/ 37 w 38"/>
                <a:gd name="T13" fmla="*/ 27 h 870"/>
                <a:gd name="T14" fmla="*/ 0 w 38"/>
                <a:gd name="T15" fmla="*/ 0 h 8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870">
                  <a:moveTo>
                    <a:pt x="0" y="0"/>
                  </a:moveTo>
                  <a:cubicBezTo>
                    <a:pt x="0" y="870"/>
                    <a:pt x="0" y="870"/>
                    <a:pt x="0" y="870"/>
                  </a:cubicBezTo>
                  <a:cubicBezTo>
                    <a:pt x="38" y="870"/>
                    <a:pt x="38" y="870"/>
                    <a:pt x="38" y="870"/>
                  </a:cubicBezTo>
                  <a:cubicBezTo>
                    <a:pt x="38" y="869"/>
                    <a:pt x="38" y="869"/>
                    <a:pt x="38" y="869"/>
                  </a:cubicBezTo>
                  <a:cubicBezTo>
                    <a:pt x="36" y="869"/>
                    <a:pt x="36" y="869"/>
                    <a:pt x="36" y="869"/>
                  </a:cubicBezTo>
                  <a:cubicBezTo>
                    <a:pt x="36" y="30"/>
                    <a:pt x="36" y="30"/>
                    <a:pt x="36" y="30"/>
                  </a:cubicBezTo>
                  <a:cubicBezTo>
                    <a:pt x="36" y="30"/>
                    <a:pt x="37" y="29"/>
                    <a:pt x="37" y="27"/>
                  </a:cubicBezTo>
                  <a:cubicBezTo>
                    <a:pt x="34" y="19"/>
                    <a:pt x="24" y="1"/>
                    <a:pt x="0" y="0"/>
                  </a:cubicBezTo>
                </a:path>
              </a:pathLst>
            </a:custGeom>
            <a:solidFill>
              <a:srgbClr val="00A39E"/>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01" name="Freeform 38"/>
            <p:cNvSpPr>
              <a:spLocks/>
            </p:cNvSpPr>
            <p:nvPr/>
          </p:nvSpPr>
          <p:spPr bwMode="auto">
            <a:xfrm>
              <a:off x="5200571" y="5467055"/>
              <a:ext cx="101662" cy="1386232"/>
            </a:xfrm>
            <a:custGeom>
              <a:avLst/>
              <a:gdLst>
                <a:gd name="T0" fmla="*/ 32 w 64"/>
                <a:gd name="T1" fmla="*/ 0 h 871"/>
                <a:gd name="T2" fmla="*/ 31 w 64"/>
                <a:gd name="T3" fmla="*/ 0 h 871"/>
                <a:gd name="T4" fmla="*/ 1 w 64"/>
                <a:gd name="T5" fmla="*/ 29 h 871"/>
                <a:gd name="T6" fmla="*/ 0 w 64"/>
                <a:gd name="T7" fmla="*/ 32 h 871"/>
                <a:gd name="T8" fmla="*/ 0 w 64"/>
                <a:gd name="T9" fmla="*/ 871 h 871"/>
                <a:gd name="T10" fmla="*/ 2 w 64"/>
                <a:gd name="T11" fmla="*/ 871 h 871"/>
                <a:gd name="T12" fmla="*/ 64 w 64"/>
                <a:gd name="T13" fmla="*/ 871 h 871"/>
                <a:gd name="T14" fmla="*/ 64 w 64"/>
                <a:gd name="T15" fmla="*/ 32 h 871"/>
                <a:gd name="T16" fmla="*/ 58 w 64"/>
                <a:gd name="T17" fmla="*/ 16 h 871"/>
                <a:gd name="T18" fmla="*/ 32 w 64"/>
                <a:gd name="T19"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871">
                  <a:moveTo>
                    <a:pt x="32" y="0"/>
                  </a:moveTo>
                  <a:cubicBezTo>
                    <a:pt x="32" y="0"/>
                    <a:pt x="32" y="0"/>
                    <a:pt x="31" y="0"/>
                  </a:cubicBezTo>
                  <a:cubicBezTo>
                    <a:pt x="9" y="1"/>
                    <a:pt x="2" y="22"/>
                    <a:pt x="1" y="29"/>
                  </a:cubicBezTo>
                  <a:cubicBezTo>
                    <a:pt x="1" y="31"/>
                    <a:pt x="0" y="32"/>
                    <a:pt x="0" y="32"/>
                  </a:cubicBezTo>
                  <a:cubicBezTo>
                    <a:pt x="0" y="871"/>
                    <a:pt x="0" y="871"/>
                    <a:pt x="0" y="871"/>
                  </a:cubicBezTo>
                  <a:cubicBezTo>
                    <a:pt x="2" y="871"/>
                    <a:pt x="2" y="871"/>
                    <a:pt x="2" y="871"/>
                  </a:cubicBezTo>
                  <a:cubicBezTo>
                    <a:pt x="64" y="871"/>
                    <a:pt x="64" y="871"/>
                    <a:pt x="64" y="871"/>
                  </a:cubicBezTo>
                  <a:cubicBezTo>
                    <a:pt x="64" y="32"/>
                    <a:pt x="64" y="32"/>
                    <a:pt x="64" y="32"/>
                  </a:cubicBezTo>
                  <a:cubicBezTo>
                    <a:pt x="64" y="32"/>
                    <a:pt x="62" y="24"/>
                    <a:pt x="58" y="16"/>
                  </a:cubicBezTo>
                  <a:cubicBezTo>
                    <a:pt x="53" y="8"/>
                    <a:pt x="45" y="0"/>
                    <a:pt x="32" y="0"/>
                  </a:cubicBezTo>
                </a:path>
              </a:pathLst>
            </a:custGeom>
            <a:solidFill>
              <a:srgbClr val="00A39E"/>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02" name="Freeform 39"/>
            <p:cNvSpPr>
              <a:spLocks/>
            </p:cNvSpPr>
            <p:nvPr/>
          </p:nvSpPr>
          <p:spPr bwMode="auto">
            <a:xfrm>
              <a:off x="5143344" y="5038865"/>
              <a:ext cx="65306" cy="184472"/>
            </a:xfrm>
            <a:custGeom>
              <a:avLst/>
              <a:gdLst>
                <a:gd name="T0" fmla="*/ 7 w 41"/>
                <a:gd name="T1" fmla="*/ 0 h 116"/>
                <a:gd name="T2" fmla="*/ 0 w 41"/>
                <a:gd name="T3" fmla="*/ 0 h 116"/>
                <a:gd name="T4" fmla="*/ 0 w 41"/>
                <a:gd name="T5" fmla="*/ 116 h 116"/>
                <a:gd name="T6" fmla="*/ 6 w 41"/>
                <a:gd name="T7" fmla="*/ 116 h 116"/>
                <a:gd name="T8" fmla="*/ 41 w 41"/>
                <a:gd name="T9" fmla="*/ 113 h 116"/>
                <a:gd name="T10" fmla="*/ 41 w 41"/>
                <a:gd name="T11" fmla="*/ 113 h 116"/>
                <a:gd name="T12" fmla="*/ 7 w 41"/>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1" h="116">
                  <a:moveTo>
                    <a:pt x="7" y="0"/>
                  </a:moveTo>
                  <a:cubicBezTo>
                    <a:pt x="0" y="0"/>
                    <a:pt x="0" y="0"/>
                    <a:pt x="0" y="0"/>
                  </a:cubicBezTo>
                  <a:cubicBezTo>
                    <a:pt x="0" y="116"/>
                    <a:pt x="0" y="116"/>
                    <a:pt x="0" y="116"/>
                  </a:cubicBezTo>
                  <a:cubicBezTo>
                    <a:pt x="2" y="116"/>
                    <a:pt x="4" y="116"/>
                    <a:pt x="6" y="116"/>
                  </a:cubicBezTo>
                  <a:cubicBezTo>
                    <a:pt x="16" y="116"/>
                    <a:pt x="28" y="115"/>
                    <a:pt x="41" y="113"/>
                  </a:cubicBezTo>
                  <a:cubicBezTo>
                    <a:pt x="41" y="113"/>
                    <a:pt x="41" y="113"/>
                    <a:pt x="41" y="113"/>
                  </a:cubicBezTo>
                  <a:cubicBezTo>
                    <a:pt x="7" y="0"/>
                    <a:pt x="7" y="0"/>
                    <a:pt x="7" y="0"/>
                  </a:cubicBezTo>
                </a:path>
              </a:pathLst>
            </a:custGeom>
            <a:solidFill>
              <a:srgbClr val="00A39E"/>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grpSp>
      <p:grpSp>
        <p:nvGrpSpPr>
          <p:cNvPr id="403" name="Group 4"/>
          <p:cNvGrpSpPr/>
          <p:nvPr userDrawn="1"/>
        </p:nvGrpSpPr>
        <p:grpSpPr>
          <a:xfrm rot="10800000" flipV="1">
            <a:off x="8083456" y="6225657"/>
            <a:ext cx="412599" cy="1494115"/>
            <a:chOff x="5502862" y="5355294"/>
            <a:chExt cx="412706" cy="1502706"/>
          </a:xfrm>
        </p:grpSpPr>
        <p:sp>
          <p:nvSpPr>
            <p:cNvPr id="404" name="Freeform 23"/>
            <p:cNvSpPr>
              <a:spLocks/>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05" name="Freeform 24"/>
            <p:cNvSpPr>
              <a:spLocks/>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06" name="Freeform 25"/>
            <p:cNvSpPr>
              <a:spLocks/>
            </p:cNvSpPr>
            <p:nvPr/>
          </p:nvSpPr>
          <p:spPr bwMode="auto">
            <a:xfrm>
              <a:off x="5601831" y="5786851"/>
              <a:ext cx="125899" cy="1068456"/>
            </a:xfrm>
            <a:custGeom>
              <a:avLst/>
              <a:gdLst>
                <a:gd name="T0" fmla="*/ 79 w 79"/>
                <a:gd name="T1" fmla="*/ 671 h 671"/>
                <a:gd name="T2" fmla="*/ 0 w 79"/>
                <a:gd name="T3" fmla="*/ 671 h 671"/>
                <a:gd name="T4" fmla="*/ 0 w 79"/>
                <a:gd name="T5" fmla="*/ 32 h 671"/>
                <a:gd name="T6" fmla="*/ 38 w 79"/>
                <a:gd name="T7" fmla="*/ 1 h 671"/>
                <a:gd name="T8" fmla="*/ 79 w 79"/>
                <a:gd name="T9" fmla="*/ 32 h 671"/>
                <a:gd name="T10" fmla="*/ 79 w 79"/>
                <a:gd name="T11" fmla="*/ 671 h 671"/>
              </a:gdLst>
              <a:ahLst/>
              <a:cxnLst>
                <a:cxn ang="0">
                  <a:pos x="T0" y="T1"/>
                </a:cxn>
                <a:cxn ang="0">
                  <a:pos x="T2" y="T3"/>
                </a:cxn>
                <a:cxn ang="0">
                  <a:pos x="T4" y="T5"/>
                </a:cxn>
                <a:cxn ang="0">
                  <a:pos x="T6" y="T7"/>
                </a:cxn>
                <a:cxn ang="0">
                  <a:pos x="T8" y="T9"/>
                </a:cxn>
                <a:cxn ang="0">
                  <a:pos x="T10" y="T11"/>
                </a:cxn>
              </a:cxnLst>
              <a:rect l="0" t="0" r="r" b="b"/>
              <a:pathLst>
                <a:path w="79" h="671">
                  <a:moveTo>
                    <a:pt x="79" y="671"/>
                  </a:moveTo>
                  <a:cubicBezTo>
                    <a:pt x="0" y="671"/>
                    <a:pt x="0" y="671"/>
                    <a:pt x="0" y="671"/>
                  </a:cubicBezTo>
                  <a:cubicBezTo>
                    <a:pt x="0" y="32"/>
                    <a:pt x="0" y="32"/>
                    <a:pt x="0" y="32"/>
                  </a:cubicBezTo>
                  <a:cubicBezTo>
                    <a:pt x="0" y="32"/>
                    <a:pt x="5" y="1"/>
                    <a:pt x="38" y="1"/>
                  </a:cubicBezTo>
                  <a:cubicBezTo>
                    <a:pt x="72" y="0"/>
                    <a:pt x="79" y="32"/>
                    <a:pt x="79" y="32"/>
                  </a:cubicBezTo>
                  <a:cubicBezTo>
                    <a:pt x="79" y="671"/>
                    <a:pt x="79" y="671"/>
                    <a:pt x="79" y="671"/>
                  </a:cubicBezTo>
                </a:path>
              </a:pathLst>
            </a:custGeom>
            <a:solidFill>
              <a:srgbClr val="82B732">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07" name="Freeform 26"/>
            <p:cNvSpPr>
              <a:spLocks/>
            </p:cNvSpPr>
            <p:nvPr/>
          </p:nvSpPr>
          <p:spPr bwMode="auto">
            <a:xfrm>
              <a:off x="5724363"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B59B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08" name="Freeform 27"/>
            <p:cNvSpPr>
              <a:spLocks/>
            </p:cNvSpPr>
            <p:nvPr/>
          </p:nvSpPr>
          <p:spPr bwMode="auto">
            <a:xfrm>
              <a:off x="5502862"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82B732">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09" name="Freeform 28"/>
            <p:cNvSpPr>
              <a:spLocks/>
            </p:cNvSpPr>
            <p:nvPr/>
          </p:nvSpPr>
          <p:spPr bwMode="auto">
            <a:xfrm>
              <a:off x="5599811" y="5357314"/>
              <a:ext cx="130611" cy="189185"/>
            </a:xfrm>
            <a:custGeom>
              <a:avLst/>
              <a:gdLst>
                <a:gd name="T0" fmla="*/ 0 w 82"/>
                <a:gd name="T1" fmla="*/ 110 h 119"/>
                <a:gd name="T2" fmla="*/ 82 w 82"/>
                <a:gd name="T3" fmla="*/ 111 h 119"/>
                <a:gd name="T4" fmla="*/ 48 w 82"/>
                <a:gd name="T5" fmla="*/ 0 h 119"/>
                <a:gd name="T6" fmla="*/ 28 w 82"/>
                <a:gd name="T7" fmla="*/ 0 h 119"/>
                <a:gd name="T8" fmla="*/ 0 w 82"/>
                <a:gd name="T9" fmla="*/ 110 h 119"/>
              </a:gdLst>
              <a:ahLst/>
              <a:cxnLst>
                <a:cxn ang="0">
                  <a:pos x="T0" y="T1"/>
                </a:cxn>
                <a:cxn ang="0">
                  <a:pos x="T2" y="T3"/>
                </a:cxn>
                <a:cxn ang="0">
                  <a:pos x="T4" y="T5"/>
                </a:cxn>
                <a:cxn ang="0">
                  <a:pos x="T6" y="T7"/>
                </a:cxn>
                <a:cxn ang="0">
                  <a:pos x="T8" y="T9"/>
                </a:cxn>
              </a:cxnLst>
              <a:rect l="0" t="0" r="r" b="b"/>
              <a:pathLst>
                <a:path w="82" h="119">
                  <a:moveTo>
                    <a:pt x="0" y="110"/>
                  </a:moveTo>
                  <a:cubicBezTo>
                    <a:pt x="0" y="110"/>
                    <a:pt x="39" y="119"/>
                    <a:pt x="82" y="111"/>
                  </a:cubicBezTo>
                  <a:cubicBezTo>
                    <a:pt x="48" y="0"/>
                    <a:pt x="48" y="0"/>
                    <a:pt x="48" y="0"/>
                  </a:cubicBezTo>
                  <a:cubicBezTo>
                    <a:pt x="28" y="0"/>
                    <a:pt x="28" y="0"/>
                    <a:pt x="28" y="0"/>
                  </a:cubicBezTo>
                  <a:cubicBezTo>
                    <a:pt x="0" y="110"/>
                    <a:pt x="0" y="110"/>
                    <a:pt x="0" y="110"/>
                  </a:cubicBezTo>
                </a:path>
              </a:pathLst>
            </a:custGeom>
            <a:solidFill>
              <a:srgbClr val="82B732">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10" name="Freeform 40"/>
            <p:cNvSpPr>
              <a:spLocks/>
            </p:cNvSpPr>
            <p:nvPr/>
          </p:nvSpPr>
          <p:spPr bwMode="auto">
            <a:xfrm>
              <a:off x="5665117" y="5355294"/>
              <a:ext cx="250451" cy="1502706"/>
            </a:xfrm>
            <a:custGeom>
              <a:avLst/>
              <a:gdLst>
                <a:gd name="T0" fmla="*/ 34 w 157"/>
                <a:gd name="T1" fmla="*/ 0 h 944"/>
                <a:gd name="T2" fmla="*/ 0 w 157"/>
                <a:gd name="T3" fmla="*/ 1 h 944"/>
                <a:gd name="T4" fmla="*/ 0 w 157"/>
                <a:gd name="T5" fmla="*/ 1 h 944"/>
                <a:gd name="T6" fmla="*/ 7 w 157"/>
                <a:gd name="T7" fmla="*/ 1 h 944"/>
                <a:gd name="T8" fmla="*/ 41 w 157"/>
                <a:gd name="T9" fmla="*/ 112 h 944"/>
                <a:gd name="T10" fmla="*/ 40 w 157"/>
                <a:gd name="T11" fmla="*/ 113 h 944"/>
                <a:gd name="T12" fmla="*/ 95 w 157"/>
                <a:gd name="T13" fmla="*/ 284 h 944"/>
                <a:gd name="T14" fmla="*/ 94 w 157"/>
                <a:gd name="T15" fmla="*/ 286 h 944"/>
                <a:gd name="T16" fmla="*/ 100 w 157"/>
                <a:gd name="T17" fmla="*/ 301 h 944"/>
                <a:gd name="T18" fmla="*/ 100 w 157"/>
                <a:gd name="T19" fmla="*/ 941 h 944"/>
                <a:gd name="T20" fmla="*/ 39 w 157"/>
                <a:gd name="T21" fmla="*/ 941 h 944"/>
                <a:gd name="T22" fmla="*/ 39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7" y="1"/>
                    <a:pt x="7" y="1"/>
                    <a:pt x="7" y="1"/>
                  </a:cubicBezTo>
                  <a:cubicBezTo>
                    <a:pt x="41" y="112"/>
                    <a:pt x="41" y="112"/>
                    <a:pt x="41" y="112"/>
                  </a:cubicBezTo>
                  <a:cubicBezTo>
                    <a:pt x="41" y="112"/>
                    <a:pt x="41" y="113"/>
                    <a:pt x="40" y="113"/>
                  </a:cubicBezTo>
                  <a:cubicBezTo>
                    <a:pt x="95" y="284"/>
                    <a:pt x="95" y="284"/>
                    <a:pt x="95" y="284"/>
                  </a:cubicBezTo>
                  <a:cubicBezTo>
                    <a:pt x="94" y="286"/>
                    <a:pt x="94" y="286"/>
                    <a:pt x="94" y="286"/>
                  </a:cubicBezTo>
                  <a:cubicBezTo>
                    <a:pt x="98" y="293"/>
                    <a:pt x="100" y="301"/>
                    <a:pt x="100" y="301"/>
                  </a:cubicBezTo>
                  <a:cubicBezTo>
                    <a:pt x="100" y="941"/>
                    <a:pt x="100" y="941"/>
                    <a:pt x="100" y="941"/>
                  </a:cubicBezTo>
                  <a:cubicBezTo>
                    <a:pt x="39" y="941"/>
                    <a:pt x="39" y="941"/>
                    <a:pt x="39" y="941"/>
                  </a:cubicBezTo>
                  <a:cubicBezTo>
                    <a:pt x="39" y="942"/>
                    <a:pt x="39" y="942"/>
                    <a:pt x="39"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11" name="Freeform 41"/>
            <p:cNvSpPr>
              <a:spLocks/>
            </p:cNvSpPr>
            <p:nvPr/>
          </p:nvSpPr>
          <p:spPr bwMode="auto">
            <a:xfrm>
              <a:off x="5665117" y="5535727"/>
              <a:ext cx="151482" cy="295559"/>
            </a:xfrm>
            <a:custGeom>
              <a:avLst/>
              <a:gdLst>
                <a:gd name="T0" fmla="*/ 40 w 95"/>
                <a:gd name="T1" fmla="*/ 0 h 186"/>
                <a:gd name="T2" fmla="*/ 6 w 95"/>
                <a:gd name="T3" fmla="*/ 2 h 186"/>
                <a:gd name="T4" fmla="*/ 0 w 95"/>
                <a:gd name="T5" fmla="*/ 2 h 186"/>
                <a:gd name="T6" fmla="*/ 0 w 95"/>
                <a:gd name="T7" fmla="*/ 159 h 186"/>
                <a:gd name="T8" fmla="*/ 37 w 95"/>
                <a:gd name="T9" fmla="*/ 186 h 186"/>
                <a:gd name="T10" fmla="*/ 68 w 95"/>
                <a:gd name="T11" fmla="*/ 156 h 186"/>
                <a:gd name="T12" fmla="*/ 68 w 95"/>
                <a:gd name="T13" fmla="*/ 156 h 186"/>
                <a:gd name="T14" fmla="*/ 94 w 95"/>
                <a:gd name="T15" fmla="*/ 173 h 186"/>
                <a:gd name="T16" fmla="*/ 95 w 95"/>
                <a:gd name="T17" fmla="*/ 171 h 186"/>
                <a:gd name="T18" fmla="*/ 40 w 95"/>
                <a:gd name="T19"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186">
                  <a:moveTo>
                    <a:pt x="40" y="0"/>
                  </a:moveTo>
                  <a:cubicBezTo>
                    <a:pt x="28" y="2"/>
                    <a:pt x="16" y="2"/>
                    <a:pt x="6" y="2"/>
                  </a:cubicBezTo>
                  <a:cubicBezTo>
                    <a:pt x="4" y="2"/>
                    <a:pt x="2" y="2"/>
                    <a:pt x="0" y="2"/>
                  </a:cubicBezTo>
                  <a:cubicBezTo>
                    <a:pt x="0" y="159"/>
                    <a:pt x="0" y="159"/>
                    <a:pt x="0" y="159"/>
                  </a:cubicBezTo>
                  <a:cubicBezTo>
                    <a:pt x="24" y="159"/>
                    <a:pt x="34" y="177"/>
                    <a:pt x="37" y="186"/>
                  </a:cubicBezTo>
                  <a:cubicBezTo>
                    <a:pt x="39" y="179"/>
                    <a:pt x="45" y="157"/>
                    <a:pt x="68" y="156"/>
                  </a:cubicBezTo>
                  <a:cubicBezTo>
                    <a:pt x="68" y="156"/>
                    <a:pt x="68" y="156"/>
                    <a:pt x="68" y="156"/>
                  </a:cubicBezTo>
                  <a:cubicBezTo>
                    <a:pt x="82" y="156"/>
                    <a:pt x="89" y="165"/>
                    <a:pt x="94" y="173"/>
                  </a:cubicBezTo>
                  <a:cubicBezTo>
                    <a:pt x="95" y="171"/>
                    <a:pt x="95" y="171"/>
                    <a:pt x="95" y="171"/>
                  </a:cubicBezTo>
                  <a:cubicBezTo>
                    <a:pt x="40" y="0"/>
                    <a:pt x="40" y="0"/>
                    <a:pt x="40"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12" name="Freeform 42"/>
            <p:cNvSpPr>
              <a:spLocks/>
            </p:cNvSpPr>
            <p:nvPr/>
          </p:nvSpPr>
          <p:spPr bwMode="auto">
            <a:xfrm>
              <a:off x="5679185" y="5788871"/>
              <a:ext cx="62613" cy="1066436"/>
            </a:xfrm>
            <a:custGeom>
              <a:avLst/>
              <a:gdLst>
                <a:gd name="T0" fmla="*/ 0 w 39"/>
                <a:gd name="T1" fmla="*/ 0 h 670"/>
                <a:gd name="T2" fmla="*/ 0 w 39"/>
                <a:gd name="T3" fmla="*/ 670 h 670"/>
                <a:gd name="T4" fmla="*/ 39 w 39"/>
                <a:gd name="T5" fmla="*/ 670 h 670"/>
                <a:gd name="T6" fmla="*/ 39 w 39"/>
                <a:gd name="T7" fmla="*/ 669 h 670"/>
                <a:gd name="T8" fmla="*/ 37 w 39"/>
                <a:gd name="T9" fmla="*/ 669 h 670"/>
                <a:gd name="T10" fmla="*/ 37 w 39"/>
                <a:gd name="T11" fmla="*/ 29 h 670"/>
                <a:gd name="T12" fmla="*/ 37 w 39"/>
                <a:gd name="T13" fmla="*/ 27 h 670"/>
                <a:gd name="T14" fmla="*/ 0 w 39"/>
                <a:gd name="T15" fmla="*/ 0 h 6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670">
                  <a:moveTo>
                    <a:pt x="0" y="0"/>
                  </a:moveTo>
                  <a:cubicBezTo>
                    <a:pt x="0" y="670"/>
                    <a:pt x="0" y="670"/>
                    <a:pt x="0" y="670"/>
                  </a:cubicBezTo>
                  <a:cubicBezTo>
                    <a:pt x="39" y="670"/>
                    <a:pt x="39" y="670"/>
                    <a:pt x="39" y="670"/>
                  </a:cubicBezTo>
                  <a:cubicBezTo>
                    <a:pt x="39" y="669"/>
                    <a:pt x="39" y="669"/>
                    <a:pt x="39" y="669"/>
                  </a:cubicBezTo>
                  <a:cubicBezTo>
                    <a:pt x="37" y="669"/>
                    <a:pt x="37" y="669"/>
                    <a:pt x="37" y="669"/>
                  </a:cubicBezTo>
                  <a:cubicBezTo>
                    <a:pt x="37" y="29"/>
                    <a:pt x="37" y="29"/>
                    <a:pt x="37" y="29"/>
                  </a:cubicBezTo>
                  <a:cubicBezTo>
                    <a:pt x="37" y="29"/>
                    <a:pt x="37" y="28"/>
                    <a:pt x="37" y="27"/>
                  </a:cubicBezTo>
                  <a:cubicBezTo>
                    <a:pt x="34" y="18"/>
                    <a:pt x="24" y="0"/>
                    <a:pt x="0" y="0"/>
                  </a:cubicBezTo>
                </a:path>
              </a:pathLst>
            </a:custGeom>
            <a:solidFill>
              <a:srgbClr val="82B73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13" name="Freeform 43"/>
            <p:cNvSpPr>
              <a:spLocks/>
            </p:cNvSpPr>
            <p:nvPr/>
          </p:nvSpPr>
          <p:spPr bwMode="auto">
            <a:xfrm>
              <a:off x="5724363"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2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2" y="672"/>
                    <a:pt x="2" y="672"/>
                    <a:pt x="2"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82B73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14" name="Freeform 44"/>
            <p:cNvSpPr>
              <a:spLocks/>
            </p:cNvSpPr>
            <p:nvPr/>
          </p:nvSpPr>
          <p:spPr bwMode="auto">
            <a:xfrm>
              <a:off x="5665117" y="5357314"/>
              <a:ext cx="65306" cy="181106"/>
            </a:xfrm>
            <a:custGeom>
              <a:avLst/>
              <a:gdLst>
                <a:gd name="T0" fmla="*/ 7 w 41"/>
                <a:gd name="T1" fmla="*/ 0 h 114"/>
                <a:gd name="T2" fmla="*/ 0 w 41"/>
                <a:gd name="T3" fmla="*/ 0 h 114"/>
                <a:gd name="T4" fmla="*/ 0 w 41"/>
                <a:gd name="T5" fmla="*/ 114 h 114"/>
                <a:gd name="T6" fmla="*/ 6 w 41"/>
                <a:gd name="T7" fmla="*/ 114 h 114"/>
                <a:gd name="T8" fmla="*/ 40 w 41"/>
                <a:gd name="T9" fmla="*/ 112 h 114"/>
                <a:gd name="T10" fmla="*/ 41 w 41"/>
                <a:gd name="T11" fmla="*/ 111 h 114"/>
                <a:gd name="T12" fmla="*/ 7 w 41"/>
                <a:gd name="T13" fmla="*/ 0 h 114"/>
              </a:gdLst>
              <a:ahLst/>
              <a:cxnLst>
                <a:cxn ang="0">
                  <a:pos x="T0" y="T1"/>
                </a:cxn>
                <a:cxn ang="0">
                  <a:pos x="T2" y="T3"/>
                </a:cxn>
                <a:cxn ang="0">
                  <a:pos x="T4" y="T5"/>
                </a:cxn>
                <a:cxn ang="0">
                  <a:pos x="T6" y="T7"/>
                </a:cxn>
                <a:cxn ang="0">
                  <a:pos x="T8" y="T9"/>
                </a:cxn>
                <a:cxn ang="0">
                  <a:pos x="T10" y="T11"/>
                </a:cxn>
                <a:cxn ang="0">
                  <a:pos x="T12" y="T13"/>
                </a:cxn>
              </a:cxnLst>
              <a:rect l="0" t="0" r="r" b="b"/>
              <a:pathLst>
                <a:path w="41" h="114">
                  <a:moveTo>
                    <a:pt x="7" y="0"/>
                  </a:moveTo>
                  <a:cubicBezTo>
                    <a:pt x="0" y="0"/>
                    <a:pt x="0" y="0"/>
                    <a:pt x="0" y="0"/>
                  </a:cubicBezTo>
                  <a:cubicBezTo>
                    <a:pt x="0" y="114"/>
                    <a:pt x="0" y="114"/>
                    <a:pt x="0" y="114"/>
                  </a:cubicBezTo>
                  <a:cubicBezTo>
                    <a:pt x="2" y="114"/>
                    <a:pt x="4" y="114"/>
                    <a:pt x="6" y="114"/>
                  </a:cubicBezTo>
                  <a:cubicBezTo>
                    <a:pt x="16" y="114"/>
                    <a:pt x="28" y="114"/>
                    <a:pt x="40" y="112"/>
                  </a:cubicBezTo>
                  <a:cubicBezTo>
                    <a:pt x="41" y="112"/>
                    <a:pt x="41" y="111"/>
                    <a:pt x="41" y="111"/>
                  </a:cubicBezTo>
                  <a:cubicBezTo>
                    <a:pt x="7" y="0"/>
                    <a:pt x="7" y="0"/>
                    <a:pt x="7" y="0"/>
                  </a:cubicBezTo>
                </a:path>
              </a:pathLst>
            </a:custGeom>
            <a:solidFill>
              <a:srgbClr val="82B73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grpSp>
      <p:grpSp>
        <p:nvGrpSpPr>
          <p:cNvPr id="415" name="Group 3"/>
          <p:cNvGrpSpPr/>
          <p:nvPr userDrawn="1"/>
        </p:nvGrpSpPr>
        <p:grpSpPr>
          <a:xfrm rot="10800000" flipV="1">
            <a:off x="10902484" y="6225657"/>
            <a:ext cx="412599" cy="1497992"/>
            <a:chOff x="4980416" y="5037518"/>
            <a:chExt cx="412706" cy="1820482"/>
          </a:xfrm>
        </p:grpSpPr>
        <p:sp>
          <p:nvSpPr>
            <p:cNvPr id="416" name="Freeform 11"/>
            <p:cNvSpPr>
              <a:spLocks/>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17" name="Freeform 12"/>
            <p:cNvSpPr>
              <a:spLocks/>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18" name="Freeform 13"/>
            <p:cNvSpPr>
              <a:spLocks/>
            </p:cNvSpPr>
            <p:nvPr/>
          </p:nvSpPr>
          <p:spPr bwMode="auto">
            <a:xfrm>
              <a:off x="5078038" y="5468401"/>
              <a:ext cx="125899" cy="1386906"/>
            </a:xfrm>
            <a:custGeom>
              <a:avLst/>
              <a:gdLst>
                <a:gd name="T0" fmla="*/ 79 w 79"/>
                <a:gd name="T1" fmla="*/ 871 h 871"/>
                <a:gd name="T2" fmla="*/ 0 w 79"/>
                <a:gd name="T3" fmla="*/ 871 h 871"/>
                <a:gd name="T4" fmla="*/ 0 w 79"/>
                <a:gd name="T5" fmla="*/ 33 h 871"/>
                <a:gd name="T6" fmla="*/ 39 w 79"/>
                <a:gd name="T7" fmla="*/ 1 h 871"/>
                <a:gd name="T8" fmla="*/ 79 w 79"/>
                <a:gd name="T9" fmla="*/ 33 h 871"/>
                <a:gd name="T10" fmla="*/ 79 w 79"/>
                <a:gd name="T11" fmla="*/ 871 h 871"/>
              </a:gdLst>
              <a:ahLst/>
              <a:cxnLst>
                <a:cxn ang="0">
                  <a:pos x="T0" y="T1"/>
                </a:cxn>
                <a:cxn ang="0">
                  <a:pos x="T2" y="T3"/>
                </a:cxn>
                <a:cxn ang="0">
                  <a:pos x="T4" y="T5"/>
                </a:cxn>
                <a:cxn ang="0">
                  <a:pos x="T6" y="T7"/>
                </a:cxn>
                <a:cxn ang="0">
                  <a:pos x="T8" y="T9"/>
                </a:cxn>
                <a:cxn ang="0">
                  <a:pos x="T10" y="T11"/>
                </a:cxn>
              </a:cxnLst>
              <a:rect l="0" t="0" r="r" b="b"/>
              <a:pathLst>
                <a:path w="79" h="871">
                  <a:moveTo>
                    <a:pt x="79" y="871"/>
                  </a:moveTo>
                  <a:cubicBezTo>
                    <a:pt x="0" y="871"/>
                    <a:pt x="0" y="871"/>
                    <a:pt x="0" y="871"/>
                  </a:cubicBezTo>
                  <a:cubicBezTo>
                    <a:pt x="0" y="33"/>
                    <a:pt x="0" y="33"/>
                    <a:pt x="0" y="33"/>
                  </a:cubicBezTo>
                  <a:cubicBezTo>
                    <a:pt x="0" y="33"/>
                    <a:pt x="5" y="2"/>
                    <a:pt x="39" y="1"/>
                  </a:cubicBezTo>
                  <a:cubicBezTo>
                    <a:pt x="73" y="0"/>
                    <a:pt x="79" y="33"/>
                    <a:pt x="79" y="33"/>
                  </a:cubicBezTo>
                  <a:cubicBezTo>
                    <a:pt x="79" y="871"/>
                    <a:pt x="79" y="871"/>
                    <a:pt x="79" y="871"/>
                  </a:cubicBezTo>
                </a:path>
              </a:pathLst>
            </a:custGeom>
            <a:solidFill>
              <a:srgbClr val="00A39E">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19" name="Freeform 14"/>
            <p:cNvSpPr>
              <a:spLocks/>
            </p:cNvSpPr>
            <p:nvPr/>
          </p:nvSpPr>
          <p:spPr bwMode="auto">
            <a:xfrm>
              <a:off x="5200571" y="5465708"/>
              <a:ext cx="101662" cy="1387579"/>
            </a:xfrm>
            <a:custGeom>
              <a:avLst/>
              <a:gdLst>
                <a:gd name="T0" fmla="*/ 64 w 64"/>
                <a:gd name="T1" fmla="*/ 872 h 872"/>
                <a:gd name="T2" fmla="*/ 0 w 64"/>
                <a:gd name="T3" fmla="*/ 872 h 872"/>
                <a:gd name="T4" fmla="*/ 0 w 64"/>
                <a:gd name="T5" fmla="*/ 33 h 872"/>
                <a:gd name="T6" fmla="*/ 31 w 64"/>
                <a:gd name="T7" fmla="*/ 1 h 872"/>
                <a:gd name="T8" fmla="*/ 64 w 64"/>
                <a:gd name="T9" fmla="*/ 33 h 872"/>
                <a:gd name="T10" fmla="*/ 64 w 64"/>
                <a:gd name="T11" fmla="*/ 872 h 872"/>
              </a:gdLst>
              <a:ahLst/>
              <a:cxnLst>
                <a:cxn ang="0">
                  <a:pos x="T0" y="T1"/>
                </a:cxn>
                <a:cxn ang="0">
                  <a:pos x="T2" y="T3"/>
                </a:cxn>
                <a:cxn ang="0">
                  <a:pos x="T4" y="T5"/>
                </a:cxn>
                <a:cxn ang="0">
                  <a:pos x="T6" y="T7"/>
                </a:cxn>
                <a:cxn ang="0">
                  <a:pos x="T8" y="T9"/>
                </a:cxn>
                <a:cxn ang="0">
                  <a:pos x="T10" y="T11"/>
                </a:cxn>
              </a:cxnLst>
              <a:rect l="0" t="0" r="r" b="b"/>
              <a:pathLst>
                <a:path w="64" h="872">
                  <a:moveTo>
                    <a:pt x="64" y="872"/>
                  </a:moveTo>
                  <a:cubicBezTo>
                    <a:pt x="0" y="872"/>
                    <a:pt x="0" y="872"/>
                    <a:pt x="0" y="872"/>
                  </a:cubicBezTo>
                  <a:cubicBezTo>
                    <a:pt x="0" y="33"/>
                    <a:pt x="0" y="33"/>
                    <a:pt x="0" y="33"/>
                  </a:cubicBezTo>
                  <a:cubicBezTo>
                    <a:pt x="0" y="33"/>
                    <a:pt x="4" y="2"/>
                    <a:pt x="31" y="1"/>
                  </a:cubicBezTo>
                  <a:cubicBezTo>
                    <a:pt x="58" y="0"/>
                    <a:pt x="64" y="33"/>
                    <a:pt x="64" y="33"/>
                  </a:cubicBezTo>
                  <a:cubicBezTo>
                    <a:pt x="64" y="872"/>
                    <a:pt x="64" y="872"/>
                    <a:pt x="64" y="872"/>
                  </a:cubicBezTo>
                </a:path>
              </a:pathLst>
            </a:custGeom>
            <a:solidFill>
              <a:srgbClr val="ABA0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20" name="Freeform 15"/>
            <p:cNvSpPr>
              <a:spLocks/>
            </p:cNvSpPr>
            <p:nvPr/>
          </p:nvSpPr>
          <p:spPr bwMode="auto">
            <a:xfrm>
              <a:off x="4980416" y="5465708"/>
              <a:ext cx="100315" cy="1387579"/>
            </a:xfrm>
            <a:custGeom>
              <a:avLst/>
              <a:gdLst>
                <a:gd name="T0" fmla="*/ 63 w 63"/>
                <a:gd name="T1" fmla="*/ 872 h 872"/>
                <a:gd name="T2" fmla="*/ 0 w 63"/>
                <a:gd name="T3" fmla="*/ 872 h 872"/>
                <a:gd name="T4" fmla="*/ 0 w 63"/>
                <a:gd name="T5" fmla="*/ 33 h 872"/>
                <a:gd name="T6" fmla="*/ 31 w 63"/>
                <a:gd name="T7" fmla="*/ 1 h 872"/>
                <a:gd name="T8" fmla="*/ 63 w 63"/>
                <a:gd name="T9" fmla="*/ 33 h 872"/>
                <a:gd name="T10" fmla="*/ 63 w 63"/>
                <a:gd name="T11" fmla="*/ 872 h 872"/>
              </a:gdLst>
              <a:ahLst/>
              <a:cxnLst>
                <a:cxn ang="0">
                  <a:pos x="T0" y="T1"/>
                </a:cxn>
                <a:cxn ang="0">
                  <a:pos x="T2" y="T3"/>
                </a:cxn>
                <a:cxn ang="0">
                  <a:pos x="T4" y="T5"/>
                </a:cxn>
                <a:cxn ang="0">
                  <a:pos x="T6" y="T7"/>
                </a:cxn>
                <a:cxn ang="0">
                  <a:pos x="T8" y="T9"/>
                </a:cxn>
                <a:cxn ang="0">
                  <a:pos x="T10" y="T11"/>
                </a:cxn>
              </a:cxnLst>
              <a:rect l="0" t="0" r="r" b="b"/>
              <a:pathLst>
                <a:path w="63" h="872">
                  <a:moveTo>
                    <a:pt x="63" y="872"/>
                  </a:moveTo>
                  <a:cubicBezTo>
                    <a:pt x="0" y="872"/>
                    <a:pt x="0" y="872"/>
                    <a:pt x="0" y="872"/>
                  </a:cubicBezTo>
                  <a:cubicBezTo>
                    <a:pt x="0" y="33"/>
                    <a:pt x="0" y="33"/>
                    <a:pt x="0" y="33"/>
                  </a:cubicBezTo>
                  <a:cubicBezTo>
                    <a:pt x="0" y="33"/>
                    <a:pt x="4" y="2"/>
                    <a:pt x="31" y="1"/>
                  </a:cubicBezTo>
                  <a:cubicBezTo>
                    <a:pt x="57" y="0"/>
                    <a:pt x="63" y="33"/>
                    <a:pt x="63" y="33"/>
                  </a:cubicBezTo>
                  <a:lnTo>
                    <a:pt x="63" y="872"/>
                  </a:lnTo>
                  <a:close/>
                </a:path>
              </a:pathLst>
            </a:custGeom>
            <a:solidFill>
              <a:srgbClr val="00A39E">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21" name="Freeform 16"/>
            <p:cNvSpPr>
              <a:spLocks/>
            </p:cNvSpPr>
            <p:nvPr/>
          </p:nvSpPr>
          <p:spPr bwMode="auto">
            <a:xfrm>
              <a:off x="5076019" y="5038865"/>
              <a:ext cx="132631" cy="192551"/>
            </a:xfrm>
            <a:custGeom>
              <a:avLst/>
              <a:gdLst>
                <a:gd name="T0" fmla="*/ 0 w 83"/>
                <a:gd name="T1" fmla="*/ 111 h 121"/>
                <a:gd name="T2" fmla="*/ 83 w 83"/>
                <a:gd name="T3" fmla="*/ 113 h 121"/>
                <a:gd name="T4" fmla="*/ 49 w 83"/>
                <a:gd name="T5" fmla="*/ 0 h 121"/>
                <a:gd name="T6" fmla="*/ 29 w 83"/>
                <a:gd name="T7" fmla="*/ 0 h 121"/>
                <a:gd name="T8" fmla="*/ 0 w 83"/>
                <a:gd name="T9" fmla="*/ 111 h 121"/>
              </a:gdLst>
              <a:ahLst/>
              <a:cxnLst>
                <a:cxn ang="0">
                  <a:pos x="T0" y="T1"/>
                </a:cxn>
                <a:cxn ang="0">
                  <a:pos x="T2" y="T3"/>
                </a:cxn>
                <a:cxn ang="0">
                  <a:pos x="T4" y="T5"/>
                </a:cxn>
                <a:cxn ang="0">
                  <a:pos x="T6" y="T7"/>
                </a:cxn>
                <a:cxn ang="0">
                  <a:pos x="T8" y="T9"/>
                </a:cxn>
              </a:cxnLst>
              <a:rect l="0" t="0" r="r" b="b"/>
              <a:pathLst>
                <a:path w="83" h="121">
                  <a:moveTo>
                    <a:pt x="0" y="111"/>
                  </a:moveTo>
                  <a:cubicBezTo>
                    <a:pt x="0" y="111"/>
                    <a:pt x="40" y="121"/>
                    <a:pt x="83" y="113"/>
                  </a:cubicBezTo>
                  <a:cubicBezTo>
                    <a:pt x="49" y="0"/>
                    <a:pt x="49" y="0"/>
                    <a:pt x="49" y="0"/>
                  </a:cubicBezTo>
                  <a:cubicBezTo>
                    <a:pt x="29" y="0"/>
                    <a:pt x="29" y="0"/>
                    <a:pt x="29" y="0"/>
                  </a:cubicBezTo>
                  <a:cubicBezTo>
                    <a:pt x="0" y="111"/>
                    <a:pt x="0" y="111"/>
                    <a:pt x="0" y="111"/>
                  </a:cubicBezTo>
                </a:path>
              </a:pathLst>
            </a:custGeom>
            <a:solidFill>
              <a:srgbClr val="00A39E">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22" name="Freeform 35"/>
            <p:cNvSpPr>
              <a:spLocks/>
            </p:cNvSpPr>
            <p:nvPr/>
          </p:nvSpPr>
          <p:spPr bwMode="auto">
            <a:xfrm>
              <a:off x="5143344" y="5037518"/>
              <a:ext cx="249778" cy="1820482"/>
            </a:xfrm>
            <a:custGeom>
              <a:avLst/>
              <a:gdLst>
                <a:gd name="T0" fmla="*/ 34 w 157"/>
                <a:gd name="T1" fmla="*/ 0 h 1144"/>
                <a:gd name="T2" fmla="*/ 0 w 157"/>
                <a:gd name="T3" fmla="*/ 1 h 1144"/>
                <a:gd name="T4" fmla="*/ 7 w 157"/>
                <a:gd name="T5" fmla="*/ 1 h 1144"/>
                <a:gd name="T6" fmla="*/ 41 w 157"/>
                <a:gd name="T7" fmla="*/ 114 h 1144"/>
                <a:gd name="T8" fmla="*/ 41 w 157"/>
                <a:gd name="T9" fmla="*/ 114 h 1144"/>
                <a:gd name="T10" fmla="*/ 94 w 157"/>
                <a:gd name="T11" fmla="*/ 285 h 1144"/>
                <a:gd name="T12" fmla="*/ 94 w 157"/>
                <a:gd name="T13" fmla="*/ 286 h 1144"/>
                <a:gd name="T14" fmla="*/ 100 w 157"/>
                <a:gd name="T15" fmla="*/ 302 h 1144"/>
                <a:gd name="T16" fmla="*/ 100 w 157"/>
                <a:gd name="T17" fmla="*/ 1141 h 1144"/>
                <a:gd name="T18" fmla="*/ 38 w 157"/>
                <a:gd name="T19" fmla="*/ 1141 h 1144"/>
                <a:gd name="T20" fmla="*/ 38 w 157"/>
                <a:gd name="T21" fmla="*/ 1142 h 1144"/>
                <a:gd name="T22" fmla="*/ 0 w 157"/>
                <a:gd name="T23" fmla="*/ 1142 h 1144"/>
                <a:gd name="T24" fmla="*/ 0 w 157"/>
                <a:gd name="T25" fmla="*/ 1144 h 1144"/>
                <a:gd name="T26" fmla="*/ 157 w 157"/>
                <a:gd name="T27" fmla="*/ 1142 h 1144"/>
                <a:gd name="T28" fmla="*/ 142 w 157"/>
                <a:gd name="T29" fmla="*/ 290 h 1144"/>
                <a:gd name="T30" fmla="*/ 34 w 157"/>
                <a:gd name="T31" fmla="*/ 0 h 1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7" h="1144">
                  <a:moveTo>
                    <a:pt x="34" y="0"/>
                  </a:moveTo>
                  <a:cubicBezTo>
                    <a:pt x="0" y="1"/>
                    <a:pt x="0" y="1"/>
                    <a:pt x="0" y="1"/>
                  </a:cubicBezTo>
                  <a:cubicBezTo>
                    <a:pt x="7" y="1"/>
                    <a:pt x="7" y="1"/>
                    <a:pt x="7" y="1"/>
                  </a:cubicBezTo>
                  <a:cubicBezTo>
                    <a:pt x="41" y="114"/>
                    <a:pt x="41" y="114"/>
                    <a:pt x="41" y="114"/>
                  </a:cubicBezTo>
                  <a:cubicBezTo>
                    <a:pt x="41" y="114"/>
                    <a:pt x="41" y="114"/>
                    <a:pt x="41" y="114"/>
                  </a:cubicBezTo>
                  <a:cubicBezTo>
                    <a:pt x="94" y="285"/>
                    <a:pt x="94" y="285"/>
                    <a:pt x="94" y="285"/>
                  </a:cubicBezTo>
                  <a:cubicBezTo>
                    <a:pt x="94" y="286"/>
                    <a:pt x="94" y="286"/>
                    <a:pt x="94" y="286"/>
                  </a:cubicBezTo>
                  <a:cubicBezTo>
                    <a:pt x="98" y="294"/>
                    <a:pt x="100" y="302"/>
                    <a:pt x="100" y="302"/>
                  </a:cubicBezTo>
                  <a:cubicBezTo>
                    <a:pt x="100" y="1141"/>
                    <a:pt x="100" y="1141"/>
                    <a:pt x="100" y="1141"/>
                  </a:cubicBezTo>
                  <a:cubicBezTo>
                    <a:pt x="38" y="1141"/>
                    <a:pt x="38" y="1141"/>
                    <a:pt x="38" y="1141"/>
                  </a:cubicBezTo>
                  <a:cubicBezTo>
                    <a:pt x="38" y="1142"/>
                    <a:pt x="38" y="1142"/>
                    <a:pt x="38" y="1142"/>
                  </a:cubicBezTo>
                  <a:cubicBezTo>
                    <a:pt x="0" y="1142"/>
                    <a:pt x="0" y="1142"/>
                    <a:pt x="0" y="1142"/>
                  </a:cubicBezTo>
                  <a:cubicBezTo>
                    <a:pt x="0" y="1144"/>
                    <a:pt x="0" y="1144"/>
                    <a:pt x="0" y="1144"/>
                  </a:cubicBezTo>
                  <a:cubicBezTo>
                    <a:pt x="157" y="1142"/>
                    <a:pt x="157" y="1142"/>
                    <a:pt x="157" y="11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23" name="Freeform 36"/>
            <p:cNvSpPr>
              <a:spLocks/>
            </p:cNvSpPr>
            <p:nvPr/>
          </p:nvSpPr>
          <p:spPr bwMode="auto">
            <a:xfrm>
              <a:off x="5143344" y="5218624"/>
              <a:ext cx="149463" cy="294886"/>
            </a:xfrm>
            <a:custGeom>
              <a:avLst/>
              <a:gdLst>
                <a:gd name="T0" fmla="*/ 41 w 94"/>
                <a:gd name="T1" fmla="*/ 0 h 185"/>
                <a:gd name="T2" fmla="*/ 6 w 94"/>
                <a:gd name="T3" fmla="*/ 3 h 185"/>
                <a:gd name="T4" fmla="*/ 0 w 94"/>
                <a:gd name="T5" fmla="*/ 3 h 185"/>
                <a:gd name="T6" fmla="*/ 0 w 94"/>
                <a:gd name="T7" fmla="*/ 158 h 185"/>
                <a:gd name="T8" fmla="*/ 37 w 94"/>
                <a:gd name="T9" fmla="*/ 185 h 185"/>
                <a:gd name="T10" fmla="*/ 67 w 94"/>
                <a:gd name="T11" fmla="*/ 156 h 185"/>
                <a:gd name="T12" fmla="*/ 68 w 94"/>
                <a:gd name="T13" fmla="*/ 156 h 185"/>
                <a:gd name="T14" fmla="*/ 94 w 94"/>
                <a:gd name="T15" fmla="*/ 172 h 185"/>
                <a:gd name="T16" fmla="*/ 94 w 94"/>
                <a:gd name="T17" fmla="*/ 171 h 185"/>
                <a:gd name="T18" fmla="*/ 41 w 94"/>
                <a:gd name="T19"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 h="185">
                  <a:moveTo>
                    <a:pt x="41" y="0"/>
                  </a:moveTo>
                  <a:cubicBezTo>
                    <a:pt x="28" y="2"/>
                    <a:pt x="16" y="3"/>
                    <a:pt x="6" y="3"/>
                  </a:cubicBezTo>
                  <a:cubicBezTo>
                    <a:pt x="4" y="3"/>
                    <a:pt x="2" y="3"/>
                    <a:pt x="0" y="3"/>
                  </a:cubicBezTo>
                  <a:cubicBezTo>
                    <a:pt x="0" y="158"/>
                    <a:pt x="0" y="158"/>
                    <a:pt x="0" y="158"/>
                  </a:cubicBezTo>
                  <a:cubicBezTo>
                    <a:pt x="24" y="159"/>
                    <a:pt x="34" y="177"/>
                    <a:pt x="37" y="185"/>
                  </a:cubicBezTo>
                  <a:cubicBezTo>
                    <a:pt x="38" y="178"/>
                    <a:pt x="45" y="157"/>
                    <a:pt x="67" y="156"/>
                  </a:cubicBezTo>
                  <a:cubicBezTo>
                    <a:pt x="68" y="156"/>
                    <a:pt x="68" y="156"/>
                    <a:pt x="68" y="156"/>
                  </a:cubicBezTo>
                  <a:cubicBezTo>
                    <a:pt x="81" y="156"/>
                    <a:pt x="89" y="164"/>
                    <a:pt x="94" y="172"/>
                  </a:cubicBezTo>
                  <a:cubicBezTo>
                    <a:pt x="94" y="171"/>
                    <a:pt x="94" y="171"/>
                    <a:pt x="94" y="171"/>
                  </a:cubicBezTo>
                  <a:cubicBezTo>
                    <a:pt x="41" y="0"/>
                    <a:pt x="41" y="0"/>
                    <a:pt x="41"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24" name="Freeform 37"/>
            <p:cNvSpPr>
              <a:spLocks/>
            </p:cNvSpPr>
            <p:nvPr/>
          </p:nvSpPr>
          <p:spPr bwMode="auto">
            <a:xfrm>
              <a:off x="5143344" y="5470421"/>
              <a:ext cx="60593" cy="1384886"/>
            </a:xfrm>
            <a:custGeom>
              <a:avLst/>
              <a:gdLst>
                <a:gd name="T0" fmla="*/ 0 w 38"/>
                <a:gd name="T1" fmla="*/ 0 h 870"/>
                <a:gd name="T2" fmla="*/ 0 w 38"/>
                <a:gd name="T3" fmla="*/ 870 h 870"/>
                <a:gd name="T4" fmla="*/ 38 w 38"/>
                <a:gd name="T5" fmla="*/ 870 h 870"/>
                <a:gd name="T6" fmla="*/ 38 w 38"/>
                <a:gd name="T7" fmla="*/ 869 h 870"/>
                <a:gd name="T8" fmla="*/ 36 w 38"/>
                <a:gd name="T9" fmla="*/ 869 h 870"/>
                <a:gd name="T10" fmla="*/ 36 w 38"/>
                <a:gd name="T11" fmla="*/ 30 h 870"/>
                <a:gd name="T12" fmla="*/ 37 w 38"/>
                <a:gd name="T13" fmla="*/ 27 h 870"/>
                <a:gd name="T14" fmla="*/ 0 w 38"/>
                <a:gd name="T15" fmla="*/ 0 h 8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870">
                  <a:moveTo>
                    <a:pt x="0" y="0"/>
                  </a:moveTo>
                  <a:cubicBezTo>
                    <a:pt x="0" y="870"/>
                    <a:pt x="0" y="870"/>
                    <a:pt x="0" y="870"/>
                  </a:cubicBezTo>
                  <a:cubicBezTo>
                    <a:pt x="38" y="870"/>
                    <a:pt x="38" y="870"/>
                    <a:pt x="38" y="870"/>
                  </a:cubicBezTo>
                  <a:cubicBezTo>
                    <a:pt x="38" y="869"/>
                    <a:pt x="38" y="869"/>
                    <a:pt x="38" y="869"/>
                  </a:cubicBezTo>
                  <a:cubicBezTo>
                    <a:pt x="36" y="869"/>
                    <a:pt x="36" y="869"/>
                    <a:pt x="36" y="869"/>
                  </a:cubicBezTo>
                  <a:cubicBezTo>
                    <a:pt x="36" y="30"/>
                    <a:pt x="36" y="30"/>
                    <a:pt x="36" y="30"/>
                  </a:cubicBezTo>
                  <a:cubicBezTo>
                    <a:pt x="36" y="30"/>
                    <a:pt x="37" y="29"/>
                    <a:pt x="37" y="27"/>
                  </a:cubicBezTo>
                  <a:cubicBezTo>
                    <a:pt x="34" y="19"/>
                    <a:pt x="24" y="1"/>
                    <a:pt x="0" y="0"/>
                  </a:cubicBezTo>
                </a:path>
              </a:pathLst>
            </a:custGeom>
            <a:solidFill>
              <a:srgbClr val="00A39E"/>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25" name="Freeform 38"/>
            <p:cNvSpPr>
              <a:spLocks/>
            </p:cNvSpPr>
            <p:nvPr/>
          </p:nvSpPr>
          <p:spPr bwMode="auto">
            <a:xfrm>
              <a:off x="5200571" y="5467055"/>
              <a:ext cx="101662" cy="1386232"/>
            </a:xfrm>
            <a:custGeom>
              <a:avLst/>
              <a:gdLst>
                <a:gd name="T0" fmla="*/ 32 w 64"/>
                <a:gd name="T1" fmla="*/ 0 h 871"/>
                <a:gd name="T2" fmla="*/ 31 w 64"/>
                <a:gd name="T3" fmla="*/ 0 h 871"/>
                <a:gd name="T4" fmla="*/ 1 w 64"/>
                <a:gd name="T5" fmla="*/ 29 h 871"/>
                <a:gd name="T6" fmla="*/ 0 w 64"/>
                <a:gd name="T7" fmla="*/ 32 h 871"/>
                <a:gd name="T8" fmla="*/ 0 w 64"/>
                <a:gd name="T9" fmla="*/ 871 h 871"/>
                <a:gd name="T10" fmla="*/ 2 w 64"/>
                <a:gd name="T11" fmla="*/ 871 h 871"/>
                <a:gd name="T12" fmla="*/ 64 w 64"/>
                <a:gd name="T13" fmla="*/ 871 h 871"/>
                <a:gd name="T14" fmla="*/ 64 w 64"/>
                <a:gd name="T15" fmla="*/ 32 h 871"/>
                <a:gd name="T16" fmla="*/ 58 w 64"/>
                <a:gd name="T17" fmla="*/ 16 h 871"/>
                <a:gd name="T18" fmla="*/ 32 w 64"/>
                <a:gd name="T19"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871">
                  <a:moveTo>
                    <a:pt x="32" y="0"/>
                  </a:moveTo>
                  <a:cubicBezTo>
                    <a:pt x="32" y="0"/>
                    <a:pt x="32" y="0"/>
                    <a:pt x="31" y="0"/>
                  </a:cubicBezTo>
                  <a:cubicBezTo>
                    <a:pt x="9" y="1"/>
                    <a:pt x="2" y="22"/>
                    <a:pt x="1" y="29"/>
                  </a:cubicBezTo>
                  <a:cubicBezTo>
                    <a:pt x="1" y="31"/>
                    <a:pt x="0" y="32"/>
                    <a:pt x="0" y="32"/>
                  </a:cubicBezTo>
                  <a:cubicBezTo>
                    <a:pt x="0" y="871"/>
                    <a:pt x="0" y="871"/>
                    <a:pt x="0" y="871"/>
                  </a:cubicBezTo>
                  <a:cubicBezTo>
                    <a:pt x="2" y="871"/>
                    <a:pt x="2" y="871"/>
                    <a:pt x="2" y="871"/>
                  </a:cubicBezTo>
                  <a:cubicBezTo>
                    <a:pt x="64" y="871"/>
                    <a:pt x="64" y="871"/>
                    <a:pt x="64" y="871"/>
                  </a:cubicBezTo>
                  <a:cubicBezTo>
                    <a:pt x="64" y="32"/>
                    <a:pt x="64" y="32"/>
                    <a:pt x="64" y="32"/>
                  </a:cubicBezTo>
                  <a:cubicBezTo>
                    <a:pt x="64" y="32"/>
                    <a:pt x="62" y="24"/>
                    <a:pt x="58" y="16"/>
                  </a:cubicBezTo>
                  <a:cubicBezTo>
                    <a:pt x="53" y="8"/>
                    <a:pt x="45" y="0"/>
                    <a:pt x="32" y="0"/>
                  </a:cubicBezTo>
                </a:path>
              </a:pathLst>
            </a:custGeom>
            <a:solidFill>
              <a:srgbClr val="00A39E"/>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26" name="Freeform 39"/>
            <p:cNvSpPr>
              <a:spLocks/>
            </p:cNvSpPr>
            <p:nvPr/>
          </p:nvSpPr>
          <p:spPr bwMode="auto">
            <a:xfrm>
              <a:off x="5143344" y="5038865"/>
              <a:ext cx="65306" cy="184472"/>
            </a:xfrm>
            <a:custGeom>
              <a:avLst/>
              <a:gdLst>
                <a:gd name="T0" fmla="*/ 7 w 41"/>
                <a:gd name="T1" fmla="*/ 0 h 116"/>
                <a:gd name="T2" fmla="*/ 0 w 41"/>
                <a:gd name="T3" fmla="*/ 0 h 116"/>
                <a:gd name="T4" fmla="*/ 0 w 41"/>
                <a:gd name="T5" fmla="*/ 116 h 116"/>
                <a:gd name="T6" fmla="*/ 6 w 41"/>
                <a:gd name="T7" fmla="*/ 116 h 116"/>
                <a:gd name="T8" fmla="*/ 41 w 41"/>
                <a:gd name="T9" fmla="*/ 113 h 116"/>
                <a:gd name="T10" fmla="*/ 41 w 41"/>
                <a:gd name="T11" fmla="*/ 113 h 116"/>
                <a:gd name="T12" fmla="*/ 7 w 41"/>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1" h="116">
                  <a:moveTo>
                    <a:pt x="7" y="0"/>
                  </a:moveTo>
                  <a:cubicBezTo>
                    <a:pt x="0" y="0"/>
                    <a:pt x="0" y="0"/>
                    <a:pt x="0" y="0"/>
                  </a:cubicBezTo>
                  <a:cubicBezTo>
                    <a:pt x="0" y="116"/>
                    <a:pt x="0" y="116"/>
                    <a:pt x="0" y="116"/>
                  </a:cubicBezTo>
                  <a:cubicBezTo>
                    <a:pt x="2" y="116"/>
                    <a:pt x="4" y="116"/>
                    <a:pt x="6" y="116"/>
                  </a:cubicBezTo>
                  <a:cubicBezTo>
                    <a:pt x="16" y="116"/>
                    <a:pt x="28" y="115"/>
                    <a:pt x="41" y="113"/>
                  </a:cubicBezTo>
                  <a:cubicBezTo>
                    <a:pt x="41" y="113"/>
                    <a:pt x="41" y="113"/>
                    <a:pt x="41" y="113"/>
                  </a:cubicBezTo>
                  <a:cubicBezTo>
                    <a:pt x="7" y="0"/>
                    <a:pt x="7" y="0"/>
                    <a:pt x="7" y="0"/>
                  </a:cubicBezTo>
                </a:path>
              </a:pathLst>
            </a:custGeom>
            <a:solidFill>
              <a:srgbClr val="00A39E"/>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grpSp>
      <p:grpSp>
        <p:nvGrpSpPr>
          <p:cNvPr id="427" name="Group 4"/>
          <p:cNvGrpSpPr/>
          <p:nvPr userDrawn="1"/>
        </p:nvGrpSpPr>
        <p:grpSpPr>
          <a:xfrm rot="10800000" flipV="1">
            <a:off x="10315377" y="6225656"/>
            <a:ext cx="412599" cy="1299094"/>
            <a:chOff x="5502862" y="5355294"/>
            <a:chExt cx="412706" cy="1502706"/>
          </a:xfrm>
        </p:grpSpPr>
        <p:sp>
          <p:nvSpPr>
            <p:cNvPr id="428" name="Freeform 23"/>
            <p:cNvSpPr>
              <a:spLocks/>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29" name="Freeform 24"/>
            <p:cNvSpPr>
              <a:spLocks/>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30" name="Freeform 25"/>
            <p:cNvSpPr>
              <a:spLocks/>
            </p:cNvSpPr>
            <p:nvPr/>
          </p:nvSpPr>
          <p:spPr bwMode="auto">
            <a:xfrm>
              <a:off x="5601831" y="5786851"/>
              <a:ext cx="125899" cy="1068456"/>
            </a:xfrm>
            <a:custGeom>
              <a:avLst/>
              <a:gdLst>
                <a:gd name="T0" fmla="*/ 79 w 79"/>
                <a:gd name="T1" fmla="*/ 671 h 671"/>
                <a:gd name="T2" fmla="*/ 0 w 79"/>
                <a:gd name="T3" fmla="*/ 671 h 671"/>
                <a:gd name="T4" fmla="*/ 0 w 79"/>
                <a:gd name="T5" fmla="*/ 32 h 671"/>
                <a:gd name="T6" fmla="*/ 38 w 79"/>
                <a:gd name="T7" fmla="*/ 1 h 671"/>
                <a:gd name="T8" fmla="*/ 79 w 79"/>
                <a:gd name="T9" fmla="*/ 32 h 671"/>
                <a:gd name="T10" fmla="*/ 79 w 79"/>
                <a:gd name="T11" fmla="*/ 671 h 671"/>
              </a:gdLst>
              <a:ahLst/>
              <a:cxnLst>
                <a:cxn ang="0">
                  <a:pos x="T0" y="T1"/>
                </a:cxn>
                <a:cxn ang="0">
                  <a:pos x="T2" y="T3"/>
                </a:cxn>
                <a:cxn ang="0">
                  <a:pos x="T4" y="T5"/>
                </a:cxn>
                <a:cxn ang="0">
                  <a:pos x="T6" y="T7"/>
                </a:cxn>
                <a:cxn ang="0">
                  <a:pos x="T8" y="T9"/>
                </a:cxn>
                <a:cxn ang="0">
                  <a:pos x="T10" y="T11"/>
                </a:cxn>
              </a:cxnLst>
              <a:rect l="0" t="0" r="r" b="b"/>
              <a:pathLst>
                <a:path w="79" h="671">
                  <a:moveTo>
                    <a:pt x="79" y="671"/>
                  </a:moveTo>
                  <a:cubicBezTo>
                    <a:pt x="0" y="671"/>
                    <a:pt x="0" y="671"/>
                    <a:pt x="0" y="671"/>
                  </a:cubicBezTo>
                  <a:cubicBezTo>
                    <a:pt x="0" y="32"/>
                    <a:pt x="0" y="32"/>
                    <a:pt x="0" y="32"/>
                  </a:cubicBezTo>
                  <a:cubicBezTo>
                    <a:pt x="0" y="32"/>
                    <a:pt x="5" y="1"/>
                    <a:pt x="38" y="1"/>
                  </a:cubicBezTo>
                  <a:cubicBezTo>
                    <a:pt x="72" y="0"/>
                    <a:pt x="79" y="32"/>
                    <a:pt x="79" y="32"/>
                  </a:cubicBezTo>
                  <a:cubicBezTo>
                    <a:pt x="79" y="671"/>
                    <a:pt x="79" y="671"/>
                    <a:pt x="79" y="671"/>
                  </a:cubicBezTo>
                </a:path>
              </a:pathLst>
            </a:custGeom>
            <a:solidFill>
              <a:srgbClr val="82B732">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31" name="Freeform 26"/>
            <p:cNvSpPr>
              <a:spLocks/>
            </p:cNvSpPr>
            <p:nvPr/>
          </p:nvSpPr>
          <p:spPr bwMode="auto">
            <a:xfrm>
              <a:off x="5724363"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B59B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32" name="Freeform 27"/>
            <p:cNvSpPr>
              <a:spLocks/>
            </p:cNvSpPr>
            <p:nvPr/>
          </p:nvSpPr>
          <p:spPr bwMode="auto">
            <a:xfrm>
              <a:off x="5502862"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82B732">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33" name="Freeform 28"/>
            <p:cNvSpPr>
              <a:spLocks/>
            </p:cNvSpPr>
            <p:nvPr/>
          </p:nvSpPr>
          <p:spPr bwMode="auto">
            <a:xfrm>
              <a:off x="5599811" y="5357314"/>
              <a:ext cx="130611" cy="189185"/>
            </a:xfrm>
            <a:custGeom>
              <a:avLst/>
              <a:gdLst>
                <a:gd name="T0" fmla="*/ 0 w 82"/>
                <a:gd name="T1" fmla="*/ 110 h 119"/>
                <a:gd name="T2" fmla="*/ 82 w 82"/>
                <a:gd name="T3" fmla="*/ 111 h 119"/>
                <a:gd name="T4" fmla="*/ 48 w 82"/>
                <a:gd name="T5" fmla="*/ 0 h 119"/>
                <a:gd name="T6" fmla="*/ 28 w 82"/>
                <a:gd name="T7" fmla="*/ 0 h 119"/>
                <a:gd name="T8" fmla="*/ 0 w 82"/>
                <a:gd name="T9" fmla="*/ 110 h 119"/>
              </a:gdLst>
              <a:ahLst/>
              <a:cxnLst>
                <a:cxn ang="0">
                  <a:pos x="T0" y="T1"/>
                </a:cxn>
                <a:cxn ang="0">
                  <a:pos x="T2" y="T3"/>
                </a:cxn>
                <a:cxn ang="0">
                  <a:pos x="T4" y="T5"/>
                </a:cxn>
                <a:cxn ang="0">
                  <a:pos x="T6" y="T7"/>
                </a:cxn>
                <a:cxn ang="0">
                  <a:pos x="T8" y="T9"/>
                </a:cxn>
              </a:cxnLst>
              <a:rect l="0" t="0" r="r" b="b"/>
              <a:pathLst>
                <a:path w="82" h="119">
                  <a:moveTo>
                    <a:pt x="0" y="110"/>
                  </a:moveTo>
                  <a:cubicBezTo>
                    <a:pt x="0" y="110"/>
                    <a:pt x="39" y="119"/>
                    <a:pt x="82" y="111"/>
                  </a:cubicBezTo>
                  <a:cubicBezTo>
                    <a:pt x="48" y="0"/>
                    <a:pt x="48" y="0"/>
                    <a:pt x="48" y="0"/>
                  </a:cubicBezTo>
                  <a:cubicBezTo>
                    <a:pt x="28" y="0"/>
                    <a:pt x="28" y="0"/>
                    <a:pt x="28" y="0"/>
                  </a:cubicBezTo>
                  <a:cubicBezTo>
                    <a:pt x="0" y="110"/>
                    <a:pt x="0" y="110"/>
                    <a:pt x="0" y="110"/>
                  </a:cubicBezTo>
                </a:path>
              </a:pathLst>
            </a:custGeom>
            <a:solidFill>
              <a:srgbClr val="82B732">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34" name="Freeform 40"/>
            <p:cNvSpPr>
              <a:spLocks/>
            </p:cNvSpPr>
            <p:nvPr/>
          </p:nvSpPr>
          <p:spPr bwMode="auto">
            <a:xfrm>
              <a:off x="5665117" y="5355294"/>
              <a:ext cx="250451" cy="1502706"/>
            </a:xfrm>
            <a:custGeom>
              <a:avLst/>
              <a:gdLst>
                <a:gd name="T0" fmla="*/ 34 w 157"/>
                <a:gd name="T1" fmla="*/ 0 h 944"/>
                <a:gd name="T2" fmla="*/ 0 w 157"/>
                <a:gd name="T3" fmla="*/ 1 h 944"/>
                <a:gd name="T4" fmla="*/ 0 w 157"/>
                <a:gd name="T5" fmla="*/ 1 h 944"/>
                <a:gd name="T6" fmla="*/ 7 w 157"/>
                <a:gd name="T7" fmla="*/ 1 h 944"/>
                <a:gd name="T8" fmla="*/ 41 w 157"/>
                <a:gd name="T9" fmla="*/ 112 h 944"/>
                <a:gd name="T10" fmla="*/ 40 w 157"/>
                <a:gd name="T11" fmla="*/ 113 h 944"/>
                <a:gd name="T12" fmla="*/ 95 w 157"/>
                <a:gd name="T13" fmla="*/ 284 h 944"/>
                <a:gd name="T14" fmla="*/ 94 w 157"/>
                <a:gd name="T15" fmla="*/ 286 h 944"/>
                <a:gd name="T16" fmla="*/ 100 w 157"/>
                <a:gd name="T17" fmla="*/ 301 h 944"/>
                <a:gd name="T18" fmla="*/ 100 w 157"/>
                <a:gd name="T19" fmla="*/ 941 h 944"/>
                <a:gd name="T20" fmla="*/ 39 w 157"/>
                <a:gd name="T21" fmla="*/ 941 h 944"/>
                <a:gd name="T22" fmla="*/ 39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7" y="1"/>
                    <a:pt x="7" y="1"/>
                    <a:pt x="7" y="1"/>
                  </a:cubicBezTo>
                  <a:cubicBezTo>
                    <a:pt x="41" y="112"/>
                    <a:pt x="41" y="112"/>
                    <a:pt x="41" y="112"/>
                  </a:cubicBezTo>
                  <a:cubicBezTo>
                    <a:pt x="41" y="112"/>
                    <a:pt x="41" y="113"/>
                    <a:pt x="40" y="113"/>
                  </a:cubicBezTo>
                  <a:cubicBezTo>
                    <a:pt x="95" y="284"/>
                    <a:pt x="95" y="284"/>
                    <a:pt x="95" y="284"/>
                  </a:cubicBezTo>
                  <a:cubicBezTo>
                    <a:pt x="94" y="286"/>
                    <a:pt x="94" y="286"/>
                    <a:pt x="94" y="286"/>
                  </a:cubicBezTo>
                  <a:cubicBezTo>
                    <a:pt x="98" y="293"/>
                    <a:pt x="100" y="301"/>
                    <a:pt x="100" y="301"/>
                  </a:cubicBezTo>
                  <a:cubicBezTo>
                    <a:pt x="100" y="941"/>
                    <a:pt x="100" y="941"/>
                    <a:pt x="100" y="941"/>
                  </a:cubicBezTo>
                  <a:cubicBezTo>
                    <a:pt x="39" y="941"/>
                    <a:pt x="39" y="941"/>
                    <a:pt x="39" y="941"/>
                  </a:cubicBezTo>
                  <a:cubicBezTo>
                    <a:pt x="39" y="942"/>
                    <a:pt x="39" y="942"/>
                    <a:pt x="39"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35" name="Freeform 41"/>
            <p:cNvSpPr>
              <a:spLocks/>
            </p:cNvSpPr>
            <p:nvPr/>
          </p:nvSpPr>
          <p:spPr bwMode="auto">
            <a:xfrm>
              <a:off x="5665117" y="5535727"/>
              <a:ext cx="151482" cy="295559"/>
            </a:xfrm>
            <a:custGeom>
              <a:avLst/>
              <a:gdLst>
                <a:gd name="T0" fmla="*/ 40 w 95"/>
                <a:gd name="T1" fmla="*/ 0 h 186"/>
                <a:gd name="T2" fmla="*/ 6 w 95"/>
                <a:gd name="T3" fmla="*/ 2 h 186"/>
                <a:gd name="T4" fmla="*/ 0 w 95"/>
                <a:gd name="T5" fmla="*/ 2 h 186"/>
                <a:gd name="T6" fmla="*/ 0 w 95"/>
                <a:gd name="T7" fmla="*/ 159 h 186"/>
                <a:gd name="T8" fmla="*/ 37 w 95"/>
                <a:gd name="T9" fmla="*/ 186 h 186"/>
                <a:gd name="T10" fmla="*/ 68 w 95"/>
                <a:gd name="T11" fmla="*/ 156 h 186"/>
                <a:gd name="T12" fmla="*/ 68 w 95"/>
                <a:gd name="T13" fmla="*/ 156 h 186"/>
                <a:gd name="T14" fmla="*/ 94 w 95"/>
                <a:gd name="T15" fmla="*/ 173 h 186"/>
                <a:gd name="T16" fmla="*/ 95 w 95"/>
                <a:gd name="T17" fmla="*/ 171 h 186"/>
                <a:gd name="T18" fmla="*/ 40 w 95"/>
                <a:gd name="T19"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186">
                  <a:moveTo>
                    <a:pt x="40" y="0"/>
                  </a:moveTo>
                  <a:cubicBezTo>
                    <a:pt x="28" y="2"/>
                    <a:pt x="16" y="2"/>
                    <a:pt x="6" y="2"/>
                  </a:cubicBezTo>
                  <a:cubicBezTo>
                    <a:pt x="4" y="2"/>
                    <a:pt x="2" y="2"/>
                    <a:pt x="0" y="2"/>
                  </a:cubicBezTo>
                  <a:cubicBezTo>
                    <a:pt x="0" y="159"/>
                    <a:pt x="0" y="159"/>
                    <a:pt x="0" y="159"/>
                  </a:cubicBezTo>
                  <a:cubicBezTo>
                    <a:pt x="24" y="159"/>
                    <a:pt x="34" y="177"/>
                    <a:pt x="37" y="186"/>
                  </a:cubicBezTo>
                  <a:cubicBezTo>
                    <a:pt x="39" y="179"/>
                    <a:pt x="45" y="157"/>
                    <a:pt x="68" y="156"/>
                  </a:cubicBezTo>
                  <a:cubicBezTo>
                    <a:pt x="68" y="156"/>
                    <a:pt x="68" y="156"/>
                    <a:pt x="68" y="156"/>
                  </a:cubicBezTo>
                  <a:cubicBezTo>
                    <a:pt x="82" y="156"/>
                    <a:pt x="89" y="165"/>
                    <a:pt x="94" y="173"/>
                  </a:cubicBezTo>
                  <a:cubicBezTo>
                    <a:pt x="95" y="171"/>
                    <a:pt x="95" y="171"/>
                    <a:pt x="95" y="171"/>
                  </a:cubicBezTo>
                  <a:cubicBezTo>
                    <a:pt x="40" y="0"/>
                    <a:pt x="40" y="0"/>
                    <a:pt x="40"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36" name="Freeform 42"/>
            <p:cNvSpPr>
              <a:spLocks/>
            </p:cNvSpPr>
            <p:nvPr/>
          </p:nvSpPr>
          <p:spPr bwMode="auto">
            <a:xfrm>
              <a:off x="5679185" y="5788871"/>
              <a:ext cx="62613" cy="1066436"/>
            </a:xfrm>
            <a:custGeom>
              <a:avLst/>
              <a:gdLst>
                <a:gd name="T0" fmla="*/ 0 w 39"/>
                <a:gd name="T1" fmla="*/ 0 h 670"/>
                <a:gd name="T2" fmla="*/ 0 w 39"/>
                <a:gd name="T3" fmla="*/ 670 h 670"/>
                <a:gd name="T4" fmla="*/ 39 w 39"/>
                <a:gd name="T5" fmla="*/ 670 h 670"/>
                <a:gd name="T6" fmla="*/ 39 w 39"/>
                <a:gd name="T7" fmla="*/ 669 h 670"/>
                <a:gd name="T8" fmla="*/ 37 w 39"/>
                <a:gd name="T9" fmla="*/ 669 h 670"/>
                <a:gd name="T10" fmla="*/ 37 w 39"/>
                <a:gd name="T11" fmla="*/ 29 h 670"/>
                <a:gd name="T12" fmla="*/ 37 w 39"/>
                <a:gd name="T13" fmla="*/ 27 h 670"/>
                <a:gd name="T14" fmla="*/ 0 w 39"/>
                <a:gd name="T15" fmla="*/ 0 h 6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670">
                  <a:moveTo>
                    <a:pt x="0" y="0"/>
                  </a:moveTo>
                  <a:cubicBezTo>
                    <a:pt x="0" y="670"/>
                    <a:pt x="0" y="670"/>
                    <a:pt x="0" y="670"/>
                  </a:cubicBezTo>
                  <a:cubicBezTo>
                    <a:pt x="39" y="670"/>
                    <a:pt x="39" y="670"/>
                    <a:pt x="39" y="670"/>
                  </a:cubicBezTo>
                  <a:cubicBezTo>
                    <a:pt x="39" y="669"/>
                    <a:pt x="39" y="669"/>
                    <a:pt x="39" y="669"/>
                  </a:cubicBezTo>
                  <a:cubicBezTo>
                    <a:pt x="37" y="669"/>
                    <a:pt x="37" y="669"/>
                    <a:pt x="37" y="669"/>
                  </a:cubicBezTo>
                  <a:cubicBezTo>
                    <a:pt x="37" y="29"/>
                    <a:pt x="37" y="29"/>
                    <a:pt x="37" y="29"/>
                  </a:cubicBezTo>
                  <a:cubicBezTo>
                    <a:pt x="37" y="29"/>
                    <a:pt x="37" y="28"/>
                    <a:pt x="37" y="27"/>
                  </a:cubicBezTo>
                  <a:cubicBezTo>
                    <a:pt x="34" y="18"/>
                    <a:pt x="24" y="0"/>
                    <a:pt x="0" y="0"/>
                  </a:cubicBezTo>
                </a:path>
              </a:pathLst>
            </a:custGeom>
            <a:solidFill>
              <a:srgbClr val="82B73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37" name="Freeform 43"/>
            <p:cNvSpPr>
              <a:spLocks/>
            </p:cNvSpPr>
            <p:nvPr/>
          </p:nvSpPr>
          <p:spPr bwMode="auto">
            <a:xfrm>
              <a:off x="5724363"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2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2" y="672"/>
                    <a:pt x="2" y="672"/>
                    <a:pt x="2"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82B73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38" name="Freeform 44"/>
            <p:cNvSpPr>
              <a:spLocks/>
            </p:cNvSpPr>
            <p:nvPr/>
          </p:nvSpPr>
          <p:spPr bwMode="auto">
            <a:xfrm>
              <a:off x="5665117" y="5357314"/>
              <a:ext cx="65306" cy="181106"/>
            </a:xfrm>
            <a:custGeom>
              <a:avLst/>
              <a:gdLst>
                <a:gd name="T0" fmla="*/ 7 w 41"/>
                <a:gd name="T1" fmla="*/ 0 h 114"/>
                <a:gd name="T2" fmla="*/ 0 w 41"/>
                <a:gd name="T3" fmla="*/ 0 h 114"/>
                <a:gd name="T4" fmla="*/ 0 w 41"/>
                <a:gd name="T5" fmla="*/ 114 h 114"/>
                <a:gd name="T6" fmla="*/ 6 w 41"/>
                <a:gd name="T7" fmla="*/ 114 h 114"/>
                <a:gd name="T8" fmla="*/ 40 w 41"/>
                <a:gd name="T9" fmla="*/ 112 h 114"/>
                <a:gd name="T10" fmla="*/ 41 w 41"/>
                <a:gd name="T11" fmla="*/ 111 h 114"/>
                <a:gd name="T12" fmla="*/ 7 w 41"/>
                <a:gd name="T13" fmla="*/ 0 h 114"/>
              </a:gdLst>
              <a:ahLst/>
              <a:cxnLst>
                <a:cxn ang="0">
                  <a:pos x="T0" y="T1"/>
                </a:cxn>
                <a:cxn ang="0">
                  <a:pos x="T2" y="T3"/>
                </a:cxn>
                <a:cxn ang="0">
                  <a:pos x="T4" y="T5"/>
                </a:cxn>
                <a:cxn ang="0">
                  <a:pos x="T6" y="T7"/>
                </a:cxn>
                <a:cxn ang="0">
                  <a:pos x="T8" y="T9"/>
                </a:cxn>
                <a:cxn ang="0">
                  <a:pos x="T10" y="T11"/>
                </a:cxn>
                <a:cxn ang="0">
                  <a:pos x="T12" y="T13"/>
                </a:cxn>
              </a:cxnLst>
              <a:rect l="0" t="0" r="r" b="b"/>
              <a:pathLst>
                <a:path w="41" h="114">
                  <a:moveTo>
                    <a:pt x="7" y="0"/>
                  </a:moveTo>
                  <a:cubicBezTo>
                    <a:pt x="0" y="0"/>
                    <a:pt x="0" y="0"/>
                    <a:pt x="0" y="0"/>
                  </a:cubicBezTo>
                  <a:cubicBezTo>
                    <a:pt x="0" y="114"/>
                    <a:pt x="0" y="114"/>
                    <a:pt x="0" y="114"/>
                  </a:cubicBezTo>
                  <a:cubicBezTo>
                    <a:pt x="2" y="114"/>
                    <a:pt x="4" y="114"/>
                    <a:pt x="6" y="114"/>
                  </a:cubicBezTo>
                  <a:cubicBezTo>
                    <a:pt x="16" y="114"/>
                    <a:pt x="28" y="114"/>
                    <a:pt x="40" y="112"/>
                  </a:cubicBezTo>
                  <a:cubicBezTo>
                    <a:pt x="41" y="112"/>
                    <a:pt x="41" y="111"/>
                    <a:pt x="41" y="111"/>
                  </a:cubicBezTo>
                  <a:cubicBezTo>
                    <a:pt x="7" y="0"/>
                    <a:pt x="7" y="0"/>
                    <a:pt x="7" y="0"/>
                  </a:cubicBezTo>
                </a:path>
              </a:pathLst>
            </a:custGeom>
            <a:solidFill>
              <a:srgbClr val="82B73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grpSp>
      <p:grpSp>
        <p:nvGrpSpPr>
          <p:cNvPr id="439" name="Group 7"/>
          <p:cNvGrpSpPr/>
          <p:nvPr userDrawn="1"/>
        </p:nvGrpSpPr>
        <p:grpSpPr>
          <a:xfrm rot="10800000" flipV="1">
            <a:off x="9127403" y="6225656"/>
            <a:ext cx="407214" cy="1295020"/>
            <a:chOff x="6959786" y="5355294"/>
            <a:chExt cx="407320" cy="1502706"/>
          </a:xfrm>
        </p:grpSpPr>
        <p:sp>
          <p:nvSpPr>
            <p:cNvPr id="440" name="Freeform 17"/>
            <p:cNvSpPr>
              <a:spLocks/>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41" name="Freeform 18"/>
            <p:cNvSpPr>
              <a:spLocks/>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42" name="Freeform 19"/>
            <p:cNvSpPr>
              <a:spLocks/>
            </p:cNvSpPr>
            <p:nvPr/>
          </p:nvSpPr>
          <p:spPr bwMode="auto">
            <a:xfrm>
              <a:off x="7058755" y="5786851"/>
              <a:ext cx="123879" cy="1068456"/>
            </a:xfrm>
            <a:custGeom>
              <a:avLst/>
              <a:gdLst>
                <a:gd name="T0" fmla="*/ 78 w 78"/>
                <a:gd name="T1" fmla="*/ 671 h 671"/>
                <a:gd name="T2" fmla="*/ 0 w 78"/>
                <a:gd name="T3" fmla="*/ 671 h 671"/>
                <a:gd name="T4" fmla="*/ 0 w 78"/>
                <a:gd name="T5" fmla="*/ 32 h 671"/>
                <a:gd name="T6" fmla="*/ 38 w 78"/>
                <a:gd name="T7" fmla="*/ 1 h 671"/>
                <a:gd name="T8" fmla="*/ 78 w 78"/>
                <a:gd name="T9" fmla="*/ 32 h 671"/>
                <a:gd name="T10" fmla="*/ 78 w 78"/>
                <a:gd name="T11" fmla="*/ 671 h 671"/>
              </a:gdLst>
              <a:ahLst/>
              <a:cxnLst>
                <a:cxn ang="0">
                  <a:pos x="T0" y="T1"/>
                </a:cxn>
                <a:cxn ang="0">
                  <a:pos x="T2" y="T3"/>
                </a:cxn>
                <a:cxn ang="0">
                  <a:pos x="T4" y="T5"/>
                </a:cxn>
                <a:cxn ang="0">
                  <a:pos x="T6" y="T7"/>
                </a:cxn>
                <a:cxn ang="0">
                  <a:pos x="T8" y="T9"/>
                </a:cxn>
                <a:cxn ang="0">
                  <a:pos x="T10" y="T11"/>
                </a:cxn>
              </a:cxnLst>
              <a:rect l="0" t="0" r="r" b="b"/>
              <a:pathLst>
                <a:path w="78" h="671">
                  <a:moveTo>
                    <a:pt x="78" y="671"/>
                  </a:moveTo>
                  <a:cubicBezTo>
                    <a:pt x="0" y="671"/>
                    <a:pt x="0" y="671"/>
                    <a:pt x="0" y="671"/>
                  </a:cubicBezTo>
                  <a:cubicBezTo>
                    <a:pt x="0" y="32"/>
                    <a:pt x="0" y="32"/>
                    <a:pt x="0" y="32"/>
                  </a:cubicBezTo>
                  <a:cubicBezTo>
                    <a:pt x="0" y="32"/>
                    <a:pt x="4" y="1"/>
                    <a:pt x="38" y="1"/>
                  </a:cubicBezTo>
                  <a:cubicBezTo>
                    <a:pt x="72" y="0"/>
                    <a:pt x="78" y="32"/>
                    <a:pt x="78" y="32"/>
                  </a:cubicBezTo>
                  <a:cubicBezTo>
                    <a:pt x="78" y="671"/>
                    <a:pt x="78" y="671"/>
                    <a:pt x="78" y="671"/>
                  </a:cubicBezTo>
                </a:path>
              </a:pathLst>
            </a:custGeom>
            <a:solidFill>
              <a:srgbClr val="44546A">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43" name="Freeform 20"/>
            <p:cNvSpPr>
              <a:spLocks/>
            </p:cNvSpPr>
            <p:nvPr/>
          </p:nvSpPr>
          <p:spPr bwMode="auto">
            <a:xfrm>
              <a:off x="7181287"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F778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44" name="Freeform 21"/>
            <p:cNvSpPr>
              <a:spLocks/>
            </p:cNvSpPr>
            <p:nvPr/>
          </p:nvSpPr>
          <p:spPr bwMode="auto">
            <a:xfrm>
              <a:off x="6959786"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44546A">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45" name="Freeform 22"/>
            <p:cNvSpPr>
              <a:spLocks/>
            </p:cNvSpPr>
            <p:nvPr/>
          </p:nvSpPr>
          <p:spPr bwMode="auto">
            <a:xfrm>
              <a:off x="7056735" y="5357314"/>
              <a:ext cx="130611" cy="191204"/>
            </a:xfrm>
            <a:custGeom>
              <a:avLst/>
              <a:gdLst>
                <a:gd name="T0" fmla="*/ 0 w 82"/>
                <a:gd name="T1" fmla="*/ 110 h 120"/>
                <a:gd name="T2" fmla="*/ 82 w 82"/>
                <a:gd name="T3" fmla="*/ 112 h 120"/>
                <a:gd name="T4" fmla="*/ 48 w 82"/>
                <a:gd name="T5" fmla="*/ 0 h 120"/>
                <a:gd name="T6" fmla="*/ 28 w 82"/>
                <a:gd name="T7" fmla="*/ 0 h 120"/>
                <a:gd name="T8" fmla="*/ 0 w 82"/>
                <a:gd name="T9" fmla="*/ 110 h 120"/>
              </a:gdLst>
              <a:ahLst/>
              <a:cxnLst>
                <a:cxn ang="0">
                  <a:pos x="T0" y="T1"/>
                </a:cxn>
                <a:cxn ang="0">
                  <a:pos x="T2" y="T3"/>
                </a:cxn>
                <a:cxn ang="0">
                  <a:pos x="T4" y="T5"/>
                </a:cxn>
                <a:cxn ang="0">
                  <a:pos x="T6" y="T7"/>
                </a:cxn>
                <a:cxn ang="0">
                  <a:pos x="T8" y="T9"/>
                </a:cxn>
              </a:cxnLst>
              <a:rect l="0" t="0" r="r" b="b"/>
              <a:pathLst>
                <a:path w="82" h="120">
                  <a:moveTo>
                    <a:pt x="0" y="110"/>
                  </a:moveTo>
                  <a:cubicBezTo>
                    <a:pt x="0" y="110"/>
                    <a:pt x="39" y="120"/>
                    <a:pt x="82" y="112"/>
                  </a:cubicBezTo>
                  <a:cubicBezTo>
                    <a:pt x="48" y="0"/>
                    <a:pt x="48" y="0"/>
                    <a:pt x="48" y="0"/>
                  </a:cubicBezTo>
                  <a:cubicBezTo>
                    <a:pt x="28" y="0"/>
                    <a:pt x="28" y="0"/>
                    <a:pt x="28" y="0"/>
                  </a:cubicBezTo>
                  <a:cubicBezTo>
                    <a:pt x="0" y="110"/>
                    <a:pt x="0" y="110"/>
                    <a:pt x="0" y="110"/>
                  </a:cubicBezTo>
                </a:path>
              </a:pathLst>
            </a:custGeom>
            <a:solidFill>
              <a:srgbClr val="44546A">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46" name="Freeform 45"/>
            <p:cNvSpPr>
              <a:spLocks/>
            </p:cNvSpPr>
            <p:nvPr/>
          </p:nvSpPr>
          <p:spPr bwMode="auto">
            <a:xfrm>
              <a:off x="7117328" y="5355294"/>
              <a:ext cx="249778" cy="1502706"/>
            </a:xfrm>
            <a:custGeom>
              <a:avLst/>
              <a:gdLst>
                <a:gd name="T0" fmla="*/ 34 w 157"/>
                <a:gd name="T1" fmla="*/ 0 h 944"/>
                <a:gd name="T2" fmla="*/ 0 w 157"/>
                <a:gd name="T3" fmla="*/ 1 h 944"/>
                <a:gd name="T4" fmla="*/ 0 w 157"/>
                <a:gd name="T5" fmla="*/ 1 h 944"/>
                <a:gd name="T6" fmla="*/ 10 w 157"/>
                <a:gd name="T7" fmla="*/ 1 h 944"/>
                <a:gd name="T8" fmla="*/ 44 w 157"/>
                <a:gd name="T9" fmla="*/ 113 h 944"/>
                <a:gd name="T10" fmla="*/ 44 w 157"/>
                <a:gd name="T11" fmla="*/ 113 h 944"/>
                <a:gd name="T12" fmla="*/ 98 w 157"/>
                <a:gd name="T13" fmla="*/ 284 h 944"/>
                <a:gd name="T14" fmla="*/ 97 w 157"/>
                <a:gd name="T15" fmla="*/ 286 h 944"/>
                <a:gd name="T16" fmla="*/ 103 w 157"/>
                <a:gd name="T17" fmla="*/ 301 h 944"/>
                <a:gd name="T18" fmla="*/ 103 w 157"/>
                <a:gd name="T19" fmla="*/ 941 h 944"/>
                <a:gd name="T20" fmla="*/ 41 w 157"/>
                <a:gd name="T21" fmla="*/ 941 h 944"/>
                <a:gd name="T22" fmla="*/ 41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10" y="1"/>
                    <a:pt x="10" y="1"/>
                    <a:pt x="10" y="1"/>
                  </a:cubicBezTo>
                  <a:cubicBezTo>
                    <a:pt x="44" y="113"/>
                    <a:pt x="44" y="113"/>
                    <a:pt x="44" y="113"/>
                  </a:cubicBezTo>
                  <a:cubicBezTo>
                    <a:pt x="44" y="113"/>
                    <a:pt x="44" y="113"/>
                    <a:pt x="44" y="113"/>
                  </a:cubicBezTo>
                  <a:cubicBezTo>
                    <a:pt x="98" y="284"/>
                    <a:pt x="98" y="284"/>
                    <a:pt x="98" y="284"/>
                  </a:cubicBezTo>
                  <a:cubicBezTo>
                    <a:pt x="97" y="286"/>
                    <a:pt x="97" y="286"/>
                    <a:pt x="97" y="286"/>
                  </a:cubicBezTo>
                  <a:cubicBezTo>
                    <a:pt x="101" y="293"/>
                    <a:pt x="103" y="301"/>
                    <a:pt x="103" y="301"/>
                  </a:cubicBezTo>
                  <a:cubicBezTo>
                    <a:pt x="103" y="941"/>
                    <a:pt x="103" y="941"/>
                    <a:pt x="103" y="941"/>
                  </a:cubicBezTo>
                  <a:cubicBezTo>
                    <a:pt x="41" y="941"/>
                    <a:pt x="41" y="941"/>
                    <a:pt x="41" y="941"/>
                  </a:cubicBezTo>
                  <a:cubicBezTo>
                    <a:pt x="41" y="942"/>
                    <a:pt x="41" y="942"/>
                    <a:pt x="41"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47" name="Freeform 46"/>
            <p:cNvSpPr>
              <a:spLocks/>
            </p:cNvSpPr>
            <p:nvPr/>
          </p:nvSpPr>
          <p:spPr bwMode="auto">
            <a:xfrm>
              <a:off x="7117328" y="5535727"/>
              <a:ext cx="156195" cy="295559"/>
            </a:xfrm>
            <a:custGeom>
              <a:avLst/>
              <a:gdLst>
                <a:gd name="T0" fmla="*/ 44 w 98"/>
                <a:gd name="T1" fmla="*/ 0 h 186"/>
                <a:gd name="T2" fmla="*/ 9 w 98"/>
                <a:gd name="T3" fmla="*/ 3 h 186"/>
                <a:gd name="T4" fmla="*/ 0 w 98"/>
                <a:gd name="T5" fmla="*/ 3 h 186"/>
                <a:gd name="T6" fmla="*/ 0 w 98"/>
                <a:gd name="T7" fmla="*/ 159 h 186"/>
                <a:gd name="T8" fmla="*/ 1 w 98"/>
                <a:gd name="T9" fmla="*/ 159 h 186"/>
                <a:gd name="T10" fmla="*/ 2 w 98"/>
                <a:gd name="T11" fmla="*/ 159 h 186"/>
                <a:gd name="T12" fmla="*/ 40 w 98"/>
                <a:gd name="T13" fmla="*/ 186 h 186"/>
                <a:gd name="T14" fmla="*/ 71 w 98"/>
                <a:gd name="T15" fmla="*/ 156 h 186"/>
                <a:gd name="T16" fmla="*/ 71 w 98"/>
                <a:gd name="T17" fmla="*/ 156 h 186"/>
                <a:gd name="T18" fmla="*/ 97 w 98"/>
                <a:gd name="T19" fmla="*/ 173 h 186"/>
                <a:gd name="T20" fmla="*/ 98 w 98"/>
                <a:gd name="T21" fmla="*/ 171 h 186"/>
                <a:gd name="T22" fmla="*/ 44 w 98"/>
                <a:gd name="T23"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8" h="186">
                  <a:moveTo>
                    <a:pt x="44" y="0"/>
                  </a:moveTo>
                  <a:cubicBezTo>
                    <a:pt x="31" y="2"/>
                    <a:pt x="20" y="3"/>
                    <a:pt x="9" y="3"/>
                  </a:cubicBezTo>
                  <a:cubicBezTo>
                    <a:pt x="6" y="3"/>
                    <a:pt x="3" y="3"/>
                    <a:pt x="0" y="3"/>
                  </a:cubicBezTo>
                  <a:cubicBezTo>
                    <a:pt x="0" y="159"/>
                    <a:pt x="0" y="159"/>
                    <a:pt x="0" y="159"/>
                  </a:cubicBezTo>
                  <a:cubicBezTo>
                    <a:pt x="0" y="159"/>
                    <a:pt x="1" y="159"/>
                    <a:pt x="1" y="159"/>
                  </a:cubicBezTo>
                  <a:cubicBezTo>
                    <a:pt x="2" y="159"/>
                    <a:pt x="2" y="159"/>
                    <a:pt x="2" y="159"/>
                  </a:cubicBezTo>
                  <a:cubicBezTo>
                    <a:pt x="27" y="159"/>
                    <a:pt x="37" y="177"/>
                    <a:pt x="40" y="186"/>
                  </a:cubicBezTo>
                  <a:cubicBezTo>
                    <a:pt x="42" y="179"/>
                    <a:pt x="48" y="157"/>
                    <a:pt x="71" y="156"/>
                  </a:cubicBezTo>
                  <a:cubicBezTo>
                    <a:pt x="71" y="156"/>
                    <a:pt x="71" y="156"/>
                    <a:pt x="71" y="156"/>
                  </a:cubicBezTo>
                  <a:cubicBezTo>
                    <a:pt x="85" y="156"/>
                    <a:pt x="92" y="165"/>
                    <a:pt x="97" y="173"/>
                  </a:cubicBezTo>
                  <a:cubicBezTo>
                    <a:pt x="98" y="171"/>
                    <a:pt x="98" y="171"/>
                    <a:pt x="98" y="171"/>
                  </a:cubicBezTo>
                  <a:cubicBezTo>
                    <a:pt x="44" y="0"/>
                    <a:pt x="44" y="0"/>
                    <a:pt x="44"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48" name="Freeform 47"/>
            <p:cNvSpPr>
              <a:spLocks/>
            </p:cNvSpPr>
            <p:nvPr/>
          </p:nvSpPr>
          <p:spPr bwMode="auto">
            <a:xfrm>
              <a:off x="7117328" y="5788871"/>
              <a:ext cx="65306" cy="1066436"/>
            </a:xfrm>
            <a:custGeom>
              <a:avLst/>
              <a:gdLst>
                <a:gd name="T0" fmla="*/ 2 w 41"/>
                <a:gd name="T1" fmla="*/ 0 h 670"/>
                <a:gd name="T2" fmla="*/ 1 w 41"/>
                <a:gd name="T3" fmla="*/ 0 h 670"/>
                <a:gd name="T4" fmla="*/ 0 w 41"/>
                <a:gd name="T5" fmla="*/ 0 h 670"/>
                <a:gd name="T6" fmla="*/ 0 w 41"/>
                <a:gd name="T7" fmla="*/ 670 h 670"/>
                <a:gd name="T8" fmla="*/ 41 w 41"/>
                <a:gd name="T9" fmla="*/ 670 h 670"/>
                <a:gd name="T10" fmla="*/ 41 w 41"/>
                <a:gd name="T11" fmla="*/ 669 h 670"/>
                <a:gd name="T12" fmla="*/ 40 w 41"/>
                <a:gd name="T13" fmla="*/ 669 h 670"/>
                <a:gd name="T14" fmla="*/ 40 w 41"/>
                <a:gd name="T15" fmla="*/ 29 h 670"/>
                <a:gd name="T16" fmla="*/ 40 w 41"/>
                <a:gd name="T17" fmla="*/ 27 h 670"/>
                <a:gd name="T18" fmla="*/ 2 w 41"/>
                <a:gd name="T19" fmla="*/ 0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670">
                  <a:moveTo>
                    <a:pt x="2" y="0"/>
                  </a:moveTo>
                  <a:cubicBezTo>
                    <a:pt x="2" y="0"/>
                    <a:pt x="2" y="0"/>
                    <a:pt x="1" y="0"/>
                  </a:cubicBezTo>
                  <a:cubicBezTo>
                    <a:pt x="1" y="0"/>
                    <a:pt x="0" y="0"/>
                    <a:pt x="0" y="0"/>
                  </a:cubicBezTo>
                  <a:cubicBezTo>
                    <a:pt x="0" y="670"/>
                    <a:pt x="0" y="670"/>
                    <a:pt x="0" y="670"/>
                  </a:cubicBezTo>
                  <a:cubicBezTo>
                    <a:pt x="41" y="670"/>
                    <a:pt x="41" y="670"/>
                    <a:pt x="41" y="670"/>
                  </a:cubicBezTo>
                  <a:cubicBezTo>
                    <a:pt x="41" y="669"/>
                    <a:pt x="41" y="669"/>
                    <a:pt x="41" y="669"/>
                  </a:cubicBezTo>
                  <a:cubicBezTo>
                    <a:pt x="40" y="669"/>
                    <a:pt x="40" y="669"/>
                    <a:pt x="40" y="669"/>
                  </a:cubicBezTo>
                  <a:cubicBezTo>
                    <a:pt x="40" y="29"/>
                    <a:pt x="40" y="29"/>
                    <a:pt x="40" y="29"/>
                  </a:cubicBezTo>
                  <a:cubicBezTo>
                    <a:pt x="40" y="29"/>
                    <a:pt x="40" y="28"/>
                    <a:pt x="40" y="27"/>
                  </a:cubicBezTo>
                  <a:cubicBezTo>
                    <a:pt x="37" y="18"/>
                    <a:pt x="27" y="0"/>
                    <a:pt x="2" y="0"/>
                  </a:cubicBezTo>
                </a:path>
              </a:pathLst>
            </a:custGeom>
            <a:solidFill>
              <a:srgbClr val="44546A"/>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49" name="Freeform 48"/>
            <p:cNvSpPr>
              <a:spLocks/>
            </p:cNvSpPr>
            <p:nvPr/>
          </p:nvSpPr>
          <p:spPr bwMode="auto">
            <a:xfrm>
              <a:off x="7181287"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1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1" y="672"/>
                    <a:pt x="1" y="672"/>
                    <a:pt x="1"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44546A"/>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50" name="Freeform 49"/>
            <p:cNvSpPr>
              <a:spLocks/>
            </p:cNvSpPr>
            <p:nvPr/>
          </p:nvSpPr>
          <p:spPr bwMode="auto">
            <a:xfrm>
              <a:off x="7117328" y="5357314"/>
              <a:ext cx="70019" cy="183125"/>
            </a:xfrm>
            <a:custGeom>
              <a:avLst/>
              <a:gdLst>
                <a:gd name="T0" fmla="*/ 10 w 44"/>
                <a:gd name="T1" fmla="*/ 0 h 115"/>
                <a:gd name="T2" fmla="*/ 0 w 44"/>
                <a:gd name="T3" fmla="*/ 0 h 115"/>
                <a:gd name="T4" fmla="*/ 0 w 44"/>
                <a:gd name="T5" fmla="*/ 115 h 115"/>
                <a:gd name="T6" fmla="*/ 9 w 44"/>
                <a:gd name="T7" fmla="*/ 115 h 115"/>
                <a:gd name="T8" fmla="*/ 44 w 44"/>
                <a:gd name="T9" fmla="*/ 112 h 115"/>
                <a:gd name="T10" fmla="*/ 44 w 44"/>
                <a:gd name="T11" fmla="*/ 112 h 115"/>
                <a:gd name="T12" fmla="*/ 10 w 44"/>
                <a:gd name="T13" fmla="*/ 0 h 115"/>
              </a:gdLst>
              <a:ahLst/>
              <a:cxnLst>
                <a:cxn ang="0">
                  <a:pos x="T0" y="T1"/>
                </a:cxn>
                <a:cxn ang="0">
                  <a:pos x="T2" y="T3"/>
                </a:cxn>
                <a:cxn ang="0">
                  <a:pos x="T4" y="T5"/>
                </a:cxn>
                <a:cxn ang="0">
                  <a:pos x="T6" y="T7"/>
                </a:cxn>
                <a:cxn ang="0">
                  <a:pos x="T8" y="T9"/>
                </a:cxn>
                <a:cxn ang="0">
                  <a:pos x="T10" y="T11"/>
                </a:cxn>
                <a:cxn ang="0">
                  <a:pos x="T12" y="T13"/>
                </a:cxn>
              </a:cxnLst>
              <a:rect l="0" t="0" r="r" b="b"/>
              <a:pathLst>
                <a:path w="44" h="115">
                  <a:moveTo>
                    <a:pt x="10" y="0"/>
                  </a:moveTo>
                  <a:cubicBezTo>
                    <a:pt x="0" y="0"/>
                    <a:pt x="0" y="0"/>
                    <a:pt x="0" y="0"/>
                  </a:cubicBezTo>
                  <a:cubicBezTo>
                    <a:pt x="0" y="115"/>
                    <a:pt x="0" y="115"/>
                    <a:pt x="0" y="115"/>
                  </a:cubicBezTo>
                  <a:cubicBezTo>
                    <a:pt x="3" y="115"/>
                    <a:pt x="6" y="115"/>
                    <a:pt x="9" y="115"/>
                  </a:cubicBezTo>
                  <a:cubicBezTo>
                    <a:pt x="20" y="115"/>
                    <a:pt x="31" y="114"/>
                    <a:pt x="44" y="112"/>
                  </a:cubicBezTo>
                  <a:cubicBezTo>
                    <a:pt x="44" y="112"/>
                    <a:pt x="44" y="112"/>
                    <a:pt x="44" y="112"/>
                  </a:cubicBezTo>
                  <a:cubicBezTo>
                    <a:pt x="10" y="0"/>
                    <a:pt x="10" y="0"/>
                    <a:pt x="10" y="0"/>
                  </a:cubicBezTo>
                </a:path>
              </a:pathLst>
            </a:custGeom>
            <a:solidFill>
              <a:srgbClr val="44546A"/>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grpSp>
      <p:grpSp>
        <p:nvGrpSpPr>
          <p:cNvPr id="451" name="Group 5"/>
          <p:cNvGrpSpPr/>
          <p:nvPr userDrawn="1"/>
        </p:nvGrpSpPr>
        <p:grpSpPr>
          <a:xfrm rot="10800000" flipV="1">
            <a:off x="9691788" y="6225657"/>
            <a:ext cx="403847" cy="2106477"/>
            <a:chOff x="6007804" y="4266641"/>
            <a:chExt cx="403952" cy="2588666"/>
          </a:xfrm>
        </p:grpSpPr>
        <p:sp>
          <p:nvSpPr>
            <p:cNvPr id="452" name="Freeform 29"/>
            <p:cNvSpPr>
              <a:spLocks/>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53" name="Freeform 30"/>
            <p:cNvSpPr>
              <a:spLocks/>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54" name="Freeform 31"/>
            <p:cNvSpPr>
              <a:spLocks/>
            </p:cNvSpPr>
            <p:nvPr/>
          </p:nvSpPr>
          <p:spPr bwMode="auto">
            <a:xfrm>
              <a:off x="6104752" y="4694831"/>
              <a:ext cx="125899" cy="2160476"/>
            </a:xfrm>
            <a:custGeom>
              <a:avLst/>
              <a:gdLst>
                <a:gd name="T0" fmla="*/ 79 w 79"/>
                <a:gd name="T1" fmla="*/ 1357 h 1357"/>
                <a:gd name="T2" fmla="*/ 0 w 79"/>
                <a:gd name="T3" fmla="*/ 1357 h 1357"/>
                <a:gd name="T4" fmla="*/ 0 w 79"/>
                <a:gd name="T5" fmla="*/ 32 h 1357"/>
                <a:gd name="T6" fmla="*/ 39 w 79"/>
                <a:gd name="T7" fmla="*/ 1 h 1357"/>
                <a:gd name="T8" fmla="*/ 79 w 79"/>
                <a:gd name="T9" fmla="*/ 32 h 1357"/>
                <a:gd name="T10" fmla="*/ 79 w 79"/>
                <a:gd name="T11" fmla="*/ 1357 h 1357"/>
              </a:gdLst>
              <a:ahLst/>
              <a:cxnLst>
                <a:cxn ang="0">
                  <a:pos x="T0" y="T1"/>
                </a:cxn>
                <a:cxn ang="0">
                  <a:pos x="T2" y="T3"/>
                </a:cxn>
                <a:cxn ang="0">
                  <a:pos x="T4" y="T5"/>
                </a:cxn>
                <a:cxn ang="0">
                  <a:pos x="T6" y="T7"/>
                </a:cxn>
                <a:cxn ang="0">
                  <a:pos x="T8" y="T9"/>
                </a:cxn>
                <a:cxn ang="0">
                  <a:pos x="T10" y="T11"/>
                </a:cxn>
              </a:cxnLst>
              <a:rect l="0" t="0" r="r" b="b"/>
              <a:pathLst>
                <a:path w="79" h="1357">
                  <a:moveTo>
                    <a:pt x="79" y="1357"/>
                  </a:moveTo>
                  <a:cubicBezTo>
                    <a:pt x="0" y="1357"/>
                    <a:pt x="0" y="1357"/>
                    <a:pt x="0" y="1357"/>
                  </a:cubicBezTo>
                  <a:cubicBezTo>
                    <a:pt x="0" y="32"/>
                    <a:pt x="0" y="32"/>
                    <a:pt x="0" y="32"/>
                  </a:cubicBezTo>
                  <a:cubicBezTo>
                    <a:pt x="0" y="32"/>
                    <a:pt x="5" y="1"/>
                    <a:pt x="39" y="1"/>
                  </a:cubicBezTo>
                  <a:cubicBezTo>
                    <a:pt x="73" y="0"/>
                    <a:pt x="79" y="32"/>
                    <a:pt x="79" y="32"/>
                  </a:cubicBezTo>
                  <a:cubicBezTo>
                    <a:pt x="79" y="1357"/>
                    <a:pt x="79" y="1357"/>
                    <a:pt x="79" y="1357"/>
                  </a:cubicBezTo>
                </a:path>
              </a:pathLst>
            </a:custGeom>
            <a:solidFill>
              <a:srgbClr val="F39C11">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55" name="Freeform 32"/>
            <p:cNvSpPr>
              <a:spLocks/>
            </p:cNvSpPr>
            <p:nvPr/>
          </p:nvSpPr>
          <p:spPr bwMode="auto">
            <a:xfrm>
              <a:off x="6228631" y="4692138"/>
              <a:ext cx="100315" cy="2161149"/>
            </a:xfrm>
            <a:custGeom>
              <a:avLst/>
              <a:gdLst>
                <a:gd name="T0" fmla="*/ 63 w 63"/>
                <a:gd name="T1" fmla="*/ 1358 h 1358"/>
                <a:gd name="T2" fmla="*/ 0 w 63"/>
                <a:gd name="T3" fmla="*/ 1358 h 1358"/>
                <a:gd name="T4" fmla="*/ 0 w 63"/>
                <a:gd name="T5" fmla="*/ 32 h 1358"/>
                <a:gd name="T6" fmla="*/ 30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0" y="0"/>
                  </a:cubicBezTo>
                  <a:cubicBezTo>
                    <a:pt x="57" y="0"/>
                    <a:pt x="63" y="32"/>
                    <a:pt x="63" y="32"/>
                  </a:cubicBezTo>
                  <a:cubicBezTo>
                    <a:pt x="63" y="1358"/>
                    <a:pt x="63" y="1358"/>
                    <a:pt x="63" y="1358"/>
                  </a:cubicBezTo>
                </a:path>
              </a:pathLst>
            </a:custGeom>
            <a:solidFill>
              <a:srgbClr val="FFB1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56" name="Freeform 33"/>
            <p:cNvSpPr>
              <a:spLocks/>
            </p:cNvSpPr>
            <p:nvPr/>
          </p:nvSpPr>
          <p:spPr bwMode="auto">
            <a:xfrm>
              <a:off x="6007804" y="4692138"/>
              <a:ext cx="100315" cy="2161149"/>
            </a:xfrm>
            <a:custGeom>
              <a:avLst/>
              <a:gdLst>
                <a:gd name="T0" fmla="*/ 63 w 63"/>
                <a:gd name="T1" fmla="*/ 1358 h 1358"/>
                <a:gd name="T2" fmla="*/ 0 w 63"/>
                <a:gd name="T3" fmla="*/ 1358 h 1358"/>
                <a:gd name="T4" fmla="*/ 0 w 63"/>
                <a:gd name="T5" fmla="*/ 32 h 1358"/>
                <a:gd name="T6" fmla="*/ 31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1" y="0"/>
                  </a:cubicBezTo>
                  <a:cubicBezTo>
                    <a:pt x="58" y="0"/>
                    <a:pt x="63" y="32"/>
                    <a:pt x="63" y="32"/>
                  </a:cubicBezTo>
                  <a:lnTo>
                    <a:pt x="63" y="1358"/>
                  </a:lnTo>
                  <a:close/>
                </a:path>
              </a:pathLst>
            </a:custGeom>
            <a:solidFill>
              <a:srgbClr val="F39C11">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57" name="Freeform 34"/>
            <p:cNvSpPr>
              <a:spLocks/>
            </p:cNvSpPr>
            <p:nvPr/>
          </p:nvSpPr>
          <p:spPr bwMode="auto">
            <a:xfrm>
              <a:off x="6104752" y="4268661"/>
              <a:ext cx="129265" cy="185818"/>
            </a:xfrm>
            <a:custGeom>
              <a:avLst/>
              <a:gdLst>
                <a:gd name="T0" fmla="*/ 0 w 81"/>
                <a:gd name="T1" fmla="*/ 107 h 117"/>
                <a:gd name="T2" fmla="*/ 81 w 81"/>
                <a:gd name="T3" fmla="*/ 109 h 117"/>
                <a:gd name="T4" fmla="*/ 48 w 81"/>
                <a:gd name="T5" fmla="*/ 0 h 117"/>
                <a:gd name="T6" fmla="*/ 28 w 81"/>
                <a:gd name="T7" fmla="*/ 0 h 117"/>
                <a:gd name="T8" fmla="*/ 0 w 81"/>
                <a:gd name="T9" fmla="*/ 107 h 117"/>
              </a:gdLst>
              <a:ahLst/>
              <a:cxnLst>
                <a:cxn ang="0">
                  <a:pos x="T0" y="T1"/>
                </a:cxn>
                <a:cxn ang="0">
                  <a:pos x="T2" y="T3"/>
                </a:cxn>
                <a:cxn ang="0">
                  <a:pos x="T4" y="T5"/>
                </a:cxn>
                <a:cxn ang="0">
                  <a:pos x="T6" y="T7"/>
                </a:cxn>
                <a:cxn ang="0">
                  <a:pos x="T8" y="T9"/>
                </a:cxn>
              </a:cxnLst>
              <a:rect l="0" t="0" r="r" b="b"/>
              <a:pathLst>
                <a:path w="81" h="117">
                  <a:moveTo>
                    <a:pt x="0" y="107"/>
                  </a:moveTo>
                  <a:cubicBezTo>
                    <a:pt x="0" y="107"/>
                    <a:pt x="39" y="117"/>
                    <a:pt x="81" y="109"/>
                  </a:cubicBezTo>
                  <a:cubicBezTo>
                    <a:pt x="48" y="0"/>
                    <a:pt x="48" y="0"/>
                    <a:pt x="48" y="0"/>
                  </a:cubicBezTo>
                  <a:cubicBezTo>
                    <a:pt x="28" y="0"/>
                    <a:pt x="28" y="0"/>
                    <a:pt x="28" y="0"/>
                  </a:cubicBezTo>
                  <a:cubicBezTo>
                    <a:pt x="0" y="107"/>
                    <a:pt x="0" y="107"/>
                    <a:pt x="0" y="107"/>
                  </a:cubicBezTo>
                </a:path>
              </a:pathLst>
            </a:custGeom>
            <a:solidFill>
              <a:srgbClr val="F39C11">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58" name="Freeform 50"/>
            <p:cNvSpPr>
              <a:spLocks/>
            </p:cNvSpPr>
            <p:nvPr/>
          </p:nvSpPr>
          <p:spPr bwMode="auto">
            <a:xfrm>
              <a:off x="6173424" y="4266641"/>
              <a:ext cx="238332" cy="2588666"/>
            </a:xfrm>
            <a:custGeom>
              <a:avLst/>
              <a:gdLst>
                <a:gd name="T0" fmla="*/ 27 w 150"/>
                <a:gd name="T1" fmla="*/ 0 h 1626"/>
                <a:gd name="T2" fmla="*/ 0 w 150"/>
                <a:gd name="T3" fmla="*/ 1 h 1626"/>
                <a:gd name="T4" fmla="*/ 5 w 150"/>
                <a:gd name="T5" fmla="*/ 1 h 1626"/>
                <a:gd name="T6" fmla="*/ 38 w 150"/>
                <a:gd name="T7" fmla="*/ 110 h 1626"/>
                <a:gd name="T8" fmla="*/ 92 w 150"/>
                <a:gd name="T9" fmla="*/ 282 h 1626"/>
                <a:gd name="T10" fmla="*/ 92 w 150"/>
                <a:gd name="T11" fmla="*/ 284 h 1626"/>
                <a:gd name="T12" fmla="*/ 98 w 150"/>
                <a:gd name="T13" fmla="*/ 299 h 1626"/>
                <a:gd name="T14" fmla="*/ 98 w 150"/>
                <a:gd name="T15" fmla="*/ 1625 h 1626"/>
                <a:gd name="T16" fmla="*/ 36 w 150"/>
                <a:gd name="T17" fmla="*/ 1625 h 1626"/>
                <a:gd name="T18" fmla="*/ 36 w 150"/>
                <a:gd name="T19" fmla="*/ 1626 h 1626"/>
                <a:gd name="T20" fmla="*/ 150 w 150"/>
                <a:gd name="T21" fmla="*/ 1626 h 1626"/>
                <a:gd name="T22" fmla="*/ 135 w 150"/>
                <a:gd name="T23" fmla="*/ 290 h 1626"/>
                <a:gd name="T24" fmla="*/ 27 w 150"/>
                <a:gd name="T25" fmla="*/ 0 h 1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0" h="1626">
                  <a:moveTo>
                    <a:pt x="27" y="0"/>
                  </a:moveTo>
                  <a:cubicBezTo>
                    <a:pt x="0" y="1"/>
                    <a:pt x="0" y="1"/>
                    <a:pt x="0" y="1"/>
                  </a:cubicBezTo>
                  <a:cubicBezTo>
                    <a:pt x="5" y="1"/>
                    <a:pt x="5" y="1"/>
                    <a:pt x="5" y="1"/>
                  </a:cubicBezTo>
                  <a:cubicBezTo>
                    <a:pt x="38" y="110"/>
                    <a:pt x="38" y="110"/>
                    <a:pt x="38" y="110"/>
                  </a:cubicBezTo>
                  <a:cubicBezTo>
                    <a:pt x="92" y="282"/>
                    <a:pt x="92" y="282"/>
                    <a:pt x="92" y="282"/>
                  </a:cubicBezTo>
                  <a:cubicBezTo>
                    <a:pt x="92" y="284"/>
                    <a:pt x="92" y="284"/>
                    <a:pt x="92" y="284"/>
                  </a:cubicBezTo>
                  <a:cubicBezTo>
                    <a:pt x="96" y="291"/>
                    <a:pt x="98" y="299"/>
                    <a:pt x="98" y="299"/>
                  </a:cubicBezTo>
                  <a:cubicBezTo>
                    <a:pt x="98" y="1625"/>
                    <a:pt x="98" y="1625"/>
                    <a:pt x="98" y="1625"/>
                  </a:cubicBezTo>
                  <a:cubicBezTo>
                    <a:pt x="36" y="1625"/>
                    <a:pt x="36" y="1625"/>
                    <a:pt x="36" y="1625"/>
                  </a:cubicBezTo>
                  <a:cubicBezTo>
                    <a:pt x="36" y="1626"/>
                    <a:pt x="36" y="1626"/>
                    <a:pt x="36" y="1626"/>
                  </a:cubicBezTo>
                  <a:cubicBezTo>
                    <a:pt x="150" y="1626"/>
                    <a:pt x="150" y="1626"/>
                    <a:pt x="150" y="1626"/>
                  </a:cubicBezTo>
                  <a:cubicBezTo>
                    <a:pt x="135" y="290"/>
                    <a:pt x="135" y="290"/>
                    <a:pt x="135" y="290"/>
                  </a:cubicBezTo>
                  <a:cubicBezTo>
                    <a:pt x="27" y="0"/>
                    <a:pt x="27" y="0"/>
                    <a:pt x="27"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59" name="Freeform 51"/>
            <p:cNvSpPr>
              <a:spLocks/>
            </p:cNvSpPr>
            <p:nvPr/>
          </p:nvSpPr>
          <p:spPr bwMode="auto">
            <a:xfrm>
              <a:off x="6161979" y="4441687"/>
              <a:ext cx="157542" cy="298252"/>
            </a:xfrm>
            <a:custGeom>
              <a:avLst/>
              <a:gdLst>
                <a:gd name="T0" fmla="*/ 45 w 99"/>
                <a:gd name="T1" fmla="*/ 0 h 187"/>
                <a:gd name="T2" fmla="*/ 45 w 99"/>
                <a:gd name="T3" fmla="*/ 0 h 187"/>
                <a:gd name="T4" fmla="*/ 11 w 99"/>
                <a:gd name="T5" fmla="*/ 3 h 187"/>
                <a:gd name="T6" fmla="*/ 0 w 99"/>
                <a:gd name="T7" fmla="*/ 3 h 187"/>
                <a:gd name="T8" fmla="*/ 0 w 99"/>
                <a:gd name="T9" fmla="*/ 160 h 187"/>
                <a:gd name="T10" fmla="*/ 3 w 99"/>
                <a:gd name="T11" fmla="*/ 160 h 187"/>
                <a:gd name="T12" fmla="*/ 4 w 99"/>
                <a:gd name="T13" fmla="*/ 160 h 187"/>
                <a:gd name="T14" fmla="*/ 42 w 99"/>
                <a:gd name="T15" fmla="*/ 187 h 187"/>
                <a:gd name="T16" fmla="*/ 72 w 99"/>
                <a:gd name="T17" fmla="*/ 157 h 187"/>
                <a:gd name="T18" fmla="*/ 73 w 99"/>
                <a:gd name="T19" fmla="*/ 157 h 187"/>
                <a:gd name="T20" fmla="*/ 99 w 99"/>
                <a:gd name="T21" fmla="*/ 174 h 187"/>
                <a:gd name="T22" fmla="*/ 99 w 99"/>
                <a:gd name="T23" fmla="*/ 172 h 187"/>
                <a:gd name="T24" fmla="*/ 45 w 99"/>
                <a:gd name="T25"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187">
                  <a:moveTo>
                    <a:pt x="45" y="0"/>
                  </a:moveTo>
                  <a:cubicBezTo>
                    <a:pt x="45" y="0"/>
                    <a:pt x="45" y="0"/>
                    <a:pt x="45" y="0"/>
                  </a:cubicBezTo>
                  <a:cubicBezTo>
                    <a:pt x="33" y="2"/>
                    <a:pt x="21" y="3"/>
                    <a:pt x="11" y="3"/>
                  </a:cubicBezTo>
                  <a:cubicBezTo>
                    <a:pt x="7" y="3"/>
                    <a:pt x="3" y="3"/>
                    <a:pt x="0" y="3"/>
                  </a:cubicBezTo>
                  <a:cubicBezTo>
                    <a:pt x="0" y="160"/>
                    <a:pt x="0" y="160"/>
                    <a:pt x="0" y="160"/>
                  </a:cubicBezTo>
                  <a:cubicBezTo>
                    <a:pt x="1" y="160"/>
                    <a:pt x="2" y="160"/>
                    <a:pt x="3" y="160"/>
                  </a:cubicBezTo>
                  <a:cubicBezTo>
                    <a:pt x="3" y="160"/>
                    <a:pt x="4" y="160"/>
                    <a:pt x="4" y="160"/>
                  </a:cubicBezTo>
                  <a:cubicBezTo>
                    <a:pt x="29" y="160"/>
                    <a:pt x="39" y="178"/>
                    <a:pt x="42" y="187"/>
                  </a:cubicBezTo>
                  <a:cubicBezTo>
                    <a:pt x="44" y="179"/>
                    <a:pt x="50" y="158"/>
                    <a:pt x="72" y="157"/>
                  </a:cubicBezTo>
                  <a:cubicBezTo>
                    <a:pt x="73" y="157"/>
                    <a:pt x="73" y="157"/>
                    <a:pt x="73" y="157"/>
                  </a:cubicBezTo>
                  <a:cubicBezTo>
                    <a:pt x="87" y="157"/>
                    <a:pt x="94" y="166"/>
                    <a:pt x="99" y="174"/>
                  </a:cubicBezTo>
                  <a:cubicBezTo>
                    <a:pt x="99" y="172"/>
                    <a:pt x="99" y="172"/>
                    <a:pt x="99" y="172"/>
                  </a:cubicBezTo>
                  <a:cubicBezTo>
                    <a:pt x="45" y="0"/>
                    <a:pt x="45" y="0"/>
                    <a:pt x="45"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60" name="Freeform 52"/>
            <p:cNvSpPr>
              <a:spLocks/>
            </p:cNvSpPr>
            <p:nvPr/>
          </p:nvSpPr>
          <p:spPr bwMode="auto">
            <a:xfrm>
              <a:off x="6161979" y="4696851"/>
              <a:ext cx="68672" cy="2158456"/>
            </a:xfrm>
            <a:custGeom>
              <a:avLst/>
              <a:gdLst>
                <a:gd name="T0" fmla="*/ 4 w 43"/>
                <a:gd name="T1" fmla="*/ 0 h 1356"/>
                <a:gd name="T2" fmla="*/ 3 w 43"/>
                <a:gd name="T3" fmla="*/ 0 h 1356"/>
                <a:gd name="T4" fmla="*/ 0 w 43"/>
                <a:gd name="T5" fmla="*/ 0 h 1356"/>
                <a:gd name="T6" fmla="*/ 0 w 43"/>
                <a:gd name="T7" fmla="*/ 1356 h 1356"/>
                <a:gd name="T8" fmla="*/ 43 w 43"/>
                <a:gd name="T9" fmla="*/ 1356 h 1356"/>
                <a:gd name="T10" fmla="*/ 43 w 43"/>
                <a:gd name="T11" fmla="*/ 1355 h 1356"/>
                <a:gd name="T12" fmla="*/ 42 w 43"/>
                <a:gd name="T13" fmla="*/ 1355 h 1356"/>
                <a:gd name="T14" fmla="*/ 42 w 43"/>
                <a:gd name="T15" fmla="*/ 29 h 1356"/>
                <a:gd name="T16" fmla="*/ 42 w 43"/>
                <a:gd name="T17" fmla="*/ 27 h 1356"/>
                <a:gd name="T18" fmla="*/ 4 w 43"/>
                <a:gd name="T19"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1356">
                  <a:moveTo>
                    <a:pt x="4" y="0"/>
                  </a:moveTo>
                  <a:cubicBezTo>
                    <a:pt x="4" y="0"/>
                    <a:pt x="3" y="0"/>
                    <a:pt x="3" y="0"/>
                  </a:cubicBezTo>
                  <a:cubicBezTo>
                    <a:pt x="2" y="0"/>
                    <a:pt x="1" y="0"/>
                    <a:pt x="0" y="0"/>
                  </a:cubicBezTo>
                  <a:cubicBezTo>
                    <a:pt x="0" y="1356"/>
                    <a:pt x="0" y="1356"/>
                    <a:pt x="0" y="1356"/>
                  </a:cubicBezTo>
                  <a:cubicBezTo>
                    <a:pt x="43" y="1356"/>
                    <a:pt x="43" y="1356"/>
                    <a:pt x="43" y="1356"/>
                  </a:cubicBezTo>
                  <a:cubicBezTo>
                    <a:pt x="43" y="1355"/>
                    <a:pt x="43" y="1355"/>
                    <a:pt x="43" y="1355"/>
                  </a:cubicBezTo>
                  <a:cubicBezTo>
                    <a:pt x="42" y="1355"/>
                    <a:pt x="42" y="1355"/>
                    <a:pt x="42" y="1355"/>
                  </a:cubicBezTo>
                  <a:cubicBezTo>
                    <a:pt x="42" y="29"/>
                    <a:pt x="42" y="29"/>
                    <a:pt x="42" y="29"/>
                  </a:cubicBezTo>
                  <a:cubicBezTo>
                    <a:pt x="42" y="29"/>
                    <a:pt x="42" y="28"/>
                    <a:pt x="42" y="27"/>
                  </a:cubicBezTo>
                  <a:cubicBezTo>
                    <a:pt x="39" y="18"/>
                    <a:pt x="29" y="0"/>
                    <a:pt x="4" y="0"/>
                  </a:cubicBezTo>
                </a:path>
              </a:pathLst>
            </a:custGeom>
            <a:solidFill>
              <a:srgbClr val="F39C1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61" name="Freeform 53"/>
            <p:cNvSpPr>
              <a:spLocks/>
            </p:cNvSpPr>
            <p:nvPr/>
          </p:nvSpPr>
          <p:spPr bwMode="auto">
            <a:xfrm>
              <a:off x="6228631" y="4692138"/>
              <a:ext cx="100315" cy="2161149"/>
            </a:xfrm>
            <a:custGeom>
              <a:avLst/>
              <a:gdLst>
                <a:gd name="T0" fmla="*/ 31 w 63"/>
                <a:gd name="T1" fmla="*/ 0 h 1358"/>
                <a:gd name="T2" fmla="*/ 30 w 63"/>
                <a:gd name="T3" fmla="*/ 0 h 1358"/>
                <a:gd name="T4" fmla="*/ 0 w 63"/>
                <a:gd name="T5" fmla="*/ 30 h 1358"/>
                <a:gd name="T6" fmla="*/ 0 w 63"/>
                <a:gd name="T7" fmla="*/ 32 h 1358"/>
                <a:gd name="T8" fmla="*/ 0 w 63"/>
                <a:gd name="T9" fmla="*/ 1358 h 1358"/>
                <a:gd name="T10" fmla="*/ 1 w 63"/>
                <a:gd name="T11" fmla="*/ 1358 h 1358"/>
                <a:gd name="T12" fmla="*/ 63 w 63"/>
                <a:gd name="T13" fmla="*/ 1358 h 1358"/>
                <a:gd name="T14" fmla="*/ 63 w 63"/>
                <a:gd name="T15" fmla="*/ 32 h 1358"/>
                <a:gd name="T16" fmla="*/ 57 w 63"/>
                <a:gd name="T17" fmla="*/ 17 h 1358"/>
                <a:gd name="T18" fmla="*/ 31 w 63"/>
                <a:gd name="T19" fmla="*/ 0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358">
                  <a:moveTo>
                    <a:pt x="31" y="0"/>
                  </a:moveTo>
                  <a:cubicBezTo>
                    <a:pt x="31" y="0"/>
                    <a:pt x="31" y="0"/>
                    <a:pt x="30" y="0"/>
                  </a:cubicBezTo>
                  <a:cubicBezTo>
                    <a:pt x="8" y="1"/>
                    <a:pt x="2" y="22"/>
                    <a:pt x="0" y="30"/>
                  </a:cubicBezTo>
                  <a:cubicBezTo>
                    <a:pt x="0" y="31"/>
                    <a:pt x="0" y="32"/>
                    <a:pt x="0" y="32"/>
                  </a:cubicBezTo>
                  <a:cubicBezTo>
                    <a:pt x="0" y="1358"/>
                    <a:pt x="0" y="1358"/>
                    <a:pt x="0" y="1358"/>
                  </a:cubicBezTo>
                  <a:cubicBezTo>
                    <a:pt x="1" y="1358"/>
                    <a:pt x="1" y="1358"/>
                    <a:pt x="1" y="1358"/>
                  </a:cubicBezTo>
                  <a:cubicBezTo>
                    <a:pt x="63" y="1358"/>
                    <a:pt x="63" y="1358"/>
                    <a:pt x="63" y="1358"/>
                  </a:cubicBezTo>
                  <a:cubicBezTo>
                    <a:pt x="63" y="32"/>
                    <a:pt x="63" y="32"/>
                    <a:pt x="63" y="32"/>
                  </a:cubicBezTo>
                  <a:cubicBezTo>
                    <a:pt x="63" y="32"/>
                    <a:pt x="61" y="24"/>
                    <a:pt x="57" y="17"/>
                  </a:cubicBezTo>
                  <a:cubicBezTo>
                    <a:pt x="52" y="9"/>
                    <a:pt x="45" y="0"/>
                    <a:pt x="31" y="0"/>
                  </a:cubicBezTo>
                </a:path>
              </a:pathLst>
            </a:custGeom>
            <a:solidFill>
              <a:srgbClr val="F39C1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62" name="Freeform 54"/>
            <p:cNvSpPr>
              <a:spLocks/>
            </p:cNvSpPr>
            <p:nvPr/>
          </p:nvSpPr>
          <p:spPr bwMode="auto">
            <a:xfrm>
              <a:off x="6161979" y="4268661"/>
              <a:ext cx="72038" cy="178413"/>
            </a:xfrm>
            <a:custGeom>
              <a:avLst/>
              <a:gdLst>
                <a:gd name="T0" fmla="*/ 12 w 45"/>
                <a:gd name="T1" fmla="*/ 0 h 112"/>
                <a:gd name="T2" fmla="*/ 7 w 45"/>
                <a:gd name="T3" fmla="*/ 0 h 112"/>
                <a:gd name="T4" fmla="*/ 0 w 45"/>
                <a:gd name="T5" fmla="*/ 0 h 112"/>
                <a:gd name="T6" fmla="*/ 0 w 45"/>
                <a:gd name="T7" fmla="*/ 112 h 112"/>
                <a:gd name="T8" fmla="*/ 11 w 45"/>
                <a:gd name="T9" fmla="*/ 112 h 112"/>
                <a:gd name="T10" fmla="*/ 45 w 45"/>
                <a:gd name="T11" fmla="*/ 109 h 112"/>
                <a:gd name="T12" fmla="*/ 45 w 45"/>
                <a:gd name="T13" fmla="*/ 109 h 112"/>
                <a:gd name="T14" fmla="*/ 12 w 45"/>
                <a:gd name="T15" fmla="*/ 0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112">
                  <a:moveTo>
                    <a:pt x="12" y="0"/>
                  </a:moveTo>
                  <a:cubicBezTo>
                    <a:pt x="7" y="0"/>
                    <a:pt x="7" y="0"/>
                    <a:pt x="7" y="0"/>
                  </a:cubicBezTo>
                  <a:cubicBezTo>
                    <a:pt x="0" y="0"/>
                    <a:pt x="0" y="0"/>
                    <a:pt x="0" y="0"/>
                  </a:cubicBezTo>
                  <a:cubicBezTo>
                    <a:pt x="0" y="112"/>
                    <a:pt x="0" y="112"/>
                    <a:pt x="0" y="112"/>
                  </a:cubicBezTo>
                  <a:cubicBezTo>
                    <a:pt x="3" y="112"/>
                    <a:pt x="7" y="112"/>
                    <a:pt x="11" y="112"/>
                  </a:cubicBezTo>
                  <a:cubicBezTo>
                    <a:pt x="21" y="112"/>
                    <a:pt x="33" y="111"/>
                    <a:pt x="45" y="109"/>
                  </a:cubicBezTo>
                  <a:cubicBezTo>
                    <a:pt x="45" y="109"/>
                    <a:pt x="45" y="109"/>
                    <a:pt x="45" y="109"/>
                  </a:cubicBezTo>
                  <a:cubicBezTo>
                    <a:pt x="12" y="0"/>
                    <a:pt x="12" y="0"/>
                    <a:pt x="12" y="0"/>
                  </a:cubicBezTo>
                </a:path>
              </a:pathLst>
            </a:custGeom>
            <a:solidFill>
              <a:srgbClr val="F39C1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grpSp>
      <p:grpSp>
        <p:nvGrpSpPr>
          <p:cNvPr id="463" name="Group 6"/>
          <p:cNvGrpSpPr/>
          <p:nvPr userDrawn="1"/>
        </p:nvGrpSpPr>
        <p:grpSpPr>
          <a:xfrm rot="10800000" flipV="1">
            <a:off x="7468562" y="6225657"/>
            <a:ext cx="409232" cy="2412631"/>
            <a:chOff x="6480429" y="3713225"/>
            <a:chExt cx="409339" cy="3142082"/>
          </a:xfrm>
        </p:grpSpPr>
        <p:sp>
          <p:nvSpPr>
            <p:cNvPr id="464" name="Freeform 5"/>
            <p:cNvSpPr>
              <a:spLocks/>
            </p:cNvSpPr>
            <p:nvPr/>
          </p:nvSpPr>
          <p:spPr bwMode="auto">
            <a:xfrm>
              <a:off x="6491874" y="3722651"/>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65" name="Freeform 6"/>
            <p:cNvSpPr>
              <a:spLocks/>
            </p:cNvSpPr>
            <p:nvPr/>
          </p:nvSpPr>
          <p:spPr bwMode="auto">
            <a:xfrm>
              <a:off x="6491874" y="3722651"/>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66" name="Freeform 7"/>
            <p:cNvSpPr>
              <a:spLocks/>
            </p:cNvSpPr>
            <p:nvPr/>
          </p:nvSpPr>
          <p:spPr bwMode="auto">
            <a:xfrm>
              <a:off x="6579397" y="4144108"/>
              <a:ext cx="125899" cy="2711199"/>
            </a:xfrm>
            <a:custGeom>
              <a:avLst/>
              <a:gdLst>
                <a:gd name="T0" fmla="*/ 79 w 79"/>
                <a:gd name="T1" fmla="*/ 1703 h 1703"/>
                <a:gd name="T2" fmla="*/ 0 w 79"/>
                <a:gd name="T3" fmla="*/ 1703 h 1703"/>
                <a:gd name="T4" fmla="*/ 0 w 79"/>
                <a:gd name="T5" fmla="*/ 33 h 1703"/>
                <a:gd name="T6" fmla="*/ 38 w 79"/>
                <a:gd name="T7" fmla="*/ 1 h 1703"/>
                <a:gd name="T8" fmla="*/ 79 w 79"/>
                <a:gd name="T9" fmla="*/ 33 h 1703"/>
                <a:gd name="T10" fmla="*/ 79 w 79"/>
                <a:gd name="T11" fmla="*/ 1703 h 1703"/>
              </a:gdLst>
              <a:ahLst/>
              <a:cxnLst>
                <a:cxn ang="0">
                  <a:pos x="T0" y="T1"/>
                </a:cxn>
                <a:cxn ang="0">
                  <a:pos x="T2" y="T3"/>
                </a:cxn>
                <a:cxn ang="0">
                  <a:pos x="T4" y="T5"/>
                </a:cxn>
                <a:cxn ang="0">
                  <a:pos x="T6" y="T7"/>
                </a:cxn>
                <a:cxn ang="0">
                  <a:pos x="T8" y="T9"/>
                </a:cxn>
                <a:cxn ang="0">
                  <a:pos x="T10" y="T11"/>
                </a:cxn>
              </a:cxnLst>
              <a:rect l="0" t="0" r="r" b="b"/>
              <a:pathLst>
                <a:path w="79" h="1703">
                  <a:moveTo>
                    <a:pt x="79" y="1703"/>
                  </a:moveTo>
                  <a:cubicBezTo>
                    <a:pt x="0" y="1703"/>
                    <a:pt x="0" y="1703"/>
                    <a:pt x="0" y="1703"/>
                  </a:cubicBezTo>
                  <a:cubicBezTo>
                    <a:pt x="0" y="33"/>
                    <a:pt x="0" y="33"/>
                    <a:pt x="0" y="33"/>
                  </a:cubicBezTo>
                  <a:cubicBezTo>
                    <a:pt x="0" y="33"/>
                    <a:pt x="5" y="2"/>
                    <a:pt x="38" y="1"/>
                  </a:cubicBezTo>
                  <a:cubicBezTo>
                    <a:pt x="72" y="0"/>
                    <a:pt x="79" y="33"/>
                    <a:pt x="79" y="33"/>
                  </a:cubicBezTo>
                  <a:cubicBezTo>
                    <a:pt x="79" y="1703"/>
                    <a:pt x="79" y="1703"/>
                    <a:pt x="79" y="1703"/>
                  </a:cubicBezTo>
                </a:path>
              </a:pathLst>
            </a:custGeom>
            <a:solidFill>
              <a:srgbClr val="E23761">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67" name="Freeform 8"/>
            <p:cNvSpPr>
              <a:spLocks/>
            </p:cNvSpPr>
            <p:nvPr/>
          </p:nvSpPr>
          <p:spPr bwMode="auto">
            <a:xfrm>
              <a:off x="6701930" y="4141415"/>
              <a:ext cx="100315" cy="2711872"/>
            </a:xfrm>
            <a:custGeom>
              <a:avLst/>
              <a:gdLst>
                <a:gd name="T0" fmla="*/ 63 w 63"/>
                <a:gd name="T1" fmla="*/ 1704 h 1704"/>
                <a:gd name="T2" fmla="*/ 0 w 63"/>
                <a:gd name="T3" fmla="*/ 1704 h 1704"/>
                <a:gd name="T4" fmla="*/ 0 w 63"/>
                <a:gd name="T5" fmla="*/ 33 h 1704"/>
                <a:gd name="T6" fmla="*/ 31 w 63"/>
                <a:gd name="T7" fmla="*/ 1 h 1704"/>
                <a:gd name="T8" fmla="*/ 63 w 63"/>
                <a:gd name="T9" fmla="*/ 33 h 1704"/>
                <a:gd name="T10" fmla="*/ 63 w 63"/>
                <a:gd name="T11" fmla="*/ 1704 h 1704"/>
              </a:gdLst>
              <a:ahLst/>
              <a:cxnLst>
                <a:cxn ang="0">
                  <a:pos x="T0" y="T1"/>
                </a:cxn>
                <a:cxn ang="0">
                  <a:pos x="T2" y="T3"/>
                </a:cxn>
                <a:cxn ang="0">
                  <a:pos x="T4" y="T5"/>
                </a:cxn>
                <a:cxn ang="0">
                  <a:pos x="T6" y="T7"/>
                </a:cxn>
                <a:cxn ang="0">
                  <a:pos x="T8" y="T9"/>
                </a:cxn>
                <a:cxn ang="0">
                  <a:pos x="T10" y="T11"/>
                </a:cxn>
              </a:cxnLst>
              <a:rect l="0" t="0" r="r" b="b"/>
              <a:pathLst>
                <a:path w="63" h="1704">
                  <a:moveTo>
                    <a:pt x="63" y="1704"/>
                  </a:moveTo>
                  <a:cubicBezTo>
                    <a:pt x="0" y="1704"/>
                    <a:pt x="0" y="1704"/>
                    <a:pt x="0" y="1704"/>
                  </a:cubicBezTo>
                  <a:cubicBezTo>
                    <a:pt x="0" y="33"/>
                    <a:pt x="0" y="33"/>
                    <a:pt x="0" y="33"/>
                  </a:cubicBezTo>
                  <a:cubicBezTo>
                    <a:pt x="0" y="33"/>
                    <a:pt x="4" y="1"/>
                    <a:pt x="31" y="1"/>
                  </a:cubicBezTo>
                  <a:cubicBezTo>
                    <a:pt x="58" y="0"/>
                    <a:pt x="63" y="33"/>
                    <a:pt x="63" y="33"/>
                  </a:cubicBezTo>
                  <a:cubicBezTo>
                    <a:pt x="63" y="1704"/>
                    <a:pt x="63" y="1704"/>
                    <a:pt x="63" y="1704"/>
                  </a:cubicBezTo>
                </a:path>
              </a:pathLst>
            </a:custGeom>
            <a:solidFill>
              <a:srgbClr val="3DCE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68" name="Freeform 9"/>
            <p:cNvSpPr>
              <a:spLocks/>
            </p:cNvSpPr>
            <p:nvPr/>
          </p:nvSpPr>
          <p:spPr bwMode="auto">
            <a:xfrm>
              <a:off x="6480429" y="4141415"/>
              <a:ext cx="100315" cy="2711872"/>
            </a:xfrm>
            <a:custGeom>
              <a:avLst/>
              <a:gdLst>
                <a:gd name="T0" fmla="*/ 63 w 63"/>
                <a:gd name="T1" fmla="*/ 1704 h 1704"/>
                <a:gd name="T2" fmla="*/ 0 w 63"/>
                <a:gd name="T3" fmla="*/ 1704 h 1704"/>
                <a:gd name="T4" fmla="*/ 0 w 63"/>
                <a:gd name="T5" fmla="*/ 33 h 1704"/>
                <a:gd name="T6" fmla="*/ 31 w 63"/>
                <a:gd name="T7" fmla="*/ 1 h 1704"/>
                <a:gd name="T8" fmla="*/ 63 w 63"/>
                <a:gd name="T9" fmla="*/ 33 h 1704"/>
                <a:gd name="T10" fmla="*/ 63 w 63"/>
                <a:gd name="T11" fmla="*/ 1704 h 1704"/>
              </a:gdLst>
              <a:ahLst/>
              <a:cxnLst>
                <a:cxn ang="0">
                  <a:pos x="T0" y="T1"/>
                </a:cxn>
                <a:cxn ang="0">
                  <a:pos x="T2" y="T3"/>
                </a:cxn>
                <a:cxn ang="0">
                  <a:pos x="T4" y="T5"/>
                </a:cxn>
                <a:cxn ang="0">
                  <a:pos x="T6" y="T7"/>
                </a:cxn>
                <a:cxn ang="0">
                  <a:pos x="T8" y="T9"/>
                </a:cxn>
                <a:cxn ang="0">
                  <a:pos x="T10" y="T11"/>
                </a:cxn>
              </a:cxnLst>
              <a:rect l="0" t="0" r="r" b="b"/>
              <a:pathLst>
                <a:path w="63" h="1704">
                  <a:moveTo>
                    <a:pt x="63" y="1704"/>
                  </a:moveTo>
                  <a:cubicBezTo>
                    <a:pt x="0" y="1704"/>
                    <a:pt x="0" y="1704"/>
                    <a:pt x="0" y="1704"/>
                  </a:cubicBezTo>
                  <a:cubicBezTo>
                    <a:pt x="0" y="33"/>
                    <a:pt x="0" y="33"/>
                    <a:pt x="0" y="33"/>
                  </a:cubicBezTo>
                  <a:cubicBezTo>
                    <a:pt x="0" y="33"/>
                    <a:pt x="4" y="1"/>
                    <a:pt x="31" y="1"/>
                  </a:cubicBezTo>
                  <a:cubicBezTo>
                    <a:pt x="58" y="0"/>
                    <a:pt x="63" y="33"/>
                    <a:pt x="63" y="33"/>
                  </a:cubicBezTo>
                  <a:lnTo>
                    <a:pt x="63" y="1704"/>
                  </a:lnTo>
                  <a:close/>
                </a:path>
              </a:pathLst>
            </a:custGeom>
            <a:solidFill>
              <a:srgbClr val="E23761">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69" name="Freeform 10"/>
            <p:cNvSpPr>
              <a:spLocks/>
            </p:cNvSpPr>
            <p:nvPr/>
          </p:nvSpPr>
          <p:spPr bwMode="auto">
            <a:xfrm>
              <a:off x="6576031" y="3714572"/>
              <a:ext cx="131958" cy="191204"/>
            </a:xfrm>
            <a:custGeom>
              <a:avLst/>
              <a:gdLst>
                <a:gd name="T0" fmla="*/ 0 w 83"/>
                <a:gd name="T1" fmla="*/ 111 h 120"/>
                <a:gd name="T2" fmla="*/ 83 w 83"/>
                <a:gd name="T3" fmla="*/ 113 h 120"/>
                <a:gd name="T4" fmla="*/ 50 w 83"/>
                <a:gd name="T5" fmla="*/ 0 h 120"/>
                <a:gd name="T6" fmla="*/ 29 w 83"/>
                <a:gd name="T7" fmla="*/ 0 h 120"/>
                <a:gd name="T8" fmla="*/ 0 w 83"/>
                <a:gd name="T9" fmla="*/ 111 h 120"/>
              </a:gdLst>
              <a:ahLst/>
              <a:cxnLst>
                <a:cxn ang="0">
                  <a:pos x="T0" y="T1"/>
                </a:cxn>
                <a:cxn ang="0">
                  <a:pos x="T2" y="T3"/>
                </a:cxn>
                <a:cxn ang="0">
                  <a:pos x="T4" y="T5"/>
                </a:cxn>
                <a:cxn ang="0">
                  <a:pos x="T6" y="T7"/>
                </a:cxn>
                <a:cxn ang="0">
                  <a:pos x="T8" y="T9"/>
                </a:cxn>
              </a:cxnLst>
              <a:rect l="0" t="0" r="r" b="b"/>
              <a:pathLst>
                <a:path w="83" h="120">
                  <a:moveTo>
                    <a:pt x="0" y="111"/>
                  </a:moveTo>
                  <a:cubicBezTo>
                    <a:pt x="0" y="111"/>
                    <a:pt x="40" y="120"/>
                    <a:pt x="83" y="113"/>
                  </a:cubicBezTo>
                  <a:cubicBezTo>
                    <a:pt x="50" y="0"/>
                    <a:pt x="50" y="0"/>
                    <a:pt x="50" y="0"/>
                  </a:cubicBezTo>
                  <a:cubicBezTo>
                    <a:pt x="29" y="0"/>
                    <a:pt x="29" y="0"/>
                    <a:pt x="29" y="0"/>
                  </a:cubicBezTo>
                  <a:cubicBezTo>
                    <a:pt x="0" y="111"/>
                    <a:pt x="0" y="111"/>
                    <a:pt x="0" y="111"/>
                  </a:cubicBezTo>
                </a:path>
              </a:pathLst>
            </a:custGeom>
            <a:solidFill>
              <a:srgbClr val="E23761">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70" name="Freeform 55"/>
            <p:cNvSpPr>
              <a:spLocks/>
            </p:cNvSpPr>
            <p:nvPr/>
          </p:nvSpPr>
          <p:spPr bwMode="auto">
            <a:xfrm>
              <a:off x="6655475" y="3713225"/>
              <a:ext cx="234293" cy="3142082"/>
            </a:xfrm>
            <a:custGeom>
              <a:avLst/>
              <a:gdLst>
                <a:gd name="T0" fmla="*/ 24 w 147"/>
                <a:gd name="T1" fmla="*/ 0 h 1974"/>
                <a:gd name="T2" fmla="*/ 0 w 147"/>
                <a:gd name="T3" fmla="*/ 1 h 1974"/>
                <a:gd name="T4" fmla="*/ 33 w 147"/>
                <a:gd name="T5" fmla="*/ 114 h 1974"/>
                <a:gd name="T6" fmla="*/ 33 w 147"/>
                <a:gd name="T7" fmla="*/ 114 h 1974"/>
                <a:gd name="T8" fmla="*/ 87 w 147"/>
                <a:gd name="T9" fmla="*/ 284 h 1974"/>
                <a:gd name="T10" fmla="*/ 86 w 147"/>
                <a:gd name="T11" fmla="*/ 286 h 1974"/>
                <a:gd name="T12" fmla="*/ 92 w 147"/>
                <a:gd name="T13" fmla="*/ 302 h 1974"/>
                <a:gd name="T14" fmla="*/ 92 w 147"/>
                <a:gd name="T15" fmla="*/ 1973 h 1974"/>
                <a:gd name="T16" fmla="*/ 31 w 147"/>
                <a:gd name="T17" fmla="*/ 1973 h 1974"/>
                <a:gd name="T18" fmla="*/ 31 w 147"/>
                <a:gd name="T19" fmla="*/ 1974 h 1974"/>
                <a:gd name="T20" fmla="*/ 147 w 147"/>
                <a:gd name="T21" fmla="*/ 1974 h 1974"/>
                <a:gd name="T22" fmla="*/ 132 w 147"/>
                <a:gd name="T23" fmla="*/ 290 h 1974"/>
                <a:gd name="T24" fmla="*/ 24 w 147"/>
                <a:gd name="T25" fmla="*/ 0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7" h="1974">
                  <a:moveTo>
                    <a:pt x="24" y="0"/>
                  </a:moveTo>
                  <a:cubicBezTo>
                    <a:pt x="0" y="1"/>
                    <a:pt x="0" y="1"/>
                    <a:pt x="0" y="1"/>
                  </a:cubicBezTo>
                  <a:cubicBezTo>
                    <a:pt x="33" y="114"/>
                    <a:pt x="33" y="114"/>
                    <a:pt x="33" y="114"/>
                  </a:cubicBezTo>
                  <a:cubicBezTo>
                    <a:pt x="33" y="114"/>
                    <a:pt x="33" y="114"/>
                    <a:pt x="33" y="114"/>
                  </a:cubicBezTo>
                  <a:cubicBezTo>
                    <a:pt x="87" y="284"/>
                    <a:pt x="87" y="284"/>
                    <a:pt x="87" y="284"/>
                  </a:cubicBezTo>
                  <a:cubicBezTo>
                    <a:pt x="86" y="286"/>
                    <a:pt x="86" y="286"/>
                    <a:pt x="86" y="286"/>
                  </a:cubicBezTo>
                  <a:cubicBezTo>
                    <a:pt x="91" y="294"/>
                    <a:pt x="92" y="302"/>
                    <a:pt x="92" y="302"/>
                  </a:cubicBezTo>
                  <a:cubicBezTo>
                    <a:pt x="92" y="1973"/>
                    <a:pt x="92" y="1973"/>
                    <a:pt x="92" y="1973"/>
                  </a:cubicBezTo>
                  <a:cubicBezTo>
                    <a:pt x="31" y="1973"/>
                    <a:pt x="31" y="1973"/>
                    <a:pt x="31" y="1973"/>
                  </a:cubicBezTo>
                  <a:cubicBezTo>
                    <a:pt x="31" y="1974"/>
                    <a:pt x="31" y="1974"/>
                    <a:pt x="31" y="1974"/>
                  </a:cubicBezTo>
                  <a:cubicBezTo>
                    <a:pt x="147" y="1974"/>
                    <a:pt x="147" y="1974"/>
                    <a:pt x="147" y="1974"/>
                  </a:cubicBezTo>
                  <a:cubicBezTo>
                    <a:pt x="132" y="290"/>
                    <a:pt x="132" y="290"/>
                    <a:pt x="132" y="290"/>
                  </a:cubicBezTo>
                  <a:cubicBezTo>
                    <a:pt x="24" y="0"/>
                    <a:pt x="24" y="0"/>
                    <a:pt x="2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71" name="Freeform 56"/>
            <p:cNvSpPr>
              <a:spLocks/>
            </p:cNvSpPr>
            <p:nvPr/>
          </p:nvSpPr>
          <p:spPr bwMode="auto">
            <a:xfrm>
              <a:off x="6639990" y="3894331"/>
              <a:ext cx="154175" cy="294886"/>
            </a:xfrm>
            <a:custGeom>
              <a:avLst/>
              <a:gdLst>
                <a:gd name="T0" fmla="*/ 43 w 97"/>
                <a:gd name="T1" fmla="*/ 0 h 185"/>
                <a:gd name="T2" fmla="*/ 8 w 97"/>
                <a:gd name="T3" fmla="*/ 3 h 185"/>
                <a:gd name="T4" fmla="*/ 0 w 97"/>
                <a:gd name="T5" fmla="*/ 3 h 185"/>
                <a:gd name="T6" fmla="*/ 0 w 97"/>
                <a:gd name="T7" fmla="*/ 158 h 185"/>
                <a:gd name="T8" fmla="*/ 0 w 97"/>
                <a:gd name="T9" fmla="*/ 158 h 185"/>
                <a:gd name="T10" fmla="*/ 1 w 97"/>
                <a:gd name="T11" fmla="*/ 158 h 185"/>
                <a:gd name="T12" fmla="*/ 39 w 97"/>
                <a:gd name="T13" fmla="*/ 185 h 185"/>
                <a:gd name="T14" fmla="*/ 70 w 97"/>
                <a:gd name="T15" fmla="*/ 156 h 185"/>
                <a:gd name="T16" fmla="*/ 71 w 97"/>
                <a:gd name="T17" fmla="*/ 156 h 185"/>
                <a:gd name="T18" fmla="*/ 96 w 97"/>
                <a:gd name="T19" fmla="*/ 172 h 185"/>
                <a:gd name="T20" fmla="*/ 97 w 97"/>
                <a:gd name="T21" fmla="*/ 170 h 185"/>
                <a:gd name="T22" fmla="*/ 43 w 97"/>
                <a:gd name="T23"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7" h="185">
                  <a:moveTo>
                    <a:pt x="43" y="0"/>
                  </a:moveTo>
                  <a:cubicBezTo>
                    <a:pt x="31" y="2"/>
                    <a:pt x="19" y="3"/>
                    <a:pt x="8" y="3"/>
                  </a:cubicBezTo>
                  <a:cubicBezTo>
                    <a:pt x="5" y="3"/>
                    <a:pt x="3" y="3"/>
                    <a:pt x="0" y="3"/>
                  </a:cubicBezTo>
                  <a:cubicBezTo>
                    <a:pt x="0" y="158"/>
                    <a:pt x="0" y="158"/>
                    <a:pt x="0" y="158"/>
                  </a:cubicBezTo>
                  <a:cubicBezTo>
                    <a:pt x="0" y="158"/>
                    <a:pt x="0" y="158"/>
                    <a:pt x="0" y="158"/>
                  </a:cubicBezTo>
                  <a:cubicBezTo>
                    <a:pt x="1" y="158"/>
                    <a:pt x="1" y="158"/>
                    <a:pt x="1" y="158"/>
                  </a:cubicBezTo>
                  <a:cubicBezTo>
                    <a:pt x="26" y="158"/>
                    <a:pt x="36" y="176"/>
                    <a:pt x="39" y="185"/>
                  </a:cubicBezTo>
                  <a:cubicBezTo>
                    <a:pt x="41" y="178"/>
                    <a:pt x="47" y="156"/>
                    <a:pt x="70" y="156"/>
                  </a:cubicBezTo>
                  <a:cubicBezTo>
                    <a:pt x="70" y="156"/>
                    <a:pt x="70" y="156"/>
                    <a:pt x="71" y="156"/>
                  </a:cubicBezTo>
                  <a:cubicBezTo>
                    <a:pt x="84" y="156"/>
                    <a:pt x="92" y="164"/>
                    <a:pt x="96" y="172"/>
                  </a:cubicBezTo>
                  <a:cubicBezTo>
                    <a:pt x="97" y="170"/>
                    <a:pt x="97" y="170"/>
                    <a:pt x="97" y="170"/>
                  </a:cubicBezTo>
                  <a:cubicBezTo>
                    <a:pt x="43" y="0"/>
                    <a:pt x="43" y="0"/>
                    <a:pt x="43"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72" name="Freeform 57"/>
            <p:cNvSpPr>
              <a:spLocks/>
            </p:cNvSpPr>
            <p:nvPr/>
          </p:nvSpPr>
          <p:spPr bwMode="auto">
            <a:xfrm>
              <a:off x="6639990" y="4146128"/>
              <a:ext cx="65306" cy="2709179"/>
            </a:xfrm>
            <a:custGeom>
              <a:avLst/>
              <a:gdLst>
                <a:gd name="T0" fmla="*/ 1 w 41"/>
                <a:gd name="T1" fmla="*/ 0 h 1702"/>
                <a:gd name="T2" fmla="*/ 0 w 41"/>
                <a:gd name="T3" fmla="*/ 0 h 1702"/>
                <a:gd name="T4" fmla="*/ 0 w 41"/>
                <a:gd name="T5" fmla="*/ 0 h 1702"/>
                <a:gd name="T6" fmla="*/ 0 w 41"/>
                <a:gd name="T7" fmla="*/ 1702 h 1702"/>
                <a:gd name="T8" fmla="*/ 41 w 41"/>
                <a:gd name="T9" fmla="*/ 1702 h 1702"/>
                <a:gd name="T10" fmla="*/ 41 w 41"/>
                <a:gd name="T11" fmla="*/ 1701 h 1702"/>
                <a:gd name="T12" fmla="*/ 39 w 41"/>
                <a:gd name="T13" fmla="*/ 1701 h 1702"/>
                <a:gd name="T14" fmla="*/ 39 w 41"/>
                <a:gd name="T15" fmla="*/ 30 h 1702"/>
                <a:gd name="T16" fmla="*/ 39 w 41"/>
                <a:gd name="T17" fmla="*/ 27 h 1702"/>
                <a:gd name="T18" fmla="*/ 1 w 41"/>
                <a:gd name="T19" fmla="*/ 0 h 1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1702">
                  <a:moveTo>
                    <a:pt x="1" y="0"/>
                  </a:moveTo>
                  <a:cubicBezTo>
                    <a:pt x="1" y="0"/>
                    <a:pt x="1" y="0"/>
                    <a:pt x="0" y="0"/>
                  </a:cubicBezTo>
                  <a:cubicBezTo>
                    <a:pt x="0" y="0"/>
                    <a:pt x="0" y="0"/>
                    <a:pt x="0" y="0"/>
                  </a:cubicBezTo>
                  <a:cubicBezTo>
                    <a:pt x="0" y="1702"/>
                    <a:pt x="0" y="1702"/>
                    <a:pt x="0" y="1702"/>
                  </a:cubicBezTo>
                  <a:cubicBezTo>
                    <a:pt x="41" y="1702"/>
                    <a:pt x="41" y="1702"/>
                    <a:pt x="41" y="1702"/>
                  </a:cubicBezTo>
                  <a:cubicBezTo>
                    <a:pt x="41" y="1701"/>
                    <a:pt x="41" y="1701"/>
                    <a:pt x="41" y="1701"/>
                  </a:cubicBezTo>
                  <a:cubicBezTo>
                    <a:pt x="39" y="1701"/>
                    <a:pt x="39" y="1701"/>
                    <a:pt x="39" y="1701"/>
                  </a:cubicBezTo>
                  <a:cubicBezTo>
                    <a:pt x="39" y="30"/>
                    <a:pt x="39" y="30"/>
                    <a:pt x="39" y="30"/>
                  </a:cubicBezTo>
                  <a:cubicBezTo>
                    <a:pt x="39" y="30"/>
                    <a:pt x="39" y="29"/>
                    <a:pt x="39" y="27"/>
                  </a:cubicBezTo>
                  <a:cubicBezTo>
                    <a:pt x="36" y="18"/>
                    <a:pt x="26" y="0"/>
                    <a:pt x="1" y="0"/>
                  </a:cubicBezTo>
                </a:path>
              </a:pathLst>
            </a:custGeom>
            <a:solidFill>
              <a:srgbClr val="E2376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73" name="Freeform 58"/>
            <p:cNvSpPr>
              <a:spLocks/>
            </p:cNvSpPr>
            <p:nvPr/>
          </p:nvSpPr>
          <p:spPr bwMode="auto">
            <a:xfrm>
              <a:off x="6701930" y="4142762"/>
              <a:ext cx="100315" cy="2710525"/>
            </a:xfrm>
            <a:custGeom>
              <a:avLst/>
              <a:gdLst>
                <a:gd name="T0" fmla="*/ 32 w 63"/>
                <a:gd name="T1" fmla="*/ 0 h 1703"/>
                <a:gd name="T2" fmla="*/ 31 w 63"/>
                <a:gd name="T3" fmla="*/ 0 h 1703"/>
                <a:gd name="T4" fmla="*/ 0 w 63"/>
                <a:gd name="T5" fmla="*/ 29 h 1703"/>
                <a:gd name="T6" fmla="*/ 0 w 63"/>
                <a:gd name="T7" fmla="*/ 32 h 1703"/>
                <a:gd name="T8" fmla="*/ 0 w 63"/>
                <a:gd name="T9" fmla="*/ 1703 h 1703"/>
                <a:gd name="T10" fmla="*/ 2 w 63"/>
                <a:gd name="T11" fmla="*/ 1703 h 1703"/>
                <a:gd name="T12" fmla="*/ 63 w 63"/>
                <a:gd name="T13" fmla="*/ 1703 h 1703"/>
                <a:gd name="T14" fmla="*/ 63 w 63"/>
                <a:gd name="T15" fmla="*/ 32 h 1703"/>
                <a:gd name="T16" fmla="*/ 57 w 63"/>
                <a:gd name="T17" fmla="*/ 16 h 1703"/>
                <a:gd name="T18" fmla="*/ 32 w 63"/>
                <a:gd name="T19" fmla="*/ 0 h 1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703">
                  <a:moveTo>
                    <a:pt x="32" y="0"/>
                  </a:moveTo>
                  <a:cubicBezTo>
                    <a:pt x="31" y="0"/>
                    <a:pt x="31" y="0"/>
                    <a:pt x="31" y="0"/>
                  </a:cubicBezTo>
                  <a:cubicBezTo>
                    <a:pt x="8" y="0"/>
                    <a:pt x="2" y="22"/>
                    <a:pt x="0" y="29"/>
                  </a:cubicBezTo>
                  <a:cubicBezTo>
                    <a:pt x="0" y="31"/>
                    <a:pt x="0" y="32"/>
                    <a:pt x="0" y="32"/>
                  </a:cubicBezTo>
                  <a:cubicBezTo>
                    <a:pt x="0" y="1703"/>
                    <a:pt x="0" y="1703"/>
                    <a:pt x="0" y="1703"/>
                  </a:cubicBezTo>
                  <a:cubicBezTo>
                    <a:pt x="2" y="1703"/>
                    <a:pt x="2" y="1703"/>
                    <a:pt x="2" y="1703"/>
                  </a:cubicBezTo>
                  <a:cubicBezTo>
                    <a:pt x="63" y="1703"/>
                    <a:pt x="63" y="1703"/>
                    <a:pt x="63" y="1703"/>
                  </a:cubicBezTo>
                  <a:cubicBezTo>
                    <a:pt x="63" y="32"/>
                    <a:pt x="63" y="32"/>
                    <a:pt x="63" y="32"/>
                  </a:cubicBezTo>
                  <a:cubicBezTo>
                    <a:pt x="63" y="32"/>
                    <a:pt x="62" y="24"/>
                    <a:pt x="57" y="16"/>
                  </a:cubicBezTo>
                  <a:cubicBezTo>
                    <a:pt x="53" y="8"/>
                    <a:pt x="45" y="0"/>
                    <a:pt x="32" y="0"/>
                  </a:cubicBezTo>
                </a:path>
              </a:pathLst>
            </a:custGeom>
            <a:solidFill>
              <a:srgbClr val="E2376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74" name="Freeform 59"/>
            <p:cNvSpPr>
              <a:spLocks/>
            </p:cNvSpPr>
            <p:nvPr/>
          </p:nvSpPr>
          <p:spPr bwMode="auto">
            <a:xfrm>
              <a:off x="6639990" y="3714572"/>
              <a:ext cx="67999" cy="184472"/>
            </a:xfrm>
            <a:custGeom>
              <a:avLst/>
              <a:gdLst>
                <a:gd name="T0" fmla="*/ 10 w 43"/>
                <a:gd name="T1" fmla="*/ 0 h 116"/>
                <a:gd name="T2" fmla="*/ 0 w 43"/>
                <a:gd name="T3" fmla="*/ 0 h 116"/>
                <a:gd name="T4" fmla="*/ 0 w 43"/>
                <a:gd name="T5" fmla="*/ 116 h 116"/>
                <a:gd name="T6" fmla="*/ 8 w 43"/>
                <a:gd name="T7" fmla="*/ 116 h 116"/>
                <a:gd name="T8" fmla="*/ 43 w 43"/>
                <a:gd name="T9" fmla="*/ 113 h 116"/>
                <a:gd name="T10" fmla="*/ 43 w 43"/>
                <a:gd name="T11" fmla="*/ 113 h 116"/>
                <a:gd name="T12" fmla="*/ 10 w 43"/>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3" h="116">
                  <a:moveTo>
                    <a:pt x="10" y="0"/>
                  </a:moveTo>
                  <a:cubicBezTo>
                    <a:pt x="0" y="0"/>
                    <a:pt x="0" y="0"/>
                    <a:pt x="0" y="0"/>
                  </a:cubicBezTo>
                  <a:cubicBezTo>
                    <a:pt x="0" y="116"/>
                    <a:pt x="0" y="116"/>
                    <a:pt x="0" y="116"/>
                  </a:cubicBezTo>
                  <a:cubicBezTo>
                    <a:pt x="3" y="116"/>
                    <a:pt x="5" y="116"/>
                    <a:pt x="8" y="116"/>
                  </a:cubicBezTo>
                  <a:cubicBezTo>
                    <a:pt x="19" y="116"/>
                    <a:pt x="31" y="115"/>
                    <a:pt x="43" y="113"/>
                  </a:cubicBezTo>
                  <a:cubicBezTo>
                    <a:pt x="43" y="113"/>
                    <a:pt x="43" y="113"/>
                    <a:pt x="43" y="113"/>
                  </a:cubicBezTo>
                  <a:cubicBezTo>
                    <a:pt x="10" y="0"/>
                    <a:pt x="10" y="0"/>
                    <a:pt x="10" y="0"/>
                  </a:cubicBezTo>
                </a:path>
              </a:pathLst>
            </a:custGeom>
            <a:solidFill>
              <a:srgbClr val="E2376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grpSp>
      <p:grpSp>
        <p:nvGrpSpPr>
          <p:cNvPr id="475" name="Group 4"/>
          <p:cNvGrpSpPr/>
          <p:nvPr userDrawn="1"/>
        </p:nvGrpSpPr>
        <p:grpSpPr>
          <a:xfrm rot="10800000" flipV="1">
            <a:off x="6865808" y="6225656"/>
            <a:ext cx="412599" cy="1502706"/>
            <a:chOff x="5502862" y="5355294"/>
            <a:chExt cx="412706" cy="1502706"/>
          </a:xfrm>
        </p:grpSpPr>
        <p:sp>
          <p:nvSpPr>
            <p:cNvPr id="476" name="Freeform 23"/>
            <p:cNvSpPr>
              <a:spLocks/>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77" name="Freeform 24"/>
            <p:cNvSpPr>
              <a:spLocks/>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78" name="Freeform 25"/>
            <p:cNvSpPr>
              <a:spLocks/>
            </p:cNvSpPr>
            <p:nvPr/>
          </p:nvSpPr>
          <p:spPr bwMode="auto">
            <a:xfrm>
              <a:off x="5601831" y="5786851"/>
              <a:ext cx="125899" cy="1068456"/>
            </a:xfrm>
            <a:custGeom>
              <a:avLst/>
              <a:gdLst>
                <a:gd name="T0" fmla="*/ 79 w 79"/>
                <a:gd name="T1" fmla="*/ 671 h 671"/>
                <a:gd name="T2" fmla="*/ 0 w 79"/>
                <a:gd name="T3" fmla="*/ 671 h 671"/>
                <a:gd name="T4" fmla="*/ 0 w 79"/>
                <a:gd name="T5" fmla="*/ 32 h 671"/>
                <a:gd name="T6" fmla="*/ 38 w 79"/>
                <a:gd name="T7" fmla="*/ 1 h 671"/>
                <a:gd name="T8" fmla="*/ 79 w 79"/>
                <a:gd name="T9" fmla="*/ 32 h 671"/>
                <a:gd name="T10" fmla="*/ 79 w 79"/>
                <a:gd name="T11" fmla="*/ 671 h 671"/>
              </a:gdLst>
              <a:ahLst/>
              <a:cxnLst>
                <a:cxn ang="0">
                  <a:pos x="T0" y="T1"/>
                </a:cxn>
                <a:cxn ang="0">
                  <a:pos x="T2" y="T3"/>
                </a:cxn>
                <a:cxn ang="0">
                  <a:pos x="T4" y="T5"/>
                </a:cxn>
                <a:cxn ang="0">
                  <a:pos x="T6" y="T7"/>
                </a:cxn>
                <a:cxn ang="0">
                  <a:pos x="T8" y="T9"/>
                </a:cxn>
                <a:cxn ang="0">
                  <a:pos x="T10" y="T11"/>
                </a:cxn>
              </a:cxnLst>
              <a:rect l="0" t="0" r="r" b="b"/>
              <a:pathLst>
                <a:path w="79" h="671">
                  <a:moveTo>
                    <a:pt x="79" y="671"/>
                  </a:moveTo>
                  <a:cubicBezTo>
                    <a:pt x="0" y="671"/>
                    <a:pt x="0" y="671"/>
                    <a:pt x="0" y="671"/>
                  </a:cubicBezTo>
                  <a:cubicBezTo>
                    <a:pt x="0" y="32"/>
                    <a:pt x="0" y="32"/>
                    <a:pt x="0" y="32"/>
                  </a:cubicBezTo>
                  <a:cubicBezTo>
                    <a:pt x="0" y="32"/>
                    <a:pt x="5" y="1"/>
                    <a:pt x="38" y="1"/>
                  </a:cubicBezTo>
                  <a:cubicBezTo>
                    <a:pt x="72" y="0"/>
                    <a:pt x="79" y="32"/>
                    <a:pt x="79" y="32"/>
                  </a:cubicBezTo>
                  <a:cubicBezTo>
                    <a:pt x="79" y="671"/>
                    <a:pt x="79" y="671"/>
                    <a:pt x="79" y="671"/>
                  </a:cubicBezTo>
                </a:path>
              </a:pathLst>
            </a:custGeom>
            <a:solidFill>
              <a:srgbClr val="82B732">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79" name="Freeform 26"/>
            <p:cNvSpPr>
              <a:spLocks/>
            </p:cNvSpPr>
            <p:nvPr/>
          </p:nvSpPr>
          <p:spPr bwMode="auto">
            <a:xfrm>
              <a:off x="5724363"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B59B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80" name="Freeform 27"/>
            <p:cNvSpPr>
              <a:spLocks/>
            </p:cNvSpPr>
            <p:nvPr/>
          </p:nvSpPr>
          <p:spPr bwMode="auto">
            <a:xfrm>
              <a:off x="5502862"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82B732">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81" name="Freeform 28"/>
            <p:cNvSpPr>
              <a:spLocks/>
            </p:cNvSpPr>
            <p:nvPr/>
          </p:nvSpPr>
          <p:spPr bwMode="auto">
            <a:xfrm>
              <a:off x="5599811" y="5357314"/>
              <a:ext cx="130611" cy="189185"/>
            </a:xfrm>
            <a:custGeom>
              <a:avLst/>
              <a:gdLst>
                <a:gd name="T0" fmla="*/ 0 w 82"/>
                <a:gd name="T1" fmla="*/ 110 h 119"/>
                <a:gd name="T2" fmla="*/ 82 w 82"/>
                <a:gd name="T3" fmla="*/ 111 h 119"/>
                <a:gd name="T4" fmla="*/ 48 w 82"/>
                <a:gd name="T5" fmla="*/ 0 h 119"/>
                <a:gd name="T6" fmla="*/ 28 w 82"/>
                <a:gd name="T7" fmla="*/ 0 h 119"/>
                <a:gd name="T8" fmla="*/ 0 w 82"/>
                <a:gd name="T9" fmla="*/ 110 h 119"/>
              </a:gdLst>
              <a:ahLst/>
              <a:cxnLst>
                <a:cxn ang="0">
                  <a:pos x="T0" y="T1"/>
                </a:cxn>
                <a:cxn ang="0">
                  <a:pos x="T2" y="T3"/>
                </a:cxn>
                <a:cxn ang="0">
                  <a:pos x="T4" y="T5"/>
                </a:cxn>
                <a:cxn ang="0">
                  <a:pos x="T6" y="T7"/>
                </a:cxn>
                <a:cxn ang="0">
                  <a:pos x="T8" y="T9"/>
                </a:cxn>
              </a:cxnLst>
              <a:rect l="0" t="0" r="r" b="b"/>
              <a:pathLst>
                <a:path w="82" h="119">
                  <a:moveTo>
                    <a:pt x="0" y="110"/>
                  </a:moveTo>
                  <a:cubicBezTo>
                    <a:pt x="0" y="110"/>
                    <a:pt x="39" y="119"/>
                    <a:pt x="82" y="111"/>
                  </a:cubicBezTo>
                  <a:cubicBezTo>
                    <a:pt x="48" y="0"/>
                    <a:pt x="48" y="0"/>
                    <a:pt x="48" y="0"/>
                  </a:cubicBezTo>
                  <a:cubicBezTo>
                    <a:pt x="28" y="0"/>
                    <a:pt x="28" y="0"/>
                    <a:pt x="28" y="0"/>
                  </a:cubicBezTo>
                  <a:cubicBezTo>
                    <a:pt x="0" y="110"/>
                    <a:pt x="0" y="110"/>
                    <a:pt x="0" y="110"/>
                  </a:cubicBezTo>
                </a:path>
              </a:pathLst>
            </a:custGeom>
            <a:solidFill>
              <a:srgbClr val="82B732">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82" name="Freeform 40"/>
            <p:cNvSpPr>
              <a:spLocks/>
            </p:cNvSpPr>
            <p:nvPr/>
          </p:nvSpPr>
          <p:spPr bwMode="auto">
            <a:xfrm>
              <a:off x="5665117" y="5355294"/>
              <a:ext cx="250451" cy="1502706"/>
            </a:xfrm>
            <a:custGeom>
              <a:avLst/>
              <a:gdLst>
                <a:gd name="T0" fmla="*/ 34 w 157"/>
                <a:gd name="T1" fmla="*/ 0 h 944"/>
                <a:gd name="T2" fmla="*/ 0 w 157"/>
                <a:gd name="T3" fmla="*/ 1 h 944"/>
                <a:gd name="T4" fmla="*/ 0 w 157"/>
                <a:gd name="T5" fmla="*/ 1 h 944"/>
                <a:gd name="T6" fmla="*/ 7 w 157"/>
                <a:gd name="T7" fmla="*/ 1 h 944"/>
                <a:gd name="T8" fmla="*/ 41 w 157"/>
                <a:gd name="T9" fmla="*/ 112 h 944"/>
                <a:gd name="T10" fmla="*/ 40 w 157"/>
                <a:gd name="T11" fmla="*/ 113 h 944"/>
                <a:gd name="T12" fmla="*/ 95 w 157"/>
                <a:gd name="T13" fmla="*/ 284 h 944"/>
                <a:gd name="T14" fmla="*/ 94 w 157"/>
                <a:gd name="T15" fmla="*/ 286 h 944"/>
                <a:gd name="T16" fmla="*/ 100 w 157"/>
                <a:gd name="T17" fmla="*/ 301 h 944"/>
                <a:gd name="T18" fmla="*/ 100 w 157"/>
                <a:gd name="T19" fmla="*/ 941 h 944"/>
                <a:gd name="T20" fmla="*/ 39 w 157"/>
                <a:gd name="T21" fmla="*/ 941 h 944"/>
                <a:gd name="T22" fmla="*/ 39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7" y="1"/>
                    <a:pt x="7" y="1"/>
                    <a:pt x="7" y="1"/>
                  </a:cubicBezTo>
                  <a:cubicBezTo>
                    <a:pt x="41" y="112"/>
                    <a:pt x="41" y="112"/>
                    <a:pt x="41" y="112"/>
                  </a:cubicBezTo>
                  <a:cubicBezTo>
                    <a:pt x="41" y="112"/>
                    <a:pt x="41" y="113"/>
                    <a:pt x="40" y="113"/>
                  </a:cubicBezTo>
                  <a:cubicBezTo>
                    <a:pt x="95" y="284"/>
                    <a:pt x="95" y="284"/>
                    <a:pt x="95" y="284"/>
                  </a:cubicBezTo>
                  <a:cubicBezTo>
                    <a:pt x="94" y="286"/>
                    <a:pt x="94" y="286"/>
                    <a:pt x="94" y="286"/>
                  </a:cubicBezTo>
                  <a:cubicBezTo>
                    <a:pt x="98" y="293"/>
                    <a:pt x="100" y="301"/>
                    <a:pt x="100" y="301"/>
                  </a:cubicBezTo>
                  <a:cubicBezTo>
                    <a:pt x="100" y="941"/>
                    <a:pt x="100" y="941"/>
                    <a:pt x="100" y="941"/>
                  </a:cubicBezTo>
                  <a:cubicBezTo>
                    <a:pt x="39" y="941"/>
                    <a:pt x="39" y="941"/>
                    <a:pt x="39" y="941"/>
                  </a:cubicBezTo>
                  <a:cubicBezTo>
                    <a:pt x="39" y="942"/>
                    <a:pt x="39" y="942"/>
                    <a:pt x="39"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83" name="Freeform 41"/>
            <p:cNvSpPr>
              <a:spLocks/>
            </p:cNvSpPr>
            <p:nvPr/>
          </p:nvSpPr>
          <p:spPr bwMode="auto">
            <a:xfrm>
              <a:off x="5665117" y="5535727"/>
              <a:ext cx="151482" cy="295559"/>
            </a:xfrm>
            <a:custGeom>
              <a:avLst/>
              <a:gdLst>
                <a:gd name="T0" fmla="*/ 40 w 95"/>
                <a:gd name="T1" fmla="*/ 0 h 186"/>
                <a:gd name="T2" fmla="*/ 6 w 95"/>
                <a:gd name="T3" fmla="*/ 2 h 186"/>
                <a:gd name="T4" fmla="*/ 0 w 95"/>
                <a:gd name="T5" fmla="*/ 2 h 186"/>
                <a:gd name="T6" fmla="*/ 0 w 95"/>
                <a:gd name="T7" fmla="*/ 159 h 186"/>
                <a:gd name="T8" fmla="*/ 37 w 95"/>
                <a:gd name="T9" fmla="*/ 186 h 186"/>
                <a:gd name="T10" fmla="*/ 68 w 95"/>
                <a:gd name="T11" fmla="*/ 156 h 186"/>
                <a:gd name="T12" fmla="*/ 68 w 95"/>
                <a:gd name="T13" fmla="*/ 156 h 186"/>
                <a:gd name="T14" fmla="*/ 94 w 95"/>
                <a:gd name="T15" fmla="*/ 173 h 186"/>
                <a:gd name="T16" fmla="*/ 95 w 95"/>
                <a:gd name="T17" fmla="*/ 171 h 186"/>
                <a:gd name="T18" fmla="*/ 40 w 95"/>
                <a:gd name="T19"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186">
                  <a:moveTo>
                    <a:pt x="40" y="0"/>
                  </a:moveTo>
                  <a:cubicBezTo>
                    <a:pt x="28" y="2"/>
                    <a:pt x="16" y="2"/>
                    <a:pt x="6" y="2"/>
                  </a:cubicBezTo>
                  <a:cubicBezTo>
                    <a:pt x="4" y="2"/>
                    <a:pt x="2" y="2"/>
                    <a:pt x="0" y="2"/>
                  </a:cubicBezTo>
                  <a:cubicBezTo>
                    <a:pt x="0" y="159"/>
                    <a:pt x="0" y="159"/>
                    <a:pt x="0" y="159"/>
                  </a:cubicBezTo>
                  <a:cubicBezTo>
                    <a:pt x="24" y="159"/>
                    <a:pt x="34" y="177"/>
                    <a:pt x="37" y="186"/>
                  </a:cubicBezTo>
                  <a:cubicBezTo>
                    <a:pt x="39" y="179"/>
                    <a:pt x="45" y="157"/>
                    <a:pt x="68" y="156"/>
                  </a:cubicBezTo>
                  <a:cubicBezTo>
                    <a:pt x="68" y="156"/>
                    <a:pt x="68" y="156"/>
                    <a:pt x="68" y="156"/>
                  </a:cubicBezTo>
                  <a:cubicBezTo>
                    <a:pt x="82" y="156"/>
                    <a:pt x="89" y="165"/>
                    <a:pt x="94" y="173"/>
                  </a:cubicBezTo>
                  <a:cubicBezTo>
                    <a:pt x="95" y="171"/>
                    <a:pt x="95" y="171"/>
                    <a:pt x="95" y="171"/>
                  </a:cubicBezTo>
                  <a:cubicBezTo>
                    <a:pt x="40" y="0"/>
                    <a:pt x="40" y="0"/>
                    <a:pt x="40"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84" name="Freeform 42"/>
            <p:cNvSpPr>
              <a:spLocks/>
            </p:cNvSpPr>
            <p:nvPr/>
          </p:nvSpPr>
          <p:spPr bwMode="auto">
            <a:xfrm>
              <a:off x="5679185" y="5788871"/>
              <a:ext cx="62613" cy="1066436"/>
            </a:xfrm>
            <a:custGeom>
              <a:avLst/>
              <a:gdLst>
                <a:gd name="T0" fmla="*/ 0 w 39"/>
                <a:gd name="T1" fmla="*/ 0 h 670"/>
                <a:gd name="T2" fmla="*/ 0 w 39"/>
                <a:gd name="T3" fmla="*/ 670 h 670"/>
                <a:gd name="T4" fmla="*/ 39 w 39"/>
                <a:gd name="T5" fmla="*/ 670 h 670"/>
                <a:gd name="T6" fmla="*/ 39 w 39"/>
                <a:gd name="T7" fmla="*/ 669 h 670"/>
                <a:gd name="T8" fmla="*/ 37 w 39"/>
                <a:gd name="T9" fmla="*/ 669 h 670"/>
                <a:gd name="T10" fmla="*/ 37 w 39"/>
                <a:gd name="T11" fmla="*/ 29 h 670"/>
                <a:gd name="T12" fmla="*/ 37 w 39"/>
                <a:gd name="T13" fmla="*/ 27 h 670"/>
                <a:gd name="T14" fmla="*/ 0 w 39"/>
                <a:gd name="T15" fmla="*/ 0 h 6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670">
                  <a:moveTo>
                    <a:pt x="0" y="0"/>
                  </a:moveTo>
                  <a:cubicBezTo>
                    <a:pt x="0" y="670"/>
                    <a:pt x="0" y="670"/>
                    <a:pt x="0" y="670"/>
                  </a:cubicBezTo>
                  <a:cubicBezTo>
                    <a:pt x="39" y="670"/>
                    <a:pt x="39" y="670"/>
                    <a:pt x="39" y="670"/>
                  </a:cubicBezTo>
                  <a:cubicBezTo>
                    <a:pt x="39" y="669"/>
                    <a:pt x="39" y="669"/>
                    <a:pt x="39" y="669"/>
                  </a:cubicBezTo>
                  <a:cubicBezTo>
                    <a:pt x="37" y="669"/>
                    <a:pt x="37" y="669"/>
                    <a:pt x="37" y="669"/>
                  </a:cubicBezTo>
                  <a:cubicBezTo>
                    <a:pt x="37" y="29"/>
                    <a:pt x="37" y="29"/>
                    <a:pt x="37" y="29"/>
                  </a:cubicBezTo>
                  <a:cubicBezTo>
                    <a:pt x="37" y="29"/>
                    <a:pt x="37" y="28"/>
                    <a:pt x="37" y="27"/>
                  </a:cubicBezTo>
                  <a:cubicBezTo>
                    <a:pt x="34" y="18"/>
                    <a:pt x="24" y="0"/>
                    <a:pt x="0" y="0"/>
                  </a:cubicBezTo>
                </a:path>
              </a:pathLst>
            </a:custGeom>
            <a:solidFill>
              <a:srgbClr val="82B73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85" name="Freeform 43"/>
            <p:cNvSpPr>
              <a:spLocks/>
            </p:cNvSpPr>
            <p:nvPr/>
          </p:nvSpPr>
          <p:spPr bwMode="auto">
            <a:xfrm>
              <a:off x="5724363"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2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2" y="672"/>
                    <a:pt x="2" y="672"/>
                    <a:pt x="2"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82B73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86" name="Freeform 44"/>
            <p:cNvSpPr>
              <a:spLocks/>
            </p:cNvSpPr>
            <p:nvPr/>
          </p:nvSpPr>
          <p:spPr bwMode="auto">
            <a:xfrm>
              <a:off x="5665117" y="5357314"/>
              <a:ext cx="65306" cy="181106"/>
            </a:xfrm>
            <a:custGeom>
              <a:avLst/>
              <a:gdLst>
                <a:gd name="T0" fmla="*/ 7 w 41"/>
                <a:gd name="T1" fmla="*/ 0 h 114"/>
                <a:gd name="T2" fmla="*/ 0 w 41"/>
                <a:gd name="T3" fmla="*/ 0 h 114"/>
                <a:gd name="T4" fmla="*/ 0 w 41"/>
                <a:gd name="T5" fmla="*/ 114 h 114"/>
                <a:gd name="T6" fmla="*/ 6 w 41"/>
                <a:gd name="T7" fmla="*/ 114 h 114"/>
                <a:gd name="T8" fmla="*/ 40 w 41"/>
                <a:gd name="T9" fmla="*/ 112 h 114"/>
                <a:gd name="T10" fmla="*/ 41 w 41"/>
                <a:gd name="T11" fmla="*/ 111 h 114"/>
                <a:gd name="T12" fmla="*/ 7 w 41"/>
                <a:gd name="T13" fmla="*/ 0 h 114"/>
              </a:gdLst>
              <a:ahLst/>
              <a:cxnLst>
                <a:cxn ang="0">
                  <a:pos x="T0" y="T1"/>
                </a:cxn>
                <a:cxn ang="0">
                  <a:pos x="T2" y="T3"/>
                </a:cxn>
                <a:cxn ang="0">
                  <a:pos x="T4" y="T5"/>
                </a:cxn>
                <a:cxn ang="0">
                  <a:pos x="T6" y="T7"/>
                </a:cxn>
                <a:cxn ang="0">
                  <a:pos x="T8" y="T9"/>
                </a:cxn>
                <a:cxn ang="0">
                  <a:pos x="T10" y="T11"/>
                </a:cxn>
                <a:cxn ang="0">
                  <a:pos x="T12" y="T13"/>
                </a:cxn>
              </a:cxnLst>
              <a:rect l="0" t="0" r="r" b="b"/>
              <a:pathLst>
                <a:path w="41" h="114">
                  <a:moveTo>
                    <a:pt x="7" y="0"/>
                  </a:moveTo>
                  <a:cubicBezTo>
                    <a:pt x="0" y="0"/>
                    <a:pt x="0" y="0"/>
                    <a:pt x="0" y="0"/>
                  </a:cubicBezTo>
                  <a:cubicBezTo>
                    <a:pt x="0" y="114"/>
                    <a:pt x="0" y="114"/>
                    <a:pt x="0" y="114"/>
                  </a:cubicBezTo>
                  <a:cubicBezTo>
                    <a:pt x="2" y="114"/>
                    <a:pt x="4" y="114"/>
                    <a:pt x="6" y="114"/>
                  </a:cubicBezTo>
                  <a:cubicBezTo>
                    <a:pt x="16" y="114"/>
                    <a:pt x="28" y="114"/>
                    <a:pt x="40" y="112"/>
                  </a:cubicBezTo>
                  <a:cubicBezTo>
                    <a:pt x="41" y="112"/>
                    <a:pt x="41" y="111"/>
                    <a:pt x="41" y="111"/>
                  </a:cubicBezTo>
                  <a:cubicBezTo>
                    <a:pt x="7" y="0"/>
                    <a:pt x="7" y="0"/>
                    <a:pt x="7" y="0"/>
                  </a:cubicBezTo>
                </a:path>
              </a:pathLst>
            </a:custGeom>
            <a:solidFill>
              <a:srgbClr val="82B73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grpSp>
      <p:grpSp>
        <p:nvGrpSpPr>
          <p:cNvPr id="487" name="Group 7"/>
          <p:cNvGrpSpPr/>
          <p:nvPr userDrawn="1"/>
        </p:nvGrpSpPr>
        <p:grpSpPr>
          <a:xfrm rot="10800000" flipV="1">
            <a:off x="5686437" y="6225657"/>
            <a:ext cx="407214" cy="1299095"/>
            <a:chOff x="6959786" y="5355294"/>
            <a:chExt cx="407320" cy="1502706"/>
          </a:xfrm>
        </p:grpSpPr>
        <p:sp>
          <p:nvSpPr>
            <p:cNvPr id="488" name="Freeform 17"/>
            <p:cNvSpPr>
              <a:spLocks/>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89" name="Freeform 18"/>
            <p:cNvSpPr>
              <a:spLocks/>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90" name="Freeform 19"/>
            <p:cNvSpPr>
              <a:spLocks/>
            </p:cNvSpPr>
            <p:nvPr/>
          </p:nvSpPr>
          <p:spPr bwMode="auto">
            <a:xfrm>
              <a:off x="7058755" y="5786851"/>
              <a:ext cx="123879" cy="1068456"/>
            </a:xfrm>
            <a:custGeom>
              <a:avLst/>
              <a:gdLst>
                <a:gd name="T0" fmla="*/ 78 w 78"/>
                <a:gd name="T1" fmla="*/ 671 h 671"/>
                <a:gd name="T2" fmla="*/ 0 w 78"/>
                <a:gd name="T3" fmla="*/ 671 h 671"/>
                <a:gd name="T4" fmla="*/ 0 w 78"/>
                <a:gd name="T5" fmla="*/ 32 h 671"/>
                <a:gd name="T6" fmla="*/ 38 w 78"/>
                <a:gd name="T7" fmla="*/ 1 h 671"/>
                <a:gd name="T8" fmla="*/ 78 w 78"/>
                <a:gd name="T9" fmla="*/ 32 h 671"/>
                <a:gd name="T10" fmla="*/ 78 w 78"/>
                <a:gd name="T11" fmla="*/ 671 h 671"/>
              </a:gdLst>
              <a:ahLst/>
              <a:cxnLst>
                <a:cxn ang="0">
                  <a:pos x="T0" y="T1"/>
                </a:cxn>
                <a:cxn ang="0">
                  <a:pos x="T2" y="T3"/>
                </a:cxn>
                <a:cxn ang="0">
                  <a:pos x="T4" y="T5"/>
                </a:cxn>
                <a:cxn ang="0">
                  <a:pos x="T6" y="T7"/>
                </a:cxn>
                <a:cxn ang="0">
                  <a:pos x="T8" y="T9"/>
                </a:cxn>
                <a:cxn ang="0">
                  <a:pos x="T10" y="T11"/>
                </a:cxn>
              </a:cxnLst>
              <a:rect l="0" t="0" r="r" b="b"/>
              <a:pathLst>
                <a:path w="78" h="671">
                  <a:moveTo>
                    <a:pt x="78" y="671"/>
                  </a:moveTo>
                  <a:cubicBezTo>
                    <a:pt x="0" y="671"/>
                    <a:pt x="0" y="671"/>
                    <a:pt x="0" y="671"/>
                  </a:cubicBezTo>
                  <a:cubicBezTo>
                    <a:pt x="0" y="32"/>
                    <a:pt x="0" y="32"/>
                    <a:pt x="0" y="32"/>
                  </a:cubicBezTo>
                  <a:cubicBezTo>
                    <a:pt x="0" y="32"/>
                    <a:pt x="4" y="1"/>
                    <a:pt x="38" y="1"/>
                  </a:cubicBezTo>
                  <a:cubicBezTo>
                    <a:pt x="72" y="0"/>
                    <a:pt x="78" y="32"/>
                    <a:pt x="78" y="32"/>
                  </a:cubicBezTo>
                  <a:cubicBezTo>
                    <a:pt x="78" y="671"/>
                    <a:pt x="78" y="671"/>
                    <a:pt x="78" y="671"/>
                  </a:cubicBezTo>
                </a:path>
              </a:pathLst>
            </a:custGeom>
            <a:solidFill>
              <a:srgbClr val="44546A">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91" name="Freeform 20"/>
            <p:cNvSpPr>
              <a:spLocks/>
            </p:cNvSpPr>
            <p:nvPr/>
          </p:nvSpPr>
          <p:spPr bwMode="auto">
            <a:xfrm>
              <a:off x="7181287"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F778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92" name="Freeform 21"/>
            <p:cNvSpPr>
              <a:spLocks/>
            </p:cNvSpPr>
            <p:nvPr/>
          </p:nvSpPr>
          <p:spPr bwMode="auto">
            <a:xfrm>
              <a:off x="6959786"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44546A">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93" name="Freeform 22"/>
            <p:cNvSpPr>
              <a:spLocks/>
            </p:cNvSpPr>
            <p:nvPr/>
          </p:nvSpPr>
          <p:spPr bwMode="auto">
            <a:xfrm>
              <a:off x="7056735" y="5357314"/>
              <a:ext cx="130611" cy="191204"/>
            </a:xfrm>
            <a:custGeom>
              <a:avLst/>
              <a:gdLst>
                <a:gd name="T0" fmla="*/ 0 w 82"/>
                <a:gd name="T1" fmla="*/ 110 h 120"/>
                <a:gd name="T2" fmla="*/ 82 w 82"/>
                <a:gd name="T3" fmla="*/ 112 h 120"/>
                <a:gd name="T4" fmla="*/ 48 w 82"/>
                <a:gd name="T5" fmla="*/ 0 h 120"/>
                <a:gd name="T6" fmla="*/ 28 w 82"/>
                <a:gd name="T7" fmla="*/ 0 h 120"/>
                <a:gd name="T8" fmla="*/ 0 w 82"/>
                <a:gd name="T9" fmla="*/ 110 h 120"/>
              </a:gdLst>
              <a:ahLst/>
              <a:cxnLst>
                <a:cxn ang="0">
                  <a:pos x="T0" y="T1"/>
                </a:cxn>
                <a:cxn ang="0">
                  <a:pos x="T2" y="T3"/>
                </a:cxn>
                <a:cxn ang="0">
                  <a:pos x="T4" y="T5"/>
                </a:cxn>
                <a:cxn ang="0">
                  <a:pos x="T6" y="T7"/>
                </a:cxn>
                <a:cxn ang="0">
                  <a:pos x="T8" y="T9"/>
                </a:cxn>
              </a:cxnLst>
              <a:rect l="0" t="0" r="r" b="b"/>
              <a:pathLst>
                <a:path w="82" h="120">
                  <a:moveTo>
                    <a:pt x="0" y="110"/>
                  </a:moveTo>
                  <a:cubicBezTo>
                    <a:pt x="0" y="110"/>
                    <a:pt x="39" y="120"/>
                    <a:pt x="82" y="112"/>
                  </a:cubicBezTo>
                  <a:cubicBezTo>
                    <a:pt x="48" y="0"/>
                    <a:pt x="48" y="0"/>
                    <a:pt x="48" y="0"/>
                  </a:cubicBezTo>
                  <a:cubicBezTo>
                    <a:pt x="28" y="0"/>
                    <a:pt x="28" y="0"/>
                    <a:pt x="28" y="0"/>
                  </a:cubicBezTo>
                  <a:cubicBezTo>
                    <a:pt x="0" y="110"/>
                    <a:pt x="0" y="110"/>
                    <a:pt x="0" y="110"/>
                  </a:cubicBezTo>
                </a:path>
              </a:pathLst>
            </a:custGeom>
            <a:solidFill>
              <a:srgbClr val="44546A">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94" name="Freeform 45"/>
            <p:cNvSpPr>
              <a:spLocks/>
            </p:cNvSpPr>
            <p:nvPr/>
          </p:nvSpPr>
          <p:spPr bwMode="auto">
            <a:xfrm>
              <a:off x="7117328" y="5355294"/>
              <a:ext cx="249778" cy="1502706"/>
            </a:xfrm>
            <a:custGeom>
              <a:avLst/>
              <a:gdLst>
                <a:gd name="T0" fmla="*/ 34 w 157"/>
                <a:gd name="T1" fmla="*/ 0 h 944"/>
                <a:gd name="T2" fmla="*/ 0 w 157"/>
                <a:gd name="T3" fmla="*/ 1 h 944"/>
                <a:gd name="T4" fmla="*/ 0 w 157"/>
                <a:gd name="T5" fmla="*/ 1 h 944"/>
                <a:gd name="T6" fmla="*/ 10 w 157"/>
                <a:gd name="T7" fmla="*/ 1 h 944"/>
                <a:gd name="T8" fmla="*/ 44 w 157"/>
                <a:gd name="T9" fmla="*/ 113 h 944"/>
                <a:gd name="T10" fmla="*/ 44 w 157"/>
                <a:gd name="T11" fmla="*/ 113 h 944"/>
                <a:gd name="T12" fmla="*/ 98 w 157"/>
                <a:gd name="T13" fmla="*/ 284 h 944"/>
                <a:gd name="T14" fmla="*/ 97 w 157"/>
                <a:gd name="T15" fmla="*/ 286 h 944"/>
                <a:gd name="T16" fmla="*/ 103 w 157"/>
                <a:gd name="T17" fmla="*/ 301 h 944"/>
                <a:gd name="T18" fmla="*/ 103 w 157"/>
                <a:gd name="T19" fmla="*/ 941 h 944"/>
                <a:gd name="T20" fmla="*/ 41 w 157"/>
                <a:gd name="T21" fmla="*/ 941 h 944"/>
                <a:gd name="T22" fmla="*/ 41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10" y="1"/>
                    <a:pt x="10" y="1"/>
                    <a:pt x="10" y="1"/>
                  </a:cubicBezTo>
                  <a:cubicBezTo>
                    <a:pt x="44" y="113"/>
                    <a:pt x="44" y="113"/>
                    <a:pt x="44" y="113"/>
                  </a:cubicBezTo>
                  <a:cubicBezTo>
                    <a:pt x="44" y="113"/>
                    <a:pt x="44" y="113"/>
                    <a:pt x="44" y="113"/>
                  </a:cubicBezTo>
                  <a:cubicBezTo>
                    <a:pt x="98" y="284"/>
                    <a:pt x="98" y="284"/>
                    <a:pt x="98" y="284"/>
                  </a:cubicBezTo>
                  <a:cubicBezTo>
                    <a:pt x="97" y="286"/>
                    <a:pt x="97" y="286"/>
                    <a:pt x="97" y="286"/>
                  </a:cubicBezTo>
                  <a:cubicBezTo>
                    <a:pt x="101" y="293"/>
                    <a:pt x="103" y="301"/>
                    <a:pt x="103" y="301"/>
                  </a:cubicBezTo>
                  <a:cubicBezTo>
                    <a:pt x="103" y="941"/>
                    <a:pt x="103" y="941"/>
                    <a:pt x="103" y="941"/>
                  </a:cubicBezTo>
                  <a:cubicBezTo>
                    <a:pt x="41" y="941"/>
                    <a:pt x="41" y="941"/>
                    <a:pt x="41" y="941"/>
                  </a:cubicBezTo>
                  <a:cubicBezTo>
                    <a:pt x="41" y="942"/>
                    <a:pt x="41" y="942"/>
                    <a:pt x="41"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95" name="Freeform 46"/>
            <p:cNvSpPr>
              <a:spLocks/>
            </p:cNvSpPr>
            <p:nvPr/>
          </p:nvSpPr>
          <p:spPr bwMode="auto">
            <a:xfrm>
              <a:off x="7117328" y="5535727"/>
              <a:ext cx="156195" cy="295559"/>
            </a:xfrm>
            <a:custGeom>
              <a:avLst/>
              <a:gdLst>
                <a:gd name="T0" fmla="*/ 44 w 98"/>
                <a:gd name="T1" fmla="*/ 0 h 186"/>
                <a:gd name="T2" fmla="*/ 9 w 98"/>
                <a:gd name="T3" fmla="*/ 3 h 186"/>
                <a:gd name="T4" fmla="*/ 0 w 98"/>
                <a:gd name="T5" fmla="*/ 3 h 186"/>
                <a:gd name="T6" fmla="*/ 0 w 98"/>
                <a:gd name="T7" fmla="*/ 159 h 186"/>
                <a:gd name="T8" fmla="*/ 1 w 98"/>
                <a:gd name="T9" fmla="*/ 159 h 186"/>
                <a:gd name="T10" fmla="*/ 2 w 98"/>
                <a:gd name="T11" fmla="*/ 159 h 186"/>
                <a:gd name="T12" fmla="*/ 40 w 98"/>
                <a:gd name="T13" fmla="*/ 186 h 186"/>
                <a:gd name="T14" fmla="*/ 71 w 98"/>
                <a:gd name="T15" fmla="*/ 156 h 186"/>
                <a:gd name="T16" fmla="*/ 71 w 98"/>
                <a:gd name="T17" fmla="*/ 156 h 186"/>
                <a:gd name="T18" fmla="*/ 97 w 98"/>
                <a:gd name="T19" fmla="*/ 173 h 186"/>
                <a:gd name="T20" fmla="*/ 98 w 98"/>
                <a:gd name="T21" fmla="*/ 171 h 186"/>
                <a:gd name="T22" fmla="*/ 44 w 98"/>
                <a:gd name="T23"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8" h="186">
                  <a:moveTo>
                    <a:pt x="44" y="0"/>
                  </a:moveTo>
                  <a:cubicBezTo>
                    <a:pt x="31" y="2"/>
                    <a:pt x="20" y="3"/>
                    <a:pt x="9" y="3"/>
                  </a:cubicBezTo>
                  <a:cubicBezTo>
                    <a:pt x="6" y="3"/>
                    <a:pt x="3" y="3"/>
                    <a:pt x="0" y="3"/>
                  </a:cubicBezTo>
                  <a:cubicBezTo>
                    <a:pt x="0" y="159"/>
                    <a:pt x="0" y="159"/>
                    <a:pt x="0" y="159"/>
                  </a:cubicBezTo>
                  <a:cubicBezTo>
                    <a:pt x="0" y="159"/>
                    <a:pt x="1" y="159"/>
                    <a:pt x="1" y="159"/>
                  </a:cubicBezTo>
                  <a:cubicBezTo>
                    <a:pt x="2" y="159"/>
                    <a:pt x="2" y="159"/>
                    <a:pt x="2" y="159"/>
                  </a:cubicBezTo>
                  <a:cubicBezTo>
                    <a:pt x="27" y="159"/>
                    <a:pt x="37" y="177"/>
                    <a:pt x="40" y="186"/>
                  </a:cubicBezTo>
                  <a:cubicBezTo>
                    <a:pt x="42" y="179"/>
                    <a:pt x="48" y="157"/>
                    <a:pt x="71" y="156"/>
                  </a:cubicBezTo>
                  <a:cubicBezTo>
                    <a:pt x="71" y="156"/>
                    <a:pt x="71" y="156"/>
                    <a:pt x="71" y="156"/>
                  </a:cubicBezTo>
                  <a:cubicBezTo>
                    <a:pt x="85" y="156"/>
                    <a:pt x="92" y="165"/>
                    <a:pt x="97" y="173"/>
                  </a:cubicBezTo>
                  <a:cubicBezTo>
                    <a:pt x="98" y="171"/>
                    <a:pt x="98" y="171"/>
                    <a:pt x="98" y="171"/>
                  </a:cubicBezTo>
                  <a:cubicBezTo>
                    <a:pt x="44" y="0"/>
                    <a:pt x="44" y="0"/>
                    <a:pt x="44"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96" name="Freeform 47"/>
            <p:cNvSpPr>
              <a:spLocks/>
            </p:cNvSpPr>
            <p:nvPr/>
          </p:nvSpPr>
          <p:spPr bwMode="auto">
            <a:xfrm>
              <a:off x="7117328" y="5788871"/>
              <a:ext cx="65306" cy="1066436"/>
            </a:xfrm>
            <a:custGeom>
              <a:avLst/>
              <a:gdLst>
                <a:gd name="T0" fmla="*/ 2 w 41"/>
                <a:gd name="T1" fmla="*/ 0 h 670"/>
                <a:gd name="T2" fmla="*/ 1 w 41"/>
                <a:gd name="T3" fmla="*/ 0 h 670"/>
                <a:gd name="T4" fmla="*/ 0 w 41"/>
                <a:gd name="T5" fmla="*/ 0 h 670"/>
                <a:gd name="T6" fmla="*/ 0 w 41"/>
                <a:gd name="T7" fmla="*/ 670 h 670"/>
                <a:gd name="T8" fmla="*/ 41 w 41"/>
                <a:gd name="T9" fmla="*/ 670 h 670"/>
                <a:gd name="T10" fmla="*/ 41 w 41"/>
                <a:gd name="T11" fmla="*/ 669 h 670"/>
                <a:gd name="T12" fmla="*/ 40 w 41"/>
                <a:gd name="T13" fmla="*/ 669 h 670"/>
                <a:gd name="T14" fmla="*/ 40 w 41"/>
                <a:gd name="T15" fmla="*/ 29 h 670"/>
                <a:gd name="T16" fmla="*/ 40 w 41"/>
                <a:gd name="T17" fmla="*/ 27 h 670"/>
                <a:gd name="T18" fmla="*/ 2 w 41"/>
                <a:gd name="T19" fmla="*/ 0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670">
                  <a:moveTo>
                    <a:pt x="2" y="0"/>
                  </a:moveTo>
                  <a:cubicBezTo>
                    <a:pt x="2" y="0"/>
                    <a:pt x="2" y="0"/>
                    <a:pt x="1" y="0"/>
                  </a:cubicBezTo>
                  <a:cubicBezTo>
                    <a:pt x="1" y="0"/>
                    <a:pt x="0" y="0"/>
                    <a:pt x="0" y="0"/>
                  </a:cubicBezTo>
                  <a:cubicBezTo>
                    <a:pt x="0" y="670"/>
                    <a:pt x="0" y="670"/>
                    <a:pt x="0" y="670"/>
                  </a:cubicBezTo>
                  <a:cubicBezTo>
                    <a:pt x="41" y="670"/>
                    <a:pt x="41" y="670"/>
                    <a:pt x="41" y="670"/>
                  </a:cubicBezTo>
                  <a:cubicBezTo>
                    <a:pt x="41" y="669"/>
                    <a:pt x="41" y="669"/>
                    <a:pt x="41" y="669"/>
                  </a:cubicBezTo>
                  <a:cubicBezTo>
                    <a:pt x="40" y="669"/>
                    <a:pt x="40" y="669"/>
                    <a:pt x="40" y="669"/>
                  </a:cubicBezTo>
                  <a:cubicBezTo>
                    <a:pt x="40" y="29"/>
                    <a:pt x="40" y="29"/>
                    <a:pt x="40" y="29"/>
                  </a:cubicBezTo>
                  <a:cubicBezTo>
                    <a:pt x="40" y="29"/>
                    <a:pt x="40" y="28"/>
                    <a:pt x="40" y="27"/>
                  </a:cubicBezTo>
                  <a:cubicBezTo>
                    <a:pt x="37" y="18"/>
                    <a:pt x="27" y="0"/>
                    <a:pt x="2" y="0"/>
                  </a:cubicBezTo>
                </a:path>
              </a:pathLst>
            </a:custGeom>
            <a:solidFill>
              <a:srgbClr val="44546A"/>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97" name="Freeform 48"/>
            <p:cNvSpPr>
              <a:spLocks/>
            </p:cNvSpPr>
            <p:nvPr/>
          </p:nvSpPr>
          <p:spPr bwMode="auto">
            <a:xfrm>
              <a:off x="7181287"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1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1" y="672"/>
                    <a:pt x="1" y="672"/>
                    <a:pt x="1"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44546A"/>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98" name="Freeform 49"/>
            <p:cNvSpPr>
              <a:spLocks/>
            </p:cNvSpPr>
            <p:nvPr/>
          </p:nvSpPr>
          <p:spPr bwMode="auto">
            <a:xfrm>
              <a:off x="7117328" y="5357314"/>
              <a:ext cx="70019" cy="183125"/>
            </a:xfrm>
            <a:custGeom>
              <a:avLst/>
              <a:gdLst>
                <a:gd name="T0" fmla="*/ 10 w 44"/>
                <a:gd name="T1" fmla="*/ 0 h 115"/>
                <a:gd name="T2" fmla="*/ 0 w 44"/>
                <a:gd name="T3" fmla="*/ 0 h 115"/>
                <a:gd name="T4" fmla="*/ 0 w 44"/>
                <a:gd name="T5" fmla="*/ 115 h 115"/>
                <a:gd name="T6" fmla="*/ 9 w 44"/>
                <a:gd name="T7" fmla="*/ 115 h 115"/>
                <a:gd name="T8" fmla="*/ 44 w 44"/>
                <a:gd name="T9" fmla="*/ 112 h 115"/>
                <a:gd name="T10" fmla="*/ 44 w 44"/>
                <a:gd name="T11" fmla="*/ 112 h 115"/>
                <a:gd name="T12" fmla="*/ 10 w 44"/>
                <a:gd name="T13" fmla="*/ 0 h 115"/>
              </a:gdLst>
              <a:ahLst/>
              <a:cxnLst>
                <a:cxn ang="0">
                  <a:pos x="T0" y="T1"/>
                </a:cxn>
                <a:cxn ang="0">
                  <a:pos x="T2" y="T3"/>
                </a:cxn>
                <a:cxn ang="0">
                  <a:pos x="T4" y="T5"/>
                </a:cxn>
                <a:cxn ang="0">
                  <a:pos x="T6" y="T7"/>
                </a:cxn>
                <a:cxn ang="0">
                  <a:pos x="T8" y="T9"/>
                </a:cxn>
                <a:cxn ang="0">
                  <a:pos x="T10" y="T11"/>
                </a:cxn>
                <a:cxn ang="0">
                  <a:pos x="T12" y="T13"/>
                </a:cxn>
              </a:cxnLst>
              <a:rect l="0" t="0" r="r" b="b"/>
              <a:pathLst>
                <a:path w="44" h="115">
                  <a:moveTo>
                    <a:pt x="10" y="0"/>
                  </a:moveTo>
                  <a:cubicBezTo>
                    <a:pt x="0" y="0"/>
                    <a:pt x="0" y="0"/>
                    <a:pt x="0" y="0"/>
                  </a:cubicBezTo>
                  <a:cubicBezTo>
                    <a:pt x="0" y="115"/>
                    <a:pt x="0" y="115"/>
                    <a:pt x="0" y="115"/>
                  </a:cubicBezTo>
                  <a:cubicBezTo>
                    <a:pt x="3" y="115"/>
                    <a:pt x="6" y="115"/>
                    <a:pt x="9" y="115"/>
                  </a:cubicBezTo>
                  <a:cubicBezTo>
                    <a:pt x="20" y="115"/>
                    <a:pt x="31" y="114"/>
                    <a:pt x="44" y="112"/>
                  </a:cubicBezTo>
                  <a:cubicBezTo>
                    <a:pt x="44" y="112"/>
                    <a:pt x="44" y="112"/>
                    <a:pt x="44" y="112"/>
                  </a:cubicBezTo>
                  <a:cubicBezTo>
                    <a:pt x="10" y="0"/>
                    <a:pt x="10" y="0"/>
                    <a:pt x="10" y="0"/>
                  </a:cubicBezTo>
                </a:path>
              </a:pathLst>
            </a:custGeom>
            <a:solidFill>
              <a:srgbClr val="44546A"/>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grpSp>
      <p:grpSp>
        <p:nvGrpSpPr>
          <p:cNvPr id="499" name="Group 5"/>
          <p:cNvGrpSpPr/>
          <p:nvPr userDrawn="1"/>
        </p:nvGrpSpPr>
        <p:grpSpPr>
          <a:xfrm rot="10800000" flipV="1">
            <a:off x="6250822" y="6225656"/>
            <a:ext cx="403847" cy="2167807"/>
            <a:chOff x="6007804" y="4266641"/>
            <a:chExt cx="403952" cy="2588666"/>
          </a:xfrm>
        </p:grpSpPr>
        <p:sp>
          <p:nvSpPr>
            <p:cNvPr id="500" name="Freeform 29"/>
            <p:cNvSpPr>
              <a:spLocks/>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501" name="Freeform 30"/>
            <p:cNvSpPr>
              <a:spLocks/>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502" name="Freeform 31"/>
            <p:cNvSpPr>
              <a:spLocks/>
            </p:cNvSpPr>
            <p:nvPr/>
          </p:nvSpPr>
          <p:spPr bwMode="auto">
            <a:xfrm>
              <a:off x="6104752" y="4694831"/>
              <a:ext cx="125899" cy="2160476"/>
            </a:xfrm>
            <a:custGeom>
              <a:avLst/>
              <a:gdLst>
                <a:gd name="T0" fmla="*/ 79 w 79"/>
                <a:gd name="T1" fmla="*/ 1357 h 1357"/>
                <a:gd name="T2" fmla="*/ 0 w 79"/>
                <a:gd name="T3" fmla="*/ 1357 h 1357"/>
                <a:gd name="T4" fmla="*/ 0 w 79"/>
                <a:gd name="T5" fmla="*/ 32 h 1357"/>
                <a:gd name="T6" fmla="*/ 39 w 79"/>
                <a:gd name="T7" fmla="*/ 1 h 1357"/>
                <a:gd name="T8" fmla="*/ 79 w 79"/>
                <a:gd name="T9" fmla="*/ 32 h 1357"/>
                <a:gd name="T10" fmla="*/ 79 w 79"/>
                <a:gd name="T11" fmla="*/ 1357 h 1357"/>
              </a:gdLst>
              <a:ahLst/>
              <a:cxnLst>
                <a:cxn ang="0">
                  <a:pos x="T0" y="T1"/>
                </a:cxn>
                <a:cxn ang="0">
                  <a:pos x="T2" y="T3"/>
                </a:cxn>
                <a:cxn ang="0">
                  <a:pos x="T4" y="T5"/>
                </a:cxn>
                <a:cxn ang="0">
                  <a:pos x="T6" y="T7"/>
                </a:cxn>
                <a:cxn ang="0">
                  <a:pos x="T8" y="T9"/>
                </a:cxn>
                <a:cxn ang="0">
                  <a:pos x="T10" y="T11"/>
                </a:cxn>
              </a:cxnLst>
              <a:rect l="0" t="0" r="r" b="b"/>
              <a:pathLst>
                <a:path w="79" h="1357">
                  <a:moveTo>
                    <a:pt x="79" y="1357"/>
                  </a:moveTo>
                  <a:cubicBezTo>
                    <a:pt x="0" y="1357"/>
                    <a:pt x="0" y="1357"/>
                    <a:pt x="0" y="1357"/>
                  </a:cubicBezTo>
                  <a:cubicBezTo>
                    <a:pt x="0" y="32"/>
                    <a:pt x="0" y="32"/>
                    <a:pt x="0" y="32"/>
                  </a:cubicBezTo>
                  <a:cubicBezTo>
                    <a:pt x="0" y="32"/>
                    <a:pt x="5" y="1"/>
                    <a:pt x="39" y="1"/>
                  </a:cubicBezTo>
                  <a:cubicBezTo>
                    <a:pt x="73" y="0"/>
                    <a:pt x="79" y="32"/>
                    <a:pt x="79" y="32"/>
                  </a:cubicBezTo>
                  <a:cubicBezTo>
                    <a:pt x="79" y="1357"/>
                    <a:pt x="79" y="1357"/>
                    <a:pt x="79" y="1357"/>
                  </a:cubicBezTo>
                </a:path>
              </a:pathLst>
            </a:custGeom>
            <a:solidFill>
              <a:srgbClr val="F39C11">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503" name="Freeform 32"/>
            <p:cNvSpPr>
              <a:spLocks/>
            </p:cNvSpPr>
            <p:nvPr/>
          </p:nvSpPr>
          <p:spPr bwMode="auto">
            <a:xfrm>
              <a:off x="6228631" y="4692138"/>
              <a:ext cx="100315" cy="2161149"/>
            </a:xfrm>
            <a:custGeom>
              <a:avLst/>
              <a:gdLst>
                <a:gd name="T0" fmla="*/ 63 w 63"/>
                <a:gd name="T1" fmla="*/ 1358 h 1358"/>
                <a:gd name="T2" fmla="*/ 0 w 63"/>
                <a:gd name="T3" fmla="*/ 1358 h 1358"/>
                <a:gd name="T4" fmla="*/ 0 w 63"/>
                <a:gd name="T5" fmla="*/ 32 h 1358"/>
                <a:gd name="T6" fmla="*/ 30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0" y="0"/>
                  </a:cubicBezTo>
                  <a:cubicBezTo>
                    <a:pt x="57" y="0"/>
                    <a:pt x="63" y="32"/>
                    <a:pt x="63" y="32"/>
                  </a:cubicBezTo>
                  <a:cubicBezTo>
                    <a:pt x="63" y="1358"/>
                    <a:pt x="63" y="1358"/>
                    <a:pt x="63" y="1358"/>
                  </a:cubicBezTo>
                </a:path>
              </a:pathLst>
            </a:custGeom>
            <a:solidFill>
              <a:srgbClr val="FFB1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504" name="Freeform 33"/>
            <p:cNvSpPr>
              <a:spLocks/>
            </p:cNvSpPr>
            <p:nvPr/>
          </p:nvSpPr>
          <p:spPr bwMode="auto">
            <a:xfrm>
              <a:off x="6007804" y="4692138"/>
              <a:ext cx="100315" cy="2161149"/>
            </a:xfrm>
            <a:custGeom>
              <a:avLst/>
              <a:gdLst>
                <a:gd name="T0" fmla="*/ 63 w 63"/>
                <a:gd name="T1" fmla="*/ 1358 h 1358"/>
                <a:gd name="T2" fmla="*/ 0 w 63"/>
                <a:gd name="T3" fmla="*/ 1358 h 1358"/>
                <a:gd name="T4" fmla="*/ 0 w 63"/>
                <a:gd name="T5" fmla="*/ 32 h 1358"/>
                <a:gd name="T6" fmla="*/ 31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1" y="0"/>
                  </a:cubicBezTo>
                  <a:cubicBezTo>
                    <a:pt x="58" y="0"/>
                    <a:pt x="63" y="32"/>
                    <a:pt x="63" y="32"/>
                  </a:cubicBezTo>
                  <a:lnTo>
                    <a:pt x="63" y="1358"/>
                  </a:lnTo>
                  <a:close/>
                </a:path>
              </a:pathLst>
            </a:custGeom>
            <a:solidFill>
              <a:srgbClr val="F39C11">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505" name="Freeform 34"/>
            <p:cNvSpPr>
              <a:spLocks/>
            </p:cNvSpPr>
            <p:nvPr/>
          </p:nvSpPr>
          <p:spPr bwMode="auto">
            <a:xfrm>
              <a:off x="6104752" y="4268661"/>
              <a:ext cx="129265" cy="185818"/>
            </a:xfrm>
            <a:custGeom>
              <a:avLst/>
              <a:gdLst>
                <a:gd name="T0" fmla="*/ 0 w 81"/>
                <a:gd name="T1" fmla="*/ 107 h 117"/>
                <a:gd name="T2" fmla="*/ 81 w 81"/>
                <a:gd name="T3" fmla="*/ 109 h 117"/>
                <a:gd name="T4" fmla="*/ 48 w 81"/>
                <a:gd name="T5" fmla="*/ 0 h 117"/>
                <a:gd name="T6" fmla="*/ 28 w 81"/>
                <a:gd name="T7" fmla="*/ 0 h 117"/>
                <a:gd name="T8" fmla="*/ 0 w 81"/>
                <a:gd name="T9" fmla="*/ 107 h 117"/>
              </a:gdLst>
              <a:ahLst/>
              <a:cxnLst>
                <a:cxn ang="0">
                  <a:pos x="T0" y="T1"/>
                </a:cxn>
                <a:cxn ang="0">
                  <a:pos x="T2" y="T3"/>
                </a:cxn>
                <a:cxn ang="0">
                  <a:pos x="T4" y="T5"/>
                </a:cxn>
                <a:cxn ang="0">
                  <a:pos x="T6" y="T7"/>
                </a:cxn>
                <a:cxn ang="0">
                  <a:pos x="T8" y="T9"/>
                </a:cxn>
              </a:cxnLst>
              <a:rect l="0" t="0" r="r" b="b"/>
              <a:pathLst>
                <a:path w="81" h="117">
                  <a:moveTo>
                    <a:pt x="0" y="107"/>
                  </a:moveTo>
                  <a:cubicBezTo>
                    <a:pt x="0" y="107"/>
                    <a:pt x="39" y="117"/>
                    <a:pt x="81" y="109"/>
                  </a:cubicBezTo>
                  <a:cubicBezTo>
                    <a:pt x="48" y="0"/>
                    <a:pt x="48" y="0"/>
                    <a:pt x="48" y="0"/>
                  </a:cubicBezTo>
                  <a:cubicBezTo>
                    <a:pt x="28" y="0"/>
                    <a:pt x="28" y="0"/>
                    <a:pt x="28" y="0"/>
                  </a:cubicBezTo>
                  <a:cubicBezTo>
                    <a:pt x="0" y="107"/>
                    <a:pt x="0" y="107"/>
                    <a:pt x="0" y="107"/>
                  </a:cubicBezTo>
                </a:path>
              </a:pathLst>
            </a:custGeom>
            <a:solidFill>
              <a:srgbClr val="F39C11">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506" name="Freeform 50"/>
            <p:cNvSpPr>
              <a:spLocks/>
            </p:cNvSpPr>
            <p:nvPr/>
          </p:nvSpPr>
          <p:spPr bwMode="auto">
            <a:xfrm>
              <a:off x="6173424" y="4266641"/>
              <a:ext cx="238332" cy="2588666"/>
            </a:xfrm>
            <a:custGeom>
              <a:avLst/>
              <a:gdLst>
                <a:gd name="T0" fmla="*/ 27 w 150"/>
                <a:gd name="T1" fmla="*/ 0 h 1626"/>
                <a:gd name="T2" fmla="*/ 0 w 150"/>
                <a:gd name="T3" fmla="*/ 1 h 1626"/>
                <a:gd name="T4" fmla="*/ 5 w 150"/>
                <a:gd name="T5" fmla="*/ 1 h 1626"/>
                <a:gd name="T6" fmla="*/ 38 w 150"/>
                <a:gd name="T7" fmla="*/ 110 h 1626"/>
                <a:gd name="T8" fmla="*/ 92 w 150"/>
                <a:gd name="T9" fmla="*/ 282 h 1626"/>
                <a:gd name="T10" fmla="*/ 92 w 150"/>
                <a:gd name="T11" fmla="*/ 284 h 1626"/>
                <a:gd name="T12" fmla="*/ 98 w 150"/>
                <a:gd name="T13" fmla="*/ 299 h 1626"/>
                <a:gd name="T14" fmla="*/ 98 w 150"/>
                <a:gd name="T15" fmla="*/ 1625 h 1626"/>
                <a:gd name="T16" fmla="*/ 36 w 150"/>
                <a:gd name="T17" fmla="*/ 1625 h 1626"/>
                <a:gd name="T18" fmla="*/ 36 w 150"/>
                <a:gd name="T19" fmla="*/ 1626 h 1626"/>
                <a:gd name="T20" fmla="*/ 150 w 150"/>
                <a:gd name="T21" fmla="*/ 1626 h 1626"/>
                <a:gd name="T22" fmla="*/ 135 w 150"/>
                <a:gd name="T23" fmla="*/ 290 h 1626"/>
                <a:gd name="T24" fmla="*/ 27 w 150"/>
                <a:gd name="T25" fmla="*/ 0 h 1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0" h="1626">
                  <a:moveTo>
                    <a:pt x="27" y="0"/>
                  </a:moveTo>
                  <a:cubicBezTo>
                    <a:pt x="0" y="1"/>
                    <a:pt x="0" y="1"/>
                    <a:pt x="0" y="1"/>
                  </a:cubicBezTo>
                  <a:cubicBezTo>
                    <a:pt x="5" y="1"/>
                    <a:pt x="5" y="1"/>
                    <a:pt x="5" y="1"/>
                  </a:cubicBezTo>
                  <a:cubicBezTo>
                    <a:pt x="38" y="110"/>
                    <a:pt x="38" y="110"/>
                    <a:pt x="38" y="110"/>
                  </a:cubicBezTo>
                  <a:cubicBezTo>
                    <a:pt x="92" y="282"/>
                    <a:pt x="92" y="282"/>
                    <a:pt x="92" y="282"/>
                  </a:cubicBezTo>
                  <a:cubicBezTo>
                    <a:pt x="92" y="284"/>
                    <a:pt x="92" y="284"/>
                    <a:pt x="92" y="284"/>
                  </a:cubicBezTo>
                  <a:cubicBezTo>
                    <a:pt x="96" y="291"/>
                    <a:pt x="98" y="299"/>
                    <a:pt x="98" y="299"/>
                  </a:cubicBezTo>
                  <a:cubicBezTo>
                    <a:pt x="98" y="1625"/>
                    <a:pt x="98" y="1625"/>
                    <a:pt x="98" y="1625"/>
                  </a:cubicBezTo>
                  <a:cubicBezTo>
                    <a:pt x="36" y="1625"/>
                    <a:pt x="36" y="1625"/>
                    <a:pt x="36" y="1625"/>
                  </a:cubicBezTo>
                  <a:cubicBezTo>
                    <a:pt x="36" y="1626"/>
                    <a:pt x="36" y="1626"/>
                    <a:pt x="36" y="1626"/>
                  </a:cubicBezTo>
                  <a:cubicBezTo>
                    <a:pt x="150" y="1626"/>
                    <a:pt x="150" y="1626"/>
                    <a:pt x="150" y="1626"/>
                  </a:cubicBezTo>
                  <a:cubicBezTo>
                    <a:pt x="135" y="290"/>
                    <a:pt x="135" y="290"/>
                    <a:pt x="135" y="290"/>
                  </a:cubicBezTo>
                  <a:cubicBezTo>
                    <a:pt x="27" y="0"/>
                    <a:pt x="27" y="0"/>
                    <a:pt x="27"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507" name="Freeform 51"/>
            <p:cNvSpPr>
              <a:spLocks/>
            </p:cNvSpPr>
            <p:nvPr/>
          </p:nvSpPr>
          <p:spPr bwMode="auto">
            <a:xfrm>
              <a:off x="6161979" y="4441687"/>
              <a:ext cx="157542" cy="298252"/>
            </a:xfrm>
            <a:custGeom>
              <a:avLst/>
              <a:gdLst>
                <a:gd name="T0" fmla="*/ 45 w 99"/>
                <a:gd name="T1" fmla="*/ 0 h 187"/>
                <a:gd name="T2" fmla="*/ 45 w 99"/>
                <a:gd name="T3" fmla="*/ 0 h 187"/>
                <a:gd name="T4" fmla="*/ 11 w 99"/>
                <a:gd name="T5" fmla="*/ 3 h 187"/>
                <a:gd name="T6" fmla="*/ 0 w 99"/>
                <a:gd name="T7" fmla="*/ 3 h 187"/>
                <a:gd name="T8" fmla="*/ 0 w 99"/>
                <a:gd name="T9" fmla="*/ 160 h 187"/>
                <a:gd name="T10" fmla="*/ 3 w 99"/>
                <a:gd name="T11" fmla="*/ 160 h 187"/>
                <a:gd name="T12" fmla="*/ 4 w 99"/>
                <a:gd name="T13" fmla="*/ 160 h 187"/>
                <a:gd name="T14" fmla="*/ 42 w 99"/>
                <a:gd name="T15" fmla="*/ 187 h 187"/>
                <a:gd name="T16" fmla="*/ 72 w 99"/>
                <a:gd name="T17" fmla="*/ 157 h 187"/>
                <a:gd name="T18" fmla="*/ 73 w 99"/>
                <a:gd name="T19" fmla="*/ 157 h 187"/>
                <a:gd name="T20" fmla="*/ 99 w 99"/>
                <a:gd name="T21" fmla="*/ 174 h 187"/>
                <a:gd name="T22" fmla="*/ 99 w 99"/>
                <a:gd name="T23" fmla="*/ 172 h 187"/>
                <a:gd name="T24" fmla="*/ 45 w 99"/>
                <a:gd name="T25"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187">
                  <a:moveTo>
                    <a:pt x="45" y="0"/>
                  </a:moveTo>
                  <a:cubicBezTo>
                    <a:pt x="45" y="0"/>
                    <a:pt x="45" y="0"/>
                    <a:pt x="45" y="0"/>
                  </a:cubicBezTo>
                  <a:cubicBezTo>
                    <a:pt x="33" y="2"/>
                    <a:pt x="21" y="3"/>
                    <a:pt x="11" y="3"/>
                  </a:cubicBezTo>
                  <a:cubicBezTo>
                    <a:pt x="7" y="3"/>
                    <a:pt x="3" y="3"/>
                    <a:pt x="0" y="3"/>
                  </a:cubicBezTo>
                  <a:cubicBezTo>
                    <a:pt x="0" y="160"/>
                    <a:pt x="0" y="160"/>
                    <a:pt x="0" y="160"/>
                  </a:cubicBezTo>
                  <a:cubicBezTo>
                    <a:pt x="1" y="160"/>
                    <a:pt x="2" y="160"/>
                    <a:pt x="3" y="160"/>
                  </a:cubicBezTo>
                  <a:cubicBezTo>
                    <a:pt x="3" y="160"/>
                    <a:pt x="4" y="160"/>
                    <a:pt x="4" y="160"/>
                  </a:cubicBezTo>
                  <a:cubicBezTo>
                    <a:pt x="29" y="160"/>
                    <a:pt x="39" y="178"/>
                    <a:pt x="42" y="187"/>
                  </a:cubicBezTo>
                  <a:cubicBezTo>
                    <a:pt x="44" y="179"/>
                    <a:pt x="50" y="158"/>
                    <a:pt x="72" y="157"/>
                  </a:cubicBezTo>
                  <a:cubicBezTo>
                    <a:pt x="73" y="157"/>
                    <a:pt x="73" y="157"/>
                    <a:pt x="73" y="157"/>
                  </a:cubicBezTo>
                  <a:cubicBezTo>
                    <a:pt x="87" y="157"/>
                    <a:pt x="94" y="166"/>
                    <a:pt x="99" y="174"/>
                  </a:cubicBezTo>
                  <a:cubicBezTo>
                    <a:pt x="99" y="172"/>
                    <a:pt x="99" y="172"/>
                    <a:pt x="99" y="172"/>
                  </a:cubicBezTo>
                  <a:cubicBezTo>
                    <a:pt x="45" y="0"/>
                    <a:pt x="45" y="0"/>
                    <a:pt x="45"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508" name="Freeform 52"/>
            <p:cNvSpPr>
              <a:spLocks/>
            </p:cNvSpPr>
            <p:nvPr/>
          </p:nvSpPr>
          <p:spPr bwMode="auto">
            <a:xfrm>
              <a:off x="6161979" y="4696851"/>
              <a:ext cx="68672" cy="2158456"/>
            </a:xfrm>
            <a:custGeom>
              <a:avLst/>
              <a:gdLst>
                <a:gd name="T0" fmla="*/ 4 w 43"/>
                <a:gd name="T1" fmla="*/ 0 h 1356"/>
                <a:gd name="T2" fmla="*/ 3 w 43"/>
                <a:gd name="T3" fmla="*/ 0 h 1356"/>
                <a:gd name="T4" fmla="*/ 0 w 43"/>
                <a:gd name="T5" fmla="*/ 0 h 1356"/>
                <a:gd name="T6" fmla="*/ 0 w 43"/>
                <a:gd name="T7" fmla="*/ 1356 h 1356"/>
                <a:gd name="T8" fmla="*/ 43 w 43"/>
                <a:gd name="T9" fmla="*/ 1356 h 1356"/>
                <a:gd name="T10" fmla="*/ 43 w 43"/>
                <a:gd name="T11" fmla="*/ 1355 h 1356"/>
                <a:gd name="T12" fmla="*/ 42 w 43"/>
                <a:gd name="T13" fmla="*/ 1355 h 1356"/>
                <a:gd name="T14" fmla="*/ 42 w 43"/>
                <a:gd name="T15" fmla="*/ 29 h 1356"/>
                <a:gd name="T16" fmla="*/ 42 w 43"/>
                <a:gd name="T17" fmla="*/ 27 h 1356"/>
                <a:gd name="T18" fmla="*/ 4 w 43"/>
                <a:gd name="T19"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1356">
                  <a:moveTo>
                    <a:pt x="4" y="0"/>
                  </a:moveTo>
                  <a:cubicBezTo>
                    <a:pt x="4" y="0"/>
                    <a:pt x="3" y="0"/>
                    <a:pt x="3" y="0"/>
                  </a:cubicBezTo>
                  <a:cubicBezTo>
                    <a:pt x="2" y="0"/>
                    <a:pt x="1" y="0"/>
                    <a:pt x="0" y="0"/>
                  </a:cubicBezTo>
                  <a:cubicBezTo>
                    <a:pt x="0" y="1356"/>
                    <a:pt x="0" y="1356"/>
                    <a:pt x="0" y="1356"/>
                  </a:cubicBezTo>
                  <a:cubicBezTo>
                    <a:pt x="43" y="1356"/>
                    <a:pt x="43" y="1356"/>
                    <a:pt x="43" y="1356"/>
                  </a:cubicBezTo>
                  <a:cubicBezTo>
                    <a:pt x="43" y="1355"/>
                    <a:pt x="43" y="1355"/>
                    <a:pt x="43" y="1355"/>
                  </a:cubicBezTo>
                  <a:cubicBezTo>
                    <a:pt x="42" y="1355"/>
                    <a:pt x="42" y="1355"/>
                    <a:pt x="42" y="1355"/>
                  </a:cubicBezTo>
                  <a:cubicBezTo>
                    <a:pt x="42" y="29"/>
                    <a:pt x="42" y="29"/>
                    <a:pt x="42" y="29"/>
                  </a:cubicBezTo>
                  <a:cubicBezTo>
                    <a:pt x="42" y="29"/>
                    <a:pt x="42" y="28"/>
                    <a:pt x="42" y="27"/>
                  </a:cubicBezTo>
                  <a:cubicBezTo>
                    <a:pt x="39" y="18"/>
                    <a:pt x="29" y="0"/>
                    <a:pt x="4" y="0"/>
                  </a:cubicBezTo>
                </a:path>
              </a:pathLst>
            </a:custGeom>
            <a:solidFill>
              <a:srgbClr val="F39C1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509" name="Freeform 53"/>
            <p:cNvSpPr>
              <a:spLocks/>
            </p:cNvSpPr>
            <p:nvPr/>
          </p:nvSpPr>
          <p:spPr bwMode="auto">
            <a:xfrm>
              <a:off x="6228631" y="4692138"/>
              <a:ext cx="100315" cy="2161149"/>
            </a:xfrm>
            <a:custGeom>
              <a:avLst/>
              <a:gdLst>
                <a:gd name="T0" fmla="*/ 31 w 63"/>
                <a:gd name="T1" fmla="*/ 0 h 1358"/>
                <a:gd name="T2" fmla="*/ 30 w 63"/>
                <a:gd name="T3" fmla="*/ 0 h 1358"/>
                <a:gd name="T4" fmla="*/ 0 w 63"/>
                <a:gd name="T5" fmla="*/ 30 h 1358"/>
                <a:gd name="T6" fmla="*/ 0 w 63"/>
                <a:gd name="T7" fmla="*/ 32 h 1358"/>
                <a:gd name="T8" fmla="*/ 0 w 63"/>
                <a:gd name="T9" fmla="*/ 1358 h 1358"/>
                <a:gd name="T10" fmla="*/ 1 w 63"/>
                <a:gd name="T11" fmla="*/ 1358 h 1358"/>
                <a:gd name="T12" fmla="*/ 63 w 63"/>
                <a:gd name="T13" fmla="*/ 1358 h 1358"/>
                <a:gd name="T14" fmla="*/ 63 w 63"/>
                <a:gd name="T15" fmla="*/ 32 h 1358"/>
                <a:gd name="T16" fmla="*/ 57 w 63"/>
                <a:gd name="T17" fmla="*/ 17 h 1358"/>
                <a:gd name="T18" fmla="*/ 31 w 63"/>
                <a:gd name="T19" fmla="*/ 0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358">
                  <a:moveTo>
                    <a:pt x="31" y="0"/>
                  </a:moveTo>
                  <a:cubicBezTo>
                    <a:pt x="31" y="0"/>
                    <a:pt x="31" y="0"/>
                    <a:pt x="30" y="0"/>
                  </a:cubicBezTo>
                  <a:cubicBezTo>
                    <a:pt x="8" y="1"/>
                    <a:pt x="2" y="22"/>
                    <a:pt x="0" y="30"/>
                  </a:cubicBezTo>
                  <a:cubicBezTo>
                    <a:pt x="0" y="31"/>
                    <a:pt x="0" y="32"/>
                    <a:pt x="0" y="32"/>
                  </a:cubicBezTo>
                  <a:cubicBezTo>
                    <a:pt x="0" y="1358"/>
                    <a:pt x="0" y="1358"/>
                    <a:pt x="0" y="1358"/>
                  </a:cubicBezTo>
                  <a:cubicBezTo>
                    <a:pt x="1" y="1358"/>
                    <a:pt x="1" y="1358"/>
                    <a:pt x="1" y="1358"/>
                  </a:cubicBezTo>
                  <a:cubicBezTo>
                    <a:pt x="63" y="1358"/>
                    <a:pt x="63" y="1358"/>
                    <a:pt x="63" y="1358"/>
                  </a:cubicBezTo>
                  <a:cubicBezTo>
                    <a:pt x="63" y="32"/>
                    <a:pt x="63" y="32"/>
                    <a:pt x="63" y="32"/>
                  </a:cubicBezTo>
                  <a:cubicBezTo>
                    <a:pt x="63" y="32"/>
                    <a:pt x="61" y="24"/>
                    <a:pt x="57" y="17"/>
                  </a:cubicBezTo>
                  <a:cubicBezTo>
                    <a:pt x="52" y="9"/>
                    <a:pt x="45" y="0"/>
                    <a:pt x="31" y="0"/>
                  </a:cubicBezTo>
                </a:path>
              </a:pathLst>
            </a:custGeom>
            <a:solidFill>
              <a:srgbClr val="F39C1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510" name="Freeform 54"/>
            <p:cNvSpPr>
              <a:spLocks/>
            </p:cNvSpPr>
            <p:nvPr/>
          </p:nvSpPr>
          <p:spPr bwMode="auto">
            <a:xfrm>
              <a:off x="6161979" y="4268661"/>
              <a:ext cx="72038" cy="178413"/>
            </a:xfrm>
            <a:custGeom>
              <a:avLst/>
              <a:gdLst>
                <a:gd name="T0" fmla="*/ 12 w 45"/>
                <a:gd name="T1" fmla="*/ 0 h 112"/>
                <a:gd name="T2" fmla="*/ 7 w 45"/>
                <a:gd name="T3" fmla="*/ 0 h 112"/>
                <a:gd name="T4" fmla="*/ 0 w 45"/>
                <a:gd name="T5" fmla="*/ 0 h 112"/>
                <a:gd name="T6" fmla="*/ 0 w 45"/>
                <a:gd name="T7" fmla="*/ 112 h 112"/>
                <a:gd name="T8" fmla="*/ 11 w 45"/>
                <a:gd name="T9" fmla="*/ 112 h 112"/>
                <a:gd name="T10" fmla="*/ 45 w 45"/>
                <a:gd name="T11" fmla="*/ 109 h 112"/>
                <a:gd name="T12" fmla="*/ 45 w 45"/>
                <a:gd name="T13" fmla="*/ 109 h 112"/>
                <a:gd name="T14" fmla="*/ 12 w 45"/>
                <a:gd name="T15" fmla="*/ 0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112">
                  <a:moveTo>
                    <a:pt x="12" y="0"/>
                  </a:moveTo>
                  <a:cubicBezTo>
                    <a:pt x="7" y="0"/>
                    <a:pt x="7" y="0"/>
                    <a:pt x="7" y="0"/>
                  </a:cubicBezTo>
                  <a:cubicBezTo>
                    <a:pt x="0" y="0"/>
                    <a:pt x="0" y="0"/>
                    <a:pt x="0" y="0"/>
                  </a:cubicBezTo>
                  <a:cubicBezTo>
                    <a:pt x="0" y="112"/>
                    <a:pt x="0" y="112"/>
                    <a:pt x="0" y="112"/>
                  </a:cubicBezTo>
                  <a:cubicBezTo>
                    <a:pt x="3" y="112"/>
                    <a:pt x="7" y="112"/>
                    <a:pt x="11" y="112"/>
                  </a:cubicBezTo>
                  <a:cubicBezTo>
                    <a:pt x="21" y="112"/>
                    <a:pt x="33" y="111"/>
                    <a:pt x="45" y="109"/>
                  </a:cubicBezTo>
                  <a:cubicBezTo>
                    <a:pt x="45" y="109"/>
                    <a:pt x="45" y="109"/>
                    <a:pt x="45" y="109"/>
                  </a:cubicBezTo>
                  <a:cubicBezTo>
                    <a:pt x="12" y="0"/>
                    <a:pt x="12" y="0"/>
                    <a:pt x="12" y="0"/>
                  </a:cubicBezTo>
                </a:path>
              </a:pathLst>
            </a:custGeom>
            <a:solidFill>
              <a:srgbClr val="F39C1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grpSp>
      <p:grpSp>
        <p:nvGrpSpPr>
          <p:cNvPr id="512" name="组合 511"/>
          <p:cNvGrpSpPr/>
          <p:nvPr userDrawn="1"/>
        </p:nvGrpSpPr>
        <p:grpSpPr>
          <a:xfrm>
            <a:off x="3792" y="231784"/>
            <a:ext cx="758751" cy="693260"/>
            <a:chOff x="0" y="532828"/>
            <a:chExt cx="759125" cy="568897"/>
          </a:xfrm>
        </p:grpSpPr>
        <p:sp>
          <p:nvSpPr>
            <p:cNvPr id="513" name="矩形 512"/>
            <p:cNvSpPr/>
            <p:nvPr/>
          </p:nvSpPr>
          <p:spPr>
            <a:xfrm>
              <a:off x="0" y="532828"/>
              <a:ext cx="238791" cy="568897"/>
            </a:xfrm>
            <a:prstGeom prst="rect">
              <a:avLst/>
            </a:prstGeom>
            <a:solidFill>
              <a:srgbClr val="66BF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799" b="0" i="0" u="none" strike="noStrike" kern="1200" cap="none" spc="0" normalizeH="0" baseline="0" noProof="0">
                <a:ln>
                  <a:noFill/>
                </a:ln>
                <a:solidFill>
                  <a:prstClr val="white"/>
                </a:solidFill>
                <a:effectLst/>
                <a:uLnTx/>
                <a:uFillTx/>
                <a:latin typeface="Calibri"/>
                <a:cs typeface="+mn-cs"/>
              </a:endParaRPr>
            </a:p>
          </p:txBody>
        </p:sp>
        <p:sp>
          <p:nvSpPr>
            <p:cNvPr id="514" name="矩形 513"/>
            <p:cNvSpPr/>
            <p:nvPr/>
          </p:nvSpPr>
          <p:spPr>
            <a:xfrm>
              <a:off x="341410" y="532828"/>
              <a:ext cx="107228" cy="568897"/>
            </a:xfrm>
            <a:prstGeom prst="rect">
              <a:avLst/>
            </a:prstGeom>
            <a:solidFill>
              <a:srgbClr val="8CC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799" b="0" i="0" u="none" strike="noStrike" kern="1200" cap="none" spc="0" normalizeH="0" baseline="0" noProof="0">
                <a:ln>
                  <a:noFill/>
                </a:ln>
                <a:solidFill>
                  <a:prstClr val="white"/>
                </a:solidFill>
                <a:effectLst/>
                <a:uLnTx/>
                <a:uFillTx/>
                <a:latin typeface="Calibri"/>
                <a:cs typeface="+mn-cs"/>
              </a:endParaRPr>
            </a:p>
          </p:txBody>
        </p:sp>
        <p:sp>
          <p:nvSpPr>
            <p:cNvPr id="515" name="矩形 514"/>
            <p:cNvSpPr/>
            <p:nvPr/>
          </p:nvSpPr>
          <p:spPr>
            <a:xfrm>
              <a:off x="551257" y="532828"/>
              <a:ext cx="67464" cy="568897"/>
            </a:xfrm>
            <a:prstGeom prst="rect">
              <a:avLst/>
            </a:prstGeom>
            <a:solidFill>
              <a:srgbClr val="FBC7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799" b="0" i="0" u="none" strike="noStrike" kern="1200" cap="none" spc="0" normalizeH="0" baseline="0" noProof="0">
                <a:ln>
                  <a:noFill/>
                </a:ln>
                <a:solidFill>
                  <a:prstClr val="white"/>
                </a:solidFill>
                <a:effectLst/>
                <a:uLnTx/>
                <a:uFillTx/>
                <a:latin typeface="Calibri"/>
                <a:cs typeface="+mn-cs"/>
              </a:endParaRPr>
            </a:p>
          </p:txBody>
        </p:sp>
        <p:sp>
          <p:nvSpPr>
            <p:cNvPr id="516" name="矩形 515"/>
            <p:cNvSpPr/>
            <p:nvPr/>
          </p:nvSpPr>
          <p:spPr>
            <a:xfrm>
              <a:off x="721341" y="532828"/>
              <a:ext cx="37784" cy="568897"/>
            </a:xfrm>
            <a:prstGeom prst="rect">
              <a:avLst/>
            </a:prstGeom>
            <a:solidFill>
              <a:srgbClr val="FC6E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799" b="0" i="0" u="none" strike="noStrike" kern="1200" cap="none" spc="0" normalizeH="0" baseline="0" noProof="0">
                <a:ln>
                  <a:noFill/>
                </a:ln>
                <a:solidFill>
                  <a:prstClr val="white"/>
                </a:solidFill>
                <a:effectLst/>
                <a:uLnTx/>
                <a:uFillTx/>
                <a:latin typeface="Calibri"/>
                <a:cs typeface="+mn-cs"/>
              </a:endParaRPr>
            </a:p>
          </p:txBody>
        </p:sp>
      </p:grpSp>
      <p:grpSp>
        <p:nvGrpSpPr>
          <p:cNvPr id="517" name="组合 516"/>
          <p:cNvGrpSpPr/>
          <p:nvPr userDrawn="1"/>
        </p:nvGrpSpPr>
        <p:grpSpPr>
          <a:xfrm>
            <a:off x="3791" y="921962"/>
            <a:ext cx="12184419" cy="45708"/>
            <a:chOff x="0" y="532828"/>
            <a:chExt cx="759125" cy="568897"/>
          </a:xfrm>
        </p:grpSpPr>
        <p:sp>
          <p:nvSpPr>
            <p:cNvPr id="518" name="矩形 517"/>
            <p:cNvSpPr/>
            <p:nvPr/>
          </p:nvSpPr>
          <p:spPr>
            <a:xfrm>
              <a:off x="0" y="532828"/>
              <a:ext cx="238791" cy="568897"/>
            </a:xfrm>
            <a:prstGeom prst="rect">
              <a:avLst/>
            </a:prstGeom>
            <a:solidFill>
              <a:srgbClr val="66BF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799" b="0" i="0" u="none" strike="noStrike" kern="1200" cap="none" spc="0" normalizeH="0" baseline="0" noProof="0">
                <a:ln>
                  <a:noFill/>
                </a:ln>
                <a:solidFill>
                  <a:prstClr val="white"/>
                </a:solidFill>
                <a:effectLst/>
                <a:uLnTx/>
                <a:uFillTx/>
                <a:latin typeface="Calibri"/>
                <a:cs typeface="+mn-cs"/>
              </a:endParaRPr>
            </a:p>
          </p:txBody>
        </p:sp>
        <p:sp>
          <p:nvSpPr>
            <p:cNvPr id="519" name="矩形 518"/>
            <p:cNvSpPr/>
            <p:nvPr/>
          </p:nvSpPr>
          <p:spPr>
            <a:xfrm>
              <a:off x="238791" y="532828"/>
              <a:ext cx="209847" cy="568897"/>
            </a:xfrm>
            <a:prstGeom prst="rect">
              <a:avLst/>
            </a:prstGeom>
            <a:solidFill>
              <a:srgbClr val="8CC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799" b="0" i="0" u="none" strike="noStrike" kern="1200" cap="none" spc="0" normalizeH="0" baseline="0" noProof="0">
                <a:ln>
                  <a:noFill/>
                </a:ln>
                <a:solidFill>
                  <a:prstClr val="white"/>
                </a:solidFill>
                <a:effectLst/>
                <a:uLnTx/>
                <a:uFillTx/>
                <a:latin typeface="Calibri"/>
                <a:cs typeface="+mn-cs"/>
              </a:endParaRPr>
            </a:p>
          </p:txBody>
        </p:sp>
        <p:sp>
          <p:nvSpPr>
            <p:cNvPr id="520" name="矩形 519"/>
            <p:cNvSpPr/>
            <p:nvPr/>
          </p:nvSpPr>
          <p:spPr>
            <a:xfrm>
              <a:off x="448638" y="532828"/>
              <a:ext cx="170083" cy="568897"/>
            </a:xfrm>
            <a:prstGeom prst="rect">
              <a:avLst/>
            </a:prstGeom>
            <a:solidFill>
              <a:srgbClr val="FBC7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799" b="0" i="0" u="none" strike="noStrike" kern="1200" cap="none" spc="0" normalizeH="0" baseline="0" noProof="0">
                <a:ln>
                  <a:noFill/>
                </a:ln>
                <a:solidFill>
                  <a:prstClr val="white"/>
                </a:solidFill>
                <a:effectLst/>
                <a:uLnTx/>
                <a:uFillTx/>
                <a:latin typeface="Calibri"/>
                <a:cs typeface="+mn-cs"/>
              </a:endParaRPr>
            </a:p>
          </p:txBody>
        </p:sp>
        <p:sp>
          <p:nvSpPr>
            <p:cNvPr id="521" name="矩形 520"/>
            <p:cNvSpPr/>
            <p:nvPr/>
          </p:nvSpPr>
          <p:spPr>
            <a:xfrm>
              <a:off x="616871" y="532828"/>
              <a:ext cx="142254" cy="568897"/>
            </a:xfrm>
            <a:prstGeom prst="rect">
              <a:avLst/>
            </a:prstGeom>
            <a:solidFill>
              <a:srgbClr val="FC6E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799" b="0" i="0" u="none" strike="noStrike" kern="1200" cap="none" spc="0" normalizeH="0" baseline="0" noProof="0">
                <a:ln>
                  <a:noFill/>
                </a:ln>
                <a:solidFill>
                  <a:prstClr val="white"/>
                </a:solidFill>
                <a:effectLst/>
                <a:uLnTx/>
                <a:uFillTx/>
                <a:latin typeface="Calibri"/>
                <a:cs typeface="+mn-cs"/>
              </a:endParaRPr>
            </a:p>
          </p:txBody>
        </p:sp>
      </p:grpSp>
    </p:spTree>
    <p:extLst>
      <p:ext uri="{BB962C8B-B14F-4D97-AF65-F5344CB8AC3E}">
        <p14:creationId xmlns:p14="http://schemas.microsoft.com/office/powerpoint/2010/main" val="442333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12"/>
                                        </p:tgtEl>
                                        <p:attrNameLst>
                                          <p:attrName>style.visibility</p:attrName>
                                        </p:attrNameLst>
                                      </p:cBhvr>
                                      <p:to>
                                        <p:strVal val="visible"/>
                                      </p:to>
                                    </p:set>
                                    <p:animEffect transition="in" filter="wipe(left)">
                                      <p:cBhvr>
                                        <p:cTn id="7" dur="500"/>
                                        <p:tgtEl>
                                          <p:spTgt spid="5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
        <p:nvSpPr>
          <p:cNvPr id="6" name="矩形 5"/>
          <p:cNvSpPr/>
          <p:nvPr userDrawn="1"/>
        </p:nvSpPr>
        <p:spPr>
          <a:xfrm>
            <a:off x="0" y="1"/>
            <a:ext cx="12192000" cy="5758149"/>
          </a:xfrm>
          <a:prstGeom prst="rect">
            <a:avLst/>
          </a:prstGeom>
          <a:solidFill>
            <a:srgbClr val="B1DE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399" b="0" i="0" u="none" strike="noStrike" kern="1200" cap="none" spc="0" normalizeH="0" baseline="0" noProof="0">
              <a:ln>
                <a:noFill/>
              </a:ln>
              <a:solidFill>
                <a:prstClr val="white"/>
              </a:solidFill>
              <a:effectLst/>
              <a:uLnTx/>
              <a:uFillTx/>
              <a:latin typeface="Calibri"/>
              <a:cs typeface="+mn-cs"/>
            </a:endParaRPr>
          </a:p>
        </p:txBody>
      </p:sp>
      <p:sp>
        <p:nvSpPr>
          <p:cNvPr id="7" name="矩形 6"/>
          <p:cNvSpPr/>
          <p:nvPr userDrawn="1"/>
        </p:nvSpPr>
        <p:spPr>
          <a:xfrm>
            <a:off x="0" y="3349128"/>
            <a:ext cx="12192000" cy="2305624"/>
          </a:xfrm>
          <a:prstGeom prst="rect">
            <a:avLst/>
          </a:prstGeom>
          <a:solidFill>
            <a:srgbClr val="7FCD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399" b="0" i="0" u="none" strike="noStrike" kern="1200" cap="none" spc="0" normalizeH="0" baseline="0" noProof="0">
              <a:ln>
                <a:noFill/>
              </a:ln>
              <a:solidFill>
                <a:prstClr val="white"/>
              </a:solidFill>
              <a:effectLst/>
              <a:uLnTx/>
              <a:uFillTx/>
              <a:latin typeface="Calibri"/>
              <a:cs typeface="+mn-cs"/>
            </a:endParaRPr>
          </a:p>
        </p:txBody>
      </p:sp>
      <p:pic>
        <p:nvPicPr>
          <p:cNvPr id="8" name="图片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508641" y="3676180"/>
            <a:ext cx="1367967" cy="818475"/>
          </a:xfrm>
          <a:prstGeom prst="rect">
            <a:avLst/>
          </a:prstGeom>
        </p:spPr>
      </p:pic>
      <p:pic>
        <p:nvPicPr>
          <p:cNvPr id="9" name="图片 8"/>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9528827" y="2907955"/>
            <a:ext cx="2435276" cy="1457061"/>
          </a:xfrm>
          <a:prstGeom prst="rect">
            <a:avLst/>
          </a:prstGeom>
        </p:spPr>
      </p:pic>
      <p:sp>
        <p:nvSpPr>
          <p:cNvPr id="10" name="矩形 9"/>
          <p:cNvSpPr/>
          <p:nvPr userDrawn="1"/>
        </p:nvSpPr>
        <p:spPr>
          <a:xfrm>
            <a:off x="0" y="5654752"/>
            <a:ext cx="12192000" cy="1203248"/>
          </a:xfrm>
          <a:prstGeom prst="rect">
            <a:avLst/>
          </a:prstGeom>
          <a:solidFill>
            <a:srgbClr val="CED6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399" b="0" i="0" u="none" strike="noStrike" kern="1200" cap="none" spc="0" normalizeH="0" baseline="0" noProof="0">
              <a:ln>
                <a:noFill/>
              </a:ln>
              <a:solidFill>
                <a:prstClr val="white"/>
              </a:solidFill>
              <a:effectLst/>
              <a:uLnTx/>
              <a:uFillTx/>
              <a:latin typeface="Calibri"/>
              <a:cs typeface="+mn-cs"/>
            </a:endParaRPr>
          </a:p>
        </p:txBody>
      </p:sp>
      <p:sp>
        <p:nvSpPr>
          <p:cNvPr id="11" name="矩形 10"/>
          <p:cNvSpPr/>
          <p:nvPr userDrawn="1"/>
        </p:nvSpPr>
        <p:spPr>
          <a:xfrm>
            <a:off x="0" y="5372101"/>
            <a:ext cx="12192000" cy="532941"/>
          </a:xfrm>
          <a:prstGeom prst="rect">
            <a:avLst/>
          </a:prstGeom>
          <a:solidFill>
            <a:srgbClr val="80BB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399" b="0" i="0" u="none" strike="noStrike" kern="1200" cap="none" spc="0" normalizeH="0" baseline="0" noProof="0">
              <a:ln>
                <a:noFill/>
              </a:ln>
              <a:solidFill>
                <a:prstClr val="white"/>
              </a:solidFill>
              <a:effectLst/>
              <a:uLnTx/>
              <a:uFillTx/>
              <a:latin typeface="Calibri"/>
              <a:cs typeface="+mn-cs"/>
            </a:endParaRPr>
          </a:p>
        </p:txBody>
      </p:sp>
      <p:pic>
        <p:nvPicPr>
          <p:cNvPr id="12" name="图片 11"/>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2192626" y="220338"/>
            <a:ext cx="7725907" cy="6037244"/>
          </a:xfrm>
          <a:prstGeom prst="rect">
            <a:avLst/>
          </a:prstGeom>
        </p:spPr>
      </p:pic>
      <p:pic>
        <p:nvPicPr>
          <p:cNvPr id="13" name="图片 12"/>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328800" y="5654755"/>
            <a:ext cx="3727652" cy="719113"/>
          </a:xfrm>
          <a:prstGeom prst="rect">
            <a:avLst/>
          </a:prstGeom>
        </p:spPr>
      </p:pic>
      <p:pic>
        <p:nvPicPr>
          <p:cNvPr id="14" name="图片 13"/>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8170361" y="5654754"/>
            <a:ext cx="3727652" cy="719113"/>
          </a:xfrm>
          <a:prstGeom prst="rect">
            <a:avLst/>
          </a:prstGeom>
        </p:spPr>
      </p:pic>
      <p:pic>
        <p:nvPicPr>
          <p:cNvPr id="15" name="图片 14"/>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213145" y="448795"/>
            <a:ext cx="2665930" cy="1595064"/>
          </a:xfrm>
          <a:prstGeom prst="rect">
            <a:avLst/>
          </a:prstGeom>
        </p:spPr>
      </p:pic>
      <p:pic>
        <p:nvPicPr>
          <p:cNvPr id="16" name="图片 15"/>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6340400" y="5377066"/>
            <a:ext cx="1977089" cy="1327611"/>
          </a:xfrm>
          <a:prstGeom prst="rect">
            <a:avLst/>
          </a:prstGeom>
        </p:spPr>
      </p:pic>
      <p:pic>
        <p:nvPicPr>
          <p:cNvPr id="17" name="图片 16"/>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9464050" y="4648051"/>
            <a:ext cx="932800" cy="1916023"/>
          </a:xfrm>
          <a:prstGeom prst="rect">
            <a:avLst/>
          </a:prstGeom>
        </p:spPr>
      </p:pic>
      <p:pic>
        <p:nvPicPr>
          <p:cNvPr id="18" name="图片 17"/>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1374631" y="4523516"/>
            <a:ext cx="1533823" cy="2175240"/>
          </a:xfrm>
          <a:prstGeom prst="rect">
            <a:avLst/>
          </a:prstGeom>
        </p:spPr>
      </p:pic>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52BF15E-3D69-4198-ACBA-4CF21DCC890D}"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2024/11/17</a:t>
            </a:fld>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4F8E3B-1BA1-4539-B149-7B70547C67F1}" type="slidenum">
              <a:rPr kumimoji="0" lang="zh-CN" altLang="en-US" sz="1200" b="0" i="0" u="none" strike="noStrike" kern="1200" cap="none" spc="0" normalizeH="0" baseline="0" noProof="0" smtClean="0">
                <a:ln>
                  <a:noFill/>
                </a:ln>
                <a:solidFill>
                  <a:prstClr val="black">
                    <a:tint val="75000"/>
                  </a:prstClr>
                </a:solidFill>
                <a:effectLst/>
                <a:uLnTx/>
                <a:uFillTx/>
                <a:latin typeface="Calibri"/>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Tree>
    <p:extLst>
      <p:ext uri="{BB962C8B-B14F-4D97-AF65-F5344CB8AC3E}">
        <p14:creationId xmlns:p14="http://schemas.microsoft.com/office/powerpoint/2010/main" val="331838854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BDC7E10-B77C-4945-BF3B-FF2ECAA454F6}"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11/17/2024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12047D-6CE6-4975-B21E-1E42DCAC859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28955734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BDC7E10-B77C-4945-BF3B-FF2ECAA454F6}"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11/17/2024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12047D-6CE6-4975-B21E-1E42DCAC859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1479080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SG"/>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SG"/>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1F18060-48B3-4E99-B0CE-F6DB53D2FF34}" type="datetimeFigureOut">
              <a:rPr lang="en-SG" smtClean="0"/>
              <a:t>17/11/2024</a:t>
            </a:fld>
            <a:endParaRPr lang="en-SG"/>
          </a:p>
        </p:txBody>
      </p:sp>
      <p:sp>
        <p:nvSpPr>
          <p:cNvPr id="6" name="Footer Placeholder 5"/>
          <p:cNvSpPr>
            <a:spLocks noGrp="1"/>
          </p:cNvSpPr>
          <p:nvPr>
            <p:ph type="ftr" sz="quarter" idx="11"/>
          </p:nvPr>
        </p:nvSpPr>
        <p:spPr/>
        <p:txBody>
          <a:bodyPr/>
          <a:lstStyle/>
          <a:p>
            <a:endParaRPr lang="en-SG"/>
          </a:p>
        </p:txBody>
      </p:sp>
      <p:sp>
        <p:nvSpPr>
          <p:cNvPr id="7" name="Slide Number Placeholder 6"/>
          <p:cNvSpPr>
            <a:spLocks noGrp="1"/>
          </p:cNvSpPr>
          <p:nvPr>
            <p:ph type="sldNum" sz="quarter" idx="12"/>
          </p:nvPr>
        </p:nvSpPr>
        <p:spPr/>
        <p:txBody>
          <a:bodyPr/>
          <a:lstStyle/>
          <a:p>
            <a:fld id="{E6267778-AD23-4B10-A101-BE44B4F229DF}" type="slidenum">
              <a:rPr lang="en-SG" smtClean="0"/>
              <a:t>‹#›</a:t>
            </a:fld>
            <a:endParaRPr lang="en-SG"/>
          </a:p>
        </p:txBody>
      </p:sp>
    </p:spTree>
    <p:extLst>
      <p:ext uri="{BB962C8B-B14F-4D97-AF65-F5344CB8AC3E}">
        <p14:creationId xmlns:p14="http://schemas.microsoft.com/office/powerpoint/2010/main" val="93025606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BDC7E10-B77C-4945-BF3B-FF2ECAA454F6}"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11/17/2024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12047D-6CE6-4975-B21E-1E42DCAC859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5715016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BDC7E10-B77C-4945-BF3B-FF2ECAA454F6}"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11/17/2024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12047D-6CE6-4975-B21E-1E42DCAC859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6170897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BDC7E10-B77C-4945-BF3B-FF2ECAA454F6}"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11/17/2024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12047D-6CE6-4975-B21E-1E42DCAC859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94676343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BDC7E10-B77C-4945-BF3B-FF2ECAA454F6}"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11/17/2024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12047D-6CE6-4975-B21E-1E42DCAC859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7667664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BDC7E10-B77C-4945-BF3B-FF2ECAA454F6}"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11/17/2024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12047D-6CE6-4975-B21E-1E42DCAC859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22914758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BDC7E10-B77C-4945-BF3B-FF2ECAA454F6}"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11/17/2024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12047D-6CE6-4975-B21E-1E42DCAC859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07021168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BDC7E10-B77C-4945-BF3B-FF2ECAA454F6}"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11/17/2024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12047D-6CE6-4975-B21E-1E42DCAC859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11112604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BDC7E10-B77C-4945-BF3B-FF2ECAA454F6}"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11/17/2024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12047D-6CE6-4975-B21E-1E42DCAC859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65989170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BDC7E10-B77C-4945-BF3B-FF2ECAA454F6}"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11/17/2024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12047D-6CE6-4975-B21E-1E42DCAC859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70038027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userDrawn="1">
  <p:cSld name="节标题">
    <p:spTree>
      <p:nvGrpSpPr>
        <p:cNvPr id="1" name=""/>
        <p:cNvGrpSpPr/>
        <p:nvPr/>
      </p:nvGrpSpPr>
      <p:grpSpPr>
        <a:xfrm>
          <a:off x="0" y="0"/>
          <a:ext cx="0" cy="0"/>
          <a:chOff x="0" y="0"/>
          <a:chExt cx="0" cy="0"/>
        </a:xfrm>
      </p:grpSpPr>
      <p:grpSp>
        <p:nvGrpSpPr>
          <p:cNvPr id="259" name="Group 3"/>
          <p:cNvGrpSpPr/>
          <p:nvPr userDrawn="1"/>
        </p:nvGrpSpPr>
        <p:grpSpPr>
          <a:xfrm rot="10800000" flipV="1">
            <a:off x="2282326" y="6225655"/>
            <a:ext cx="412599" cy="1820482"/>
            <a:chOff x="4980416" y="5037518"/>
            <a:chExt cx="412706" cy="1820482"/>
          </a:xfrm>
        </p:grpSpPr>
        <p:sp>
          <p:nvSpPr>
            <p:cNvPr id="260" name="Freeform 11"/>
            <p:cNvSpPr>
              <a:spLocks/>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261" name="Freeform 12"/>
            <p:cNvSpPr>
              <a:spLocks/>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262" name="Freeform 13"/>
            <p:cNvSpPr>
              <a:spLocks/>
            </p:cNvSpPr>
            <p:nvPr/>
          </p:nvSpPr>
          <p:spPr bwMode="auto">
            <a:xfrm>
              <a:off x="5078038" y="5468401"/>
              <a:ext cx="125899" cy="1386906"/>
            </a:xfrm>
            <a:custGeom>
              <a:avLst/>
              <a:gdLst>
                <a:gd name="T0" fmla="*/ 79 w 79"/>
                <a:gd name="T1" fmla="*/ 871 h 871"/>
                <a:gd name="T2" fmla="*/ 0 w 79"/>
                <a:gd name="T3" fmla="*/ 871 h 871"/>
                <a:gd name="T4" fmla="*/ 0 w 79"/>
                <a:gd name="T5" fmla="*/ 33 h 871"/>
                <a:gd name="T6" fmla="*/ 39 w 79"/>
                <a:gd name="T7" fmla="*/ 1 h 871"/>
                <a:gd name="T8" fmla="*/ 79 w 79"/>
                <a:gd name="T9" fmla="*/ 33 h 871"/>
                <a:gd name="T10" fmla="*/ 79 w 79"/>
                <a:gd name="T11" fmla="*/ 871 h 871"/>
              </a:gdLst>
              <a:ahLst/>
              <a:cxnLst>
                <a:cxn ang="0">
                  <a:pos x="T0" y="T1"/>
                </a:cxn>
                <a:cxn ang="0">
                  <a:pos x="T2" y="T3"/>
                </a:cxn>
                <a:cxn ang="0">
                  <a:pos x="T4" y="T5"/>
                </a:cxn>
                <a:cxn ang="0">
                  <a:pos x="T6" y="T7"/>
                </a:cxn>
                <a:cxn ang="0">
                  <a:pos x="T8" y="T9"/>
                </a:cxn>
                <a:cxn ang="0">
                  <a:pos x="T10" y="T11"/>
                </a:cxn>
              </a:cxnLst>
              <a:rect l="0" t="0" r="r" b="b"/>
              <a:pathLst>
                <a:path w="79" h="871">
                  <a:moveTo>
                    <a:pt x="79" y="871"/>
                  </a:moveTo>
                  <a:cubicBezTo>
                    <a:pt x="0" y="871"/>
                    <a:pt x="0" y="871"/>
                    <a:pt x="0" y="871"/>
                  </a:cubicBezTo>
                  <a:cubicBezTo>
                    <a:pt x="0" y="33"/>
                    <a:pt x="0" y="33"/>
                    <a:pt x="0" y="33"/>
                  </a:cubicBezTo>
                  <a:cubicBezTo>
                    <a:pt x="0" y="33"/>
                    <a:pt x="5" y="2"/>
                    <a:pt x="39" y="1"/>
                  </a:cubicBezTo>
                  <a:cubicBezTo>
                    <a:pt x="73" y="0"/>
                    <a:pt x="79" y="33"/>
                    <a:pt x="79" y="33"/>
                  </a:cubicBezTo>
                  <a:cubicBezTo>
                    <a:pt x="79" y="871"/>
                    <a:pt x="79" y="871"/>
                    <a:pt x="79" y="871"/>
                  </a:cubicBezTo>
                </a:path>
              </a:pathLst>
            </a:custGeom>
            <a:solidFill>
              <a:srgbClr val="00A39E">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263" name="Freeform 14"/>
            <p:cNvSpPr>
              <a:spLocks/>
            </p:cNvSpPr>
            <p:nvPr/>
          </p:nvSpPr>
          <p:spPr bwMode="auto">
            <a:xfrm>
              <a:off x="5200571" y="5465708"/>
              <a:ext cx="101662" cy="1387579"/>
            </a:xfrm>
            <a:custGeom>
              <a:avLst/>
              <a:gdLst>
                <a:gd name="T0" fmla="*/ 64 w 64"/>
                <a:gd name="T1" fmla="*/ 872 h 872"/>
                <a:gd name="T2" fmla="*/ 0 w 64"/>
                <a:gd name="T3" fmla="*/ 872 h 872"/>
                <a:gd name="T4" fmla="*/ 0 w 64"/>
                <a:gd name="T5" fmla="*/ 33 h 872"/>
                <a:gd name="T6" fmla="*/ 31 w 64"/>
                <a:gd name="T7" fmla="*/ 1 h 872"/>
                <a:gd name="T8" fmla="*/ 64 w 64"/>
                <a:gd name="T9" fmla="*/ 33 h 872"/>
                <a:gd name="T10" fmla="*/ 64 w 64"/>
                <a:gd name="T11" fmla="*/ 872 h 872"/>
              </a:gdLst>
              <a:ahLst/>
              <a:cxnLst>
                <a:cxn ang="0">
                  <a:pos x="T0" y="T1"/>
                </a:cxn>
                <a:cxn ang="0">
                  <a:pos x="T2" y="T3"/>
                </a:cxn>
                <a:cxn ang="0">
                  <a:pos x="T4" y="T5"/>
                </a:cxn>
                <a:cxn ang="0">
                  <a:pos x="T6" y="T7"/>
                </a:cxn>
                <a:cxn ang="0">
                  <a:pos x="T8" y="T9"/>
                </a:cxn>
                <a:cxn ang="0">
                  <a:pos x="T10" y="T11"/>
                </a:cxn>
              </a:cxnLst>
              <a:rect l="0" t="0" r="r" b="b"/>
              <a:pathLst>
                <a:path w="64" h="872">
                  <a:moveTo>
                    <a:pt x="64" y="872"/>
                  </a:moveTo>
                  <a:cubicBezTo>
                    <a:pt x="0" y="872"/>
                    <a:pt x="0" y="872"/>
                    <a:pt x="0" y="872"/>
                  </a:cubicBezTo>
                  <a:cubicBezTo>
                    <a:pt x="0" y="33"/>
                    <a:pt x="0" y="33"/>
                    <a:pt x="0" y="33"/>
                  </a:cubicBezTo>
                  <a:cubicBezTo>
                    <a:pt x="0" y="33"/>
                    <a:pt x="4" y="2"/>
                    <a:pt x="31" y="1"/>
                  </a:cubicBezTo>
                  <a:cubicBezTo>
                    <a:pt x="58" y="0"/>
                    <a:pt x="64" y="33"/>
                    <a:pt x="64" y="33"/>
                  </a:cubicBezTo>
                  <a:cubicBezTo>
                    <a:pt x="64" y="872"/>
                    <a:pt x="64" y="872"/>
                    <a:pt x="64" y="872"/>
                  </a:cubicBezTo>
                </a:path>
              </a:pathLst>
            </a:custGeom>
            <a:solidFill>
              <a:srgbClr val="ABA0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264" name="Freeform 15"/>
            <p:cNvSpPr>
              <a:spLocks/>
            </p:cNvSpPr>
            <p:nvPr/>
          </p:nvSpPr>
          <p:spPr bwMode="auto">
            <a:xfrm>
              <a:off x="4980416" y="5465708"/>
              <a:ext cx="100315" cy="1387579"/>
            </a:xfrm>
            <a:custGeom>
              <a:avLst/>
              <a:gdLst>
                <a:gd name="T0" fmla="*/ 63 w 63"/>
                <a:gd name="T1" fmla="*/ 872 h 872"/>
                <a:gd name="T2" fmla="*/ 0 w 63"/>
                <a:gd name="T3" fmla="*/ 872 h 872"/>
                <a:gd name="T4" fmla="*/ 0 w 63"/>
                <a:gd name="T5" fmla="*/ 33 h 872"/>
                <a:gd name="T6" fmla="*/ 31 w 63"/>
                <a:gd name="T7" fmla="*/ 1 h 872"/>
                <a:gd name="T8" fmla="*/ 63 w 63"/>
                <a:gd name="T9" fmla="*/ 33 h 872"/>
                <a:gd name="T10" fmla="*/ 63 w 63"/>
                <a:gd name="T11" fmla="*/ 872 h 872"/>
              </a:gdLst>
              <a:ahLst/>
              <a:cxnLst>
                <a:cxn ang="0">
                  <a:pos x="T0" y="T1"/>
                </a:cxn>
                <a:cxn ang="0">
                  <a:pos x="T2" y="T3"/>
                </a:cxn>
                <a:cxn ang="0">
                  <a:pos x="T4" y="T5"/>
                </a:cxn>
                <a:cxn ang="0">
                  <a:pos x="T6" y="T7"/>
                </a:cxn>
                <a:cxn ang="0">
                  <a:pos x="T8" y="T9"/>
                </a:cxn>
                <a:cxn ang="0">
                  <a:pos x="T10" y="T11"/>
                </a:cxn>
              </a:cxnLst>
              <a:rect l="0" t="0" r="r" b="b"/>
              <a:pathLst>
                <a:path w="63" h="872">
                  <a:moveTo>
                    <a:pt x="63" y="872"/>
                  </a:moveTo>
                  <a:cubicBezTo>
                    <a:pt x="0" y="872"/>
                    <a:pt x="0" y="872"/>
                    <a:pt x="0" y="872"/>
                  </a:cubicBezTo>
                  <a:cubicBezTo>
                    <a:pt x="0" y="33"/>
                    <a:pt x="0" y="33"/>
                    <a:pt x="0" y="33"/>
                  </a:cubicBezTo>
                  <a:cubicBezTo>
                    <a:pt x="0" y="33"/>
                    <a:pt x="4" y="2"/>
                    <a:pt x="31" y="1"/>
                  </a:cubicBezTo>
                  <a:cubicBezTo>
                    <a:pt x="57" y="0"/>
                    <a:pt x="63" y="33"/>
                    <a:pt x="63" y="33"/>
                  </a:cubicBezTo>
                  <a:lnTo>
                    <a:pt x="63" y="872"/>
                  </a:lnTo>
                  <a:close/>
                </a:path>
              </a:pathLst>
            </a:custGeom>
            <a:solidFill>
              <a:srgbClr val="00A39E">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265" name="Freeform 16"/>
            <p:cNvSpPr>
              <a:spLocks/>
            </p:cNvSpPr>
            <p:nvPr/>
          </p:nvSpPr>
          <p:spPr bwMode="auto">
            <a:xfrm>
              <a:off x="5076019" y="5038865"/>
              <a:ext cx="132631" cy="192551"/>
            </a:xfrm>
            <a:custGeom>
              <a:avLst/>
              <a:gdLst>
                <a:gd name="T0" fmla="*/ 0 w 83"/>
                <a:gd name="T1" fmla="*/ 111 h 121"/>
                <a:gd name="T2" fmla="*/ 83 w 83"/>
                <a:gd name="T3" fmla="*/ 113 h 121"/>
                <a:gd name="T4" fmla="*/ 49 w 83"/>
                <a:gd name="T5" fmla="*/ 0 h 121"/>
                <a:gd name="T6" fmla="*/ 29 w 83"/>
                <a:gd name="T7" fmla="*/ 0 h 121"/>
                <a:gd name="T8" fmla="*/ 0 w 83"/>
                <a:gd name="T9" fmla="*/ 111 h 121"/>
              </a:gdLst>
              <a:ahLst/>
              <a:cxnLst>
                <a:cxn ang="0">
                  <a:pos x="T0" y="T1"/>
                </a:cxn>
                <a:cxn ang="0">
                  <a:pos x="T2" y="T3"/>
                </a:cxn>
                <a:cxn ang="0">
                  <a:pos x="T4" y="T5"/>
                </a:cxn>
                <a:cxn ang="0">
                  <a:pos x="T6" y="T7"/>
                </a:cxn>
                <a:cxn ang="0">
                  <a:pos x="T8" y="T9"/>
                </a:cxn>
              </a:cxnLst>
              <a:rect l="0" t="0" r="r" b="b"/>
              <a:pathLst>
                <a:path w="83" h="121">
                  <a:moveTo>
                    <a:pt x="0" y="111"/>
                  </a:moveTo>
                  <a:cubicBezTo>
                    <a:pt x="0" y="111"/>
                    <a:pt x="40" y="121"/>
                    <a:pt x="83" y="113"/>
                  </a:cubicBezTo>
                  <a:cubicBezTo>
                    <a:pt x="49" y="0"/>
                    <a:pt x="49" y="0"/>
                    <a:pt x="49" y="0"/>
                  </a:cubicBezTo>
                  <a:cubicBezTo>
                    <a:pt x="29" y="0"/>
                    <a:pt x="29" y="0"/>
                    <a:pt x="29" y="0"/>
                  </a:cubicBezTo>
                  <a:cubicBezTo>
                    <a:pt x="0" y="111"/>
                    <a:pt x="0" y="111"/>
                    <a:pt x="0" y="111"/>
                  </a:cubicBezTo>
                </a:path>
              </a:pathLst>
            </a:custGeom>
            <a:solidFill>
              <a:srgbClr val="00A39E">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266" name="Freeform 35"/>
            <p:cNvSpPr>
              <a:spLocks/>
            </p:cNvSpPr>
            <p:nvPr/>
          </p:nvSpPr>
          <p:spPr bwMode="auto">
            <a:xfrm>
              <a:off x="5143344" y="5037518"/>
              <a:ext cx="249778" cy="1820482"/>
            </a:xfrm>
            <a:custGeom>
              <a:avLst/>
              <a:gdLst>
                <a:gd name="T0" fmla="*/ 34 w 157"/>
                <a:gd name="T1" fmla="*/ 0 h 1144"/>
                <a:gd name="T2" fmla="*/ 0 w 157"/>
                <a:gd name="T3" fmla="*/ 1 h 1144"/>
                <a:gd name="T4" fmla="*/ 7 w 157"/>
                <a:gd name="T5" fmla="*/ 1 h 1144"/>
                <a:gd name="T6" fmla="*/ 41 w 157"/>
                <a:gd name="T7" fmla="*/ 114 h 1144"/>
                <a:gd name="T8" fmla="*/ 41 w 157"/>
                <a:gd name="T9" fmla="*/ 114 h 1144"/>
                <a:gd name="T10" fmla="*/ 94 w 157"/>
                <a:gd name="T11" fmla="*/ 285 h 1144"/>
                <a:gd name="T12" fmla="*/ 94 w 157"/>
                <a:gd name="T13" fmla="*/ 286 h 1144"/>
                <a:gd name="T14" fmla="*/ 100 w 157"/>
                <a:gd name="T15" fmla="*/ 302 h 1144"/>
                <a:gd name="T16" fmla="*/ 100 w 157"/>
                <a:gd name="T17" fmla="*/ 1141 h 1144"/>
                <a:gd name="T18" fmla="*/ 38 w 157"/>
                <a:gd name="T19" fmla="*/ 1141 h 1144"/>
                <a:gd name="T20" fmla="*/ 38 w 157"/>
                <a:gd name="T21" fmla="*/ 1142 h 1144"/>
                <a:gd name="T22" fmla="*/ 0 w 157"/>
                <a:gd name="T23" fmla="*/ 1142 h 1144"/>
                <a:gd name="T24" fmla="*/ 0 w 157"/>
                <a:gd name="T25" fmla="*/ 1144 h 1144"/>
                <a:gd name="T26" fmla="*/ 157 w 157"/>
                <a:gd name="T27" fmla="*/ 1142 h 1144"/>
                <a:gd name="T28" fmla="*/ 142 w 157"/>
                <a:gd name="T29" fmla="*/ 290 h 1144"/>
                <a:gd name="T30" fmla="*/ 34 w 157"/>
                <a:gd name="T31" fmla="*/ 0 h 1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7" h="1144">
                  <a:moveTo>
                    <a:pt x="34" y="0"/>
                  </a:moveTo>
                  <a:cubicBezTo>
                    <a:pt x="0" y="1"/>
                    <a:pt x="0" y="1"/>
                    <a:pt x="0" y="1"/>
                  </a:cubicBezTo>
                  <a:cubicBezTo>
                    <a:pt x="7" y="1"/>
                    <a:pt x="7" y="1"/>
                    <a:pt x="7" y="1"/>
                  </a:cubicBezTo>
                  <a:cubicBezTo>
                    <a:pt x="41" y="114"/>
                    <a:pt x="41" y="114"/>
                    <a:pt x="41" y="114"/>
                  </a:cubicBezTo>
                  <a:cubicBezTo>
                    <a:pt x="41" y="114"/>
                    <a:pt x="41" y="114"/>
                    <a:pt x="41" y="114"/>
                  </a:cubicBezTo>
                  <a:cubicBezTo>
                    <a:pt x="94" y="285"/>
                    <a:pt x="94" y="285"/>
                    <a:pt x="94" y="285"/>
                  </a:cubicBezTo>
                  <a:cubicBezTo>
                    <a:pt x="94" y="286"/>
                    <a:pt x="94" y="286"/>
                    <a:pt x="94" y="286"/>
                  </a:cubicBezTo>
                  <a:cubicBezTo>
                    <a:pt x="98" y="294"/>
                    <a:pt x="100" y="302"/>
                    <a:pt x="100" y="302"/>
                  </a:cubicBezTo>
                  <a:cubicBezTo>
                    <a:pt x="100" y="1141"/>
                    <a:pt x="100" y="1141"/>
                    <a:pt x="100" y="1141"/>
                  </a:cubicBezTo>
                  <a:cubicBezTo>
                    <a:pt x="38" y="1141"/>
                    <a:pt x="38" y="1141"/>
                    <a:pt x="38" y="1141"/>
                  </a:cubicBezTo>
                  <a:cubicBezTo>
                    <a:pt x="38" y="1142"/>
                    <a:pt x="38" y="1142"/>
                    <a:pt x="38" y="1142"/>
                  </a:cubicBezTo>
                  <a:cubicBezTo>
                    <a:pt x="0" y="1142"/>
                    <a:pt x="0" y="1142"/>
                    <a:pt x="0" y="1142"/>
                  </a:cubicBezTo>
                  <a:cubicBezTo>
                    <a:pt x="0" y="1144"/>
                    <a:pt x="0" y="1144"/>
                    <a:pt x="0" y="1144"/>
                  </a:cubicBezTo>
                  <a:cubicBezTo>
                    <a:pt x="157" y="1142"/>
                    <a:pt x="157" y="1142"/>
                    <a:pt x="157" y="11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267" name="Freeform 36"/>
            <p:cNvSpPr>
              <a:spLocks/>
            </p:cNvSpPr>
            <p:nvPr/>
          </p:nvSpPr>
          <p:spPr bwMode="auto">
            <a:xfrm>
              <a:off x="5143344" y="5218624"/>
              <a:ext cx="149463" cy="294886"/>
            </a:xfrm>
            <a:custGeom>
              <a:avLst/>
              <a:gdLst>
                <a:gd name="T0" fmla="*/ 41 w 94"/>
                <a:gd name="T1" fmla="*/ 0 h 185"/>
                <a:gd name="T2" fmla="*/ 6 w 94"/>
                <a:gd name="T3" fmla="*/ 3 h 185"/>
                <a:gd name="T4" fmla="*/ 0 w 94"/>
                <a:gd name="T5" fmla="*/ 3 h 185"/>
                <a:gd name="T6" fmla="*/ 0 w 94"/>
                <a:gd name="T7" fmla="*/ 158 h 185"/>
                <a:gd name="T8" fmla="*/ 37 w 94"/>
                <a:gd name="T9" fmla="*/ 185 h 185"/>
                <a:gd name="T10" fmla="*/ 67 w 94"/>
                <a:gd name="T11" fmla="*/ 156 h 185"/>
                <a:gd name="T12" fmla="*/ 68 w 94"/>
                <a:gd name="T13" fmla="*/ 156 h 185"/>
                <a:gd name="T14" fmla="*/ 94 w 94"/>
                <a:gd name="T15" fmla="*/ 172 h 185"/>
                <a:gd name="T16" fmla="*/ 94 w 94"/>
                <a:gd name="T17" fmla="*/ 171 h 185"/>
                <a:gd name="T18" fmla="*/ 41 w 94"/>
                <a:gd name="T19"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 h="185">
                  <a:moveTo>
                    <a:pt x="41" y="0"/>
                  </a:moveTo>
                  <a:cubicBezTo>
                    <a:pt x="28" y="2"/>
                    <a:pt x="16" y="3"/>
                    <a:pt x="6" y="3"/>
                  </a:cubicBezTo>
                  <a:cubicBezTo>
                    <a:pt x="4" y="3"/>
                    <a:pt x="2" y="3"/>
                    <a:pt x="0" y="3"/>
                  </a:cubicBezTo>
                  <a:cubicBezTo>
                    <a:pt x="0" y="158"/>
                    <a:pt x="0" y="158"/>
                    <a:pt x="0" y="158"/>
                  </a:cubicBezTo>
                  <a:cubicBezTo>
                    <a:pt x="24" y="159"/>
                    <a:pt x="34" y="177"/>
                    <a:pt x="37" y="185"/>
                  </a:cubicBezTo>
                  <a:cubicBezTo>
                    <a:pt x="38" y="178"/>
                    <a:pt x="45" y="157"/>
                    <a:pt x="67" y="156"/>
                  </a:cubicBezTo>
                  <a:cubicBezTo>
                    <a:pt x="68" y="156"/>
                    <a:pt x="68" y="156"/>
                    <a:pt x="68" y="156"/>
                  </a:cubicBezTo>
                  <a:cubicBezTo>
                    <a:pt x="81" y="156"/>
                    <a:pt x="89" y="164"/>
                    <a:pt x="94" y="172"/>
                  </a:cubicBezTo>
                  <a:cubicBezTo>
                    <a:pt x="94" y="171"/>
                    <a:pt x="94" y="171"/>
                    <a:pt x="94" y="171"/>
                  </a:cubicBezTo>
                  <a:cubicBezTo>
                    <a:pt x="41" y="0"/>
                    <a:pt x="41" y="0"/>
                    <a:pt x="41"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268" name="Freeform 37"/>
            <p:cNvSpPr>
              <a:spLocks/>
            </p:cNvSpPr>
            <p:nvPr/>
          </p:nvSpPr>
          <p:spPr bwMode="auto">
            <a:xfrm>
              <a:off x="5143344" y="5470421"/>
              <a:ext cx="60593" cy="1384886"/>
            </a:xfrm>
            <a:custGeom>
              <a:avLst/>
              <a:gdLst>
                <a:gd name="T0" fmla="*/ 0 w 38"/>
                <a:gd name="T1" fmla="*/ 0 h 870"/>
                <a:gd name="T2" fmla="*/ 0 w 38"/>
                <a:gd name="T3" fmla="*/ 870 h 870"/>
                <a:gd name="T4" fmla="*/ 38 w 38"/>
                <a:gd name="T5" fmla="*/ 870 h 870"/>
                <a:gd name="T6" fmla="*/ 38 w 38"/>
                <a:gd name="T7" fmla="*/ 869 h 870"/>
                <a:gd name="T8" fmla="*/ 36 w 38"/>
                <a:gd name="T9" fmla="*/ 869 h 870"/>
                <a:gd name="T10" fmla="*/ 36 w 38"/>
                <a:gd name="T11" fmla="*/ 30 h 870"/>
                <a:gd name="T12" fmla="*/ 37 w 38"/>
                <a:gd name="T13" fmla="*/ 27 h 870"/>
                <a:gd name="T14" fmla="*/ 0 w 38"/>
                <a:gd name="T15" fmla="*/ 0 h 8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870">
                  <a:moveTo>
                    <a:pt x="0" y="0"/>
                  </a:moveTo>
                  <a:cubicBezTo>
                    <a:pt x="0" y="870"/>
                    <a:pt x="0" y="870"/>
                    <a:pt x="0" y="870"/>
                  </a:cubicBezTo>
                  <a:cubicBezTo>
                    <a:pt x="38" y="870"/>
                    <a:pt x="38" y="870"/>
                    <a:pt x="38" y="870"/>
                  </a:cubicBezTo>
                  <a:cubicBezTo>
                    <a:pt x="38" y="869"/>
                    <a:pt x="38" y="869"/>
                    <a:pt x="38" y="869"/>
                  </a:cubicBezTo>
                  <a:cubicBezTo>
                    <a:pt x="36" y="869"/>
                    <a:pt x="36" y="869"/>
                    <a:pt x="36" y="869"/>
                  </a:cubicBezTo>
                  <a:cubicBezTo>
                    <a:pt x="36" y="30"/>
                    <a:pt x="36" y="30"/>
                    <a:pt x="36" y="30"/>
                  </a:cubicBezTo>
                  <a:cubicBezTo>
                    <a:pt x="36" y="30"/>
                    <a:pt x="37" y="29"/>
                    <a:pt x="37" y="27"/>
                  </a:cubicBezTo>
                  <a:cubicBezTo>
                    <a:pt x="34" y="19"/>
                    <a:pt x="24" y="1"/>
                    <a:pt x="0" y="0"/>
                  </a:cubicBezTo>
                </a:path>
              </a:pathLst>
            </a:custGeom>
            <a:solidFill>
              <a:srgbClr val="00A39E"/>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269" name="Freeform 38"/>
            <p:cNvSpPr>
              <a:spLocks/>
            </p:cNvSpPr>
            <p:nvPr/>
          </p:nvSpPr>
          <p:spPr bwMode="auto">
            <a:xfrm>
              <a:off x="5200571" y="5467055"/>
              <a:ext cx="101662" cy="1386232"/>
            </a:xfrm>
            <a:custGeom>
              <a:avLst/>
              <a:gdLst>
                <a:gd name="T0" fmla="*/ 32 w 64"/>
                <a:gd name="T1" fmla="*/ 0 h 871"/>
                <a:gd name="T2" fmla="*/ 31 w 64"/>
                <a:gd name="T3" fmla="*/ 0 h 871"/>
                <a:gd name="T4" fmla="*/ 1 w 64"/>
                <a:gd name="T5" fmla="*/ 29 h 871"/>
                <a:gd name="T6" fmla="*/ 0 w 64"/>
                <a:gd name="T7" fmla="*/ 32 h 871"/>
                <a:gd name="T8" fmla="*/ 0 w 64"/>
                <a:gd name="T9" fmla="*/ 871 h 871"/>
                <a:gd name="T10" fmla="*/ 2 w 64"/>
                <a:gd name="T11" fmla="*/ 871 h 871"/>
                <a:gd name="T12" fmla="*/ 64 w 64"/>
                <a:gd name="T13" fmla="*/ 871 h 871"/>
                <a:gd name="T14" fmla="*/ 64 w 64"/>
                <a:gd name="T15" fmla="*/ 32 h 871"/>
                <a:gd name="T16" fmla="*/ 58 w 64"/>
                <a:gd name="T17" fmla="*/ 16 h 871"/>
                <a:gd name="T18" fmla="*/ 32 w 64"/>
                <a:gd name="T19"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871">
                  <a:moveTo>
                    <a:pt x="32" y="0"/>
                  </a:moveTo>
                  <a:cubicBezTo>
                    <a:pt x="32" y="0"/>
                    <a:pt x="32" y="0"/>
                    <a:pt x="31" y="0"/>
                  </a:cubicBezTo>
                  <a:cubicBezTo>
                    <a:pt x="9" y="1"/>
                    <a:pt x="2" y="22"/>
                    <a:pt x="1" y="29"/>
                  </a:cubicBezTo>
                  <a:cubicBezTo>
                    <a:pt x="1" y="31"/>
                    <a:pt x="0" y="32"/>
                    <a:pt x="0" y="32"/>
                  </a:cubicBezTo>
                  <a:cubicBezTo>
                    <a:pt x="0" y="871"/>
                    <a:pt x="0" y="871"/>
                    <a:pt x="0" y="871"/>
                  </a:cubicBezTo>
                  <a:cubicBezTo>
                    <a:pt x="2" y="871"/>
                    <a:pt x="2" y="871"/>
                    <a:pt x="2" y="871"/>
                  </a:cubicBezTo>
                  <a:cubicBezTo>
                    <a:pt x="64" y="871"/>
                    <a:pt x="64" y="871"/>
                    <a:pt x="64" y="871"/>
                  </a:cubicBezTo>
                  <a:cubicBezTo>
                    <a:pt x="64" y="32"/>
                    <a:pt x="64" y="32"/>
                    <a:pt x="64" y="32"/>
                  </a:cubicBezTo>
                  <a:cubicBezTo>
                    <a:pt x="64" y="32"/>
                    <a:pt x="62" y="24"/>
                    <a:pt x="58" y="16"/>
                  </a:cubicBezTo>
                  <a:cubicBezTo>
                    <a:pt x="53" y="8"/>
                    <a:pt x="45" y="0"/>
                    <a:pt x="32" y="0"/>
                  </a:cubicBezTo>
                </a:path>
              </a:pathLst>
            </a:custGeom>
            <a:solidFill>
              <a:srgbClr val="00A39E"/>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270" name="Freeform 39"/>
            <p:cNvSpPr>
              <a:spLocks/>
            </p:cNvSpPr>
            <p:nvPr/>
          </p:nvSpPr>
          <p:spPr bwMode="auto">
            <a:xfrm>
              <a:off x="5143344" y="5038865"/>
              <a:ext cx="65306" cy="184472"/>
            </a:xfrm>
            <a:custGeom>
              <a:avLst/>
              <a:gdLst>
                <a:gd name="T0" fmla="*/ 7 w 41"/>
                <a:gd name="T1" fmla="*/ 0 h 116"/>
                <a:gd name="T2" fmla="*/ 0 w 41"/>
                <a:gd name="T3" fmla="*/ 0 h 116"/>
                <a:gd name="T4" fmla="*/ 0 w 41"/>
                <a:gd name="T5" fmla="*/ 116 h 116"/>
                <a:gd name="T6" fmla="*/ 6 w 41"/>
                <a:gd name="T7" fmla="*/ 116 h 116"/>
                <a:gd name="T8" fmla="*/ 41 w 41"/>
                <a:gd name="T9" fmla="*/ 113 h 116"/>
                <a:gd name="T10" fmla="*/ 41 w 41"/>
                <a:gd name="T11" fmla="*/ 113 h 116"/>
                <a:gd name="T12" fmla="*/ 7 w 41"/>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1" h="116">
                  <a:moveTo>
                    <a:pt x="7" y="0"/>
                  </a:moveTo>
                  <a:cubicBezTo>
                    <a:pt x="0" y="0"/>
                    <a:pt x="0" y="0"/>
                    <a:pt x="0" y="0"/>
                  </a:cubicBezTo>
                  <a:cubicBezTo>
                    <a:pt x="0" y="116"/>
                    <a:pt x="0" y="116"/>
                    <a:pt x="0" y="116"/>
                  </a:cubicBezTo>
                  <a:cubicBezTo>
                    <a:pt x="2" y="116"/>
                    <a:pt x="4" y="116"/>
                    <a:pt x="6" y="116"/>
                  </a:cubicBezTo>
                  <a:cubicBezTo>
                    <a:pt x="16" y="116"/>
                    <a:pt x="28" y="115"/>
                    <a:pt x="41" y="113"/>
                  </a:cubicBezTo>
                  <a:cubicBezTo>
                    <a:pt x="41" y="113"/>
                    <a:pt x="41" y="113"/>
                    <a:pt x="41" y="113"/>
                  </a:cubicBezTo>
                  <a:cubicBezTo>
                    <a:pt x="7" y="0"/>
                    <a:pt x="7" y="0"/>
                    <a:pt x="7" y="0"/>
                  </a:cubicBezTo>
                </a:path>
              </a:pathLst>
            </a:custGeom>
            <a:solidFill>
              <a:srgbClr val="00A39E"/>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grpSp>
      <p:grpSp>
        <p:nvGrpSpPr>
          <p:cNvPr id="271" name="Group 4"/>
          <p:cNvGrpSpPr/>
          <p:nvPr userDrawn="1"/>
        </p:nvGrpSpPr>
        <p:grpSpPr>
          <a:xfrm rot="10800000" flipV="1">
            <a:off x="1760016" y="6225655"/>
            <a:ext cx="412599" cy="1502706"/>
            <a:chOff x="5502862" y="5355294"/>
            <a:chExt cx="412706" cy="1502706"/>
          </a:xfrm>
        </p:grpSpPr>
        <p:sp>
          <p:nvSpPr>
            <p:cNvPr id="272" name="Freeform 23"/>
            <p:cNvSpPr>
              <a:spLocks/>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273" name="Freeform 24"/>
            <p:cNvSpPr>
              <a:spLocks/>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274" name="Freeform 25"/>
            <p:cNvSpPr>
              <a:spLocks/>
            </p:cNvSpPr>
            <p:nvPr/>
          </p:nvSpPr>
          <p:spPr bwMode="auto">
            <a:xfrm>
              <a:off x="5601831" y="5786851"/>
              <a:ext cx="125899" cy="1068456"/>
            </a:xfrm>
            <a:custGeom>
              <a:avLst/>
              <a:gdLst>
                <a:gd name="T0" fmla="*/ 79 w 79"/>
                <a:gd name="T1" fmla="*/ 671 h 671"/>
                <a:gd name="T2" fmla="*/ 0 w 79"/>
                <a:gd name="T3" fmla="*/ 671 h 671"/>
                <a:gd name="T4" fmla="*/ 0 w 79"/>
                <a:gd name="T5" fmla="*/ 32 h 671"/>
                <a:gd name="T6" fmla="*/ 38 w 79"/>
                <a:gd name="T7" fmla="*/ 1 h 671"/>
                <a:gd name="T8" fmla="*/ 79 w 79"/>
                <a:gd name="T9" fmla="*/ 32 h 671"/>
                <a:gd name="T10" fmla="*/ 79 w 79"/>
                <a:gd name="T11" fmla="*/ 671 h 671"/>
              </a:gdLst>
              <a:ahLst/>
              <a:cxnLst>
                <a:cxn ang="0">
                  <a:pos x="T0" y="T1"/>
                </a:cxn>
                <a:cxn ang="0">
                  <a:pos x="T2" y="T3"/>
                </a:cxn>
                <a:cxn ang="0">
                  <a:pos x="T4" y="T5"/>
                </a:cxn>
                <a:cxn ang="0">
                  <a:pos x="T6" y="T7"/>
                </a:cxn>
                <a:cxn ang="0">
                  <a:pos x="T8" y="T9"/>
                </a:cxn>
                <a:cxn ang="0">
                  <a:pos x="T10" y="T11"/>
                </a:cxn>
              </a:cxnLst>
              <a:rect l="0" t="0" r="r" b="b"/>
              <a:pathLst>
                <a:path w="79" h="671">
                  <a:moveTo>
                    <a:pt x="79" y="671"/>
                  </a:moveTo>
                  <a:cubicBezTo>
                    <a:pt x="0" y="671"/>
                    <a:pt x="0" y="671"/>
                    <a:pt x="0" y="671"/>
                  </a:cubicBezTo>
                  <a:cubicBezTo>
                    <a:pt x="0" y="32"/>
                    <a:pt x="0" y="32"/>
                    <a:pt x="0" y="32"/>
                  </a:cubicBezTo>
                  <a:cubicBezTo>
                    <a:pt x="0" y="32"/>
                    <a:pt x="5" y="1"/>
                    <a:pt x="38" y="1"/>
                  </a:cubicBezTo>
                  <a:cubicBezTo>
                    <a:pt x="72" y="0"/>
                    <a:pt x="79" y="32"/>
                    <a:pt x="79" y="32"/>
                  </a:cubicBezTo>
                  <a:cubicBezTo>
                    <a:pt x="79" y="671"/>
                    <a:pt x="79" y="671"/>
                    <a:pt x="79" y="671"/>
                  </a:cubicBezTo>
                </a:path>
              </a:pathLst>
            </a:custGeom>
            <a:solidFill>
              <a:srgbClr val="82B732">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275" name="Freeform 26"/>
            <p:cNvSpPr>
              <a:spLocks/>
            </p:cNvSpPr>
            <p:nvPr/>
          </p:nvSpPr>
          <p:spPr bwMode="auto">
            <a:xfrm>
              <a:off x="5724363"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B59B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276" name="Freeform 27"/>
            <p:cNvSpPr>
              <a:spLocks/>
            </p:cNvSpPr>
            <p:nvPr/>
          </p:nvSpPr>
          <p:spPr bwMode="auto">
            <a:xfrm>
              <a:off x="5502862"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82B732">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277" name="Freeform 28"/>
            <p:cNvSpPr>
              <a:spLocks/>
            </p:cNvSpPr>
            <p:nvPr/>
          </p:nvSpPr>
          <p:spPr bwMode="auto">
            <a:xfrm>
              <a:off x="5599811" y="5357314"/>
              <a:ext cx="130611" cy="189185"/>
            </a:xfrm>
            <a:custGeom>
              <a:avLst/>
              <a:gdLst>
                <a:gd name="T0" fmla="*/ 0 w 82"/>
                <a:gd name="T1" fmla="*/ 110 h 119"/>
                <a:gd name="T2" fmla="*/ 82 w 82"/>
                <a:gd name="T3" fmla="*/ 111 h 119"/>
                <a:gd name="T4" fmla="*/ 48 w 82"/>
                <a:gd name="T5" fmla="*/ 0 h 119"/>
                <a:gd name="T6" fmla="*/ 28 w 82"/>
                <a:gd name="T7" fmla="*/ 0 h 119"/>
                <a:gd name="T8" fmla="*/ 0 w 82"/>
                <a:gd name="T9" fmla="*/ 110 h 119"/>
              </a:gdLst>
              <a:ahLst/>
              <a:cxnLst>
                <a:cxn ang="0">
                  <a:pos x="T0" y="T1"/>
                </a:cxn>
                <a:cxn ang="0">
                  <a:pos x="T2" y="T3"/>
                </a:cxn>
                <a:cxn ang="0">
                  <a:pos x="T4" y="T5"/>
                </a:cxn>
                <a:cxn ang="0">
                  <a:pos x="T6" y="T7"/>
                </a:cxn>
                <a:cxn ang="0">
                  <a:pos x="T8" y="T9"/>
                </a:cxn>
              </a:cxnLst>
              <a:rect l="0" t="0" r="r" b="b"/>
              <a:pathLst>
                <a:path w="82" h="119">
                  <a:moveTo>
                    <a:pt x="0" y="110"/>
                  </a:moveTo>
                  <a:cubicBezTo>
                    <a:pt x="0" y="110"/>
                    <a:pt x="39" y="119"/>
                    <a:pt x="82" y="111"/>
                  </a:cubicBezTo>
                  <a:cubicBezTo>
                    <a:pt x="48" y="0"/>
                    <a:pt x="48" y="0"/>
                    <a:pt x="48" y="0"/>
                  </a:cubicBezTo>
                  <a:cubicBezTo>
                    <a:pt x="28" y="0"/>
                    <a:pt x="28" y="0"/>
                    <a:pt x="28" y="0"/>
                  </a:cubicBezTo>
                  <a:cubicBezTo>
                    <a:pt x="0" y="110"/>
                    <a:pt x="0" y="110"/>
                    <a:pt x="0" y="110"/>
                  </a:cubicBezTo>
                </a:path>
              </a:pathLst>
            </a:custGeom>
            <a:solidFill>
              <a:srgbClr val="82B732">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278" name="Freeform 40"/>
            <p:cNvSpPr>
              <a:spLocks/>
            </p:cNvSpPr>
            <p:nvPr/>
          </p:nvSpPr>
          <p:spPr bwMode="auto">
            <a:xfrm>
              <a:off x="5665117" y="5355294"/>
              <a:ext cx="250451" cy="1502706"/>
            </a:xfrm>
            <a:custGeom>
              <a:avLst/>
              <a:gdLst>
                <a:gd name="T0" fmla="*/ 34 w 157"/>
                <a:gd name="T1" fmla="*/ 0 h 944"/>
                <a:gd name="T2" fmla="*/ 0 w 157"/>
                <a:gd name="T3" fmla="*/ 1 h 944"/>
                <a:gd name="T4" fmla="*/ 0 w 157"/>
                <a:gd name="T5" fmla="*/ 1 h 944"/>
                <a:gd name="T6" fmla="*/ 7 w 157"/>
                <a:gd name="T7" fmla="*/ 1 h 944"/>
                <a:gd name="T8" fmla="*/ 41 w 157"/>
                <a:gd name="T9" fmla="*/ 112 h 944"/>
                <a:gd name="T10" fmla="*/ 40 w 157"/>
                <a:gd name="T11" fmla="*/ 113 h 944"/>
                <a:gd name="T12" fmla="*/ 95 w 157"/>
                <a:gd name="T13" fmla="*/ 284 h 944"/>
                <a:gd name="T14" fmla="*/ 94 w 157"/>
                <a:gd name="T15" fmla="*/ 286 h 944"/>
                <a:gd name="T16" fmla="*/ 100 w 157"/>
                <a:gd name="T17" fmla="*/ 301 h 944"/>
                <a:gd name="T18" fmla="*/ 100 w 157"/>
                <a:gd name="T19" fmla="*/ 941 h 944"/>
                <a:gd name="T20" fmla="*/ 39 w 157"/>
                <a:gd name="T21" fmla="*/ 941 h 944"/>
                <a:gd name="T22" fmla="*/ 39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7" y="1"/>
                    <a:pt x="7" y="1"/>
                    <a:pt x="7" y="1"/>
                  </a:cubicBezTo>
                  <a:cubicBezTo>
                    <a:pt x="41" y="112"/>
                    <a:pt x="41" y="112"/>
                    <a:pt x="41" y="112"/>
                  </a:cubicBezTo>
                  <a:cubicBezTo>
                    <a:pt x="41" y="112"/>
                    <a:pt x="41" y="113"/>
                    <a:pt x="40" y="113"/>
                  </a:cubicBezTo>
                  <a:cubicBezTo>
                    <a:pt x="95" y="284"/>
                    <a:pt x="95" y="284"/>
                    <a:pt x="95" y="284"/>
                  </a:cubicBezTo>
                  <a:cubicBezTo>
                    <a:pt x="94" y="286"/>
                    <a:pt x="94" y="286"/>
                    <a:pt x="94" y="286"/>
                  </a:cubicBezTo>
                  <a:cubicBezTo>
                    <a:pt x="98" y="293"/>
                    <a:pt x="100" y="301"/>
                    <a:pt x="100" y="301"/>
                  </a:cubicBezTo>
                  <a:cubicBezTo>
                    <a:pt x="100" y="941"/>
                    <a:pt x="100" y="941"/>
                    <a:pt x="100" y="941"/>
                  </a:cubicBezTo>
                  <a:cubicBezTo>
                    <a:pt x="39" y="941"/>
                    <a:pt x="39" y="941"/>
                    <a:pt x="39" y="941"/>
                  </a:cubicBezTo>
                  <a:cubicBezTo>
                    <a:pt x="39" y="942"/>
                    <a:pt x="39" y="942"/>
                    <a:pt x="39"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279" name="Freeform 41"/>
            <p:cNvSpPr>
              <a:spLocks/>
            </p:cNvSpPr>
            <p:nvPr/>
          </p:nvSpPr>
          <p:spPr bwMode="auto">
            <a:xfrm>
              <a:off x="5665117" y="5535727"/>
              <a:ext cx="151482" cy="295559"/>
            </a:xfrm>
            <a:custGeom>
              <a:avLst/>
              <a:gdLst>
                <a:gd name="T0" fmla="*/ 40 w 95"/>
                <a:gd name="T1" fmla="*/ 0 h 186"/>
                <a:gd name="T2" fmla="*/ 6 w 95"/>
                <a:gd name="T3" fmla="*/ 2 h 186"/>
                <a:gd name="T4" fmla="*/ 0 w 95"/>
                <a:gd name="T5" fmla="*/ 2 h 186"/>
                <a:gd name="T6" fmla="*/ 0 w 95"/>
                <a:gd name="T7" fmla="*/ 159 h 186"/>
                <a:gd name="T8" fmla="*/ 37 w 95"/>
                <a:gd name="T9" fmla="*/ 186 h 186"/>
                <a:gd name="T10" fmla="*/ 68 w 95"/>
                <a:gd name="T11" fmla="*/ 156 h 186"/>
                <a:gd name="T12" fmla="*/ 68 w 95"/>
                <a:gd name="T13" fmla="*/ 156 h 186"/>
                <a:gd name="T14" fmla="*/ 94 w 95"/>
                <a:gd name="T15" fmla="*/ 173 h 186"/>
                <a:gd name="T16" fmla="*/ 95 w 95"/>
                <a:gd name="T17" fmla="*/ 171 h 186"/>
                <a:gd name="T18" fmla="*/ 40 w 95"/>
                <a:gd name="T19"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186">
                  <a:moveTo>
                    <a:pt x="40" y="0"/>
                  </a:moveTo>
                  <a:cubicBezTo>
                    <a:pt x="28" y="2"/>
                    <a:pt x="16" y="2"/>
                    <a:pt x="6" y="2"/>
                  </a:cubicBezTo>
                  <a:cubicBezTo>
                    <a:pt x="4" y="2"/>
                    <a:pt x="2" y="2"/>
                    <a:pt x="0" y="2"/>
                  </a:cubicBezTo>
                  <a:cubicBezTo>
                    <a:pt x="0" y="159"/>
                    <a:pt x="0" y="159"/>
                    <a:pt x="0" y="159"/>
                  </a:cubicBezTo>
                  <a:cubicBezTo>
                    <a:pt x="24" y="159"/>
                    <a:pt x="34" y="177"/>
                    <a:pt x="37" y="186"/>
                  </a:cubicBezTo>
                  <a:cubicBezTo>
                    <a:pt x="39" y="179"/>
                    <a:pt x="45" y="157"/>
                    <a:pt x="68" y="156"/>
                  </a:cubicBezTo>
                  <a:cubicBezTo>
                    <a:pt x="68" y="156"/>
                    <a:pt x="68" y="156"/>
                    <a:pt x="68" y="156"/>
                  </a:cubicBezTo>
                  <a:cubicBezTo>
                    <a:pt x="82" y="156"/>
                    <a:pt x="89" y="165"/>
                    <a:pt x="94" y="173"/>
                  </a:cubicBezTo>
                  <a:cubicBezTo>
                    <a:pt x="95" y="171"/>
                    <a:pt x="95" y="171"/>
                    <a:pt x="95" y="171"/>
                  </a:cubicBezTo>
                  <a:cubicBezTo>
                    <a:pt x="40" y="0"/>
                    <a:pt x="40" y="0"/>
                    <a:pt x="40"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280" name="Freeform 42"/>
            <p:cNvSpPr>
              <a:spLocks/>
            </p:cNvSpPr>
            <p:nvPr/>
          </p:nvSpPr>
          <p:spPr bwMode="auto">
            <a:xfrm>
              <a:off x="5679185" y="5788871"/>
              <a:ext cx="62613" cy="1066436"/>
            </a:xfrm>
            <a:custGeom>
              <a:avLst/>
              <a:gdLst>
                <a:gd name="T0" fmla="*/ 0 w 39"/>
                <a:gd name="T1" fmla="*/ 0 h 670"/>
                <a:gd name="T2" fmla="*/ 0 w 39"/>
                <a:gd name="T3" fmla="*/ 670 h 670"/>
                <a:gd name="T4" fmla="*/ 39 w 39"/>
                <a:gd name="T5" fmla="*/ 670 h 670"/>
                <a:gd name="T6" fmla="*/ 39 w 39"/>
                <a:gd name="T7" fmla="*/ 669 h 670"/>
                <a:gd name="T8" fmla="*/ 37 w 39"/>
                <a:gd name="T9" fmla="*/ 669 h 670"/>
                <a:gd name="T10" fmla="*/ 37 w 39"/>
                <a:gd name="T11" fmla="*/ 29 h 670"/>
                <a:gd name="T12" fmla="*/ 37 w 39"/>
                <a:gd name="T13" fmla="*/ 27 h 670"/>
                <a:gd name="T14" fmla="*/ 0 w 39"/>
                <a:gd name="T15" fmla="*/ 0 h 6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670">
                  <a:moveTo>
                    <a:pt x="0" y="0"/>
                  </a:moveTo>
                  <a:cubicBezTo>
                    <a:pt x="0" y="670"/>
                    <a:pt x="0" y="670"/>
                    <a:pt x="0" y="670"/>
                  </a:cubicBezTo>
                  <a:cubicBezTo>
                    <a:pt x="39" y="670"/>
                    <a:pt x="39" y="670"/>
                    <a:pt x="39" y="670"/>
                  </a:cubicBezTo>
                  <a:cubicBezTo>
                    <a:pt x="39" y="669"/>
                    <a:pt x="39" y="669"/>
                    <a:pt x="39" y="669"/>
                  </a:cubicBezTo>
                  <a:cubicBezTo>
                    <a:pt x="37" y="669"/>
                    <a:pt x="37" y="669"/>
                    <a:pt x="37" y="669"/>
                  </a:cubicBezTo>
                  <a:cubicBezTo>
                    <a:pt x="37" y="29"/>
                    <a:pt x="37" y="29"/>
                    <a:pt x="37" y="29"/>
                  </a:cubicBezTo>
                  <a:cubicBezTo>
                    <a:pt x="37" y="29"/>
                    <a:pt x="37" y="28"/>
                    <a:pt x="37" y="27"/>
                  </a:cubicBezTo>
                  <a:cubicBezTo>
                    <a:pt x="34" y="18"/>
                    <a:pt x="24" y="0"/>
                    <a:pt x="0" y="0"/>
                  </a:cubicBezTo>
                </a:path>
              </a:pathLst>
            </a:custGeom>
            <a:solidFill>
              <a:srgbClr val="82B73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281" name="Freeform 43"/>
            <p:cNvSpPr>
              <a:spLocks/>
            </p:cNvSpPr>
            <p:nvPr/>
          </p:nvSpPr>
          <p:spPr bwMode="auto">
            <a:xfrm>
              <a:off x="5724363"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2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2" y="672"/>
                    <a:pt x="2" y="672"/>
                    <a:pt x="2"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82B73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282" name="Freeform 44"/>
            <p:cNvSpPr>
              <a:spLocks/>
            </p:cNvSpPr>
            <p:nvPr/>
          </p:nvSpPr>
          <p:spPr bwMode="auto">
            <a:xfrm>
              <a:off x="5665117" y="5357314"/>
              <a:ext cx="65306" cy="181106"/>
            </a:xfrm>
            <a:custGeom>
              <a:avLst/>
              <a:gdLst>
                <a:gd name="T0" fmla="*/ 7 w 41"/>
                <a:gd name="T1" fmla="*/ 0 h 114"/>
                <a:gd name="T2" fmla="*/ 0 w 41"/>
                <a:gd name="T3" fmla="*/ 0 h 114"/>
                <a:gd name="T4" fmla="*/ 0 w 41"/>
                <a:gd name="T5" fmla="*/ 114 h 114"/>
                <a:gd name="T6" fmla="*/ 6 w 41"/>
                <a:gd name="T7" fmla="*/ 114 h 114"/>
                <a:gd name="T8" fmla="*/ 40 w 41"/>
                <a:gd name="T9" fmla="*/ 112 h 114"/>
                <a:gd name="T10" fmla="*/ 41 w 41"/>
                <a:gd name="T11" fmla="*/ 111 h 114"/>
                <a:gd name="T12" fmla="*/ 7 w 41"/>
                <a:gd name="T13" fmla="*/ 0 h 114"/>
              </a:gdLst>
              <a:ahLst/>
              <a:cxnLst>
                <a:cxn ang="0">
                  <a:pos x="T0" y="T1"/>
                </a:cxn>
                <a:cxn ang="0">
                  <a:pos x="T2" y="T3"/>
                </a:cxn>
                <a:cxn ang="0">
                  <a:pos x="T4" y="T5"/>
                </a:cxn>
                <a:cxn ang="0">
                  <a:pos x="T6" y="T7"/>
                </a:cxn>
                <a:cxn ang="0">
                  <a:pos x="T8" y="T9"/>
                </a:cxn>
                <a:cxn ang="0">
                  <a:pos x="T10" y="T11"/>
                </a:cxn>
                <a:cxn ang="0">
                  <a:pos x="T12" y="T13"/>
                </a:cxn>
              </a:cxnLst>
              <a:rect l="0" t="0" r="r" b="b"/>
              <a:pathLst>
                <a:path w="41" h="114">
                  <a:moveTo>
                    <a:pt x="7" y="0"/>
                  </a:moveTo>
                  <a:cubicBezTo>
                    <a:pt x="0" y="0"/>
                    <a:pt x="0" y="0"/>
                    <a:pt x="0" y="0"/>
                  </a:cubicBezTo>
                  <a:cubicBezTo>
                    <a:pt x="0" y="114"/>
                    <a:pt x="0" y="114"/>
                    <a:pt x="0" y="114"/>
                  </a:cubicBezTo>
                  <a:cubicBezTo>
                    <a:pt x="2" y="114"/>
                    <a:pt x="4" y="114"/>
                    <a:pt x="6" y="114"/>
                  </a:cubicBezTo>
                  <a:cubicBezTo>
                    <a:pt x="16" y="114"/>
                    <a:pt x="28" y="114"/>
                    <a:pt x="40" y="112"/>
                  </a:cubicBezTo>
                  <a:cubicBezTo>
                    <a:pt x="41" y="112"/>
                    <a:pt x="41" y="111"/>
                    <a:pt x="41" y="111"/>
                  </a:cubicBezTo>
                  <a:cubicBezTo>
                    <a:pt x="7" y="0"/>
                    <a:pt x="7" y="0"/>
                    <a:pt x="7" y="0"/>
                  </a:cubicBezTo>
                </a:path>
              </a:pathLst>
            </a:custGeom>
            <a:solidFill>
              <a:srgbClr val="82B73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grpSp>
      <p:grpSp>
        <p:nvGrpSpPr>
          <p:cNvPr id="283" name="Group 7"/>
          <p:cNvGrpSpPr/>
          <p:nvPr userDrawn="1"/>
        </p:nvGrpSpPr>
        <p:grpSpPr>
          <a:xfrm rot="10800000" flipV="1">
            <a:off x="308857" y="6225655"/>
            <a:ext cx="407214" cy="1502706"/>
            <a:chOff x="6959786" y="5355294"/>
            <a:chExt cx="407320" cy="1502706"/>
          </a:xfrm>
        </p:grpSpPr>
        <p:sp>
          <p:nvSpPr>
            <p:cNvPr id="284" name="Freeform 17"/>
            <p:cNvSpPr>
              <a:spLocks/>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285" name="Freeform 18"/>
            <p:cNvSpPr>
              <a:spLocks/>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286" name="Freeform 19"/>
            <p:cNvSpPr>
              <a:spLocks/>
            </p:cNvSpPr>
            <p:nvPr/>
          </p:nvSpPr>
          <p:spPr bwMode="auto">
            <a:xfrm>
              <a:off x="7058755" y="5786851"/>
              <a:ext cx="123879" cy="1068456"/>
            </a:xfrm>
            <a:custGeom>
              <a:avLst/>
              <a:gdLst>
                <a:gd name="T0" fmla="*/ 78 w 78"/>
                <a:gd name="T1" fmla="*/ 671 h 671"/>
                <a:gd name="T2" fmla="*/ 0 w 78"/>
                <a:gd name="T3" fmla="*/ 671 h 671"/>
                <a:gd name="T4" fmla="*/ 0 w 78"/>
                <a:gd name="T5" fmla="*/ 32 h 671"/>
                <a:gd name="T6" fmla="*/ 38 w 78"/>
                <a:gd name="T7" fmla="*/ 1 h 671"/>
                <a:gd name="T8" fmla="*/ 78 w 78"/>
                <a:gd name="T9" fmla="*/ 32 h 671"/>
                <a:gd name="T10" fmla="*/ 78 w 78"/>
                <a:gd name="T11" fmla="*/ 671 h 671"/>
              </a:gdLst>
              <a:ahLst/>
              <a:cxnLst>
                <a:cxn ang="0">
                  <a:pos x="T0" y="T1"/>
                </a:cxn>
                <a:cxn ang="0">
                  <a:pos x="T2" y="T3"/>
                </a:cxn>
                <a:cxn ang="0">
                  <a:pos x="T4" y="T5"/>
                </a:cxn>
                <a:cxn ang="0">
                  <a:pos x="T6" y="T7"/>
                </a:cxn>
                <a:cxn ang="0">
                  <a:pos x="T8" y="T9"/>
                </a:cxn>
                <a:cxn ang="0">
                  <a:pos x="T10" y="T11"/>
                </a:cxn>
              </a:cxnLst>
              <a:rect l="0" t="0" r="r" b="b"/>
              <a:pathLst>
                <a:path w="78" h="671">
                  <a:moveTo>
                    <a:pt x="78" y="671"/>
                  </a:moveTo>
                  <a:cubicBezTo>
                    <a:pt x="0" y="671"/>
                    <a:pt x="0" y="671"/>
                    <a:pt x="0" y="671"/>
                  </a:cubicBezTo>
                  <a:cubicBezTo>
                    <a:pt x="0" y="32"/>
                    <a:pt x="0" y="32"/>
                    <a:pt x="0" y="32"/>
                  </a:cubicBezTo>
                  <a:cubicBezTo>
                    <a:pt x="0" y="32"/>
                    <a:pt x="4" y="1"/>
                    <a:pt x="38" y="1"/>
                  </a:cubicBezTo>
                  <a:cubicBezTo>
                    <a:pt x="72" y="0"/>
                    <a:pt x="78" y="32"/>
                    <a:pt x="78" y="32"/>
                  </a:cubicBezTo>
                  <a:cubicBezTo>
                    <a:pt x="78" y="671"/>
                    <a:pt x="78" y="671"/>
                    <a:pt x="78" y="671"/>
                  </a:cubicBezTo>
                </a:path>
              </a:pathLst>
            </a:custGeom>
            <a:solidFill>
              <a:srgbClr val="44546A">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287" name="Freeform 20"/>
            <p:cNvSpPr>
              <a:spLocks/>
            </p:cNvSpPr>
            <p:nvPr/>
          </p:nvSpPr>
          <p:spPr bwMode="auto">
            <a:xfrm>
              <a:off x="7181287"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F778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288" name="Freeform 21"/>
            <p:cNvSpPr>
              <a:spLocks/>
            </p:cNvSpPr>
            <p:nvPr/>
          </p:nvSpPr>
          <p:spPr bwMode="auto">
            <a:xfrm>
              <a:off x="6959786"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44546A">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289" name="Freeform 22"/>
            <p:cNvSpPr>
              <a:spLocks/>
            </p:cNvSpPr>
            <p:nvPr/>
          </p:nvSpPr>
          <p:spPr bwMode="auto">
            <a:xfrm>
              <a:off x="7056735" y="5357314"/>
              <a:ext cx="130611" cy="191204"/>
            </a:xfrm>
            <a:custGeom>
              <a:avLst/>
              <a:gdLst>
                <a:gd name="T0" fmla="*/ 0 w 82"/>
                <a:gd name="T1" fmla="*/ 110 h 120"/>
                <a:gd name="T2" fmla="*/ 82 w 82"/>
                <a:gd name="T3" fmla="*/ 112 h 120"/>
                <a:gd name="T4" fmla="*/ 48 w 82"/>
                <a:gd name="T5" fmla="*/ 0 h 120"/>
                <a:gd name="T6" fmla="*/ 28 w 82"/>
                <a:gd name="T7" fmla="*/ 0 h 120"/>
                <a:gd name="T8" fmla="*/ 0 w 82"/>
                <a:gd name="T9" fmla="*/ 110 h 120"/>
              </a:gdLst>
              <a:ahLst/>
              <a:cxnLst>
                <a:cxn ang="0">
                  <a:pos x="T0" y="T1"/>
                </a:cxn>
                <a:cxn ang="0">
                  <a:pos x="T2" y="T3"/>
                </a:cxn>
                <a:cxn ang="0">
                  <a:pos x="T4" y="T5"/>
                </a:cxn>
                <a:cxn ang="0">
                  <a:pos x="T6" y="T7"/>
                </a:cxn>
                <a:cxn ang="0">
                  <a:pos x="T8" y="T9"/>
                </a:cxn>
              </a:cxnLst>
              <a:rect l="0" t="0" r="r" b="b"/>
              <a:pathLst>
                <a:path w="82" h="120">
                  <a:moveTo>
                    <a:pt x="0" y="110"/>
                  </a:moveTo>
                  <a:cubicBezTo>
                    <a:pt x="0" y="110"/>
                    <a:pt x="39" y="120"/>
                    <a:pt x="82" y="112"/>
                  </a:cubicBezTo>
                  <a:cubicBezTo>
                    <a:pt x="48" y="0"/>
                    <a:pt x="48" y="0"/>
                    <a:pt x="48" y="0"/>
                  </a:cubicBezTo>
                  <a:cubicBezTo>
                    <a:pt x="28" y="0"/>
                    <a:pt x="28" y="0"/>
                    <a:pt x="28" y="0"/>
                  </a:cubicBezTo>
                  <a:cubicBezTo>
                    <a:pt x="0" y="110"/>
                    <a:pt x="0" y="110"/>
                    <a:pt x="0" y="110"/>
                  </a:cubicBezTo>
                </a:path>
              </a:pathLst>
            </a:custGeom>
            <a:solidFill>
              <a:srgbClr val="44546A">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290" name="Freeform 45"/>
            <p:cNvSpPr>
              <a:spLocks/>
            </p:cNvSpPr>
            <p:nvPr/>
          </p:nvSpPr>
          <p:spPr bwMode="auto">
            <a:xfrm>
              <a:off x="7117328" y="5355294"/>
              <a:ext cx="249778" cy="1502706"/>
            </a:xfrm>
            <a:custGeom>
              <a:avLst/>
              <a:gdLst>
                <a:gd name="T0" fmla="*/ 34 w 157"/>
                <a:gd name="T1" fmla="*/ 0 h 944"/>
                <a:gd name="T2" fmla="*/ 0 w 157"/>
                <a:gd name="T3" fmla="*/ 1 h 944"/>
                <a:gd name="T4" fmla="*/ 0 w 157"/>
                <a:gd name="T5" fmla="*/ 1 h 944"/>
                <a:gd name="T6" fmla="*/ 10 w 157"/>
                <a:gd name="T7" fmla="*/ 1 h 944"/>
                <a:gd name="T8" fmla="*/ 44 w 157"/>
                <a:gd name="T9" fmla="*/ 113 h 944"/>
                <a:gd name="T10" fmla="*/ 44 w 157"/>
                <a:gd name="T11" fmla="*/ 113 h 944"/>
                <a:gd name="T12" fmla="*/ 98 w 157"/>
                <a:gd name="T13" fmla="*/ 284 h 944"/>
                <a:gd name="T14" fmla="*/ 97 w 157"/>
                <a:gd name="T15" fmla="*/ 286 h 944"/>
                <a:gd name="T16" fmla="*/ 103 w 157"/>
                <a:gd name="T17" fmla="*/ 301 h 944"/>
                <a:gd name="T18" fmla="*/ 103 w 157"/>
                <a:gd name="T19" fmla="*/ 941 h 944"/>
                <a:gd name="T20" fmla="*/ 41 w 157"/>
                <a:gd name="T21" fmla="*/ 941 h 944"/>
                <a:gd name="T22" fmla="*/ 41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10" y="1"/>
                    <a:pt x="10" y="1"/>
                    <a:pt x="10" y="1"/>
                  </a:cubicBezTo>
                  <a:cubicBezTo>
                    <a:pt x="44" y="113"/>
                    <a:pt x="44" y="113"/>
                    <a:pt x="44" y="113"/>
                  </a:cubicBezTo>
                  <a:cubicBezTo>
                    <a:pt x="44" y="113"/>
                    <a:pt x="44" y="113"/>
                    <a:pt x="44" y="113"/>
                  </a:cubicBezTo>
                  <a:cubicBezTo>
                    <a:pt x="98" y="284"/>
                    <a:pt x="98" y="284"/>
                    <a:pt x="98" y="284"/>
                  </a:cubicBezTo>
                  <a:cubicBezTo>
                    <a:pt x="97" y="286"/>
                    <a:pt x="97" y="286"/>
                    <a:pt x="97" y="286"/>
                  </a:cubicBezTo>
                  <a:cubicBezTo>
                    <a:pt x="101" y="293"/>
                    <a:pt x="103" y="301"/>
                    <a:pt x="103" y="301"/>
                  </a:cubicBezTo>
                  <a:cubicBezTo>
                    <a:pt x="103" y="941"/>
                    <a:pt x="103" y="941"/>
                    <a:pt x="103" y="941"/>
                  </a:cubicBezTo>
                  <a:cubicBezTo>
                    <a:pt x="41" y="941"/>
                    <a:pt x="41" y="941"/>
                    <a:pt x="41" y="941"/>
                  </a:cubicBezTo>
                  <a:cubicBezTo>
                    <a:pt x="41" y="942"/>
                    <a:pt x="41" y="942"/>
                    <a:pt x="41"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291" name="Freeform 46"/>
            <p:cNvSpPr>
              <a:spLocks/>
            </p:cNvSpPr>
            <p:nvPr/>
          </p:nvSpPr>
          <p:spPr bwMode="auto">
            <a:xfrm>
              <a:off x="7117328" y="5535727"/>
              <a:ext cx="156195" cy="295559"/>
            </a:xfrm>
            <a:custGeom>
              <a:avLst/>
              <a:gdLst>
                <a:gd name="T0" fmla="*/ 44 w 98"/>
                <a:gd name="T1" fmla="*/ 0 h 186"/>
                <a:gd name="T2" fmla="*/ 9 w 98"/>
                <a:gd name="T3" fmla="*/ 3 h 186"/>
                <a:gd name="T4" fmla="*/ 0 w 98"/>
                <a:gd name="T5" fmla="*/ 3 h 186"/>
                <a:gd name="T6" fmla="*/ 0 w 98"/>
                <a:gd name="T7" fmla="*/ 159 h 186"/>
                <a:gd name="T8" fmla="*/ 1 w 98"/>
                <a:gd name="T9" fmla="*/ 159 h 186"/>
                <a:gd name="T10" fmla="*/ 2 w 98"/>
                <a:gd name="T11" fmla="*/ 159 h 186"/>
                <a:gd name="T12" fmla="*/ 40 w 98"/>
                <a:gd name="T13" fmla="*/ 186 h 186"/>
                <a:gd name="T14" fmla="*/ 71 w 98"/>
                <a:gd name="T15" fmla="*/ 156 h 186"/>
                <a:gd name="T16" fmla="*/ 71 w 98"/>
                <a:gd name="T17" fmla="*/ 156 h 186"/>
                <a:gd name="T18" fmla="*/ 97 w 98"/>
                <a:gd name="T19" fmla="*/ 173 h 186"/>
                <a:gd name="T20" fmla="*/ 98 w 98"/>
                <a:gd name="T21" fmla="*/ 171 h 186"/>
                <a:gd name="T22" fmla="*/ 44 w 98"/>
                <a:gd name="T23"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8" h="186">
                  <a:moveTo>
                    <a:pt x="44" y="0"/>
                  </a:moveTo>
                  <a:cubicBezTo>
                    <a:pt x="31" y="2"/>
                    <a:pt x="20" y="3"/>
                    <a:pt x="9" y="3"/>
                  </a:cubicBezTo>
                  <a:cubicBezTo>
                    <a:pt x="6" y="3"/>
                    <a:pt x="3" y="3"/>
                    <a:pt x="0" y="3"/>
                  </a:cubicBezTo>
                  <a:cubicBezTo>
                    <a:pt x="0" y="159"/>
                    <a:pt x="0" y="159"/>
                    <a:pt x="0" y="159"/>
                  </a:cubicBezTo>
                  <a:cubicBezTo>
                    <a:pt x="0" y="159"/>
                    <a:pt x="1" y="159"/>
                    <a:pt x="1" y="159"/>
                  </a:cubicBezTo>
                  <a:cubicBezTo>
                    <a:pt x="2" y="159"/>
                    <a:pt x="2" y="159"/>
                    <a:pt x="2" y="159"/>
                  </a:cubicBezTo>
                  <a:cubicBezTo>
                    <a:pt x="27" y="159"/>
                    <a:pt x="37" y="177"/>
                    <a:pt x="40" y="186"/>
                  </a:cubicBezTo>
                  <a:cubicBezTo>
                    <a:pt x="42" y="179"/>
                    <a:pt x="48" y="157"/>
                    <a:pt x="71" y="156"/>
                  </a:cubicBezTo>
                  <a:cubicBezTo>
                    <a:pt x="71" y="156"/>
                    <a:pt x="71" y="156"/>
                    <a:pt x="71" y="156"/>
                  </a:cubicBezTo>
                  <a:cubicBezTo>
                    <a:pt x="85" y="156"/>
                    <a:pt x="92" y="165"/>
                    <a:pt x="97" y="173"/>
                  </a:cubicBezTo>
                  <a:cubicBezTo>
                    <a:pt x="98" y="171"/>
                    <a:pt x="98" y="171"/>
                    <a:pt x="98" y="171"/>
                  </a:cubicBezTo>
                  <a:cubicBezTo>
                    <a:pt x="44" y="0"/>
                    <a:pt x="44" y="0"/>
                    <a:pt x="44"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292" name="Freeform 47"/>
            <p:cNvSpPr>
              <a:spLocks/>
            </p:cNvSpPr>
            <p:nvPr/>
          </p:nvSpPr>
          <p:spPr bwMode="auto">
            <a:xfrm>
              <a:off x="7117328" y="5788871"/>
              <a:ext cx="65306" cy="1066436"/>
            </a:xfrm>
            <a:custGeom>
              <a:avLst/>
              <a:gdLst>
                <a:gd name="T0" fmla="*/ 2 w 41"/>
                <a:gd name="T1" fmla="*/ 0 h 670"/>
                <a:gd name="T2" fmla="*/ 1 w 41"/>
                <a:gd name="T3" fmla="*/ 0 h 670"/>
                <a:gd name="T4" fmla="*/ 0 w 41"/>
                <a:gd name="T5" fmla="*/ 0 h 670"/>
                <a:gd name="T6" fmla="*/ 0 w 41"/>
                <a:gd name="T7" fmla="*/ 670 h 670"/>
                <a:gd name="T8" fmla="*/ 41 w 41"/>
                <a:gd name="T9" fmla="*/ 670 h 670"/>
                <a:gd name="T10" fmla="*/ 41 w 41"/>
                <a:gd name="T11" fmla="*/ 669 h 670"/>
                <a:gd name="T12" fmla="*/ 40 w 41"/>
                <a:gd name="T13" fmla="*/ 669 h 670"/>
                <a:gd name="T14" fmla="*/ 40 w 41"/>
                <a:gd name="T15" fmla="*/ 29 h 670"/>
                <a:gd name="T16" fmla="*/ 40 w 41"/>
                <a:gd name="T17" fmla="*/ 27 h 670"/>
                <a:gd name="T18" fmla="*/ 2 w 41"/>
                <a:gd name="T19" fmla="*/ 0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670">
                  <a:moveTo>
                    <a:pt x="2" y="0"/>
                  </a:moveTo>
                  <a:cubicBezTo>
                    <a:pt x="2" y="0"/>
                    <a:pt x="2" y="0"/>
                    <a:pt x="1" y="0"/>
                  </a:cubicBezTo>
                  <a:cubicBezTo>
                    <a:pt x="1" y="0"/>
                    <a:pt x="0" y="0"/>
                    <a:pt x="0" y="0"/>
                  </a:cubicBezTo>
                  <a:cubicBezTo>
                    <a:pt x="0" y="670"/>
                    <a:pt x="0" y="670"/>
                    <a:pt x="0" y="670"/>
                  </a:cubicBezTo>
                  <a:cubicBezTo>
                    <a:pt x="41" y="670"/>
                    <a:pt x="41" y="670"/>
                    <a:pt x="41" y="670"/>
                  </a:cubicBezTo>
                  <a:cubicBezTo>
                    <a:pt x="41" y="669"/>
                    <a:pt x="41" y="669"/>
                    <a:pt x="41" y="669"/>
                  </a:cubicBezTo>
                  <a:cubicBezTo>
                    <a:pt x="40" y="669"/>
                    <a:pt x="40" y="669"/>
                    <a:pt x="40" y="669"/>
                  </a:cubicBezTo>
                  <a:cubicBezTo>
                    <a:pt x="40" y="29"/>
                    <a:pt x="40" y="29"/>
                    <a:pt x="40" y="29"/>
                  </a:cubicBezTo>
                  <a:cubicBezTo>
                    <a:pt x="40" y="29"/>
                    <a:pt x="40" y="28"/>
                    <a:pt x="40" y="27"/>
                  </a:cubicBezTo>
                  <a:cubicBezTo>
                    <a:pt x="37" y="18"/>
                    <a:pt x="27" y="0"/>
                    <a:pt x="2" y="0"/>
                  </a:cubicBezTo>
                </a:path>
              </a:pathLst>
            </a:custGeom>
            <a:solidFill>
              <a:srgbClr val="44546A"/>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293" name="Freeform 48"/>
            <p:cNvSpPr>
              <a:spLocks/>
            </p:cNvSpPr>
            <p:nvPr/>
          </p:nvSpPr>
          <p:spPr bwMode="auto">
            <a:xfrm>
              <a:off x="7181287"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1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1" y="672"/>
                    <a:pt x="1" y="672"/>
                    <a:pt x="1"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44546A"/>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294" name="Freeform 49"/>
            <p:cNvSpPr>
              <a:spLocks/>
            </p:cNvSpPr>
            <p:nvPr/>
          </p:nvSpPr>
          <p:spPr bwMode="auto">
            <a:xfrm>
              <a:off x="7117328" y="5357314"/>
              <a:ext cx="70019" cy="183125"/>
            </a:xfrm>
            <a:custGeom>
              <a:avLst/>
              <a:gdLst>
                <a:gd name="T0" fmla="*/ 10 w 44"/>
                <a:gd name="T1" fmla="*/ 0 h 115"/>
                <a:gd name="T2" fmla="*/ 0 w 44"/>
                <a:gd name="T3" fmla="*/ 0 h 115"/>
                <a:gd name="T4" fmla="*/ 0 w 44"/>
                <a:gd name="T5" fmla="*/ 115 h 115"/>
                <a:gd name="T6" fmla="*/ 9 w 44"/>
                <a:gd name="T7" fmla="*/ 115 h 115"/>
                <a:gd name="T8" fmla="*/ 44 w 44"/>
                <a:gd name="T9" fmla="*/ 112 h 115"/>
                <a:gd name="T10" fmla="*/ 44 w 44"/>
                <a:gd name="T11" fmla="*/ 112 h 115"/>
                <a:gd name="T12" fmla="*/ 10 w 44"/>
                <a:gd name="T13" fmla="*/ 0 h 115"/>
              </a:gdLst>
              <a:ahLst/>
              <a:cxnLst>
                <a:cxn ang="0">
                  <a:pos x="T0" y="T1"/>
                </a:cxn>
                <a:cxn ang="0">
                  <a:pos x="T2" y="T3"/>
                </a:cxn>
                <a:cxn ang="0">
                  <a:pos x="T4" y="T5"/>
                </a:cxn>
                <a:cxn ang="0">
                  <a:pos x="T6" y="T7"/>
                </a:cxn>
                <a:cxn ang="0">
                  <a:pos x="T8" y="T9"/>
                </a:cxn>
                <a:cxn ang="0">
                  <a:pos x="T10" y="T11"/>
                </a:cxn>
                <a:cxn ang="0">
                  <a:pos x="T12" y="T13"/>
                </a:cxn>
              </a:cxnLst>
              <a:rect l="0" t="0" r="r" b="b"/>
              <a:pathLst>
                <a:path w="44" h="115">
                  <a:moveTo>
                    <a:pt x="10" y="0"/>
                  </a:moveTo>
                  <a:cubicBezTo>
                    <a:pt x="0" y="0"/>
                    <a:pt x="0" y="0"/>
                    <a:pt x="0" y="0"/>
                  </a:cubicBezTo>
                  <a:cubicBezTo>
                    <a:pt x="0" y="115"/>
                    <a:pt x="0" y="115"/>
                    <a:pt x="0" y="115"/>
                  </a:cubicBezTo>
                  <a:cubicBezTo>
                    <a:pt x="3" y="115"/>
                    <a:pt x="6" y="115"/>
                    <a:pt x="9" y="115"/>
                  </a:cubicBezTo>
                  <a:cubicBezTo>
                    <a:pt x="20" y="115"/>
                    <a:pt x="31" y="114"/>
                    <a:pt x="44" y="112"/>
                  </a:cubicBezTo>
                  <a:cubicBezTo>
                    <a:pt x="44" y="112"/>
                    <a:pt x="44" y="112"/>
                    <a:pt x="44" y="112"/>
                  </a:cubicBezTo>
                  <a:cubicBezTo>
                    <a:pt x="10" y="0"/>
                    <a:pt x="10" y="0"/>
                    <a:pt x="10" y="0"/>
                  </a:cubicBezTo>
                </a:path>
              </a:pathLst>
            </a:custGeom>
            <a:solidFill>
              <a:srgbClr val="44546A"/>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grpSp>
      <p:grpSp>
        <p:nvGrpSpPr>
          <p:cNvPr id="295" name="Group 5"/>
          <p:cNvGrpSpPr/>
          <p:nvPr userDrawn="1"/>
        </p:nvGrpSpPr>
        <p:grpSpPr>
          <a:xfrm rot="10800000" flipV="1">
            <a:off x="1263958" y="6225655"/>
            <a:ext cx="403847" cy="2588666"/>
            <a:chOff x="6007804" y="4266641"/>
            <a:chExt cx="403952" cy="2588666"/>
          </a:xfrm>
        </p:grpSpPr>
        <p:sp>
          <p:nvSpPr>
            <p:cNvPr id="296" name="Freeform 29"/>
            <p:cNvSpPr>
              <a:spLocks/>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297" name="Freeform 30"/>
            <p:cNvSpPr>
              <a:spLocks/>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298" name="Freeform 31"/>
            <p:cNvSpPr>
              <a:spLocks/>
            </p:cNvSpPr>
            <p:nvPr/>
          </p:nvSpPr>
          <p:spPr bwMode="auto">
            <a:xfrm>
              <a:off x="6104752" y="4694831"/>
              <a:ext cx="125899" cy="2160476"/>
            </a:xfrm>
            <a:custGeom>
              <a:avLst/>
              <a:gdLst>
                <a:gd name="T0" fmla="*/ 79 w 79"/>
                <a:gd name="T1" fmla="*/ 1357 h 1357"/>
                <a:gd name="T2" fmla="*/ 0 w 79"/>
                <a:gd name="T3" fmla="*/ 1357 h 1357"/>
                <a:gd name="T4" fmla="*/ 0 w 79"/>
                <a:gd name="T5" fmla="*/ 32 h 1357"/>
                <a:gd name="T6" fmla="*/ 39 w 79"/>
                <a:gd name="T7" fmla="*/ 1 h 1357"/>
                <a:gd name="T8" fmla="*/ 79 w 79"/>
                <a:gd name="T9" fmla="*/ 32 h 1357"/>
                <a:gd name="T10" fmla="*/ 79 w 79"/>
                <a:gd name="T11" fmla="*/ 1357 h 1357"/>
              </a:gdLst>
              <a:ahLst/>
              <a:cxnLst>
                <a:cxn ang="0">
                  <a:pos x="T0" y="T1"/>
                </a:cxn>
                <a:cxn ang="0">
                  <a:pos x="T2" y="T3"/>
                </a:cxn>
                <a:cxn ang="0">
                  <a:pos x="T4" y="T5"/>
                </a:cxn>
                <a:cxn ang="0">
                  <a:pos x="T6" y="T7"/>
                </a:cxn>
                <a:cxn ang="0">
                  <a:pos x="T8" y="T9"/>
                </a:cxn>
                <a:cxn ang="0">
                  <a:pos x="T10" y="T11"/>
                </a:cxn>
              </a:cxnLst>
              <a:rect l="0" t="0" r="r" b="b"/>
              <a:pathLst>
                <a:path w="79" h="1357">
                  <a:moveTo>
                    <a:pt x="79" y="1357"/>
                  </a:moveTo>
                  <a:cubicBezTo>
                    <a:pt x="0" y="1357"/>
                    <a:pt x="0" y="1357"/>
                    <a:pt x="0" y="1357"/>
                  </a:cubicBezTo>
                  <a:cubicBezTo>
                    <a:pt x="0" y="32"/>
                    <a:pt x="0" y="32"/>
                    <a:pt x="0" y="32"/>
                  </a:cubicBezTo>
                  <a:cubicBezTo>
                    <a:pt x="0" y="32"/>
                    <a:pt x="5" y="1"/>
                    <a:pt x="39" y="1"/>
                  </a:cubicBezTo>
                  <a:cubicBezTo>
                    <a:pt x="73" y="0"/>
                    <a:pt x="79" y="32"/>
                    <a:pt x="79" y="32"/>
                  </a:cubicBezTo>
                  <a:cubicBezTo>
                    <a:pt x="79" y="1357"/>
                    <a:pt x="79" y="1357"/>
                    <a:pt x="79" y="1357"/>
                  </a:cubicBezTo>
                </a:path>
              </a:pathLst>
            </a:custGeom>
            <a:solidFill>
              <a:srgbClr val="F39C11">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299" name="Freeform 32"/>
            <p:cNvSpPr>
              <a:spLocks/>
            </p:cNvSpPr>
            <p:nvPr/>
          </p:nvSpPr>
          <p:spPr bwMode="auto">
            <a:xfrm>
              <a:off x="6228631" y="4692138"/>
              <a:ext cx="100315" cy="2161149"/>
            </a:xfrm>
            <a:custGeom>
              <a:avLst/>
              <a:gdLst>
                <a:gd name="T0" fmla="*/ 63 w 63"/>
                <a:gd name="T1" fmla="*/ 1358 h 1358"/>
                <a:gd name="T2" fmla="*/ 0 w 63"/>
                <a:gd name="T3" fmla="*/ 1358 h 1358"/>
                <a:gd name="T4" fmla="*/ 0 w 63"/>
                <a:gd name="T5" fmla="*/ 32 h 1358"/>
                <a:gd name="T6" fmla="*/ 30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0" y="0"/>
                  </a:cubicBezTo>
                  <a:cubicBezTo>
                    <a:pt x="57" y="0"/>
                    <a:pt x="63" y="32"/>
                    <a:pt x="63" y="32"/>
                  </a:cubicBezTo>
                  <a:cubicBezTo>
                    <a:pt x="63" y="1358"/>
                    <a:pt x="63" y="1358"/>
                    <a:pt x="63" y="1358"/>
                  </a:cubicBezTo>
                </a:path>
              </a:pathLst>
            </a:custGeom>
            <a:solidFill>
              <a:srgbClr val="FFB1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00" name="Freeform 33"/>
            <p:cNvSpPr>
              <a:spLocks/>
            </p:cNvSpPr>
            <p:nvPr/>
          </p:nvSpPr>
          <p:spPr bwMode="auto">
            <a:xfrm>
              <a:off x="6007804" y="4692138"/>
              <a:ext cx="100315" cy="2161149"/>
            </a:xfrm>
            <a:custGeom>
              <a:avLst/>
              <a:gdLst>
                <a:gd name="T0" fmla="*/ 63 w 63"/>
                <a:gd name="T1" fmla="*/ 1358 h 1358"/>
                <a:gd name="T2" fmla="*/ 0 w 63"/>
                <a:gd name="T3" fmla="*/ 1358 h 1358"/>
                <a:gd name="T4" fmla="*/ 0 w 63"/>
                <a:gd name="T5" fmla="*/ 32 h 1358"/>
                <a:gd name="T6" fmla="*/ 31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1" y="0"/>
                  </a:cubicBezTo>
                  <a:cubicBezTo>
                    <a:pt x="58" y="0"/>
                    <a:pt x="63" y="32"/>
                    <a:pt x="63" y="32"/>
                  </a:cubicBezTo>
                  <a:lnTo>
                    <a:pt x="63" y="1358"/>
                  </a:lnTo>
                  <a:close/>
                </a:path>
              </a:pathLst>
            </a:custGeom>
            <a:solidFill>
              <a:srgbClr val="F39C11">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01" name="Freeform 34"/>
            <p:cNvSpPr>
              <a:spLocks/>
            </p:cNvSpPr>
            <p:nvPr/>
          </p:nvSpPr>
          <p:spPr bwMode="auto">
            <a:xfrm>
              <a:off x="6104752" y="4268661"/>
              <a:ext cx="129265" cy="185818"/>
            </a:xfrm>
            <a:custGeom>
              <a:avLst/>
              <a:gdLst>
                <a:gd name="T0" fmla="*/ 0 w 81"/>
                <a:gd name="T1" fmla="*/ 107 h 117"/>
                <a:gd name="T2" fmla="*/ 81 w 81"/>
                <a:gd name="T3" fmla="*/ 109 h 117"/>
                <a:gd name="T4" fmla="*/ 48 w 81"/>
                <a:gd name="T5" fmla="*/ 0 h 117"/>
                <a:gd name="T6" fmla="*/ 28 w 81"/>
                <a:gd name="T7" fmla="*/ 0 h 117"/>
                <a:gd name="T8" fmla="*/ 0 w 81"/>
                <a:gd name="T9" fmla="*/ 107 h 117"/>
              </a:gdLst>
              <a:ahLst/>
              <a:cxnLst>
                <a:cxn ang="0">
                  <a:pos x="T0" y="T1"/>
                </a:cxn>
                <a:cxn ang="0">
                  <a:pos x="T2" y="T3"/>
                </a:cxn>
                <a:cxn ang="0">
                  <a:pos x="T4" y="T5"/>
                </a:cxn>
                <a:cxn ang="0">
                  <a:pos x="T6" y="T7"/>
                </a:cxn>
                <a:cxn ang="0">
                  <a:pos x="T8" y="T9"/>
                </a:cxn>
              </a:cxnLst>
              <a:rect l="0" t="0" r="r" b="b"/>
              <a:pathLst>
                <a:path w="81" h="117">
                  <a:moveTo>
                    <a:pt x="0" y="107"/>
                  </a:moveTo>
                  <a:cubicBezTo>
                    <a:pt x="0" y="107"/>
                    <a:pt x="39" y="117"/>
                    <a:pt x="81" y="109"/>
                  </a:cubicBezTo>
                  <a:cubicBezTo>
                    <a:pt x="48" y="0"/>
                    <a:pt x="48" y="0"/>
                    <a:pt x="48" y="0"/>
                  </a:cubicBezTo>
                  <a:cubicBezTo>
                    <a:pt x="28" y="0"/>
                    <a:pt x="28" y="0"/>
                    <a:pt x="28" y="0"/>
                  </a:cubicBezTo>
                  <a:cubicBezTo>
                    <a:pt x="0" y="107"/>
                    <a:pt x="0" y="107"/>
                    <a:pt x="0" y="107"/>
                  </a:cubicBezTo>
                </a:path>
              </a:pathLst>
            </a:custGeom>
            <a:solidFill>
              <a:srgbClr val="F39C11">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02" name="Freeform 50"/>
            <p:cNvSpPr>
              <a:spLocks/>
            </p:cNvSpPr>
            <p:nvPr/>
          </p:nvSpPr>
          <p:spPr bwMode="auto">
            <a:xfrm>
              <a:off x="6173424" y="4266641"/>
              <a:ext cx="238332" cy="2588666"/>
            </a:xfrm>
            <a:custGeom>
              <a:avLst/>
              <a:gdLst>
                <a:gd name="T0" fmla="*/ 27 w 150"/>
                <a:gd name="T1" fmla="*/ 0 h 1626"/>
                <a:gd name="T2" fmla="*/ 0 w 150"/>
                <a:gd name="T3" fmla="*/ 1 h 1626"/>
                <a:gd name="T4" fmla="*/ 5 w 150"/>
                <a:gd name="T5" fmla="*/ 1 h 1626"/>
                <a:gd name="T6" fmla="*/ 38 w 150"/>
                <a:gd name="T7" fmla="*/ 110 h 1626"/>
                <a:gd name="T8" fmla="*/ 92 w 150"/>
                <a:gd name="T9" fmla="*/ 282 h 1626"/>
                <a:gd name="T10" fmla="*/ 92 w 150"/>
                <a:gd name="T11" fmla="*/ 284 h 1626"/>
                <a:gd name="T12" fmla="*/ 98 w 150"/>
                <a:gd name="T13" fmla="*/ 299 h 1626"/>
                <a:gd name="T14" fmla="*/ 98 w 150"/>
                <a:gd name="T15" fmla="*/ 1625 h 1626"/>
                <a:gd name="T16" fmla="*/ 36 w 150"/>
                <a:gd name="T17" fmla="*/ 1625 h 1626"/>
                <a:gd name="T18" fmla="*/ 36 w 150"/>
                <a:gd name="T19" fmla="*/ 1626 h 1626"/>
                <a:gd name="T20" fmla="*/ 150 w 150"/>
                <a:gd name="T21" fmla="*/ 1626 h 1626"/>
                <a:gd name="T22" fmla="*/ 135 w 150"/>
                <a:gd name="T23" fmla="*/ 290 h 1626"/>
                <a:gd name="T24" fmla="*/ 27 w 150"/>
                <a:gd name="T25" fmla="*/ 0 h 1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0" h="1626">
                  <a:moveTo>
                    <a:pt x="27" y="0"/>
                  </a:moveTo>
                  <a:cubicBezTo>
                    <a:pt x="0" y="1"/>
                    <a:pt x="0" y="1"/>
                    <a:pt x="0" y="1"/>
                  </a:cubicBezTo>
                  <a:cubicBezTo>
                    <a:pt x="5" y="1"/>
                    <a:pt x="5" y="1"/>
                    <a:pt x="5" y="1"/>
                  </a:cubicBezTo>
                  <a:cubicBezTo>
                    <a:pt x="38" y="110"/>
                    <a:pt x="38" y="110"/>
                    <a:pt x="38" y="110"/>
                  </a:cubicBezTo>
                  <a:cubicBezTo>
                    <a:pt x="92" y="282"/>
                    <a:pt x="92" y="282"/>
                    <a:pt x="92" y="282"/>
                  </a:cubicBezTo>
                  <a:cubicBezTo>
                    <a:pt x="92" y="284"/>
                    <a:pt x="92" y="284"/>
                    <a:pt x="92" y="284"/>
                  </a:cubicBezTo>
                  <a:cubicBezTo>
                    <a:pt x="96" y="291"/>
                    <a:pt x="98" y="299"/>
                    <a:pt x="98" y="299"/>
                  </a:cubicBezTo>
                  <a:cubicBezTo>
                    <a:pt x="98" y="1625"/>
                    <a:pt x="98" y="1625"/>
                    <a:pt x="98" y="1625"/>
                  </a:cubicBezTo>
                  <a:cubicBezTo>
                    <a:pt x="36" y="1625"/>
                    <a:pt x="36" y="1625"/>
                    <a:pt x="36" y="1625"/>
                  </a:cubicBezTo>
                  <a:cubicBezTo>
                    <a:pt x="36" y="1626"/>
                    <a:pt x="36" y="1626"/>
                    <a:pt x="36" y="1626"/>
                  </a:cubicBezTo>
                  <a:cubicBezTo>
                    <a:pt x="150" y="1626"/>
                    <a:pt x="150" y="1626"/>
                    <a:pt x="150" y="1626"/>
                  </a:cubicBezTo>
                  <a:cubicBezTo>
                    <a:pt x="135" y="290"/>
                    <a:pt x="135" y="290"/>
                    <a:pt x="135" y="290"/>
                  </a:cubicBezTo>
                  <a:cubicBezTo>
                    <a:pt x="27" y="0"/>
                    <a:pt x="27" y="0"/>
                    <a:pt x="27"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03" name="Freeform 51"/>
            <p:cNvSpPr>
              <a:spLocks/>
            </p:cNvSpPr>
            <p:nvPr/>
          </p:nvSpPr>
          <p:spPr bwMode="auto">
            <a:xfrm>
              <a:off x="6161979" y="4441687"/>
              <a:ext cx="157542" cy="298252"/>
            </a:xfrm>
            <a:custGeom>
              <a:avLst/>
              <a:gdLst>
                <a:gd name="T0" fmla="*/ 45 w 99"/>
                <a:gd name="T1" fmla="*/ 0 h 187"/>
                <a:gd name="T2" fmla="*/ 45 w 99"/>
                <a:gd name="T3" fmla="*/ 0 h 187"/>
                <a:gd name="T4" fmla="*/ 11 w 99"/>
                <a:gd name="T5" fmla="*/ 3 h 187"/>
                <a:gd name="T6" fmla="*/ 0 w 99"/>
                <a:gd name="T7" fmla="*/ 3 h 187"/>
                <a:gd name="T8" fmla="*/ 0 w 99"/>
                <a:gd name="T9" fmla="*/ 160 h 187"/>
                <a:gd name="T10" fmla="*/ 3 w 99"/>
                <a:gd name="T11" fmla="*/ 160 h 187"/>
                <a:gd name="T12" fmla="*/ 4 w 99"/>
                <a:gd name="T13" fmla="*/ 160 h 187"/>
                <a:gd name="T14" fmla="*/ 42 w 99"/>
                <a:gd name="T15" fmla="*/ 187 h 187"/>
                <a:gd name="T16" fmla="*/ 72 w 99"/>
                <a:gd name="T17" fmla="*/ 157 h 187"/>
                <a:gd name="T18" fmla="*/ 73 w 99"/>
                <a:gd name="T19" fmla="*/ 157 h 187"/>
                <a:gd name="T20" fmla="*/ 99 w 99"/>
                <a:gd name="T21" fmla="*/ 174 h 187"/>
                <a:gd name="T22" fmla="*/ 99 w 99"/>
                <a:gd name="T23" fmla="*/ 172 h 187"/>
                <a:gd name="T24" fmla="*/ 45 w 99"/>
                <a:gd name="T25"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187">
                  <a:moveTo>
                    <a:pt x="45" y="0"/>
                  </a:moveTo>
                  <a:cubicBezTo>
                    <a:pt x="45" y="0"/>
                    <a:pt x="45" y="0"/>
                    <a:pt x="45" y="0"/>
                  </a:cubicBezTo>
                  <a:cubicBezTo>
                    <a:pt x="33" y="2"/>
                    <a:pt x="21" y="3"/>
                    <a:pt x="11" y="3"/>
                  </a:cubicBezTo>
                  <a:cubicBezTo>
                    <a:pt x="7" y="3"/>
                    <a:pt x="3" y="3"/>
                    <a:pt x="0" y="3"/>
                  </a:cubicBezTo>
                  <a:cubicBezTo>
                    <a:pt x="0" y="160"/>
                    <a:pt x="0" y="160"/>
                    <a:pt x="0" y="160"/>
                  </a:cubicBezTo>
                  <a:cubicBezTo>
                    <a:pt x="1" y="160"/>
                    <a:pt x="2" y="160"/>
                    <a:pt x="3" y="160"/>
                  </a:cubicBezTo>
                  <a:cubicBezTo>
                    <a:pt x="3" y="160"/>
                    <a:pt x="4" y="160"/>
                    <a:pt x="4" y="160"/>
                  </a:cubicBezTo>
                  <a:cubicBezTo>
                    <a:pt x="29" y="160"/>
                    <a:pt x="39" y="178"/>
                    <a:pt x="42" y="187"/>
                  </a:cubicBezTo>
                  <a:cubicBezTo>
                    <a:pt x="44" y="179"/>
                    <a:pt x="50" y="158"/>
                    <a:pt x="72" y="157"/>
                  </a:cubicBezTo>
                  <a:cubicBezTo>
                    <a:pt x="73" y="157"/>
                    <a:pt x="73" y="157"/>
                    <a:pt x="73" y="157"/>
                  </a:cubicBezTo>
                  <a:cubicBezTo>
                    <a:pt x="87" y="157"/>
                    <a:pt x="94" y="166"/>
                    <a:pt x="99" y="174"/>
                  </a:cubicBezTo>
                  <a:cubicBezTo>
                    <a:pt x="99" y="172"/>
                    <a:pt x="99" y="172"/>
                    <a:pt x="99" y="172"/>
                  </a:cubicBezTo>
                  <a:cubicBezTo>
                    <a:pt x="45" y="0"/>
                    <a:pt x="45" y="0"/>
                    <a:pt x="45"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04" name="Freeform 52"/>
            <p:cNvSpPr>
              <a:spLocks/>
            </p:cNvSpPr>
            <p:nvPr/>
          </p:nvSpPr>
          <p:spPr bwMode="auto">
            <a:xfrm>
              <a:off x="6161979" y="4696851"/>
              <a:ext cx="68672" cy="2158456"/>
            </a:xfrm>
            <a:custGeom>
              <a:avLst/>
              <a:gdLst>
                <a:gd name="T0" fmla="*/ 4 w 43"/>
                <a:gd name="T1" fmla="*/ 0 h 1356"/>
                <a:gd name="T2" fmla="*/ 3 w 43"/>
                <a:gd name="T3" fmla="*/ 0 h 1356"/>
                <a:gd name="T4" fmla="*/ 0 w 43"/>
                <a:gd name="T5" fmla="*/ 0 h 1356"/>
                <a:gd name="T6" fmla="*/ 0 w 43"/>
                <a:gd name="T7" fmla="*/ 1356 h 1356"/>
                <a:gd name="T8" fmla="*/ 43 w 43"/>
                <a:gd name="T9" fmla="*/ 1356 h 1356"/>
                <a:gd name="T10" fmla="*/ 43 w 43"/>
                <a:gd name="T11" fmla="*/ 1355 h 1356"/>
                <a:gd name="T12" fmla="*/ 42 w 43"/>
                <a:gd name="T13" fmla="*/ 1355 h 1356"/>
                <a:gd name="T14" fmla="*/ 42 w 43"/>
                <a:gd name="T15" fmla="*/ 29 h 1356"/>
                <a:gd name="T16" fmla="*/ 42 w 43"/>
                <a:gd name="T17" fmla="*/ 27 h 1356"/>
                <a:gd name="T18" fmla="*/ 4 w 43"/>
                <a:gd name="T19"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1356">
                  <a:moveTo>
                    <a:pt x="4" y="0"/>
                  </a:moveTo>
                  <a:cubicBezTo>
                    <a:pt x="4" y="0"/>
                    <a:pt x="3" y="0"/>
                    <a:pt x="3" y="0"/>
                  </a:cubicBezTo>
                  <a:cubicBezTo>
                    <a:pt x="2" y="0"/>
                    <a:pt x="1" y="0"/>
                    <a:pt x="0" y="0"/>
                  </a:cubicBezTo>
                  <a:cubicBezTo>
                    <a:pt x="0" y="1356"/>
                    <a:pt x="0" y="1356"/>
                    <a:pt x="0" y="1356"/>
                  </a:cubicBezTo>
                  <a:cubicBezTo>
                    <a:pt x="43" y="1356"/>
                    <a:pt x="43" y="1356"/>
                    <a:pt x="43" y="1356"/>
                  </a:cubicBezTo>
                  <a:cubicBezTo>
                    <a:pt x="43" y="1355"/>
                    <a:pt x="43" y="1355"/>
                    <a:pt x="43" y="1355"/>
                  </a:cubicBezTo>
                  <a:cubicBezTo>
                    <a:pt x="42" y="1355"/>
                    <a:pt x="42" y="1355"/>
                    <a:pt x="42" y="1355"/>
                  </a:cubicBezTo>
                  <a:cubicBezTo>
                    <a:pt x="42" y="29"/>
                    <a:pt x="42" y="29"/>
                    <a:pt x="42" y="29"/>
                  </a:cubicBezTo>
                  <a:cubicBezTo>
                    <a:pt x="42" y="29"/>
                    <a:pt x="42" y="28"/>
                    <a:pt x="42" y="27"/>
                  </a:cubicBezTo>
                  <a:cubicBezTo>
                    <a:pt x="39" y="18"/>
                    <a:pt x="29" y="0"/>
                    <a:pt x="4" y="0"/>
                  </a:cubicBezTo>
                </a:path>
              </a:pathLst>
            </a:custGeom>
            <a:solidFill>
              <a:srgbClr val="F39C1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05" name="Freeform 53"/>
            <p:cNvSpPr>
              <a:spLocks/>
            </p:cNvSpPr>
            <p:nvPr/>
          </p:nvSpPr>
          <p:spPr bwMode="auto">
            <a:xfrm>
              <a:off x="6228631" y="4692138"/>
              <a:ext cx="100315" cy="2161149"/>
            </a:xfrm>
            <a:custGeom>
              <a:avLst/>
              <a:gdLst>
                <a:gd name="T0" fmla="*/ 31 w 63"/>
                <a:gd name="T1" fmla="*/ 0 h 1358"/>
                <a:gd name="T2" fmla="*/ 30 w 63"/>
                <a:gd name="T3" fmla="*/ 0 h 1358"/>
                <a:gd name="T4" fmla="*/ 0 w 63"/>
                <a:gd name="T5" fmla="*/ 30 h 1358"/>
                <a:gd name="T6" fmla="*/ 0 w 63"/>
                <a:gd name="T7" fmla="*/ 32 h 1358"/>
                <a:gd name="T8" fmla="*/ 0 w 63"/>
                <a:gd name="T9" fmla="*/ 1358 h 1358"/>
                <a:gd name="T10" fmla="*/ 1 w 63"/>
                <a:gd name="T11" fmla="*/ 1358 h 1358"/>
                <a:gd name="T12" fmla="*/ 63 w 63"/>
                <a:gd name="T13" fmla="*/ 1358 h 1358"/>
                <a:gd name="T14" fmla="*/ 63 w 63"/>
                <a:gd name="T15" fmla="*/ 32 h 1358"/>
                <a:gd name="T16" fmla="*/ 57 w 63"/>
                <a:gd name="T17" fmla="*/ 17 h 1358"/>
                <a:gd name="T18" fmla="*/ 31 w 63"/>
                <a:gd name="T19" fmla="*/ 0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358">
                  <a:moveTo>
                    <a:pt x="31" y="0"/>
                  </a:moveTo>
                  <a:cubicBezTo>
                    <a:pt x="31" y="0"/>
                    <a:pt x="31" y="0"/>
                    <a:pt x="30" y="0"/>
                  </a:cubicBezTo>
                  <a:cubicBezTo>
                    <a:pt x="8" y="1"/>
                    <a:pt x="2" y="22"/>
                    <a:pt x="0" y="30"/>
                  </a:cubicBezTo>
                  <a:cubicBezTo>
                    <a:pt x="0" y="31"/>
                    <a:pt x="0" y="32"/>
                    <a:pt x="0" y="32"/>
                  </a:cubicBezTo>
                  <a:cubicBezTo>
                    <a:pt x="0" y="1358"/>
                    <a:pt x="0" y="1358"/>
                    <a:pt x="0" y="1358"/>
                  </a:cubicBezTo>
                  <a:cubicBezTo>
                    <a:pt x="1" y="1358"/>
                    <a:pt x="1" y="1358"/>
                    <a:pt x="1" y="1358"/>
                  </a:cubicBezTo>
                  <a:cubicBezTo>
                    <a:pt x="63" y="1358"/>
                    <a:pt x="63" y="1358"/>
                    <a:pt x="63" y="1358"/>
                  </a:cubicBezTo>
                  <a:cubicBezTo>
                    <a:pt x="63" y="32"/>
                    <a:pt x="63" y="32"/>
                    <a:pt x="63" y="32"/>
                  </a:cubicBezTo>
                  <a:cubicBezTo>
                    <a:pt x="63" y="32"/>
                    <a:pt x="61" y="24"/>
                    <a:pt x="57" y="17"/>
                  </a:cubicBezTo>
                  <a:cubicBezTo>
                    <a:pt x="52" y="9"/>
                    <a:pt x="45" y="0"/>
                    <a:pt x="31" y="0"/>
                  </a:cubicBezTo>
                </a:path>
              </a:pathLst>
            </a:custGeom>
            <a:solidFill>
              <a:srgbClr val="F39C1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06" name="Freeform 54"/>
            <p:cNvSpPr>
              <a:spLocks/>
            </p:cNvSpPr>
            <p:nvPr/>
          </p:nvSpPr>
          <p:spPr bwMode="auto">
            <a:xfrm>
              <a:off x="6161979" y="4268661"/>
              <a:ext cx="72038" cy="178413"/>
            </a:xfrm>
            <a:custGeom>
              <a:avLst/>
              <a:gdLst>
                <a:gd name="T0" fmla="*/ 12 w 45"/>
                <a:gd name="T1" fmla="*/ 0 h 112"/>
                <a:gd name="T2" fmla="*/ 7 w 45"/>
                <a:gd name="T3" fmla="*/ 0 h 112"/>
                <a:gd name="T4" fmla="*/ 0 w 45"/>
                <a:gd name="T5" fmla="*/ 0 h 112"/>
                <a:gd name="T6" fmla="*/ 0 w 45"/>
                <a:gd name="T7" fmla="*/ 112 h 112"/>
                <a:gd name="T8" fmla="*/ 11 w 45"/>
                <a:gd name="T9" fmla="*/ 112 h 112"/>
                <a:gd name="T10" fmla="*/ 45 w 45"/>
                <a:gd name="T11" fmla="*/ 109 h 112"/>
                <a:gd name="T12" fmla="*/ 45 w 45"/>
                <a:gd name="T13" fmla="*/ 109 h 112"/>
                <a:gd name="T14" fmla="*/ 12 w 45"/>
                <a:gd name="T15" fmla="*/ 0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112">
                  <a:moveTo>
                    <a:pt x="12" y="0"/>
                  </a:moveTo>
                  <a:cubicBezTo>
                    <a:pt x="7" y="0"/>
                    <a:pt x="7" y="0"/>
                    <a:pt x="7" y="0"/>
                  </a:cubicBezTo>
                  <a:cubicBezTo>
                    <a:pt x="0" y="0"/>
                    <a:pt x="0" y="0"/>
                    <a:pt x="0" y="0"/>
                  </a:cubicBezTo>
                  <a:cubicBezTo>
                    <a:pt x="0" y="112"/>
                    <a:pt x="0" y="112"/>
                    <a:pt x="0" y="112"/>
                  </a:cubicBezTo>
                  <a:cubicBezTo>
                    <a:pt x="3" y="112"/>
                    <a:pt x="7" y="112"/>
                    <a:pt x="11" y="112"/>
                  </a:cubicBezTo>
                  <a:cubicBezTo>
                    <a:pt x="21" y="112"/>
                    <a:pt x="33" y="111"/>
                    <a:pt x="45" y="109"/>
                  </a:cubicBezTo>
                  <a:cubicBezTo>
                    <a:pt x="45" y="109"/>
                    <a:pt x="45" y="109"/>
                    <a:pt x="45" y="109"/>
                  </a:cubicBezTo>
                  <a:cubicBezTo>
                    <a:pt x="12" y="0"/>
                    <a:pt x="12" y="0"/>
                    <a:pt x="12" y="0"/>
                  </a:cubicBezTo>
                </a:path>
              </a:pathLst>
            </a:custGeom>
            <a:solidFill>
              <a:srgbClr val="F39C1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grpSp>
      <p:grpSp>
        <p:nvGrpSpPr>
          <p:cNvPr id="307" name="Group 6"/>
          <p:cNvGrpSpPr/>
          <p:nvPr userDrawn="1"/>
        </p:nvGrpSpPr>
        <p:grpSpPr>
          <a:xfrm rot="10800000" flipV="1">
            <a:off x="786071" y="6225655"/>
            <a:ext cx="409232" cy="3142082"/>
            <a:chOff x="6480429" y="3713225"/>
            <a:chExt cx="409339" cy="3142082"/>
          </a:xfrm>
        </p:grpSpPr>
        <p:sp>
          <p:nvSpPr>
            <p:cNvPr id="308" name="Freeform 5"/>
            <p:cNvSpPr>
              <a:spLocks/>
            </p:cNvSpPr>
            <p:nvPr/>
          </p:nvSpPr>
          <p:spPr bwMode="auto">
            <a:xfrm>
              <a:off x="6491874" y="3722651"/>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09" name="Freeform 6"/>
            <p:cNvSpPr>
              <a:spLocks/>
            </p:cNvSpPr>
            <p:nvPr/>
          </p:nvSpPr>
          <p:spPr bwMode="auto">
            <a:xfrm>
              <a:off x="6491874" y="3722651"/>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10" name="Freeform 7"/>
            <p:cNvSpPr>
              <a:spLocks/>
            </p:cNvSpPr>
            <p:nvPr/>
          </p:nvSpPr>
          <p:spPr bwMode="auto">
            <a:xfrm>
              <a:off x="6579397" y="4144108"/>
              <a:ext cx="125899" cy="2711199"/>
            </a:xfrm>
            <a:custGeom>
              <a:avLst/>
              <a:gdLst>
                <a:gd name="T0" fmla="*/ 79 w 79"/>
                <a:gd name="T1" fmla="*/ 1703 h 1703"/>
                <a:gd name="T2" fmla="*/ 0 w 79"/>
                <a:gd name="T3" fmla="*/ 1703 h 1703"/>
                <a:gd name="T4" fmla="*/ 0 w 79"/>
                <a:gd name="T5" fmla="*/ 33 h 1703"/>
                <a:gd name="T6" fmla="*/ 38 w 79"/>
                <a:gd name="T7" fmla="*/ 1 h 1703"/>
                <a:gd name="T8" fmla="*/ 79 w 79"/>
                <a:gd name="T9" fmla="*/ 33 h 1703"/>
                <a:gd name="T10" fmla="*/ 79 w 79"/>
                <a:gd name="T11" fmla="*/ 1703 h 1703"/>
              </a:gdLst>
              <a:ahLst/>
              <a:cxnLst>
                <a:cxn ang="0">
                  <a:pos x="T0" y="T1"/>
                </a:cxn>
                <a:cxn ang="0">
                  <a:pos x="T2" y="T3"/>
                </a:cxn>
                <a:cxn ang="0">
                  <a:pos x="T4" y="T5"/>
                </a:cxn>
                <a:cxn ang="0">
                  <a:pos x="T6" y="T7"/>
                </a:cxn>
                <a:cxn ang="0">
                  <a:pos x="T8" y="T9"/>
                </a:cxn>
                <a:cxn ang="0">
                  <a:pos x="T10" y="T11"/>
                </a:cxn>
              </a:cxnLst>
              <a:rect l="0" t="0" r="r" b="b"/>
              <a:pathLst>
                <a:path w="79" h="1703">
                  <a:moveTo>
                    <a:pt x="79" y="1703"/>
                  </a:moveTo>
                  <a:cubicBezTo>
                    <a:pt x="0" y="1703"/>
                    <a:pt x="0" y="1703"/>
                    <a:pt x="0" y="1703"/>
                  </a:cubicBezTo>
                  <a:cubicBezTo>
                    <a:pt x="0" y="33"/>
                    <a:pt x="0" y="33"/>
                    <a:pt x="0" y="33"/>
                  </a:cubicBezTo>
                  <a:cubicBezTo>
                    <a:pt x="0" y="33"/>
                    <a:pt x="5" y="2"/>
                    <a:pt x="38" y="1"/>
                  </a:cubicBezTo>
                  <a:cubicBezTo>
                    <a:pt x="72" y="0"/>
                    <a:pt x="79" y="33"/>
                    <a:pt x="79" y="33"/>
                  </a:cubicBezTo>
                  <a:cubicBezTo>
                    <a:pt x="79" y="1703"/>
                    <a:pt x="79" y="1703"/>
                    <a:pt x="79" y="1703"/>
                  </a:cubicBezTo>
                </a:path>
              </a:pathLst>
            </a:custGeom>
            <a:solidFill>
              <a:srgbClr val="E23761">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11" name="Freeform 8"/>
            <p:cNvSpPr>
              <a:spLocks/>
            </p:cNvSpPr>
            <p:nvPr/>
          </p:nvSpPr>
          <p:spPr bwMode="auto">
            <a:xfrm>
              <a:off x="6701930" y="4141415"/>
              <a:ext cx="100315" cy="2711872"/>
            </a:xfrm>
            <a:custGeom>
              <a:avLst/>
              <a:gdLst>
                <a:gd name="T0" fmla="*/ 63 w 63"/>
                <a:gd name="T1" fmla="*/ 1704 h 1704"/>
                <a:gd name="T2" fmla="*/ 0 w 63"/>
                <a:gd name="T3" fmla="*/ 1704 h 1704"/>
                <a:gd name="T4" fmla="*/ 0 w 63"/>
                <a:gd name="T5" fmla="*/ 33 h 1704"/>
                <a:gd name="T6" fmla="*/ 31 w 63"/>
                <a:gd name="T7" fmla="*/ 1 h 1704"/>
                <a:gd name="T8" fmla="*/ 63 w 63"/>
                <a:gd name="T9" fmla="*/ 33 h 1704"/>
                <a:gd name="T10" fmla="*/ 63 w 63"/>
                <a:gd name="T11" fmla="*/ 1704 h 1704"/>
              </a:gdLst>
              <a:ahLst/>
              <a:cxnLst>
                <a:cxn ang="0">
                  <a:pos x="T0" y="T1"/>
                </a:cxn>
                <a:cxn ang="0">
                  <a:pos x="T2" y="T3"/>
                </a:cxn>
                <a:cxn ang="0">
                  <a:pos x="T4" y="T5"/>
                </a:cxn>
                <a:cxn ang="0">
                  <a:pos x="T6" y="T7"/>
                </a:cxn>
                <a:cxn ang="0">
                  <a:pos x="T8" y="T9"/>
                </a:cxn>
                <a:cxn ang="0">
                  <a:pos x="T10" y="T11"/>
                </a:cxn>
              </a:cxnLst>
              <a:rect l="0" t="0" r="r" b="b"/>
              <a:pathLst>
                <a:path w="63" h="1704">
                  <a:moveTo>
                    <a:pt x="63" y="1704"/>
                  </a:moveTo>
                  <a:cubicBezTo>
                    <a:pt x="0" y="1704"/>
                    <a:pt x="0" y="1704"/>
                    <a:pt x="0" y="1704"/>
                  </a:cubicBezTo>
                  <a:cubicBezTo>
                    <a:pt x="0" y="33"/>
                    <a:pt x="0" y="33"/>
                    <a:pt x="0" y="33"/>
                  </a:cubicBezTo>
                  <a:cubicBezTo>
                    <a:pt x="0" y="33"/>
                    <a:pt x="4" y="1"/>
                    <a:pt x="31" y="1"/>
                  </a:cubicBezTo>
                  <a:cubicBezTo>
                    <a:pt x="58" y="0"/>
                    <a:pt x="63" y="33"/>
                    <a:pt x="63" y="33"/>
                  </a:cubicBezTo>
                  <a:cubicBezTo>
                    <a:pt x="63" y="1704"/>
                    <a:pt x="63" y="1704"/>
                    <a:pt x="63" y="1704"/>
                  </a:cubicBezTo>
                </a:path>
              </a:pathLst>
            </a:custGeom>
            <a:solidFill>
              <a:srgbClr val="3DCE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12" name="Freeform 9"/>
            <p:cNvSpPr>
              <a:spLocks/>
            </p:cNvSpPr>
            <p:nvPr/>
          </p:nvSpPr>
          <p:spPr bwMode="auto">
            <a:xfrm>
              <a:off x="6480429" y="4141415"/>
              <a:ext cx="100315" cy="2711872"/>
            </a:xfrm>
            <a:custGeom>
              <a:avLst/>
              <a:gdLst>
                <a:gd name="T0" fmla="*/ 63 w 63"/>
                <a:gd name="T1" fmla="*/ 1704 h 1704"/>
                <a:gd name="T2" fmla="*/ 0 w 63"/>
                <a:gd name="T3" fmla="*/ 1704 h 1704"/>
                <a:gd name="T4" fmla="*/ 0 w 63"/>
                <a:gd name="T5" fmla="*/ 33 h 1704"/>
                <a:gd name="T6" fmla="*/ 31 w 63"/>
                <a:gd name="T7" fmla="*/ 1 h 1704"/>
                <a:gd name="T8" fmla="*/ 63 w 63"/>
                <a:gd name="T9" fmla="*/ 33 h 1704"/>
                <a:gd name="T10" fmla="*/ 63 w 63"/>
                <a:gd name="T11" fmla="*/ 1704 h 1704"/>
              </a:gdLst>
              <a:ahLst/>
              <a:cxnLst>
                <a:cxn ang="0">
                  <a:pos x="T0" y="T1"/>
                </a:cxn>
                <a:cxn ang="0">
                  <a:pos x="T2" y="T3"/>
                </a:cxn>
                <a:cxn ang="0">
                  <a:pos x="T4" y="T5"/>
                </a:cxn>
                <a:cxn ang="0">
                  <a:pos x="T6" y="T7"/>
                </a:cxn>
                <a:cxn ang="0">
                  <a:pos x="T8" y="T9"/>
                </a:cxn>
                <a:cxn ang="0">
                  <a:pos x="T10" y="T11"/>
                </a:cxn>
              </a:cxnLst>
              <a:rect l="0" t="0" r="r" b="b"/>
              <a:pathLst>
                <a:path w="63" h="1704">
                  <a:moveTo>
                    <a:pt x="63" y="1704"/>
                  </a:moveTo>
                  <a:cubicBezTo>
                    <a:pt x="0" y="1704"/>
                    <a:pt x="0" y="1704"/>
                    <a:pt x="0" y="1704"/>
                  </a:cubicBezTo>
                  <a:cubicBezTo>
                    <a:pt x="0" y="33"/>
                    <a:pt x="0" y="33"/>
                    <a:pt x="0" y="33"/>
                  </a:cubicBezTo>
                  <a:cubicBezTo>
                    <a:pt x="0" y="33"/>
                    <a:pt x="4" y="1"/>
                    <a:pt x="31" y="1"/>
                  </a:cubicBezTo>
                  <a:cubicBezTo>
                    <a:pt x="58" y="0"/>
                    <a:pt x="63" y="33"/>
                    <a:pt x="63" y="33"/>
                  </a:cubicBezTo>
                  <a:lnTo>
                    <a:pt x="63" y="1704"/>
                  </a:lnTo>
                  <a:close/>
                </a:path>
              </a:pathLst>
            </a:custGeom>
            <a:solidFill>
              <a:srgbClr val="E23761">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13" name="Freeform 10"/>
            <p:cNvSpPr>
              <a:spLocks/>
            </p:cNvSpPr>
            <p:nvPr/>
          </p:nvSpPr>
          <p:spPr bwMode="auto">
            <a:xfrm>
              <a:off x="6576031" y="3714572"/>
              <a:ext cx="131958" cy="191204"/>
            </a:xfrm>
            <a:custGeom>
              <a:avLst/>
              <a:gdLst>
                <a:gd name="T0" fmla="*/ 0 w 83"/>
                <a:gd name="T1" fmla="*/ 111 h 120"/>
                <a:gd name="T2" fmla="*/ 83 w 83"/>
                <a:gd name="T3" fmla="*/ 113 h 120"/>
                <a:gd name="T4" fmla="*/ 50 w 83"/>
                <a:gd name="T5" fmla="*/ 0 h 120"/>
                <a:gd name="T6" fmla="*/ 29 w 83"/>
                <a:gd name="T7" fmla="*/ 0 h 120"/>
                <a:gd name="T8" fmla="*/ 0 w 83"/>
                <a:gd name="T9" fmla="*/ 111 h 120"/>
              </a:gdLst>
              <a:ahLst/>
              <a:cxnLst>
                <a:cxn ang="0">
                  <a:pos x="T0" y="T1"/>
                </a:cxn>
                <a:cxn ang="0">
                  <a:pos x="T2" y="T3"/>
                </a:cxn>
                <a:cxn ang="0">
                  <a:pos x="T4" y="T5"/>
                </a:cxn>
                <a:cxn ang="0">
                  <a:pos x="T6" y="T7"/>
                </a:cxn>
                <a:cxn ang="0">
                  <a:pos x="T8" y="T9"/>
                </a:cxn>
              </a:cxnLst>
              <a:rect l="0" t="0" r="r" b="b"/>
              <a:pathLst>
                <a:path w="83" h="120">
                  <a:moveTo>
                    <a:pt x="0" y="111"/>
                  </a:moveTo>
                  <a:cubicBezTo>
                    <a:pt x="0" y="111"/>
                    <a:pt x="40" y="120"/>
                    <a:pt x="83" y="113"/>
                  </a:cubicBezTo>
                  <a:cubicBezTo>
                    <a:pt x="50" y="0"/>
                    <a:pt x="50" y="0"/>
                    <a:pt x="50" y="0"/>
                  </a:cubicBezTo>
                  <a:cubicBezTo>
                    <a:pt x="29" y="0"/>
                    <a:pt x="29" y="0"/>
                    <a:pt x="29" y="0"/>
                  </a:cubicBezTo>
                  <a:cubicBezTo>
                    <a:pt x="0" y="111"/>
                    <a:pt x="0" y="111"/>
                    <a:pt x="0" y="111"/>
                  </a:cubicBezTo>
                </a:path>
              </a:pathLst>
            </a:custGeom>
            <a:solidFill>
              <a:srgbClr val="E23761">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14" name="Freeform 55"/>
            <p:cNvSpPr>
              <a:spLocks/>
            </p:cNvSpPr>
            <p:nvPr/>
          </p:nvSpPr>
          <p:spPr bwMode="auto">
            <a:xfrm>
              <a:off x="6655475" y="3713225"/>
              <a:ext cx="234293" cy="3142082"/>
            </a:xfrm>
            <a:custGeom>
              <a:avLst/>
              <a:gdLst>
                <a:gd name="T0" fmla="*/ 24 w 147"/>
                <a:gd name="T1" fmla="*/ 0 h 1974"/>
                <a:gd name="T2" fmla="*/ 0 w 147"/>
                <a:gd name="T3" fmla="*/ 1 h 1974"/>
                <a:gd name="T4" fmla="*/ 33 w 147"/>
                <a:gd name="T5" fmla="*/ 114 h 1974"/>
                <a:gd name="T6" fmla="*/ 33 w 147"/>
                <a:gd name="T7" fmla="*/ 114 h 1974"/>
                <a:gd name="T8" fmla="*/ 87 w 147"/>
                <a:gd name="T9" fmla="*/ 284 h 1974"/>
                <a:gd name="T10" fmla="*/ 86 w 147"/>
                <a:gd name="T11" fmla="*/ 286 h 1974"/>
                <a:gd name="T12" fmla="*/ 92 w 147"/>
                <a:gd name="T13" fmla="*/ 302 h 1974"/>
                <a:gd name="T14" fmla="*/ 92 w 147"/>
                <a:gd name="T15" fmla="*/ 1973 h 1974"/>
                <a:gd name="T16" fmla="*/ 31 w 147"/>
                <a:gd name="T17" fmla="*/ 1973 h 1974"/>
                <a:gd name="T18" fmla="*/ 31 w 147"/>
                <a:gd name="T19" fmla="*/ 1974 h 1974"/>
                <a:gd name="T20" fmla="*/ 147 w 147"/>
                <a:gd name="T21" fmla="*/ 1974 h 1974"/>
                <a:gd name="T22" fmla="*/ 132 w 147"/>
                <a:gd name="T23" fmla="*/ 290 h 1974"/>
                <a:gd name="T24" fmla="*/ 24 w 147"/>
                <a:gd name="T25" fmla="*/ 0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7" h="1974">
                  <a:moveTo>
                    <a:pt x="24" y="0"/>
                  </a:moveTo>
                  <a:cubicBezTo>
                    <a:pt x="0" y="1"/>
                    <a:pt x="0" y="1"/>
                    <a:pt x="0" y="1"/>
                  </a:cubicBezTo>
                  <a:cubicBezTo>
                    <a:pt x="33" y="114"/>
                    <a:pt x="33" y="114"/>
                    <a:pt x="33" y="114"/>
                  </a:cubicBezTo>
                  <a:cubicBezTo>
                    <a:pt x="33" y="114"/>
                    <a:pt x="33" y="114"/>
                    <a:pt x="33" y="114"/>
                  </a:cubicBezTo>
                  <a:cubicBezTo>
                    <a:pt x="87" y="284"/>
                    <a:pt x="87" y="284"/>
                    <a:pt x="87" y="284"/>
                  </a:cubicBezTo>
                  <a:cubicBezTo>
                    <a:pt x="86" y="286"/>
                    <a:pt x="86" y="286"/>
                    <a:pt x="86" y="286"/>
                  </a:cubicBezTo>
                  <a:cubicBezTo>
                    <a:pt x="91" y="294"/>
                    <a:pt x="92" y="302"/>
                    <a:pt x="92" y="302"/>
                  </a:cubicBezTo>
                  <a:cubicBezTo>
                    <a:pt x="92" y="1973"/>
                    <a:pt x="92" y="1973"/>
                    <a:pt x="92" y="1973"/>
                  </a:cubicBezTo>
                  <a:cubicBezTo>
                    <a:pt x="31" y="1973"/>
                    <a:pt x="31" y="1973"/>
                    <a:pt x="31" y="1973"/>
                  </a:cubicBezTo>
                  <a:cubicBezTo>
                    <a:pt x="31" y="1974"/>
                    <a:pt x="31" y="1974"/>
                    <a:pt x="31" y="1974"/>
                  </a:cubicBezTo>
                  <a:cubicBezTo>
                    <a:pt x="147" y="1974"/>
                    <a:pt x="147" y="1974"/>
                    <a:pt x="147" y="1974"/>
                  </a:cubicBezTo>
                  <a:cubicBezTo>
                    <a:pt x="132" y="290"/>
                    <a:pt x="132" y="290"/>
                    <a:pt x="132" y="290"/>
                  </a:cubicBezTo>
                  <a:cubicBezTo>
                    <a:pt x="24" y="0"/>
                    <a:pt x="24" y="0"/>
                    <a:pt x="2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15" name="Freeform 56"/>
            <p:cNvSpPr>
              <a:spLocks/>
            </p:cNvSpPr>
            <p:nvPr/>
          </p:nvSpPr>
          <p:spPr bwMode="auto">
            <a:xfrm>
              <a:off x="6639990" y="3894331"/>
              <a:ext cx="154175" cy="294886"/>
            </a:xfrm>
            <a:custGeom>
              <a:avLst/>
              <a:gdLst>
                <a:gd name="T0" fmla="*/ 43 w 97"/>
                <a:gd name="T1" fmla="*/ 0 h 185"/>
                <a:gd name="T2" fmla="*/ 8 w 97"/>
                <a:gd name="T3" fmla="*/ 3 h 185"/>
                <a:gd name="T4" fmla="*/ 0 w 97"/>
                <a:gd name="T5" fmla="*/ 3 h 185"/>
                <a:gd name="T6" fmla="*/ 0 w 97"/>
                <a:gd name="T7" fmla="*/ 158 h 185"/>
                <a:gd name="T8" fmla="*/ 0 w 97"/>
                <a:gd name="T9" fmla="*/ 158 h 185"/>
                <a:gd name="T10" fmla="*/ 1 w 97"/>
                <a:gd name="T11" fmla="*/ 158 h 185"/>
                <a:gd name="T12" fmla="*/ 39 w 97"/>
                <a:gd name="T13" fmla="*/ 185 h 185"/>
                <a:gd name="T14" fmla="*/ 70 w 97"/>
                <a:gd name="T15" fmla="*/ 156 h 185"/>
                <a:gd name="T16" fmla="*/ 71 w 97"/>
                <a:gd name="T17" fmla="*/ 156 h 185"/>
                <a:gd name="T18" fmla="*/ 96 w 97"/>
                <a:gd name="T19" fmla="*/ 172 h 185"/>
                <a:gd name="T20" fmla="*/ 97 w 97"/>
                <a:gd name="T21" fmla="*/ 170 h 185"/>
                <a:gd name="T22" fmla="*/ 43 w 97"/>
                <a:gd name="T23"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7" h="185">
                  <a:moveTo>
                    <a:pt x="43" y="0"/>
                  </a:moveTo>
                  <a:cubicBezTo>
                    <a:pt x="31" y="2"/>
                    <a:pt x="19" y="3"/>
                    <a:pt x="8" y="3"/>
                  </a:cubicBezTo>
                  <a:cubicBezTo>
                    <a:pt x="5" y="3"/>
                    <a:pt x="3" y="3"/>
                    <a:pt x="0" y="3"/>
                  </a:cubicBezTo>
                  <a:cubicBezTo>
                    <a:pt x="0" y="158"/>
                    <a:pt x="0" y="158"/>
                    <a:pt x="0" y="158"/>
                  </a:cubicBezTo>
                  <a:cubicBezTo>
                    <a:pt x="0" y="158"/>
                    <a:pt x="0" y="158"/>
                    <a:pt x="0" y="158"/>
                  </a:cubicBezTo>
                  <a:cubicBezTo>
                    <a:pt x="1" y="158"/>
                    <a:pt x="1" y="158"/>
                    <a:pt x="1" y="158"/>
                  </a:cubicBezTo>
                  <a:cubicBezTo>
                    <a:pt x="26" y="158"/>
                    <a:pt x="36" y="176"/>
                    <a:pt x="39" y="185"/>
                  </a:cubicBezTo>
                  <a:cubicBezTo>
                    <a:pt x="41" y="178"/>
                    <a:pt x="47" y="156"/>
                    <a:pt x="70" y="156"/>
                  </a:cubicBezTo>
                  <a:cubicBezTo>
                    <a:pt x="70" y="156"/>
                    <a:pt x="70" y="156"/>
                    <a:pt x="71" y="156"/>
                  </a:cubicBezTo>
                  <a:cubicBezTo>
                    <a:pt x="84" y="156"/>
                    <a:pt x="92" y="164"/>
                    <a:pt x="96" y="172"/>
                  </a:cubicBezTo>
                  <a:cubicBezTo>
                    <a:pt x="97" y="170"/>
                    <a:pt x="97" y="170"/>
                    <a:pt x="97" y="170"/>
                  </a:cubicBezTo>
                  <a:cubicBezTo>
                    <a:pt x="43" y="0"/>
                    <a:pt x="43" y="0"/>
                    <a:pt x="43"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16" name="Freeform 57"/>
            <p:cNvSpPr>
              <a:spLocks/>
            </p:cNvSpPr>
            <p:nvPr/>
          </p:nvSpPr>
          <p:spPr bwMode="auto">
            <a:xfrm>
              <a:off x="6639990" y="4146128"/>
              <a:ext cx="65306" cy="2709179"/>
            </a:xfrm>
            <a:custGeom>
              <a:avLst/>
              <a:gdLst>
                <a:gd name="T0" fmla="*/ 1 w 41"/>
                <a:gd name="T1" fmla="*/ 0 h 1702"/>
                <a:gd name="T2" fmla="*/ 0 w 41"/>
                <a:gd name="T3" fmla="*/ 0 h 1702"/>
                <a:gd name="T4" fmla="*/ 0 w 41"/>
                <a:gd name="T5" fmla="*/ 0 h 1702"/>
                <a:gd name="T6" fmla="*/ 0 w 41"/>
                <a:gd name="T7" fmla="*/ 1702 h 1702"/>
                <a:gd name="T8" fmla="*/ 41 w 41"/>
                <a:gd name="T9" fmla="*/ 1702 h 1702"/>
                <a:gd name="T10" fmla="*/ 41 w 41"/>
                <a:gd name="T11" fmla="*/ 1701 h 1702"/>
                <a:gd name="T12" fmla="*/ 39 w 41"/>
                <a:gd name="T13" fmla="*/ 1701 h 1702"/>
                <a:gd name="T14" fmla="*/ 39 w 41"/>
                <a:gd name="T15" fmla="*/ 30 h 1702"/>
                <a:gd name="T16" fmla="*/ 39 w 41"/>
                <a:gd name="T17" fmla="*/ 27 h 1702"/>
                <a:gd name="T18" fmla="*/ 1 w 41"/>
                <a:gd name="T19" fmla="*/ 0 h 1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1702">
                  <a:moveTo>
                    <a:pt x="1" y="0"/>
                  </a:moveTo>
                  <a:cubicBezTo>
                    <a:pt x="1" y="0"/>
                    <a:pt x="1" y="0"/>
                    <a:pt x="0" y="0"/>
                  </a:cubicBezTo>
                  <a:cubicBezTo>
                    <a:pt x="0" y="0"/>
                    <a:pt x="0" y="0"/>
                    <a:pt x="0" y="0"/>
                  </a:cubicBezTo>
                  <a:cubicBezTo>
                    <a:pt x="0" y="1702"/>
                    <a:pt x="0" y="1702"/>
                    <a:pt x="0" y="1702"/>
                  </a:cubicBezTo>
                  <a:cubicBezTo>
                    <a:pt x="41" y="1702"/>
                    <a:pt x="41" y="1702"/>
                    <a:pt x="41" y="1702"/>
                  </a:cubicBezTo>
                  <a:cubicBezTo>
                    <a:pt x="41" y="1701"/>
                    <a:pt x="41" y="1701"/>
                    <a:pt x="41" y="1701"/>
                  </a:cubicBezTo>
                  <a:cubicBezTo>
                    <a:pt x="39" y="1701"/>
                    <a:pt x="39" y="1701"/>
                    <a:pt x="39" y="1701"/>
                  </a:cubicBezTo>
                  <a:cubicBezTo>
                    <a:pt x="39" y="30"/>
                    <a:pt x="39" y="30"/>
                    <a:pt x="39" y="30"/>
                  </a:cubicBezTo>
                  <a:cubicBezTo>
                    <a:pt x="39" y="30"/>
                    <a:pt x="39" y="29"/>
                    <a:pt x="39" y="27"/>
                  </a:cubicBezTo>
                  <a:cubicBezTo>
                    <a:pt x="36" y="18"/>
                    <a:pt x="26" y="0"/>
                    <a:pt x="1" y="0"/>
                  </a:cubicBezTo>
                </a:path>
              </a:pathLst>
            </a:custGeom>
            <a:solidFill>
              <a:srgbClr val="E2376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17" name="Freeform 58"/>
            <p:cNvSpPr>
              <a:spLocks/>
            </p:cNvSpPr>
            <p:nvPr/>
          </p:nvSpPr>
          <p:spPr bwMode="auto">
            <a:xfrm>
              <a:off x="6701930" y="4142762"/>
              <a:ext cx="100315" cy="2710525"/>
            </a:xfrm>
            <a:custGeom>
              <a:avLst/>
              <a:gdLst>
                <a:gd name="T0" fmla="*/ 32 w 63"/>
                <a:gd name="T1" fmla="*/ 0 h 1703"/>
                <a:gd name="T2" fmla="*/ 31 w 63"/>
                <a:gd name="T3" fmla="*/ 0 h 1703"/>
                <a:gd name="T4" fmla="*/ 0 w 63"/>
                <a:gd name="T5" fmla="*/ 29 h 1703"/>
                <a:gd name="T6" fmla="*/ 0 w 63"/>
                <a:gd name="T7" fmla="*/ 32 h 1703"/>
                <a:gd name="T8" fmla="*/ 0 w 63"/>
                <a:gd name="T9" fmla="*/ 1703 h 1703"/>
                <a:gd name="T10" fmla="*/ 2 w 63"/>
                <a:gd name="T11" fmla="*/ 1703 h 1703"/>
                <a:gd name="T12" fmla="*/ 63 w 63"/>
                <a:gd name="T13" fmla="*/ 1703 h 1703"/>
                <a:gd name="T14" fmla="*/ 63 w 63"/>
                <a:gd name="T15" fmla="*/ 32 h 1703"/>
                <a:gd name="T16" fmla="*/ 57 w 63"/>
                <a:gd name="T17" fmla="*/ 16 h 1703"/>
                <a:gd name="T18" fmla="*/ 32 w 63"/>
                <a:gd name="T19" fmla="*/ 0 h 1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703">
                  <a:moveTo>
                    <a:pt x="32" y="0"/>
                  </a:moveTo>
                  <a:cubicBezTo>
                    <a:pt x="31" y="0"/>
                    <a:pt x="31" y="0"/>
                    <a:pt x="31" y="0"/>
                  </a:cubicBezTo>
                  <a:cubicBezTo>
                    <a:pt x="8" y="0"/>
                    <a:pt x="2" y="22"/>
                    <a:pt x="0" y="29"/>
                  </a:cubicBezTo>
                  <a:cubicBezTo>
                    <a:pt x="0" y="31"/>
                    <a:pt x="0" y="32"/>
                    <a:pt x="0" y="32"/>
                  </a:cubicBezTo>
                  <a:cubicBezTo>
                    <a:pt x="0" y="1703"/>
                    <a:pt x="0" y="1703"/>
                    <a:pt x="0" y="1703"/>
                  </a:cubicBezTo>
                  <a:cubicBezTo>
                    <a:pt x="2" y="1703"/>
                    <a:pt x="2" y="1703"/>
                    <a:pt x="2" y="1703"/>
                  </a:cubicBezTo>
                  <a:cubicBezTo>
                    <a:pt x="63" y="1703"/>
                    <a:pt x="63" y="1703"/>
                    <a:pt x="63" y="1703"/>
                  </a:cubicBezTo>
                  <a:cubicBezTo>
                    <a:pt x="63" y="32"/>
                    <a:pt x="63" y="32"/>
                    <a:pt x="63" y="32"/>
                  </a:cubicBezTo>
                  <a:cubicBezTo>
                    <a:pt x="63" y="32"/>
                    <a:pt x="62" y="24"/>
                    <a:pt x="57" y="16"/>
                  </a:cubicBezTo>
                  <a:cubicBezTo>
                    <a:pt x="53" y="8"/>
                    <a:pt x="45" y="0"/>
                    <a:pt x="32" y="0"/>
                  </a:cubicBezTo>
                </a:path>
              </a:pathLst>
            </a:custGeom>
            <a:solidFill>
              <a:srgbClr val="E2376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18" name="Freeform 59"/>
            <p:cNvSpPr>
              <a:spLocks/>
            </p:cNvSpPr>
            <p:nvPr/>
          </p:nvSpPr>
          <p:spPr bwMode="auto">
            <a:xfrm>
              <a:off x="6639990" y="3714572"/>
              <a:ext cx="67999" cy="184472"/>
            </a:xfrm>
            <a:custGeom>
              <a:avLst/>
              <a:gdLst>
                <a:gd name="T0" fmla="*/ 10 w 43"/>
                <a:gd name="T1" fmla="*/ 0 h 116"/>
                <a:gd name="T2" fmla="*/ 0 w 43"/>
                <a:gd name="T3" fmla="*/ 0 h 116"/>
                <a:gd name="T4" fmla="*/ 0 w 43"/>
                <a:gd name="T5" fmla="*/ 116 h 116"/>
                <a:gd name="T6" fmla="*/ 8 w 43"/>
                <a:gd name="T7" fmla="*/ 116 h 116"/>
                <a:gd name="T8" fmla="*/ 43 w 43"/>
                <a:gd name="T9" fmla="*/ 113 h 116"/>
                <a:gd name="T10" fmla="*/ 43 w 43"/>
                <a:gd name="T11" fmla="*/ 113 h 116"/>
                <a:gd name="T12" fmla="*/ 10 w 43"/>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3" h="116">
                  <a:moveTo>
                    <a:pt x="10" y="0"/>
                  </a:moveTo>
                  <a:cubicBezTo>
                    <a:pt x="0" y="0"/>
                    <a:pt x="0" y="0"/>
                    <a:pt x="0" y="0"/>
                  </a:cubicBezTo>
                  <a:cubicBezTo>
                    <a:pt x="0" y="116"/>
                    <a:pt x="0" y="116"/>
                    <a:pt x="0" y="116"/>
                  </a:cubicBezTo>
                  <a:cubicBezTo>
                    <a:pt x="3" y="116"/>
                    <a:pt x="5" y="116"/>
                    <a:pt x="8" y="116"/>
                  </a:cubicBezTo>
                  <a:cubicBezTo>
                    <a:pt x="19" y="116"/>
                    <a:pt x="31" y="115"/>
                    <a:pt x="43" y="113"/>
                  </a:cubicBezTo>
                  <a:cubicBezTo>
                    <a:pt x="43" y="113"/>
                    <a:pt x="43" y="113"/>
                    <a:pt x="43" y="113"/>
                  </a:cubicBezTo>
                  <a:cubicBezTo>
                    <a:pt x="10" y="0"/>
                    <a:pt x="10" y="0"/>
                    <a:pt x="10" y="0"/>
                  </a:cubicBezTo>
                </a:path>
              </a:pathLst>
            </a:custGeom>
            <a:solidFill>
              <a:srgbClr val="E2376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grpSp>
      <p:grpSp>
        <p:nvGrpSpPr>
          <p:cNvPr id="319" name="Group 3"/>
          <p:cNvGrpSpPr/>
          <p:nvPr userDrawn="1"/>
        </p:nvGrpSpPr>
        <p:grpSpPr>
          <a:xfrm rot="10800000" flipV="1">
            <a:off x="4579044" y="6225655"/>
            <a:ext cx="412599" cy="1820482"/>
            <a:chOff x="4980416" y="5037518"/>
            <a:chExt cx="412706" cy="1820482"/>
          </a:xfrm>
        </p:grpSpPr>
        <p:sp>
          <p:nvSpPr>
            <p:cNvPr id="320" name="Freeform 11"/>
            <p:cNvSpPr>
              <a:spLocks/>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21" name="Freeform 12"/>
            <p:cNvSpPr>
              <a:spLocks/>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22" name="Freeform 13"/>
            <p:cNvSpPr>
              <a:spLocks/>
            </p:cNvSpPr>
            <p:nvPr/>
          </p:nvSpPr>
          <p:spPr bwMode="auto">
            <a:xfrm>
              <a:off x="5078038" y="5468401"/>
              <a:ext cx="125899" cy="1386906"/>
            </a:xfrm>
            <a:custGeom>
              <a:avLst/>
              <a:gdLst>
                <a:gd name="T0" fmla="*/ 79 w 79"/>
                <a:gd name="T1" fmla="*/ 871 h 871"/>
                <a:gd name="T2" fmla="*/ 0 w 79"/>
                <a:gd name="T3" fmla="*/ 871 h 871"/>
                <a:gd name="T4" fmla="*/ 0 w 79"/>
                <a:gd name="T5" fmla="*/ 33 h 871"/>
                <a:gd name="T6" fmla="*/ 39 w 79"/>
                <a:gd name="T7" fmla="*/ 1 h 871"/>
                <a:gd name="T8" fmla="*/ 79 w 79"/>
                <a:gd name="T9" fmla="*/ 33 h 871"/>
                <a:gd name="T10" fmla="*/ 79 w 79"/>
                <a:gd name="T11" fmla="*/ 871 h 871"/>
              </a:gdLst>
              <a:ahLst/>
              <a:cxnLst>
                <a:cxn ang="0">
                  <a:pos x="T0" y="T1"/>
                </a:cxn>
                <a:cxn ang="0">
                  <a:pos x="T2" y="T3"/>
                </a:cxn>
                <a:cxn ang="0">
                  <a:pos x="T4" y="T5"/>
                </a:cxn>
                <a:cxn ang="0">
                  <a:pos x="T6" y="T7"/>
                </a:cxn>
                <a:cxn ang="0">
                  <a:pos x="T8" y="T9"/>
                </a:cxn>
                <a:cxn ang="0">
                  <a:pos x="T10" y="T11"/>
                </a:cxn>
              </a:cxnLst>
              <a:rect l="0" t="0" r="r" b="b"/>
              <a:pathLst>
                <a:path w="79" h="871">
                  <a:moveTo>
                    <a:pt x="79" y="871"/>
                  </a:moveTo>
                  <a:cubicBezTo>
                    <a:pt x="0" y="871"/>
                    <a:pt x="0" y="871"/>
                    <a:pt x="0" y="871"/>
                  </a:cubicBezTo>
                  <a:cubicBezTo>
                    <a:pt x="0" y="33"/>
                    <a:pt x="0" y="33"/>
                    <a:pt x="0" y="33"/>
                  </a:cubicBezTo>
                  <a:cubicBezTo>
                    <a:pt x="0" y="33"/>
                    <a:pt x="5" y="2"/>
                    <a:pt x="39" y="1"/>
                  </a:cubicBezTo>
                  <a:cubicBezTo>
                    <a:pt x="73" y="0"/>
                    <a:pt x="79" y="33"/>
                    <a:pt x="79" y="33"/>
                  </a:cubicBezTo>
                  <a:cubicBezTo>
                    <a:pt x="79" y="871"/>
                    <a:pt x="79" y="871"/>
                    <a:pt x="79" y="871"/>
                  </a:cubicBezTo>
                </a:path>
              </a:pathLst>
            </a:custGeom>
            <a:solidFill>
              <a:srgbClr val="00A39E">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23" name="Freeform 14"/>
            <p:cNvSpPr>
              <a:spLocks/>
            </p:cNvSpPr>
            <p:nvPr/>
          </p:nvSpPr>
          <p:spPr bwMode="auto">
            <a:xfrm>
              <a:off x="5200571" y="5465708"/>
              <a:ext cx="101662" cy="1387579"/>
            </a:xfrm>
            <a:custGeom>
              <a:avLst/>
              <a:gdLst>
                <a:gd name="T0" fmla="*/ 64 w 64"/>
                <a:gd name="T1" fmla="*/ 872 h 872"/>
                <a:gd name="T2" fmla="*/ 0 w 64"/>
                <a:gd name="T3" fmla="*/ 872 h 872"/>
                <a:gd name="T4" fmla="*/ 0 w 64"/>
                <a:gd name="T5" fmla="*/ 33 h 872"/>
                <a:gd name="T6" fmla="*/ 31 w 64"/>
                <a:gd name="T7" fmla="*/ 1 h 872"/>
                <a:gd name="T8" fmla="*/ 64 w 64"/>
                <a:gd name="T9" fmla="*/ 33 h 872"/>
                <a:gd name="T10" fmla="*/ 64 w 64"/>
                <a:gd name="T11" fmla="*/ 872 h 872"/>
              </a:gdLst>
              <a:ahLst/>
              <a:cxnLst>
                <a:cxn ang="0">
                  <a:pos x="T0" y="T1"/>
                </a:cxn>
                <a:cxn ang="0">
                  <a:pos x="T2" y="T3"/>
                </a:cxn>
                <a:cxn ang="0">
                  <a:pos x="T4" y="T5"/>
                </a:cxn>
                <a:cxn ang="0">
                  <a:pos x="T6" y="T7"/>
                </a:cxn>
                <a:cxn ang="0">
                  <a:pos x="T8" y="T9"/>
                </a:cxn>
                <a:cxn ang="0">
                  <a:pos x="T10" y="T11"/>
                </a:cxn>
              </a:cxnLst>
              <a:rect l="0" t="0" r="r" b="b"/>
              <a:pathLst>
                <a:path w="64" h="872">
                  <a:moveTo>
                    <a:pt x="64" y="872"/>
                  </a:moveTo>
                  <a:cubicBezTo>
                    <a:pt x="0" y="872"/>
                    <a:pt x="0" y="872"/>
                    <a:pt x="0" y="872"/>
                  </a:cubicBezTo>
                  <a:cubicBezTo>
                    <a:pt x="0" y="33"/>
                    <a:pt x="0" y="33"/>
                    <a:pt x="0" y="33"/>
                  </a:cubicBezTo>
                  <a:cubicBezTo>
                    <a:pt x="0" y="33"/>
                    <a:pt x="4" y="2"/>
                    <a:pt x="31" y="1"/>
                  </a:cubicBezTo>
                  <a:cubicBezTo>
                    <a:pt x="58" y="0"/>
                    <a:pt x="64" y="33"/>
                    <a:pt x="64" y="33"/>
                  </a:cubicBezTo>
                  <a:cubicBezTo>
                    <a:pt x="64" y="872"/>
                    <a:pt x="64" y="872"/>
                    <a:pt x="64" y="872"/>
                  </a:cubicBezTo>
                </a:path>
              </a:pathLst>
            </a:custGeom>
            <a:solidFill>
              <a:srgbClr val="ABA0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24" name="Freeform 15"/>
            <p:cNvSpPr>
              <a:spLocks/>
            </p:cNvSpPr>
            <p:nvPr/>
          </p:nvSpPr>
          <p:spPr bwMode="auto">
            <a:xfrm>
              <a:off x="4980416" y="5465708"/>
              <a:ext cx="100315" cy="1387579"/>
            </a:xfrm>
            <a:custGeom>
              <a:avLst/>
              <a:gdLst>
                <a:gd name="T0" fmla="*/ 63 w 63"/>
                <a:gd name="T1" fmla="*/ 872 h 872"/>
                <a:gd name="T2" fmla="*/ 0 w 63"/>
                <a:gd name="T3" fmla="*/ 872 h 872"/>
                <a:gd name="T4" fmla="*/ 0 w 63"/>
                <a:gd name="T5" fmla="*/ 33 h 872"/>
                <a:gd name="T6" fmla="*/ 31 w 63"/>
                <a:gd name="T7" fmla="*/ 1 h 872"/>
                <a:gd name="T8" fmla="*/ 63 w 63"/>
                <a:gd name="T9" fmla="*/ 33 h 872"/>
                <a:gd name="T10" fmla="*/ 63 w 63"/>
                <a:gd name="T11" fmla="*/ 872 h 872"/>
              </a:gdLst>
              <a:ahLst/>
              <a:cxnLst>
                <a:cxn ang="0">
                  <a:pos x="T0" y="T1"/>
                </a:cxn>
                <a:cxn ang="0">
                  <a:pos x="T2" y="T3"/>
                </a:cxn>
                <a:cxn ang="0">
                  <a:pos x="T4" y="T5"/>
                </a:cxn>
                <a:cxn ang="0">
                  <a:pos x="T6" y="T7"/>
                </a:cxn>
                <a:cxn ang="0">
                  <a:pos x="T8" y="T9"/>
                </a:cxn>
                <a:cxn ang="0">
                  <a:pos x="T10" y="T11"/>
                </a:cxn>
              </a:cxnLst>
              <a:rect l="0" t="0" r="r" b="b"/>
              <a:pathLst>
                <a:path w="63" h="872">
                  <a:moveTo>
                    <a:pt x="63" y="872"/>
                  </a:moveTo>
                  <a:cubicBezTo>
                    <a:pt x="0" y="872"/>
                    <a:pt x="0" y="872"/>
                    <a:pt x="0" y="872"/>
                  </a:cubicBezTo>
                  <a:cubicBezTo>
                    <a:pt x="0" y="33"/>
                    <a:pt x="0" y="33"/>
                    <a:pt x="0" y="33"/>
                  </a:cubicBezTo>
                  <a:cubicBezTo>
                    <a:pt x="0" y="33"/>
                    <a:pt x="4" y="2"/>
                    <a:pt x="31" y="1"/>
                  </a:cubicBezTo>
                  <a:cubicBezTo>
                    <a:pt x="57" y="0"/>
                    <a:pt x="63" y="33"/>
                    <a:pt x="63" y="33"/>
                  </a:cubicBezTo>
                  <a:lnTo>
                    <a:pt x="63" y="872"/>
                  </a:lnTo>
                  <a:close/>
                </a:path>
              </a:pathLst>
            </a:custGeom>
            <a:solidFill>
              <a:srgbClr val="00A39E">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25" name="Freeform 16"/>
            <p:cNvSpPr>
              <a:spLocks/>
            </p:cNvSpPr>
            <p:nvPr/>
          </p:nvSpPr>
          <p:spPr bwMode="auto">
            <a:xfrm>
              <a:off x="5076019" y="5038865"/>
              <a:ext cx="132631" cy="192551"/>
            </a:xfrm>
            <a:custGeom>
              <a:avLst/>
              <a:gdLst>
                <a:gd name="T0" fmla="*/ 0 w 83"/>
                <a:gd name="T1" fmla="*/ 111 h 121"/>
                <a:gd name="T2" fmla="*/ 83 w 83"/>
                <a:gd name="T3" fmla="*/ 113 h 121"/>
                <a:gd name="T4" fmla="*/ 49 w 83"/>
                <a:gd name="T5" fmla="*/ 0 h 121"/>
                <a:gd name="T6" fmla="*/ 29 w 83"/>
                <a:gd name="T7" fmla="*/ 0 h 121"/>
                <a:gd name="T8" fmla="*/ 0 w 83"/>
                <a:gd name="T9" fmla="*/ 111 h 121"/>
              </a:gdLst>
              <a:ahLst/>
              <a:cxnLst>
                <a:cxn ang="0">
                  <a:pos x="T0" y="T1"/>
                </a:cxn>
                <a:cxn ang="0">
                  <a:pos x="T2" y="T3"/>
                </a:cxn>
                <a:cxn ang="0">
                  <a:pos x="T4" y="T5"/>
                </a:cxn>
                <a:cxn ang="0">
                  <a:pos x="T6" y="T7"/>
                </a:cxn>
                <a:cxn ang="0">
                  <a:pos x="T8" y="T9"/>
                </a:cxn>
              </a:cxnLst>
              <a:rect l="0" t="0" r="r" b="b"/>
              <a:pathLst>
                <a:path w="83" h="121">
                  <a:moveTo>
                    <a:pt x="0" y="111"/>
                  </a:moveTo>
                  <a:cubicBezTo>
                    <a:pt x="0" y="111"/>
                    <a:pt x="40" y="121"/>
                    <a:pt x="83" y="113"/>
                  </a:cubicBezTo>
                  <a:cubicBezTo>
                    <a:pt x="49" y="0"/>
                    <a:pt x="49" y="0"/>
                    <a:pt x="49" y="0"/>
                  </a:cubicBezTo>
                  <a:cubicBezTo>
                    <a:pt x="29" y="0"/>
                    <a:pt x="29" y="0"/>
                    <a:pt x="29" y="0"/>
                  </a:cubicBezTo>
                  <a:cubicBezTo>
                    <a:pt x="0" y="111"/>
                    <a:pt x="0" y="111"/>
                    <a:pt x="0" y="111"/>
                  </a:cubicBezTo>
                </a:path>
              </a:pathLst>
            </a:custGeom>
            <a:solidFill>
              <a:srgbClr val="00A39E">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26" name="Freeform 35"/>
            <p:cNvSpPr>
              <a:spLocks/>
            </p:cNvSpPr>
            <p:nvPr/>
          </p:nvSpPr>
          <p:spPr bwMode="auto">
            <a:xfrm>
              <a:off x="5143344" y="5037518"/>
              <a:ext cx="249778" cy="1820482"/>
            </a:xfrm>
            <a:custGeom>
              <a:avLst/>
              <a:gdLst>
                <a:gd name="T0" fmla="*/ 34 w 157"/>
                <a:gd name="T1" fmla="*/ 0 h 1144"/>
                <a:gd name="T2" fmla="*/ 0 w 157"/>
                <a:gd name="T3" fmla="*/ 1 h 1144"/>
                <a:gd name="T4" fmla="*/ 7 w 157"/>
                <a:gd name="T5" fmla="*/ 1 h 1144"/>
                <a:gd name="T6" fmla="*/ 41 w 157"/>
                <a:gd name="T7" fmla="*/ 114 h 1144"/>
                <a:gd name="T8" fmla="*/ 41 w 157"/>
                <a:gd name="T9" fmla="*/ 114 h 1144"/>
                <a:gd name="T10" fmla="*/ 94 w 157"/>
                <a:gd name="T11" fmla="*/ 285 h 1144"/>
                <a:gd name="T12" fmla="*/ 94 w 157"/>
                <a:gd name="T13" fmla="*/ 286 h 1144"/>
                <a:gd name="T14" fmla="*/ 100 w 157"/>
                <a:gd name="T15" fmla="*/ 302 h 1144"/>
                <a:gd name="T16" fmla="*/ 100 w 157"/>
                <a:gd name="T17" fmla="*/ 1141 h 1144"/>
                <a:gd name="T18" fmla="*/ 38 w 157"/>
                <a:gd name="T19" fmla="*/ 1141 h 1144"/>
                <a:gd name="T20" fmla="*/ 38 w 157"/>
                <a:gd name="T21" fmla="*/ 1142 h 1144"/>
                <a:gd name="T22" fmla="*/ 0 w 157"/>
                <a:gd name="T23" fmla="*/ 1142 h 1144"/>
                <a:gd name="T24" fmla="*/ 0 w 157"/>
                <a:gd name="T25" fmla="*/ 1144 h 1144"/>
                <a:gd name="T26" fmla="*/ 157 w 157"/>
                <a:gd name="T27" fmla="*/ 1142 h 1144"/>
                <a:gd name="T28" fmla="*/ 142 w 157"/>
                <a:gd name="T29" fmla="*/ 290 h 1144"/>
                <a:gd name="T30" fmla="*/ 34 w 157"/>
                <a:gd name="T31" fmla="*/ 0 h 1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7" h="1144">
                  <a:moveTo>
                    <a:pt x="34" y="0"/>
                  </a:moveTo>
                  <a:cubicBezTo>
                    <a:pt x="0" y="1"/>
                    <a:pt x="0" y="1"/>
                    <a:pt x="0" y="1"/>
                  </a:cubicBezTo>
                  <a:cubicBezTo>
                    <a:pt x="7" y="1"/>
                    <a:pt x="7" y="1"/>
                    <a:pt x="7" y="1"/>
                  </a:cubicBezTo>
                  <a:cubicBezTo>
                    <a:pt x="41" y="114"/>
                    <a:pt x="41" y="114"/>
                    <a:pt x="41" y="114"/>
                  </a:cubicBezTo>
                  <a:cubicBezTo>
                    <a:pt x="41" y="114"/>
                    <a:pt x="41" y="114"/>
                    <a:pt x="41" y="114"/>
                  </a:cubicBezTo>
                  <a:cubicBezTo>
                    <a:pt x="94" y="285"/>
                    <a:pt x="94" y="285"/>
                    <a:pt x="94" y="285"/>
                  </a:cubicBezTo>
                  <a:cubicBezTo>
                    <a:pt x="94" y="286"/>
                    <a:pt x="94" y="286"/>
                    <a:pt x="94" y="286"/>
                  </a:cubicBezTo>
                  <a:cubicBezTo>
                    <a:pt x="98" y="294"/>
                    <a:pt x="100" y="302"/>
                    <a:pt x="100" y="302"/>
                  </a:cubicBezTo>
                  <a:cubicBezTo>
                    <a:pt x="100" y="1141"/>
                    <a:pt x="100" y="1141"/>
                    <a:pt x="100" y="1141"/>
                  </a:cubicBezTo>
                  <a:cubicBezTo>
                    <a:pt x="38" y="1141"/>
                    <a:pt x="38" y="1141"/>
                    <a:pt x="38" y="1141"/>
                  </a:cubicBezTo>
                  <a:cubicBezTo>
                    <a:pt x="38" y="1142"/>
                    <a:pt x="38" y="1142"/>
                    <a:pt x="38" y="1142"/>
                  </a:cubicBezTo>
                  <a:cubicBezTo>
                    <a:pt x="0" y="1142"/>
                    <a:pt x="0" y="1142"/>
                    <a:pt x="0" y="1142"/>
                  </a:cubicBezTo>
                  <a:cubicBezTo>
                    <a:pt x="0" y="1144"/>
                    <a:pt x="0" y="1144"/>
                    <a:pt x="0" y="1144"/>
                  </a:cubicBezTo>
                  <a:cubicBezTo>
                    <a:pt x="157" y="1142"/>
                    <a:pt x="157" y="1142"/>
                    <a:pt x="157" y="11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27" name="Freeform 36"/>
            <p:cNvSpPr>
              <a:spLocks/>
            </p:cNvSpPr>
            <p:nvPr/>
          </p:nvSpPr>
          <p:spPr bwMode="auto">
            <a:xfrm>
              <a:off x="5143344" y="5218624"/>
              <a:ext cx="149463" cy="294886"/>
            </a:xfrm>
            <a:custGeom>
              <a:avLst/>
              <a:gdLst>
                <a:gd name="T0" fmla="*/ 41 w 94"/>
                <a:gd name="T1" fmla="*/ 0 h 185"/>
                <a:gd name="T2" fmla="*/ 6 w 94"/>
                <a:gd name="T3" fmla="*/ 3 h 185"/>
                <a:gd name="T4" fmla="*/ 0 w 94"/>
                <a:gd name="T5" fmla="*/ 3 h 185"/>
                <a:gd name="T6" fmla="*/ 0 w 94"/>
                <a:gd name="T7" fmla="*/ 158 h 185"/>
                <a:gd name="T8" fmla="*/ 37 w 94"/>
                <a:gd name="T9" fmla="*/ 185 h 185"/>
                <a:gd name="T10" fmla="*/ 67 w 94"/>
                <a:gd name="T11" fmla="*/ 156 h 185"/>
                <a:gd name="T12" fmla="*/ 68 w 94"/>
                <a:gd name="T13" fmla="*/ 156 h 185"/>
                <a:gd name="T14" fmla="*/ 94 w 94"/>
                <a:gd name="T15" fmla="*/ 172 h 185"/>
                <a:gd name="T16" fmla="*/ 94 w 94"/>
                <a:gd name="T17" fmla="*/ 171 h 185"/>
                <a:gd name="T18" fmla="*/ 41 w 94"/>
                <a:gd name="T19"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 h="185">
                  <a:moveTo>
                    <a:pt x="41" y="0"/>
                  </a:moveTo>
                  <a:cubicBezTo>
                    <a:pt x="28" y="2"/>
                    <a:pt x="16" y="3"/>
                    <a:pt x="6" y="3"/>
                  </a:cubicBezTo>
                  <a:cubicBezTo>
                    <a:pt x="4" y="3"/>
                    <a:pt x="2" y="3"/>
                    <a:pt x="0" y="3"/>
                  </a:cubicBezTo>
                  <a:cubicBezTo>
                    <a:pt x="0" y="158"/>
                    <a:pt x="0" y="158"/>
                    <a:pt x="0" y="158"/>
                  </a:cubicBezTo>
                  <a:cubicBezTo>
                    <a:pt x="24" y="159"/>
                    <a:pt x="34" y="177"/>
                    <a:pt x="37" y="185"/>
                  </a:cubicBezTo>
                  <a:cubicBezTo>
                    <a:pt x="38" y="178"/>
                    <a:pt x="45" y="157"/>
                    <a:pt x="67" y="156"/>
                  </a:cubicBezTo>
                  <a:cubicBezTo>
                    <a:pt x="68" y="156"/>
                    <a:pt x="68" y="156"/>
                    <a:pt x="68" y="156"/>
                  </a:cubicBezTo>
                  <a:cubicBezTo>
                    <a:pt x="81" y="156"/>
                    <a:pt x="89" y="164"/>
                    <a:pt x="94" y="172"/>
                  </a:cubicBezTo>
                  <a:cubicBezTo>
                    <a:pt x="94" y="171"/>
                    <a:pt x="94" y="171"/>
                    <a:pt x="94" y="171"/>
                  </a:cubicBezTo>
                  <a:cubicBezTo>
                    <a:pt x="41" y="0"/>
                    <a:pt x="41" y="0"/>
                    <a:pt x="41"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28" name="Freeform 37"/>
            <p:cNvSpPr>
              <a:spLocks/>
            </p:cNvSpPr>
            <p:nvPr/>
          </p:nvSpPr>
          <p:spPr bwMode="auto">
            <a:xfrm>
              <a:off x="5143344" y="5470421"/>
              <a:ext cx="60593" cy="1384886"/>
            </a:xfrm>
            <a:custGeom>
              <a:avLst/>
              <a:gdLst>
                <a:gd name="T0" fmla="*/ 0 w 38"/>
                <a:gd name="T1" fmla="*/ 0 h 870"/>
                <a:gd name="T2" fmla="*/ 0 w 38"/>
                <a:gd name="T3" fmla="*/ 870 h 870"/>
                <a:gd name="T4" fmla="*/ 38 w 38"/>
                <a:gd name="T5" fmla="*/ 870 h 870"/>
                <a:gd name="T6" fmla="*/ 38 w 38"/>
                <a:gd name="T7" fmla="*/ 869 h 870"/>
                <a:gd name="T8" fmla="*/ 36 w 38"/>
                <a:gd name="T9" fmla="*/ 869 h 870"/>
                <a:gd name="T10" fmla="*/ 36 w 38"/>
                <a:gd name="T11" fmla="*/ 30 h 870"/>
                <a:gd name="T12" fmla="*/ 37 w 38"/>
                <a:gd name="T13" fmla="*/ 27 h 870"/>
                <a:gd name="T14" fmla="*/ 0 w 38"/>
                <a:gd name="T15" fmla="*/ 0 h 8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870">
                  <a:moveTo>
                    <a:pt x="0" y="0"/>
                  </a:moveTo>
                  <a:cubicBezTo>
                    <a:pt x="0" y="870"/>
                    <a:pt x="0" y="870"/>
                    <a:pt x="0" y="870"/>
                  </a:cubicBezTo>
                  <a:cubicBezTo>
                    <a:pt x="38" y="870"/>
                    <a:pt x="38" y="870"/>
                    <a:pt x="38" y="870"/>
                  </a:cubicBezTo>
                  <a:cubicBezTo>
                    <a:pt x="38" y="869"/>
                    <a:pt x="38" y="869"/>
                    <a:pt x="38" y="869"/>
                  </a:cubicBezTo>
                  <a:cubicBezTo>
                    <a:pt x="36" y="869"/>
                    <a:pt x="36" y="869"/>
                    <a:pt x="36" y="869"/>
                  </a:cubicBezTo>
                  <a:cubicBezTo>
                    <a:pt x="36" y="30"/>
                    <a:pt x="36" y="30"/>
                    <a:pt x="36" y="30"/>
                  </a:cubicBezTo>
                  <a:cubicBezTo>
                    <a:pt x="36" y="30"/>
                    <a:pt x="37" y="29"/>
                    <a:pt x="37" y="27"/>
                  </a:cubicBezTo>
                  <a:cubicBezTo>
                    <a:pt x="34" y="19"/>
                    <a:pt x="24" y="1"/>
                    <a:pt x="0" y="0"/>
                  </a:cubicBezTo>
                </a:path>
              </a:pathLst>
            </a:custGeom>
            <a:solidFill>
              <a:srgbClr val="00A39E"/>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29" name="Freeform 38"/>
            <p:cNvSpPr>
              <a:spLocks/>
            </p:cNvSpPr>
            <p:nvPr/>
          </p:nvSpPr>
          <p:spPr bwMode="auto">
            <a:xfrm>
              <a:off x="5200571" y="5467055"/>
              <a:ext cx="101662" cy="1386232"/>
            </a:xfrm>
            <a:custGeom>
              <a:avLst/>
              <a:gdLst>
                <a:gd name="T0" fmla="*/ 32 w 64"/>
                <a:gd name="T1" fmla="*/ 0 h 871"/>
                <a:gd name="T2" fmla="*/ 31 w 64"/>
                <a:gd name="T3" fmla="*/ 0 h 871"/>
                <a:gd name="T4" fmla="*/ 1 w 64"/>
                <a:gd name="T5" fmla="*/ 29 h 871"/>
                <a:gd name="T6" fmla="*/ 0 w 64"/>
                <a:gd name="T7" fmla="*/ 32 h 871"/>
                <a:gd name="T8" fmla="*/ 0 w 64"/>
                <a:gd name="T9" fmla="*/ 871 h 871"/>
                <a:gd name="T10" fmla="*/ 2 w 64"/>
                <a:gd name="T11" fmla="*/ 871 h 871"/>
                <a:gd name="T12" fmla="*/ 64 w 64"/>
                <a:gd name="T13" fmla="*/ 871 h 871"/>
                <a:gd name="T14" fmla="*/ 64 w 64"/>
                <a:gd name="T15" fmla="*/ 32 h 871"/>
                <a:gd name="T16" fmla="*/ 58 w 64"/>
                <a:gd name="T17" fmla="*/ 16 h 871"/>
                <a:gd name="T18" fmla="*/ 32 w 64"/>
                <a:gd name="T19"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871">
                  <a:moveTo>
                    <a:pt x="32" y="0"/>
                  </a:moveTo>
                  <a:cubicBezTo>
                    <a:pt x="32" y="0"/>
                    <a:pt x="32" y="0"/>
                    <a:pt x="31" y="0"/>
                  </a:cubicBezTo>
                  <a:cubicBezTo>
                    <a:pt x="9" y="1"/>
                    <a:pt x="2" y="22"/>
                    <a:pt x="1" y="29"/>
                  </a:cubicBezTo>
                  <a:cubicBezTo>
                    <a:pt x="1" y="31"/>
                    <a:pt x="0" y="32"/>
                    <a:pt x="0" y="32"/>
                  </a:cubicBezTo>
                  <a:cubicBezTo>
                    <a:pt x="0" y="871"/>
                    <a:pt x="0" y="871"/>
                    <a:pt x="0" y="871"/>
                  </a:cubicBezTo>
                  <a:cubicBezTo>
                    <a:pt x="2" y="871"/>
                    <a:pt x="2" y="871"/>
                    <a:pt x="2" y="871"/>
                  </a:cubicBezTo>
                  <a:cubicBezTo>
                    <a:pt x="64" y="871"/>
                    <a:pt x="64" y="871"/>
                    <a:pt x="64" y="871"/>
                  </a:cubicBezTo>
                  <a:cubicBezTo>
                    <a:pt x="64" y="32"/>
                    <a:pt x="64" y="32"/>
                    <a:pt x="64" y="32"/>
                  </a:cubicBezTo>
                  <a:cubicBezTo>
                    <a:pt x="64" y="32"/>
                    <a:pt x="62" y="24"/>
                    <a:pt x="58" y="16"/>
                  </a:cubicBezTo>
                  <a:cubicBezTo>
                    <a:pt x="53" y="8"/>
                    <a:pt x="45" y="0"/>
                    <a:pt x="32" y="0"/>
                  </a:cubicBezTo>
                </a:path>
              </a:pathLst>
            </a:custGeom>
            <a:solidFill>
              <a:srgbClr val="00A39E"/>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30" name="Freeform 39"/>
            <p:cNvSpPr>
              <a:spLocks/>
            </p:cNvSpPr>
            <p:nvPr/>
          </p:nvSpPr>
          <p:spPr bwMode="auto">
            <a:xfrm>
              <a:off x="5143344" y="5038865"/>
              <a:ext cx="65306" cy="184472"/>
            </a:xfrm>
            <a:custGeom>
              <a:avLst/>
              <a:gdLst>
                <a:gd name="T0" fmla="*/ 7 w 41"/>
                <a:gd name="T1" fmla="*/ 0 h 116"/>
                <a:gd name="T2" fmla="*/ 0 w 41"/>
                <a:gd name="T3" fmla="*/ 0 h 116"/>
                <a:gd name="T4" fmla="*/ 0 w 41"/>
                <a:gd name="T5" fmla="*/ 116 h 116"/>
                <a:gd name="T6" fmla="*/ 6 w 41"/>
                <a:gd name="T7" fmla="*/ 116 h 116"/>
                <a:gd name="T8" fmla="*/ 41 w 41"/>
                <a:gd name="T9" fmla="*/ 113 h 116"/>
                <a:gd name="T10" fmla="*/ 41 w 41"/>
                <a:gd name="T11" fmla="*/ 113 h 116"/>
                <a:gd name="T12" fmla="*/ 7 w 41"/>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1" h="116">
                  <a:moveTo>
                    <a:pt x="7" y="0"/>
                  </a:moveTo>
                  <a:cubicBezTo>
                    <a:pt x="0" y="0"/>
                    <a:pt x="0" y="0"/>
                    <a:pt x="0" y="0"/>
                  </a:cubicBezTo>
                  <a:cubicBezTo>
                    <a:pt x="0" y="116"/>
                    <a:pt x="0" y="116"/>
                    <a:pt x="0" y="116"/>
                  </a:cubicBezTo>
                  <a:cubicBezTo>
                    <a:pt x="2" y="116"/>
                    <a:pt x="4" y="116"/>
                    <a:pt x="6" y="116"/>
                  </a:cubicBezTo>
                  <a:cubicBezTo>
                    <a:pt x="16" y="116"/>
                    <a:pt x="28" y="115"/>
                    <a:pt x="41" y="113"/>
                  </a:cubicBezTo>
                  <a:cubicBezTo>
                    <a:pt x="41" y="113"/>
                    <a:pt x="41" y="113"/>
                    <a:pt x="41" y="113"/>
                  </a:cubicBezTo>
                  <a:cubicBezTo>
                    <a:pt x="7" y="0"/>
                    <a:pt x="7" y="0"/>
                    <a:pt x="7" y="0"/>
                  </a:cubicBezTo>
                </a:path>
              </a:pathLst>
            </a:custGeom>
            <a:solidFill>
              <a:srgbClr val="00A39E"/>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grpSp>
      <p:grpSp>
        <p:nvGrpSpPr>
          <p:cNvPr id="331" name="Group 4"/>
          <p:cNvGrpSpPr/>
          <p:nvPr userDrawn="1"/>
        </p:nvGrpSpPr>
        <p:grpSpPr>
          <a:xfrm rot="10800000" flipV="1">
            <a:off x="3991938" y="6225655"/>
            <a:ext cx="412599" cy="1502706"/>
            <a:chOff x="5502862" y="5355294"/>
            <a:chExt cx="412706" cy="1502706"/>
          </a:xfrm>
        </p:grpSpPr>
        <p:sp>
          <p:nvSpPr>
            <p:cNvPr id="332" name="Freeform 23"/>
            <p:cNvSpPr>
              <a:spLocks/>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33" name="Freeform 24"/>
            <p:cNvSpPr>
              <a:spLocks/>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34" name="Freeform 25"/>
            <p:cNvSpPr>
              <a:spLocks/>
            </p:cNvSpPr>
            <p:nvPr/>
          </p:nvSpPr>
          <p:spPr bwMode="auto">
            <a:xfrm>
              <a:off x="5601831" y="5786851"/>
              <a:ext cx="125899" cy="1068456"/>
            </a:xfrm>
            <a:custGeom>
              <a:avLst/>
              <a:gdLst>
                <a:gd name="T0" fmla="*/ 79 w 79"/>
                <a:gd name="T1" fmla="*/ 671 h 671"/>
                <a:gd name="T2" fmla="*/ 0 w 79"/>
                <a:gd name="T3" fmla="*/ 671 h 671"/>
                <a:gd name="T4" fmla="*/ 0 w 79"/>
                <a:gd name="T5" fmla="*/ 32 h 671"/>
                <a:gd name="T6" fmla="*/ 38 w 79"/>
                <a:gd name="T7" fmla="*/ 1 h 671"/>
                <a:gd name="T8" fmla="*/ 79 w 79"/>
                <a:gd name="T9" fmla="*/ 32 h 671"/>
                <a:gd name="T10" fmla="*/ 79 w 79"/>
                <a:gd name="T11" fmla="*/ 671 h 671"/>
              </a:gdLst>
              <a:ahLst/>
              <a:cxnLst>
                <a:cxn ang="0">
                  <a:pos x="T0" y="T1"/>
                </a:cxn>
                <a:cxn ang="0">
                  <a:pos x="T2" y="T3"/>
                </a:cxn>
                <a:cxn ang="0">
                  <a:pos x="T4" y="T5"/>
                </a:cxn>
                <a:cxn ang="0">
                  <a:pos x="T6" y="T7"/>
                </a:cxn>
                <a:cxn ang="0">
                  <a:pos x="T8" y="T9"/>
                </a:cxn>
                <a:cxn ang="0">
                  <a:pos x="T10" y="T11"/>
                </a:cxn>
              </a:cxnLst>
              <a:rect l="0" t="0" r="r" b="b"/>
              <a:pathLst>
                <a:path w="79" h="671">
                  <a:moveTo>
                    <a:pt x="79" y="671"/>
                  </a:moveTo>
                  <a:cubicBezTo>
                    <a:pt x="0" y="671"/>
                    <a:pt x="0" y="671"/>
                    <a:pt x="0" y="671"/>
                  </a:cubicBezTo>
                  <a:cubicBezTo>
                    <a:pt x="0" y="32"/>
                    <a:pt x="0" y="32"/>
                    <a:pt x="0" y="32"/>
                  </a:cubicBezTo>
                  <a:cubicBezTo>
                    <a:pt x="0" y="32"/>
                    <a:pt x="5" y="1"/>
                    <a:pt x="38" y="1"/>
                  </a:cubicBezTo>
                  <a:cubicBezTo>
                    <a:pt x="72" y="0"/>
                    <a:pt x="79" y="32"/>
                    <a:pt x="79" y="32"/>
                  </a:cubicBezTo>
                  <a:cubicBezTo>
                    <a:pt x="79" y="671"/>
                    <a:pt x="79" y="671"/>
                    <a:pt x="79" y="671"/>
                  </a:cubicBezTo>
                </a:path>
              </a:pathLst>
            </a:custGeom>
            <a:solidFill>
              <a:srgbClr val="82B732">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35" name="Freeform 26"/>
            <p:cNvSpPr>
              <a:spLocks/>
            </p:cNvSpPr>
            <p:nvPr/>
          </p:nvSpPr>
          <p:spPr bwMode="auto">
            <a:xfrm>
              <a:off x="5724363"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B59B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36" name="Freeform 27"/>
            <p:cNvSpPr>
              <a:spLocks/>
            </p:cNvSpPr>
            <p:nvPr/>
          </p:nvSpPr>
          <p:spPr bwMode="auto">
            <a:xfrm>
              <a:off x="5502862"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82B732">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37" name="Freeform 28"/>
            <p:cNvSpPr>
              <a:spLocks/>
            </p:cNvSpPr>
            <p:nvPr/>
          </p:nvSpPr>
          <p:spPr bwMode="auto">
            <a:xfrm>
              <a:off x="5599811" y="5357314"/>
              <a:ext cx="130611" cy="189185"/>
            </a:xfrm>
            <a:custGeom>
              <a:avLst/>
              <a:gdLst>
                <a:gd name="T0" fmla="*/ 0 w 82"/>
                <a:gd name="T1" fmla="*/ 110 h 119"/>
                <a:gd name="T2" fmla="*/ 82 w 82"/>
                <a:gd name="T3" fmla="*/ 111 h 119"/>
                <a:gd name="T4" fmla="*/ 48 w 82"/>
                <a:gd name="T5" fmla="*/ 0 h 119"/>
                <a:gd name="T6" fmla="*/ 28 w 82"/>
                <a:gd name="T7" fmla="*/ 0 h 119"/>
                <a:gd name="T8" fmla="*/ 0 w 82"/>
                <a:gd name="T9" fmla="*/ 110 h 119"/>
              </a:gdLst>
              <a:ahLst/>
              <a:cxnLst>
                <a:cxn ang="0">
                  <a:pos x="T0" y="T1"/>
                </a:cxn>
                <a:cxn ang="0">
                  <a:pos x="T2" y="T3"/>
                </a:cxn>
                <a:cxn ang="0">
                  <a:pos x="T4" y="T5"/>
                </a:cxn>
                <a:cxn ang="0">
                  <a:pos x="T6" y="T7"/>
                </a:cxn>
                <a:cxn ang="0">
                  <a:pos x="T8" y="T9"/>
                </a:cxn>
              </a:cxnLst>
              <a:rect l="0" t="0" r="r" b="b"/>
              <a:pathLst>
                <a:path w="82" h="119">
                  <a:moveTo>
                    <a:pt x="0" y="110"/>
                  </a:moveTo>
                  <a:cubicBezTo>
                    <a:pt x="0" y="110"/>
                    <a:pt x="39" y="119"/>
                    <a:pt x="82" y="111"/>
                  </a:cubicBezTo>
                  <a:cubicBezTo>
                    <a:pt x="48" y="0"/>
                    <a:pt x="48" y="0"/>
                    <a:pt x="48" y="0"/>
                  </a:cubicBezTo>
                  <a:cubicBezTo>
                    <a:pt x="28" y="0"/>
                    <a:pt x="28" y="0"/>
                    <a:pt x="28" y="0"/>
                  </a:cubicBezTo>
                  <a:cubicBezTo>
                    <a:pt x="0" y="110"/>
                    <a:pt x="0" y="110"/>
                    <a:pt x="0" y="110"/>
                  </a:cubicBezTo>
                </a:path>
              </a:pathLst>
            </a:custGeom>
            <a:solidFill>
              <a:srgbClr val="82B732">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38" name="Freeform 40"/>
            <p:cNvSpPr>
              <a:spLocks/>
            </p:cNvSpPr>
            <p:nvPr/>
          </p:nvSpPr>
          <p:spPr bwMode="auto">
            <a:xfrm>
              <a:off x="5665117" y="5355294"/>
              <a:ext cx="250451" cy="1502706"/>
            </a:xfrm>
            <a:custGeom>
              <a:avLst/>
              <a:gdLst>
                <a:gd name="T0" fmla="*/ 34 w 157"/>
                <a:gd name="T1" fmla="*/ 0 h 944"/>
                <a:gd name="T2" fmla="*/ 0 w 157"/>
                <a:gd name="T3" fmla="*/ 1 h 944"/>
                <a:gd name="T4" fmla="*/ 0 w 157"/>
                <a:gd name="T5" fmla="*/ 1 h 944"/>
                <a:gd name="T6" fmla="*/ 7 w 157"/>
                <a:gd name="T7" fmla="*/ 1 h 944"/>
                <a:gd name="T8" fmla="*/ 41 w 157"/>
                <a:gd name="T9" fmla="*/ 112 h 944"/>
                <a:gd name="T10" fmla="*/ 40 w 157"/>
                <a:gd name="T11" fmla="*/ 113 h 944"/>
                <a:gd name="T12" fmla="*/ 95 w 157"/>
                <a:gd name="T13" fmla="*/ 284 h 944"/>
                <a:gd name="T14" fmla="*/ 94 w 157"/>
                <a:gd name="T15" fmla="*/ 286 h 944"/>
                <a:gd name="T16" fmla="*/ 100 w 157"/>
                <a:gd name="T17" fmla="*/ 301 h 944"/>
                <a:gd name="T18" fmla="*/ 100 w 157"/>
                <a:gd name="T19" fmla="*/ 941 h 944"/>
                <a:gd name="T20" fmla="*/ 39 w 157"/>
                <a:gd name="T21" fmla="*/ 941 h 944"/>
                <a:gd name="T22" fmla="*/ 39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7" y="1"/>
                    <a:pt x="7" y="1"/>
                    <a:pt x="7" y="1"/>
                  </a:cubicBezTo>
                  <a:cubicBezTo>
                    <a:pt x="41" y="112"/>
                    <a:pt x="41" y="112"/>
                    <a:pt x="41" y="112"/>
                  </a:cubicBezTo>
                  <a:cubicBezTo>
                    <a:pt x="41" y="112"/>
                    <a:pt x="41" y="113"/>
                    <a:pt x="40" y="113"/>
                  </a:cubicBezTo>
                  <a:cubicBezTo>
                    <a:pt x="95" y="284"/>
                    <a:pt x="95" y="284"/>
                    <a:pt x="95" y="284"/>
                  </a:cubicBezTo>
                  <a:cubicBezTo>
                    <a:pt x="94" y="286"/>
                    <a:pt x="94" y="286"/>
                    <a:pt x="94" y="286"/>
                  </a:cubicBezTo>
                  <a:cubicBezTo>
                    <a:pt x="98" y="293"/>
                    <a:pt x="100" y="301"/>
                    <a:pt x="100" y="301"/>
                  </a:cubicBezTo>
                  <a:cubicBezTo>
                    <a:pt x="100" y="941"/>
                    <a:pt x="100" y="941"/>
                    <a:pt x="100" y="941"/>
                  </a:cubicBezTo>
                  <a:cubicBezTo>
                    <a:pt x="39" y="941"/>
                    <a:pt x="39" y="941"/>
                    <a:pt x="39" y="941"/>
                  </a:cubicBezTo>
                  <a:cubicBezTo>
                    <a:pt x="39" y="942"/>
                    <a:pt x="39" y="942"/>
                    <a:pt x="39"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39" name="Freeform 41"/>
            <p:cNvSpPr>
              <a:spLocks/>
            </p:cNvSpPr>
            <p:nvPr/>
          </p:nvSpPr>
          <p:spPr bwMode="auto">
            <a:xfrm>
              <a:off x="5665117" y="5535727"/>
              <a:ext cx="151482" cy="295559"/>
            </a:xfrm>
            <a:custGeom>
              <a:avLst/>
              <a:gdLst>
                <a:gd name="T0" fmla="*/ 40 w 95"/>
                <a:gd name="T1" fmla="*/ 0 h 186"/>
                <a:gd name="T2" fmla="*/ 6 w 95"/>
                <a:gd name="T3" fmla="*/ 2 h 186"/>
                <a:gd name="T4" fmla="*/ 0 w 95"/>
                <a:gd name="T5" fmla="*/ 2 h 186"/>
                <a:gd name="T6" fmla="*/ 0 w 95"/>
                <a:gd name="T7" fmla="*/ 159 h 186"/>
                <a:gd name="T8" fmla="*/ 37 w 95"/>
                <a:gd name="T9" fmla="*/ 186 h 186"/>
                <a:gd name="T10" fmla="*/ 68 w 95"/>
                <a:gd name="T11" fmla="*/ 156 h 186"/>
                <a:gd name="T12" fmla="*/ 68 w 95"/>
                <a:gd name="T13" fmla="*/ 156 h 186"/>
                <a:gd name="T14" fmla="*/ 94 w 95"/>
                <a:gd name="T15" fmla="*/ 173 h 186"/>
                <a:gd name="T16" fmla="*/ 95 w 95"/>
                <a:gd name="T17" fmla="*/ 171 h 186"/>
                <a:gd name="T18" fmla="*/ 40 w 95"/>
                <a:gd name="T19"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186">
                  <a:moveTo>
                    <a:pt x="40" y="0"/>
                  </a:moveTo>
                  <a:cubicBezTo>
                    <a:pt x="28" y="2"/>
                    <a:pt x="16" y="2"/>
                    <a:pt x="6" y="2"/>
                  </a:cubicBezTo>
                  <a:cubicBezTo>
                    <a:pt x="4" y="2"/>
                    <a:pt x="2" y="2"/>
                    <a:pt x="0" y="2"/>
                  </a:cubicBezTo>
                  <a:cubicBezTo>
                    <a:pt x="0" y="159"/>
                    <a:pt x="0" y="159"/>
                    <a:pt x="0" y="159"/>
                  </a:cubicBezTo>
                  <a:cubicBezTo>
                    <a:pt x="24" y="159"/>
                    <a:pt x="34" y="177"/>
                    <a:pt x="37" y="186"/>
                  </a:cubicBezTo>
                  <a:cubicBezTo>
                    <a:pt x="39" y="179"/>
                    <a:pt x="45" y="157"/>
                    <a:pt x="68" y="156"/>
                  </a:cubicBezTo>
                  <a:cubicBezTo>
                    <a:pt x="68" y="156"/>
                    <a:pt x="68" y="156"/>
                    <a:pt x="68" y="156"/>
                  </a:cubicBezTo>
                  <a:cubicBezTo>
                    <a:pt x="82" y="156"/>
                    <a:pt x="89" y="165"/>
                    <a:pt x="94" y="173"/>
                  </a:cubicBezTo>
                  <a:cubicBezTo>
                    <a:pt x="95" y="171"/>
                    <a:pt x="95" y="171"/>
                    <a:pt x="95" y="171"/>
                  </a:cubicBezTo>
                  <a:cubicBezTo>
                    <a:pt x="40" y="0"/>
                    <a:pt x="40" y="0"/>
                    <a:pt x="40"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40" name="Freeform 42"/>
            <p:cNvSpPr>
              <a:spLocks/>
            </p:cNvSpPr>
            <p:nvPr/>
          </p:nvSpPr>
          <p:spPr bwMode="auto">
            <a:xfrm>
              <a:off x="5679185" y="5788871"/>
              <a:ext cx="62613" cy="1066436"/>
            </a:xfrm>
            <a:custGeom>
              <a:avLst/>
              <a:gdLst>
                <a:gd name="T0" fmla="*/ 0 w 39"/>
                <a:gd name="T1" fmla="*/ 0 h 670"/>
                <a:gd name="T2" fmla="*/ 0 w 39"/>
                <a:gd name="T3" fmla="*/ 670 h 670"/>
                <a:gd name="T4" fmla="*/ 39 w 39"/>
                <a:gd name="T5" fmla="*/ 670 h 670"/>
                <a:gd name="T6" fmla="*/ 39 w 39"/>
                <a:gd name="T7" fmla="*/ 669 h 670"/>
                <a:gd name="T8" fmla="*/ 37 w 39"/>
                <a:gd name="T9" fmla="*/ 669 h 670"/>
                <a:gd name="T10" fmla="*/ 37 w 39"/>
                <a:gd name="T11" fmla="*/ 29 h 670"/>
                <a:gd name="T12" fmla="*/ 37 w 39"/>
                <a:gd name="T13" fmla="*/ 27 h 670"/>
                <a:gd name="T14" fmla="*/ 0 w 39"/>
                <a:gd name="T15" fmla="*/ 0 h 6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670">
                  <a:moveTo>
                    <a:pt x="0" y="0"/>
                  </a:moveTo>
                  <a:cubicBezTo>
                    <a:pt x="0" y="670"/>
                    <a:pt x="0" y="670"/>
                    <a:pt x="0" y="670"/>
                  </a:cubicBezTo>
                  <a:cubicBezTo>
                    <a:pt x="39" y="670"/>
                    <a:pt x="39" y="670"/>
                    <a:pt x="39" y="670"/>
                  </a:cubicBezTo>
                  <a:cubicBezTo>
                    <a:pt x="39" y="669"/>
                    <a:pt x="39" y="669"/>
                    <a:pt x="39" y="669"/>
                  </a:cubicBezTo>
                  <a:cubicBezTo>
                    <a:pt x="37" y="669"/>
                    <a:pt x="37" y="669"/>
                    <a:pt x="37" y="669"/>
                  </a:cubicBezTo>
                  <a:cubicBezTo>
                    <a:pt x="37" y="29"/>
                    <a:pt x="37" y="29"/>
                    <a:pt x="37" y="29"/>
                  </a:cubicBezTo>
                  <a:cubicBezTo>
                    <a:pt x="37" y="29"/>
                    <a:pt x="37" y="28"/>
                    <a:pt x="37" y="27"/>
                  </a:cubicBezTo>
                  <a:cubicBezTo>
                    <a:pt x="34" y="18"/>
                    <a:pt x="24" y="0"/>
                    <a:pt x="0" y="0"/>
                  </a:cubicBezTo>
                </a:path>
              </a:pathLst>
            </a:custGeom>
            <a:solidFill>
              <a:srgbClr val="82B73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41" name="Freeform 43"/>
            <p:cNvSpPr>
              <a:spLocks/>
            </p:cNvSpPr>
            <p:nvPr/>
          </p:nvSpPr>
          <p:spPr bwMode="auto">
            <a:xfrm>
              <a:off x="5724363"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2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2" y="672"/>
                    <a:pt x="2" y="672"/>
                    <a:pt x="2"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82B73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42" name="Freeform 44"/>
            <p:cNvSpPr>
              <a:spLocks/>
            </p:cNvSpPr>
            <p:nvPr/>
          </p:nvSpPr>
          <p:spPr bwMode="auto">
            <a:xfrm>
              <a:off x="5665117" y="5357314"/>
              <a:ext cx="65306" cy="181106"/>
            </a:xfrm>
            <a:custGeom>
              <a:avLst/>
              <a:gdLst>
                <a:gd name="T0" fmla="*/ 7 w 41"/>
                <a:gd name="T1" fmla="*/ 0 h 114"/>
                <a:gd name="T2" fmla="*/ 0 w 41"/>
                <a:gd name="T3" fmla="*/ 0 h 114"/>
                <a:gd name="T4" fmla="*/ 0 w 41"/>
                <a:gd name="T5" fmla="*/ 114 h 114"/>
                <a:gd name="T6" fmla="*/ 6 w 41"/>
                <a:gd name="T7" fmla="*/ 114 h 114"/>
                <a:gd name="T8" fmla="*/ 40 w 41"/>
                <a:gd name="T9" fmla="*/ 112 h 114"/>
                <a:gd name="T10" fmla="*/ 41 w 41"/>
                <a:gd name="T11" fmla="*/ 111 h 114"/>
                <a:gd name="T12" fmla="*/ 7 w 41"/>
                <a:gd name="T13" fmla="*/ 0 h 114"/>
              </a:gdLst>
              <a:ahLst/>
              <a:cxnLst>
                <a:cxn ang="0">
                  <a:pos x="T0" y="T1"/>
                </a:cxn>
                <a:cxn ang="0">
                  <a:pos x="T2" y="T3"/>
                </a:cxn>
                <a:cxn ang="0">
                  <a:pos x="T4" y="T5"/>
                </a:cxn>
                <a:cxn ang="0">
                  <a:pos x="T6" y="T7"/>
                </a:cxn>
                <a:cxn ang="0">
                  <a:pos x="T8" y="T9"/>
                </a:cxn>
                <a:cxn ang="0">
                  <a:pos x="T10" y="T11"/>
                </a:cxn>
                <a:cxn ang="0">
                  <a:pos x="T12" y="T13"/>
                </a:cxn>
              </a:cxnLst>
              <a:rect l="0" t="0" r="r" b="b"/>
              <a:pathLst>
                <a:path w="41" h="114">
                  <a:moveTo>
                    <a:pt x="7" y="0"/>
                  </a:moveTo>
                  <a:cubicBezTo>
                    <a:pt x="0" y="0"/>
                    <a:pt x="0" y="0"/>
                    <a:pt x="0" y="0"/>
                  </a:cubicBezTo>
                  <a:cubicBezTo>
                    <a:pt x="0" y="114"/>
                    <a:pt x="0" y="114"/>
                    <a:pt x="0" y="114"/>
                  </a:cubicBezTo>
                  <a:cubicBezTo>
                    <a:pt x="2" y="114"/>
                    <a:pt x="4" y="114"/>
                    <a:pt x="6" y="114"/>
                  </a:cubicBezTo>
                  <a:cubicBezTo>
                    <a:pt x="16" y="114"/>
                    <a:pt x="28" y="114"/>
                    <a:pt x="40" y="112"/>
                  </a:cubicBezTo>
                  <a:cubicBezTo>
                    <a:pt x="41" y="112"/>
                    <a:pt x="41" y="111"/>
                    <a:pt x="41" y="111"/>
                  </a:cubicBezTo>
                  <a:cubicBezTo>
                    <a:pt x="7" y="0"/>
                    <a:pt x="7" y="0"/>
                    <a:pt x="7" y="0"/>
                  </a:cubicBezTo>
                </a:path>
              </a:pathLst>
            </a:custGeom>
            <a:solidFill>
              <a:srgbClr val="82B73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grpSp>
      <p:grpSp>
        <p:nvGrpSpPr>
          <p:cNvPr id="343" name="Group 7"/>
          <p:cNvGrpSpPr/>
          <p:nvPr userDrawn="1"/>
        </p:nvGrpSpPr>
        <p:grpSpPr>
          <a:xfrm rot="10800000" flipV="1">
            <a:off x="2803964" y="6225655"/>
            <a:ext cx="407214" cy="1502706"/>
            <a:chOff x="6959786" y="5355294"/>
            <a:chExt cx="407320" cy="1502706"/>
          </a:xfrm>
        </p:grpSpPr>
        <p:sp>
          <p:nvSpPr>
            <p:cNvPr id="344" name="Freeform 17"/>
            <p:cNvSpPr>
              <a:spLocks/>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45" name="Freeform 18"/>
            <p:cNvSpPr>
              <a:spLocks/>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46" name="Freeform 19"/>
            <p:cNvSpPr>
              <a:spLocks/>
            </p:cNvSpPr>
            <p:nvPr/>
          </p:nvSpPr>
          <p:spPr bwMode="auto">
            <a:xfrm>
              <a:off x="7058755" y="5786851"/>
              <a:ext cx="123879" cy="1068456"/>
            </a:xfrm>
            <a:custGeom>
              <a:avLst/>
              <a:gdLst>
                <a:gd name="T0" fmla="*/ 78 w 78"/>
                <a:gd name="T1" fmla="*/ 671 h 671"/>
                <a:gd name="T2" fmla="*/ 0 w 78"/>
                <a:gd name="T3" fmla="*/ 671 h 671"/>
                <a:gd name="T4" fmla="*/ 0 w 78"/>
                <a:gd name="T5" fmla="*/ 32 h 671"/>
                <a:gd name="T6" fmla="*/ 38 w 78"/>
                <a:gd name="T7" fmla="*/ 1 h 671"/>
                <a:gd name="T8" fmla="*/ 78 w 78"/>
                <a:gd name="T9" fmla="*/ 32 h 671"/>
                <a:gd name="T10" fmla="*/ 78 w 78"/>
                <a:gd name="T11" fmla="*/ 671 h 671"/>
              </a:gdLst>
              <a:ahLst/>
              <a:cxnLst>
                <a:cxn ang="0">
                  <a:pos x="T0" y="T1"/>
                </a:cxn>
                <a:cxn ang="0">
                  <a:pos x="T2" y="T3"/>
                </a:cxn>
                <a:cxn ang="0">
                  <a:pos x="T4" y="T5"/>
                </a:cxn>
                <a:cxn ang="0">
                  <a:pos x="T6" y="T7"/>
                </a:cxn>
                <a:cxn ang="0">
                  <a:pos x="T8" y="T9"/>
                </a:cxn>
                <a:cxn ang="0">
                  <a:pos x="T10" y="T11"/>
                </a:cxn>
              </a:cxnLst>
              <a:rect l="0" t="0" r="r" b="b"/>
              <a:pathLst>
                <a:path w="78" h="671">
                  <a:moveTo>
                    <a:pt x="78" y="671"/>
                  </a:moveTo>
                  <a:cubicBezTo>
                    <a:pt x="0" y="671"/>
                    <a:pt x="0" y="671"/>
                    <a:pt x="0" y="671"/>
                  </a:cubicBezTo>
                  <a:cubicBezTo>
                    <a:pt x="0" y="32"/>
                    <a:pt x="0" y="32"/>
                    <a:pt x="0" y="32"/>
                  </a:cubicBezTo>
                  <a:cubicBezTo>
                    <a:pt x="0" y="32"/>
                    <a:pt x="4" y="1"/>
                    <a:pt x="38" y="1"/>
                  </a:cubicBezTo>
                  <a:cubicBezTo>
                    <a:pt x="72" y="0"/>
                    <a:pt x="78" y="32"/>
                    <a:pt x="78" y="32"/>
                  </a:cubicBezTo>
                  <a:cubicBezTo>
                    <a:pt x="78" y="671"/>
                    <a:pt x="78" y="671"/>
                    <a:pt x="78" y="671"/>
                  </a:cubicBezTo>
                </a:path>
              </a:pathLst>
            </a:custGeom>
            <a:solidFill>
              <a:srgbClr val="44546A">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47" name="Freeform 20"/>
            <p:cNvSpPr>
              <a:spLocks/>
            </p:cNvSpPr>
            <p:nvPr/>
          </p:nvSpPr>
          <p:spPr bwMode="auto">
            <a:xfrm>
              <a:off x="7181287"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F778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48" name="Freeform 21"/>
            <p:cNvSpPr>
              <a:spLocks/>
            </p:cNvSpPr>
            <p:nvPr/>
          </p:nvSpPr>
          <p:spPr bwMode="auto">
            <a:xfrm>
              <a:off x="6959786"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44546A">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49" name="Freeform 22"/>
            <p:cNvSpPr>
              <a:spLocks/>
            </p:cNvSpPr>
            <p:nvPr/>
          </p:nvSpPr>
          <p:spPr bwMode="auto">
            <a:xfrm>
              <a:off x="7056735" y="5357314"/>
              <a:ext cx="130611" cy="191204"/>
            </a:xfrm>
            <a:custGeom>
              <a:avLst/>
              <a:gdLst>
                <a:gd name="T0" fmla="*/ 0 w 82"/>
                <a:gd name="T1" fmla="*/ 110 h 120"/>
                <a:gd name="T2" fmla="*/ 82 w 82"/>
                <a:gd name="T3" fmla="*/ 112 h 120"/>
                <a:gd name="T4" fmla="*/ 48 w 82"/>
                <a:gd name="T5" fmla="*/ 0 h 120"/>
                <a:gd name="T6" fmla="*/ 28 w 82"/>
                <a:gd name="T7" fmla="*/ 0 h 120"/>
                <a:gd name="T8" fmla="*/ 0 w 82"/>
                <a:gd name="T9" fmla="*/ 110 h 120"/>
              </a:gdLst>
              <a:ahLst/>
              <a:cxnLst>
                <a:cxn ang="0">
                  <a:pos x="T0" y="T1"/>
                </a:cxn>
                <a:cxn ang="0">
                  <a:pos x="T2" y="T3"/>
                </a:cxn>
                <a:cxn ang="0">
                  <a:pos x="T4" y="T5"/>
                </a:cxn>
                <a:cxn ang="0">
                  <a:pos x="T6" y="T7"/>
                </a:cxn>
                <a:cxn ang="0">
                  <a:pos x="T8" y="T9"/>
                </a:cxn>
              </a:cxnLst>
              <a:rect l="0" t="0" r="r" b="b"/>
              <a:pathLst>
                <a:path w="82" h="120">
                  <a:moveTo>
                    <a:pt x="0" y="110"/>
                  </a:moveTo>
                  <a:cubicBezTo>
                    <a:pt x="0" y="110"/>
                    <a:pt x="39" y="120"/>
                    <a:pt x="82" y="112"/>
                  </a:cubicBezTo>
                  <a:cubicBezTo>
                    <a:pt x="48" y="0"/>
                    <a:pt x="48" y="0"/>
                    <a:pt x="48" y="0"/>
                  </a:cubicBezTo>
                  <a:cubicBezTo>
                    <a:pt x="28" y="0"/>
                    <a:pt x="28" y="0"/>
                    <a:pt x="28" y="0"/>
                  </a:cubicBezTo>
                  <a:cubicBezTo>
                    <a:pt x="0" y="110"/>
                    <a:pt x="0" y="110"/>
                    <a:pt x="0" y="110"/>
                  </a:cubicBezTo>
                </a:path>
              </a:pathLst>
            </a:custGeom>
            <a:solidFill>
              <a:srgbClr val="44546A">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50" name="Freeform 45"/>
            <p:cNvSpPr>
              <a:spLocks/>
            </p:cNvSpPr>
            <p:nvPr/>
          </p:nvSpPr>
          <p:spPr bwMode="auto">
            <a:xfrm>
              <a:off x="7117328" y="5355294"/>
              <a:ext cx="249778" cy="1502706"/>
            </a:xfrm>
            <a:custGeom>
              <a:avLst/>
              <a:gdLst>
                <a:gd name="T0" fmla="*/ 34 w 157"/>
                <a:gd name="T1" fmla="*/ 0 h 944"/>
                <a:gd name="T2" fmla="*/ 0 w 157"/>
                <a:gd name="T3" fmla="*/ 1 h 944"/>
                <a:gd name="T4" fmla="*/ 0 w 157"/>
                <a:gd name="T5" fmla="*/ 1 h 944"/>
                <a:gd name="T6" fmla="*/ 10 w 157"/>
                <a:gd name="T7" fmla="*/ 1 h 944"/>
                <a:gd name="T8" fmla="*/ 44 w 157"/>
                <a:gd name="T9" fmla="*/ 113 h 944"/>
                <a:gd name="T10" fmla="*/ 44 w 157"/>
                <a:gd name="T11" fmla="*/ 113 h 944"/>
                <a:gd name="T12" fmla="*/ 98 w 157"/>
                <a:gd name="T13" fmla="*/ 284 h 944"/>
                <a:gd name="T14" fmla="*/ 97 w 157"/>
                <a:gd name="T15" fmla="*/ 286 h 944"/>
                <a:gd name="T16" fmla="*/ 103 w 157"/>
                <a:gd name="T17" fmla="*/ 301 h 944"/>
                <a:gd name="T18" fmla="*/ 103 w 157"/>
                <a:gd name="T19" fmla="*/ 941 h 944"/>
                <a:gd name="T20" fmla="*/ 41 w 157"/>
                <a:gd name="T21" fmla="*/ 941 h 944"/>
                <a:gd name="T22" fmla="*/ 41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10" y="1"/>
                    <a:pt x="10" y="1"/>
                    <a:pt x="10" y="1"/>
                  </a:cubicBezTo>
                  <a:cubicBezTo>
                    <a:pt x="44" y="113"/>
                    <a:pt x="44" y="113"/>
                    <a:pt x="44" y="113"/>
                  </a:cubicBezTo>
                  <a:cubicBezTo>
                    <a:pt x="44" y="113"/>
                    <a:pt x="44" y="113"/>
                    <a:pt x="44" y="113"/>
                  </a:cubicBezTo>
                  <a:cubicBezTo>
                    <a:pt x="98" y="284"/>
                    <a:pt x="98" y="284"/>
                    <a:pt x="98" y="284"/>
                  </a:cubicBezTo>
                  <a:cubicBezTo>
                    <a:pt x="97" y="286"/>
                    <a:pt x="97" y="286"/>
                    <a:pt x="97" y="286"/>
                  </a:cubicBezTo>
                  <a:cubicBezTo>
                    <a:pt x="101" y="293"/>
                    <a:pt x="103" y="301"/>
                    <a:pt x="103" y="301"/>
                  </a:cubicBezTo>
                  <a:cubicBezTo>
                    <a:pt x="103" y="941"/>
                    <a:pt x="103" y="941"/>
                    <a:pt x="103" y="941"/>
                  </a:cubicBezTo>
                  <a:cubicBezTo>
                    <a:pt x="41" y="941"/>
                    <a:pt x="41" y="941"/>
                    <a:pt x="41" y="941"/>
                  </a:cubicBezTo>
                  <a:cubicBezTo>
                    <a:pt x="41" y="942"/>
                    <a:pt x="41" y="942"/>
                    <a:pt x="41"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51" name="Freeform 46"/>
            <p:cNvSpPr>
              <a:spLocks/>
            </p:cNvSpPr>
            <p:nvPr/>
          </p:nvSpPr>
          <p:spPr bwMode="auto">
            <a:xfrm>
              <a:off x="7117328" y="5535727"/>
              <a:ext cx="156195" cy="295559"/>
            </a:xfrm>
            <a:custGeom>
              <a:avLst/>
              <a:gdLst>
                <a:gd name="T0" fmla="*/ 44 w 98"/>
                <a:gd name="T1" fmla="*/ 0 h 186"/>
                <a:gd name="T2" fmla="*/ 9 w 98"/>
                <a:gd name="T3" fmla="*/ 3 h 186"/>
                <a:gd name="T4" fmla="*/ 0 w 98"/>
                <a:gd name="T5" fmla="*/ 3 h 186"/>
                <a:gd name="T6" fmla="*/ 0 w 98"/>
                <a:gd name="T7" fmla="*/ 159 h 186"/>
                <a:gd name="T8" fmla="*/ 1 w 98"/>
                <a:gd name="T9" fmla="*/ 159 h 186"/>
                <a:gd name="T10" fmla="*/ 2 w 98"/>
                <a:gd name="T11" fmla="*/ 159 h 186"/>
                <a:gd name="T12" fmla="*/ 40 w 98"/>
                <a:gd name="T13" fmla="*/ 186 h 186"/>
                <a:gd name="T14" fmla="*/ 71 w 98"/>
                <a:gd name="T15" fmla="*/ 156 h 186"/>
                <a:gd name="T16" fmla="*/ 71 w 98"/>
                <a:gd name="T17" fmla="*/ 156 h 186"/>
                <a:gd name="T18" fmla="*/ 97 w 98"/>
                <a:gd name="T19" fmla="*/ 173 h 186"/>
                <a:gd name="T20" fmla="*/ 98 w 98"/>
                <a:gd name="T21" fmla="*/ 171 h 186"/>
                <a:gd name="T22" fmla="*/ 44 w 98"/>
                <a:gd name="T23"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8" h="186">
                  <a:moveTo>
                    <a:pt x="44" y="0"/>
                  </a:moveTo>
                  <a:cubicBezTo>
                    <a:pt x="31" y="2"/>
                    <a:pt x="20" y="3"/>
                    <a:pt x="9" y="3"/>
                  </a:cubicBezTo>
                  <a:cubicBezTo>
                    <a:pt x="6" y="3"/>
                    <a:pt x="3" y="3"/>
                    <a:pt x="0" y="3"/>
                  </a:cubicBezTo>
                  <a:cubicBezTo>
                    <a:pt x="0" y="159"/>
                    <a:pt x="0" y="159"/>
                    <a:pt x="0" y="159"/>
                  </a:cubicBezTo>
                  <a:cubicBezTo>
                    <a:pt x="0" y="159"/>
                    <a:pt x="1" y="159"/>
                    <a:pt x="1" y="159"/>
                  </a:cubicBezTo>
                  <a:cubicBezTo>
                    <a:pt x="2" y="159"/>
                    <a:pt x="2" y="159"/>
                    <a:pt x="2" y="159"/>
                  </a:cubicBezTo>
                  <a:cubicBezTo>
                    <a:pt x="27" y="159"/>
                    <a:pt x="37" y="177"/>
                    <a:pt x="40" y="186"/>
                  </a:cubicBezTo>
                  <a:cubicBezTo>
                    <a:pt x="42" y="179"/>
                    <a:pt x="48" y="157"/>
                    <a:pt x="71" y="156"/>
                  </a:cubicBezTo>
                  <a:cubicBezTo>
                    <a:pt x="71" y="156"/>
                    <a:pt x="71" y="156"/>
                    <a:pt x="71" y="156"/>
                  </a:cubicBezTo>
                  <a:cubicBezTo>
                    <a:pt x="85" y="156"/>
                    <a:pt x="92" y="165"/>
                    <a:pt x="97" y="173"/>
                  </a:cubicBezTo>
                  <a:cubicBezTo>
                    <a:pt x="98" y="171"/>
                    <a:pt x="98" y="171"/>
                    <a:pt x="98" y="171"/>
                  </a:cubicBezTo>
                  <a:cubicBezTo>
                    <a:pt x="44" y="0"/>
                    <a:pt x="44" y="0"/>
                    <a:pt x="44"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52" name="Freeform 47"/>
            <p:cNvSpPr>
              <a:spLocks/>
            </p:cNvSpPr>
            <p:nvPr/>
          </p:nvSpPr>
          <p:spPr bwMode="auto">
            <a:xfrm>
              <a:off x="7117328" y="5788871"/>
              <a:ext cx="65306" cy="1066436"/>
            </a:xfrm>
            <a:custGeom>
              <a:avLst/>
              <a:gdLst>
                <a:gd name="T0" fmla="*/ 2 w 41"/>
                <a:gd name="T1" fmla="*/ 0 h 670"/>
                <a:gd name="T2" fmla="*/ 1 w 41"/>
                <a:gd name="T3" fmla="*/ 0 h 670"/>
                <a:gd name="T4" fmla="*/ 0 w 41"/>
                <a:gd name="T5" fmla="*/ 0 h 670"/>
                <a:gd name="T6" fmla="*/ 0 w 41"/>
                <a:gd name="T7" fmla="*/ 670 h 670"/>
                <a:gd name="T8" fmla="*/ 41 w 41"/>
                <a:gd name="T9" fmla="*/ 670 h 670"/>
                <a:gd name="T10" fmla="*/ 41 w 41"/>
                <a:gd name="T11" fmla="*/ 669 h 670"/>
                <a:gd name="T12" fmla="*/ 40 w 41"/>
                <a:gd name="T13" fmla="*/ 669 h 670"/>
                <a:gd name="T14" fmla="*/ 40 w 41"/>
                <a:gd name="T15" fmla="*/ 29 h 670"/>
                <a:gd name="T16" fmla="*/ 40 w 41"/>
                <a:gd name="T17" fmla="*/ 27 h 670"/>
                <a:gd name="T18" fmla="*/ 2 w 41"/>
                <a:gd name="T19" fmla="*/ 0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670">
                  <a:moveTo>
                    <a:pt x="2" y="0"/>
                  </a:moveTo>
                  <a:cubicBezTo>
                    <a:pt x="2" y="0"/>
                    <a:pt x="2" y="0"/>
                    <a:pt x="1" y="0"/>
                  </a:cubicBezTo>
                  <a:cubicBezTo>
                    <a:pt x="1" y="0"/>
                    <a:pt x="0" y="0"/>
                    <a:pt x="0" y="0"/>
                  </a:cubicBezTo>
                  <a:cubicBezTo>
                    <a:pt x="0" y="670"/>
                    <a:pt x="0" y="670"/>
                    <a:pt x="0" y="670"/>
                  </a:cubicBezTo>
                  <a:cubicBezTo>
                    <a:pt x="41" y="670"/>
                    <a:pt x="41" y="670"/>
                    <a:pt x="41" y="670"/>
                  </a:cubicBezTo>
                  <a:cubicBezTo>
                    <a:pt x="41" y="669"/>
                    <a:pt x="41" y="669"/>
                    <a:pt x="41" y="669"/>
                  </a:cubicBezTo>
                  <a:cubicBezTo>
                    <a:pt x="40" y="669"/>
                    <a:pt x="40" y="669"/>
                    <a:pt x="40" y="669"/>
                  </a:cubicBezTo>
                  <a:cubicBezTo>
                    <a:pt x="40" y="29"/>
                    <a:pt x="40" y="29"/>
                    <a:pt x="40" y="29"/>
                  </a:cubicBezTo>
                  <a:cubicBezTo>
                    <a:pt x="40" y="29"/>
                    <a:pt x="40" y="28"/>
                    <a:pt x="40" y="27"/>
                  </a:cubicBezTo>
                  <a:cubicBezTo>
                    <a:pt x="37" y="18"/>
                    <a:pt x="27" y="0"/>
                    <a:pt x="2" y="0"/>
                  </a:cubicBezTo>
                </a:path>
              </a:pathLst>
            </a:custGeom>
            <a:solidFill>
              <a:srgbClr val="44546A"/>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53" name="Freeform 48"/>
            <p:cNvSpPr>
              <a:spLocks/>
            </p:cNvSpPr>
            <p:nvPr/>
          </p:nvSpPr>
          <p:spPr bwMode="auto">
            <a:xfrm>
              <a:off x="7181287"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1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1" y="672"/>
                    <a:pt x="1" y="672"/>
                    <a:pt x="1"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44546A"/>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54" name="Freeform 49"/>
            <p:cNvSpPr>
              <a:spLocks/>
            </p:cNvSpPr>
            <p:nvPr/>
          </p:nvSpPr>
          <p:spPr bwMode="auto">
            <a:xfrm>
              <a:off x="7117328" y="5357314"/>
              <a:ext cx="70019" cy="183125"/>
            </a:xfrm>
            <a:custGeom>
              <a:avLst/>
              <a:gdLst>
                <a:gd name="T0" fmla="*/ 10 w 44"/>
                <a:gd name="T1" fmla="*/ 0 h 115"/>
                <a:gd name="T2" fmla="*/ 0 w 44"/>
                <a:gd name="T3" fmla="*/ 0 h 115"/>
                <a:gd name="T4" fmla="*/ 0 w 44"/>
                <a:gd name="T5" fmla="*/ 115 h 115"/>
                <a:gd name="T6" fmla="*/ 9 w 44"/>
                <a:gd name="T7" fmla="*/ 115 h 115"/>
                <a:gd name="T8" fmla="*/ 44 w 44"/>
                <a:gd name="T9" fmla="*/ 112 h 115"/>
                <a:gd name="T10" fmla="*/ 44 w 44"/>
                <a:gd name="T11" fmla="*/ 112 h 115"/>
                <a:gd name="T12" fmla="*/ 10 w 44"/>
                <a:gd name="T13" fmla="*/ 0 h 115"/>
              </a:gdLst>
              <a:ahLst/>
              <a:cxnLst>
                <a:cxn ang="0">
                  <a:pos x="T0" y="T1"/>
                </a:cxn>
                <a:cxn ang="0">
                  <a:pos x="T2" y="T3"/>
                </a:cxn>
                <a:cxn ang="0">
                  <a:pos x="T4" y="T5"/>
                </a:cxn>
                <a:cxn ang="0">
                  <a:pos x="T6" y="T7"/>
                </a:cxn>
                <a:cxn ang="0">
                  <a:pos x="T8" y="T9"/>
                </a:cxn>
                <a:cxn ang="0">
                  <a:pos x="T10" y="T11"/>
                </a:cxn>
                <a:cxn ang="0">
                  <a:pos x="T12" y="T13"/>
                </a:cxn>
              </a:cxnLst>
              <a:rect l="0" t="0" r="r" b="b"/>
              <a:pathLst>
                <a:path w="44" h="115">
                  <a:moveTo>
                    <a:pt x="10" y="0"/>
                  </a:moveTo>
                  <a:cubicBezTo>
                    <a:pt x="0" y="0"/>
                    <a:pt x="0" y="0"/>
                    <a:pt x="0" y="0"/>
                  </a:cubicBezTo>
                  <a:cubicBezTo>
                    <a:pt x="0" y="115"/>
                    <a:pt x="0" y="115"/>
                    <a:pt x="0" y="115"/>
                  </a:cubicBezTo>
                  <a:cubicBezTo>
                    <a:pt x="3" y="115"/>
                    <a:pt x="6" y="115"/>
                    <a:pt x="9" y="115"/>
                  </a:cubicBezTo>
                  <a:cubicBezTo>
                    <a:pt x="20" y="115"/>
                    <a:pt x="31" y="114"/>
                    <a:pt x="44" y="112"/>
                  </a:cubicBezTo>
                  <a:cubicBezTo>
                    <a:pt x="44" y="112"/>
                    <a:pt x="44" y="112"/>
                    <a:pt x="44" y="112"/>
                  </a:cubicBezTo>
                  <a:cubicBezTo>
                    <a:pt x="10" y="0"/>
                    <a:pt x="10" y="0"/>
                    <a:pt x="10" y="0"/>
                  </a:cubicBezTo>
                </a:path>
              </a:pathLst>
            </a:custGeom>
            <a:solidFill>
              <a:srgbClr val="44546A"/>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grpSp>
      <p:grpSp>
        <p:nvGrpSpPr>
          <p:cNvPr id="355" name="Group 5"/>
          <p:cNvGrpSpPr/>
          <p:nvPr userDrawn="1"/>
        </p:nvGrpSpPr>
        <p:grpSpPr>
          <a:xfrm rot="10800000" flipV="1">
            <a:off x="3368349" y="6225655"/>
            <a:ext cx="403847" cy="2167807"/>
            <a:chOff x="6007804" y="4266641"/>
            <a:chExt cx="403952" cy="2588666"/>
          </a:xfrm>
        </p:grpSpPr>
        <p:sp>
          <p:nvSpPr>
            <p:cNvPr id="356" name="Freeform 29"/>
            <p:cNvSpPr>
              <a:spLocks/>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57" name="Freeform 30"/>
            <p:cNvSpPr>
              <a:spLocks/>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58" name="Freeform 31"/>
            <p:cNvSpPr>
              <a:spLocks/>
            </p:cNvSpPr>
            <p:nvPr/>
          </p:nvSpPr>
          <p:spPr bwMode="auto">
            <a:xfrm>
              <a:off x="6104752" y="4694831"/>
              <a:ext cx="125899" cy="2160476"/>
            </a:xfrm>
            <a:custGeom>
              <a:avLst/>
              <a:gdLst>
                <a:gd name="T0" fmla="*/ 79 w 79"/>
                <a:gd name="T1" fmla="*/ 1357 h 1357"/>
                <a:gd name="T2" fmla="*/ 0 w 79"/>
                <a:gd name="T3" fmla="*/ 1357 h 1357"/>
                <a:gd name="T4" fmla="*/ 0 w 79"/>
                <a:gd name="T5" fmla="*/ 32 h 1357"/>
                <a:gd name="T6" fmla="*/ 39 w 79"/>
                <a:gd name="T7" fmla="*/ 1 h 1357"/>
                <a:gd name="T8" fmla="*/ 79 w 79"/>
                <a:gd name="T9" fmla="*/ 32 h 1357"/>
                <a:gd name="T10" fmla="*/ 79 w 79"/>
                <a:gd name="T11" fmla="*/ 1357 h 1357"/>
              </a:gdLst>
              <a:ahLst/>
              <a:cxnLst>
                <a:cxn ang="0">
                  <a:pos x="T0" y="T1"/>
                </a:cxn>
                <a:cxn ang="0">
                  <a:pos x="T2" y="T3"/>
                </a:cxn>
                <a:cxn ang="0">
                  <a:pos x="T4" y="T5"/>
                </a:cxn>
                <a:cxn ang="0">
                  <a:pos x="T6" y="T7"/>
                </a:cxn>
                <a:cxn ang="0">
                  <a:pos x="T8" y="T9"/>
                </a:cxn>
                <a:cxn ang="0">
                  <a:pos x="T10" y="T11"/>
                </a:cxn>
              </a:cxnLst>
              <a:rect l="0" t="0" r="r" b="b"/>
              <a:pathLst>
                <a:path w="79" h="1357">
                  <a:moveTo>
                    <a:pt x="79" y="1357"/>
                  </a:moveTo>
                  <a:cubicBezTo>
                    <a:pt x="0" y="1357"/>
                    <a:pt x="0" y="1357"/>
                    <a:pt x="0" y="1357"/>
                  </a:cubicBezTo>
                  <a:cubicBezTo>
                    <a:pt x="0" y="32"/>
                    <a:pt x="0" y="32"/>
                    <a:pt x="0" y="32"/>
                  </a:cubicBezTo>
                  <a:cubicBezTo>
                    <a:pt x="0" y="32"/>
                    <a:pt x="5" y="1"/>
                    <a:pt x="39" y="1"/>
                  </a:cubicBezTo>
                  <a:cubicBezTo>
                    <a:pt x="73" y="0"/>
                    <a:pt x="79" y="32"/>
                    <a:pt x="79" y="32"/>
                  </a:cubicBezTo>
                  <a:cubicBezTo>
                    <a:pt x="79" y="1357"/>
                    <a:pt x="79" y="1357"/>
                    <a:pt x="79" y="1357"/>
                  </a:cubicBezTo>
                </a:path>
              </a:pathLst>
            </a:custGeom>
            <a:solidFill>
              <a:srgbClr val="F39C11">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59" name="Freeform 32"/>
            <p:cNvSpPr>
              <a:spLocks/>
            </p:cNvSpPr>
            <p:nvPr/>
          </p:nvSpPr>
          <p:spPr bwMode="auto">
            <a:xfrm>
              <a:off x="6228631" y="4692138"/>
              <a:ext cx="100315" cy="2161149"/>
            </a:xfrm>
            <a:custGeom>
              <a:avLst/>
              <a:gdLst>
                <a:gd name="T0" fmla="*/ 63 w 63"/>
                <a:gd name="T1" fmla="*/ 1358 h 1358"/>
                <a:gd name="T2" fmla="*/ 0 w 63"/>
                <a:gd name="T3" fmla="*/ 1358 h 1358"/>
                <a:gd name="T4" fmla="*/ 0 w 63"/>
                <a:gd name="T5" fmla="*/ 32 h 1358"/>
                <a:gd name="T6" fmla="*/ 30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0" y="0"/>
                  </a:cubicBezTo>
                  <a:cubicBezTo>
                    <a:pt x="57" y="0"/>
                    <a:pt x="63" y="32"/>
                    <a:pt x="63" y="32"/>
                  </a:cubicBezTo>
                  <a:cubicBezTo>
                    <a:pt x="63" y="1358"/>
                    <a:pt x="63" y="1358"/>
                    <a:pt x="63" y="1358"/>
                  </a:cubicBezTo>
                </a:path>
              </a:pathLst>
            </a:custGeom>
            <a:solidFill>
              <a:srgbClr val="FFB1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60" name="Freeform 33"/>
            <p:cNvSpPr>
              <a:spLocks/>
            </p:cNvSpPr>
            <p:nvPr/>
          </p:nvSpPr>
          <p:spPr bwMode="auto">
            <a:xfrm>
              <a:off x="6007804" y="4692138"/>
              <a:ext cx="100315" cy="2161149"/>
            </a:xfrm>
            <a:custGeom>
              <a:avLst/>
              <a:gdLst>
                <a:gd name="T0" fmla="*/ 63 w 63"/>
                <a:gd name="T1" fmla="*/ 1358 h 1358"/>
                <a:gd name="T2" fmla="*/ 0 w 63"/>
                <a:gd name="T3" fmla="*/ 1358 h 1358"/>
                <a:gd name="T4" fmla="*/ 0 w 63"/>
                <a:gd name="T5" fmla="*/ 32 h 1358"/>
                <a:gd name="T6" fmla="*/ 31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1" y="0"/>
                  </a:cubicBezTo>
                  <a:cubicBezTo>
                    <a:pt x="58" y="0"/>
                    <a:pt x="63" y="32"/>
                    <a:pt x="63" y="32"/>
                  </a:cubicBezTo>
                  <a:lnTo>
                    <a:pt x="63" y="1358"/>
                  </a:lnTo>
                  <a:close/>
                </a:path>
              </a:pathLst>
            </a:custGeom>
            <a:solidFill>
              <a:srgbClr val="F39C11">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61" name="Freeform 34"/>
            <p:cNvSpPr>
              <a:spLocks/>
            </p:cNvSpPr>
            <p:nvPr/>
          </p:nvSpPr>
          <p:spPr bwMode="auto">
            <a:xfrm>
              <a:off x="6104752" y="4268661"/>
              <a:ext cx="129265" cy="185818"/>
            </a:xfrm>
            <a:custGeom>
              <a:avLst/>
              <a:gdLst>
                <a:gd name="T0" fmla="*/ 0 w 81"/>
                <a:gd name="T1" fmla="*/ 107 h 117"/>
                <a:gd name="T2" fmla="*/ 81 w 81"/>
                <a:gd name="T3" fmla="*/ 109 h 117"/>
                <a:gd name="T4" fmla="*/ 48 w 81"/>
                <a:gd name="T5" fmla="*/ 0 h 117"/>
                <a:gd name="T6" fmla="*/ 28 w 81"/>
                <a:gd name="T7" fmla="*/ 0 h 117"/>
                <a:gd name="T8" fmla="*/ 0 w 81"/>
                <a:gd name="T9" fmla="*/ 107 h 117"/>
              </a:gdLst>
              <a:ahLst/>
              <a:cxnLst>
                <a:cxn ang="0">
                  <a:pos x="T0" y="T1"/>
                </a:cxn>
                <a:cxn ang="0">
                  <a:pos x="T2" y="T3"/>
                </a:cxn>
                <a:cxn ang="0">
                  <a:pos x="T4" y="T5"/>
                </a:cxn>
                <a:cxn ang="0">
                  <a:pos x="T6" y="T7"/>
                </a:cxn>
                <a:cxn ang="0">
                  <a:pos x="T8" y="T9"/>
                </a:cxn>
              </a:cxnLst>
              <a:rect l="0" t="0" r="r" b="b"/>
              <a:pathLst>
                <a:path w="81" h="117">
                  <a:moveTo>
                    <a:pt x="0" y="107"/>
                  </a:moveTo>
                  <a:cubicBezTo>
                    <a:pt x="0" y="107"/>
                    <a:pt x="39" y="117"/>
                    <a:pt x="81" y="109"/>
                  </a:cubicBezTo>
                  <a:cubicBezTo>
                    <a:pt x="48" y="0"/>
                    <a:pt x="48" y="0"/>
                    <a:pt x="48" y="0"/>
                  </a:cubicBezTo>
                  <a:cubicBezTo>
                    <a:pt x="28" y="0"/>
                    <a:pt x="28" y="0"/>
                    <a:pt x="28" y="0"/>
                  </a:cubicBezTo>
                  <a:cubicBezTo>
                    <a:pt x="0" y="107"/>
                    <a:pt x="0" y="107"/>
                    <a:pt x="0" y="107"/>
                  </a:cubicBezTo>
                </a:path>
              </a:pathLst>
            </a:custGeom>
            <a:solidFill>
              <a:srgbClr val="F39C11">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62" name="Freeform 50"/>
            <p:cNvSpPr>
              <a:spLocks/>
            </p:cNvSpPr>
            <p:nvPr/>
          </p:nvSpPr>
          <p:spPr bwMode="auto">
            <a:xfrm>
              <a:off x="6173424" y="4266641"/>
              <a:ext cx="238332" cy="2588666"/>
            </a:xfrm>
            <a:custGeom>
              <a:avLst/>
              <a:gdLst>
                <a:gd name="T0" fmla="*/ 27 w 150"/>
                <a:gd name="T1" fmla="*/ 0 h 1626"/>
                <a:gd name="T2" fmla="*/ 0 w 150"/>
                <a:gd name="T3" fmla="*/ 1 h 1626"/>
                <a:gd name="T4" fmla="*/ 5 w 150"/>
                <a:gd name="T5" fmla="*/ 1 h 1626"/>
                <a:gd name="T6" fmla="*/ 38 w 150"/>
                <a:gd name="T7" fmla="*/ 110 h 1626"/>
                <a:gd name="T8" fmla="*/ 92 w 150"/>
                <a:gd name="T9" fmla="*/ 282 h 1626"/>
                <a:gd name="T10" fmla="*/ 92 w 150"/>
                <a:gd name="T11" fmla="*/ 284 h 1626"/>
                <a:gd name="T12" fmla="*/ 98 w 150"/>
                <a:gd name="T13" fmla="*/ 299 h 1626"/>
                <a:gd name="T14" fmla="*/ 98 w 150"/>
                <a:gd name="T15" fmla="*/ 1625 h 1626"/>
                <a:gd name="T16" fmla="*/ 36 w 150"/>
                <a:gd name="T17" fmla="*/ 1625 h 1626"/>
                <a:gd name="T18" fmla="*/ 36 w 150"/>
                <a:gd name="T19" fmla="*/ 1626 h 1626"/>
                <a:gd name="T20" fmla="*/ 150 w 150"/>
                <a:gd name="T21" fmla="*/ 1626 h 1626"/>
                <a:gd name="T22" fmla="*/ 135 w 150"/>
                <a:gd name="T23" fmla="*/ 290 h 1626"/>
                <a:gd name="T24" fmla="*/ 27 w 150"/>
                <a:gd name="T25" fmla="*/ 0 h 1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0" h="1626">
                  <a:moveTo>
                    <a:pt x="27" y="0"/>
                  </a:moveTo>
                  <a:cubicBezTo>
                    <a:pt x="0" y="1"/>
                    <a:pt x="0" y="1"/>
                    <a:pt x="0" y="1"/>
                  </a:cubicBezTo>
                  <a:cubicBezTo>
                    <a:pt x="5" y="1"/>
                    <a:pt x="5" y="1"/>
                    <a:pt x="5" y="1"/>
                  </a:cubicBezTo>
                  <a:cubicBezTo>
                    <a:pt x="38" y="110"/>
                    <a:pt x="38" y="110"/>
                    <a:pt x="38" y="110"/>
                  </a:cubicBezTo>
                  <a:cubicBezTo>
                    <a:pt x="92" y="282"/>
                    <a:pt x="92" y="282"/>
                    <a:pt x="92" y="282"/>
                  </a:cubicBezTo>
                  <a:cubicBezTo>
                    <a:pt x="92" y="284"/>
                    <a:pt x="92" y="284"/>
                    <a:pt x="92" y="284"/>
                  </a:cubicBezTo>
                  <a:cubicBezTo>
                    <a:pt x="96" y="291"/>
                    <a:pt x="98" y="299"/>
                    <a:pt x="98" y="299"/>
                  </a:cubicBezTo>
                  <a:cubicBezTo>
                    <a:pt x="98" y="1625"/>
                    <a:pt x="98" y="1625"/>
                    <a:pt x="98" y="1625"/>
                  </a:cubicBezTo>
                  <a:cubicBezTo>
                    <a:pt x="36" y="1625"/>
                    <a:pt x="36" y="1625"/>
                    <a:pt x="36" y="1625"/>
                  </a:cubicBezTo>
                  <a:cubicBezTo>
                    <a:pt x="36" y="1626"/>
                    <a:pt x="36" y="1626"/>
                    <a:pt x="36" y="1626"/>
                  </a:cubicBezTo>
                  <a:cubicBezTo>
                    <a:pt x="150" y="1626"/>
                    <a:pt x="150" y="1626"/>
                    <a:pt x="150" y="1626"/>
                  </a:cubicBezTo>
                  <a:cubicBezTo>
                    <a:pt x="135" y="290"/>
                    <a:pt x="135" y="290"/>
                    <a:pt x="135" y="290"/>
                  </a:cubicBezTo>
                  <a:cubicBezTo>
                    <a:pt x="27" y="0"/>
                    <a:pt x="27" y="0"/>
                    <a:pt x="27"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63" name="Freeform 51"/>
            <p:cNvSpPr>
              <a:spLocks/>
            </p:cNvSpPr>
            <p:nvPr/>
          </p:nvSpPr>
          <p:spPr bwMode="auto">
            <a:xfrm>
              <a:off x="6161979" y="4441687"/>
              <a:ext cx="157542" cy="298252"/>
            </a:xfrm>
            <a:custGeom>
              <a:avLst/>
              <a:gdLst>
                <a:gd name="T0" fmla="*/ 45 w 99"/>
                <a:gd name="T1" fmla="*/ 0 h 187"/>
                <a:gd name="T2" fmla="*/ 45 w 99"/>
                <a:gd name="T3" fmla="*/ 0 h 187"/>
                <a:gd name="T4" fmla="*/ 11 w 99"/>
                <a:gd name="T5" fmla="*/ 3 h 187"/>
                <a:gd name="T6" fmla="*/ 0 w 99"/>
                <a:gd name="T7" fmla="*/ 3 h 187"/>
                <a:gd name="T8" fmla="*/ 0 w 99"/>
                <a:gd name="T9" fmla="*/ 160 h 187"/>
                <a:gd name="T10" fmla="*/ 3 w 99"/>
                <a:gd name="T11" fmla="*/ 160 h 187"/>
                <a:gd name="T12" fmla="*/ 4 w 99"/>
                <a:gd name="T13" fmla="*/ 160 h 187"/>
                <a:gd name="T14" fmla="*/ 42 w 99"/>
                <a:gd name="T15" fmla="*/ 187 h 187"/>
                <a:gd name="T16" fmla="*/ 72 w 99"/>
                <a:gd name="T17" fmla="*/ 157 h 187"/>
                <a:gd name="T18" fmla="*/ 73 w 99"/>
                <a:gd name="T19" fmla="*/ 157 h 187"/>
                <a:gd name="T20" fmla="*/ 99 w 99"/>
                <a:gd name="T21" fmla="*/ 174 h 187"/>
                <a:gd name="T22" fmla="*/ 99 w 99"/>
                <a:gd name="T23" fmla="*/ 172 h 187"/>
                <a:gd name="T24" fmla="*/ 45 w 99"/>
                <a:gd name="T25"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187">
                  <a:moveTo>
                    <a:pt x="45" y="0"/>
                  </a:moveTo>
                  <a:cubicBezTo>
                    <a:pt x="45" y="0"/>
                    <a:pt x="45" y="0"/>
                    <a:pt x="45" y="0"/>
                  </a:cubicBezTo>
                  <a:cubicBezTo>
                    <a:pt x="33" y="2"/>
                    <a:pt x="21" y="3"/>
                    <a:pt x="11" y="3"/>
                  </a:cubicBezTo>
                  <a:cubicBezTo>
                    <a:pt x="7" y="3"/>
                    <a:pt x="3" y="3"/>
                    <a:pt x="0" y="3"/>
                  </a:cubicBezTo>
                  <a:cubicBezTo>
                    <a:pt x="0" y="160"/>
                    <a:pt x="0" y="160"/>
                    <a:pt x="0" y="160"/>
                  </a:cubicBezTo>
                  <a:cubicBezTo>
                    <a:pt x="1" y="160"/>
                    <a:pt x="2" y="160"/>
                    <a:pt x="3" y="160"/>
                  </a:cubicBezTo>
                  <a:cubicBezTo>
                    <a:pt x="3" y="160"/>
                    <a:pt x="4" y="160"/>
                    <a:pt x="4" y="160"/>
                  </a:cubicBezTo>
                  <a:cubicBezTo>
                    <a:pt x="29" y="160"/>
                    <a:pt x="39" y="178"/>
                    <a:pt x="42" y="187"/>
                  </a:cubicBezTo>
                  <a:cubicBezTo>
                    <a:pt x="44" y="179"/>
                    <a:pt x="50" y="158"/>
                    <a:pt x="72" y="157"/>
                  </a:cubicBezTo>
                  <a:cubicBezTo>
                    <a:pt x="73" y="157"/>
                    <a:pt x="73" y="157"/>
                    <a:pt x="73" y="157"/>
                  </a:cubicBezTo>
                  <a:cubicBezTo>
                    <a:pt x="87" y="157"/>
                    <a:pt x="94" y="166"/>
                    <a:pt x="99" y="174"/>
                  </a:cubicBezTo>
                  <a:cubicBezTo>
                    <a:pt x="99" y="172"/>
                    <a:pt x="99" y="172"/>
                    <a:pt x="99" y="172"/>
                  </a:cubicBezTo>
                  <a:cubicBezTo>
                    <a:pt x="45" y="0"/>
                    <a:pt x="45" y="0"/>
                    <a:pt x="45"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64" name="Freeform 52"/>
            <p:cNvSpPr>
              <a:spLocks/>
            </p:cNvSpPr>
            <p:nvPr/>
          </p:nvSpPr>
          <p:spPr bwMode="auto">
            <a:xfrm>
              <a:off x="6161979" y="4696851"/>
              <a:ext cx="68672" cy="2158456"/>
            </a:xfrm>
            <a:custGeom>
              <a:avLst/>
              <a:gdLst>
                <a:gd name="T0" fmla="*/ 4 w 43"/>
                <a:gd name="T1" fmla="*/ 0 h 1356"/>
                <a:gd name="T2" fmla="*/ 3 w 43"/>
                <a:gd name="T3" fmla="*/ 0 h 1356"/>
                <a:gd name="T4" fmla="*/ 0 w 43"/>
                <a:gd name="T5" fmla="*/ 0 h 1356"/>
                <a:gd name="T6" fmla="*/ 0 w 43"/>
                <a:gd name="T7" fmla="*/ 1356 h 1356"/>
                <a:gd name="T8" fmla="*/ 43 w 43"/>
                <a:gd name="T9" fmla="*/ 1356 h 1356"/>
                <a:gd name="T10" fmla="*/ 43 w 43"/>
                <a:gd name="T11" fmla="*/ 1355 h 1356"/>
                <a:gd name="T12" fmla="*/ 42 w 43"/>
                <a:gd name="T13" fmla="*/ 1355 h 1356"/>
                <a:gd name="T14" fmla="*/ 42 w 43"/>
                <a:gd name="T15" fmla="*/ 29 h 1356"/>
                <a:gd name="T16" fmla="*/ 42 w 43"/>
                <a:gd name="T17" fmla="*/ 27 h 1356"/>
                <a:gd name="T18" fmla="*/ 4 w 43"/>
                <a:gd name="T19"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1356">
                  <a:moveTo>
                    <a:pt x="4" y="0"/>
                  </a:moveTo>
                  <a:cubicBezTo>
                    <a:pt x="4" y="0"/>
                    <a:pt x="3" y="0"/>
                    <a:pt x="3" y="0"/>
                  </a:cubicBezTo>
                  <a:cubicBezTo>
                    <a:pt x="2" y="0"/>
                    <a:pt x="1" y="0"/>
                    <a:pt x="0" y="0"/>
                  </a:cubicBezTo>
                  <a:cubicBezTo>
                    <a:pt x="0" y="1356"/>
                    <a:pt x="0" y="1356"/>
                    <a:pt x="0" y="1356"/>
                  </a:cubicBezTo>
                  <a:cubicBezTo>
                    <a:pt x="43" y="1356"/>
                    <a:pt x="43" y="1356"/>
                    <a:pt x="43" y="1356"/>
                  </a:cubicBezTo>
                  <a:cubicBezTo>
                    <a:pt x="43" y="1355"/>
                    <a:pt x="43" y="1355"/>
                    <a:pt x="43" y="1355"/>
                  </a:cubicBezTo>
                  <a:cubicBezTo>
                    <a:pt x="42" y="1355"/>
                    <a:pt x="42" y="1355"/>
                    <a:pt x="42" y="1355"/>
                  </a:cubicBezTo>
                  <a:cubicBezTo>
                    <a:pt x="42" y="29"/>
                    <a:pt x="42" y="29"/>
                    <a:pt x="42" y="29"/>
                  </a:cubicBezTo>
                  <a:cubicBezTo>
                    <a:pt x="42" y="29"/>
                    <a:pt x="42" y="28"/>
                    <a:pt x="42" y="27"/>
                  </a:cubicBezTo>
                  <a:cubicBezTo>
                    <a:pt x="39" y="18"/>
                    <a:pt x="29" y="0"/>
                    <a:pt x="4" y="0"/>
                  </a:cubicBezTo>
                </a:path>
              </a:pathLst>
            </a:custGeom>
            <a:solidFill>
              <a:srgbClr val="F39C1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65" name="Freeform 53"/>
            <p:cNvSpPr>
              <a:spLocks/>
            </p:cNvSpPr>
            <p:nvPr/>
          </p:nvSpPr>
          <p:spPr bwMode="auto">
            <a:xfrm>
              <a:off x="6228631" y="4692138"/>
              <a:ext cx="100315" cy="2161149"/>
            </a:xfrm>
            <a:custGeom>
              <a:avLst/>
              <a:gdLst>
                <a:gd name="T0" fmla="*/ 31 w 63"/>
                <a:gd name="T1" fmla="*/ 0 h 1358"/>
                <a:gd name="T2" fmla="*/ 30 w 63"/>
                <a:gd name="T3" fmla="*/ 0 h 1358"/>
                <a:gd name="T4" fmla="*/ 0 w 63"/>
                <a:gd name="T5" fmla="*/ 30 h 1358"/>
                <a:gd name="T6" fmla="*/ 0 w 63"/>
                <a:gd name="T7" fmla="*/ 32 h 1358"/>
                <a:gd name="T8" fmla="*/ 0 w 63"/>
                <a:gd name="T9" fmla="*/ 1358 h 1358"/>
                <a:gd name="T10" fmla="*/ 1 w 63"/>
                <a:gd name="T11" fmla="*/ 1358 h 1358"/>
                <a:gd name="T12" fmla="*/ 63 w 63"/>
                <a:gd name="T13" fmla="*/ 1358 h 1358"/>
                <a:gd name="T14" fmla="*/ 63 w 63"/>
                <a:gd name="T15" fmla="*/ 32 h 1358"/>
                <a:gd name="T16" fmla="*/ 57 w 63"/>
                <a:gd name="T17" fmla="*/ 17 h 1358"/>
                <a:gd name="T18" fmla="*/ 31 w 63"/>
                <a:gd name="T19" fmla="*/ 0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358">
                  <a:moveTo>
                    <a:pt x="31" y="0"/>
                  </a:moveTo>
                  <a:cubicBezTo>
                    <a:pt x="31" y="0"/>
                    <a:pt x="31" y="0"/>
                    <a:pt x="30" y="0"/>
                  </a:cubicBezTo>
                  <a:cubicBezTo>
                    <a:pt x="8" y="1"/>
                    <a:pt x="2" y="22"/>
                    <a:pt x="0" y="30"/>
                  </a:cubicBezTo>
                  <a:cubicBezTo>
                    <a:pt x="0" y="31"/>
                    <a:pt x="0" y="32"/>
                    <a:pt x="0" y="32"/>
                  </a:cubicBezTo>
                  <a:cubicBezTo>
                    <a:pt x="0" y="1358"/>
                    <a:pt x="0" y="1358"/>
                    <a:pt x="0" y="1358"/>
                  </a:cubicBezTo>
                  <a:cubicBezTo>
                    <a:pt x="1" y="1358"/>
                    <a:pt x="1" y="1358"/>
                    <a:pt x="1" y="1358"/>
                  </a:cubicBezTo>
                  <a:cubicBezTo>
                    <a:pt x="63" y="1358"/>
                    <a:pt x="63" y="1358"/>
                    <a:pt x="63" y="1358"/>
                  </a:cubicBezTo>
                  <a:cubicBezTo>
                    <a:pt x="63" y="32"/>
                    <a:pt x="63" y="32"/>
                    <a:pt x="63" y="32"/>
                  </a:cubicBezTo>
                  <a:cubicBezTo>
                    <a:pt x="63" y="32"/>
                    <a:pt x="61" y="24"/>
                    <a:pt x="57" y="17"/>
                  </a:cubicBezTo>
                  <a:cubicBezTo>
                    <a:pt x="52" y="9"/>
                    <a:pt x="45" y="0"/>
                    <a:pt x="31" y="0"/>
                  </a:cubicBezTo>
                </a:path>
              </a:pathLst>
            </a:custGeom>
            <a:solidFill>
              <a:srgbClr val="F39C1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66" name="Freeform 54"/>
            <p:cNvSpPr>
              <a:spLocks/>
            </p:cNvSpPr>
            <p:nvPr/>
          </p:nvSpPr>
          <p:spPr bwMode="auto">
            <a:xfrm>
              <a:off x="6161979" y="4268661"/>
              <a:ext cx="72038" cy="178413"/>
            </a:xfrm>
            <a:custGeom>
              <a:avLst/>
              <a:gdLst>
                <a:gd name="T0" fmla="*/ 12 w 45"/>
                <a:gd name="T1" fmla="*/ 0 h 112"/>
                <a:gd name="T2" fmla="*/ 7 w 45"/>
                <a:gd name="T3" fmla="*/ 0 h 112"/>
                <a:gd name="T4" fmla="*/ 0 w 45"/>
                <a:gd name="T5" fmla="*/ 0 h 112"/>
                <a:gd name="T6" fmla="*/ 0 w 45"/>
                <a:gd name="T7" fmla="*/ 112 h 112"/>
                <a:gd name="T8" fmla="*/ 11 w 45"/>
                <a:gd name="T9" fmla="*/ 112 h 112"/>
                <a:gd name="T10" fmla="*/ 45 w 45"/>
                <a:gd name="T11" fmla="*/ 109 h 112"/>
                <a:gd name="T12" fmla="*/ 45 w 45"/>
                <a:gd name="T13" fmla="*/ 109 h 112"/>
                <a:gd name="T14" fmla="*/ 12 w 45"/>
                <a:gd name="T15" fmla="*/ 0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112">
                  <a:moveTo>
                    <a:pt x="12" y="0"/>
                  </a:moveTo>
                  <a:cubicBezTo>
                    <a:pt x="7" y="0"/>
                    <a:pt x="7" y="0"/>
                    <a:pt x="7" y="0"/>
                  </a:cubicBezTo>
                  <a:cubicBezTo>
                    <a:pt x="0" y="0"/>
                    <a:pt x="0" y="0"/>
                    <a:pt x="0" y="0"/>
                  </a:cubicBezTo>
                  <a:cubicBezTo>
                    <a:pt x="0" y="112"/>
                    <a:pt x="0" y="112"/>
                    <a:pt x="0" y="112"/>
                  </a:cubicBezTo>
                  <a:cubicBezTo>
                    <a:pt x="3" y="112"/>
                    <a:pt x="7" y="112"/>
                    <a:pt x="11" y="112"/>
                  </a:cubicBezTo>
                  <a:cubicBezTo>
                    <a:pt x="21" y="112"/>
                    <a:pt x="33" y="111"/>
                    <a:pt x="45" y="109"/>
                  </a:cubicBezTo>
                  <a:cubicBezTo>
                    <a:pt x="45" y="109"/>
                    <a:pt x="45" y="109"/>
                    <a:pt x="45" y="109"/>
                  </a:cubicBezTo>
                  <a:cubicBezTo>
                    <a:pt x="12" y="0"/>
                    <a:pt x="12" y="0"/>
                    <a:pt x="12" y="0"/>
                  </a:cubicBezTo>
                </a:path>
              </a:pathLst>
            </a:custGeom>
            <a:solidFill>
              <a:srgbClr val="F39C1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grpSp>
      <p:grpSp>
        <p:nvGrpSpPr>
          <p:cNvPr id="367" name="Group 6"/>
          <p:cNvGrpSpPr/>
          <p:nvPr userDrawn="1"/>
        </p:nvGrpSpPr>
        <p:grpSpPr>
          <a:xfrm rot="10800000" flipV="1">
            <a:off x="11470738" y="6225655"/>
            <a:ext cx="409232" cy="3142082"/>
            <a:chOff x="6480429" y="3713225"/>
            <a:chExt cx="409339" cy="3142082"/>
          </a:xfrm>
        </p:grpSpPr>
        <p:sp>
          <p:nvSpPr>
            <p:cNvPr id="368" name="Freeform 5"/>
            <p:cNvSpPr>
              <a:spLocks/>
            </p:cNvSpPr>
            <p:nvPr/>
          </p:nvSpPr>
          <p:spPr bwMode="auto">
            <a:xfrm>
              <a:off x="6491874" y="3722651"/>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69" name="Freeform 6"/>
            <p:cNvSpPr>
              <a:spLocks/>
            </p:cNvSpPr>
            <p:nvPr/>
          </p:nvSpPr>
          <p:spPr bwMode="auto">
            <a:xfrm>
              <a:off x="6491874" y="3722651"/>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70" name="Freeform 7"/>
            <p:cNvSpPr>
              <a:spLocks/>
            </p:cNvSpPr>
            <p:nvPr/>
          </p:nvSpPr>
          <p:spPr bwMode="auto">
            <a:xfrm>
              <a:off x="6579397" y="4144108"/>
              <a:ext cx="125899" cy="2711199"/>
            </a:xfrm>
            <a:custGeom>
              <a:avLst/>
              <a:gdLst>
                <a:gd name="T0" fmla="*/ 79 w 79"/>
                <a:gd name="T1" fmla="*/ 1703 h 1703"/>
                <a:gd name="T2" fmla="*/ 0 w 79"/>
                <a:gd name="T3" fmla="*/ 1703 h 1703"/>
                <a:gd name="T4" fmla="*/ 0 w 79"/>
                <a:gd name="T5" fmla="*/ 33 h 1703"/>
                <a:gd name="T6" fmla="*/ 38 w 79"/>
                <a:gd name="T7" fmla="*/ 1 h 1703"/>
                <a:gd name="T8" fmla="*/ 79 w 79"/>
                <a:gd name="T9" fmla="*/ 33 h 1703"/>
                <a:gd name="T10" fmla="*/ 79 w 79"/>
                <a:gd name="T11" fmla="*/ 1703 h 1703"/>
              </a:gdLst>
              <a:ahLst/>
              <a:cxnLst>
                <a:cxn ang="0">
                  <a:pos x="T0" y="T1"/>
                </a:cxn>
                <a:cxn ang="0">
                  <a:pos x="T2" y="T3"/>
                </a:cxn>
                <a:cxn ang="0">
                  <a:pos x="T4" y="T5"/>
                </a:cxn>
                <a:cxn ang="0">
                  <a:pos x="T6" y="T7"/>
                </a:cxn>
                <a:cxn ang="0">
                  <a:pos x="T8" y="T9"/>
                </a:cxn>
                <a:cxn ang="0">
                  <a:pos x="T10" y="T11"/>
                </a:cxn>
              </a:cxnLst>
              <a:rect l="0" t="0" r="r" b="b"/>
              <a:pathLst>
                <a:path w="79" h="1703">
                  <a:moveTo>
                    <a:pt x="79" y="1703"/>
                  </a:moveTo>
                  <a:cubicBezTo>
                    <a:pt x="0" y="1703"/>
                    <a:pt x="0" y="1703"/>
                    <a:pt x="0" y="1703"/>
                  </a:cubicBezTo>
                  <a:cubicBezTo>
                    <a:pt x="0" y="33"/>
                    <a:pt x="0" y="33"/>
                    <a:pt x="0" y="33"/>
                  </a:cubicBezTo>
                  <a:cubicBezTo>
                    <a:pt x="0" y="33"/>
                    <a:pt x="5" y="2"/>
                    <a:pt x="38" y="1"/>
                  </a:cubicBezTo>
                  <a:cubicBezTo>
                    <a:pt x="72" y="0"/>
                    <a:pt x="79" y="33"/>
                    <a:pt x="79" y="33"/>
                  </a:cubicBezTo>
                  <a:cubicBezTo>
                    <a:pt x="79" y="1703"/>
                    <a:pt x="79" y="1703"/>
                    <a:pt x="79" y="1703"/>
                  </a:cubicBezTo>
                </a:path>
              </a:pathLst>
            </a:custGeom>
            <a:solidFill>
              <a:srgbClr val="E23761">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71" name="Freeform 8"/>
            <p:cNvSpPr>
              <a:spLocks/>
            </p:cNvSpPr>
            <p:nvPr/>
          </p:nvSpPr>
          <p:spPr bwMode="auto">
            <a:xfrm>
              <a:off x="6701930" y="4141415"/>
              <a:ext cx="100315" cy="2711872"/>
            </a:xfrm>
            <a:custGeom>
              <a:avLst/>
              <a:gdLst>
                <a:gd name="T0" fmla="*/ 63 w 63"/>
                <a:gd name="T1" fmla="*/ 1704 h 1704"/>
                <a:gd name="T2" fmla="*/ 0 w 63"/>
                <a:gd name="T3" fmla="*/ 1704 h 1704"/>
                <a:gd name="T4" fmla="*/ 0 w 63"/>
                <a:gd name="T5" fmla="*/ 33 h 1704"/>
                <a:gd name="T6" fmla="*/ 31 w 63"/>
                <a:gd name="T7" fmla="*/ 1 h 1704"/>
                <a:gd name="T8" fmla="*/ 63 w 63"/>
                <a:gd name="T9" fmla="*/ 33 h 1704"/>
                <a:gd name="T10" fmla="*/ 63 w 63"/>
                <a:gd name="T11" fmla="*/ 1704 h 1704"/>
              </a:gdLst>
              <a:ahLst/>
              <a:cxnLst>
                <a:cxn ang="0">
                  <a:pos x="T0" y="T1"/>
                </a:cxn>
                <a:cxn ang="0">
                  <a:pos x="T2" y="T3"/>
                </a:cxn>
                <a:cxn ang="0">
                  <a:pos x="T4" y="T5"/>
                </a:cxn>
                <a:cxn ang="0">
                  <a:pos x="T6" y="T7"/>
                </a:cxn>
                <a:cxn ang="0">
                  <a:pos x="T8" y="T9"/>
                </a:cxn>
                <a:cxn ang="0">
                  <a:pos x="T10" y="T11"/>
                </a:cxn>
              </a:cxnLst>
              <a:rect l="0" t="0" r="r" b="b"/>
              <a:pathLst>
                <a:path w="63" h="1704">
                  <a:moveTo>
                    <a:pt x="63" y="1704"/>
                  </a:moveTo>
                  <a:cubicBezTo>
                    <a:pt x="0" y="1704"/>
                    <a:pt x="0" y="1704"/>
                    <a:pt x="0" y="1704"/>
                  </a:cubicBezTo>
                  <a:cubicBezTo>
                    <a:pt x="0" y="33"/>
                    <a:pt x="0" y="33"/>
                    <a:pt x="0" y="33"/>
                  </a:cubicBezTo>
                  <a:cubicBezTo>
                    <a:pt x="0" y="33"/>
                    <a:pt x="4" y="1"/>
                    <a:pt x="31" y="1"/>
                  </a:cubicBezTo>
                  <a:cubicBezTo>
                    <a:pt x="58" y="0"/>
                    <a:pt x="63" y="33"/>
                    <a:pt x="63" y="33"/>
                  </a:cubicBezTo>
                  <a:cubicBezTo>
                    <a:pt x="63" y="1704"/>
                    <a:pt x="63" y="1704"/>
                    <a:pt x="63" y="1704"/>
                  </a:cubicBezTo>
                </a:path>
              </a:pathLst>
            </a:custGeom>
            <a:solidFill>
              <a:srgbClr val="3DCE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72" name="Freeform 9"/>
            <p:cNvSpPr>
              <a:spLocks/>
            </p:cNvSpPr>
            <p:nvPr/>
          </p:nvSpPr>
          <p:spPr bwMode="auto">
            <a:xfrm>
              <a:off x="6480429" y="4141415"/>
              <a:ext cx="100315" cy="2711872"/>
            </a:xfrm>
            <a:custGeom>
              <a:avLst/>
              <a:gdLst>
                <a:gd name="T0" fmla="*/ 63 w 63"/>
                <a:gd name="T1" fmla="*/ 1704 h 1704"/>
                <a:gd name="T2" fmla="*/ 0 w 63"/>
                <a:gd name="T3" fmla="*/ 1704 h 1704"/>
                <a:gd name="T4" fmla="*/ 0 w 63"/>
                <a:gd name="T5" fmla="*/ 33 h 1704"/>
                <a:gd name="T6" fmla="*/ 31 w 63"/>
                <a:gd name="T7" fmla="*/ 1 h 1704"/>
                <a:gd name="T8" fmla="*/ 63 w 63"/>
                <a:gd name="T9" fmla="*/ 33 h 1704"/>
                <a:gd name="T10" fmla="*/ 63 w 63"/>
                <a:gd name="T11" fmla="*/ 1704 h 1704"/>
              </a:gdLst>
              <a:ahLst/>
              <a:cxnLst>
                <a:cxn ang="0">
                  <a:pos x="T0" y="T1"/>
                </a:cxn>
                <a:cxn ang="0">
                  <a:pos x="T2" y="T3"/>
                </a:cxn>
                <a:cxn ang="0">
                  <a:pos x="T4" y="T5"/>
                </a:cxn>
                <a:cxn ang="0">
                  <a:pos x="T6" y="T7"/>
                </a:cxn>
                <a:cxn ang="0">
                  <a:pos x="T8" y="T9"/>
                </a:cxn>
                <a:cxn ang="0">
                  <a:pos x="T10" y="T11"/>
                </a:cxn>
              </a:cxnLst>
              <a:rect l="0" t="0" r="r" b="b"/>
              <a:pathLst>
                <a:path w="63" h="1704">
                  <a:moveTo>
                    <a:pt x="63" y="1704"/>
                  </a:moveTo>
                  <a:cubicBezTo>
                    <a:pt x="0" y="1704"/>
                    <a:pt x="0" y="1704"/>
                    <a:pt x="0" y="1704"/>
                  </a:cubicBezTo>
                  <a:cubicBezTo>
                    <a:pt x="0" y="33"/>
                    <a:pt x="0" y="33"/>
                    <a:pt x="0" y="33"/>
                  </a:cubicBezTo>
                  <a:cubicBezTo>
                    <a:pt x="0" y="33"/>
                    <a:pt x="4" y="1"/>
                    <a:pt x="31" y="1"/>
                  </a:cubicBezTo>
                  <a:cubicBezTo>
                    <a:pt x="58" y="0"/>
                    <a:pt x="63" y="33"/>
                    <a:pt x="63" y="33"/>
                  </a:cubicBezTo>
                  <a:lnTo>
                    <a:pt x="63" y="1704"/>
                  </a:lnTo>
                  <a:close/>
                </a:path>
              </a:pathLst>
            </a:custGeom>
            <a:solidFill>
              <a:srgbClr val="E23761">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73" name="Freeform 10"/>
            <p:cNvSpPr>
              <a:spLocks/>
            </p:cNvSpPr>
            <p:nvPr/>
          </p:nvSpPr>
          <p:spPr bwMode="auto">
            <a:xfrm>
              <a:off x="6576031" y="3714572"/>
              <a:ext cx="131958" cy="191204"/>
            </a:xfrm>
            <a:custGeom>
              <a:avLst/>
              <a:gdLst>
                <a:gd name="T0" fmla="*/ 0 w 83"/>
                <a:gd name="T1" fmla="*/ 111 h 120"/>
                <a:gd name="T2" fmla="*/ 83 w 83"/>
                <a:gd name="T3" fmla="*/ 113 h 120"/>
                <a:gd name="T4" fmla="*/ 50 w 83"/>
                <a:gd name="T5" fmla="*/ 0 h 120"/>
                <a:gd name="T6" fmla="*/ 29 w 83"/>
                <a:gd name="T7" fmla="*/ 0 h 120"/>
                <a:gd name="T8" fmla="*/ 0 w 83"/>
                <a:gd name="T9" fmla="*/ 111 h 120"/>
              </a:gdLst>
              <a:ahLst/>
              <a:cxnLst>
                <a:cxn ang="0">
                  <a:pos x="T0" y="T1"/>
                </a:cxn>
                <a:cxn ang="0">
                  <a:pos x="T2" y="T3"/>
                </a:cxn>
                <a:cxn ang="0">
                  <a:pos x="T4" y="T5"/>
                </a:cxn>
                <a:cxn ang="0">
                  <a:pos x="T6" y="T7"/>
                </a:cxn>
                <a:cxn ang="0">
                  <a:pos x="T8" y="T9"/>
                </a:cxn>
              </a:cxnLst>
              <a:rect l="0" t="0" r="r" b="b"/>
              <a:pathLst>
                <a:path w="83" h="120">
                  <a:moveTo>
                    <a:pt x="0" y="111"/>
                  </a:moveTo>
                  <a:cubicBezTo>
                    <a:pt x="0" y="111"/>
                    <a:pt x="40" y="120"/>
                    <a:pt x="83" y="113"/>
                  </a:cubicBezTo>
                  <a:cubicBezTo>
                    <a:pt x="50" y="0"/>
                    <a:pt x="50" y="0"/>
                    <a:pt x="50" y="0"/>
                  </a:cubicBezTo>
                  <a:cubicBezTo>
                    <a:pt x="29" y="0"/>
                    <a:pt x="29" y="0"/>
                    <a:pt x="29" y="0"/>
                  </a:cubicBezTo>
                  <a:cubicBezTo>
                    <a:pt x="0" y="111"/>
                    <a:pt x="0" y="111"/>
                    <a:pt x="0" y="111"/>
                  </a:cubicBezTo>
                </a:path>
              </a:pathLst>
            </a:custGeom>
            <a:solidFill>
              <a:srgbClr val="E23761">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74" name="Freeform 55"/>
            <p:cNvSpPr>
              <a:spLocks/>
            </p:cNvSpPr>
            <p:nvPr/>
          </p:nvSpPr>
          <p:spPr bwMode="auto">
            <a:xfrm>
              <a:off x="6655475" y="3713225"/>
              <a:ext cx="234293" cy="3142082"/>
            </a:xfrm>
            <a:custGeom>
              <a:avLst/>
              <a:gdLst>
                <a:gd name="T0" fmla="*/ 24 w 147"/>
                <a:gd name="T1" fmla="*/ 0 h 1974"/>
                <a:gd name="T2" fmla="*/ 0 w 147"/>
                <a:gd name="T3" fmla="*/ 1 h 1974"/>
                <a:gd name="T4" fmla="*/ 33 w 147"/>
                <a:gd name="T5" fmla="*/ 114 h 1974"/>
                <a:gd name="T6" fmla="*/ 33 w 147"/>
                <a:gd name="T7" fmla="*/ 114 h 1974"/>
                <a:gd name="T8" fmla="*/ 87 w 147"/>
                <a:gd name="T9" fmla="*/ 284 h 1974"/>
                <a:gd name="T10" fmla="*/ 86 w 147"/>
                <a:gd name="T11" fmla="*/ 286 h 1974"/>
                <a:gd name="T12" fmla="*/ 92 w 147"/>
                <a:gd name="T13" fmla="*/ 302 h 1974"/>
                <a:gd name="T14" fmla="*/ 92 w 147"/>
                <a:gd name="T15" fmla="*/ 1973 h 1974"/>
                <a:gd name="T16" fmla="*/ 31 w 147"/>
                <a:gd name="T17" fmla="*/ 1973 h 1974"/>
                <a:gd name="T18" fmla="*/ 31 w 147"/>
                <a:gd name="T19" fmla="*/ 1974 h 1974"/>
                <a:gd name="T20" fmla="*/ 147 w 147"/>
                <a:gd name="T21" fmla="*/ 1974 h 1974"/>
                <a:gd name="T22" fmla="*/ 132 w 147"/>
                <a:gd name="T23" fmla="*/ 290 h 1974"/>
                <a:gd name="T24" fmla="*/ 24 w 147"/>
                <a:gd name="T25" fmla="*/ 0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7" h="1974">
                  <a:moveTo>
                    <a:pt x="24" y="0"/>
                  </a:moveTo>
                  <a:cubicBezTo>
                    <a:pt x="0" y="1"/>
                    <a:pt x="0" y="1"/>
                    <a:pt x="0" y="1"/>
                  </a:cubicBezTo>
                  <a:cubicBezTo>
                    <a:pt x="33" y="114"/>
                    <a:pt x="33" y="114"/>
                    <a:pt x="33" y="114"/>
                  </a:cubicBezTo>
                  <a:cubicBezTo>
                    <a:pt x="33" y="114"/>
                    <a:pt x="33" y="114"/>
                    <a:pt x="33" y="114"/>
                  </a:cubicBezTo>
                  <a:cubicBezTo>
                    <a:pt x="87" y="284"/>
                    <a:pt x="87" y="284"/>
                    <a:pt x="87" y="284"/>
                  </a:cubicBezTo>
                  <a:cubicBezTo>
                    <a:pt x="86" y="286"/>
                    <a:pt x="86" y="286"/>
                    <a:pt x="86" y="286"/>
                  </a:cubicBezTo>
                  <a:cubicBezTo>
                    <a:pt x="91" y="294"/>
                    <a:pt x="92" y="302"/>
                    <a:pt x="92" y="302"/>
                  </a:cubicBezTo>
                  <a:cubicBezTo>
                    <a:pt x="92" y="1973"/>
                    <a:pt x="92" y="1973"/>
                    <a:pt x="92" y="1973"/>
                  </a:cubicBezTo>
                  <a:cubicBezTo>
                    <a:pt x="31" y="1973"/>
                    <a:pt x="31" y="1973"/>
                    <a:pt x="31" y="1973"/>
                  </a:cubicBezTo>
                  <a:cubicBezTo>
                    <a:pt x="31" y="1974"/>
                    <a:pt x="31" y="1974"/>
                    <a:pt x="31" y="1974"/>
                  </a:cubicBezTo>
                  <a:cubicBezTo>
                    <a:pt x="147" y="1974"/>
                    <a:pt x="147" y="1974"/>
                    <a:pt x="147" y="1974"/>
                  </a:cubicBezTo>
                  <a:cubicBezTo>
                    <a:pt x="132" y="290"/>
                    <a:pt x="132" y="290"/>
                    <a:pt x="132" y="290"/>
                  </a:cubicBezTo>
                  <a:cubicBezTo>
                    <a:pt x="24" y="0"/>
                    <a:pt x="24" y="0"/>
                    <a:pt x="2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75" name="Freeform 56"/>
            <p:cNvSpPr>
              <a:spLocks/>
            </p:cNvSpPr>
            <p:nvPr/>
          </p:nvSpPr>
          <p:spPr bwMode="auto">
            <a:xfrm>
              <a:off x="6639990" y="3894331"/>
              <a:ext cx="154175" cy="294886"/>
            </a:xfrm>
            <a:custGeom>
              <a:avLst/>
              <a:gdLst>
                <a:gd name="T0" fmla="*/ 43 w 97"/>
                <a:gd name="T1" fmla="*/ 0 h 185"/>
                <a:gd name="T2" fmla="*/ 8 w 97"/>
                <a:gd name="T3" fmla="*/ 3 h 185"/>
                <a:gd name="T4" fmla="*/ 0 w 97"/>
                <a:gd name="T5" fmla="*/ 3 h 185"/>
                <a:gd name="T6" fmla="*/ 0 w 97"/>
                <a:gd name="T7" fmla="*/ 158 h 185"/>
                <a:gd name="T8" fmla="*/ 0 w 97"/>
                <a:gd name="T9" fmla="*/ 158 h 185"/>
                <a:gd name="T10" fmla="*/ 1 w 97"/>
                <a:gd name="T11" fmla="*/ 158 h 185"/>
                <a:gd name="T12" fmla="*/ 39 w 97"/>
                <a:gd name="T13" fmla="*/ 185 h 185"/>
                <a:gd name="T14" fmla="*/ 70 w 97"/>
                <a:gd name="T15" fmla="*/ 156 h 185"/>
                <a:gd name="T16" fmla="*/ 71 w 97"/>
                <a:gd name="T17" fmla="*/ 156 h 185"/>
                <a:gd name="T18" fmla="*/ 96 w 97"/>
                <a:gd name="T19" fmla="*/ 172 h 185"/>
                <a:gd name="T20" fmla="*/ 97 w 97"/>
                <a:gd name="T21" fmla="*/ 170 h 185"/>
                <a:gd name="T22" fmla="*/ 43 w 97"/>
                <a:gd name="T23"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7" h="185">
                  <a:moveTo>
                    <a:pt x="43" y="0"/>
                  </a:moveTo>
                  <a:cubicBezTo>
                    <a:pt x="31" y="2"/>
                    <a:pt x="19" y="3"/>
                    <a:pt x="8" y="3"/>
                  </a:cubicBezTo>
                  <a:cubicBezTo>
                    <a:pt x="5" y="3"/>
                    <a:pt x="3" y="3"/>
                    <a:pt x="0" y="3"/>
                  </a:cubicBezTo>
                  <a:cubicBezTo>
                    <a:pt x="0" y="158"/>
                    <a:pt x="0" y="158"/>
                    <a:pt x="0" y="158"/>
                  </a:cubicBezTo>
                  <a:cubicBezTo>
                    <a:pt x="0" y="158"/>
                    <a:pt x="0" y="158"/>
                    <a:pt x="0" y="158"/>
                  </a:cubicBezTo>
                  <a:cubicBezTo>
                    <a:pt x="1" y="158"/>
                    <a:pt x="1" y="158"/>
                    <a:pt x="1" y="158"/>
                  </a:cubicBezTo>
                  <a:cubicBezTo>
                    <a:pt x="26" y="158"/>
                    <a:pt x="36" y="176"/>
                    <a:pt x="39" y="185"/>
                  </a:cubicBezTo>
                  <a:cubicBezTo>
                    <a:pt x="41" y="178"/>
                    <a:pt x="47" y="156"/>
                    <a:pt x="70" y="156"/>
                  </a:cubicBezTo>
                  <a:cubicBezTo>
                    <a:pt x="70" y="156"/>
                    <a:pt x="70" y="156"/>
                    <a:pt x="71" y="156"/>
                  </a:cubicBezTo>
                  <a:cubicBezTo>
                    <a:pt x="84" y="156"/>
                    <a:pt x="92" y="164"/>
                    <a:pt x="96" y="172"/>
                  </a:cubicBezTo>
                  <a:cubicBezTo>
                    <a:pt x="97" y="170"/>
                    <a:pt x="97" y="170"/>
                    <a:pt x="97" y="170"/>
                  </a:cubicBezTo>
                  <a:cubicBezTo>
                    <a:pt x="43" y="0"/>
                    <a:pt x="43" y="0"/>
                    <a:pt x="43"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76" name="Freeform 57"/>
            <p:cNvSpPr>
              <a:spLocks/>
            </p:cNvSpPr>
            <p:nvPr/>
          </p:nvSpPr>
          <p:spPr bwMode="auto">
            <a:xfrm>
              <a:off x="6639990" y="4146128"/>
              <a:ext cx="65306" cy="2709179"/>
            </a:xfrm>
            <a:custGeom>
              <a:avLst/>
              <a:gdLst>
                <a:gd name="T0" fmla="*/ 1 w 41"/>
                <a:gd name="T1" fmla="*/ 0 h 1702"/>
                <a:gd name="T2" fmla="*/ 0 w 41"/>
                <a:gd name="T3" fmla="*/ 0 h 1702"/>
                <a:gd name="T4" fmla="*/ 0 w 41"/>
                <a:gd name="T5" fmla="*/ 0 h 1702"/>
                <a:gd name="T6" fmla="*/ 0 w 41"/>
                <a:gd name="T7" fmla="*/ 1702 h 1702"/>
                <a:gd name="T8" fmla="*/ 41 w 41"/>
                <a:gd name="T9" fmla="*/ 1702 h 1702"/>
                <a:gd name="T10" fmla="*/ 41 w 41"/>
                <a:gd name="T11" fmla="*/ 1701 h 1702"/>
                <a:gd name="T12" fmla="*/ 39 w 41"/>
                <a:gd name="T13" fmla="*/ 1701 h 1702"/>
                <a:gd name="T14" fmla="*/ 39 w 41"/>
                <a:gd name="T15" fmla="*/ 30 h 1702"/>
                <a:gd name="T16" fmla="*/ 39 w 41"/>
                <a:gd name="T17" fmla="*/ 27 h 1702"/>
                <a:gd name="T18" fmla="*/ 1 w 41"/>
                <a:gd name="T19" fmla="*/ 0 h 1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1702">
                  <a:moveTo>
                    <a:pt x="1" y="0"/>
                  </a:moveTo>
                  <a:cubicBezTo>
                    <a:pt x="1" y="0"/>
                    <a:pt x="1" y="0"/>
                    <a:pt x="0" y="0"/>
                  </a:cubicBezTo>
                  <a:cubicBezTo>
                    <a:pt x="0" y="0"/>
                    <a:pt x="0" y="0"/>
                    <a:pt x="0" y="0"/>
                  </a:cubicBezTo>
                  <a:cubicBezTo>
                    <a:pt x="0" y="1702"/>
                    <a:pt x="0" y="1702"/>
                    <a:pt x="0" y="1702"/>
                  </a:cubicBezTo>
                  <a:cubicBezTo>
                    <a:pt x="41" y="1702"/>
                    <a:pt x="41" y="1702"/>
                    <a:pt x="41" y="1702"/>
                  </a:cubicBezTo>
                  <a:cubicBezTo>
                    <a:pt x="41" y="1701"/>
                    <a:pt x="41" y="1701"/>
                    <a:pt x="41" y="1701"/>
                  </a:cubicBezTo>
                  <a:cubicBezTo>
                    <a:pt x="39" y="1701"/>
                    <a:pt x="39" y="1701"/>
                    <a:pt x="39" y="1701"/>
                  </a:cubicBezTo>
                  <a:cubicBezTo>
                    <a:pt x="39" y="30"/>
                    <a:pt x="39" y="30"/>
                    <a:pt x="39" y="30"/>
                  </a:cubicBezTo>
                  <a:cubicBezTo>
                    <a:pt x="39" y="30"/>
                    <a:pt x="39" y="29"/>
                    <a:pt x="39" y="27"/>
                  </a:cubicBezTo>
                  <a:cubicBezTo>
                    <a:pt x="36" y="18"/>
                    <a:pt x="26" y="0"/>
                    <a:pt x="1" y="0"/>
                  </a:cubicBezTo>
                </a:path>
              </a:pathLst>
            </a:custGeom>
            <a:solidFill>
              <a:srgbClr val="E2376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77" name="Freeform 58"/>
            <p:cNvSpPr>
              <a:spLocks/>
            </p:cNvSpPr>
            <p:nvPr/>
          </p:nvSpPr>
          <p:spPr bwMode="auto">
            <a:xfrm>
              <a:off x="6701930" y="4142762"/>
              <a:ext cx="100315" cy="2710525"/>
            </a:xfrm>
            <a:custGeom>
              <a:avLst/>
              <a:gdLst>
                <a:gd name="T0" fmla="*/ 32 w 63"/>
                <a:gd name="T1" fmla="*/ 0 h 1703"/>
                <a:gd name="T2" fmla="*/ 31 w 63"/>
                <a:gd name="T3" fmla="*/ 0 h 1703"/>
                <a:gd name="T4" fmla="*/ 0 w 63"/>
                <a:gd name="T5" fmla="*/ 29 h 1703"/>
                <a:gd name="T6" fmla="*/ 0 w 63"/>
                <a:gd name="T7" fmla="*/ 32 h 1703"/>
                <a:gd name="T8" fmla="*/ 0 w 63"/>
                <a:gd name="T9" fmla="*/ 1703 h 1703"/>
                <a:gd name="T10" fmla="*/ 2 w 63"/>
                <a:gd name="T11" fmla="*/ 1703 h 1703"/>
                <a:gd name="T12" fmla="*/ 63 w 63"/>
                <a:gd name="T13" fmla="*/ 1703 h 1703"/>
                <a:gd name="T14" fmla="*/ 63 w 63"/>
                <a:gd name="T15" fmla="*/ 32 h 1703"/>
                <a:gd name="T16" fmla="*/ 57 w 63"/>
                <a:gd name="T17" fmla="*/ 16 h 1703"/>
                <a:gd name="T18" fmla="*/ 32 w 63"/>
                <a:gd name="T19" fmla="*/ 0 h 1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703">
                  <a:moveTo>
                    <a:pt x="32" y="0"/>
                  </a:moveTo>
                  <a:cubicBezTo>
                    <a:pt x="31" y="0"/>
                    <a:pt x="31" y="0"/>
                    <a:pt x="31" y="0"/>
                  </a:cubicBezTo>
                  <a:cubicBezTo>
                    <a:pt x="8" y="0"/>
                    <a:pt x="2" y="22"/>
                    <a:pt x="0" y="29"/>
                  </a:cubicBezTo>
                  <a:cubicBezTo>
                    <a:pt x="0" y="31"/>
                    <a:pt x="0" y="32"/>
                    <a:pt x="0" y="32"/>
                  </a:cubicBezTo>
                  <a:cubicBezTo>
                    <a:pt x="0" y="1703"/>
                    <a:pt x="0" y="1703"/>
                    <a:pt x="0" y="1703"/>
                  </a:cubicBezTo>
                  <a:cubicBezTo>
                    <a:pt x="2" y="1703"/>
                    <a:pt x="2" y="1703"/>
                    <a:pt x="2" y="1703"/>
                  </a:cubicBezTo>
                  <a:cubicBezTo>
                    <a:pt x="63" y="1703"/>
                    <a:pt x="63" y="1703"/>
                    <a:pt x="63" y="1703"/>
                  </a:cubicBezTo>
                  <a:cubicBezTo>
                    <a:pt x="63" y="32"/>
                    <a:pt x="63" y="32"/>
                    <a:pt x="63" y="32"/>
                  </a:cubicBezTo>
                  <a:cubicBezTo>
                    <a:pt x="63" y="32"/>
                    <a:pt x="62" y="24"/>
                    <a:pt x="57" y="16"/>
                  </a:cubicBezTo>
                  <a:cubicBezTo>
                    <a:pt x="53" y="8"/>
                    <a:pt x="45" y="0"/>
                    <a:pt x="32" y="0"/>
                  </a:cubicBezTo>
                </a:path>
              </a:pathLst>
            </a:custGeom>
            <a:solidFill>
              <a:srgbClr val="E2376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78" name="Freeform 59"/>
            <p:cNvSpPr>
              <a:spLocks/>
            </p:cNvSpPr>
            <p:nvPr/>
          </p:nvSpPr>
          <p:spPr bwMode="auto">
            <a:xfrm>
              <a:off x="6639990" y="3714572"/>
              <a:ext cx="67999" cy="184472"/>
            </a:xfrm>
            <a:custGeom>
              <a:avLst/>
              <a:gdLst>
                <a:gd name="T0" fmla="*/ 10 w 43"/>
                <a:gd name="T1" fmla="*/ 0 h 116"/>
                <a:gd name="T2" fmla="*/ 0 w 43"/>
                <a:gd name="T3" fmla="*/ 0 h 116"/>
                <a:gd name="T4" fmla="*/ 0 w 43"/>
                <a:gd name="T5" fmla="*/ 116 h 116"/>
                <a:gd name="T6" fmla="*/ 8 w 43"/>
                <a:gd name="T7" fmla="*/ 116 h 116"/>
                <a:gd name="T8" fmla="*/ 43 w 43"/>
                <a:gd name="T9" fmla="*/ 113 h 116"/>
                <a:gd name="T10" fmla="*/ 43 w 43"/>
                <a:gd name="T11" fmla="*/ 113 h 116"/>
                <a:gd name="T12" fmla="*/ 10 w 43"/>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3" h="116">
                  <a:moveTo>
                    <a:pt x="10" y="0"/>
                  </a:moveTo>
                  <a:cubicBezTo>
                    <a:pt x="0" y="0"/>
                    <a:pt x="0" y="0"/>
                    <a:pt x="0" y="0"/>
                  </a:cubicBezTo>
                  <a:cubicBezTo>
                    <a:pt x="0" y="116"/>
                    <a:pt x="0" y="116"/>
                    <a:pt x="0" y="116"/>
                  </a:cubicBezTo>
                  <a:cubicBezTo>
                    <a:pt x="3" y="116"/>
                    <a:pt x="5" y="116"/>
                    <a:pt x="8" y="116"/>
                  </a:cubicBezTo>
                  <a:cubicBezTo>
                    <a:pt x="19" y="116"/>
                    <a:pt x="31" y="115"/>
                    <a:pt x="43" y="113"/>
                  </a:cubicBezTo>
                  <a:cubicBezTo>
                    <a:pt x="43" y="113"/>
                    <a:pt x="43" y="113"/>
                    <a:pt x="43" y="113"/>
                  </a:cubicBezTo>
                  <a:cubicBezTo>
                    <a:pt x="10" y="0"/>
                    <a:pt x="10" y="0"/>
                    <a:pt x="10" y="0"/>
                  </a:cubicBezTo>
                </a:path>
              </a:pathLst>
            </a:custGeom>
            <a:solidFill>
              <a:srgbClr val="E2376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grpSp>
      <p:grpSp>
        <p:nvGrpSpPr>
          <p:cNvPr id="379" name="Group 5"/>
          <p:cNvGrpSpPr/>
          <p:nvPr userDrawn="1"/>
        </p:nvGrpSpPr>
        <p:grpSpPr>
          <a:xfrm rot="10800000" flipV="1">
            <a:off x="5124335" y="6225655"/>
            <a:ext cx="403847" cy="2167807"/>
            <a:chOff x="6007804" y="4266641"/>
            <a:chExt cx="403952" cy="2588666"/>
          </a:xfrm>
        </p:grpSpPr>
        <p:sp>
          <p:nvSpPr>
            <p:cNvPr id="380" name="Freeform 29"/>
            <p:cNvSpPr>
              <a:spLocks/>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81" name="Freeform 30"/>
            <p:cNvSpPr>
              <a:spLocks/>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82" name="Freeform 31"/>
            <p:cNvSpPr>
              <a:spLocks/>
            </p:cNvSpPr>
            <p:nvPr/>
          </p:nvSpPr>
          <p:spPr bwMode="auto">
            <a:xfrm>
              <a:off x="6104752" y="4694831"/>
              <a:ext cx="125899" cy="2160476"/>
            </a:xfrm>
            <a:custGeom>
              <a:avLst/>
              <a:gdLst>
                <a:gd name="T0" fmla="*/ 79 w 79"/>
                <a:gd name="T1" fmla="*/ 1357 h 1357"/>
                <a:gd name="T2" fmla="*/ 0 w 79"/>
                <a:gd name="T3" fmla="*/ 1357 h 1357"/>
                <a:gd name="T4" fmla="*/ 0 w 79"/>
                <a:gd name="T5" fmla="*/ 32 h 1357"/>
                <a:gd name="T6" fmla="*/ 39 w 79"/>
                <a:gd name="T7" fmla="*/ 1 h 1357"/>
                <a:gd name="T8" fmla="*/ 79 w 79"/>
                <a:gd name="T9" fmla="*/ 32 h 1357"/>
                <a:gd name="T10" fmla="*/ 79 w 79"/>
                <a:gd name="T11" fmla="*/ 1357 h 1357"/>
              </a:gdLst>
              <a:ahLst/>
              <a:cxnLst>
                <a:cxn ang="0">
                  <a:pos x="T0" y="T1"/>
                </a:cxn>
                <a:cxn ang="0">
                  <a:pos x="T2" y="T3"/>
                </a:cxn>
                <a:cxn ang="0">
                  <a:pos x="T4" y="T5"/>
                </a:cxn>
                <a:cxn ang="0">
                  <a:pos x="T6" y="T7"/>
                </a:cxn>
                <a:cxn ang="0">
                  <a:pos x="T8" y="T9"/>
                </a:cxn>
                <a:cxn ang="0">
                  <a:pos x="T10" y="T11"/>
                </a:cxn>
              </a:cxnLst>
              <a:rect l="0" t="0" r="r" b="b"/>
              <a:pathLst>
                <a:path w="79" h="1357">
                  <a:moveTo>
                    <a:pt x="79" y="1357"/>
                  </a:moveTo>
                  <a:cubicBezTo>
                    <a:pt x="0" y="1357"/>
                    <a:pt x="0" y="1357"/>
                    <a:pt x="0" y="1357"/>
                  </a:cubicBezTo>
                  <a:cubicBezTo>
                    <a:pt x="0" y="32"/>
                    <a:pt x="0" y="32"/>
                    <a:pt x="0" y="32"/>
                  </a:cubicBezTo>
                  <a:cubicBezTo>
                    <a:pt x="0" y="32"/>
                    <a:pt x="5" y="1"/>
                    <a:pt x="39" y="1"/>
                  </a:cubicBezTo>
                  <a:cubicBezTo>
                    <a:pt x="73" y="0"/>
                    <a:pt x="79" y="32"/>
                    <a:pt x="79" y="32"/>
                  </a:cubicBezTo>
                  <a:cubicBezTo>
                    <a:pt x="79" y="1357"/>
                    <a:pt x="79" y="1357"/>
                    <a:pt x="79" y="1357"/>
                  </a:cubicBezTo>
                </a:path>
              </a:pathLst>
            </a:custGeom>
            <a:solidFill>
              <a:srgbClr val="F39C11">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83" name="Freeform 32"/>
            <p:cNvSpPr>
              <a:spLocks/>
            </p:cNvSpPr>
            <p:nvPr/>
          </p:nvSpPr>
          <p:spPr bwMode="auto">
            <a:xfrm>
              <a:off x="6228631" y="4692138"/>
              <a:ext cx="100315" cy="2161149"/>
            </a:xfrm>
            <a:custGeom>
              <a:avLst/>
              <a:gdLst>
                <a:gd name="T0" fmla="*/ 63 w 63"/>
                <a:gd name="T1" fmla="*/ 1358 h 1358"/>
                <a:gd name="T2" fmla="*/ 0 w 63"/>
                <a:gd name="T3" fmla="*/ 1358 h 1358"/>
                <a:gd name="T4" fmla="*/ 0 w 63"/>
                <a:gd name="T5" fmla="*/ 32 h 1358"/>
                <a:gd name="T6" fmla="*/ 30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0" y="0"/>
                  </a:cubicBezTo>
                  <a:cubicBezTo>
                    <a:pt x="57" y="0"/>
                    <a:pt x="63" y="32"/>
                    <a:pt x="63" y="32"/>
                  </a:cubicBezTo>
                  <a:cubicBezTo>
                    <a:pt x="63" y="1358"/>
                    <a:pt x="63" y="1358"/>
                    <a:pt x="63" y="1358"/>
                  </a:cubicBezTo>
                </a:path>
              </a:pathLst>
            </a:custGeom>
            <a:solidFill>
              <a:srgbClr val="FFB1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84" name="Freeform 33"/>
            <p:cNvSpPr>
              <a:spLocks/>
            </p:cNvSpPr>
            <p:nvPr/>
          </p:nvSpPr>
          <p:spPr bwMode="auto">
            <a:xfrm>
              <a:off x="6007804" y="4692138"/>
              <a:ext cx="100315" cy="2161149"/>
            </a:xfrm>
            <a:custGeom>
              <a:avLst/>
              <a:gdLst>
                <a:gd name="T0" fmla="*/ 63 w 63"/>
                <a:gd name="T1" fmla="*/ 1358 h 1358"/>
                <a:gd name="T2" fmla="*/ 0 w 63"/>
                <a:gd name="T3" fmla="*/ 1358 h 1358"/>
                <a:gd name="T4" fmla="*/ 0 w 63"/>
                <a:gd name="T5" fmla="*/ 32 h 1358"/>
                <a:gd name="T6" fmla="*/ 31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1" y="0"/>
                  </a:cubicBezTo>
                  <a:cubicBezTo>
                    <a:pt x="58" y="0"/>
                    <a:pt x="63" y="32"/>
                    <a:pt x="63" y="32"/>
                  </a:cubicBezTo>
                  <a:lnTo>
                    <a:pt x="63" y="1358"/>
                  </a:lnTo>
                  <a:close/>
                </a:path>
              </a:pathLst>
            </a:custGeom>
            <a:solidFill>
              <a:srgbClr val="F39C11">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85" name="Freeform 34"/>
            <p:cNvSpPr>
              <a:spLocks/>
            </p:cNvSpPr>
            <p:nvPr/>
          </p:nvSpPr>
          <p:spPr bwMode="auto">
            <a:xfrm>
              <a:off x="6104752" y="4268661"/>
              <a:ext cx="129265" cy="185818"/>
            </a:xfrm>
            <a:custGeom>
              <a:avLst/>
              <a:gdLst>
                <a:gd name="T0" fmla="*/ 0 w 81"/>
                <a:gd name="T1" fmla="*/ 107 h 117"/>
                <a:gd name="T2" fmla="*/ 81 w 81"/>
                <a:gd name="T3" fmla="*/ 109 h 117"/>
                <a:gd name="T4" fmla="*/ 48 w 81"/>
                <a:gd name="T5" fmla="*/ 0 h 117"/>
                <a:gd name="T6" fmla="*/ 28 w 81"/>
                <a:gd name="T7" fmla="*/ 0 h 117"/>
                <a:gd name="T8" fmla="*/ 0 w 81"/>
                <a:gd name="T9" fmla="*/ 107 h 117"/>
              </a:gdLst>
              <a:ahLst/>
              <a:cxnLst>
                <a:cxn ang="0">
                  <a:pos x="T0" y="T1"/>
                </a:cxn>
                <a:cxn ang="0">
                  <a:pos x="T2" y="T3"/>
                </a:cxn>
                <a:cxn ang="0">
                  <a:pos x="T4" y="T5"/>
                </a:cxn>
                <a:cxn ang="0">
                  <a:pos x="T6" y="T7"/>
                </a:cxn>
                <a:cxn ang="0">
                  <a:pos x="T8" y="T9"/>
                </a:cxn>
              </a:cxnLst>
              <a:rect l="0" t="0" r="r" b="b"/>
              <a:pathLst>
                <a:path w="81" h="117">
                  <a:moveTo>
                    <a:pt x="0" y="107"/>
                  </a:moveTo>
                  <a:cubicBezTo>
                    <a:pt x="0" y="107"/>
                    <a:pt x="39" y="117"/>
                    <a:pt x="81" y="109"/>
                  </a:cubicBezTo>
                  <a:cubicBezTo>
                    <a:pt x="48" y="0"/>
                    <a:pt x="48" y="0"/>
                    <a:pt x="48" y="0"/>
                  </a:cubicBezTo>
                  <a:cubicBezTo>
                    <a:pt x="28" y="0"/>
                    <a:pt x="28" y="0"/>
                    <a:pt x="28" y="0"/>
                  </a:cubicBezTo>
                  <a:cubicBezTo>
                    <a:pt x="0" y="107"/>
                    <a:pt x="0" y="107"/>
                    <a:pt x="0" y="107"/>
                  </a:cubicBezTo>
                </a:path>
              </a:pathLst>
            </a:custGeom>
            <a:solidFill>
              <a:srgbClr val="F39C11">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86" name="Freeform 50"/>
            <p:cNvSpPr>
              <a:spLocks/>
            </p:cNvSpPr>
            <p:nvPr/>
          </p:nvSpPr>
          <p:spPr bwMode="auto">
            <a:xfrm>
              <a:off x="6173424" y="4266641"/>
              <a:ext cx="238332" cy="2588666"/>
            </a:xfrm>
            <a:custGeom>
              <a:avLst/>
              <a:gdLst>
                <a:gd name="T0" fmla="*/ 27 w 150"/>
                <a:gd name="T1" fmla="*/ 0 h 1626"/>
                <a:gd name="T2" fmla="*/ 0 w 150"/>
                <a:gd name="T3" fmla="*/ 1 h 1626"/>
                <a:gd name="T4" fmla="*/ 5 w 150"/>
                <a:gd name="T5" fmla="*/ 1 h 1626"/>
                <a:gd name="T6" fmla="*/ 38 w 150"/>
                <a:gd name="T7" fmla="*/ 110 h 1626"/>
                <a:gd name="T8" fmla="*/ 92 w 150"/>
                <a:gd name="T9" fmla="*/ 282 h 1626"/>
                <a:gd name="T10" fmla="*/ 92 w 150"/>
                <a:gd name="T11" fmla="*/ 284 h 1626"/>
                <a:gd name="T12" fmla="*/ 98 w 150"/>
                <a:gd name="T13" fmla="*/ 299 h 1626"/>
                <a:gd name="T14" fmla="*/ 98 w 150"/>
                <a:gd name="T15" fmla="*/ 1625 h 1626"/>
                <a:gd name="T16" fmla="*/ 36 w 150"/>
                <a:gd name="T17" fmla="*/ 1625 h 1626"/>
                <a:gd name="T18" fmla="*/ 36 w 150"/>
                <a:gd name="T19" fmla="*/ 1626 h 1626"/>
                <a:gd name="T20" fmla="*/ 150 w 150"/>
                <a:gd name="T21" fmla="*/ 1626 h 1626"/>
                <a:gd name="T22" fmla="*/ 135 w 150"/>
                <a:gd name="T23" fmla="*/ 290 h 1626"/>
                <a:gd name="T24" fmla="*/ 27 w 150"/>
                <a:gd name="T25" fmla="*/ 0 h 1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0" h="1626">
                  <a:moveTo>
                    <a:pt x="27" y="0"/>
                  </a:moveTo>
                  <a:cubicBezTo>
                    <a:pt x="0" y="1"/>
                    <a:pt x="0" y="1"/>
                    <a:pt x="0" y="1"/>
                  </a:cubicBezTo>
                  <a:cubicBezTo>
                    <a:pt x="5" y="1"/>
                    <a:pt x="5" y="1"/>
                    <a:pt x="5" y="1"/>
                  </a:cubicBezTo>
                  <a:cubicBezTo>
                    <a:pt x="38" y="110"/>
                    <a:pt x="38" y="110"/>
                    <a:pt x="38" y="110"/>
                  </a:cubicBezTo>
                  <a:cubicBezTo>
                    <a:pt x="92" y="282"/>
                    <a:pt x="92" y="282"/>
                    <a:pt x="92" y="282"/>
                  </a:cubicBezTo>
                  <a:cubicBezTo>
                    <a:pt x="92" y="284"/>
                    <a:pt x="92" y="284"/>
                    <a:pt x="92" y="284"/>
                  </a:cubicBezTo>
                  <a:cubicBezTo>
                    <a:pt x="96" y="291"/>
                    <a:pt x="98" y="299"/>
                    <a:pt x="98" y="299"/>
                  </a:cubicBezTo>
                  <a:cubicBezTo>
                    <a:pt x="98" y="1625"/>
                    <a:pt x="98" y="1625"/>
                    <a:pt x="98" y="1625"/>
                  </a:cubicBezTo>
                  <a:cubicBezTo>
                    <a:pt x="36" y="1625"/>
                    <a:pt x="36" y="1625"/>
                    <a:pt x="36" y="1625"/>
                  </a:cubicBezTo>
                  <a:cubicBezTo>
                    <a:pt x="36" y="1626"/>
                    <a:pt x="36" y="1626"/>
                    <a:pt x="36" y="1626"/>
                  </a:cubicBezTo>
                  <a:cubicBezTo>
                    <a:pt x="150" y="1626"/>
                    <a:pt x="150" y="1626"/>
                    <a:pt x="150" y="1626"/>
                  </a:cubicBezTo>
                  <a:cubicBezTo>
                    <a:pt x="135" y="290"/>
                    <a:pt x="135" y="290"/>
                    <a:pt x="135" y="290"/>
                  </a:cubicBezTo>
                  <a:cubicBezTo>
                    <a:pt x="27" y="0"/>
                    <a:pt x="27" y="0"/>
                    <a:pt x="27"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87" name="Freeform 51"/>
            <p:cNvSpPr>
              <a:spLocks/>
            </p:cNvSpPr>
            <p:nvPr/>
          </p:nvSpPr>
          <p:spPr bwMode="auto">
            <a:xfrm>
              <a:off x="6161979" y="4441687"/>
              <a:ext cx="157542" cy="298252"/>
            </a:xfrm>
            <a:custGeom>
              <a:avLst/>
              <a:gdLst>
                <a:gd name="T0" fmla="*/ 45 w 99"/>
                <a:gd name="T1" fmla="*/ 0 h 187"/>
                <a:gd name="T2" fmla="*/ 45 w 99"/>
                <a:gd name="T3" fmla="*/ 0 h 187"/>
                <a:gd name="T4" fmla="*/ 11 w 99"/>
                <a:gd name="T5" fmla="*/ 3 h 187"/>
                <a:gd name="T6" fmla="*/ 0 w 99"/>
                <a:gd name="T7" fmla="*/ 3 h 187"/>
                <a:gd name="T8" fmla="*/ 0 w 99"/>
                <a:gd name="T9" fmla="*/ 160 h 187"/>
                <a:gd name="T10" fmla="*/ 3 w 99"/>
                <a:gd name="T11" fmla="*/ 160 h 187"/>
                <a:gd name="T12" fmla="*/ 4 w 99"/>
                <a:gd name="T13" fmla="*/ 160 h 187"/>
                <a:gd name="T14" fmla="*/ 42 w 99"/>
                <a:gd name="T15" fmla="*/ 187 h 187"/>
                <a:gd name="T16" fmla="*/ 72 w 99"/>
                <a:gd name="T17" fmla="*/ 157 h 187"/>
                <a:gd name="T18" fmla="*/ 73 w 99"/>
                <a:gd name="T19" fmla="*/ 157 h 187"/>
                <a:gd name="T20" fmla="*/ 99 w 99"/>
                <a:gd name="T21" fmla="*/ 174 h 187"/>
                <a:gd name="T22" fmla="*/ 99 w 99"/>
                <a:gd name="T23" fmla="*/ 172 h 187"/>
                <a:gd name="T24" fmla="*/ 45 w 99"/>
                <a:gd name="T25"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187">
                  <a:moveTo>
                    <a:pt x="45" y="0"/>
                  </a:moveTo>
                  <a:cubicBezTo>
                    <a:pt x="45" y="0"/>
                    <a:pt x="45" y="0"/>
                    <a:pt x="45" y="0"/>
                  </a:cubicBezTo>
                  <a:cubicBezTo>
                    <a:pt x="33" y="2"/>
                    <a:pt x="21" y="3"/>
                    <a:pt x="11" y="3"/>
                  </a:cubicBezTo>
                  <a:cubicBezTo>
                    <a:pt x="7" y="3"/>
                    <a:pt x="3" y="3"/>
                    <a:pt x="0" y="3"/>
                  </a:cubicBezTo>
                  <a:cubicBezTo>
                    <a:pt x="0" y="160"/>
                    <a:pt x="0" y="160"/>
                    <a:pt x="0" y="160"/>
                  </a:cubicBezTo>
                  <a:cubicBezTo>
                    <a:pt x="1" y="160"/>
                    <a:pt x="2" y="160"/>
                    <a:pt x="3" y="160"/>
                  </a:cubicBezTo>
                  <a:cubicBezTo>
                    <a:pt x="3" y="160"/>
                    <a:pt x="4" y="160"/>
                    <a:pt x="4" y="160"/>
                  </a:cubicBezTo>
                  <a:cubicBezTo>
                    <a:pt x="29" y="160"/>
                    <a:pt x="39" y="178"/>
                    <a:pt x="42" y="187"/>
                  </a:cubicBezTo>
                  <a:cubicBezTo>
                    <a:pt x="44" y="179"/>
                    <a:pt x="50" y="158"/>
                    <a:pt x="72" y="157"/>
                  </a:cubicBezTo>
                  <a:cubicBezTo>
                    <a:pt x="73" y="157"/>
                    <a:pt x="73" y="157"/>
                    <a:pt x="73" y="157"/>
                  </a:cubicBezTo>
                  <a:cubicBezTo>
                    <a:pt x="87" y="157"/>
                    <a:pt x="94" y="166"/>
                    <a:pt x="99" y="174"/>
                  </a:cubicBezTo>
                  <a:cubicBezTo>
                    <a:pt x="99" y="172"/>
                    <a:pt x="99" y="172"/>
                    <a:pt x="99" y="172"/>
                  </a:cubicBezTo>
                  <a:cubicBezTo>
                    <a:pt x="45" y="0"/>
                    <a:pt x="45" y="0"/>
                    <a:pt x="45"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88" name="Freeform 52"/>
            <p:cNvSpPr>
              <a:spLocks/>
            </p:cNvSpPr>
            <p:nvPr/>
          </p:nvSpPr>
          <p:spPr bwMode="auto">
            <a:xfrm>
              <a:off x="6161979" y="4696851"/>
              <a:ext cx="68672" cy="2158456"/>
            </a:xfrm>
            <a:custGeom>
              <a:avLst/>
              <a:gdLst>
                <a:gd name="T0" fmla="*/ 4 w 43"/>
                <a:gd name="T1" fmla="*/ 0 h 1356"/>
                <a:gd name="T2" fmla="*/ 3 w 43"/>
                <a:gd name="T3" fmla="*/ 0 h 1356"/>
                <a:gd name="T4" fmla="*/ 0 w 43"/>
                <a:gd name="T5" fmla="*/ 0 h 1356"/>
                <a:gd name="T6" fmla="*/ 0 w 43"/>
                <a:gd name="T7" fmla="*/ 1356 h 1356"/>
                <a:gd name="T8" fmla="*/ 43 w 43"/>
                <a:gd name="T9" fmla="*/ 1356 h 1356"/>
                <a:gd name="T10" fmla="*/ 43 w 43"/>
                <a:gd name="T11" fmla="*/ 1355 h 1356"/>
                <a:gd name="T12" fmla="*/ 42 w 43"/>
                <a:gd name="T13" fmla="*/ 1355 h 1356"/>
                <a:gd name="T14" fmla="*/ 42 w 43"/>
                <a:gd name="T15" fmla="*/ 29 h 1356"/>
                <a:gd name="T16" fmla="*/ 42 w 43"/>
                <a:gd name="T17" fmla="*/ 27 h 1356"/>
                <a:gd name="T18" fmla="*/ 4 w 43"/>
                <a:gd name="T19"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1356">
                  <a:moveTo>
                    <a:pt x="4" y="0"/>
                  </a:moveTo>
                  <a:cubicBezTo>
                    <a:pt x="4" y="0"/>
                    <a:pt x="3" y="0"/>
                    <a:pt x="3" y="0"/>
                  </a:cubicBezTo>
                  <a:cubicBezTo>
                    <a:pt x="2" y="0"/>
                    <a:pt x="1" y="0"/>
                    <a:pt x="0" y="0"/>
                  </a:cubicBezTo>
                  <a:cubicBezTo>
                    <a:pt x="0" y="1356"/>
                    <a:pt x="0" y="1356"/>
                    <a:pt x="0" y="1356"/>
                  </a:cubicBezTo>
                  <a:cubicBezTo>
                    <a:pt x="43" y="1356"/>
                    <a:pt x="43" y="1356"/>
                    <a:pt x="43" y="1356"/>
                  </a:cubicBezTo>
                  <a:cubicBezTo>
                    <a:pt x="43" y="1355"/>
                    <a:pt x="43" y="1355"/>
                    <a:pt x="43" y="1355"/>
                  </a:cubicBezTo>
                  <a:cubicBezTo>
                    <a:pt x="42" y="1355"/>
                    <a:pt x="42" y="1355"/>
                    <a:pt x="42" y="1355"/>
                  </a:cubicBezTo>
                  <a:cubicBezTo>
                    <a:pt x="42" y="29"/>
                    <a:pt x="42" y="29"/>
                    <a:pt x="42" y="29"/>
                  </a:cubicBezTo>
                  <a:cubicBezTo>
                    <a:pt x="42" y="29"/>
                    <a:pt x="42" y="28"/>
                    <a:pt x="42" y="27"/>
                  </a:cubicBezTo>
                  <a:cubicBezTo>
                    <a:pt x="39" y="18"/>
                    <a:pt x="29" y="0"/>
                    <a:pt x="4" y="0"/>
                  </a:cubicBezTo>
                </a:path>
              </a:pathLst>
            </a:custGeom>
            <a:solidFill>
              <a:srgbClr val="F39C1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89" name="Freeform 53"/>
            <p:cNvSpPr>
              <a:spLocks/>
            </p:cNvSpPr>
            <p:nvPr/>
          </p:nvSpPr>
          <p:spPr bwMode="auto">
            <a:xfrm>
              <a:off x="6228631" y="4692138"/>
              <a:ext cx="100315" cy="2161149"/>
            </a:xfrm>
            <a:custGeom>
              <a:avLst/>
              <a:gdLst>
                <a:gd name="T0" fmla="*/ 31 w 63"/>
                <a:gd name="T1" fmla="*/ 0 h 1358"/>
                <a:gd name="T2" fmla="*/ 30 w 63"/>
                <a:gd name="T3" fmla="*/ 0 h 1358"/>
                <a:gd name="T4" fmla="*/ 0 w 63"/>
                <a:gd name="T5" fmla="*/ 30 h 1358"/>
                <a:gd name="T6" fmla="*/ 0 w 63"/>
                <a:gd name="T7" fmla="*/ 32 h 1358"/>
                <a:gd name="T8" fmla="*/ 0 w 63"/>
                <a:gd name="T9" fmla="*/ 1358 h 1358"/>
                <a:gd name="T10" fmla="*/ 1 w 63"/>
                <a:gd name="T11" fmla="*/ 1358 h 1358"/>
                <a:gd name="T12" fmla="*/ 63 w 63"/>
                <a:gd name="T13" fmla="*/ 1358 h 1358"/>
                <a:gd name="T14" fmla="*/ 63 w 63"/>
                <a:gd name="T15" fmla="*/ 32 h 1358"/>
                <a:gd name="T16" fmla="*/ 57 w 63"/>
                <a:gd name="T17" fmla="*/ 17 h 1358"/>
                <a:gd name="T18" fmla="*/ 31 w 63"/>
                <a:gd name="T19" fmla="*/ 0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358">
                  <a:moveTo>
                    <a:pt x="31" y="0"/>
                  </a:moveTo>
                  <a:cubicBezTo>
                    <a:pt x="31" y="0"/>
                    <a:pt x="31" y="0"/>
                    <a:pt x="30" y="0"/>
                  </a:cubicBezTo>
                  <a:cubicBezTo>
                    <a:pt x="8" y="1"/>
                    <a:pt x="2" y="22"/>
                    <a:pt x="0" y="30"/>
                  </a:cubicBezTo>
                  <a:cubicBezTo>
                    <a:pt x="0" y="31"/>
                    <a:pt x="0" y="32"/>
                    <a:pt x="0" y="32"/>
                  </a:cubicBezTo>
                  <a:cubicBezTo>
                    <a:pt x="0" y="1358"/>
                    <a:pt x="0" y="1358"/>
                    <a:pt x="0" y="1358"/>
                  </a:cubicBezTo>
                  <a:cubicBezTo>
                    <a:pt x="1" y="1358"/>
                    <a:pt x="1" y="1358"/>
                    <a:pt x="1" y="1358"/>
                  </a:cubicBezTo>
                  <a:cubicBezTo>
                    <a:pt x="63" y="1358"/>
                    <a:pt x="63" y="1358"/>
                    <a:pt x="63" y="1358"/>
                  </a:cubicBezTo>
                  <a:cubicBezTo>
                    <a:pt x="63" y="32"/>
                    <a:pt x="63" y="32"/>
                    <a:pt x="63" y="32"/>
                  </a:cubicBezTo>
                  <a:cubicBezTo>
                    <a:pt x="63" y="32"/>
                    <a:pt x="61" y="24"/>
                    <a:pt x="57" y="17"/>
                  </a:cubicBezTo>
                  <a:cubicBezTo>
                    <a:pt x="52" y="9"/>
                    <a:pt x="45" y="0"/>
                    <a:pt x="31" y="0"/>
                  </a:cubicBezTo>
                </a:path>
              </a:pathLst>
            </a:custGeom>
            <a:solidFill>
              <a:srgbClr val="F39C1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90" name="Freeform 54"/>
            <p:cNvSpPr>
              <a:spLocks/>
            </p:cNvSpPr>
            <p:nvPr/>
          </p:nvSpPr>
          <p:spPr bwMode="auto">
            <a:xfrm>
              <a:off x="6161979" y="4268661"/>
              <a:ext cx="72038" cy="178413"/>
            </a:xfrm>
            <a:custGeom>
              <a:avLst/>
              <a:gdLst>
                <a:gd name="T0" fmla="*/ 12 w 45"/>
                <a:gd name="T1" fmla="*/ 0 h 112"/>
                <a:gd name="T2" fmla="*/ 7 w 45"/>
                <a:gd name="T3" fmla="*/ 0 h 112"/>
                <a:gd name="T4" fmla="*/ 0 w 45"/>
                <a:gd name="T5" fmla="*/ 0 h 112"/>
                <a:gd name="T6" fmla="*/ 0 w 45"/>
                <a:gd name="T7" fmla="*/ 112 h 112"/>
                <a:gd name="T8" fmla="*/ 11 w 45"/>
                <a:gd name="T9" fmla="*/ 112 h 112"/>
                <a:gd name="T10" fmla="*/ 45 w 45"/>
                <a:gd name="T11" fmla="*/ 109 h 112"/>
                <a:gd name="T12" fmla="*/ 45 w 45"/>
                <a:gd name="T13" fmla="*/ 109 h 112"/>
                <a:gd name="T14" fmla="*/ 12 w 45"/>
                <a:gd name="T15" fmla="*/ 0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112">
                  <a:moveTo>
                    <a:pt x="12" y="0"/>
                  </a:moveTo>
                  <a:cubicBezTo>
                    <a:pt x="7" y="0"/>
                    <a:pt x="7" y="0"/>
                    <a:pt x="7" y="0"/>
                  </a:cubicBezTo>
                  <a:cubicBezTo>
                    <a:pt x="0" y="0"/>
                    <a:pt x="0" y="0"/>
                    <a:pt x="0" y="0"/>
                  </a:cubicBezTo>
                  <a:cubicBezTo>
                    <a:pt x="0" y="112"/>
                    <a:pt x="0" y="112"/>
                    <a:pt x="0" y="112"/>
                  </a:cubicBezTo>
                  <a:cubicBezTo>
                    <a:pt x="3" y="112"/>
                    <a:pt x="7" y="112"/>
                    <a:pt x="11" y="112"/>
                  </a:cubicBezTo>
                  <a:cubicBezTo>
                    <a:pt x="21" y="112"/>
                    <a:pt x="33" y="111"/>
                    <a:pt x="45" y="109"/>
                  </a:cubicBezTo>
                  <a:cubicBezTo>
                    <a:pt x="45" y="109"/>
                    <a:pt x="45" y="109"/>
                    <a:pt x="45" y="109"/>
                  </a:cubicBezTo>
                  <a:cubicBezTo>
                    <a:pt x="12" y="0"/>
                    <a:pt x="12" y="0"/>
                    <a:pt x="12" y="0"/>
                  </a:cubicBezTo>
                </a:path>
              </a:pathLst>
            </a:custGeom>
            <a:solidFill>
              <a:srgbClr val="F39C1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grpSp>
      <p:grpSp>
        <p:nvGrpSpPr>
          <p:cNvPr id="391" name="Group 3"/>
          <p:cNvGrpSpPr/>
          <p:nvPr userDrawn="1"/>
        </p:nvGrpSpPr>
        <p:grpSpPr>
          <a:xfrm rot="10800000" flipV="1">
            <a:off x="8605766" y="6225656"/>
            <a:ext cx="412599" cy="1820482"/>
            <a:chOff x="4980416" y="5037518"/>
            <a:chExt cx="412706" cy="1820482"/>
          </a:xfrm>
        </p:grpSpPr>
        <p:sp>
          <p:nvSpPr>
            <p:cNvPr id="392" name="Freeform 11"/>
            <p:cNvSpPr>
              <a:spLocks/>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93" name="Freeform 12"/>
            <p:cNvSpPr>
              <a:spLocks/>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94" name="Freeform 13"/>
            <p:cNvSpPr>
              <a:spLocks/>
            </p:cNvSpPr>
            <p:nvPr/>
          </p:nvSpPr>
          <p:spPr bwMode="auto">
            <a:xfrm>
              <a:off x="5078038" y="5468401"/>
              <a:ext cx="125899" cy="1386906"/>
            </a:xfrm>
            <a:custGeom>
              <a:avLst/>
              <a:gdLst>
                <a:gd name="T0" fmla="*/ 79 w 79"/>
                <a:gd name="T1" fmla="*/ 871 h 871"/>
                <a:gd name="T2" fmla="*/ 0 w 79"/>
                <a:gd name="T3" fmla="*/ 871 h 871"/>
                <a:gd name="T4" fmla="*/ 0 w 79"/>
                <a:gd name="T5" fmla="*/ 33 h 871"/>
                <a:gd name="T6" fmla="*/ 39 w 79"/>
                <a:gd name="T7" fmla="*/ 1 h 871"/>
                <a:gd name="T8" fmla="*/ 79 w 79"/>
                <a:gd name="T9" fmla="*/ 33 h 871"/>
                <a:gd name="T10" fmla="*/ 79 w 79"/>
                <a:gd name="T11" fmla="*/ 871 h 871"/>
              </a:gdLst>
              <a:ahLst/>
              <a:cxnLst>
                <a:cxn ang="0">
                  <a:pos x="T0" y="T1"/>
                </a:cxn>
                <a:cxn ang="0">
                  <a:pos x="T2" y="T3"/>
                </a:cxn>
                <a:cxn ang="0">
                  <a:pos x="T4" y="T5"/>
                </a:cxn>
                <a:cxn ang="0">
                  <a:pos x="T6" y="T7"/>
                </a:cxn>
                <a:cxn ang="0">
                  <a:pos x="T8" y="T9"/>
                </a:cxn>
                <a:cxn ang="0">
                  <a:pos x="T10" y="T11"/>
                </a:cxn>
              </a:cxnLst>
              <a:rect l="0" t="0" r="r" b="b"/>
              <a:pathLst>
                <a:path w="79" h="871">
                  <a:moveTo>
                    <a:pt x="79" y="871"/>
                  </a:moveTo>
                  <a:cubicBezTo>
                    <a:pt x="0" y="871"/>
                    <a:pt x="0" y="871"/>
                    <a:pt x="0" y="871"/>
                  </a:cubicBezTo>
                  <a:cubicBezTo>
                    <a:pt x="0" y="33"/>
                    <a:pt x="0" y="33"/>
                    <a:pt x="0" y="33"/>
                  </a:cubicBezTo>
                  <a:cubicBezTo>
                    <a:pt x="0" y="33"/>
                    <a:pt x="5" y="2"/>
                    <a:pt x="39" y="1"/>
                  </a:cubicBezTo>
                  <a:cubicBezTo>
                    <a:pt x="73" y="0"/>
                    <a:pt x="79" y="33"/>
                    <a:pt x="79" y="33"/>
                  </a:cubicBezTo>
                  <a:cubicBezTo>
                    <a:pt x="79" y="871"/>
                    <a:pt x="79" y="871"/>
                    <a:pt x="79" y="871"/>
                  </a:cubicBezTo>
                </a:path>
              </a:pathLst>
            </a:custGeom>
            <a:solidFill>
              <a:srgbClr val="00A39E">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95" name="Freeform 14"/>
            <p:cNvSpPr>
              <a:spLocks/>
            </p:cNvSpPr>
            <p:nvPr/>
          </p:nvSpPr>
          <p:spPr bwMode="auto">
            <a:xfrm>
              <a:off x="5200571" y="5465708"/>
              <a:ext cx="101662" cy="1387579"/>
            </a:xfrm>
            <a:custGeom>
              <a:avLst/>
              <a:gdLst>
                <a:gd name="T0" fmla="*/ 64 w 64"/>
                <a:gd name="T1" fmla="*/ 872 h 872"/>
                <a:gd name="T2" fmla="*/ 0 w 64"/>
                <a:gd name="T3" fmla="*/ 872 h 872"/>
                <a:gd name="T4" fmla="*/ 0 w 64"/>
                <a:gd name="T5" fmla="*/ 33 h 872"/>
                <a:gd name="T6" fmla="*/ 31 w 64"/>
                <a:gd name="T7" fmla="*/ 1 h 872"/>
                <a:gd name="T8" fmla="*/ 64 w 64"/>
                <a:gd name="T9" fmla="*/ 33 h 872"/>
                <a:gd name="T10" fmla="*/ 64 w 64"/>
                <a:gd name="T11" fmla="*/ 872 h 872"/>
              </a:gdLst>
              <a:ahLst/>
              <a:cxnLst>
                <a:cxn ang="0">
                  <a:pos x="T0" y="T1"/>
                </a:cxn>
                <a:cxn ang="0">
                  <a:pos x="T2" y="T3"/>
                </a:cxn>
                <a:cxn ang="0">
                  <a:pos x="T4" y="T5"/>
                </a:cxn>
                <a:cxn ang="0">
                  <a:pos x="T6" y="T7"/>
                </a:cxn>
                <a:cxn ang="0">
                  <a:pos x="T8" y="T9"/>
                </a:cxn>
                <a:cxn ang="0">
                  <a:pos x="T10" y="T11"/>
                </a:cxn>
              </a:cxnLst>
              <a:rect l="0" t="0" r="r" b="b"/>
              <a:pathLst>
                <a:path w="64" h="872">
                  <a:moveTo>
                    <a:pt x="64" y="872"/>
                  </a:moveTo>
                  <a:cubicBezTo>
                    <a:pt x="0" y="872"/>
                    <a:pt x="0" y="872"/>
                    <a:pt x="0" y="872"/>
                  </a:cubicBezTo>
                  <a:cubicBezTo>
                    <a:pt x="0" y="33"/>
                    <a:pt x="0" y="33"/>
                    <a:pt x="0" y="33"/>
                  </a:cubicBezTo>
                  <a:cubicBezTo>
                    <a:pt x="0" y="33"/>
                    <a:pt x="4" y="2"/>
                    <a:pt x="31" y="1"/>
                  </a:cubicBezTo>
                  <a:cubicBezTo>
                    <a:pt x="58" y="0"/>
                    <a:pt x="64" y="33"/>
                    <a:pt x="64" y="33"/>
                  </a:cubicBezTo>
                  <a:cubicBezTo>
                    <a:pt x="64" y="872"/>
                    <a:pt x="64" y="872"/>
                    <a:pt x="64" y="872"/>
                  </a:cubicBezTo>
                </a:path>
              </a:pathLst>
            </a:custGeom>
            <a:solidFill>
              <a:srgbClr val="ABA0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96" name="Freeform 15"/>
            <p:cNvSpPr>
              <a:spLocks/>
            </p:cNvSpPr>
            <p:nvPr/>
          </p:nvSpPr>
          <p:spPr bwMode="auto">
            <a:xfrm>
              <a:off x="4980416" y="5465708"/>
              <a:ext cx="100315" cy="1387579"/>
            </a:xfrm>
            <a:custGeom>
              <a:avLst/>
              <a:gdLst>
                <a:gd name="T0" fmla="*/ 63 w 63"/>
                <a:gd name="T1" fmla="*/ 872 h 872"/>
                <a:gd name="T2" fmla="*/ 0 w 63"/>
                <a:gd name="T3" fmla="*/ 872 h 872"/>
                <a:gd name="T4" fmla="*/ 0 w 63"/>
                <a:gd name="T5" fmla="*/ 33 h 872"/>
                <a:gd name="T6" fmla="*/ 31 w 63"/>
                <a:gd name="T7" fmla="*/ 1 h 872"/>
                <a:gd name="T8" fmla="*/ 63 w 63"/>
                <a:gd name="T9" fmla="*/ 33 h 872"/>
                <a:gd name="T10" fmla="*/ 63 w 63"/>
                <a:gd name="T11" fmla="*/ 872 h 872"/>
              </a:gdLst>
              <a:ahLst/>
              <a:cxnLst>
                <a:cxn ang="0">
                  <a:pos x="T0" y="T1"/>
                </a:cxn>
                <a:cxn ang="0">
                  <a:pos x="T2" y="T3"/>
                </a:cxn>
                <a:cxn ang="0">
                  <a:pos x="T4" y="T5"/>
                </a:cxn>
                <a:cxn ang="0">
                  <a:pos x="T6" y="T7"/>
                </a:cxn>
                <a:cxn ang="0">
                  <a:pos x="T8" y="T9"/>
                </a:cxn>
                <a:cxn ang="0">
                  <a:pos x="T10" y="T11"/>
                </a:cxn>
              </a:cxnLst>
              <a:rect l="0" t="0" r="r" b="b"/>
              <a:pathLst>
                <a:path w="63" h="872">
                  <a:moveTo>
                    <a:pt x="63" y="872"/>
                  </a:moveTo>
                  <a:cubicBezTo>
                    <a:pt x="0" y="872"/>
                    <a:pt x="0" y="872"/>
                    <a:pt x="0" y="872"/>
                  </a:cubicBezTo>
                  <a:cubicBezTo>
                    <a:pt x="0" y="33"/>
                    <a:pt x="0" y="33"/>
                    <a:pt x="0" y="33"/>
                  </a:cubicBezTo>
                  <a:cubicBezTo>
                    <a:pt x="0" y="33"/>
                    <a:pt x="4" y="2"/>
                    <a:pt x="31" y="1"/>
                  </a:cubicBezTo>
                  <a:cubicBezTo>
                    <a:pt x="57" y="0"/>
                    <a:pt x="63" y="33"/>
                    <a:pt x="63" y="33"/>
                  </a:cubicBezTo>
                  <a:lnTo>
                    <a:pt x="63" y="872"/>
                  </a:lnTo>
                  <a:close/>
                </a:path>
              </a:pathLst>
            </a:custGeom>
            <a:solidFill>
              <a:srgbClr val="00A39E">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97" name="Freeform 16"/>
            <p:cNvSpPr>
              <a:spLocks/>
            </p:cNvSpPr>
            <p:nvPr/>
          </p:nvSpPr>
          <p:spPr bwMode="auto">
            <a:xfrm>
              <a:off x="5076019" y="5038865"/>
              <a:ext cx="132631" cy="192551"/>
            </a:xfrm>
            <a:custGeom>
              <a:avLst/>
              <a:gdLst>
                <a:gd name="T0" fmla="*/ 0 w 83"/>
                <a:gd name="T1" fmla="*/ 111 h 121"/>
                <a:gd name="T2" fmla="*/ 83 w 83"/>
                <a:gd name="T3" fmla="*/ 113 h 121"/>
                <a:gd name="T4" fmla="*/ 49 w 83"/>
                <a:gd name="T5" fmla="*/ 0 h 121"/>
                <a:gd name="T6" fmla="*/ 29 w 83"/>
                <a:gd name="T7" fmla="*/ 0 h 121"/>
                <a:gd name="T8" fmla="*/ 0 w 83"/>
                <a:gd name="T9" fmla="*/ 111 h 121"/>
              </a:gdLst>
              <a:ahLst/>
              <a:cxnLst>
                <a:cxn ang="0">
                  <a:pos x="T0" y="T1"/>
                </a:cxn>
                <a:cxn ang="0">
                  <a:pos x="T2" y="T3"/>
                </a:cxn>
                <a:cxn ang="0">
                  <a:pos x="T4" y="T5"/>
                </a:cxn>
                <a:cxn ang="0">
                  <a:pos x="T6" y="T7"/>
                </a:cxn>
                <a:cxn ang="0">
                  <a:pos x="T8" y="T9"/>
                </a:cxn>
              </a:cxnLst>
              <a:rect l="0" t="0" r="r" b="b"/>
              <a:pathLst>
                <a:path w="83" h="121">
                  <a:moveTo>
                    <a:pt x="0" y="111"/>
                  </a:moveTo>
                  <a:cubicBezTo>
                    <a:pt x="0" y="111"/>
                    <a:pt x="40" y="121"/>
                    <a:pt x="83" y="113"/>
                  </a:cubicBezTo>
                  <a:cubicBezTo>
                    <a:pt x="49" y="0"/>
                    <a:pt x="49" y="0"/>
                    <a:pt x="49" y="0"/>
                  </a:cubicBezTo>
                  <a:cubicBezTo>
                    <a:pt x="29" y="0"/>
                    <a:pt x="29" y="0"/>
                    <a:pt x="29" y="0"/>
                  </a:cubicBezTo>
                  <a:cubicBezTo>
                    <a:pt x="0" y="111"/>
                    <a:pt x="0" y="111"/>
                    <a:pt x="0" y="111"/>
                  </a:cubicBezTo>
                </a:path>
              </a:pathLst>
            </a:custGeom>
            <a:solidFill>
              <a:srgbClr val="00A39E">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98" name="Freeform 35"/>
            <p:cNvSpPr>
              <a:spLocks/>
            </p:cNvSpPr>
            <p:nvPr/>
          </p:nvSpPr>
          <p:spPr bwMode="auto">
            <a:xfrm>
              <a:off x="5143344" y="5037518"/>
              <a:ext cx="249778" cy="1820482"/>
            </a:xfrm>
            <a:custGeom>
              <a:avLst/>
              <a:gdLst>
                <a:gd name="T0" fmla="*/ 34 w 157"/>
                <a:gd name="T1" fmla="*/ 0 h 1144"/>
                <a:gd name="T2" fmla="*/ 0 w 157"/>
                <a:gd name="T3" fmla="*/ 1 h 1144"/>
                <a:gd name="T4" fmla="*/ 7 w 157"/>
                <a:gd name="T5" fmla="*/ 1 h 1144"/>
                <a:gd name="T6" fmla="*/ 41 w 157"/>
                <a:gd name="T7" fmla="*/ 114 h 1144"/>
                <a:gd name="T8" fmla="*/ 41 w 157"/>
                <a:gd name="T9" fmla="*/ 114 h 1144"/>
                <a:gd name="T10" fmla="*/ 94 w 157"/>
                <a:gd name="T11" fmla="*/ 285 h 1144"/>
                <a:gd name="T12" fmla="*/ 94 w 157"/>
                <a:gd name="T13" fmla="*/ 286 h 1144"/>
                <a:gd name="T14" fmla="*/ 100 w 157"/>
                <a:gd name="T15" fmla="*/ 302 h 1144"/>
                <a:gd name="T16" fmla="*/ 100 w 157"/>
                <a:gd name="T17" fmla="*/ 1141 h 1144"/>
                <a:gd name="T18" fmla="*/ 38 w 157"/>
                <a:gd name="T19" fmla="*/ 1141 h 1144"/>
                <a:gd name="T20" fmla="*/ 38 w 157"/>
                <a:gd name="T21" fmla="*/ 1142 h 1144"/>
                <a:gd name="T22" fmla="*/ 0 w 157"/>
                <a:gd name="T23" fmla="*/ 1142 h 1144"/>
                <a:gd name="T24" fmla="*/ 0 w 157"/>
                <a:gd name="T25" fmla="*/ 1144 h 1144"/>
                <a:gd name="T26" fmla="*/ 157 w 157"/>
                <a:gd name="T27" fmla="*/ 1142 h 1144"/>
                <a:gd name="T28" fmla="*/ 142 w 157"/>
                <a:gd name="T29" fmla="*/ 290 h 1144"/>
                <a:gd name="T30" fmla="*/ 34 w 157"/>
                <a:gd name="T31" fmla="*/ 0 h 1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7" h="1144">
                  <a:moveTo>
                    <a:pt x="34" y="0"/>
                  </a:moveTo>
                  <a:cubicBezTo>
                    <a:pt x="0" y="1"/>
                    <a:pt x="0" y="1"/>
                    <a:pt x="0" y="1"/>
                  </a:cubicBezTo>
                  <a:cubicBezTo>
                    <a:pt x="7" y="1"/>
                    <a:pt x="7" y="1"/>
                    <a:pt x="7" y="1"/>
                  </a:cubicBezTo>
                  <a:cubicBezTo>
                    <a:pt x="41" y="114"/>
                    <a:pt x="41" y="114"/>
                    <a:pt x="41" y="114"/>
                  </a:cubicBezTo>
                  <a:cubicBezTo>
                    <a:pt x="41" y="114"/>
                    <a:pt x="41" y="114"/>
                    <a:pt x="41" y="114"/>
                  </a:cubicBezTo>
                  <a:cubicBezTo>
                    <a:pt x="94" y="285"/>
                    <a:pt x="94" y="285"/>
                    <a:pt x="94" y="285"/>
                  </a:cubicBezTo>
                  <a:cubicBezTo>
                    <a:pt x="94" y="286"/>
                    <a:pt x="94" y="286"/>
                    <a:pt x="94" y="286"/>
                  </a:cubicBezTo>
                  <a:cubicBezTo>
                    <a:pt x="98" y="294"/>
                    <a:pt x="100" y="302"/>
                    <a:pt x="100" y="302"/>
                  </a:cubicBezTo>
                  <a:cubicBezTo>
                    <a:pt x="100" y="1141"/>
                    <a:pt x="100" y="1141"/>
                    <a:pt x="100" y="1141"/>
                  </a:cubicBezTo>
                  <a:cubicBezTo>
                    <a:pt x="38" y="1141"/>
                    <a:pt x="38" y="1141"/>
                    <a:pt x="38" y="1141"/>
                  </a:cubicBezTo>
                  <a:cubicBezTo>
                    <a:pt x="38" y="1142"/>
                    <a:pt x="38" y="1142"/>
                    <a:pt x="38" y="1142"/>
                  </a:cubicBezTo>
                  <a:cubicBezTo>
                    <a:pt x="0" y="1142"/>
                    <a:pt x="0" y="1142"/>
                    <a:pt x="0" y="1142"/>
                  </a:cubicBezTo>
                  <a:cubicBezTo>
                    <a:pt x="0" y="1144"/>
                    <a:pt x="0" y="1144"/>
                    <a:pt x="0" y="1144"/>
                  </a:cubicBezTo>
                  <a:cubicBezTo>
                    <a:pt x="157" y="1142"/>
                    <a:pt x="157" y="1142"/>
                    <a:pt x="157" y="11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399" name="Freeform 36"/>
            <p:cNvSpPr>
              <a:spLocks/>
            </p:cNvSpPr>
            <p:nvPr/>
          </p:nvSpPr>
          <p:spPr bwMode="auto">
            <a:xfrm>
              <a:off x="5143344" y="5218624"/>
              <a:ext cx="149463" cy="294886"/>
            </a:xfrm>
            <a:custGeom>
              <a:avLst/>
              <a:gdLst>
                <a:gd name="T0" fmla="*/ 41 w 94"/>
                <a:gd name="T1" fmla="*/ 0 h 185"/>
                <a:gd name="T2" fmla="*/ 6 w 94"/>
                <a:gd name="T3" fmla="*/ 3 h 185"/>
                <a:gd name="T4" fmla="*/ 0 w 94"/>
                <a:gd name="T5" fmla="*/ 3 h 185"/>
                <a:gd name="T6" fmla="*/ 0 w 94"/>
                <a:gd name="T7" fmla="*/ 158 h 185"/>
                <a:gd name="T8" fmla="*/ 37 w 94"/>
                <a:gd name="T9" fmla="*/ 185 h 185"/>
                <a:gd name="T10" fmla="*/ 67 w 94"/>
                <a:gd name="T11" fmla="*/ 156 h 185"/>
                <a:gd name="T12" fmla="*/ 68 w 94"/>
                <a:gd name="T13" fmla="*/ 156 h 185"/>
                <a:gd name="T14" fmla="*/ 94 w 94"/>
                <a:gd name="T15" fmla="*/ 172 h 185"/>
                <a:gd name="T16" fmla="*/ 94 w 94"/>
                <a:gd name="T17" fmla="*/ 171 h 185"/>
                <a:gd name="T18" fmla="*/ 41 w 94"/>
                <a:gd name="T19"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 h="185">
                  <a:moveTo>
                    <a:pt x="41" y="0"/>
                  </a:moveTo>
                  <a:cubicBezTo>
                    <a:pt x="28" y="2"/>
                    <a:pt x="16" y="3"/>
                    <a:pt x="6" y="3"/>
                  </a:cubicBezTo>
                  <a:cubicBezTo>
                    <a:pt x="4" y="3"/>
                    <a:pt x="2" y="3"/>
                    <a:pt x="0" y="3"/>
                  </a:cubicBezTo>
                  <a:cubicBezTo>
                    <a:pt x="0" y="158"/>
                    <a:pt x="0" y="158"/>
                    <a:pt x="0" y="158"/>
                  </a:cubicBezTo>
                  <a:cubicBezTo>
                    <a:pt x="24" y="159"/>
                    <a:pt x="34" y="177"/>
                    <a:pt x="37" y="185"/>
                  </a:cubicBezTo>
                  <a:cubicBezTo>
                    <a:pt x="38" y="178"/>
                    <a:pt x="45" y="157"/>
                    <a:pt x="67" y="156"/>
                  </a:cubicBezTo>
                  <a:cubicBezTo>
                    <a:pt x="68" y="156"/>
                    <a:pt x="68" y="156"/>
                    <a:pt x="68" y="156"/>
                  </a:cubicBezTo>
                  <a:cubicBezTo>
                    <a:pt x="81" y="156"/>
                    <a:pt x="89" y="164"/>
                    <a:pt x="94" y="172"/>
                  </a:cubicBezTo>
                  <a:cubicBezTo>
                    <a:pt x="94" y="171"/>
                    <a:pt x="94" y="171"/>
                    <a:pt x="94" y="171"/>
                  </a:cubicBezTo>
                  <a:cubicBezTo>
                    <a:pt x="41" y="0"/>
                    <a:pt x="41" y="0"/>
                    <a:pt x="41"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00" name="Freeform 37"/>
            <p:cNvSpPr>
              <a:spLocks/>
            </p:cNvSpPr>
            <p:nvPr/>
          </p:nvSpPr>
          <p:spPr bwMode="auto">
            <a:xfrm>
              <a:off x="5143344" y="5470421"/>
              <a:ext cx="60593" cy="1384886"/>
            </a:xfrm>
            <a:custGeom>
              <a:avLst/>
              <a:gdLst>
                <a:gd name="T0" fmla="*/ 0 w 38"/>
                <a:gd name="T1" fmla="*/ 0 h 870"/>
                <a:gd name="T2" fmla="*/ 0 w 38"/>
                <a:gd name="T3" fmla="*/ 870 h 870"/>
                <a:gd name="T4" fmla="*/ 38 w 38"/>
                <a:gd name="T5" fmla="*/ 870 h 870"/>
                <a:gd name="T6" fmla="*/ 38 w 38"/>
                <a:gd name="T7" fmla="*/ 869 h 870"/>
                <a:gd name="T8" fmla="*/ 36 w 38"/>
                <a:gd name="T9" fmla="*/ 869 h 870"/>
                <a:gd name="T10" fmla="*/ 36 w 38"/>
                <a:gd name="T11" fmla="*/ 30 h 870"/>
                <a:gd name="T12" fmla="*/ 37 w 38"/>
                <a:gd name="T13" fmla="*/ 27 h 870"/>
                <a:gd name="T14" fmla="*/ 0 w 38"/>
                <a:gd name="T15" fmla="*/ 0 h 8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870">
                  <a:moveTo>
                    <a:pt x="0" y="0"/>
                  </a:moveTo>
                  <a:cubicBezTo>
                    <a:pt x="0" y="870"/>
                    <a:pt x="0" y="870"/>
                    <a:pt x="0" y="870"/>
                  </a:cubicBezTo>
                  <a:cubicBezTo>
                    <a:pt x="38" y="870"/>
                    <a:pt x="38" y="870"/>
                    <a:pt x="38" y="870"/>
                  </a:cubicBezTo>
                  <a:cubicBezTo>
                    <a:pt x="38" y="869"/>
                    <a:pt x="38" y="869"/>
                    <a:pt x="38" y="869"/>
                  </a:cubicBezTo>
                  <a:cubicBezTo>
                    <a:pt x="36" y="869"/>
                    <a:pt x="36" y="869"/>
                    <a:pt x="36" y="869"/>
                  </a:cubicBezTo>
                  <a:cubicBezTo>
                    <a:pt x="36" y="30"/>
                    <a:pt x="36" y="30"/>
                    <a:pt x="36" y="30"/>
                  </a:cubicBezTo>
                  <a:cubicBezTo>
                    <a:pt x="36" y="30"/>
                    <a:pt x="37" y="29"/>
                    <a:pt x="37" y="27"/>
                  </a:cubicBezTo>
                  <a:cubicBezTo>
                    <a:pt x="34" y="19"/>
                    <a:pt x="24" y="1"/>
                    <a:pt x="0" y="0"/>
                  </a:cubicBezTo>
                </a:path>
              </a:pathLst>
            </a:custGeom>
            <a:solidFill>
              <a:srgbClr val="00A39E"/>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01" name="Freeform 38"/>
            <p:cNvSpPr>
              <a:spLocks/>
            </p:cNvSpPr>
            <p:nvPr/>
          </p:nvSpPr>
          <p:spPr bwMode="auto">
            <a:xfrm>
              <a:off x="5200571" y="5467055"/>
              <a:ext cx="101662" cy="1386232"/>
            </a:xfrm>
            <a:custGeom>
              <a:avLst/>
              <a:gdLst>
                <a:gd name="T0" fmla="*/ 32 w 64"/>
                <a:gd name="T1" fmla="*/ 0 h 871"/>
                <a:gd name="T2" fmla="*/ 31 w 64"/>
                <a:gd name="T3" fmla="*/ 0 h 871"/>
                <a:gd name="T4" fmla="*/ 1 w 64"/>
                <a:gd name="T5" fmla="*/ 29 h 871"/>
                <a:gd name="T6" fmla="*/ 0 w 64"/>
                <a:gd name="T7" fmla="*/ 32 h 871"/>
                <a:gd name="T8" fmla="*/ 0 w 64"/>
                <a:gd name="T9" fmla="*/ 871 h 871"/>
                <a:gd name="T10" fmla="*/ 2 w 64"/>
                <a:gd name="T11" fmla="*/ 871 h 871"/>
                <a:gd name="T12" fmla="*/ 64 w 64"/>
                <a:gd name="T13" fmla="*/ 871 h 871"/>
                <a:gd name="T14" fmla="*/ 64 w 64"/>
                <a:gd name="T15" fmla="*/ 32 h 871"/>
                <a:gd name="T16" fmla="*/ 58 w 64"/>
                <a:gd name="T17" fmla="*/ 16 h 871"/>
                <a:gd name="T18" fmla="*/ 32 w 64"/>
                <a:gd name="T19"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871">
                  <a:moveTo>
                    <a:pt x="32" y="0"/>
                  </a:moveTo>
                  <a:cubicBezTo>
                    <a:pt x="32" y="0"/>
                    <a:pt x="32" y="0"/>
                    <a:pt x="31" y="0"/>
                  </a:cubicBezTo>
                  <a:cubicBezTo>
                    <a:pt x="9" y="1"/>
                    <a:pt x="2" y="22"/>
                    <a:pt x="1" y="29"/>
                  </a:cubicBezTo>
                  <a:cubicBezTo>
                    <a:pt x="1" y="31"/>
                    <a:pt x="0" y="32"/>
                    <a:pt x="0" y="32"/>
                  </a:cubicBezTo>
                  <a:cubicBezTo>
                    <a:pt x="0" y="871"/>
                    <a:pt x="0" y="871"/>
                    <a:pt x="0" y="871"/>
                  </a:cubicBezTo>
                  <a:cubicBezTo>
                    <a:pt x="2" y="871"/>
                    <a:pt x="2" y="871"/>
                    <a:pt x="2" y="871"/>
                  </a:cubicBezTo>
                  <a:cubicBezTo>
                    <a:pt x="64" y="871"/>
                    <a:pt x="64" y="871"/>
                    <a:pt x="64" y="871"/>
                  </a:cubicBezTo>
                  <a:cubicBezTo>
                    <a:pt x="64" y="32"/>
                    <a:pt x="64" y="32"/>
                    <a:pt x="64" y="32"/>
                  </a:cubicBezTo>
                  <a:cubicBezTo>
                    <a:pt x="64" y="32"/>
                    <a:pt x="62" y="24"/>
                    <a:pt x="58" y="16"/>
                  </a:cubicBezTo>
                  <a:cubicBezTo>
                    <a:pt x="53" y="8"/>
                    <a:pt x="45" y="0"/>
                    <a:pt x="32" y="0"/>
                  </a:cubicBezTo>
                </a:path>
              </a:pathLst>
            </a:custGeom>
            <a:solidFill>
              <a:srgbClr val="00A39E"/>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02" name="Freeform 39"/>
            <p:cNvSpPr>
              <a:spLocks/>
            </p:cNvSpPr>
            <p:nvPr/>
          </p:nvSpPr>
          <p:spPr bwMode="auto">
            <a:xfrm>
              <a:off x="5143344" y="5038865"/>
              <a:ext cx="65306" cy="184472"/>
            </a:xfrm>
            <a:custGeom>
              <a:avLst/>
              <a:gdLst>
                <a:gd name="T0" fmla="*/ 7 w 41"/>
                <a:gd name="T1" fmla="*/ 0 h 116"/>
                <a:gd name="T2" fmla="*/ 0 w 41"/>
                <a:gd name="T3" fmla="*/ 0 h 116"/>
                <a:gd name="T4" fmla="*/ 0 w 41"/>
                <a:gd name="T5" fmla="*/ 116 h 116"/>
                <a:gd name="T6" fmla="*/ 6 w 41"/>
                <a:gd name="T7" fmla="*/ 116 h 116"/>
                <a:gd name="T8" fmla="*/ 41 w 41"/>
                <a:gd name="T9" fmla="*/ 113 h 116"/>
                <a:gd name="T10" fmla="*/ 41 w 41"/>
                <a:gd name="T11" fmla="*/ 113 h 116"/>
                <a:gd name="T12" fmla="*/ 7 w 41"/>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1" h="116">
                  <a:moveTo>
                    <a:pt x="7" y="0"/>
                  </a:moveTo>
                  <a:cubicBezTo>
                    <a:pt x="0" y="0"/>
                    <a:pt x="0" y="0"/>
                    <a:pt x="0" y="0"/>
                  </a:cubicBezTo>
                  <a:cubicBezTo>
                    <a:pt x="0" y="116"/>
                    <a:pt x="0" y="116"/>
                    <a:pt x="0" y="116"/>
                  </a:cubicBezTo>
                  <a:cubicBezTo>
                    <a:pt x="2" y="116"/>
                    <a:pt x="4" y="116"/>
                    <a:pt x="6" y="116"/>
                  </a:cubicBezTo>
                  <a:cubicBezTo>
                    <a:pt x="16" y="116"/>
                    <a:pt x="28" y="115"/>
                    <a:pt x="41" y="113"/>
                  </a:cubicBezTo>
                  <a:cubicBezTo>
                    <a:pt x="41" y="113"/>
                    <a:pt x="41" y="113"/>
                    <a:pt x="41" y="113"/>
                  </a:cubicBezTo>
                  <a:cubicBezTo>
                    <a:pt x="7" y="0"/>
                    <a:pt x="7" y="0"/>
                    <a:pt x="7" y="0"/>
                  </a:cubicBezTo>
                </a:path>
              </a:pathLst>
            </a:custGeom>
            <a:solidFill>
              <a:srgbClr val="00A39E"/>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grpSp>
      <p:grpSp>
        <p:nvGrpSpPr>
          <p:cNvPr id="403" name="Group 4"/>
          <p:cNvGrpSpPr/>
          <p:nvPr userDrawn="1"/>
        </p:nvGrpSpPr>
        <p:grpSpPr>
          <a:xfrm rot="10800000" flipV="1">
            <a:off x="8083456" y="6225657"/>
            <a:ext cx="412599" cy="1494115"/>
            <a:chOff x="5502862" y="5355294"/>
            <a:chExt cx="412706" cy="1502706"/>
          </a:xfrm>
        </p:grpSpPr>
        <p:sp>
          <p:nvSpPr>
            <p:cNvPr id="404" name="Freeform 23"/>
            <p:cNvSpPr>
              <a:spLocks/>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05" name="Freeform 24"/>
            <p:cNvSpPr>
              <a:spLocks/>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06" name="Freeform 25"/>
            <p:cNvSpPr>
              <a:spLocks/>
            </p:cNvSpPr>
            <p:nvPr/>
          </p:nvSpPr>
          <p:spPr bwMode="auto">
            <a:xfrm>
              <a:off x="5601831" y="5786851"/>
              <a:ext cx="125899" cy="1068456"/>
            </a:xfrm>
            <a:custGeom>
              <a:avLst/>
              <a:gdLst>
                <a:gd name="T0" fmla="*/ 79 w 79"/>
                <a:gd name="T1" fmla="*/ 671 h 671"/>
                <a:gd name="T2" fmla="*/ 0 w 79"/>
                <a:gd name="T3" fmla="*/ 671 h 671"/>
                <a:gd name="T4" fmla="*/ 0 w 79"/>
                <a:gd name="T5" fmla="*/ 32 h 671"/>
                <a:gd name="T6" fmla="*/ 38 w 79"/>
                <a:gd name="T7" fmla="*/ 1 h 671"/>
                <a:gd name="T8" fmla="*/ 79 w 79"/>
                <a:gd name="T9" fmla="*/ 32 h 671"/>
                <a:gd name="T10" fmla="*/ 79 w 79"/>
                <a:gd name="T11" fmla="*/ 671 h 671"/>
              </a:gdLst>
              <a:ahLst/>
              <a:cxnLst>
                <a:cxn ang="0">
                  <a:pos x="T0" y="T1"/>
                </a:cxn>
                <a:cxn ang="0">
                  <a:pos x="T2" y="T3"/>
                </a:cxn>
                <a:cxn ang="0">
                  <a:pos x="T4" y="T5"/>
                </a:cxn>
                <a:cxn ang="0">
                  <a:pos x="T6" y="T7"/>
                </a:cxn>
                <a:cxn ang="0">
                  <a:pos x="T8" y="T9"/>
                </a:cxn>
                <a:cxn ang="0">
                  <a:pos x="T10" y="T11"/>
                </a:cxn>
              </a:cxnLst>
              <a:rect l="0" t="0" r="r" b="b"/>
              <a:pathLst>
                <a:path w="79" h="671">
                  <a:moveTo>
                    <a:pt x="79" y="671"/>
                  </a:moveTo>
                  <a:cubicBezTo>
                    <a:pt x="0" y="671"/>
                    <a:pt x="0" y="671"/>
                    <a:pt x="0" y="671"/>
                  </a:cubicBezTo>
                  <a:cubicBezTo>
                    <a:pt x="0" y="32"/>
                    <a:pt x="0" y="32"/>
                    <a:pt x="0" y="32"/>
                  </a:cubicBezTo>
                  <a:cubicBezTo>
                    <a:pt x="0" y="32"/>
                    <a:pt x="5" y="1"/>
                    <a:pt x="38" y="1"/>
                  </a:cubicBezTo>
                  <a:cubicBezTo>
                    <a:pt x="72" y="0"/>
                    <a:pt x="79" y="32"/>
                    <a:pt x="79" y="32"/>
                  </a:cubicBezTo>
                  <a:cubicBezTo>
                    <a:pt x="79" y="671"/>
                    <a:pt x="79" y="671"/>
                    <a:pt x="79" y="671"/>
                  </a:cubicBezTo>
                </a:path>
              </a:pathLst>
            </a:custGeom>
            <a:solidFill>
              <a:srgbClr val="82B732">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07" name="Freeform 26"/>
            <p:cNvSpPr>
              <a:spLocks/>
            </p:cNvSpPr>
            <p:nvPr/>
          </p:nvSpPr>
          <p:spPr bwMode="auto">
            <a:xfrm>
              <a:off x="5724363"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B59B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08" name="Freeform 27"/>
            <p:cNvSpPr>
              <a:spLocks/>
            </p:cNvSpPr>
            <p:nvPr/>
          </p:nvSpPr>
          <p:spPr bwMode="auto">
            <a:xfrm>
              <a:off x="5502862"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82B732">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09" name="Freeform 28"/>
            <p:cNvSpPr>
              <a:spLocks/>
            </p:cNvSpPr>
            <p:nvPr/>
          </p:nvSpPr>
          <p:spPr bwMode="auto">
            <a:xfrm>
              <a:off x="5599811" y="5357314"/>
              <a:ext cx="130611" cy="189185"/>
            </a:xfrm>
            <a:custGeom>
              <a:avLst/>
              <a:gdLst>
                <a:gd name="T0" fmla="*/ 0 w 82"/>
                <a:gd name="T1" fmla="*/ 110 h 119"/>
                <a:gd name="T2" fmla="*/ 82 w 82"/>
                <a:gd name="T3" fmla="*/ 111 h 119"/>
                <a:gd name="T4" fmla="*/ 48 w 82"/>
                <a:gd name="T5" fmla="*/ 0 h 119"/>
                <a:gd name="T6" fmla="*/ 28 w 82"/>
                <a:gd name="T7" fmla="*/ 0 h 119"/>
                <a:gd name="T8" fmla="*/ 0 w 82"/>
                <a:gd name="T9" fmla="*/ 110 h 119"/>
              </a:gdLst>
              <a:ahLst/>
              <a:cxnLst>
                <a:cxn ang="0">
                  <a:pos x="T0" y="T1"/>
                </a:cxn>
                <a:cxn ang="0">
                  <a:pos x="T2" y="T3"/>
                </a:cxn>
                <a:cxn ang="0">
                  <a:pos x="T4" y="T5"/>
                </a:cxn>
                <a:cxn ang="0">
                  <a:pos x="T6" y="T7"/>
                </a:cxn>
                <a:cxn ang="0">
                  <a:pos x="T8" y="T9"/>
                </a:cxn>
              </a:cxnLst>
              <a:rect l="0" t="0" r="r" b="b"/>
              <a:pathLst>
                <a:path w="82" h="119">
                  <a:moveTo>
                    <a:pt x="0" y="110"/>
                  </a:moveTo>
                  <a:cubicBezTo>
                    <a:pt x="0" y="110"/>
                    <a:pt x="39" y="119"/>
                    <a:pt x="82" y="111"/>
                  </a:cubicBezTo>
                  <a:cubicBezTo>
                    <a:pt x="48" y="0"/>
                    <a:pt x="48" y="0"/>
                    <a:pt x="48" y="0"/>
                  </a:cubicBezTo>
                  <a:cubicBezTo>
                    <a:pt x="28" y="0"/>
                    <a:pt x="28" y="0"/>
                    <a:pt x="28" y="0"/>
                  </a:cubicBezTo>
                  <a:cubicBezTo>
                    <a:pt x="0" y="110"/>
                    <a:pt x="0" y="110"/>
                    <a:pt x="0" y="110"/>
                  </a:cubicBezTo>
                </a:path>
              </a:pathLst>
            </a:custGeom>
            <a:solidFill>
              <a:srgbClr val="82B732">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10" name="Freeform 40"/>
            <p:cNvSpPr>
              <a:spLocks/>
            </p:cNvSpPr>
            <p:nvPr/>
          </p:nvSpPr>
          <p:spPr bwMode="auto">
            <a:xfrm>
              <a:off x="5665117" y="5355294"/>
              <a:ext cx="250451" cy="1502706"/>
            </a:xfrm>
            <a:custGeom>
              <a:avLst/>
              <a:gdLst>
                <a:gd name="T0" fmla="*/ 34 w 157"/>
                <a:gd name="T1" fmla="*/ 0 h 944"/>
                <a:gd name="T2" fmla="*/ 0 w 157"/>
                <a:gd name="T3" fmla="*/ 1 h 944"/>
                <a:gd name="T4" fmla="*/ 0 w 157"/>
                <a:gd name="T5" fmla="*/ 1 h 944"/>
                <a:gd name="T6" fmla="*/ 7 w 157"/>
                <a:gd name="T7" fmla="*/ 1 h 944"/>
                <a:gd name="T8" fmla="*/ 41 w 157"/>
                <a:gd name="T9" fmla="*/ 112 h 944"/>
                <a:gd name="T10" fmla="*/ 40 w 157"/>
                <a:gd name="T11" fmla="*/ 113 h 944"/>
                <a:gd name="T12" fmla="*/ 95 w 157"/>
                <a:gd name="T13" fmla="*/ 284 h 944"/>
                <a:gd name="T14" fmla="*/ 94 w 157"/>
                <a:gd name="T15" fmla="*/ 286 h 944"/>
                <a:gd name="T16" fmla="*/ 100 w 157"/>
                <a:gd name="T17" fmla="*/ 301 h 944"/>
                <a:gd name="T18" fmla="*/ 100 w 157"/>
                <a:gd name="T19" fmla="*/ 941 h 944"/>
                <a:gd name="T20" fmla="*/ 39 w 157"/>
                <a:gd name="T21" fmla="*/ 941 h 944"/>
                <a:gd name="T22" fmla="*/ 39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7" y="1"/>
                    <a:pt x="7" y="1"/>
                    <a:pt x="7" y="1"/>
                  </a:cubicBezTo>
                  <a:cubicBezTo>
                    <a:pt x="41" y="112"/>
                    <a:pt x="41" y="112"/>
                    <a:pt x="41" y="112"/>
                  </a:cubicBezTo>
                  <a:cubicBezTo>
                    <a:pt x="41" y="112"/>
                    <a:pt x="41" y="113"/>
                    <a:pt x="40" y="113"/>
                  </a:cubicBezTo>
                  <a:cubicBezTo>
                    <a:pt x="95" y="284"/>
                    <a:pt x="95" y="284"/>
                    <a:pt x="95" y="284"/>
                  </a:cubicBezTo>
                  <a:cubicBezTo>
                    <a:pt x="94" y="286"/>
                    <a:pt x="94" y="286"/>
                    <a:pt x="94" y="286"/>
                  </a:cubicBezTo>
                  <a:cubicBezTo>
                    <a:pt x="98" y="293"/>
                    <a:pt x="100" y="301"/>
                    <a:pt x="100" y="301"/>
                  </a:cubicBezTo>
                  <a:cubicBezTo>
                    <a:pt x="100" y="941"/>
                    <a:pt x="100" y="941"/>
                    <a:pt x="100" y="941"/>
                  </a:cubicBezTo>
                  <a:cubicBezTo>
                    <a:pt x="39" y="941"/>
                    <a:pt x="39" y="941"/>
                    <a:pt x="39" y="941"/>
                  </a:cubicBezTo>
                  <a:cubicBezTo>
                    <a:pt x="39" y="942"/>
                    <a:pt x="39" y="942"/>
                    <a:pt x="39"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11" name="Freeform 41"/>
            <p:cNvSpPr>
              <a:spLocks/>
            </p:cNvSpPr>
            <p:nvPr/>
          </p:nvSpPr>
          <p:spPr bwMode="auto">
            <a:xfrm>
              <a:off x="5665117" y="5535727"/>
              <a:ext cx="151482" cy="295559"/>
            </a:xfrm>
            <a:custGeom>
              <a:avLst/>
              <a:gdLst>
                <a:gd name="T0" fmla="*/ 40 w 95"/>
                <a:gd name="T1" fmla="*/ 0 h 186"/>
                <a:gd name="T2" fmla="*/ 6 w 95"/>
                <a:gd name="T3" fmla="*/ 2 h 186"/>
                <a:gd name="T4" fmla="*/ 0 w 95"/>
                <a:gd name="T5" fmla="*/ 2 h 186"/>
                <a:gd name="T6" fmla="*/ 0 w 95"/>
                <a:gd name="T7" fmla="*/ 159 h 186"/>
                <a:gd name="T8" fmla="*/ 37 w 95"/>
                <a:gd name="T9" fmla="*/ 186 h 186"/>
                <a:gd name="T10" fmla="*/ 68 w 95"/>
                <a:gd name="T11" fmla="*/ 156 h 186"/>
                <a:gd name="T12" fmla="*/ 68 w 95"/>
                <a:gd name="T13" fmla="*/ 156 h 186"/>
                <a:gd name="T14" fmla="*/ 94 w 95"/>
                <a:gd name="T15" fmla="*/ 173 h 186"/>
                <a:gd name="T16" fmla="*/ 95 w 95"/>
                <a:gd name="T17" fmla="*/ 171 h 186"/>
                <a:gd name="T18" fmla="*/ 40 w 95"/>
                <a:gd name="T19"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186">
                  <a:moveTo>
                    <a:pt x="40" y="0"/>
                  </a:moveTo>
                  <a:cubicBezTo>
                    <a:pt x="28" y="2"/>
                    <a:pt x="16" y="2"/>
                    <a:pt x="6" y="2"/>
                  </a:cubicBezTo>
                  <a:cubicBezTo>
                    <a:pt x="4" y="2"/>
                    <a:pt x="2" y="2"/>
                    <a:pt x="0" y="2"/>
                  </a:cubicBezTo>
                  <a:cubicBezTo>
                    <a:pt x="0" y="159"/>
                    <a:pt x="0" y="159"/>
                    <a:pt x="0" y="159"/>
                  </a:cubicBezTo>
                  <a:cubicBezTo>
                    <a:pt x="24" y="159"/>
                    <a:pt x="34" y="177"/>
                    <a:pt x="37" y="186"/>
                  </a:cubicBezTo>
                  <a:cubicBezTo>
                    <a:pt x="39" y="179"/>
                    <a:pt x="45" y="157"/>
                    <a:pt x="68" y="156"/>
                  </a:cubicBezTo>
                  <a:cubicBezTo>
                    <a:pt x="68" y="156"/>
                    <a:pt x="68" y="156"/>
                    <a:pt x="68" y="156"/>
                  </a:cubicBezTo>
                  <a:cubicBezTo>
                    <a:pt x="82" y="156"/>
                    <a:pt x="89" y="165"/>
                    <a:pt x="94" y="173"/>
                  </a:cubicBezTo>
                  <a:cubicBezTo>
                    <a:pt x="95" y="171"/>
                    <a:pt x="95" y="171"/>
                    <a:pt x="95" y="171"/>
                  </a:cubicBezTo>
                  <a:cubicBezTo>
                    <a:pt x="40" y="0"/>
                    <a:pt x="40" y="0"/>
                    <a:pt x="40"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12" name="Freeform 42"/>
            <p:cNvSpPr>
              <a:spLocks/>
            </p:cNvSpPr>
            <p:nvPr/>
          </p:nvSpPr>
          <p:spPr bwMode="auto">
            <a:xfrm>
              <a:off x="5679185" y="5788871"/>
              <a:ext cx="62613" cy="1066436"/>
            </a:xfrm>
            <a:custGeom>
              <a:avLst/>
              <a:gdLst>
                <a:gd name="T0" fmla="*/ 0 w 39"/>
                <a:gd name="T1" fmla="*/ 0 h 670"/>
                <a:gd name="T2" fmla="*/ 0 w 39"/>
                <a:gd name="T3" fmla="*/ 670 h 670"/>
                <a:gd name="T4" fmla="*/ 39 w 39"/>
                <a:gd name="T5" fmla="*/ 670 h 670"/>
                <a:gd name="T6" fmla="*/ 39 w 39"/>
                <a:gd name="T7" fmla="*/ 669 h 670"/>
                <a:gd name="T8" fmla="*/ 37 w 39"/>
                <a:gd name="T9" fmla="*/ 669 h 670"/>
                <a:gd name="T10" fmla="*/ 37 w 39"/>
                <a:gd name="T11" fmla="*/ 29 h 670"/>
                <a:gd name="T12" fmla="*/ 37 w 39"/>
                <a:gd name="T13" fmla="*/ 27 h 670"/>
                <a:gd name="T14" fmla="*/ 0 w 39"/>
                <a:gd name="T15" fmla="*/ 0 h 6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670">
                  <a:moveTo>
                    <a:pt x="0" y="0"/>
                  </a:moveTo>
                  <a:cubicBezTo>
                    <a:pt x="0" y="670"/>
                    <a:pt x="0" y="670"/>
                    <a:pt x="0" y="670"/>
                  </a:cubicBezTo>
                  <a:cubicBezTo>
                    <a:pt x="39" y="670"/>
                    <a:pt x="39" y="670"/>
                    <a:pt x="39" y="670"/>
                  </a:cubicBezTo>
                  <a:cubicBezTo>
                    <a:pt x="39" y="669"/>
                    <a:pt x="39" y="669"/>
                    <a:pt x="39" y="669"/>
                  </a:cubicBezTo>
                  <a:cubicBezTo>
                    <a:pt x="37" y="669"/>
                    <a:pt x="37" y="669"/>
                    <a:pt x="37" y="669"/>
                  </a:cubicBezTo>
                  <a:cubicBezTo>
                    <a:pt x="37" y="29"/>
                    <a:pt x="37" y="29"/>
                    <a:pt x="37" y="29"/>
                  </a:cubicBezTo>
                  <a:cubicBezTo>
                    <a:pt x="37" y="29"/>
                    <a:pt x="37" y="28"/>
                    <a:pt x="37" y="27"/>
                  </a:cubicBezTo>
                  <a:cubicBezTo>
                    <a:pt x="34" y="18"/>
                    <a:pt x="24" y="0"/>
                    <a:pt x="0" y="0"/>
                  </a:cubicBezTo>
                </a:path>
              </a:pathLst>
            </a:custGeom>
            <a:solidFill>
              <a:srgbClr val="82B73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13" name="Freeform 43"/>
            <p:cNvSpPr>
              <a:spLocks/>
            </p:cNvSpPr>
            <p:nvPr/>
          </p:nvSpPr>
          <p:spPr bwMode="auto">
            <a:xfrm>
              <a:off x="5724363"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2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2" y="672"/>
                    <a:pt x="2" y="672"/>
                    <a:pt x="2"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82B73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14" name="Freeform 44"/>
            <p:cNvSpPr>
              <a:spLocks/>
            </p:cNvSpPr>
            <p:nvPr/>
          </p:nvSpPr>
          <p:spPr bwMode="auto">
            <a:xfrm>
              <a:off x="5665117" y="5357314"/>
              <a:ext cx="65306" cy="181106"/>
            </a:xfrm>
            <a:custGeom>
              <a:avLst/>
              <a:gdLst>
                <a:gd name="T0" fmla="*/ 7 w 41"/>
                <a:gd name="T1" fmla="*/ 0 h 114"/>
                <a:gd name="T2" fmla="*/ 0 w 41"/>
                <a:gd name="T3" fmla="*/ 0 h 114"/>
                <a:gd name="T4" fmla="*/ 0 w 41"/>
                <a:gd name="T5" fmla="*/ 114 h 114"/>
                <a:gd name="T6" fmla="*/ 6 w 41"/>
                <a:gd name="T7" fmla="*/ 114 h 114"/>
                <a:gd name="T8" fmla="*/ 40 w 41"/>
                <a:gd name="T9" fmla="*/ 112 h 114"/>
                <a:gd name="T10" fmla="*/ 41 w 41"/>
                <a:gd name="T11" fmla="*/ 111 h 114"/>
                <a:gd name="T12" fmla="*/ 7 w 41"/>
                <a:gd name="T13" fmla="*/ 0 h 114"/>
              </a:gdLst>
              <a:ahLst/>
              <a:cxnLst>
                <a:cxn ang="0">
                  <a:pos x="T0" y="T1"/>
                </a:cxn>
                <a:cxn ang="0">
                  <a:pos x="T2" y="T3"/>
                </a:cxn>
                <a:cxn ang="0">
                  <a:pos x="T4" y="T5"/>
                </a:cxn>
                <a:cxn ang="0">
                  <a:pos x="T6" y="T7"/>
                </a:cxn>
                <a:cxn ang="0">
                  <a:pos x="T8" y="T9"/>
                </a:cxn>
                <a:cxn ang="0">
                  <a:pos x="T10" y="T11"/>
                </a:cxn>
                <a:cxn ang="0">
                  <a:pos x="T12" y="T13"/>
                </a:cxn>
              </a:cxnLst>
              <a:rect l="0" t="0" r="r" b="b"/>
              <a:pathLst>
                <a:path w="41" h="114">
                  <a:moveTo>
                    <a:pt x="7" y="0"/>
                  </a:moveTo>
                  <a:cubicBezTo>
                    <a:pt x="0" y="0"/>
                    <a:pt x="0" y="0"/>
                    <a:pt x="0" y="0"/>
                  </a:cubicBezTo>
                  <a:cubicBezTo>
                    <a:pt x="0" y="114"/>
                    <a:pt x="0" y="114"/>
                    <a:pt x="0" y="114"/>
                  </a:cubicBezTo>
                  <a:cubicBezTo>
                    <a:pt x="2" y="114"/>
                    <a:pt x="4" y="114"/>
                    <a:pt x="6" y="114"/>
                  </a:cubicBezTo>
                  <a:cubicBezTo>
                    <a:pt x="16" y="114"/>
                    <a:pt x="28" y="114"/>
                    <a:pt x="40" y="112"/>
                  </a:cubicBezTo>
                  <a:cubicBezTo>
                    <a:pt x="41" y="112"/>
                    <a:pt x="41" y="111"/>
                    <a:pt x="41" y="111"/>
                  </a:cubicBezTo>
                  <a:cubicBezTo>
                    <a:pt x="7" y="0"/>
                    <a:pt x="7" y="0"/>
                    <a:pt x="7" y="0"/>
                  </a:cubicBezTo>
                </a:path>
              </a:pathLst>
            </a:custGeom>
            <a:solidFill>
              <a:srgbClr val="82B73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grpSp>
      <p:grpSp>
        <p:nvGrpSpPr>
          <p:cNvPr id="415" name="Group 3"/>
          <p:cNvGrpSpPr/>
          <p:nvPr userDrawn="1"/>
        </p:nvGrpSpPr>
        <p:grpSpPr>
          <a:xfrm rot="10800000" flipV="1">
            <a:off x="10902484" y="6225657"/>
            <a:ext cx="412599" cy="1497992"/>
            <a:chOff x="4980416" y="5037518"/>
            <a:chExt cx="412706" cy="1820482"/>
          </a:xfrm>
        </p:grpSpPr>
        <p:sp>
          <p:nvSpPr>
            <p:cNvPr id="416" name="Freeform 11"/>
            <p:cNvSpPr>
              <a:spLocks/>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17" name="Freeform 12"/>
            <p:cNvSpPr>
              <a:spLocks/>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18" name="Freeform 13"/>
            <p:cNvSpPr>
              <a:spLocks/>
            </p:cNvSpPr>
            <p:nvPr/>
          </p:nvSpPr>
          <p:spPr bwMode="auto">
            <a:xfrm>
              <a:off x="5078038" y="5468401"/>
              <a:ext cx="125899" cy="1386906"/>
            </a:xfrm>
            <a:custGeom>
              <a:avLst/>
              <a:gdLst>
                <a:gd name="T0" fmla="*/ 79 w 79"/>
                <a:gd name="T1" fmla="*/ 871 h 871"/>
                <a:gd name="T2" fmla="*/ 0 w 79"/>
                <a:gd name="T3" fmla="*/ 871 h 871"/>
                <a:gd name="T4" fmla="*/ 0 w 79"/>
                <a:gd name="T5" fmla="*/ 33 h 871"/>
                <a:gd name="T6" fmla="*/ 39 w 79"/>
                <a:gd name="T7" fmla="*/ 1 h 871"/>
                <a:gd name="T8" fmla="*/ 79 w 79"/>
                <a:gd name="T9" fmla="*/ 33 h 871"/>
                <a:gd name="T10" fmla="*/ 79 w 79"/>
                <a:gd name="T11" fmla="*/ 871 h 871"/>
              </a:gdLst>
              <a:ahLst/>
              <a:cxnLst>
                <a:cxn ang="0">
                  <a:pos x="T0" y="T1"/>
                </a:cxn>
                <a:cxn ang="0">
                  <a:pos x="T2" y="T3"/>
                </a:cxn>
                <a:cxn ang="0">
                  <a:pos x="T4" y="T5"/>
                </a:cxn>
                <a:cxn ang="0">
                  <a:pos x="T6" y="T7"/>
                </a:cxn>
                <a:cxn ang="0">
                  <a:pos x="T8" y="T9"/>
                </a:cxn>
                <a:cxn ang="0">
                  <a:pos x="T10" y="T11"/>
                </a:cxn>
              </a:cxnLst>
              <a:rect l="0" t="0" r="r" b="b"/>
              <a:pathLst>
                <a:path w="79" h="871">
                  <a:moveTo>
                    <a:pt x="79" y="871"/>
                  </a:moveTo>
                  <a:cubicBezTo>
                    <a:pt x="0" y="871"/>
                    <a:pt x="0" y="871"/>
                    <a:pt x="0" y="871"/>
                  </a:cubicBezTo>
                  <a:cubicBezTo>
                    <a:pt x="0" y="33"/>
                    <a:pt x="0" y="33"/>
                    <a:pt x="0" y="33"/>
                  </a:cubicBezTo>
                  <a:cubicBezTo>
                    <a:pt x="0" y="33"/>
                    <a:pt x="5" y="2"/>
                    <a:pt x="39" y="1"/>
                  </a:cubicBezTo>
                  <a:cubicBezTo>
                    <a:pt x="73" y="0"/>
                    <a:pt x="79" y="33"/>
                    <a:pt x="79" y="33"/>
                  </a:cubicBezTo>
                  <a:cubicBezTo>
                    <a:pt x="79" y="871"/>
                    <a:pt x="79" y="871"/>
                    <a:pt x="79" y="871"/>
                  </a:cubicBezTo>
                </a:path>
              </a:pathLst>
            </a:custGeom>
            <a:solidFill>
              <a:srgbClr val="00A39E">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19" name="Freeform 14"/>
            <p:cNvSpPr>
              <a:spLocks/>
            </p:cNvSpPr>
            <p:nvPr/>
          </p:nvSpPr>
          <p:spPr bwMode="auto">
            <a:xfrm>
              <a:off x="5200571" y="5465708"/>
              <a:ext cx="101662" cy="1387579"/>
            </a:xfrm>
            <a:custGeom>
              <a:avLst/>
              <a:gdLst>
                <a:gd name="T0" fmla="*/ 64 w 64"/>
                <a:gd name="T1" fmla="*/ 872 h 872"/>
                <a:gd name="T2" fmla="*/ 0 w 64"/>
                <a:gd name="T3" fmla="*/ 872 h 872"/>
                <a:gd name="T4" fmla="*/ 0 w 64"/>
                <a:gd name="T5" fmla="*/ 33 h 872"/>
                <a:gd name="T6" fmla="*/ 31 w 64"/>
                <a:gd name="T7" fmla="*/ 1 h 872"/>
                <a:gd name="T8" fmla="*/ 64 w 64"/>
                <a:gd name="T9" fmla="*/ 33 h 872"/>
                <a:gd name="T10" fmla="*/ 64 w 64"/>
                <a:gd name="T11" fmla="*/ 872 h 872"/>
              </a:gdLst>
              <a:ahLst/>
              <a:cxnLst>
                <a:cxn ang="0">
                  <a:pos x="T0" y="T1"/>
                </a:cxn>
                <a:cxn ang="0">
                  <a:pos x="T2" y="T3"/>
                </a:cxn>
                <a:cxn ang="0">
                  <a:pos x="T4" y="T5"/>
                </a:cxn>
                <a:cxn ang="0">
                  <a:pos x="T6" y="T7"/>
                </a:cxn>
                <a:cxn ang="0">
                  <a:pos x="T8" y="T9"/>
                </a:cxn>
                <a:cxn ang="0">
                  <a:pos x="T10" y="T11"/>
                </a:cxn>
              </a:cxnLst>
              <a:rect l="0" t="0" r="r" b="b"/>
              <a:pathLst>
                <a:path w="64" h="872">
                  <a:moveTo>
                    <a:pt x="64" y="872"/>
                  </a:moveTo>
                  <a:cubicBezTo>
                    <a:pt x="0" y="872"/>
                    <a:pt x="0" y="872"/>
                    <a:pt x="0" y="872"/>
                  </a:cubicBezTo>
                  <a:cubicBezTo>
                    <a:pt x="0" y="33"/>
                    <a:pt x="0" y="33"/>
                    <a:pt x="0" y="33"/>
                  </a:cubicBezTo>
                  <a:cubicBezTo>
                    <a:pt x="0" y="33"/>
                    <a:pt x="4" y="2"/>
                    <a:pt x="31" y="1"/>
                  </a:cubicBezTo>
                  <a:cubicBezTo>
                    <a:pt x="58" y="0"/>
                    <a:pt x="64" y="33"/>
                    <a:pt x="64" y="33"/>
                  </a:cubicBezTo>
                  <a:cubicBezTo>
                    <a:pt x="64" y="872"/>
                    <a:pt x="64" y="872"/>
                    <a:pt x="64" y="872"/>
                  </a:cubicBezTo>
                </a:path>
              </a:pathLst>
            </a:custGeom>
            <a:solidFill>
              <a:srgbClr val="ABA0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20" name="Freeform 15"/>
            <p:cNvSpPr>
              <a:spLocks/>
            </p:cNvSpPr>
            <p:nvPr/>
          </p:nvSpPr>
          <p:spPr bwMode="auto">
            <a:xfrm>
              <a:off x="4980416" y="5465708"/>
              <a:ext cx="100315" cy="1387579"/>
            </a:xfrm>
            <a:custGeom>
              <a:avLst/>
              <a:gdLst>
                <a:gd name="T0" fmla="*/ 63 w 63"/>
                <a:gd name="T1" fmla="*/ 872 h 872"/>
                <a:gd name="T2" fmla="*/ 0 w 63"/>
                <a:gd name="T3" fmla="*/ 872 h 872"/>
                <a:gd name="T4" fmla="*/ 0 w 63"/>
                <a:gd name="T5" fmla="*/ 33 h 872"/>
                <a:gd name="T6" fmla="*/ 31 w 63"/>
                <a:gd name="T7" fmla="*/ 1 h 872"/>
                <a:gd name="T8" fmla="*/ 63 w 63"/>
                <a:gd name="T9" fmla="*/ 33 h 872"/>
                <a:gd name="T10" fmla="*/ 63 w 63"/>
                <a:gd name="T11" fmla="*/ 872 h 872"/>
              </a:gdLst>
              <a:ahLst/>
              <a:cxnLst>
                <a:cxn ang="0">
                  <a:pos x="T0" y="T1"/>
                </a:cxn>
                <a:cxn ang="0">
                  <a:pos x="T2" y="T3"/>
                </a:cxn>
                <a:cxn ang="0">
                  <a:pos x="T4" y="T5"/>
                </a:cxn>
                <a:cxn ang="0">
                  <a:pos x="T6" y="T7"/>
                </a:cxn>
                <a:cxn ang="0">
                  <a:pos x="T8" y="T9"/>
                </a:cxn>
                <a:cxn ang="0">
                  <a:pos x="T10" y="T11"/>
                </a:cxn>
              </a:cxnLst>
              <a:rect l="0" t="0" r="r" b="b"/>
              <a:pathLst>
                <a:path w="63" h="872">
                  <a:moveTo>
                    <a:pt x="63" y="872"/>
                  </a:moveTo>
                  <a:cubicBezTo>
                    <a:pt x="0" y="872"/>
                    <a:pt x="0" y="872"/>
                    <a:pt x="0" y="872"/>
                  </a:cubicBezTo>
                  <a:cubicBezTo>
                    <a:pt x="0" y="33"/>
                    <a:pt x="0" y="33"/>
                    <a:pt x="0" y="33"/>
                  </a:cubicBezTo>
                  <a:cubicBezTo>
                    <a:pt x="0" y="33"/>
                    <a:pt x="4" y="2"/>
                    <a:pt x="31" y="1"/>
                  </a:cubicBezTo>
                  <a:cubicBezTo>
                    <a:pt x="57" y="0"/>
                    <a:pt x="63" y="33"/>
                    <a:pt x="63" y="33"/>
                  </a:cubicBezTo>
                  <a:lnTo>
                    <a:pt x="63" y="872"/>
                  </a:lnTo>
                  <a:close/>
                </a:path>
              </a:pathLst>
            </a:custGeom>
            <a:solidFill>
              <a:srgbClr val="00A39E">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21" name="Freeform 16"/>
            <p:cNvSpPr>
              <a:spLocks/>
            </p:cNvSpPr>
            <p:nvPr/>
          </p:nvSpPr>
          <p:spPr bwMode="auto">
            <a:xfrm>
              <a:off x="5076019" y="5038865"/>
              <a:ext cx="132631" cy="192551"/>
            </a:xfrm>
            <a:custGeom>
              <a:avLst/>
              <a:gdLst>
                <a:gd name="T0" fmla="*/ 0 w 83"/>
                <a:gd name="T1" fmla="*/ 111 h 121"/>
                <a:gd name="T2" fmla="*/ 83 w 83"/>
                <a:gd name="T3" fmla="*/ 113 h 121"/>
                <a:gd name="T4" fmla="*/ 49 w 83"/>
                <a:gd name="T5" fmla="*/ 0 h 121"/>
                <a:gd name="T6" fmla="*/ 29 w 83"/>
                <a:gd name="T7" fmla="*/ 0 h 121"/>
                <a:gd name="T8" fmla="*/ 0 w 83"/>
                <a:gd name="T9" fmla="*/ 111 h 121"/>
              </a:gdLst>
              <a:ahLst/>
              <a:cxnLst>
                <a:cxn ang="0">
                  <a:pos x="T0" y="T1"/>
                </a:cxn>
                <a:cxn ang="0">
                  <a:pos x="T2" y="T3"/>
                </a:cxn>
                <a:cxn ang="0">
                  <a:pos x="T4" y="T5"/>
                </a:cxn>
                <a:cxn ang="0">
                  <a:pos x="T6" y="T7"/>
                </a:cxn>
                <a:cxn ang="0">
                  <a:pos x="T8" y="T9"/>
                </a:cxn>
              </a:cxnLst>
              <a:rect l="0" t="0" r="r" b="b"/>
              <a:pathLst>
                <a:path w="83" h="121">
                  <a:moveTo>
                    <a:pt x="0" y="111"/>
                  </a:moveTo>
                  <a:cubicBezTo>
                    <a:pt x="0" y="111"/>
                    <a:pt x="40" y="121"/>
                    <a:pt x="83" y="113"/>
                  </a:cubicBezTo>
                  <a:cubicBezTo>
                    <a:pt x="49" y="0"/>
                    <a:pt x="49" y="0"/>
                    <a:pt x="49" y="0"/>
                  </a:cubicBezTo>
                  <a:cubicBezTo>
                    <a:pt x="29" y="0"/>
                    <a:pt x="29" y="0"/>
                    <a:pt x="29" y="0"/>
                  </a:cubicBezTo>
                  <a:cubicBezTo>
                    <a:pt x="0" y="111"/>
                    <a:pt x="0" y="111"/>
                    <a:pt x="0" y="111"/>
                  </a:cubicBezTo>
                </a:path>
              </a:pathLst>
            </a:custGeom>
            <a:solidFill>
              <a:srgbClr val="00A39E">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22" name="Freeform 35"/>
            <p:cNvSpPr>
              <a:spLocks/>
            </p:cNvSpPr>
            <p:nvPr/>
          </p:nvSpPr>
          <p:spPr bwMode="auto">
            <a:xfrm>
              <a:off x="5143344" y="5037518"/>
              <a:ext cx="249778" cy="1820482"/>
            </a:xfrm>
            <a:custGeom>
              <a:avLst/>
              <a:gdLst>
                <a:gd name="T0" fmla="*/ 34 w 157"/>
                <a:gd name="T1" fmla="*/ 0 h 1144"/>
                <a:gd name="T2" fmla="*/ 0 w 157"/>
                <a:gd name="T3" fmla="*/ 1 h 1144"/>
                <a:gd name="T4" fmla="*/ 7 w 157"/>
                <a:gd name="T5" fmla="*/ 1 h 1144"/>
                <a:gd name="T6" fmla="*/ 41 w 157"/>
                <a:gd name="T7" fmla="*/ 114 h 1144"/>
                <a:gd name="T8" fmla="*/ 41 w 157"/>
                <a:gd name="T9" fmla="*/ 114 h 1144"/>
                <a:gd name="T10" fmla="*/ 94 w 157"/>
                <a:gd name="T11" fmla="*/ 285 h 1144"/>
                <a:gd name="T12" fmla="*/ 94 w 157"/>
                <a:gd name="T13" fmla="*/ 286 h 1144"/>
                <a:gd name="T14" fmla="*/ 100 w 157"/>
                <a:gd name="T15" fmla="*/ 302 h 1144"/>
                <a:gd name="T16" fmla="*/ 100 w 157"/>
                <a:gd name="T17" fmla="*/ 1141 h 1144"/>
                <a:gd name="T18" fmla="*/ 38 w 157"/>
                <a:gd name="T19" fmla="*/ 1141 h 1144"/>
                <a:gd name="T20" fmla="*/ 38 w 157"/>
                <a:gd name="T21" fmla="*/ 1142 h 1144"/>
                <a:gd name="T22" fmla="*/ 0 w 157"/>
                <a:gd name="T23" fmla="*/ 1142 h 1144"/>
                <a:gd name="T24" fmla="*/ 0 w 157"/>
                <a:gd name="T25" fmla="*/ 1144 h 1144"/>
                <a:gd name="T26" fmla="*/ 157 w 157"/>
                <a:gd name="T27" fmla="*/ 1142 h 1144"/>
                <a:gd name="T28" fmla="*/ 142 w 157"/>
                <a:gd name="T29" fmla="*/ 290 h 1144"/>
                <a:gd name="T30" fmla="*/ 34 w 157"/>
                <a:gd name="T31" fmla="*/ 0 h 1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7" h="1144">
                  <a:moveTo>
                    <a:pt x="34" y="0"/>
                  </a:moveTo>
                  <a:cubicBezTo>
                    <a:pt x="0" y="1"/>
                    <a:pt x="0" y="1"/>
                    <a:pt x="0" y="1"/>
                  </a:cubicBezTo>
                  <a:cubicBezTo>
                    <a:pt x="7" y="1"/>
                    <a:pt x="7" y="1"/>
                    <a:pt x="7" y="1"/>
                  </a:cubicBezTo>
                  <a:cubicBezTo>
                    <a:pt x="41" y="114"/>
                    <a:pt x="41" y="114"/>
                    <a:pt x="41" y="114"/>
                  </a:cubicBezTo>
                  <a:cubicBezTo>
                    <a:pt x="41" y="114"/>
                    <a:pt x="41" y="114"/>
                    <a:pt x="41" y="114"/>
                  </a:cubicBezTo>
                  <a:cubicBezTo>
                    <a:pt x="94" y="285"/>
                    <a:pt x="94" y="285"/>
                    <a:pt x="94" y="285"/>
                  </a:cubicBezTo>
                  <a:cubicBezTo>
                    <a:pt x="94" y="286"/>
                    <a:pt x="94" y="286"/>
                    <a:pt x="94" y="286"/>
                  </a:cubicBezTo>
                  <a:cubicBezTo>
                    <a:pt x="98" y="294"/>
                    <a:pt x="100" y="302"/>
                    <a:pt x="100" y="302"/>
                  </a:cubicBezTo>
                  <a:cubicBezTo>
                    <a:pt x="100" y="1141"/>
                    <a:pt x="100" y="1141"/>
                    <a:pt x="100" y="1141"/>
                  </a:cubicBezTo>
                  <a:cubicBezTo>
                    <a:pt x="38" y="1141"/>
                    <a:pt x="38" y="1141"/>
                    <a:pt x="38" y="1141"/>
                  </a:cubicBezTo>
                  <a:cubicBezTo>
                    <a:pt x="38" y="1142"/>
                    <a:pt x="38" y="1142"/>
                    <a:pt x="38" y="1142"/>
                  </a:cubicBezTo>
                  <a:cubicBezTo>
                    <a:pt x="0" y="1142"/>
                    <a:pt x="0" y="1142"/>
                    <a:pt x="0" y="1142"/>
                  </a:cubicBezTo>
                  <a:cubicBezTo>
                    <a:pt x="0" y="1144"/>
                    <a:pt x="0" y="1144"/>
                    <a:pt x="0" y="1144"/>
                  </a:cubicBezTo>
                  <a:cubicBezTo>
                    <a:pt x="157" y="1142"/>
                    <a:pt x="157" y="1142"/>
                    <a:pt x="157" y="11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23" name="Freeform 36"/>
            <p:cNvSpPr>
              <a:spLocks/>
            </p:cNvSpPr>
            <p:nvPr/>
          </p:nvSpPr>
          <p:spPr bwMode="auto">
            <a:xfrm>
              <a:off x="5143344" y="5218624"/>
              <a:ext cx="149463" cy="294886"/>
            </a:xfrm>
            <a:custGeom>
              <a:avLst/>
              <a:gdLst>
                <a:gd name="T0" fmla="*/ 41 w 94"/>
                <a:gd name="T1" fmla="*/ 0 h 185"/>
                <a:gd name="T2" fmla="*/ 6 w 94"/>
                <a:gd name="T3" fmla="*/ 3 h 185"/>
                <a:gd name="T4" fmla="*/ 0 w 94"/>
                <a:gd name="T5" fmla="*/ 3 h 185"/>
                <a:gd name="T6" fmla="*/ 0 w 94"/>
                <a:gd name="T7" fmla="*/ 158 h 185"/>
                <a:gd name="T8" fmla="*/ 37 w 94"/>
                <a:gd name="T9" fmla="*/ 185 h 185"/>
                <a:gd name="T10" fmla="*/ 67 w 94"/>
                <a:gd name="T11" fmla="*/ 156 h 185"/>
                <a:gd name="T12" fmla="*/ 68 w 94"/>
                <a:gd name="T13" fmla="*/ 156 h 185"/>
                <a:gd name="T14" fmla="*/ 94 w 94"/>
                <a:gd name="T15" fmla="*/ 172 h 185"/>
                <a:gd name="T16" fmla="*/ 94 w 94"/>
                <a:gd name="T17" fmla="*/ 171 h 185"/>
                <a:gd name="T18" fmla="*/ 41 w 94"/>
                <a:gd name="T19"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 h="185">
                  <a:moveTo>
                    <a:pt x="41" y="0"/>
                  </a:moveTo>
                  <a:cubicBezTo>
                    <a:pt x="28" y="2"/>
                    <a:pt x="16" y="3"/>
                    <a:pt x="6" y="3"/>
                  </a:cubicBezTo>
                  <a:cubicBezTo>
                    <a:pt x="4" y="3"/>
                    <a:pt x="2" y="3"/>
                    <a:pt x="0" y="3"/>
                  </a:cubicBezTo>
                  <a:cubicBezTo>
                    <a:pt x="0" y="158"/>
                    <a:pt x="0" y="158"/>
                    <a:pt x="0" y="158"/>
                  </a:cubicBezTo>
                  <a:cubicBezTo>
                    <a:pt x="24" y="159"/>
                    <a:pt x="34" y="177"/>
                    <a:pt x="37" y="185"/>
                  </a:cubicBezTo>
                  <a:cubicBezTo>
                    <a:pt x="38" y="178"/>
                    <a:pt x="45" y="157"/>
                    <a:pt x="67" y="156"/>
                  </a:cubicBezTo>
                  <a:cubicBezTo>
                    <a:pt x="68" y="156"/>
                    <a:pt x="68" y="156"/>
                    <a:pt x="68" y="156"/>
                  </a:cubicBezTo>
                  <a:cubicBezTo>
                    <a:pt x="81" y="156"/>
                    <a:pt x="89" y="164"/>
                    <a:pt x="94" y="172"/>
                  </a:cubicBezTo>
                  <a:cubicBezTo>
                    <a:pt x="94" y="171"/>
                    <a:pt x="94" y="171"/>
                    <a:pt x="94" y="171"/>
                  </a:cubicBezTo>
                  <a:cubicBezTo>
                    <a:pt x="41" y="0"/>
                    <a:pt x="41" y="0"/>
                    <a:pt x="41"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24" name="Freeform 37"/>
            <p:cNvSpPr>
              <a:spLocks/>
            </p:cNvSpPr>
            <p:nvPr/>
          </p:nvSpPr>
          <p:spPr bwMode="auto">
            <a:xfrm>
              <a:off x="5143344" y="5470421"/>
              <a:ext cx="60593" cy="1384886"/>
            </a:xfrm>
            <a:custGeom>
              <a:avLst/>
              <a:gdLst>
                <a:gd name="T0" fmla="*/ 0 w 38"/>
                <a:gd name="T1" fmla="*/ 0 h 870"/>
                <a:gd name="T2" fmla="*/ 0 w 38"/>
                <a:gd name="T3" fmla="*/ 870 h 870"/>
                <a:gd name="T4" fmla="*/ 38 w 38"/>
                <a:gd name="T5" fmla="*/ 870 h 870"/>
                <a:gd name="T6" fmla="*/ 38 w 38"/>
                <a:gd name="T7" fmla="*/ 869 h 870"/>
                <a:gd name="T8" fmla="*/ 36 w 38"/>
                <a:gd name="T9" fmla="*/ 869 h 870"/>
                <a:gd name="T10" fmla="*/ 36 w 38"/>
                <a:gd name="T11" fmla="*/ 30 h 870"/>
                <a:gd name="T12" fmla="*/ 37 w 38"/>
                <a:gd name="T13" fmla="*/ 27 h 870"/>
                <a:gd name="T14" fmla="*/ 0 w 38"/>
                <a:gd name="T15" fmla="*/ 0 h 8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870">
                  <a:moveTo>
                    <a:pt x="0" y="0"/>
                  </a:moveTo>
                  <a:cubicBezTo>
                    <a:pt x="0" y="870"/>
                    <a:pt x="0" y="870"/>
                    <a:pt x="0" y="870"/>
                  </a:cubicBezTo>
                  <a:cubicBezTo>
                    <a:pt x="38" y="870"/>
                    <a:pt x="38" y="870"/>
                    <a:pt x="38" y="870"/>
                  </a:cubicBezTo>
                  <a:cubicBezTo>
                    <a:pt x="38" y="869"/>
                    <a:pt x="38" y="869"/>
                    <a:pt x="38" y="869"/>
                  </a:cubicBezTo>
                  <a:cubicBezTo>
                    <a:pt x="36" y="869"/>
                    <a:pt x="36" y="869"/>
                    <a:pt x="36" y="869"/>
                  </a:cubicBezTo>
                  <a:cubicBezTo>
                    <a:pt x="36" y="30"/>
                    <a:pt x="36" y="30"/>
                    <a:pt x="36" y="30"/>
                  </a:cubicBezTo>
                  <a:cubicBezTo>
                    <a:pt x="36" y="30"/>
                    <a:pt x="37" y="29"/>
                    <a:pt x="37" y="27"/>
                  </a:cubicBezTo>
                  <a:cubicBezTo>
                    <a:pt x="34" y="19"/>
                    <a:pt x="24" y="1"/>
                    <a:pt x="0" y="0"/>
                  </a:cubicBezTo>
                </a:path>
              </a:pathLst>
            </a:custGeom>
            <a:solidFill>
              <a:srgbClr val="00A39E"/>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25" name="Freeform 38"/>
            <p:cNvSpPr>
              <a:spLocks/>
            </p:cNvSpPr>
            <p:nvPr/>
          </p:nvSpPr>
          <p:spPr bwMode="auto">
            <a:xfrm>
              <a:off x="5200571" y="5467055"/>
              <a:ext cx="101662" cy="1386232"/>
            </a:xfrm>
            <a:custGeom>
              <a:avLst/>
              <a:gdLst>
                <a:gd name="T0" fmla="*/ 32 w 64"/>
                <a:gd name="T1" fmla="*/ 0 h 871"/>
                <a:gd name="T2" fmla="*/ 31 w 64"/>
                <a:gd name="T3" fmla="*/ 0 h 871"/>
                <a:gd name="T4" fmla="*/ 1 w 64"/>
                <a:gd name="T5" fmla="*/ 29 h 871"/>
                <a:gd name="T6" fmla="*/ 0 w 64"/>
                <a:gd name="T7" fmla="*/ 32 h 871"/>
                <a:gd name="T8" fmla="*/ 0 w 64"/>
                <a:gd name="T9" fmla="*/ 871 h 871"/>
                <a:gd name="T10" fmla="*/ 2 w 64"/>
                <a:gd name="T11" fmla="*/ 871 h 871"/>
                <a:gd name="T12" fmla="*/ 64 w 64"/>
                <a:gd name="T13" fmla="*/ 871 h 871"/>
                <a:gd name="T14" fmla="*/ 64 w 64"/>
                <a:gd name="T15" fmla="*/ 32 h 871"/>
                <a:gd name="T16" fmla="*/ 58 w 64"/>
                <a:gd name="T17" fmla="*/ 16 h 871"/>
                <a:gd name="T18" fmla="*/ 32 w 64"/>
                <a:gd name="T19"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871">
                  <a:moveTo>
                    <a:pt x="32" y="0"/>
                  </a:moveTo>
                  <a:cubicBezTo>
                    <a:pt x="32" y="0"/>
                    <a:pt x="32" y="0"/>
                    <a:pt x="31" y="0"/>
                  </a:cubicBezTo>
                  <a:cubicBezTo>
                    <a:pt x="9" y="1"/>
                    <a:pt x="2" y="22"/>
                    <a:pt x="1" y="29"/>
                  </a:cubicBezTo>
                  <a:cubicBezTo>
                    <a:pt x="1" y="31"/>
                    <a:pt x="0" y="32"/>
                    <a:pt x="0" y="32"/>
                  </a:cubicBezTo>
                  <a:cubicBezTo>
                    <a:pt x="0" y="871"/>
                    <a:pt x="0" y="871"/>
                    <a:pt x="0" y="871"/>
                  </a:cubicBezTo>
                  <a:cubicBezTo>
                    <a:pt x="2" y="871"/>
                    <a:pt x="2" y="871"/>
                    <a:pt x="2" y="871"/>
                  </a:cubicBezTo>
                  <a:cubicBezTo>
                    <a:pt x="64" y="871"/>
                    <a:pt x="64" y="871"/>
                    <a:pt x="64" y="871"/>
                  </a:cubicBezTo>
                  <a:cubicBezTo>
                    <a:pt x="64" y="32"/>
                    <a:pt x="64" y="32"/>
                    <a:pt x="64" y="32"/>
                  </a:cubicBezTo>
                  <a:cubicBezTo>
                    <a:pt x="64" y="32"/>
                    <a:pt x="62" y="24"/>
                    <a:pt x="58" y="16"/>
                  </a:cubicBezTo>
                  <a:cubicBezTo>
                    <a:pt x="53" y="8"/>
                    <a:pt x="45" y="0"/>
                    <a:pt x="32" y="0"/>
                  </a:cubicBezTo>
                </a:path>
              </a:pathLst>
            </a:custGeom>
            <a:solidFill>
              <a:srgbClr val="00A39E"/>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26" name="Freeform 39"/>
            <p:cNvSpPr>
              <a:spLocks/>
            </p:cNvSpPr>
            <p:nvPr/>
          </p:nvSpPr>
          <p:spPr bwMode="auto">
            <a:xfrm>
              <a:off x="5143344" y="5038865"/>
              <a:ext cx="65306" cy="184472"/>
            </a:xfrm>
            <a:custGeom>
              <a:avLst/>
              <a:gdLst>
                <a:gd name="T0" fmla="*/ 7 w 41"/>
                <a:gd name="T1" fmla="*/ 0 h 116"/>
                <a:gd name="T2" fmla="*/ 0 w 41"/>
                <a:gd name="T3" fmla="*/ 0 h 116"/>
                <a:gd name="T4" fmla="*/ 0 w 41"/>
                <a:gd name="T5" fmla="*/ 116 h 116"/>
                <a:gd name="T6" fmla="*/ 6 w 41"/>
                <a:gd name="T7" fmla="*/ 116 h 116"/>
                <a:gd name="T8" fmla="*/ 41 w 41"/>
                <a:gd name="T9" fmla="*/ 113 h 116"/>
                <a:gd name="T10" fmla="*/ 41 w 41"/>
                <a:gd name="T11" fmla="*/ 113 h 116"/>
                <a:gd name="T12" fmla="*/ 7 w 41"/>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1" h="116">
                  <a:moveTo>
                    <a:pt x="7" y="0"/>
                  </a:moveTo>
                  <a:cubicBezTo>
                    <a:pt x="0" y="0"/>
                    <a:pt x="0" y="0"/>
                    <a:pt x="0" y="0"/>
                  </a:cubicBezTo>
                  <a:cubicBezTo>
                    <a:pt x="0" y="116"/>
                    <a:pt x="0" y="116"/>
                    <a:pt x="0" y="116"/>
                  </a:cubicBezTo>
                  <a:cubicBezTo>
                    <a:pt x="2" y="116"/>
                    <a:pt x="4" y="116"/>
                    <a:pt x="6" y="116"/>
                  </a:cubicBezTo>
                  <a:cubicBezTo>
                    <a:pt x="16" y="116"/>
                    <a:pt x="28" y="115"/>
                    <a:pt x="41" y="113"/>
                  </a:cubicBezTo>
                  <a:cubicBezTo>
                    <a:pt x="41" y="113"/>
                    <a:pt x="41" y="113"/>
                    <a:pt x="41" y="113"/>
                  </a:cubicBezTo>
                  <a:cubicBezTo>
                    <a:pt x="7" y="0"/>
                    <a:pt x="7" y="0"/>
                    <a:pt x="7" y="0"/>
                  </a:cubicBezTo>
                </a:path>
              </a:pathLst>
            </a:custGeom>
            <a:solidFill>
              <a:srgbClr val="00A39E"/>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grpSp>
      <p:grpSp>
        <p:nvGrpSpPr>
          <p:cNvPr id="427" name="Group 4"/>
          <p:cNvGrpSpPr/>
          <p:nvPr userDrawn="1"/>
        </p:nvGrpSpPr>
        <p:grpSpPr>
          <a:xfrm rot="10800000" flipV="1">
            <a:off x="10315377" y="6225656"/>
            <a:ext cx="412599" cy="1299094"/>
            <a:chOff x="5502862" y="5355294"/>
            <a:chExt cx="412706" cy="1502706"/>
          </a:xfrm>
        </p:grpSpPr>
        <p:sp>
          <p:nvSpPr>
            <p:cNvPr id="428" name="Freeform 23"/>
            <p:cNvSpPr>
              <a:spLocks/>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29" name="Freeform 24"/>
            <p:cNvSpPr>
              <a:spLocks/>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30" name="Freeform 25"/>
            <p:cNvSpPr>
              <a:spLocks/>
            </p:cNvSpPr>
            <p:nvPr/>
          </p:nvSpPr>
          <p:spPr bwMode="auto">
            <a:xfrm>
              <a:off x="5601831" y="5786851"/>
              <a:ext cx="125899" cy="1068456"/>
            </a:xfrm>
            <a:custGeom>
              <a:avLst/>
              <a:gdLst>
                <a:gd name="T0" fmla="*/ 79 w 79"/>
                <a:gd name="T1" fmla="*/ 671 h 671"/>
                <a:gd name="T2" fmla="*/ 0 w 79"/>
                <a:gd name="T3" fmla="*/ 671 h 671"/>
                <a:gd name="T4" fmla="*/ 0 w 79"/>
                <a:gd name="T5" fmla="*/ 32 h 671"/>
                <a:gd name="T6" fmla="*/ 38 w 79"/>
                <a:gd name="T7" fmla="*/ 1 h 671"/>
                <a:gd name="T8" fmla="*/ 79 w 79"/>
                <a:gd name="T9" fmla="*/ 32 h 671"/>
                <a:gd name="T10" fmla="*/ 79 w 79"/>
                <a:gd name="T11" fmla="*/ 671 h 671"/>
              </a:gdLst>
              <a:ahLst/>
              <a:cxnLst>
                <a:cxn ang="0">
                  <a:pos x="T0" y="T1"/>
                </a:cxn>
                <a:cxn ang="0">
                  <a:pos x="T2" y="T3"/>
                </a:cxn>
                <a:cxn ang="0">
                  <a:pos x="T4" y="T5"/>
                </a:cxn>
                <a:cxn ang="0">
                  <a:pos x="T6" y="T7"/>
                </a:cxn>
                <a:cxn ang="0">
                  <a:pos x="T8" y="T9"/>
                </a:cxn>
                <a:cxn ang="0">
                  <a:pos x="T10" y="T11"/>
                </a:cxn>
              </a:cxnLst>
              <a:rect l="0" t="0" r="r" b="b"/>
              <a:pathLst>
                <a:path w="79" h="671">
                  <a:moveTo>
                    <a:pt x="79" y="671"/>
                  </a:moveTo>
                  <a:cubicBezTo>
                    <a:pt x="0" y="671"/>
                    <a:pt x="0" y="671"/>
                    <a:pt x="0" y="671"/>
                  </a:cubicBezTo>
                  <a:cubicBezTo>
                    <a:pt x="0" y="32"/>
                    <a:pt x="0" y="32"/>
                    <a:pt x="0" y="32"/>
                  </a:cubicBezTo>
                  <a:cubicBezTo>
                    <a:pt x="0" y="32"/>
                    <a:pt x="5" y="1"/>
                    <a:pt x="38" y="1"/>
                  </a:cubicBezTo>
                  <a:cubicBezTo>
                    <a:pt x="72" y="0"/>
                    <a:pt x="79" y="32"/>
                    <a:pt x="79" y="32"/>
                  </a:cubicBezTo>
                  <a:cubicBezTo>
                    <a:pt x="79" y="671"/>
                    <a:pt x="79" y="671"/>
                    <a:pt x="79" y="671"/>
                  </a:cubicBezTo>
                </a:path>
              </a:pathLst>
            </a:custGeom>
            <a:solidFill>
              <a:srgbClr val="82B732">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31" name="Freeform 26"/>
            <p:cNvSpPr>
              <a:spLocks/>
            </p:cNvSpPr>
            <p:nvPr/>
          </p:nvSpPr>
          <p:spPr bwMode="auto">
            <a:xfrm>
              <a:off x="5724363"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B59B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32" name="Freeform 27"/>
            <p:cNvSpPr>
              <a:spLocks/>
            </p:cNvSpPr>
            <p:nvPr/>
          </p:nvSpPr>
          <p:spPr bwMode="auto">
            <a:xfrm>
              <a:off x="5502862"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82B732">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33" name="Freeform 28"/>
            <p:cNvSpPr>
              <a:spLocks/>
            </p:cNvSpPr>
            <p:nvPr/>
          </p:nvSpPr>
          <p:spPr bwMode="auto">
            <a:xfrm>
              <a:off x="5599811" y="5357314"/>
              <a:ext cx="130611" cy="189185"/>
            </a:xfrm>
            <a:custGeom>
              <a:avLst/>
              <a:gdLst>
                <a:gd name="T0" fmla="*/ 0 w 82"/>
                <a:gd name="T1" fmla="*/ 110 h 119"/>
                <a:gd name="T2" fmla="*/ 82 w 82"/>
                <a:gd name="T3" fmla="*/ 111 h 119"/>
                <a:gd name="T4" fmla="*/ 48 w 82"/>
                <a:gd name="T5" fmla="*/ 0 h 119"/>
                <a:gd name="T6" fmla="*/ 28 w 82"/>
                <a:gd name="T7" fmla="*/ 0 h 119"/>
                <a:gd name="T8" fmla="*/ 0 w 82"/>
                <a:gd name="T9" fmla="*/ 110 h 119"/>
              </a:gdLst>
              <a:ahLst/>
              <a:cxnLst>
                <a:cxn ang="0">
                  <a:pos x="T0" y="T1"/>
                </a:cxn>
                <a:cxn ang="0">
                  <a:pos x="T2" y="T3"/>
                </a:cxn>
                <a:cxn ang="0">
                  <a:pos x="T4" y="T5"/>
                </a:cxn>
                <a:cxn ang="0">
                  <a:pos x="T6" y="T7"/>
                </a:cxn>
                <a:cxn ang="0">
                  <a:pos x="T8" y="T9"/>
                </a:cxn>
              </a:cxnLst>
              <a:rect l="0" t="0" r="r" b="b"/>
              <a:pathLst>
                <a:path w="82" h="119">
                  <a:moveTo>
                    <a:pt x="0" y="110"/>
                  </a:moveTo>
                  <a:cubicBezTo>
                    <a:pt x="0" y="110"/>
                    <a:pt x="39" y="119"/>
                    <a:pt x="82" y="111"/>
                  </a:cubicBezTo>
                  <a:cubicBezTo>
                    <a:pt x="48" y="0"/>
                    <a:pt x="48" y="0"/>
                    <a:pt x="48" y="0"/>
                  </a:cubicBezTo>
                  <a:cubicBezTo>
                    <a:pt x="28" y="0"/>
                    <a:pt x="28" y="0"/>
                    <a:pt x="28" y="0"/>
                  </a:cubicBezTo>
                  <a:cubicBezTo>
                    <a:pt x="0" y="110"/>
                    <a:pt x="0" y="110"/>
                    <a:pt x="0" y="110"/>
                  </a:cubicBezTo>
                </a:path>
              </a:pathLst>
            </a:custGeom>
            <a:solidFill>
              <a:srgbClr val="82B732">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34" name="Freeform 40"/>
            <p:cNvSpPr>
              <a:spLocks/>
            </p:cNvSpPr>
            <p:nvPr/>
          </p:nvSpPr>
          <p:spPr bwMode="auto">
            <a:xfrm>
              <a:off x="5665117" y="5355294"/>
              <a:ext cx="250451" cy="1502706"/>
            </a:xfrm>
            <a:custGeom>
              <a:avLst/>
              <a:gdLst>
                <a:gd name="T0" fmla="*/ 34 w 157"/>
                <a:gd name="T1" fmla="*/ 0 h 944"/>
                <a:gd name="T2" fmla="*/ 0 w 157"/>
                <a:gd name="T3" fmla="*/ 1 h 944"/>
                <a:gd name="T4" fmla="*/ 0 w 157"/>
                <a:gd name="T5" fmla="*/ 1 h 944"/>
                <a:gd name="T6" fmla="*/ 7 w 157"/>
                <a:gd name="T7" fmla="*/ 1 h 944"/>
                <a:gd name="T8" fmla="*/ 41 w 157"/>
                <a:gd name="T9" fmla="*/ 112 h 944"/>
                <a:gd name="T10" fmla="*/ 40 w 157"/>
                <a:gd name="T11" fmla="*/ 113 h 944"/>
                <a:gd name="T12" fmla="*/ 95 w 157"/>
                <a:gd name="T13" fmla="*/ 284 h 944"/>
                <a:gd name="T14" fmla="*/ 94 w 157"/>
                <a:gd name="T15" fmla="*/ 286 h 944"/>
                <a:gd name="T16" fmla="*/ 100 w 157"/>
                <a:gd name="T17" fmla="*/ 301 h 944"/>
                <a:gd name="T18" fmla="*/ 100 w 157"/>
                <a:gd name="T19" fmla="*/ 941 h 944"/>
                <a:gd name="T20" fmla="*/ 39 w 157"/>
                <a:gd name="T21" fmla="*/ 941 h 944"/>
                <a:gd name="T22" fmla="*/ 39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7" y="1"/>
                    <a:pt x="7" y="1"/>
                    <a:pt x="7" y="1"/>
                  </a:cubicBezTo>
                  <a:cubicBezTo>
                    <a:pt x="41" y="112"/>
                    <a:pt x="41" y="112"/>
                    <a:pt x="41" y="112"/>
                  </a:cubicBezTo>
                  <a:cubicBezTo>
                    <a:pt x="41" y="112"/>
                    <a:pt x="41" y="113"/>
                    <a:pt x="40" y="113"/>
                  </a:cubicBezTo>
                  <a:cubicBezTo>
                    <a:pt x="95" y="284"/>
                    <a:pt x="95" y="284"/>
                    <a:pt x="95" y="284"/>
                  </a:cubicBezTo>
                  <a:cubicBezTo>
                    <a:pt x="94" y="286"/>
                    <a:pt x="94" y="286"/>
                    <a:pt x="94" y="286"/>
                  </a:cubicBezTo>
                  <a:cubicBezTo>
                    <a:pt x="98" y="293"/>
                    <a:pt x="100" y="301"/>
                    <a:pt x="100" y="301"/>
                  </a:cubicBezTo>
                  <a:cubicBezTo>
                    <a:pt x="100" y="941"/>
                    <a:pt x="100" y="941"/>
                    <a:pt x="100" y="941"/>
                  </a:cubicBezTo>
                  <a:cubicBezTo>
                    <a:pt x="39" y="941"/>
                    <a:pt x="39" y="941"/>
                    <a:pt x="39" y="941"/>
                  </a:cubicBezTo>
                  <a:cubicBezTo>
                    <a:pt x="39" y="942"/>
                    <a:pt x="39" y="942"/>
                    <a:pt x="39"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35" name="Freeform 41"/>
            <p:cNvSpPr>
              <a:spLocks/>
            </p:cNvSpPr>
            <p:nvPr/>
          </p:nvSpPr>
          <p:spPr bwMode="auto">
            <a:xfrm>
              <a:off x="5665117" y="5535727"/>
              <a:ext cx="151482" cy="295559"/>
            </a:xfrm>
            <a:custGeom>
              <a:avLst/>
              <a:gdLst>
                <a:gd name="T0" fmla="*/ 40 w 95"/>
                <a:gd name="T1" fmla="*/ 0 h 186"/>
                <a:gd name="T2" fmla="*/ 6 w 95"/>
                <a:gd name="T3" fmla="*/ 2 h 186"/>
                <a:gd name="T4" fmla="*/ 0 w 95"/>
                <a:gd name="T5" fmla="*/ 2 h 186"/>
                <a:gd name="T6" fmla="*/ 0 w 95"/>
                <a:gd name="T7" fmla="*/ 159 h 186"/>
                <a:gd name="T8" fmla="*/ 37 w 95"/>
                <a:gd name="T9" fmla="*/ 186 h 186"/>
                <a:gd name="T10" fmla="*/ 68 w 95"/>
                <a:gd name="T11" fmla="*/ 156 h 186"/>
                <a:gd name="T12" fmla="*/ 68 w 95"/>
                <a:gd name="T13" fmla="*/ 156 h 186"/>
                <a:gd name="T14" fmla="*/ 94 w 95"/>
                <a:gd name="T15" fmla="*/ 173 h 186"/>
                <a:gd name="T16" fmla="*/ 95 w 95"/>
                <a:gd name="T17" fmla="*/ 171 h 186"/>
                <a:gd name="T18" fmla="*/ 40 w 95"/>
                <a:gd name="T19"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186">
                  <a:moveTo>
                    <a:pt x="40" y="0"/>
                  </a:moveTo>
                  <a:cubicBezTo>
                    <a:pt x="28" y="2"/>
                    <a:pt x="16" y="2"/>
                    <a:pt x="6" y="2"/>
                  </a:cubicBezTo>
                  <a:cubicBezTo>
                    <a:pt x="4" y="2"/>
                    <a:pt x="2" y="2"/>
                    <a:pt x="0" y="2"/>
                  </a:cubicBezTo>
                  <a:cubicBezTo>
                    <a:pt x="0" y="159"/>
                    <a:pt x="0" y="159"/>
                    <a:pt x="0" y="159"/>
                  </a:cubicBezTo>
                  <a:cubicBezTo>
                    <a:pt x="24" y="159"/>
                    <a:pt x="34" y="177"/>
                    <a:pt x="37" y="186"/>
                  </a:cubicBezTo>
                  <a:cubicBezTo>
                    <a:pt x="39" y="179"/>
                    <a:pt x="45" y="157"/>
                    <a:pt x="68" y="156"/>
                  </a:cubicBezTo>
                  <a:cubicBezTo>
                    <a:pt x="68" y="156"/>
                    <a:pt x="68" y="156"/>
                    <a:pt x="68" y="156"/>
                  </a:cubicBezTo>
                  <a:cubicBezTo>
                    <a:pt x="82" y="156"/>
                    <a:pt x="89" y="165"/>
                    <a:pt x="94" y="173"/>
                  </a:cubicBezTo>
                  <a:cubicBezTo>
                    <a:pt x="95" y="171"/>
                    <a:pt x="95" y="171"/>
                    <a:pt x="95" y="171"/>
                  </a:cubicBezTo>
                  <a:cubicBezTo>
                    <a:pt x="40" y="0"/>
                    <a:pt x="40" y="0"/>
                    <a:pt x="40"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36" name="Freeform 42"/>
            <p:cNvSpPr>
              <a:spLocks/>
            </p:cNvSpPr>
            <p:nvPr/>
          </p:nvSpPr>
          <p:spPr bwMode="auto">
            <a:xfrm>
              <a:off x="5679185" y="5788871"/>
              <a:ext cx="62613" cy="1066436"/>
            </a:xfrm>
            <a:custGeom>
              <a:avLst/>
              <a:gdLst>
                <a:gd name="T0" fmla="*/ 0 w 39"/>
                <a:gd name="T1" fmla="*/ 0 h 670"/>
                <a:gd name="T2" fmla="*/ 0 w 39"/>
                <a:gd name="T3" fmla="*/ 670 h 670"/>
                <a:gd name="T4" fmla="*/ 39 w 39"/>
                <a:gd name="T5" fmla="*/ 670 h 670"/>
                <a:gd name="T6" fmla="*/ 39 w 39"/>
                <a:gd name="T7" fmla="*/ 669 h 670"/>
                <a:gd name="T8" fmla="*/ 37 w 39"/>
                <a:gd name="T9" fmla="*/ 669 h 670"/>
                <a:gd name="T10" fmla="*/ 37 w 39"/>
                <a:gd name="T11" fmla="*/ 29 h 670"/>
                <a:gd name="T12" fmla="*/ 37 w 39"/>
                <a:gd name="T13" fmla="*/ 27 h 670"/>
                <a:gd name="T14" fmla="*/ 0 w 39"/>
                <a:gd name="T15" fmla="*/ 0 h 6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670">
                  <a:moveTo>
                    <a:pt x="0" y="0"/>
                  </a:moveTo>
                  <a:cubicBezTo>
                    <a:pt x="0" y="670"/>
                    <a:pt x="0" y="670"/>
                    <a:pt x="0" y="670"/>
                  </a:cubicBezTo>
                  <a:cubicBezTo>
                    <a:pt x="39" y="670"/>
                    <a:pt x="39" y="670"/>
                    <a:pt x="39" y="670"/>
                  </a:cubicBezTo>
                  <a:cubicBezTo>
                    <a:pt x="39" y="669"/>
                    <a:pt x="39" y="669"/>
                    <a:pt x="39" y="669"/>
                  </a:cubicBezTo>
                  <a:cubicBezTo>
                    <a:pt x="37" y="669"/>
                    <a:pt x="37" y="669"/>
                    <a:pt x="37" y="669"/>
                  </a:cubicBezTo>
                  <a:cubicBezTo>
                    <a:pt x="37" y="29"/>
                    <a:pt x="37" y="29"/>
                    <a:pt x="37" y="29"/>
                  </a:cubicBezTo>
                  <a:cubicBezTo>
                    <a:pt x="37" y="29"/>
                    <a:pt x="37" y="28"/>
                    <a:pt x="37" y="27"/>
                  </a:cubicBezTo>
                  <a:cubicBezTo>
                    <a:pt x="34" y="18"/>
                    <a:pt x="24" y="0"/>
                    <a:pt x="0" y="0"/>
                  </a:cubicBezTo>
                </a:path>
              </a:pathLst>
            </a:custGeom>
            <a:solidFill>
              <a:srgbClr val="82B73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37" name="Freeform 43"/>
            <p:cNvSpPr>
              <a:spLocks/>
            </p:cNvSpPr>
            <p:nvPr/>
          </p:nvSpPr>
          <p:spPr bwMode="auto">
            <a:xfrm>
              <a:off x="5724363"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2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2" y="672"/>
                    <a:pt x="2" y="672"/>
                    <a:pt x="2"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82B73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38" name="Freeform 44"/>
            <p:cNvSpPr>
              <a:spLocks/>
            </p:cNvSpPr>
            <p:nvPr/>
          </p:nvSpPr>
          <p:spPr bwMode="auto">
            <a:xfrm>
              <a:off x="5665117" y="5357314"/>
              <a:ext cx="65306" cy="181106"/>
            </a:xfrm>
            <a:custGeom>
              <a:avLst/>
              <a:gdLst>
                <a:gd name="T0" fmla="*/ 7 w 41"/>
                <a:gd name="T1" fmla="*/ 0 h 114"/>
                <a:gd name="T2" fmla="*/ 0 w 41"/>
                <a:gd name="T3" fmla="*/ 0 h 114"/>
                <a:gd name="T4" fmla="*/ 0 w 41"/>
                <a:gd name="T5" fmla="*/ 114 h 114"/>
                <a:gd name="T6" fmla="*/ 6 w 41"/>
                <a:gd name="T7" fmla="*/ 114 h 114"/>
                <a:gd name="T8" fmla="*/ 40 w 41"/>
                <a:gd name="T9" fmla="*/ 112 h 114"/>
                <a:gd name="T10" fmla="*/ 41 w 41"/>
                <a:gd name="T11" fmla="*/ 111 h 114"/>
                <a:gd name="T12" fmla="*/ 7 w 41"/>
                <a:gd name="T13" fmla="*/ 0 h 114"/>
              </a:gdLst>
              <a:ahLst/>
              <a:cxnLst>
                <a:cxn ang="0">
                  <a:pos x="T0" y="T1"/>
                </a:cxn>
                <a:cxn ang="0">
                  <a:pos x="T2" y="T3"/>
                </a:cxn>
                <a:cxn ang="0">
                  <a:pos x="T4" y="T5"/>
                </a:cxn>
                <a:cxn ang="0">
                  <a:pos x="T6" y="T7"/>
                </a:cxn>
                <a:cxn ang="0">
                  <a:pos x="T8" y="T9"/>
                </a:cxn>
                <a:cxn ang="0">
                  <a:pos x="T10" y="T11"/>
                </a:cxn>
                <a:cxn ang="0">
                  <a:pos x="T12" y="T13"/>
                </a:cxn>
              </a:cxnLst>
              <a:rect l="0" t="0" r="r" b="b"/>
              <a:pathLst>
                <a:path w="41" h="114">
                  <a:moveTo>
                    <a:pt x="7" y="0"/>
                  </a:moveTo>
                  <a:cubicBezTo>
                    <a:pt x="0" y="0"/>
                    <a:pt x="0" y="0"/>
                    <a:pt x="0" y="0"/>
                  </a:cubicBezTo>
                  <a:cubicBezTo>
                    <a:pt x="0" y="114"/>
                    <a:pt x="0" y="114"/>
                    <a:pt x="0" y="114"/>
                  </a:cubicBezTo>
                  <a:cubicBezTo>
                    <a:pt x="2" y="114"/>
                    <a:pt x="4" y="114"/>
                    <a:pt x="6" y="114"/>
                  </a:cubicBezTo>
                  <a:cubicBezTo>
                    <a:pt x="16" y="114"/>
                    <a:pt x="28" y="114"/>
                    <a:pt x="40" y="112"/>
                  </a:cubicBezTo>
                  <a:cubicBezTo>
                    <a:pt x="41" y="112"/>
                    <a:pt x="41" y="111"/>
                    <a:pt x="41" y="111"/>
                  </a:cubicBezTo>
                  <a:cubicBezTo>
                    <a:pt x="7" y="0"/>
                    <a:pt x="7" y="0"/>
                    <a:pt x="7" y="0"/>
                  </a:cubicBezTo>
                </a:path>
              </a:pathLst>
            </a:custGeom>
            <a:solidFill>
              <a:srgbClr val="82B73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grpSp>
      <p:grpSp>
        <p:nvGrpSpPr>
          <p:cNvPr id="439" name="Group 7"/>
          <p:cNvGrpSpPr/>
          <p:nvPr userDrawn="1"/>
        </p:nvGrpSpPr>
        <p:grpSpPr>
          <a:xfrm rot="10800000" flipV="1">
            <a:off x="9127403" y="6225656"/>
            <a:ext cx="407214" cy="1295020"/>
            <a:chOff x="6959786" y="5355294"/>
            <a:chExt cx="407320" cy="1502706"/>
          </a:xfrm>
        </p:grpSpPr>
        <p:sp>
          <p:nvSpPr>
            <p:cNvPr id="440" name="Freeform 17"/>
            <p:cNvSpPr>
              <a:spLocks/>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41" name="Freeform 18"/>
            <p:cNvSpPr>
              <a:spLocks/>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42" name="Freeform 19"/>
            <p:cNvSpPr>
              <a:spLocks/>
            </p:cNvSpPr>
            <p:nvPr/>
          </p:nvSpPr>
          <p:spPr bwMode="auto">
            <a:xfrm>
              <a:off x="7058755" y="5786851"/>
              <a:ext cx="123879" cy="1068456"/>
            </a:xfrm>
            <a:custGeom>
              <a:avLst/>
              <a:gdLst>
                <a:gd name="T0" fmla="*/ 78 w 78"/>
                <a:gd name="T1" fmla="*/ 671 h 671"/>
                <a:gd name="T2" fmla="*/ 0 w 78"/>
                <a:gd name="T3" fmla="*/ 671 h 671"/>
                <a:gd name="T4" fmla="*/ 0 w 78"/>
                <a:gd name="T5" fmla="*/ 32 h 671"/>
                <a:gd name="T6" fmla="*/ 38 w 78"/>
                <a:gd name="T7" fmla="*/ 1 h 671"/>
                <a:gd name="T8" fmla="*/ 78 w 78"/>
                <a:gd name="T9" fmla="*/ 32 h 671"/>
                <a:gd name="T10" fmla="*/ 78 w 78"/>
                <a:gd name="T11" fmla="*/ 671 h 671"/>
              </a:gdLst>
              <a:ahLst/>
              <a:cxnLst>
                <a:cxn ang="0">
                  <a:pos x="T0" y="T1"/>
                </a:cxn>
                <a:cxn ang="0">
                  <a:pos x="T2" y="T3"/>
                </a:cxn>
                <a:cxn ang="0">
                  <a:pos x="T4" y="T5"/>
                </a:cxn>
                <a:cxn ang="0">
                  <a:pos x="T6" y="T7"/>
                </a:cxn>
                <a:cxn ang="0">
                  <a:pos x="T8" y="T9"/>
                </a:cxn>
                <a:cxn ang="0">
                  <a:pos x="T10" y="T11"/>
                </a:cxn>
              </a:cxnLst>
              <a:rect l="0" t="0" r="r" b="b"/>
              <a:pathLst>
                <a:path w="78" h="671">
                  <a:moveTo>
                    <a:pt x="78" y="671"/>
                  </a:moveTo>
                  <a:cubicBezTo>
                    <a:pt x="0" y="671"/>
                    <a:pt x="0" y="671"/>
                    <a:pt x="0" y="671"/>
                  </a:cubicBezTo>
                  <a:cubicBezTo>
                    <a:pt x="0" y="32"/>
                    <a:pt x="0" y="32"/>
                    <a:pt x="0" y="32"/>
                  </a:cubicBezTo>
                  <a:cubicBezTo>
                    <a:pt x="0" y="32"/>
                    <a:pt x="4" y="1"/>
                    <a:pt x="38" y="1"/>
                  </a:cubicBezTo>
                  <a:cubicBezTo>
                    <a:pt x="72" y="0"/>
                    <a:pt x="78" y="32"/>
                    <a:pt x="78" y="32"/>
                  </a:cubicBezTo>
                  <a:cubicBezTo>
                    <a:pt x="78" y="671"/>
                    <a:pt x="78" y="671"/>
                    <a:pt x="78" y="671"/>
                  </a:cubicBezTo>
                </a:path>
              </a:pathLst>
            </a:custGeom>
            <a:solidFill>
              <a:srgbClr val="44546A">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43" name="Freeform 20"/>
            <p:cNvSpPr>
              <a:spLocks/>
            </p:cNvSpPr>
            <p:nvPr/>
          </p:nvSpPr>
          <p:spPr bwMode="auto">
            <a:xfrm>
              <a:off x="7181287"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F778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44" name="Freeform 21"/>
            <p:cNvSpPr>
              <a:spLocks/>
            </p:cNvSpPr>
            <p:nvPr/>
          </p:nvSpPr>
          <p:spPr bwMode="auto">
            <a:xfrm>
              <a:off x="6959786"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44546A">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45" name="Freeform 22"/>
            <p:cNvSpPr>
              <a:spLocks/>
            </p:cNvSpPr>
            <p:nvPr/>
          </p:nvSpPr>
          <p:spPr bwMode="auto">
            <a:xfrm>
              <a:off x="7056735" y="5357314"/>
              <a:ext cx="130611" cy="191204"/>
            </a:xfrm>
            <a:custGeom>
              <a:avLst/>
              <a:gdLst>
                <a:gd name="T0" fmla="*/ 0 w 82"/>
                <a:gd name="T1" fmla="*/ 110 h 120"/>
                <a:gd name="T2" fmla="*/ 82 w 82"/>
                <a:gd name="T3" fmla="*/ 112 h 120"/>
                <a:gd name="T4" fmla="*/ 48 w 82"/>
                <a:gd name="T5" fmla="*/ 0 h 120"/>
                <a:gd name="T6" fmla="*/ 28 w 82"/>
                <a:gd name="T7" fmla="*/ 0 h 120"/>
                <a:gd name="T8" fmla="*/ 0 w 82"/>
                <a:gd name="T9" fmla="*/ 110 h 120"/>
              </a:gdLst>
              <a:ahLst/>
              <a:cxnLst>
                <a:cxn ang="0">
                  <a:pos x="T0" y="T1"/>
                </a:cxn>
                <a:cxn ang="0">
                  <a:pos x="T2" y="T3"/>
                </a:cxn>
                <a:cxn ang="0">
                  <a:pos x="T4" y="T5"/>
                </a:cxn>
                <a:cxn ang="0">
                  <a:pos x="T6" y="T7"/>
                </a:cxn>
                <a:cxn ang="0">
                  <a:pos x="T8" y="T9"/>
                </a:cxn>
              </a:cxnLst>
              <a:rect l="0" t="0" r="r" b="b"/>
              <a:pathLst>
                <a:path w="82" h="120">
                  <a:moveTo>
                    <a:pt x="0" y="110"/>
                  </a:moveTo>
                  <a:cubicBezTo>
                    <a:pt x="0" y="110"/>
                    <a:pt x="39" y="120"/>
                    <a:pt x="82" y="112"/>
                  </a:cubicBezTo>
                  <a:cubicBezTo>
                    <a:pt x="48" y="0"/>
                    <a:pt x="48" y="0"/>
                    <a:pt x="48" y="0"/>
                  </a:cubicBezTo>
                  <a:cubicBezTo>
                    <a:pt x="28" y="0"/>
                    <a:pt x="28" y="0"/>
                    <a:pt x="28" y="0"/>
                  </a:cubicBezTo>
                  <a:cubicBezTo>
                    <a:pt x="0" y="110"/>
                    <a:pt x="0" y="110"/>
                    <a:pt x="0" y="110"/>
                  </a:cubicBezTo>
                </a:path>
              </a:pathLst>
            </a:custGeom>
            <a:solidFill>
              <a:srgbClr val="44546A">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46" name="Freeform 45"/>
            <p:cNvSpPr>
              <a:spLocks/>
            </p:cNvSpPr>
            <p:nvPr/>
          </p:nvSpPr>
          <p:spPr bwMode="auto">
            <a:xfrm>
              <a:off x="7117328" y="5355294"/>
              <a:ext cx="249778" cy="1502706"/>
            </a:xfrm>
            <a:custGeom>
              <a:avLst/>
              <a:gdLst>
                <a:gd name="T0" fmla="*/ 34 w 157"/>
                <a:gd name="T1" fmla="*/ 0 h 944"/>
                <a:gd name="T2" fmla="*/ 0 w 157"/>
                <a:gd name="T3" fmla="*/ 1 h 944"/>
                <a:gd name="T4" fmla="*/ 0 w 157"/>
                <a:gd name="T5" fmla="*/ 1 h 944"/>
                <a:gd name="T6" fmla="*/ 10 w 157"/>
                <a:gd name="T7" fmla="*/ 1 h 944"/>
                <a:gd name="T8" fmla="*/ 44 w 157"/>
                <a:gd name="T9" fmla="*/ 113 h 944"/>
                <a:gd name="T10" fmla="*/ 44 w 157"/>
                <a:gd name="T11" fmla="*/ 113 h 944"/>
                <a:gd name="T12" fmla="*/ 98 w 157"/>
                <a:gd name="T13" fmla="*/ 284 h 944"/>
                <a:gd name="T14" fmla="*/ 97 w 157"/>
                <a:gd name="T15" fmla="*/ 286 h 944"/>
                <a:gd name="T16" fmla="*/ 103 w 157"/>
                <a:gd name="T17" fmla="*/ 301 h 944"/>
                <a:gd name="T18" fmla="*/ 103 w 157"/>
                <a:gd name="T19" fmla="*/ 941 h 944"/>
                <a:gd name="T20" fmla="*/ 41 w 157"/>
                <a:gd name="T21" fmla="*/ 941 h 944"/>
                <a:gd name="T22" fmla="*/ 41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10" y="1"/>
                    <a:pt x="10" y="1"/>
                    <a:pt x="10" y="1"/>
                  </a:cubicBezTo>
                  <a:cubicBezTo>
                    <a:pt x="44" y="113"/>
                    <a:pt x="44" y="113"/>
                    <a:pt x="44" y="113"/>
                  </a:cubicBezTo>
                  <a:cubicBezTo>
                    <a:pt x="44" y="113"/>
                    <a:pt x="44" y="113"/>
                    <a:pt x="44" y="113"/>
                  </a:cubicBezTo>
                  <a:cubicBezTo>
                    <a:pt x="98" y="284"/>
                    <a:pt x="98" y="284"/>
                    <a:pt x="98" y="284"/>
                  </a:cubicBezTo>
                  <a:cubicBezTo>
                    <a:pt x="97" y="286"/>
                    <a:pt x="97" y="286"/>
                    <a:pt x="97" y="286"/>
                  </a:cubicBezTo>
                  <a:cubicBezTo>
                    <a:pt x="101" y="293"/>
                    <a:pt x="103" y="301"/>
                    <a:pt x="103" y="301"/>
                  </a:cubicBezTo>
                  <a:cubicBezTo>
                    <a:pt x="103" y="941"/>
                    <a:pt x="103" y="941"/>
                    <a:pt x="103" y="941"/>
                  </a:cubicBezTo>
                  <a:cubicBezTo>
                    <a:pt x="41" y="941"/>
                    <a:pt x="41" y="941"/>
                    <a:pt x="41" y="941"/>
                  </a:cubicBezTo>
                  <a:cubicBezTo>
                    <a:pt x="41" y="942"/>
                    <a:pt x="41" y="942"/>
                    <a:pt x="41"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47" name="Freeform 46"/>
            <p:cNvSpPr>
              <a:spLocks/>
            </p:cNvSpPr>
            <p:nvPr/>
          </p:nvSpPr>
          <p:spPr bwMode="auto">
            <a:xfrm>
              <a:off x="7117328" y="5535727"/>
              <a:ext cx="156195" cy="295559"/>
            </a:xfrm>
            <a:custGeom>
              <a:avLst/>
              <a:gdLst>
                <a:gd name="T0" fmla="*/ 44 w 98"/>
                <a:gd name="T1" fmla="*/ 0 h 186"/>
                <a:gd name="T2" fmla="*/ 9 w 98"/>
                <a:gd name="T3" fmla="*/ 3 h 186"/>
                <a:gd name="T4" fmla="*/ 0 w 98"/>
                <a:gd name="T5" fmla="*/ 3 h 186"/>
                <a:gd name="T6" fmla="*/ 0 w 98"/>
                <a:gd name="T7" fmla="*/ 159 h 186"/>
                <a:gd name="T8" fmla="*/ 1 w 98"/>
                <a:gd name="T9" fmla="*/ 159 h 186"/>
                <a:gd name="T10" fmla="*/ 2 w 98"/>
                <a:gd name="T11" fmla="*/ 159 h 186"/>
                <a:gd name="T12" fmla="*/ 40 w 98"/>
                <a:gd name="T13" fmla="*/ 186 h 186"/>
                <a:gd name="T14" fmla="*/ 71 w 98"/>
                <a:gd name="T15" fmla="*/ 156 h 186"/>
                <a:gd name="T16" fmla="*/ 71 w 98"/>
                <a:gd name="T17" fmla="*/ 156 h 186"/>
                <a:gd name="T18" fmla="*/ 97 w 98"/>
                <a:gd name="T19" fmla="*/ 173 h 186"/>
                <a:gd name="T20" fmla="*/ 98 w 98"/>
                <a:gd name="T21" fmla="*/ 171 h 186"/>
                <a:gd name="T22" fmla="*/ 44 w 98"/>
                <a:gd name="T23"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8" h="186">
                  <a:moveTo>
                    <a:pt x="44" y="0"/>
                  </a:moveTo>
                  <a:cubicBezTo>
                    <a:pt x="31" y="2"/>
                    <a:pt x="20" y="3"/>
                    <a:pt x="9" y="3"/>
                  </a:cubicBezTo>
                  <a:cubicBezTo>
                    <a:pt x="6" y="3"/>
                    <a:pt x="3" y="3"/>
                    <a:pt x="0" y="3"/>
                  </a:cubicBezTo>
                  <a:cubicBezTo>
                    <a:pt x="0" y="159"/>
                    <a:pt x="0" y="159"/>
                    <a:pt x="0" y="159"/>
                  </a:cubicBezTo>
                  <a:cubicBezTo>
                    <a:pt x="0" y="159"/>
                    <a:pt x="1" y="159"/>
                    <a:pt x="1" y="159"/>
                  </a:cubicBezTo>
                  <a:cubicBezTo>
                    <a:pt x="2" y="159"/>
                    <a:pt x="2" y="159"/>
                    <a:pt x="2" y="159"/>
                  </a:cubicBezTo>
                  <a:cubicBezTo>
                    <a:pt x="27" y="159"/>
                    <a:pt x="37" y="177"/>
                    <a:pt x="40" y="186"/>
                  </a:cubicBezTo>
                  <a:cubicBezTo>
                    <a:pt x="42" y="179"/>
                    <a:pt x="48" y="157"/>
                    <a:pt x="71" y="156"/>
                  </a:cubicBezTo>
                  <a:cubicBezTo>
                    <a:pt x="71" y="156"/>
                    <a:pt x="71" y="156"/>
                    <a:pt x="71" y="156"/>
                  </a:cubicBezTo>
                  <a:cubicBezTo>
                    <a:pt x="85" y="156"/>
                    <a:pt x="92" y="165"/>
                    <a:pt x="97" y="173"/>
                  </a:cubicBezTo>
                  <a:cubicBezTo>
                    <a:pt x="98" y="171"/>
                    <a:pt x="98" y="171"/>
                    <a:pt x="98" y="171"/>
                  </a:cubicBezTo>
                  <a:cubicBezTo>
                    <a:pt x="44" y="0"/>
                    <a:pt x="44" y="0"/>
                    <a:pt x="44"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48" name="Freeform 47"/>
            <p:cNvSpPr>
              <a:spLocks/>
            </p:cNvSpPr>
            <p:nvPr/>
          </p:nvSpPr>
          <p:spPr bwMode="auto">
            <a:xfrm>
              <a:off x="7117328" y="5788871"/>
              <a:ext cx="65306" cy="1066436"/>
            </a:xfrm>
            <a:custGeom>
              <a:avLst/>
              <a:gdLst>
                <a:gd name="T0" fmla="*/ 2 w 41"/>
                <a:gd name="T1" fmla="*/ 0 h 670"/>
                <a:gd name="T2" fmla="*/ 1 w 41"/>
                <a:gd name="T3" fmla="*/ 0 h 670"/>
                <a:gd name="T4" fmla="*/ 0 w 41"/>
                <a:gd name="T5" fmla="*/ 0 h 670"/>
                <a:gd name="T6" fmla="*/ 0 w 41"/>
                <a:gd name="T7" fmla="*/ 670 h 670"/>
                <a:gd name="T8" fmla="*/ 41 w 41"/>
                <a:gd name="T9" fmla="*/ 670 h 670"/>
                <a:gd name="T10" fmla="*/ 41 w 41"/>
                <a:gd name="T11" fmla="*/ 669 h 670"/>
                <a:gd name="T12" fmla="*/ 40 w 41"/>
                <a:gd name="T13" fmla="*/ 669 h 670"/>
                <a:gd name="T14" fmla="*/ 40 w 41"/>
                <a:gd name="T15" fmla="*/ 29 h 670"/>
                <a:gd name="T16" fmla="*/ 40 w 41"/>
                <a:gd name="T17" fmla="*/ 27 h 670"/>
                <a:gd name="T18" fmla="*/ 2 w 41"/>
                <a:gd name="T19" fmla="*/ 0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670">
                  <a:moveTo>
                    <a:pt x="2" y="0"/>
                  </a:moveTo>
                  <a:cubicBezTo>
                    <a:pt x="2" y="0"/>
                    <a:pt x="2" y="0"/>
                    <a:pt x="1" y="0"/>
                  </a:cubicBezTo>
                  <a:cubicBezTo>
                    <a:pt x="1" y="0"/>
                    <a:pt x="0" y="0"/>
                    <a:pt x="0" y="0"/>
                  </a:cubicBezTo>
                  <a:cubicBezTo>
                    <a:pt x="0" y="670"/>
                    <a:pt x="0" y="670"/>
                    <a:pt x="0" y="670"/>
                  </a:cubicBezTo>
                  <a:cubicBezTo>
                    <a:pt x="41" y="670"/>
                    <a:pt x="41" y="670"/>
                    <a:pt x="41" y="670"/>
                  </a:cubicBezTo>
                  <a:cubicBezTo>
                    <a:pt x="41" y="669"/>
                    <a:pt x="41" y="669"/>
                    <a:pt x="41" y="669"/>
                  </a:cubicBezTo>
                  <a:cubicBezTo>
                    <a:pt x="40" y="669"/>
                    <a:pt x="40" y="669"/>
                    <a:pt x="40" y="669"/>
                  </a:cubicBezTo>
                  <a:cubicBezTo>
                    <a:pt x="40" y="29"/>
                    <a:pt x="40" y="29"/>
                    <a:pt x="40" y="29"/>
                  </a:cubicBezTo>
                  <a:cubicBezTo>
                    <a:pt x="40" y="29"/>
                    <a:pt x="40" y="28"/>
                    <a:pt x="40" y="27"/>
                  </a:cubicBezTo>
                  <a:cubicBezTo>
                    <a:pt x="37" y="18"/>
                    <a:pt x="27" y="0"/>
                    <a:pt x="2" y="0"/>
                  </a:cubicBezTo>
                </a:path>
              </a:pathLst>
            </a:custGeom>
            <a:solidFill>
              <a:srgbClr val="44546A"/>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49" name="Freeform 48"/>
            <p:cNvSpPr>
              <a:spLocks/>
            </p:cNvSpPr>
            <p:nvPr/>
          </p:nvSpPr>
          <p:spPr bwMode="auto">
            <a:xfrm>
              <a:off x="7181287"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1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1" y="672"/>
                    <a:pt x="1" y="672"/>
                    <a:pt x="1"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44546A"/>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50" name="Freeform 49"/>
            <p:cNvSpPr>
              <a:spLocks/>
            </p:cNvSpPr>
            <p:nvPr/>
          </p:nvSpPr>
          <p:spPr bwMode="auto">
            <a:xfrm>
              <a:off x="7117328" y="5357314"/>
              <a:ext cx="70019" cy="183125"/>
            </a:xfrm>
            <a:custGeom>
              <a:avLst/>
              <a:gdLst>
                <a:gd name="T0" fmla="*/ 10 w 44"/>
                <a:gd name="T1" fmla="*/ 0 h 115"/>
                <a:gd name="T2" fmla="*/ 0 w 44"/>
                <a:gd name="T3" fmla="*/ 0 h 115"/>
                <a:gd name="T4" fmla="*/ 0 w 44"/>
                <a:gd name="T5" fmla="*/ 115 h 115"/>
                <a:gd name="T6" fmla="*/ 9 w 44"/>
                <a:gd name="T7" fmla="*/ 115 h 115"/>
                <a:gd name="T8" fmla="*/ 44 w 44"/>
                <a:gd name="T9" fmla="*/ 112 h 115"/>
                <a:gd name="T10" fmla="*/ 44 w 44"/>
                <a:gd name="T11" fmla="*/ 112 h 115"/>
                <a:gd name="T12" fmla="*/ 10 w 44"/>
                <a:gd name="T13" fmla="*/ 0 h 115"/>
              </a:gdLst>
              <a:ahLst/>
              <a:cxnLst>
                <a:cxn ang="0">
                  <a:pos x="T0" y="T1"/>
                </a:cxn>
                <a:cxn ang="0">
                  <a:pos x="T2" y="T3"/>
                </a:cxn>
                <a:cxn ang="0">
                  <a:pos x="T4" y="T5"/>
                </a:cxn>
                <a:cxn ang="0">
                  <a:pos x="T6" y="T7"/>
                </a:cxn>
                <a:cxn ang="0">
                  <a:pos x="T8" y="T9"/>
                </a:cxn>
                <a:cxn ang="0">
                  <a:pos x="T10" y="T11"/>
                </a:cxn>
                <a:cxn ang="0">
                  <a:pos x="T12" y="T13"/>
                </a:cxn>
              </a:cxnLst>
              <a:rect l="0" t="0" r="r" b="b"/>
              <a:pathLst>
                <a:path w="44" h="115">
                  <a:moveTo>
                    <a:pt x="10" y="0"/>
                  </a:moveTo>
                  <a:cubicBezTo>
                    <a:pt x="0" y="0"/>
                    <a:pt x="0" y="0"/>
                    <a:pt x="0" y="0"/>
                  </a:cubicBezTo>
                  <a:cubicBezTo>
                    <a:pt x="0" y="115"/>
                    <a:pt x="0" y="115"/>
                    <a:pt x="0" y="115"/>
                  </a:cubicBezTo>
                  <a:cubicBezTo>
                    <a:pt x="3" y="115"/>
                    <a:pt x="6" y="115"/>
                    <a:pt x="9" y="115"/>
                  </a:cubicBezTo>
                  <a:cubicBezTo>
                    <a:pt x="20" y="115"/>
                    <a:pt x="31" y="114"/>
                    <a:pt x="44" y="112"/>
                  </a:cubicBezTo>
                  <a:cubicBezTo>
                    <a:pt x="44" y="112"/>
                    <a:pt x="44" y="112"/>
                    <a:pt x="44" y="112"/>
                  </a:cubicBezTo>
                  <a:cubicBezTo>
                    <a:pt x="10" y="0"/>
                    <a:pt x="10" y="0"/>
                    <a:pt x="10" y="0"/>
                  </a:cubicBezTo>
                </a:path>
              </a:pathLst>
            </a:custGeom>
            <a:solidFill>
              <a:srgbClr val="44546A"/>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grpSp>
      <p:grpSp>
        <p:nvGrpSpPr>
          <p:cNvPr id="451" name="Group 5"/>
          <p:cNvGrpSpPr/>
          <p:nvPr userDrawn="1"/>
        </p:nvGrpSpPr>
        <p:grpSpPr>
          <a:xfrm rot="10800000" flipV="1">
            <a:off x="9691788" y="6225657"/>
            <a:ext cx="403847" cy="2106477"/>
            <a:chOff x="6007804" y="4266641"/>
            <a:chExt cx="403952" cy="2588666"/>
          </a:xfrm>
        </p:grpSpPr>
        <p:sp>
          <p:nvSpPr>
            <p:cNvPr id="452" name="Freeform 29"/>
            <p:cNvSpPr>
              <a:spLocks/>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53" name="Freeform 30"/>
            <p:cNvSpPr>
              <a:spLocks/>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54" name="Freeform 31"/>
            <p:cNvSpPr>
              <a:spLocks/>
            </p:cNvSpPr>
            <p:nvPr/>
          </p:nvSpPr>
          <p:spPr bwMode="auto">
            <a:xfrm>
              <a:off x="6104752" y="4694831"/>
              <a:ext cx="125899" cy="2160476"/>
            </a:xfrm>
            <a:custGeom>
              <a:avLst/>
              <a:gdLst>
                <a:gd name="T0" fmla="*/ 79 w 79"/>
                <a:gd name="T1" fmla="*/ 1357 h 1357"/>
                <a:gd name="T2" fmla="*/ 0 w 79"/>
                <a:gd name="T3" fmla="*/ 1357 h 1357"/>
                <a:gd name="T4" fmla="*/ 0 w 79"/>
                <a:gd name="T5" fmla="*/ 32 h 1357"/>
                <a:gd name="T6" fmla="*/ 39 w 79"/>
                <a:gd name="T7" fmla="*/ 1 h 1357"/>
                <a:gd name="T8" fmla="*/ 79 w 79"/>
                <a:gd name="T9" fmla="*/ 32 h 1357"/>
                <a:gd name="T10" fmla="*/ 79 w 79"/>
                <a:gd name="T11" fmla="*/ 1357 h 1357"/>
              </a:gdLst>
              <a:ahLst/>
              <a:cxnLst>
                <a:cxn ang="0">
                  <a:pos x="T0" y="T1"/>
                </a:cxn>
                <a:cxn ang="0">
                  <a:pos x="T2" y="T3"/>
                </a:cxn>
                <a:cxn ang="0">
                  <a:pos x="T4" y="T5"/>
                </a:cxn>
                <a:cxn ang="0">
                  <a:pos x="T6" y="T7"/>
                </a:cxn>
                <a:cxn ang="0">
                  <a:pos x="T8" y="T9"/>
                </a:cxn>
                <a:cxn ang="0">
                  <a:pos x="T10" y="T11"/>
                </a:cxn>
              </a:cxnLst>
              <a:rect l="0" t="0" r="r" b="b"/>
              <a:pathLst>
                <a:path w="79" h="1357">
                  <a:moveTo>
                    <a:pt x="79" y="1357"/>
                  </a:moveTo>
                  <a:cubicBezTo>
                    <a:pt x="0" y="1357"/>
                    <a:pt x="0" y="1357"/>
                    <a:pt x="0" y="1357"/>
                  </a:cubicBezTo>
                  <a:cubicBezTo>
                    <a:pt x="0" y="32"/>
                    <a:pt x="0" y="32"/>
                    <a:pt x="0" y="32"/>
                  </a:cubicBezTo>
                  <a:cubicBezTo>
                    <a:pt x="0" y="32"/>
                    <a:pt x="5" y="1"/>
                    <a:pt x="39" y="1"/>
                  </a:cubicBezTo>
                  <a:cubicBezTo>
                    <a:pt x="73" y="0"/>
                    <a:pt x="79" y="32"/>
                    <a:pt x="79" y="32"/>
                  </a:cubicBezTo>
                  <a:cubicBezTo>
                    <a:pt x="79" y="1357"/>
                    <a:pt x="79" y="1357"/>
                    <a:pt x="79" y="1357"/>
                  </a:cubicBezTo>
                </a:path>
              </a:pathLst>
            </a:custGeom>
            <a:solidFill>
              <a:srgbClr val="F39C11">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55" name="Freeform 32"/>
            <p:cNvSpPr>
              <a:spLocks/>
            </p:cNvSpPr>
            <p:nvPr/>
          </p:nvSpPr>
          <p:spPr bwMode="auto">
            <a:xfrm>
              <a:off x="6228631" y="4692138"/>
              <a:ext cx="100315" cy="2161149"/>
            </a:xfrm>
            <a:custGeom>
              <a:avLst/>
              <a:gdLst>
                <a:gd name="T0" fmla="*/ 63 w 63"/>
                <a:gd name="T1" fmla="*/ 1358 h 1358"/>
                <a:gd name="T2" fmla="*/ 0 w 63"/>
                <a:gd name="T3" fmla="*/ 1358 h 1358"/>
                <a:gd name="T4" fmla="*/ 0 w 63"/>
                <a:gd name="T5" fmla="*/ 32 h 1358"/>
                <a:gd name="T6" fmla="*/ 30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0" y="0"/>
                  </a:cubicBezTo>
                  <a:cubicBezTo>
                    <a:pt x="57" y="0"/>
                    <a:pt x="63" y="32"/>
                    <a:pt x="63" y="32"/>
                  </a:cubicBezTo>
                  <a:cubicBezTo>
                    <a:pt x="63" y="1358"/>
                    <a:pt x="63" y="1358"/>
                    <a:pt x="63" y="1358"/>
                  </a:cubicBezTo>
                </a:path>
              </a:pathLst>
            </a:custGeom>
            <a:solidFill>
              <a:srgbClr val="FFB1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56" name="Freeform 33"/>
            <p:cNvSpPr>
              <a:spLocks/>
            </p:cNvSpPr>
            <p:nvPr/>
          </p:nvSpPr>
          <p:spPr bwMode="auto">
            <a:xfrm>
              <a:off x="6007804" y="4692138"/>
              <a:ext cx="100315" cy="2161149"/>
            </a:xfrm>
            <a:custGeom>
              <a:avLst/>
              <a:gdLst>
                <a:gd name="T0" fmla="*/ 63 w 63"/>
                <a:gd name="T1" fmla="*/ 1358 h 1358"/>
                <a:gd name="T2" fmla="*/ 0 w 63"/>
                <a:gd name="T3" fmla="*/ 1358 h 1358"/>
                <a:gd name="T4" fmla="*/ 0 w 63"/>
                <a:gd name="T5" fmla="*/ 32 h 1358"/>
                <a:gd name="T6" fmla="*/ 31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1" y="0"/>
                  </a:cubicBezTo>
                  <a:cubicBezTo>
                    <a:pt x="58" y="0"/>
                    <a:pt x="63" y="32"/>
                    <a:pt x="63" y="32"/>
                  </a:cubicBezTo>
                  <a:lnTo>
                    <a:pt x="63" y="1358"/>
                  </a:lnTo>
                  <a:close/>
                </a:path>
              </a:pathLst>
            </a:custGeom>
            <a:solidFill>
              <a:srgbClr val="F39C11">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57" name="Freeform 34"/>
            <p:cNvSpPr>
              <a:spLocks/>
            </p:cNvSpPr>
            <p:nvPr/>
          </p:nvSpPr>
          <p:spPr bwMode="auto">
            <a:xfrm>
              <a:off x="6104752" y="4268661"/>
              <a:ext cx="129265" cy="185818"/>
            </a:xfrm>
            <a:custGeom>
              <a:avLst/>
              <a:gdLst>
                <a:gd name="T0" fmla="*/ 0 w 81"/>
                <a:gd name="T1" fmla="*/ 107 h 117"/>
                <a:gd name="T2" fmla="*/ 81 w 81"/>
                <a:gd name="T3" fmla="*/ 109 h 117"/>
                <a:gd name="T4" fmla="*/ 48 w 81"/>
                <a:gd name="T5" fmla="*/ 0 h 117"/>
                <a:gd name="T6" fmla="*/ 28 w 81"/>
                <a:gd name="T7" fmla="*/ 0 h 117"/>
                <a:gd name="T8" fmla="*/ 0 w 81"/>
                <a:gd name="T9" fmla="*/ 107 h 117"/>
              </a:gdLst>
              <a:ahLst/>
              <a:cxnLst>
                <a:cxn ang="0">
                  <a:pos x="T0" y="T1"/>
                </a:cxn>
                <a:cxn ang="0">
                  <a:pos x="T2" y="T3"/>
                </a:cxn>
                <a:cxn ang="0">
                  <a:pos x="T4" y="T5"/>
                </a:cxn>
                <a:cxn ang="0">
                  <a:pos x="T6" y="T7"/>
                </a:cxn>
                <a:cxn ang="0">
                  <a:pos x="T8" y="T9"/>
                </a:cxn>
              </a:cxnLst>
              <a:rect l="0" t="0" r="r" b="b"/>
              <a:pathLst>
                <a:path w="81" h="117">
                  <a:moveTo>
                    <a:pt x="0" y="107"/>
                  </a:moveTo>
                  <a:cubicBezTo>
                    <a:pt x="0" y="107"/>
                    <a:pt x="39" y="117"/>
                    <a:pt x="81" y="109"/>
                  </a:cubicBezTo>
                  <a:cubicBezTo>
                    <a:pt x="48" y="0"/>
                    <a:pt x="48" y="0"/>
                    <a:pt x="48" y="0"/>
                  </a:cubicBezTo>
                  <a:cubicBezTo>
                    <a:pt x="28" y="0"/>
                    <a:pt x="28" y="0"/>
                    <a:pt x="28" y="0"/>
                  </a:cubicBezTo>
                  <a:cubicBezTo>
                    <a:pt x="0" y="107"/>
                    <a:pt x="0" y="107"/>
                    <a:pt x="0" y="107"/>
                  </a:cubicBezTo>
                </a:path>
              </a:pathLst>
            </a:custGeom>
            <a:solidFill>
              <a:srgbClr val="F39C11">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58" name="Freeform 50"/>
            <p:cNvSpPr>
              <a:spLocks/>
            </p:cNvSpPr>
            <p:nvPr/>
          </p:nvSpPr>
          <p:spPr bwMode="auto">
            <a:xfrm>
              <a:off x="6173424" y="4266641"/>
              <a:ext cx="238332" cy="2588666"/>
            </a:xfrm>
            <a:custGeom>
              <a:avLst/>
              <a:gdLst>
                <a:gd name="T0" fmla="*/ 27 w 150"/>
                <a:gd name="T1" fmla="*/ 0 h 1626"/>
                <a:gd name="T2" fmla="*/ 0 w 150"/>
                <a:gd name="T3" fmla="*/ 1 h 1626"/>
                <a:gd name="T4" fmla="*/ 5 w 150"/>
                <a:gd name="T5" fmla="*/ 1 h 1626"/>
                <a:gd name="T6" fmla="*/ 38 w 150"/>
                <a:gd name="T7" fmla="*/ 110 h 1626"/>
                <a:gd name="T8" fmla="*/ 92 w 150"/>
                <a:gd name="T9" fmla="*/ 282 h 1626"/>
                <a:gd name="T10" fmla="*/ 92 w 150"/>
                <a:gd name="T11" fmla="*/ 284 h 1626"/>
                <a:gd name="T12" fmla="*/ 98 w 150"/>
                <a:gd name="T13" fmla="*/ 299 h 1626"/>
                <a:gd name="T14" fmla="*/ 98 w 150"/>
                <a:gd name="T15" fmla="*/ 1625 h 1626"/>
                <a:gd name="T16" fmla="*/ 36 w 150"/>
                <a:gd name="T17" fmla="*/ 1625 h 1626"/>
                <a:gd name="T18" fmla="*/ 36 w 150"/>
                <a:gd name="T19" fmla="*/ 1626 h 1626"/>
                <a:gd name="T20" fmla="*/ 150 w 150"/>
                <a:gd name="T21" fmla="*/ 1626 h 1626"/>
                <a:gd name="T22" fmla="*/ 135 w 150"/>
                <a:gd name="T23" fmla="*/ 290 h 1626"/>
                <a:gd name="T24" fmla="*/ 27 w 150"/>
                <a:gd name="T25" fmla="*/ 0 h 1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0" h="1626">
                  <a:moveTo>
                    <a:pt x="27" y="0"/>
                  </a:moveTo>
                  <a:cubicBezTo>
                    <a:pt x="0" y="1"/>
                    <a:pt x="0" y="1"/>
                    <a:pt x="0" y="1"/>
                  </a:cubicBezTo>
                  <a:cubicBezTo>
                    <a:pt x="5" y="1"/>
                    <a:pt x="5" y="1"/>
                    <a:pt x="5" y="1"/>
                  </a:cubicBezTo>
                  <a:cubicBezTo>
                    <a:pt x="38" y="110"/>
                    <a:pt x="38" y="110"/>
                    <a:pt x="38" y="110"/>
                  </a:cubicBezTo>
                  <a:cubicBezTo>
                    <a:pt x="92" y="282"/>
                    <a:pt x="92" y="282"/>
                    <a:pt x="92" y="282"/>
                  </a:cubicBezTo>
                  <a:cubicBezTo>
                    <a:pt x="92" y="284"/>
                    <a:pt x="92" y="284"/>
                    <a:pt x="92" y="284"/>
                  </a:cubicBezTo>
                  <a:cubicBezTo>
                    <a:pt x="96" y="291"/>
                    <a:pt x="98" y="299"/>
                    <a:pt x="98" y="299"/>
                  </a:cubicBezTo>
                  <a:cubicBezTo>
                    <a:pt x="98" y="1625"/>
                    <a:pt x="98" y="1625"/>
                    <a:pt x="98" y="1625"/>
                  </a:cubicBezTo>
                  <a:cubicBezTo>
                    <a:pt x="36" y="1625"/>
                    <a:pt x="36" y="1625"/>
                    <a:pt x="36" y="1625"/>
                  </a:cubicBezTo>
                  <a:cubicBezTo>
                    <a:pt x="36" y="1626"/>
                    <a:pt x="36" y="1626"/>
                    <a:pt x="36" y="1626"/>
                  </a:cubicBezTo>
                  <a:cubicBezTo>
                    <a:pt x="150" y="1626"/>
                    <a:pt x="150" y="1626"/>
                    <a:pt x="150" y="1626"/>
                  </a:cubicBezTo>
                  <a:cubicBezTo>
                    <a:pt x="135" y="290"/>
                    <a:pt x="135" y="290"/>
                    <a:pt x="135" y="290"/>
                  </a:cubicBezTo>
                  <a:cubicBezTo>
                    <a:pt x="27" y="0"/>
                    <a:pt x="27" y="0"/>
                    <a:pt x="27"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59" name="Freeform 51"/>
            <p:cNvSpPr>
              <a:spLocks/>
            </p:cNvSpPr>
            <p:nvPr/>
          </p:nvSpPr>
          <p:spPr bwMode="auto">
            <a:xfrm>
              <a:off x="6161979" y="4441687"/>
              <a:ext cx="157542" cy="298252"/>
            </a:xfrm>
            <a:custGeom>
              <a:avLst/>
              <a:gdLst>
                <a:gd name="T0" fmla="*/ 45 w 99"/>
                <a:gd name="T1" fmla="*/ 0 h 187"/>
                <a:gd name="T2" fmla="*/ 45 w 99"/>
                <a:gd name="T3" fmla="*/ 0 h 187"/>
                <a:gd name="T4" fmla="*/ 11 w 99"/>
                <a:gd name="T5" fmla="*/ 3 h 187"/>
                <a:gd name="T6" fmla="*/ 0 w 99"/>
                <a:gd name="T7" fmla="*/ 3 h 187"/>
                <a:gd name="T8" fmla="*/ 0 w 99"/>
                <a:gd name="T9" fmla="*/ 160 h 187"/>
                <a:gd name="T10" fmla="*/ 3 w 99"/>
                <a:gd name="T11" fmla="*/ 160 h 187"/>
                <a:gd name="T12" fmla="*/ 4 w 99"/>
                <a:gd name="T13" fmla="*/ 160 h 187"/>
                <a:gd name="T14" fmla="*/ 42 w 99"/>
                <a:gd name="T15" fmla="*/ 187 h 187"/>
                <a:gd name="T16" fmla="*/ 72 w 99"/>
                <a:gd name="T17" fmla="*/ 157 h 187"/>
                <a:gd name="T18" fmla="*/ 73 w 99"/>
                <a:gd name="T19" fmla="*/ 157 h 187"/>
                <a:gd name="T20" fmla="*/ 99 w 99"/>
                <a:gd name="T21" fmla="*/ 174 h 187"/>
                <a:gd name="T22" fmla="*/ 99 w 99"/>
                <a:gd name="T23" fmla="*/ 172 h 187"/>
                <a:gd name="T24" fmla="*/ 45 w 99"/>
                <a:gd name="T25"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187">
                  <a:moveTo>
                    <a:pt x="45" y="0"/>
                  </a:moveTo>
                  <a:cubicBezTo>
                    <a:pt x="45" y="0"/>
                    <a:pt x="45" y="0"/>
                    <a:pt x="45" y="0"/>
                  </a:cubicBezTo>
                  <a:cubicBezTo>
                    <a:pt x="33" y="2"/>
                    <a:pt x="21" y="3"/>
                    <a:pt x="11" y="3"/>
                  </a:cubicBezTo>
                  <a:cubicBezTo>
                    <a:pt x="7" y="3"/>
                    <a:pt x="3" y="3"/>
                    <a:pt x="0" y="3"/>
                  </a:cubicBezTo>
                  <a:cubicBezTo>
                    <a:pt x="0" y="160"/>
                    <a:pt x="0" y="160"/>
                    <a:pt x="0" y="160"/>
                  </a:cubicBezTo>
                  <a:cubicBezTo>
                    <a:pt x="1" y="160"/>
                    <a:pt x="2" y="160"/>
                    <a:pt x="3" y="160"/>
                  </a:cubicBezTo>
                  <a:cubicBezTo>
                    <a:pt x="3" y="160"/>
                    <a:pt x="4" y="160"/>
                    <a:pt x="4" y="160"/>
                  </a:cubicBezTo>
                  <a:cubicBezTo>
                    <a:pt x="29" y="160"/>
                    <a:pt x="39" y="178"/>
                    <a:pt x="42" y="187"/>
                  </a:cubicBezTo>
                  <a:cubicBezTo>
                    <a:pt x="44" y="179"/>
                    <a:pt x="50" y="158"/>
                    <a:pt x="72" y="157"/>
                  </a:cubicBezTo>
                  <a:cubicBezTo>
                    <a:pt x="73" y="157"/>
                    <a:pt x="73" y="157"/>
                    <a:pt x="73" y="157"/>
                  </a:cubicBezTo>
                  <a:cubicBezTo>
                    <a:pt x="87" y="157"/>
                    <a:pt x="94" y="166"/>
                    <a:pt x="99" y="174"/>
                  </a:cubicBezTo>
                  <a:cubicBezTo>
                    <a:pt x="99" y="172"/>
                    <a:pt x="99" y="172"/>
                    <a:pt x="99" y="172"/>
                  </a:cubicBezTo>
                  <a:cubicBezTo>
                    <a:pt x="45" y="0"/>
                    <a:pt x="45" y="0"/>
                    <a:pt x="45"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60" name="Freeform 52"/>
            <p:cNvSpPr>
              <a:spLocks/>
            </p:cNvSpPr>
            <p:nvPr/>
          </p:nvSpPr>
          <p:spPr bwMode="auto">
            <a:xfrm>
              <a:off x="6161979" y="4696851"/>
              <a:ext cx="68672" cy="2158456"/>
            </a:xfrm>
            <a:custGeom>
              <a:avLst/>
              <a:gdLst>
                <a:gd name="T0" fmla="*/ 4 w 43"/>
                <a:gd name="T1" fmla="*/ 0 h 1356"/>
                <a:gd name="T2" fmla="*/ 3 w 43"/>
                <a:gd name="T3" fmla="*/ 0 h 1356"/>
                <a:gd name="T4" fmla="*/ 0 w 43"/>
                <a:gd name="T5" fmla="*/ 0 h 1356"/>
                <a:gd name="T6" fmla="*/ 0 w 43"/>
                <a:gd name="T7" fmla="*/ 1356 h 1356"/>
                <a:gd name="T8" fmla="*/ 43 w 43"/>
                <a:gd name="T9" fmla="*/ 1356 h 1356"/>
                <a:gd name="T10" fmla="*/ 43 w 43"/>
                <a:gd name="T11" fmla="*/ 1355 h 1356"/>
                <a:gd name="T12" fmla="*/ 42 w 43"/>
                <a:gd name="T13" fmla="*/ 1355 h 1356"/>
                <a:gd name="T14" fmla="*/ 42 w 43"/>
                <a:gd name="T15" fmla="*/ 29 h 1356"/>
                <a:gd name="T16" fmla="*/ 42 w 43"/>
                <a:gd name="T17" fmla="*/ 27 h 1356"/>
                <a:gd name="T18" fmla="*/ 4 w 43"/>
                <a:gd name="T19"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1356">
                  <a:moveTo>
                    <a:pt x="4" y="0"/>
                  </a:moveTo>
                  <a:cubicBezTo>
                    <a:pt x="4" y="0"/>
                    <a:pt x="3" y="0"/>
                    <a:pt x="3" y="0"/>
                  </a:cubicBezTo>
                  <a:cubicBezTo>
                    <a:pt x="2" y="0"/>
                    <a:pt x="1" y="0"/>
                    <a:pt x="0" y="0"/>
                  </a:cubicBezTo>
                  <a:cubicBezTo>
                    <a:pt x="0" y="1356"/>
                    <a:pt x="0" y="1356"/>
                    <a:pt x="0" y="1356"/>
                  </a:cubicBezTo>
                  <a:cubicBezTo>
                    <a:pt x="43" y="1356"/>
                    <a:pt x="43" y="1356"/>
                    <a:pt x="43" y="1356"/>
                  </a:cubicBezTo>
                  <a:cubicBezTo>
                    <a:pt x="43" y="1355"/>
                    <a:pt x="43" y="1355"/>
                    <a:pt x="43" y="1355"/>
                  </a:cubicBezTo>
                  <a:cubicBezTo>
                    <a:pt x="42" y="1355"/>
                    <a:pt x="42" y="1355"/>
                    <a:pt x="42" y="1355"/>
                  </a:cubicBezTo>
                  <a:cubicBezTo>
                    <a:pt x="42" y="29"/>
                    <a:pt x="42" y="29"/>
                    <a:pt x="42" y="29"/>
                  </a:cubicBezTo>
                  <a:cubicBezTo>
                    <a:pt x="42" y="29"/>
                    <a:pt x="42" y="28"/>
                    <a:pt x="42" y="27"/>
                  </a:cubicBezTo>
                  <a:cubicBezTo>
                    <a:pt x="39" y="18"/>
                    <a:pt x="29" y="0"/>
                    <a:pt x="4" y="0"/>
                  </a:cubicBezTo>
                </a:path>
              </a:pathLst>
            </a:custGeom>
            <a:solidFill>
              <a:srgbClr val="F39C1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61" name="Freeform 53"/>
            <p:cNvSpPr>
              <a:spLocks/>
            </p:cNvSpPr>
            <p:nvPr/>
          </p:nvSpPr>
          <p:spPr bwMode="auto">
            <a:xfrm>
              <a:off x="6228631" y="4692138"/>
              <a:ext cx="100315" cy="2161149"/>
            </a:xfrm>
            <a:custGeom>
              <a:avLst/>
              <a:gdLst>
                <a:gd name="T0" fmla="*/ 31 w 63"/>
                <a:gd name="T1" fmla="*/ 0 h 1358"/>
                <a:gd name="T2" fmla="*/ 30 w 63"/>
                <a:gd name="T3" fmla="*/ 0 h 1358"/>
                <a:gd name="T4" fmla="*/ 0 w 63"/>
                <a:gd name="T5" fmla="*/ 30 h 1358"/>
                <a:gd name="T6" fmla="*/ 0 w 63"/>
                <a:gd name="T7" fmla="*/ 32 h 1358"/>
                <a:gd name="T8" fmla="*/ 0 w 63"/>
                <a:gd name="T9" fmla="*/ 1358 h 1358"/>
                <a:gd name="T10" fmla="*/ 1 w 63"/>
                <a:gd name="T11" fmla="*/ 1358 h 1358"/>
                <a:gd name="T12" fmla="*/ 63 w 63"/>
                <a:gd name="T13" fmla="*/ 1358 h 1358"/>
                <a:gd name="T14" fmla="*/ 63 w 63"/>
                <a:gd name="T15" fmla="*/ 32 h 1358"/>
                <a:gd name="T16" fmla="*/ 57 w 63"/>
                <a:gd name="T17" fmla="*/ 17 h 1358"/>
                <a:gd name="T18" fmla="*/ 31 w 63"/>
                <a:gd name="T19" fmla="*/ 0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358">
                  <a:moveTo>
                    <a:pt x="31" y="0"/>
                  </a:moveTo>
                  <a:cubicBezTo>
                    <a:pt x="31" y="0"/>
                    <a:pt x="31" y="0"/>
                    <a:pt x="30" y="0"/>
                  </a:cubicBezTo>
                  <a:cubicBezTo>
                    <a:pt x="8" y="1"/>
                    <a:pt x="2" y="22"/>
                    <a:pt x="0" y="30"/>
                  </a:cubicBezTo>
                  <a:cubicBezTo>
                    <a:pt x="0" y="31"/>
                    <a:pt x="0" y="32"/>
                    <a:pt x="0" y="32"/>
                  </a:cubicBezTo>
                  <a:cubicBezTo>
                    <a:pt x="0" y="1358"/>
                    <a:pt x="0" y="1358"/>
                    <a:pt x="0" y="1358"/>
                  </a:cubicBezTo>
                  <a:cubicBezTo>
                    <a:pt x="1" y="1358"/>
                    <a:pt x="1" y="1358"/>
                    <a:pt x="1" y="1358"/>
                  </a:cubicBezTo>
                  <a:cubicBezTo>
                    <a:pt x="63" y="1358"/>
                    <a:pt x="63" y="1358"/>
                    <a:pt x="63" y="1358"/>
                  </a:cubicBezTo>
                  <a:cubicBezTo>
                    <a:pt x="63" y="32"/>
                    <a:pt x="63" y="32"/>
                    <a:pt x="63" y="32"/>
                  </a:cubicBezTo>
                  <a:cubicBezTo>
                    <a:pt x="63" y="32"/>
                    <a:pt x="61" y="24"/>
                    <a:pt x="57" y="17"/>
                  </a:cubicBezTo>
                  <a:cubicBezTo>
                    <a:pt x="52" y="9"/>
                    <a:pt x="45" y="0"/>
                    <a:pt x="31" y="0"/>
                  </a:cubicBezTo>
                </a:path>
              </a:pathLst>
            </a:custGeom>
            <a:solidFill>
              <a:srgbClr val="F39C1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62" name="Freeform 54"/>
            <p:cNvSpPr>
              <a:spLocks/>
            </p:cNvSpPr>
            <p:nvPr/>
          </p:nvSpPr>
          <p:spPr bwMode="auto">
            <a:xfrm>
              <a:off x="6161979" y="4268661"/>
              <a:ext cx="72038" cy="178413"/>
            </a:xfrm>
            <a:custGeom>
              <a:avLst/>
              <a:gdLst>
                <a:gd name="T0" fmla="*/ 12 w 45"/>
                <a:gd name="T1" fmla="*/ 0 h 112"/>
                <a:gd name="T2" fmla="*/ 7 w 45"/>
                <a:gd name="T3" fmla="*/ 0 h 112"/>
                <a:gd name="T4" fmla="*/ 0 w 45"/>
                <a:gd name="T5" fmla="*/ 0 h 112"/>
                <a:gd name="T6" fmla="*/ 0 w 45"/>
                <a:gd name="T7" fmla="*/ 112 h 112"/>
                <a:gd name="T8" fmla="*/ 11 w 45"/>
                <a:gd name="T9" fmla="*/ 112 h 112"/>
                <a:gd name="T10" fmla="*/ 45 w 45"/>
                <a:gd name="T11" fmla="*/ 109 h 112"/>
                <a:gd name="T12" fmla="*/ 45 w 45"/>
                <a:gd name="T13" fmla="*/ 109 h 112"/>
                <a:gd name="T14" fmla="*/ 12 w 45"/>
                <a:gd name="T15" fmla="*/ 0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112">
                  <a:moveTo>
                    <a:pt x="12" y="0"/>
                  </a:moveTo>
                  <a:cubicBezTo>
                    <a:pt x="7" y="0"/>
                    <a:pt x="7" y="0"/>
                    <a:pt x="7" y="0"/>
                  </a:cubicBezTo>
                  <a:cubicBezTo>
                    <a:pt x="0" y="0"/>
                    <a:pt x="0" y="0"/>
                    <a:pt x="0" y="0"/>
                  </a:cubicBezTo>
                  <a:cubicBezTo>
                    <a:pt x="0" y="112"/>
                    <a:pt x="0" y="112"/>
                    <a:pt x="0" y="112"/>
                  </a:cubicBezTo>
                  <a:cubicBezTo>
                    <a:pt x="3" y="112"/>
                    <a:pt x="7" y="112"/>
                    <a:pt x="11" y="112"/>
                  </a:cubicBezTo>
                  <a:cubicBezTo>
                    <a:pt x="21" y="112"/>
                    <a:pt x="33" y="111"/>
                    <a:pt x="45" y="109"/>
                  </a:cubicBezTo>
                  <a:cubicBezTo>
                    <a:pt x="45" y="109"/>
                    <a:pt x="45" y="109"/>
                    <a:pt x="45" y="109"/>
                  </a:cubicBezTo>
                  <a:cubicBezTo>
                    <a:pt x="12" y="0"/>
                    <a:pt x="12" y="0"/>
                    <a:pt x="12" y="0"/>
                  </a:cubicBezTo>
                </a:path>
              </a:pathLst>
            </a:custGeom>
            <a:solidFill>
              <a:srgbClr val="F39C1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grpSp>
      <p:grpSp>
        <p:nvGrpSpPr>
          <p:cNvPr id="463" name="Group 6"/>
          <p:cNvGrpSpPr/>
          <p:nvPr userDrawn="1"/>
        </p:nvGrpSpPr>
        <p:grpSpPr>
          <a:xfrm rot="10800000" flipV="1">
            <a:off x="7468562" y="6225657"/>
            <a:ext cx="409232" cy="2412631"/>
            <a:chOff x="6480429" y="3713225"/>
            <a:chExt cx="409339" cy="3142082"/>
          </a:xfrm>
        </p:grpSpPr>
        <p:sp>
          <p:nvSpPr>
            <p:cNvPr id="464" name="Freeform 5"/>
            <p:cNvSpPr>
              <a:spLocks/>
            </p:cNvSpPr>
            <p:nvPr/>
          </p:nvSpPr>
          <p:spPr bwMode="auto">
            <a:xfrm>
              <a:off x="6491874" y="3722651"/>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65" name="Freeform 6"/>
            <p:cNvSpPr>
              <a:spLocks/>
            </p:cNvSpPr>
            <p:nvPr/>
          </p:nvSpPr>
          <p:spPr bwMode="auto">
            <a:xfrm>
              <a:off x="6491874" y="3722651"/>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66" name="Freeform 7"/>
            <p:cNvSpPr>
              <a:spLocks/>
            </p:cNvSpPr>
            <p:nvPr/>
          </p:nvSpPr>
          <p:spPr bwMode="auto">
            <a:xfrm>
              <a:off x="6579397" y="4144108"/>
              <a:ext cx="125899" cy="2711199"/>
            </a:xfrm>
            <a:custGeom>
              <a:avLst/>
              <a:gdLst>
                <a:gd name="T0" fmla="*/ 79 w 79"/>
                <a:gd name="T1" fmla="*/ 1703 h 1703"/>
                <a:gd name="T2" fmla="*/ 0 w 79"/>
                <a:gd name="T3" fmla="*/ 1703 h 1703"/>
                <a:gd name="T4" fmla="*/ 0 w 79"/>
                <a:gd name="T5" fmla="*/ 33 h 1703"/>
                <a:gd name="T6" fmla="*/ 38 w 79"/>
                <a:gd name="T7" fmla="*/ 1 h 1703"/>
                <a:gd name="T8" fmla="*/ 79 w 79"/>
                <a:gd name="T9" fmla="*/ 33 h 1703"/>
                <a:gd name="T10" fmla="*/ 79 w 79"/>
                <a:gd name="T11" fmla="*/ 1703 h 1703"/>
              </a:gdLst>
              <a:ahLst/>
              <a:cxnLst>
                <a:cxn ang="0">
                  <a:pos x="T0" y="T1"/>
                </a:cxn>
                <a:cxn ang="0">
                  <a:pos x="T2" y="T3"/>
                </a:cxn>
                <a:cxn ang="0">
                  <a:pos x="T4" y="T5"/>
                </a:cxn>
                <a:cxn ang="0">
                  <a:pos x="T6" y="T7"/>
                </a:cxn>
                <a:cxn ang="0">
                  <a:pos x="T8" y="T9"/>
                </a:cxn>
                <a:cxn ang="0">
                  <a:pos x="T10" y="T11"/>
                </a:cxn>
              </a:cxnLst>
              <a:rect l="0" t="0" r="r" b="b"/>
              <a:pathLst>
                <a:path w="79" h="1703">
                  <a:moveTo>
                    <a:pt x="79" y="1703"/>
                  </a:moveTo>
                  <a:cubicBezTo>
                    <a:pt x="0" y="1703"/>
                    <a:pt x="0" y="1703"/>
                    <a:pt x="0" y="1703"/>
                  </a:cubicBezTo>
                  <a:cubicBezTo>
                    <a:pt x="0" y="33"/>
                    <a:pt x="0" y="33"/>
                    <a:pt x="0" y="33"/>
                  </a:cubicBezTo>
                  <a:cubicBezTo>
                    <a:pt x="0" y="33"/>
                    <a:pt x="5" y="2"/>
                    <a:pt x="38" y="1"/>
                  </a:cubicBezTo>
                  <a:cubicBezTo>
                    <a:pt x="72" y="0"/>
                    <a:pt x="79" y="33"/>
                    <a:pt x="79" y="33"/>
                  </a:cubicBezTo>
                  <a:cubicBezTo>
                    <a:pt x="79" y="1703"/>
                    <a:pt x="79" y="1703"/>
                    <a:pt x="79" y="1703"/>
                  </a:cubicBezTo>
                </a:path>
              </a:pathLst>
            </a:custGeom>
            <a:solidFill>
              <a:srgbClr val="E23761">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67" name="Freeform 8"/>
            <p:cNvSpPr>
              <a:spLocks/>
            </p:cNvSpPr>
            <p:nvPr/>
          </p:nvSpPr>
          <p:spPr bwMode="auto">
            <a:xfrm>
              <a:off x="6701930" y="4141415"/>
              <a:ext cx="100315" cy="2711872"/>
            </a:xfrm>
            <a:custGeom>
              <a:avLst/>
              <a:gdLst>
                <a:gd name="T0" fmla="*/ 63 w 63"/>
                <a:gd name="T1" fmla="*/ 1704 h 1704"/>
                <a:gd name="T2" fmla="*/ 0 w 63"/>
                <a:gd name="T3" fmla="*/ 1704 h 1704"/>
                <a:gd name="T4" fmla="*/ 0 w 63"/>
                <a:gd name="T5" fmla="*/ 33 h 1704"/>
                <a:gd name="T6" fmla="*/ 31 w 63"/>
                <a:gd name="T7" fmla="*/ 1 h 1704"/>
                <a:gd name="T8" fmla="*/ 63 w 63"/>
                <a:gd name="T9" fmla="*/ 33 h 1704"/>
                <a:gd name="T10" fmla="*/ 63 w 63"/>
                <a:gd name="T11" fmla="*/ 1704 h 1704"/>
              </a:gdLst>
              <a:ahLst/>
              <a:cxnLst>
                <a:cxn ang="0">
                  <a:pos x="T0" y="T1"/>
                </a:cxn>
                <a:cxn ang="0">
                  <a:pos x="T2" y="T3"/>
                </a:cxn>
                <a:cxn ang="0">
                  <a:pos x="T4" y="T5"/>
                </a:cxn>
                <a:cxn ang="0">
                  <a:pos x="T6" y="T7"/>
                </a:cxn>
                <a:cxn ang="0">
                  <a:pos x="T8" y="T9"/>
                </a:cxn>
                <a:cxn ang="0">
                  <a:pos x="T10" y="T11"/>
                </a:cxn>
              </a:cxnLst>
              <a:rect l="0" t="0" r="r" b="b"/>
              <a:pathLst>
                <a:path w="63" h="1704">
                  <a:moveTo>
                    <a:pt x="63" y="1704"/>
                  </a:moveTo>
                  <a:cubicBezTo>
                    <a:pt x="0" y="1704"/>
                    <a:pt x="0" y="1704"/>
                    <a:pt x="0" y="1704"/>
                  </a:cubicBezTo>
                  <a:cubicBezTo>
                    <a:pt x="0" y="33"/>
                    <a:pt x="0" y="33"/>
                    <a:pt x="0" y="33"/>
                  </a:cubicBezTo>
                  <a:cubicBezTo>
                    <a:pt x="0" y="33"/>
                    <a:pt x="4" y="1"/>
                    <a:pt x="31" y="1"/>
                  </a:cubicBezTo>
                  <a:cubicBezTo>
                    <a:pt x="58" y="0"/>
                    <a:pt x="63" y="33"/>
                    <a:pt x="63" y="33"/>
                  </a:cubicBezTo>
                  <a:cubicBezTo>
                    <a:pt x="63" y="1704"/>
                    <a:pt x="63" y="1704"/>
                    <a:pt x="63" y="1704"/>
                  </a:cubicBezTo>
                </a:path>
              </a:pathLst>
            </a:custGeom>
            <a:solidFill>
              <a:srgbClr val="3DCE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68" name="Freeform 9"/>
            <p:cNvSpPr>
              <a:spLocks/>
            </p:cNvSpPr>
            <p:nvPr/>
          </p:nvSpPr>
          <p:spPr bwMode="auto">
            <a:xfrm>
              <a:off x="6480429" y="4141415"/>
              <a:ext cx="100315" cy="2711872"/>
            </a:xfrm>
            <a:custGeom>
              <a:avLst/>
              <a:gdLst>
                <a:gd name="T0" fmla="*/ 63 w 63"/>
                <a:gd name="T1" fmla="*/ 1704 h 1704"/>
                <a:gd name="T2" fmla="*/ 0 w 63"/>
                <a:gd name="T3" fmla="*/ 1704 h 1704"/>
                <a:gd name="T4" fmla="*/ 0 w 63"/>
                <a:gd name="T5" fmla="*/ 33 h 1704"/>
                <a:gd name="T6" fmla="*/ 31 w 63"/>
                <a:gd name="T7" fmla="*/ 1 h 1704"/>
                <a:gd name="T8" fmla="*/ 63 w 63"/>
                <a:gd name="T9" fmla="*/ 33 h 1704"/>
                <a:gd name="T10" fmla="*/ 63 w 63"/>
                <a:gd name="T11" fmla="*/ 1704 h 1704"/>
              </a:gdLst>
              <a:ahLst/>
              <a:cxnLst>
                <a:cxn ang="0">
                  <a:pos x="T0" y="T1"/>
                </a:cxn>
                <a:cxn ang="0">
                  <a:pos x="T2" y="T3"/>
                </a:cxn>
                <a:cxn ang="0">
                  <a:pos x="T4" y="T5"/>
                </a:cxn>
                <a:cxn ang="0">
                  <a:pos x="T6" y="T7"/>
                </a:cxn>
                <a:cxn ang="0">
                  <a:pos x="T8" y="T9"/>
                </a:cxn>
                <a:cxn ang="0">
                  <a:pos x="T10" y="T11"/>
                </a:cxn>
              </a:cxnLst>
              <a:rect l="0" t="0" r="r" b="b"/>
              <a:pathLst>
                <a:path w="63" h="1704">
                  <a:moveTo>
                    <a:pt x="63" y="1704"/>
                  </a:moveTo>
                  <a:cubicBezTo>
                    <a:pt x="0" y="1704"/>
                    <a:pt x="0" y="1704"/>
                    <a:pt x="0" y="1704"/>
                  </a:cubicBezTo>
                  <a:cubicBezTo>
                    <a:pt x="0" y="33"/>
                    <a:pt x="0" y="33"/>
                    <a:pt x="0" y="33"/>
                  </a:cubicBezTo>
                  <a:cubicBezTo>
                    <a:pt x="0" y="33"/>
                    <a:pt x="4" y="1"/>
                    <a:pt x="31" y="1"/>
                  </a:cubicBezTo>
                  <a:cubicBezTo>
                    <a:pt x="58" y="0"/>
                    <a:pt x="63" y="33"/>
                    <a:pt x="63" y="33"/>
                  </a:cubicBezTo>
                  <a:lnTo>
                    <a:pt x="63" y="1704"/>
                  </a:lnTo>
                  <a:close/>
                </a:path>
              </a:pathLst>
            </a:custGeom>
            <a:solidFill>
              <a:srgbClr val="E23761">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69" name="Freeform 10"/>
            <p:cNvSpPr>
              <a:spLocks/>
            </p:cNvSpPr>
            <p:nvPr/>
          </p:nvSpPr>
          <p:spPr bwMode="auto">
            <a:xfrm>
              <a:off x="6576031" y="3714572"/>
              <a:ext cx="131958" cy="191204"/>
            </a:xfrm>
            <a:custGeom>
              <a:avLst/>
              <a:gdLst>
                <a:gd name="T0" fmla="*/ 0 w 83"/>
                <a:gd name="T1" fmla="*/ 111 h 120"/>
                <a:gd name="T2" fmla="*/ 83 w 83"/>
                <a:gd name="T3" fmla="*/ 113 h 120"/>
                <a:gd name="T4" fmla="*/ 50 w 83"/>
                <a:gd name="T5" fmla="*/ 0 h 120"/>
                <a:gd name="T6" fmla="*/ 29 w 83"/>
                <a:gd name="T7" fmla="*/ 0 h 120"/>
                <a:gd name="T8" fmla="*/ 0 w 83"/>
                <a:gd name="T9" fmla="*/ 111 h 120"/>
              </a:gdLst>
              <a:ahLst/>
              <a:cxnLst>
                <a:cxn ang="0">
                  <a:pos x="T0" y="T1"/>
                </a:cxn>
                <a:cxn ang="0">
                  <a:pos x="T2" y="T3"/>
                </a:cxn>
                <a:cxn ang="0">
                  <a:pos x="T4" y="T5"/>
                </a:cxn>
                <a:cxn ang="0">
                  <a:pos x="T6" y="T7"/>
                </a:cxn>
                <a:cxn ang="0">
                  <a:pos x="T8" y="T9"/>
                </a:cxn>
              </a:cxnLst>
              <a:rect l="0" t="0" r="r" b="b"/>
              <a:pathLst>
                <a:path w="83" h="120">
                  <a:moveTo>
                    <a:pt x="0" y="111"/>
                  </a:moveTo>
                  <a:cubicBezTo>
                    <a:pt x="0" y="111"/>
                    <a:pt x="40" y="120"/>
                    <a:pt x="83" y="113"/>
                  </a:cubicBezTo>
                  <a:cubicBezTo>
                    <a:pt x="50" y="0"/>
                    <a:pt x="50" y="0"/>
                    <a:pt x="50" y="0"/>
                  </a:cubicBezTo>
                  <a:cubicBezTo>
                    <a:pt x="29" y="0"/>
                    <a:pt x="29" y="0"/>
                    <a:pt x="29" y="0"/>
                  </a:cubicBezTo>
                  <a:cubicBezTo>
                    <a:pt x="0" y="111"/>
                    <a:pt x="0" y="111"/>
                    <a:pt x="0" y="111"/>
                  </a:cubicBezTo>
                </a:path>
              </a:pathLst>
            </a:custGeom>
            <a:solidFill>
              <a:srgbClr val="E23761">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70" name="Freeform 55"/>
            <p:cNvSpPr>
              <a:spLocks/>
            </p:cNvSpPr>
            <p:nvPr/>
          </p:nvSpPr>
          <p:spPr bwMode="auto">
            <a:xfrm>
              <a:off x="6655475" y="3713225"/>
              <a:ext cx="234293" cy="3142082"/>
            </a:xfrm>
            <a:custGeom>
              <a:avLst/>
              <a:gdLst>
                <a:gd name="T0" fmla="*/ 24 w 147"/>
                <a:gd name="T1" fmla="*/ 0 h 1974"/>
                <a:gd name="T2" fmla="*/ 0 w 147"/>
                <a:gd name="T3" fmla="*/ 1 h 1974"/>
                <a:gd name="T4" fmla="*/ 33 w 147"/>
                <a:gd name="T5" fmla="*/ 114 h 1974"/>
                <a:gd name="T6" fmla="*/ 33 w 147"/>
                <a:gd name="T7" fmla="*/ 114 h 1974"/>
                <a:gd name="T8" fmla="*/ 87 w 147"/>
                <a:gd name="T9" fmla="*/ 284 h 1974"/>
                <a:gd name="T10" fmla="*/ 86 w 147"/>
                <a:gd name="T11" fmla="*/ 286 h 1974"/>
                <a:gd name="T12" fmla="*/ 92 w 147"/>
                <a:gd name="T13" fmla="*/ 302 h 1974"/>
                <a:gd name="T14" fmla="*/ 92 w 147"/>
                <a:gd name="T15" fmla="*/ 1973 h 1974"/>
                <a:gd name="T16" fmla="*/ 31 w 147"/>
                <a:gd name="T17" fmla="*/ 1973 h 1974"/>
                <a:gd name="T18" fmla="*/ 31 w 147"/>
                <a:gd name="T19" fmla="*/ 1974 h 1974"/>
                <a:gd name="T20" fmla="*/ 147 w 147"/>
                <a:gd name="T21" fmla="*/ 1974 h 1974"/>
                <a:gd name="T22" fmla="*/ 132 w 147"/>
                <a:gd name="T23" fmla="*/ 290 h 1974"/>
                <a:gd name="T24" fmla="*/ 24 w 147"/>
                <a:gd name="T25" fmla="*/ 0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7" h="1974">
                  <a:moveTo>
                    <a:pt x="24" y="0"/>
                  </a:moveTo>
                  <a:cubicBezTo>
                    <a:pt x="0" y="1"/>
                    <a:pt x="0" y="1"/>
                    <a:pt x="0" y="1"/>
                  </a:cubicBezTo>
                  <a:cubicBezTo>
                    <a:pt x="33" y="114"/>
                    <a:pt x="33" y="114"/>
                    <a:pt x="33" y="114"/>
                  </a:cubicBezTo>
                  <a:cubicBezTo>
                    <a:pt x="33" y="114"/>
                    <a:pt x="33" y="114"/>
                    <a:pt x="33" y="114"/>
                  </a:cubicBezTo>
                  <a:cubicBezTo>
                    <a:pt x="87" y="284"/>
                    <a:pt x="87" y="284"/>
                    <a:pt x="87" y="284"/>
                  </a:cubicBezTo>
                  <a:cubicBezTo>
                    <a:pt x="86" y="286"/>
                    <a:pt x="86" y="286"/>
                    <a:pt x="86" y="286"/>
                  </a:cubicBezTo>
                  <a:cubicBezTo>
                    <a:pt x="91" y="294"/>
                    <a:pt x="92" y="302"/>
                    <a:pt x="92" y="302"/>
                  </a:cubicBezTo>
                  <a:cubicBezTo>
                    <a:pt x="92" y="1973"/>
                    <a:pt x="92" y="1973"/>
                    <a:pt x="92" y="1973"/>
                  </a:cubicBezTo>
                  <a:cubicBezTo>
                    <a:pt x="31" y="1973"/>
                    <a:pt x="31" y="1973"/>
                    <a:pt x="31" y="1973"/>
                  </a:cubicBezTo>
                  <a:cubicBezTo>
                    <a:pt x="31" y="1974"/>
                    <a:pt x="31" y="1974"/>
                    <a:pt x="31" y="1974"/>
                  </a:cubicBezTo>
                  <a:cubicBezTo>
                    <a:pt x="147" y="1974"/>
                    <a:pt x="147" y="1974"/>
                    <a:pt x="147" y="1974"/>
                  </a:cubicBezTo>
                  <a:cubicBezTo>
                    <a:pt x="132" y="290"/>
                    <a:pt x="132" y="290"/>
                    <a:pt x="132" y="290"/>
                  </a:cubicBezTo>
                  <a:cubicBezTo>
                    <a:pt x="24" y="0"/>
                    <a:pt x="24" y="0"/>
                    <a:pt x="2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71" name="Freeform 56"/>
            <p:cNvSpPr>
              <a:spLocks/>
            </p:cNvSpPr>
            <p:nvPr/>
          </p:nvSpPr>
          <p:spPr bwMode="auto">
            <a:xfrm>
              <a:off x="6639990" y="3894331"/>
              <a:ext cx="154175" cy="294886"/>
            </a:xfrm>
            <a:custGeom>
              <a:avLst/>
              <a:gdLst>
                <a:gd name="T0" fmla="*/ 43 w 97"/>
                <a:gd name="T1" fmla="*/ 0 h 185"/>
                <a:gd name="T2" fmla="*/ 8 w 97"/>
                <a:gd name="T3" fmla="*/ 3 h 185"/>
                <a:gd name="T4" fmla="*/ 0 w 97"/>
                <a:gd name="T5" fmla="*/ 3 h 185"/>
                <a:gd name="T6" fmla="*/ 0 w 97"/>
                <a:gd name="T7" fmla="*/ 158 h 185"/>
                <a:gd name="T8" fmla="*/ 0 w 97"/>
                <a:gd name="T9" fmla="*/ 158 h 185"/>
                <a:gd name="T10" fmla="*/ 1 w 97"/>
                <a:gd name="T11" fmla="*/ 158 h 185"/>
                <a:gd name="T12" fmla="*/ 39 w 97"/>
                <a:gd name="T13" fmla="*/ 185 h 185"/>
                <a:gd name="T14" fmla="*/ 70 w 97"/>
                <a:gd name="T15" fmla="*/ 156 h 185"/>
                <a:gd name="T16" fmla="*/ 71 w 97"/>
                <a:gd name="T17" fmla="*/ 156 h 185"/>
                <a:gd name="T18" fmla="*/ 96 w 97"/>
                <a:gd name="T19" fmla="*/ 172 h 185"/>
                <a:gd name="T20" fmla="*/ 97 w 97"/>
                <a:gd name="T21" fmla="*/ 170 h 185"/>
                <a:gd name="T22" fmla="*/ 43 w 97"/>
                <a:gd name="T23"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7" h="185">
                  <a:moveTo>
                    <a:pt x="43" y="0"/>
                  </a:moveTo>
                  <a:cubicBezTo>
                    <a:pt x="31" y="2"/>
                    <a:pt x="19" y="3"/>
                    <a:pt x="8" y="3"/>
                  </a:cubicBezTo>
                  <a:cubicBezTo>
                    <a:pt x="5" y="3"/>
                    <a:pt x="3" y="3"/>
                    <a:pt x="0" y="3"/>
                  </a:cubicBezTo>
                  <a:cubicBezTo>
                    <a:pt x="0" y="158"/>
                    <a:pt x="0" y="158"/>
                    <a:pt x="0" y="158"/>
                  </a:cubicBezTo>
                  <a:cubicBezTo>
                    <a:pt x="0" y="158"/>
                    <a:pt x="0" y="158"/>
                    <a:pt x="0" y="158"/>
                  </a:cubicBezTo>
                  <a:cubicBezTo>
                    <a:pt x="1" y="158"/>
                    <a:pt x="1" y="158"/>
                    <a:pt x="1" y="158"/>
                  </a:cubicBezTo>
                  <a:cubicBezTo>
                    <a:pt x="26" y="158"/>
                    <a:pt x="36" y="176"/>
                    <a:pt x="39" y="185"/>
                  </a:cubicBezTo>
                  <a:cubicBezTo>
                    <a:pt x="41" y="178"/>
                    <a:pt x="47" y="156"/>
                    <a:pt x="70" y="156"/>
                  </a:cubicBezTo>
                  <a:cubicBezTo>
                    <a:pt x="70" y="156"/>
                    <a:pt x="70" y="156"/>
                    <a:pt x="71" y="156"/>
                  </a:cubicBezTo>
                  <a:cubicBezTo>
                    <a:pt x="84" y="156"/>
                    <a:pt x="92" y="164"/>
                    <a:pt x="96" y="172"/>
                  </a:cubicBezTo>
                  <a:cubicBezTo>
                    <a:pt x="97" y="170"/>
                    <a:pt x="97" y="170"/>
                    <a:pt x="97" y="170"/>
                  </a:cubicBezTo>
                  <a:cubicBezTo>
                    <a:pt x="43" y="0"/>
                    <a:pt x="43" y="0"/>
                    <a:pt x="43"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72" name="Freeform 57"/>
            <p:cNvSpPr>
              <a:spLocks/>
            </p:cNvSpPr>
            <p:nvPr/>
          </p:nvSpPr>
          <p:spPr bwMode="auto">
            <a:xfrm>
              <a:off x="6639990" y="4146128"/>
              <a:ext cx="65306" cy="2709179"/>
            </a:xfrm>
            <a:custGeom>
              <a:avLst/>
              <a:gdLst>
                <a:gd name="T0" fmla="*/ 1 w 41"/>
                <a:gd name="T1" fmla="*/ 0 h 1702"/>
                <a:gd name="T2" fmla="*/ 0 w 41"/>
                <a:gd name="T3" fmla="*/ 0 h 1702"/>
                <a:gd name="T4" fmla="*/ 0 w 41"/>
                <a:gd name="T5" fmla="*/ 0 h 1702"/>
                <a:gd name="T6" fmla="*/ 0 w 41"/>
                <a:gd name="T7" fmla="*/ 1702 h 1702"/>
                <a:gd name="T8" fmla="*/ 41 w 41"/>
                <a:gd name="T9" fmla="*/ 1702 h 1702"/>
                <a:gd name="T10" fmla="*/ 41 w 41"/>
                <a:gd name="T11" fmla="*/ 1701 h 1702"/>
                <a:gd name="T12" fmla="*/ 39 w 41"/>
                <a:gd name="T13" fmla="*/ 1701 h 1702"/>
                <a:gd name="T14" fmla="*/ 39 w 41"/>
                <a:gd name="T15" fmla="*/ 30 h 1702"/>
                <a:gd name="T16" fmla="*/ 39 w 41"/>
                <a:gd name="T17" fmla="*/ 27 h 1702"/>
                <a:gd name="T18" fmla="*/ 1 w 41"/>
                <a:gd name="T19" fmla="*/ 0 h 1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1702">
                  <a:moveTo>
                    <a:pt x="1" y="0"/>
                  </a:moveTo>
                  <a:cubicBezTo>
                    <a:pt x="1" y="0"/>
                    <a:pt x="1" y="0"/>
                    <a:pt x="0" y="0"/>
                  </a:cubicBezTo>
                  <a:cubicBezTo>
                    <a:pt x="0" y="0"/>
                    <a:pt x="0" y="0"/>
                    <a:pt x="0" y="0"/>
                  </a:cubicBezTo>
                  <a:cubicBezTo>
                    <a:pt x="0" y="1702"/>
                    <a:pt x="0" y="1702"/>
                    <a:pt x="0" y="1702"/>
                  </a:cubicBezTo>
                  <a:cubicBezTo>
                    <a:pt x="41" y="1702"/>
                    <a:pt x="41" y="1702"/>
                    <a:pt x="41" y="1702"/>
                  </a:cubicBezTo>
                  <a:cubicBezTo>
                    <a:pt x="41" y="1701"/>
                    <a:pt x="41" y="1701"/>
                    <a:pt x="41" y="1701"/>
                  </a:cubicBezTo>
                  <a:cubicBezTo>
                    <a:pt x="39" y="1701"/>
                    <a:pt x="39" y="1701"/>
                    <a:pt x="39" y="1701"/>
                  </a:cubicBezTo>
                  <a:cubicBezTo>
                    <a:pt x="39" y="30"/>
                    <a:pt x="39" y="30"/>
                    <a:pt x="39" y="30"/>
                  </a:cubicBezTo>
                  <a:cubicBezTo>
                    <a:pt x="39" y="30"/>
                    <a:pt x="39" y="29"/>
                    <a:pt x="39" y="27"/>
                  </a:cubicBezTo>
                  <a:cubicBezTo>
                    <a:pt x="36" y="18"/>
                    <a:pt x="26" y="0"/>
                    <a:pt x="1" y="0"/>
                  </a:cubicBezTo>
                </a:path>
              </a:pathLst>
            </a:custGeom>
            <a:solidFill>
              <a:srgbClr val="E2376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73" name="Freeform 58"/>
            <p:cNvSpPr>
              <a:spLocks/>
            </p:cNvSpPr>
            <p:nvPr/>
          </p:nvSpPr>
          <p:spPr bwMode="auto">
            <a:xfrm>
              <a:off x="6701930" y="4142762"/>
              <a:ext cx="100315" cy="2710525"/>
            </a:xfrm>
            <a:custGeom>
              <a:avLst/>
              <a:gdLst>
                <a:gd name="T0" fmla="*/ 32 w 63"/>
                <a:gd name="T1" fmla="*/ 0 h 1703"/>
                <a:gd name="T2" fmla="*/ 31 w 63"/>
                <a:gd name="T3" fmla="*/ 0 h 1703"/>
                <a:gd name="T4" fmla="*/ 0 w 63"/>
                <a:gd name="T5" fmla="*/ 29 h 1703"/>
                <a:gd name="T6" fmla="*/ 0 w 63"/>
                <a:gd name="T7" fmla="*/ 32 h 1703"/>
                <a:gd name="T8" fmla="*/ 0 w 63"/>
                <a:gd name="T9" fmla="*/ 1703 h 1703"/>
                <a:gd name="T10" fmla="*/ 2 w 63"/>
                <a:gd name="T11" fmla="*/ 1703 h 1703"/>
                <a:gd name="T12" fmla="*/ 63 w 63"/>
                <a:gd name="T13" fmla="*/ 1703 h 1703"/>
                <a:gd name="T14" fmla="*/ 63 w 63"/>
                <a:gd name="T15" fmla="*/ 32 h 1703"/>
                <a:gd name="T16" fmla="*/ 57 w 63"/>
                <a:gd name="T17" fmla="*/ 16 h 1703"/>
                <a:gd name="T18" fmla="*/ 32 w 63"/>
                <a:gd name="T19" fmla="*/ 0 h 1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703">
                  <a:moveTo>
                    <a:pt x="32" y="0"/>
                  </a:moveTo>
                  <a:cubicBezTo>
                    <a:pt x="31" y="0"/>
                    <a:pt x="31" y="0"/>
                    <a:pt x="31" y="0"/>
                  </a:cubicBezTo>
                  <a:cubicBezTo>
                    <a:pt x="8" y="0"/>
                    <a:pt x="2" y="22"/>
                    <a:pt x="0" y="29"/>
                  </a:cubicBezTo>
                  <a:cubicBezTo>
                    <a:pt x="0" y="31"/>
                    <a:pt x="0" y="32"/>
                    <a:pt x="0" y="32"/>
                  </a:cubicBezTo>
                  <a:cubicBezTo>
                    <a:pt x="0" y="1703"/>
                    <a:pt x="0" y="1703"/>
                    <a:pt x="0" y="1703"/>
                  </a:cubicBezTo>
                  <a:cubicBezTo>
                    <a:pt x="2" y="1703"/>
                    <a:pt x="2" y="1703"/>
                    <a:pt x="2" y="1703"/>
                  </a:cubicBezTo>
                  <a:cubicBezTo>
                    <a:pt x="63" y="1703"/>
                    <a:pt x="63" y="1703"/>
                    <a:pt x="63" y="1703"/>
                  </a:cubicBezTo>
                  <a:cubicBezTo>
                    <a:pt x="63" y="32"/>
                    <a:pt x="63" y="32"/>
                    <a:pt x="63" y="32"/>
                  </a:cubicBezTo>
                  <a:cubicBezTo>
                    <a:pt x="63" y="32"/>
                    <a:pt x="62" y="24"/>
                    <a:pt x="57" y="16"/>
                  </a:cubicBezTo>
                  <a:cubicBezTo>
                    <a:pt x="53" y="8"/>
                    <a:pt x="45" y="0"/>
                    <a:pt x="32" y="0"/>
                  </a:cubicBezTo>
                </a:path>
              </a:pathLst>
            </a:custGeom>
            <a:solidFill>
              <a:srgbClr val="E2376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74" name="Freeform 59"/>
            <p:cNvSpPr>
              <a:spLocks/>
            </p:cNvSpPr>
            <p:nvPr/>
          </p:nvSpPr>
          <p:spPr bwMode="auto">
            <a:xfrm>
              <a:off x="6639990" y="3714572"/>
              <a:ext cx="67999" cy="184472"/>
            </a:xfrm>
            <a:custGeom>
              <a:avLst/>
              <a:gdLst>
                <a:gd name="T0" fmla="*/ 10 w 43"/>
                <a:gd name="T1" fmla="*/ 0 h 116"/>
                <a:gd name="T2" fmla="*/ 0 w 43"/>
                <a:gd name="T3" fmla="*/ 0 h 116"/>
                <a:gd name="T4" fmla="*/ 0 w 43"/>
                <a:gd name="T5" fmla="*/ 116 h 116"/>
                <a:gd name="T6" fmla="*/ 8 w 43"/>
                <a:gd name="T7" fmla="*/ 116 h 116"/>
                <a:gd name="T8" fmla="*/ 43 w 43"/>
                <a:gd name="T9" fmla="*/ 113 h 116"/>
                <a:gd name="T10" fmla="*/ 43 w 43"/>
                <a:gd name="T11" fmla="*/ 113 h 116"/>
                <a:gd name="T12" fmla="*/ 10 w 43"/>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3" h="116">
                  <a:moveTo>
                    <a:pt x="10" y="0"/>
                  </a:moveTo>
                  <a:cubicBezTo>
                    <a:pt x="0" y="0"/>
                    <a:pt x="0" y="0"/>
                    <a:pt x="0" y="0"/>
                  </a:cubicBezTo>
                  <a:cubicBezTo>
                    <a:pt x="0" y="116"/>
                    <a:pt x="0" y="116"/>
                    <a:pt x="0" y="116"/>
                  </a:cubicBezTo>
                  <a:cubicBezTo>
                    <a:pt x="3" y="116"/>
                    <a:pt x="5" y="116"/>
                    <a:pt x="8" y="116"/>
                  </a:cubicBezTo>
                  <a:cubicBezTo>
                    <a:pt x="19" y="116"/>
                    <a:pt x="31" y="115"/>
                    <a:pt x="43" y="113"/>
                  </a:cubicBezTo>
                  <a:cubicBezTo>
                    <a:pt x="43" y="113"/>
                    <a:pt x="43" y="113"/>
                    <a:pt x="43" y="113"/>
                  </a:cubicBezTo>
                  <a:cubicBezTo>
                    <a:pt x="10" y="0"/>
                    <a:pt x="10" y="0"/>
                    <a:pt x="10" y="0"/>
                  </a:cubicBezTo>
                </a:path>
              </a:pathLst>
            </a:custGeom>
            <a:solidFill>
              <a:srgbClr val="E2376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grpSp>
      <p:grpSp>
        <p:nvGrpSpPr>
          <p:cNvPr id="475" name="Group 4"/>
          <p:cNvGrpSpPr/>
          <p:nvPr userDrawn="1"/>
        </p:nvGrpSpPr>
        <p:grpSpPr>
          <a:xfrm rot="10800000" flipV="1">
            <a:off x="6865808" y="6225656"/>
            <a:ext cx="412599" cy="1502706"/>
            <a:chOff x="5502862" y="5355294"/>
            <a:chExt cx="412706" cy="1502706"/>
          </a:xfrm>
        </p:grpSpPr>
        <p:sp>
          <p:nvSpPr>
            <p:cNvPr id="476" name="Freeform 23"/>
            <p:cNvSpPr>
              <a:spLocks/>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77" name="Freeform 24"/>
            <p:cNvSpPr>
              <a:spLocks/>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78" name="Freeform 25"/>
            <p:cNvSpPr>
              <a:spLocks/>
            </p:cNvSpPr>
            <p:nvPr/>
          </p:nvSpPr>
          <p:spPr bwMode="auto">
            <a:xfrm>
              <a:off x="5601831" y="5786851"/>
              <a:ext cx="125899" cy="1068456"/>
            </a:xfrm>
            <a:custGeom>
              <a:avLst/>
              <a:gdLst>
                <a:gd name="T0" fmla="*/ 79 w 79"/>
                <a:gd name="T1" fmla="*/ 671 h 671"/>
                <a:gd name="T2" fmla="*/ 0 w 79"/>
                <a:gd name="T3" fmla="*/ 671 h 671"/>
                <a:gd name="T4" fmla="*/ 0 w 79"/>
                <a:gd name="T5" fmla="*/ 32 h 671"/>
                <a:gd name="T6" fmla="*/ 38 w 79"/>
                <a:gd name="T7" fmla="*/ 1 h 671"/>
                <a:gd name="T8" fmla="*/ 79 w 79"/>
                <a:gd name="T9" fmla="*/ 32 h 671"/>
                <a:gd name="T10" fmla="*/ 79 w 79"/>
                <a:gd name="T11" fmla="*/ 671 h 671"/>
              </a:gdLst>
              <a:ahLst/>
              <a:cxnLst>
                <a:cxn ang="0">
                  <a:pos x="T0" y="T1"/>
                </a:cxn>
                <a:cxn ang="0">
                  <a:pos x="T2" y="T3"/>
                </a:cxn>
                <a:cxn ang="0">
                  <a:pos x="T4" y="T5"/>
                </a:cxn>
                <a:cxn ang="0">
                  <a:pos x="T6" y="T7"/>
                </a:cxn>
                <a:cxn ang="0">
                  <a:pos x="T8" y="T9"/>
                </a:cxn>
                <a:cxn ang="0">
                  <a:pos x="T10" y="T11"/>
                </a:cxn>
              </a:cxnLst>
              <a:rect l="0" t="0" r="r" b="b"/>
              <a:pathLst>
                <a:path w="79" h="671">
                  <a:moveTo>
                    <a:pt x="79" y="671"/>
                  </a:moveTo>
                  <a:cubicBezTo>
                    <a:pt x="0" y="671"/>
                    <a:pt x="0" y="671"/>
                    <a:pt x="0" y="671"/>
                  </a:cubicBezTo>
                  <a:cubicBezTo>
                    <a:pt x="0" y="32"/>
                    <a:pt x="0" y="32"/>
                    <a:pt x="0" y="32"/>
                  </a:cubicBezTo>
                  <a:cubicBezTo>
                    <a:pt x="0" y="32"/>
                    <a:pt x="5" y="1"/>
                    <a:pt x="38" y="1"/>
                  </a:cubicBezTo>
                  <a:cubicBezTo>
                    <a:pt x="72" y="0"/>
                    <a:pt x="79" y="32"/>
                    <a:pt x="79" y="32"/>
                  </a:cubicBezTo>
                  <a:cubicBezTo>
                    <a:pt x="79" y="671"/>
                    <a:pt x="79" y="671"/>
                    <a:pt x="79" y="671"/>
                  </a:cubicBezTo>
                </a:path>
              </a:pathLst>
            </a:custGeom>
            <a:solidFill>
              <a:srgbClr val="82B732">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79" name="Freeform 26"/>
            <p:cNvSpPr>
              <a:spLocks/>
            </p:cNvSpPr>
            <p:nvPr/>
          </p:nvSpPr>
          <p:spPr bwMode="auto">
            <a:xfrm>
              <a:off x="5724363"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B59B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80" name="Freeform 27"/>
            <p:cNvSpPr>
              <a:spLocks/>
            </p:cNvSpPr>
            <p:nvPr/>
          </p:nvSpPr>
          <p:spPr bwMode="auto">
            <a:xfrm>
              <a:off x="5502862"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82B732">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81" name="Freeform 28"/>
            <p:cNvSpPr>
              <a:spLocks/>
            </p:cNvSpPr>
            <p:nvPr/>
          </p:nvSpPr>
          <p:spPr bwMode="auto">
            <a:xfrm>
              <a:off x="5599811" y="5357314"/>
              <a:ext cx="130611" cy="189185"/>
            </a:xfrm>
            <a:custGeom>
              <a:avLst/>
              <a:gdLst>
                <a:gd name="T0" fmla="*/ 0 w 82"/>
                <a:gd name="T1" fmla="*/ 110 h 119"/>
                <a:gd name="T2" fmla="*/ 82 w 82"/>
                <a:gd name="T3" fmla="*/ 111 h 119"/>
                <a:gd name="T4" fmla="*/ 48 w 82"/>
                <a:gd name="T5" fmla="*/ 0 h 119"/>
                <a:gd name="T6" fmla="*/ 28 w 82"/>
                <a:gd name="T7" fmla="*/ 0 h 119"/>
                <a:gd name="T8" fmla="*/ 0 w 82"/>
                <a:gd name="T9" fmla="*/ 110 h 119"/>
              </a:gdLst>
              <a:ahLst/>
              <a:cxnLst>
                <a:cxn ang="0">
                  <a:pos x="T0" y="T1"/>
                </a:cxn>
                <a:cxn ang="0">
                  <a:pos x="T2" y="T3"/>
                </a:cxn>
                <a:cxn ang="0">
                  <a:pos x="T4" y="T5"/>
                </a:cxn>
                <a:cxn ang="0">
                  <a:pos x="T6" y="T7"/>
                </a:cxn>
                <a:cxn ang="0">
                  <a:pos x="T8" y="T9"/>
                </a:cxn>
              </a:cxnLst>
              <a:rect l="0" t="0" r="r" b="b"/>
              <a:pathLst>
                <a:path w="82" h="119">
                  <a:moveTo>
                    <a:pt x="0" y="110"/>
                  </a:moveTo>
                  <a:cubicBezTo>
                    <a:pt x="0" y="110"/>
                    <a:pt x="39" y="119"/>
                    <a:pt x="82" y="111"/>
                  </a:cubicBezTo>
                  <a:cubicBezTo>
                    <a:pt x="48" y="0"/>
                    <a:pt x="48" y="0"/>
                    <a:pt x="48" y="0"/>
                  </a:cubicBezTo>
                  <a:cubicBezTo>
                    <a:pt x="28" y="0"/>
                    <a:pt x="28" y="0"/>
                    <a:pt x="28" y="0"/>
                  </a:cubicBezTo>
                  <a:cubicBezTo>
                    <a:pt x="0" y="110"/>
                    <a:pt x="0" y="110"/>
                    <a:pt x="0" y="110"/>
                  </a:cubicBezTo>
                </a:path>
              </a:pathLst>
            </a:custGeom>
            <a:solidFill>
              <a:srgbClr val="82B732">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82" name="Freeform 40"/>
            <p:cNvSpPr>
              <a:spLocks/>
            </p:cNvSpPr>
            <p:nvPr/>
          </p:nvSpPr>
          <p:spPr bwMode="auto">
            <a:xfrm>
              <a:off x="5665117" y="5355294"/>
              <a:ext cx="250451" cy="1502706"/>
            </a:xfrm>
            <a:custGeom>
              <a:avLst/>
              <a:gdLst>
                <a:gd name="T0" fmla="*/ 34 w 157"/>
                <a:gd name="T1" fmla="*/ 0 h 944"/>
                <a:gd name="T2" fmla="*/ 0 w 157"/>
                <a:gd name="T3" fmla="*/ 1 h 944"/>
                <a:gd name="T4" fmla="*/ 0 w 157"/>
                <a:gd name="T5" fmla="*/ 1 h 944"/>
                <a:gd name="T6" fmla="*/ 7 w 157"/>
                <a:gd name="T7" fmla="*/ 1 h 944"/>
                <a:gd name="T8" fmla="*/ 41 w 157"/>
                <a:gd name="T9" fmla="*/ 112 h 944"/>
                <a:gd name="T10" fmla="*/ 40 w 157"/>
                <a:gd name="T11" fmla="*/ 113 h 944"/>
                <a:gd name="T12" fmla="*/ 95 w 157"/>
                <a:gd name="T13" fmla="*/ 284 h 944"/>
                <a:gd name="T14" fmla="*/ 94 w 157"/>
                <a:gd name="T15" fmla="*/ 286 h 944"/>
                <a:gd name="T16" fmla="*/ 100 w 157"/>
                <a:gd name="T17" fmla="*/ 301 h 944"/>
                <a:gd name="T18" fmla="*/ 100 w 157"/>
                <a:gd name="T19" fmla="*/ 941 h 944"/>
                <a:gd name="T20" fmla="*/ 39 w 157"/>
                <a:gd name="T21" fmla="*/ 941 h 944"/>
                <a:gd name="T22" fmla="*/ 39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7" y="1"/>
                    <a:pt x="7" y="1"/>
                    <a:pt x="7" y="1"/>
                  </a:cubicBezTo>
                  <a:cubicBezTo>
                    <a:pt x="41" y="112"/>
                    <a:pt x="41" y="112"/>
                    <a:pt x="41" y="112"/>
                  </a:cubicBezTo>
                  <a:cubicBezTo>
                    <a:pt x="41" y="112"/>
                    <a:pt x="41" y="113"/>
                    <a:pt x="40" y="113"/>
                  </a:cubicBezTo>
                  <a:cubicBezTo>
                    <a:pt x="95" y="284"/>
                    <a:pt x="95" y="284"/>
                    <a:pt x="95" y="284"/>
                  </a:cubicBezTo>
                  <a:cubicBezTo>
                    <a:pt x="94" y="286"/>
                    <a:pt x="94" y="286"/>
                    <a:pt x="94" y="286"/>
                  </a:cubicBezTo>
                  <a:cubicBezTo>
                    <a:pt x="98" y="293"/>
                    <a:pt x="100" y="301"/>
                    <a:pt x="100" y="301"/>
                  </a:cubicBezTo>
                  <a:cubicBezTo>
                    <a:pt x="100" y="941"/>
                    <a:pt x="100" y="941"/>
                    <a:pt x="100" y="941"/>
                  </a:cubicBezTo>
                  <a:cubicBezTo>
                    <a:pt x="39" y="941"/>
                    <a:pt x="39" y="941"/>
                    <a:pt x="39" y="941"/>
                  </a:cubicBezTo>
                  <a:cubicBezTo>
                    <a:pt x="39" y="942"/>
                    <a:pt x="39" y="942"/>
                    <a:pt x="39"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83" name="Freeform 41"/>
            <p:cNvSpPr>
              <a:spLocks/>
            </p:cNvSpPr>
            <p:nvPr/>
          </p:nvSpPr>
          <p:spPr bwMode="auto">
            <a:xfrm>
              <a:off x="5665117" y="5535727"/>
              <a:ext cx="151482" cy="295559"/>
            </a:xfrm>
            <a:custGeom>
              <a:avLst/>
              <a:gdLst>
                <a:gd name="T0" fmla="*/ 40 w 95"/>
                <a:gd name="T1" fmla="*/ 0 h 186"/>
                <a:gd name="T2" fmla="*/ 6 w 95"/>
                <a:gd name="T3" fmla="*/ 2 h 186"/>
                <a:gd name="T4" fmla="*/ 0 w 95"/>
                <a:gd name="T5" fmla="*/ 2 h 186"/>
                <a:gd name="T6" fmla="*/ 0 w 95"/>
                <a:gd name="T7" fmla="*/ 159 h 186"/>
                <a:gd name="T8" fmla="*/ 37 w 95"/>
                <a:gd name="T9" fmla="*/ 186 h 186"/>
                <a:gd name="T10" fmla="*/ 68 w 95"/>
                <a:gd name="T11" fmla="*/ 156 h 186"/>
                <a:gd name="T12" fmla="*/ 68 w 95"/>
                <a:gd name="T13" fmla="*/ 156 h 186"/>
                <a:gd name="T14" fmla="*/ 94 w 95"/>
                <a:gd name="T15" fmla="*/ 173 h 186"/>
                <a:gd name="T16" fmla="*/ 95 w 95"/>
                <a:gd name="T17" fmla="*/ 171 h 186"/>
                <a:gd name="T18" fmla="*/ 40 w 95"/>
                <a:gd name="T19"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186">
                  <a:moveTo>
                    <a:pt x="40" y="0"/>
                  </a:moveTo>
                  <a:cubicBezTo>
                    <a:pt x="28" y="2"/>
                    <a:pt x="16" y="2"/>
                    <a:pt x="6" y="2"/>
                  </a:cubicBezTo>
                  <a:cubicBezTo>
                    <a:pt x="4" y="2"/>
                    <a:pt x="2" y="2"/>
                    <a:pt x="0" y="2"/>
                  </a:cubicBezTo>
                  <a:cubicBezTo>
                    <a:pt x="0" y="159"/>
                    <a:pt x="0" y="159"/>
                    <a:pt x="0" y="159"/>
                  </a:cubicBezTo>
                  <a:cubicBezTo>
                    <a:pt x="24" y="159"/>
                    <a:pt x="34" y="177"/>
                    <a:pt x="37" y="186"/>
                  </a:cubicBezTo>
                  <a:cubicBezTo>
                    <a:pt x="39" y="179"/>
                    <a:pt x="45" y="157"/>
                    <a:pt x="68" y="156"/>
                  </a:cubicBezTo>
                  <a:cubicBezTo>
                    <a:pt x="68" y="156"/>
                    <a:pt x="68" y="156"/>
                    <a:pt x="68" y="156"/>
                  </a:cubicBezTo>
                  <a:cubicBezTo>
                    <a:pt x="82" y="156"/>
                    <a:pt x="89" y="165"/>
                    <a:pt x="94" y="173"/>
                  </a:cubicBezTo>
                  <a:cubicBezTo>
                    <a:pt x="95" y="171"/>
                    <a:pt x="95" y="171"/>
                    <a:pt x="95" y="171"/>
                  </a:cubicBezTo>
                  <a:cubicBezTo>
                    <a:pt x="40" y="0"/>
                    <a:pt x="40" y="0"/>
                    <a:pt x="40"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84" name="Freeform 42"/>
            <p:cNvSpPr>
              <a:spLocks/>
            </p:cNvSpPr>
            <p:nvPr/>
          </p:nvSpPr>
          <p:spPr bwMode="auto">
            <a:xfrm>
              <a:off x="5679185" y="5788871"/>
              <a:ext cx="62613" cy="1066436"/>
            </a:xfrm>
            <a:custGeom>
              <a:avLst/>
              <a:gdLst>
                <a:gd name="T0" fmla="*/ 0 w 39"/>
                <a:gd name="T1" fmla="*/ 0 h 670"/>
                <a:gd name="T2" fmla="*/ 0 w 39"/>
                <a:gd name="T3" fmla="*/ 670 h 670"/>
                <a:gd name="T4" fmla="*/ 39 w 39"/>
                <a:gd name="T5" fmla="*/ 670 h 670"/>
                <a:gd name="T6" fmla="*/ 39 w 39"/>
                <a:gd name="T7" fmla="*/ 669 h 670"/>
                <a:gd name="T8" fmla="*/ 37 w 39"/>
                <a:gd name="T9" fmla="*/ 669 h 670"/>
                <a:gd name="T10" fmla="*/ 37 w 39"/>
                <a:gd name="T11" fmla="*/ 29 h 670"/>
                <a:gd name="T12" fmla="*/ 37 w 39"/>
                <a:gd name="T13" fmla="*/ 27 h 670"/>
                <a:gd name="T14" fmla="*/ 0 w 39"/>
                <a:gd name="T15" fmla="*/ 0 h 6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670">
                  <a:moveTo>
                    <a:pt x="0" y="0"/>
                  </a:moveTo>
                  <a:cubicBezTo>
                    <a:pt x="0" y="670"/>
                    <a:pt x="0" y="670"/>
                    <a:pt x="0" y="670"/>
                  </a:cubicBezTo>
                  <a:cubicBezTo>
                    <a:pt x="39" y="670"/>
                    <a:pt x="39" y="670"/>
                    <a:pt x="39" y="670"/>
                  </a:cubicBezTo>
                  <a:cubicBezTo>
                    <a:pt x="39" y="669"/>
                    <a:pt x="39" y="669"/>
                    <a:pt x="39" y="669"/>
                  </a:cubicBezTo>
                  <a:cubicBezTo>
                    <a:pt x="37" y="669"/>
                    <a:pt x="37" y="669"/>
                    <a:pt x="37" y="669"/>
                  </a:cubicBezTo>
                  <a:cubicBezTo>
                    <a:pt x="37" y="29"/>
                    <a:pt x="37" y="29"/>
                    <a:pt x="37" y="29"/>
                  </a:cubicBezTo>
                  <a:cubicBezTo>
                    <a:pt x="37" y="29"/>
                    <a:pt x="37" y="28"/>
                    <a:pt x="37" y="27"/>
                  </a:cubicBezTo>
                  <a:cubicBezTo>
                    <a:pt x="34" y="18"/>
                    <a:pt x="24" y="0"/>
                    <a:pt x="0" y="0"/>
                  </a:cubicBezTo>
                </a:path>
              </a:pathLst>
            </a:custGeom>
            <a:solidFill>
              <a:srgbClr val="82B73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85" name="Freeform 43"/>
            <p:cNvSpPr>
              <a:spLocks/>
            </p:cNvSpPr>
            <p:nvPr/>
          </p:nvSpPr>
          <p:spPr bwMode="auto">
            <a:xfrm>
              <a:off x="5724363"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2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2" y="672"/>
                    <a:pt x="2" y="672"/>
                    <a:pt x="2"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82B73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86" name="Freeform 44"/>
            <p:cNvSpPr>
              <a:spLocks/>
            </p:cNvSpPr>
            <p:nvPr/>
          </p:nvSpPr>
          <p:spPr bwMode="auto">
            <a:xfrm>
              <a:off x="5665117" y="5357314"/>
              <a:ext cx="65306" cy="181106"/>
            </a:xfrm>
            <a:custGeom>
              <a:avLst/>
              <a:gdLst>
                <a:gd name="T0" fmla="*/ 7 w 41"/>
                <a:gd name="T1" fmla="*/ 0 h 114"/>
                <a:gd name="T2" fmla="*/ 0 w 41"/>
                <a:gd name="T3" fmla="*/ 0 h 114"/>
                <a:gd name="T4" fmla="*/ 0 w 41"/>
                <a:gd name="T5" fmla="*/ 114 h 114"/>
                <a:gd name="T6" fmla="*/ 6 w 41"/>
                <a:gd name="T7" fmla="*/ 114 h 114"/>
                <a:gd name="T8" fmla="*/ 40 w 41"/>
                <a:gd name="T9" fmla="*/ 112 h 114"/>
                <a:gd name="T10" fmla="*/ 41 w 41"/>
                <a:gd name="T11" fmla="*/ 111 h 114"/>
                <a:gd name="T12" fmla="*/ 7 w 41"/>
                <a:gd name="T13" fmla="*/ 0 h 114"/>
              </a:gdLst>
              <a:ahLst/>
              <a:cxnLst>
                <a:cxn ang="0">
                  <a:pos x="T0" y="T1"/>
                </a:cxn>
                <a:cxn ang="0">
                  <a:pos x="T2" y="T3"/>
                </a:cxn>
                <a:cxn ang="0">
                  <a:pos x="T4" y="T5"/>
                </a:cxn>
                <a:cxn ang="0">
                  <a:pos x="T6" y="T7"/>
                </a:cxn>
                <a:cxn ang="0">
                  <a:pos x="T8" y="T9"/>
                </a:cxn>
                <a:cxn ang="0">
                  <a:pos x="T10" y="T11"/>
                </a:cxn>
                <a:cxn ang="0">
                  <a:pos x="T12" y="T13"/>
                </a:cxn>
              </a:cxnLst>
              <a:rect l="0" t="0" r="r" b="b"/>
              <a:pathLst>
                <a:path w="41" h="114">
                  <a:moveTo>
                    <a:pt x="7" y="0"/>
                  </a:moveTo>
                  <a:cubicBezTo>
                    <a:pt x="0" y="0"/>
                    <a:pt x="0" y="0"/>
                    <a:pt x="0" y="0"/>
                  </a:cubicBezTo>
                  <a:cubicBezTo>
                    <a:pt x="0" y="114"/>
                    <a:pt x="0" y="114"/>
                    <a:pt x="0" y="114"/>
                  </a:cubicBezTo>
                  <a:cubicBezTo>
                    <a:pt x="2" y="114"/>
                    <a:pt x="4" y="114"/>
                    <a:pt x="6" y="114"/>
                  </a:cubicBezTo>
                  <a:cubicBezTo>
                    <a:pt x="16" y="114"/>
                    <a:pt x="28" y="114"/>
                    <a:pt x="40" y="112"/>
                  </a:cubicBezTo>
                  <a:cubicBezTo>
                    <a:pt x="41" y="112"/>
                    <a:pt x="41" y="111"/>
                    <a:pt x="41" y="111"/>
                  </a:cubicBezTo>
                  <a:cubicBezTo>
                    <a:pt x="7" y="0"/>
                    <a:pt x="7" y="0"/>
                    <a:pt x="7" y="0"/>
                  </a:cubicBezTo>
                </a:path>
              </a:pathLst>
            </a:custGeom>
            <a:solidFill>
              <a:srgbClr val="82B73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grpSp>
      <p:grpSp>
        <p:nvGrpSpPr>
          <p:cNvPr id="487" name="Group 7"/>
          <p:cNvGrpSpPr/>
          <p:nvPr userDrawn="1"/>
        </p:nvGrpSpPr>
        <p:grpSpPr>
          <a:xfrm rot="10800000" flipV="1">
            <a:off x="5686437" y="6225657"/>
            <a:ext cx="407214" cy="1299095"/>
            <a:chOff x="6959786" y="5355294"/>
            <a:chExt cx="407320" cy="1502706"/>
          </a:xfrm>
        </p:grpSpPr>
        <p:sp>
          <p:nvSpPr>
            <p:cNvPr id="488" name="Freeform 17"/>
            <p:cNvSpPr>
              <a:spLocks/>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89" name="Freeform 18"/>
            <p:cNvSpPr>
              <a:spLocks/>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90" name="Freeform 19"/>
            <p:cNvSpPr>
              <a:spLocks/>
            </p:cNvSpPr>
            <p:nvPr/>
          </p:nvSpPr>
          <p:spPr bwMode="auto">
            <a:xfrm>
              <a:off x="7058755" y="5786851"/>
              <a:ext cx="123879" cy="1068456"/>
            </a:xfrm>
            <a:custGeom>
              <a:avLst/>
              <a:gdLst>
                <a:gd name="T0" fmla="*/ 78 w 78"/>
                <a:gd name="T1" fmla="*/ 671 h 671"/>
                <a:gd name="T2" fmla="*/ 0 w 78"/>
                <a:gd name="T3" fmla="*/ 671 h 671"/>
                <a:gd name="T4" fmla="*/ 0 w 78"/>
                <a:gd name="T5" fmla="*/ 32 h 671"/>
                <a:gd name="T6" fmla="*/ 38 w 78"/>
                <a:gd name="T7" fmla="*/ 1 h 671"/>
                <a:gd name="T8" fmla="*/ 78 w 78"/>
                <a:gd name="T9" fmla="*/ 32 h 671"/>
                <a:gd name="T10" fmla="*/ 78 w 78"/>
                <a:gd name="T11" fmla="*/ 671 h 671"/>
              </a:gdLst>
              <a:ahLst/>
              <a:cxnLst>
                <a:cxn ang="0">
                  <a:pos x="T0" y="T1"/>
                </a:cxn>
                <a:cxn ang="0">
                  <a:pos x="T2" y="T3"/>
                </a:cxn>
                <a:cxn ang="0">
                  <a:pos x="T4" y="T5"/>
                </a:cxn>
                <a:cxn ang="0">
                  <a:pos x="T6" y="T7"/>
                </a:cxn>
                <a:cxn ang="0">
                  <a:pos x="T8" y="T9"/>
                </a:cxn>
                <a:cxn ang="0">
                  <a:pos x="T10" y="T11"/>
                </a:cxn>
              </a:cxnLst>
              <a:rect l="0" t="0" r="r" b="b"/>
              <a:pathLst>
                <a:path w="78" h="671">
                  <a:moveTo>
                    <a:pt x="78" y="671"/>
                  </a:moveTo>
                  <a:cubicBezTo>
                    <a:pt x="0" y="671"/>
                    <a:pt x="0" y="671"/>
                    <a:pt x="0" y="671"/>
                  </a:cubicBezTo>
                  <a:cubicBezTo>
                    <a:pt x="0" y="32"/>
                    <a:pt x="0" y="32"/>
                    <a:pt x="0" y="32"/>
                  </a:cubicBezTo>
                  <a:cubicBezTo>
                    <a:pt x="0" y="32"/>
                    <a:pt x="4" y="1"/>
                    <a:pt x="38" y="1"/>
                  </a:cubicBezTo>
                  <a:cubicBezTo>
                    <a:pt x="72" y="0"/>
                    <a:pt x="78" y="32"/>
                    <a:pt x="78" y="32"/>
                  </a:cubicBezTo>
                  <a:cubicBezTo>
                    <a:pt x="78" y="671"/>
                    <a:pt x="78" y="671"/>
                    <a:pt x="78" y="671"/>
                  </a:cubicBezTo>
                </a:path>
              </a:pathLst>
            </a:custGeom>
            <a:solidFill>
              <a:srgbClr val="44546A">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91" name="Freeform 20"/>
            <p:cNvSpPr>
              <a:spLocks/>
            </p:cNvSpPr>
            <p:nvPr/>
          </p:nvSpPr>
          <p:spPr bwMode="auto">
            <a:xfrm>
              <a:off x="7181287"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F778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92" name="Freeform 21"/>
            <p:cNvSpPr>
              <a:spLocks/>
            </p:cNvSpPr>
            <p:nvPr/>
          </p:nvSpPr>
          <p:spPr bwMode="auto">
            <a:xfrm>
              <a:off x="6959786"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44546A">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93" name="Freeform 22"/>
            <p:cNvSpPr>
              <a:spLocks/>
            </p:cNvSpPr>
            <p:nvPr/>
          </p:nvSpPr>
          <p:spPr bwMode="auto">
            <a:xfrm>
              <a:off x="7056735" y="5357314"/>
              <a:ext cx="130611" cy="191204"/>
            </a:xfrm>
            <a:custGeom>
              <a:avLst/>
              <a:gdLst>
                <a:gd name="T0" fmla="*/ 0 w 82"/>
                <a:gd name="T1" fmla="*/ 110 h 120"/>
                <a:gd name="T2" fmla="*/ 82 w 82"/>
                <a:gd name="T3" fmla="*/ 112 h 120"/>
                <a:gd name="T4" fmla="*/ 48 w 82"/>
                <a:gd name="T5" fmla="*/ 0 h 120"/>
                <a:gd name="T6" fmla="*/ 28 w 82"/>
                <a:gd name="T7" fmla="*/ 0 h 120"/>
                <a:gd name="T8" fmla="*/ 0 w 82"/>
                <a:gd name="T9" fmla="*/ 110 h 120"/>
              </a:gdLst>
              <a:ahLst/>
              <a:cxnLst>
                <a:cxn ang="0">
                  <a:pos x="T0" y="T1"/>
                </a:cxn>
                <a:cxn ang="0">
                  <a:pos x="T2" y="T3"/>
                </a:cxn>
                <a:cxn ang="0">
                  <a:pos x="T4" y="T5"/>
                </a:cxn>
                <a:cxn ang="0">
                  <a:pos x="T6" y="T7"/>
                </a:cxn>
                <a:cxn ang="0">
                  <a:pos x="T8" y="T9"/>
                </a:cxn>
              </a:cxnLst>
              <a:rect l="0" t="0" r="r" b="b"/>
              <a:pathLst>
                <a:path w="82" h="120">
                  <a:moveTo>
                    <a:pt x="0" y="110"/>
                  </a:moveTo>
                  <a:cubicBezTo>
                    <a:pt x="0" y="110"/>
                    <a:pt x="39" y="120"/>
                    <a:pt x="82" y="112"/>
                  </a:cubicBezTo>
                  <a:cubicBezTo>
                    <a:pt x="48" y="0"/>
                    <a:pt x="48" y="0"/>
                    <a:pt x="48" y="0"/>
                  </a:cubicBezTo>
                  <a:cubicBezTo>
                    <a:pt x="28" y="0"/>
                    <a:pt x="28" y="0"/>
                    <a:pt x="28" y="0"/>
                  </a:cubicBezTo>
                  <a:cubicBezTo>
                    <a:pt x="0" y="110"/>
                    <a:pt x="0" y="110"/>
                    <a:pt x="0" y="110"/>
                  </a:cubicBezTo>
                </a:path>
              </a:pathLst>
            </a:custGeom>
            <a:solidFill>
              <a:srgbClr val="44546A">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94" name="Freeform 45"/>
            <p:cNvSpPr>
              <a:spLocks/>
            </p:cNvSpPr>
            <p:nvPr/>
          </p:nvSpPr>
          <p:spPr bwMode="auto">
            <a:xfrm>
              <a:off x="7117328" y="5355294"/>
              <a:ext cx="249778" cy="1502706"/>
            </a:xfrm>
            <a:custGeom>
              <a:avLst/>
              <a:gdLst>
                <a:gd name="T0" fmla="*/ 34 w 157"/>
                <a:gd name="T1" fmla="*/ 0 h 944"/>
                <a:gd name="T2" fmla="*/ 0 w 157"/>
                <a:gd name="T3" fmla="*/ 1 h 944"/>
                <a:gd name="T4" fmla="*/ 0 w 157"/>
                <a:gd name="T5" fmla="*/ 1 h 944"/>
                <a:gd name="T6" fmla="*/ 10 w 157"/>
                <a:gd name="T7" fmla="*/ 1 h 944"/>
                <a:gd name="T8" fmla="*/ 44 w 157"/>
                <a:gd name="T9" fmla="*/ 113 h 944"/>
                <a:gd name="T10" fmla="*/ 44 w 157"/>
                <a:gd name="T11" fmla="*/ 113 h 944"/>
                <a:gd name="T12" fmla="*/ 98 w 157"/>
                <a:gd name="T13" fmla="*/ 284 h 944"/>
                <a:gd name="T14" fmla="*/ 97 w 157"/>
                <a:gd name="T15" fmla="*/ 286 h 944"/>
                <a:gd name="T16" fmla="*/ 103 w 157"/>
                <a:gd name="T17" fmla="*/ 301 h 944"/>
                <a:gd name="T18" fmla="*/ 103 w 157"/>
                <a:gd name="T19" fmla="*/ 941 h 944"/>
                <a:gd name="T20" fmla="*/ 41 w 157"/>
                <a:gd name="T21" fmla="*/ 941 h 944"/>
                <a:gd name="T22" fmla="*/ 41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10" y="1"/>
                    <a:pt x="10" y="1"/>
                    <a:pt x="10" y="1"/>
                  </a:cubicBezTo>
                  <a:cubicBezTo>
                    <a:pt x="44" y="113"/>
                    <a:pt x="44" y="113"/>
                    <a:pt x="44" y="113"/>
                  </a:cubicBezTo>
                  <a:cubicBezTo>
                    <a:pt x="44" y="113"/>
                    <a:pt x="44" y="113"/>
                    <a:pt x="44" y="113"/>
                  </a:cubicBezTo>
                  <a:cubicBezTo>
                    <a:pt x="98" y="284"/>
                    <a:pt x="98" y="284"/>
                    <a:pt x="98" y="284"/>
                  </a:cubicBezTo>
                  <a:cubicBezTo>
                    <a:pt x="97" y="286"/>
                    <a:pt x="97" y="286"/>
                    <a:pt x="97" y="286"/>
                  </a:cubicBezTo>
                  <a:cubicBezTo>
                    <a:pt x="101" y="293"/>
                    <a:pt x="103" y="301"/>
                    <a:pt x="103" y="301"/>
                  </a:cubicBezTo>
                  <a:cubicBezTo>
                    <a:pt x="103" y="941"/>
                    <a:pt x="103" y="941"/>
                    <a:pt x="103" y="941"/>
                  </a:cubicBezTo>
                  <a:cubicBezTo>
                    <a:pt x="41" y="941"/>
                    <a:pt x="41" y="941"/>
                    <a:pt x="41" y="941"/>
                  </a:cubicBezTo>
                  <a:cubicBezTo>
                    <a:pt x="41" y="942"/>
                    <a:pt x="41" y="942"/>
                    <a:pt x="41"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95" name="Freeform 46"/>
            <p:cNvSpPr>
              <a:spLocks/>
            </p:cNvSpPr>
            <p:nvPr/>
          </p:nvSpPr>
          <p:spPr bwMode="auto">
            <a:xfrm>
              <a:off x="7117328" y="5535727"/>
              <a:ext cx="156195" cy="295559"/>
            </a:xfrm>
            <a:custGeom>
              <a:avLst/>
              <a:gdLst>
                <a:gd name="T0" fmla="*/ 44 w 98"/>
                <a:gd name="T1" fmla="*/ 0 h 186"/>
                <a:gd name="T2" fmla="*/ 9 w 98"/>
                <a:gd name="T3" fmla="*/ 3 h 186"/>
                <a:gd name="T4" fmla="*/ 0 w 98"/>
                <a:gd name="T5" fmla="*/ 3 h 186"/>
                <a:gd name="T6" fmla="*/ 0 w 98"/>
                <a:gd name="T7" fmla="*/ 159 h 186"/>
                <a:gd name="T8" fmla="*/ 1 w 98"/>
                <a:gd name="T9" fmla="*/ 159 h 186"/>
                <a:gd name="T10" fmla="*/ 2 w 98"/>
                <a:gd name="T11" fmla="*/ 159 h 186"/>
                <a:gd name="T12" fmla="*/ 40 w 98"/>
                <a:gd name="T13" fmla="*/ 186 h 186"/>
                <a:gd name="T14" fmla="*/ 71 w 98"/>
                <a:gd name="T15" fmla="*/ 156 h 186"/>
                <a:gd name="T16" fmla="*/ 71 w 98"/>
                <a:gd name="T17" fmla="*/ 156 h 186"/>
                <a:gd name="T18" fmla="*/ 97 w 98"/>
                <a:gd name="T19" fmla="*/ 173 h 186"/>
                <a:gd name="T20" fmla="*/ 98 w 98"/>
                <a:gd name="T21" fmla="*/ 171 h 186"/>
                <a:gd name="T22" fmla="*/ 44 w 98"/>
                <a:gd name="T23"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8" h="186">
                  <a:moveTo>
                    <a:pt x="44" y="0"/>
                  </a:moveTo>
                  <a:cubicBezTo>
                    <a:pt x="31" y="2"/>
                    <a:pt x="20" y="3"/>
                    <a:pt x="9" y="3"/>
                  </a:cubicBezTo>
                  <a:cubicBezTo>
                    <a:pt x="6" y="3"/>
                    <a:pt x="3" y="3"/>
                    <a:pt x="0" y="3"/>
                  </a:cubicBezTo>
                  <a:cubicBezTo>
                    <a:pt x="0" y="159"/>
                    <a:pt x="0" y="159"/>
                    <a:pt x="0" y="159"/>
                  </a:cubicBezTo>
                  <a:cubicBezTo>
                    <a:pt x="0" y="159"/>
                    <a:pt x="1" y="159"/>
                    <a:pt x="1" y="159"/>
                  </a:cubicBezTo>
                  <a:cubicBezTo>
                    <a:pt x="2" y="159"/>
                    <a:pt x="2" y="159"/>
                    <a:pt x="2" y="159"/>
                  </a:cubicBezTo>
                  <a:cubicBezTo>
                    <a:pt x="27" y="159"/>
                    <a:pt x="37" y="177"/>
                    <a:pt x="40" y="186"/>
                  </a:cubicBezTo>
                  <a:cubicBezTo>
                    <a:pt x="42" y="179"/>
                    <a:pt x="48" y="157"/>
                    <a:pt x="71" y="156"/>
                  </a:cubicBezTo>
                  <a:cubicBezTo>
                    <a:pt x="71" y="156"/>
                    <a:pt x="71" y="156"/>
                    <a:pt x="71" y="156"/>
                  </a:cubicBezTo>
                  <a:cubicBezTo>
                    <a:pt x="85" y="156"/>
                    <a:pt x="92" y="165"/>
                    <a:pt x="97" y="173"/>
                  </a:cubicBezTo>
                  <a:cubicBezTo>
                    <a:pt x="98" y="171"/>
                    <a:pt x="98" y="171"/>
                    <a:pt x="98" y="171"/>
                  </a:cubicBezTo>
                  <a:cubicBezTo>
                    <a:pt x="44" y="0"/>
                    <a:pt x="44" y="0"/>
                    <a:pt x="44"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96" name="Freeform 47"/>
            <p:cNvSpPr>
              <a:spLocks/>
            </p:cNvSpPr>
            <p:nvPr/>
          </p:nvSpPr>
          <p:spPr bwMode="auto">
            <a:xfrm>
              <a:off x="7117328" y="5788871"/>
              <a:ext cx="65306" cy="1066436"/>
            </a:xfrm>
            <a:custGeom>
              <a:avLst/>
              <a:gdLst>
                <a:gd name="T0" fmla="*/ 2 w 41"/>
                <a:gd name="T1" fmla="*/ 0 h 670"/>
                <a:gd name="T2" fmla="*/ 1 w 41"/>
                <a:gd name="T3" fmla="*/ 0 h 670"/>
                <a:gd name="T4" fmla="*/ 0 w 41"/>
                <a:gd name="T5" fmla="*/ 0 h 670"/>
                <a:gd name="T6" fmla="*/ 0 w 41"/>
                <a:gd name="T7" fmla="*/ 670 h 670"/>
                <a:gd name="T8" fmla="*/ 41 w 41"/>
                <a:gd name="T9" fmla="*/ 670 h 670"/>
                <a:gd name="T10" fmla="*/ 41 w 41"/>
                <a:gd name="T11" fmla="*/ 669 h 670"/>
                <a:gd name="T12" fmla="*/ 40 w 41"/>
                <a:gd name="T13" fmla="*/ 669 h 670"/>
                <a:gd name="T14" fmla="*/ 40 w 41"/>
                <a:gd name="T15" fmla="*/ 29 h 670"/>
                <a:gd name="T16" fmla="*/ 40 w 41"/>
                <a:gd name="T17" fmla="*/ 27 h 670"/>
                <a:gd name="T18" fmla="*/ 2 w 41"/>
                <a:gd name="T19" fmla="*/ 0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670">
                  <a:moveTo>
                    <a:pt x="2" y="0"/>
                  </a:moveTo>
                  <a:cubicBezTo>
                    <a:pt x="2" y="0"/>
                    <a:pt x="2" y="0"/>
                    <a:pt x="1" y="0"/>
                  </a:cubicBezTo>
                  <a:cubicBezTo>
                    <a:pt x="1" y="0"/>
                    <a:pt x="0" y="0"/>
                    <a:pt x="0" y="0"/>
                  </a:cubicBezTo>
                  <a:cubicBezTo>
                    <a:pt x="0" y="670"/>
                    <a:pt x="0" y="670"/>
                    <a:pt x="0" y="670"/>
                  </a:cubicBezTo>
                  <a:cubicBezTo>
                    <a:pt x="41" y="670"/>
                    <a:pt x="41" y="670"/>
                    <a:pt x="41" y="670"/>
                  </a:cubicBezTo>
                  <a:cubicBezTo>
                    <a:pt x="41" y="669"/>
                    <a:pt x="41" y="669"/>
                    <a:pt x="41" y="669"/>
                  </a:cubicBezTo>
                  <a:cubicBezTo>
                    <a:pt x="40" y="669"/>
                    <a:pt x="40" y="669"/>
                    <a:pt x="40" y="669"/>
                  </a:cubicBezTo>
                  <a:cubicBezTo>
                    <a:pt x="40" y="29"/>
                    <a:pt x="40" y="29"/>
                    <a:pt x="40" y="29"/>
                  </a:cubicBezTo>
                  <a:cubicBezTo>
                    <a:pt x="40" y="29"/>
                    <a:pt x="40" y="28"/>
                    <a:pt x="40" y="27"/>
                  </a:cubicBezTo>
                  <a:cubicBezTo>
                    <a:pt x="37" y="18"/>
                    <a:pt x="27" y="0"/>
                    <a:pt x="2" y="0"/>
                  </a:cubicBezTo>
                </a:path>
              </a:pathLst>
            </a:custGeom>
            <a:solidFill>
              <a:srgbClr val="44546A"/>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97" name="Freeform 48"/>
            <p:cNvSpPr>
              <a:spLocks/>
            </p:cNvSpPr>
            <p:nvPr/>
          </p:nvSpPr>
          <p:spPr bwMode="auto">
            <a:xfrm>
              <a:off x="7181287"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1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1" y="672"/>
                    <a:pt x="1" y="672"/>
                    <a:pt x="1"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44546A"/>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498" name="Freeform 49"/>
            <p:cNvSpPr>
              <a:spLocks/>
            </p:cNvSpPr>
            <p:nvPr/>
          </p:nvSpPr>
          <p:spPr bwMode="auto">
            <a:xfrm>
              <a:off x="7117328" y="5357314"/>
              <a:ext cx="70019" cy="183125"/>
            </a:xfrm>
            <a:custGeom>
              <a:avLst/>
              <a:gdLst>
                <a:gd name="T0" fmla="*/ 10 w 44"/>
                <a:gd name="T1" fmla="*/ 0 h 115"/>
                <a:gd name="T2" fmla="*/ 0 w 44"/>
                <a:gd name="T3" fmla="*/ 0 h 115"/>
                <a:gd name="T4" fmla="*/ 0 w 44"/>
                <a:gd name="T5" fmla="*/ 115 h 115"/>
                <a:gd name="T6" fmla="*/ 9 w 44"/>
                <a:gd name="T7" fmla="*/ 115 h 115"/>
                <a:gd name="T8" fmla="*/ 44 w 44"/>
                <a:gd name="T9" fmla="*/ 112 h 115"/>
                <a:gd name="T10" fmla="*/ 44 w 44"/>
                <a:gd name="T11" fmla="*/ 112 h 115"/>
                <a:gd name="T12" fmla="*/ 10 w 44"/>
                <a:gd name="T13" fmla="*/ 0 h 115"/>
              </a:gdLst>
              <a:ahLst/>
              <a:cxnLst>
                <a:cxn ang="0">
                  <a:pos x="T0" y="T1"/>
                </a:cxn>
                <a:cxn ang="0">
                  <a:pos x="T2" y="T3"/>
                </a:cxn>
                <a:cxn ang="0">
                  <a:pos x="T4" y="T5"/>
                </a:cxn>
                <a:cxn ang="0">
                  <a:pos x="T6" y="T7"/>
                </a:cxn>
                <a:cxn ang="0">
                  <a:pos x="T8" y="T9"/>
                </a:cxn>
                <a:cxn ang="0">
                  <a:pos x="T10" y="T11"/>
                </a:cxn>
                <a:cxn ang="0">
                  <a:pos x="T12" y="T13"/>
                </a:cxn>
              </a:cxnLst>
              <a:rect l="0" t="0" r="r" b="b"/>
              <a:pathLst>
                <a:path w="44" h="115">
                  <a:moveTo>
                    <a:pt x="10" y="0"/>
                  </a:moveTo>
                  <a:cubicBezTo>
                    <a:pt x="0" y="0"/>
                    <a:pt x="0" y="0"/>
                    <a:pt x="0" y="0"/>
                  </a:cubicBezTo>
                  <a:cubicBezTo>
                    <a:pt x="0" y="115"/>
                    <a:pt x="0" y="115"/>
                    <a:pt x="0" y="115"/>
                  </a:cubicBezTo>
                  <a:cubicBezTo>
                    <a:pt x="3" y="115"/>
                    <a:pt x="6" y="115"/>
                    <a:pt x="9" y="115"/>
                  </a:cubicBezTo>
                  <a:cubicBezTo>
                    <a:pt x="20" y="115"/>
                    <a:pt x="31" y="114"/>
                    <a:pt x="44" y="112"/>
                  </a:cubicBezTo>
                  <a:cubicBezTo>
                    <a:pt x="44" y="112"/>
                    <a:pt x="44" y="112"/>
                    <a:pt x="44" y="112"/>
                  </a:cubicBezTo>
                  <a:cubicBezTo>
                    <a:pt x="10" y="0"/>
                    <a:pt x="10" y="0"/>
                    <a:pt x="10" y="0"/>
                  </a:cubicBezTo>
                </a:path>
              </a:pathLst>
            </a:custGeom>
            <a:solidFill>
              <a:srgbClr val="44546A"/>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grpSp>
      <p:grpSp>
        <p:nvGrpSpPr>
          <p:cNvPr id="499" name="Group 5"/>
          <p:cNvGrpSpPr/>
          <p:nvPr userDrawn="1"/>
        </p:nvGrpSpPr>
        <p:grpSpPr>
          <a:xfrm rot="10800000" flipV="1">
            <a:off x="6250822" y="6225656"/>
            <a:ext cx="403847" cy="2167807"/>
            <a:chOff x="6007804" y="4266641"/>
            <a:chExt cx="403952" cy="2588666"/>
          </a:xfrm>
        </p:grpSpPr>
        <p:sp>
          <p:nvSpPr>
            <p:cNvPr id="500" name="Freeform 29"/>
            <p:cNvSpPr>
              <a:spLocks/>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501" name="Freeform 30"/>
            <p:cNvSpPr>
              <a:spLocks/>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502" name="Freeform 31"/>
            <p:cNvSpPr>
              <a:spLocks/>
            </p:cNvSpPr>
            <p:nvPr/>
          </p:nvSpPr>
          <p:spPr bwMode="auto">
            <a:xfrm>
              <a:off x="6104752" y="4694831"/>
              <a:ext cx="125899" cy="2160476"/>
            </a:xfrm>
            <a:custGeom>
              <a:avLst/>
              <a:gdLst>
                <a:gd name="T0" fmla="*/ 79 w 79"/>
                <a:gd name="T1" fmla="*/ 1357 h 1357"/>
                <a:gd name="T2" fmla="*/ 0 w 79"/>
                <a:gd name="T3" fmla="*/ 1357 h 1357"/>
                <a:gd name="T4" fmla="*/ 0 w 79"/>
                <a:gd name="T5" fmla="*/ 32 h 1357"/>
                <a:gd name="T6" fmla="*/ 39 w 79"/>
                <a:gd name="T7" fmla="*/ 1 h 1357"/>
                <a:gd name="T8" fmla="*/ 79 w 79"/>
                <a:gd name="T9" fmla="*/ 32 h 1357"/>
                <a:gd name="T10" fmla="*/ 79 w 79"/>
                <a:gd name="T11" fmla="*/ 1357 h 1357"/>
              </a:gdLst>
              <a:ahLst/>
              <a:cxnLst>
                <a:cxn ang="0">
                  <a:pos x="T0" y="T1"/>
                </a:cxn>
                <a:cxn ang="0">
                  <a:pos x="T2" y="T3"/>
                </a:cxn>
                <a:cxn ang="0">
                  <a:pos x="T4" y="T5"/>
                </a:cxn>
                <a:cxn ang="0">
                  <a:pos x="T6" y="T7"/>
                </a:cxn>
                <a:cxn ang="0">
                  <a:pos x="T8" y="T9"/>
                </a:cxn>
                <a:cxn ang="0">
                  <a:pos x="T10" y="T11"/>
                </a:cxn>
              </a:cxnLst>
              <a:rect l="0" t="0" r="r" b="b"/>
              <a:pathLst>
                <a:path w="79" h="1357">
                  <a:moveTo>
                    <a:pt x="79" y="1357"/>
                  </a:moveTo>
                  <a:cubicBezTo>
                    <a:pt x="0" y="1357"/>
                    <a:pt x="0" y="1357"/>
                    <a:pt x="0" y="1357"/>
                  </a:cubicBezTo>
                  <a:cubicBezTo>
                    <a:pt x="0" y="32"/>
                    <a:pt x="0" y="32"/>
                    <a:pt x="0" y="32"/>
                  </a:cubicBezTo>
                  <a:cubicBezTo>
                    <a:pt x="0" y="32"/>
                    <a:pt x="5" y="1"/>
                    <a:pt x="39" y="1"/>
                  </a:cubicBezTo>
                  <a:cubicBezTo>
                    <a:pt x="73" y="0"/>
                    <a:pt x="79" y="32"/>
                    <a:pt x="79" y="32"/>
                  </a:cubicBezTo>
                  <a:cubicBezTo>
                    <a:pt x="79" y="1357"/>
                    <a:pt x="79" y="1357"/>
                    <a:pt x="79" y="1357"/>
                  </a:cubicBezTo>
                </a:path>
              </a:pathLst>
            </a:custGeom>
            <a:solidFill>
              <a:srgbClr val="F39C11">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503" name="Freeform 32"/>
            <p:cNvSpPr>
              <a:spLocks/>
            </p:cNvSpPr>
            <p:nvPr/>
          </p:nvSpPr>
          <p:spPr bwMode="auto">
            <a:xfrm>
              <a:off x="6228631" y="4692138"/>
              <a:ext cx="100315" cy="2161149"/>
            </a:xfrm>
            <a:custGeom>
              <a:avLst/>
              <a:gdLst>
                <a:gd name="T0" fmla="*/ 63 w 63"/>
                <a:gd name="T1" fmla="*/ 1358 h 1358"/>
                <a:gd name="T2" fmla="*/ 0 w 63"/>
                <a:gd name="T3" fmla="*/ 1358 h 1358"/>
                <a:gd name="T4" fmla="*/ 0 w 63"/>
                <a:gd name="T5" fmla="*/ 32 h 1358"/>
                <a:gd name="T6" fmla="*/ 30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0" y="0"/>
                  </a:cubicBezTo>
                  <a:cubicBezTo>
                    <a:pt x="57" y="0"/>
                    <a:pt x="63" y="32"/>
                    <a:pt x="63" y="32"/>
                  </a:cubicBezTo>
                  <a:cubicBezTo>
                    <a:pt x="63" y="1358"/>
                    <a:pt x="63" y="1358"/>
                    <a:pt x="63" y="1358"/>
                  </a:cubicBezTo>
                </a:path>
              </a:pathLst>
            </a:custGeom>
            <a:solidFill>
              <a:srgbClr val="FFB1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504" name="Freeform 33"/>
            <p:cNvSpPr>
              <a:spLocks/>
            </p:cNvSpPr>
            <p:nvPr/>
          </p:nvSpPr>
          <p:spPr bwMode="auto">
            <a:xfrm>
              <a:off x="6007804" y="4692138"/>
              <a:ext cx="100315" cy="2161149"/>
            </a:xfrm>
            <a:custGeom>
              <a:avLst/>
              <a:gdLst>
                <a:gd name="T0" fmla="*/ 63 w 63"/>
                <a:gd name="T1" fmla="*/ 1358 h 1358"/>
                <a:gd name="T2" fmla="*/ 0 w 63"/>
                <a:gd name="T3" fmla="*/ 1358 h 1358"/>
                <a:gd name="T4" fmla="*/ 0 w 63"/>
                <a:gd name="T5" fmla="*/ 32 h 1358"/>
                <a:gd name="T6" fmla="*/ 31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1" y="0"/>
                  </a:cubicBezTo>
                  <a:cubicBezTo>
                    <a:pt x="58" y="0"/>
                    <a:pt x="63" y="32"/>
                    <a:pt x="63" y="32"/>
                  </a:cubicBezTo>
                  <a:lnTo>
                    <a:pt x="63" y="1358"/>
                  </a:lnTo>
                  <a:close/>
                </a:path>
              </a:pathLst>
            </a:custGeom>
            <a:solidFill>
              <a:srgbClr val="F39C11">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505" name="Freeform 34"/>
            <p:cNvSpPr>
              <a:spLocks/>
            </p:cNvSpPr>
            <p:nvPr/>
          </p:nvSpPr>
          <p:spPr bwMode="auto">
            <a:xfrm>
              <a:off x="6104752" y="4268661"/>
              <a:ext cx="129265" cy="185818"/>
            </a:xfrm>
            <a:custGeom>
              <a:avLst/>
              <a:gdLst>
                <a:gd name="T0" fmla="*/ 0 w 81"/>
                <a:gd name="T1" fmla="*/ 107 h 117"/>
                <a:gd name="T2" fmla="*/ 81 w 81"/>
                <a:gd name="T3" fmla="*/ 109 h 117"/>
                <a:gd name="T4" fmla="*/ 48 w 81"/>
                <a:gd name="T5" fmla="*/ 0 h 117"/>
                <a:gd name="T6" fmla="*/ 28 w 81"/>
                <a:gd name="T7" fmla="*/ 0 h 117"/>
                <a:gd name="T8" fmla="*/ 0 w 81"/>
                <a:gd name="T9" fmla="*/ 107 h 117"/>
              </a:gdLst>
              <a:ahLst/>
              <a:cxnLst>
                <a:cxn ang="0">
                  <a:pos x="T0" y="T1"/>
                </a:cxn>
                <a:cxn ang="0">
                  <a:pos x="T2" y="T3"/>
                </a:cxn>
                <a:cxn ang="0">
                  <a:pos x="T4" y="T5"/>
                </a:cxn>
                <a:cxn ang="0">
                  <a:pos x="T6" y="T7"/>
                </a:cxn>
                <a:cxn ang="0">
                  <a:pos x="T8" y="T9"/>
                </a:cxn>
              </a:cxnLst>
              <a:rect l="0" t="0" r="r" b="b"/>
              <a:pathLst>
                <a:path w="81" h="117">
                  <a:moveTo>
                    <a:pt x="0" y="107"/>
                  </a:moveTo>
                  <a:cubicBezTo>
                    <a:pt x="0" y="107"/>
                    <a:pt x="39" y="117"/>
                    <a:pt x="81" y="109"/>
                  </a:cubicBezTo>
                  <a:cubicBezTo>
                    <a:pt x="48" y="0"/>
                    <a:pt x="48" y="0"/>
                    <a:pt x="48" y="0"/>
                  </a:cubicBezTo>
                  <a:cubicBezTo>
                    <a:pt x="28" y="0"/>
                    <a:pt x="28" y="0"/>
                    <a:pt x="28" y="0"/>
                  </a:cubicBezTo>
                  <a:cubicBezTo>
                    <a:pt x="0" y="107"/>
                    <a:pt x="0" y="107"/>
                    <a:pt x="0" y="107"/>
                  </a:cubicBezTo>
                </a:path>
              </a:pathLst>
            </a:custGeom>
            <a:solidFill>
              <a:srgbClr val="F39C11">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506" name="Freeform 50"/>
            <p:cNvSpPr>
              <a:spLocks/>
            </p:cNvSpPr>
            <p:nvPr/>
          </p:nvSpPr>
          <p:spPr bwMode="auto">
            <a:xfrm>
              <a:off x="6173424" y="4266641"/>
              <a:ext cx="238332" cy="2588666"/>
            </a:xfrm>
            <a:custGeom>
              <a:avLst/>
              <a:gdLst>
                <a:gd name="T0" fmla="*/ 27 w 150"/>
                <a:gd name="T1" fmla="*/ 0 h 1626"/>
                <a:gd name="T2" fmla="*/ 0 w 150"/>
                <a:gd name="T3" fmla="*/ 1 h 1626"/>
                <a:gd name="T4" fmla="*/ 5 w 150"/>
                <a:gd name="T5" fmla="*/ 1 h 1626"/>
                <a:gd name="T6" fmla="*/ 38 w 150"/>
                <a:gd name="T7" fmla="*/ 110 h 1626"/>
                <a:gd name="T8" fmla="*/ 92 w 150"/>
                <a:gd name="T9" fmla="*/ 282 h 1626"/>
                <a:gd name="T10" fmla="*/ 92 w 150"/>
                <a:gd name="T11" fmla="*/ 284 h 1626"/>
                <a:gd name="T12" fmla="*/ 98 w 150"/>
                <a:gd name="T13" fmla="*/ 299 h 1626"/>
                <a:gd name="T14" fmla="*/ 98 w 150"/>
                <a:gd name="T15" fmla="*/ 1625 h 1626"/>
                <a:gd name="T16" fmla="*/ 36 w 150"/>
                <a:gd name="T17" fmla="*/ 1625 h 1626"/>
                <a:gd name="T18" fmla="*/ 36 w 150"/>
                <a:gd name="T19" fmla="*/ 1626 h 1626"/>
                <a:gd name="T20" fmla="*/ 150 w 150"/>
                <a:gd name="T21" fmla="*/ 1626 h 1626"/>
                <a:gd name="T22" fmla="*/ 135 w 150"/>
                <a:gd name="T23" fmla="*/ 290 h 1626"/>
                <a:gd name="T24" fmla="*/ 27 w 150"/>
                <a:gd name="T25" fmla="*/ 0 h 1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0" h="1626">
                  <a:moveTo>
                    <a:pt x="27" y="0"/>
                  </a:moveTo>
                  <a:cubicBezTo>
                    <a:pt x="0" y="1"/>
                    <a:pt x="0" y="1"/>
                    <a:pt x="0" y="1"/>
                  </a:cubicBezTo>
                  <a:cubicBezTo>
                    <a:pt x="5" y="1"/>
                    <a:pt x="5" y="1"/>
                    <a:pt x="5" y="1"/>
                  </a:cubicBezTo>
                  <a:cubicBezTo>
                    <a:pt x="38" y="110"/>
                    <a:pt x="38" y="110"/>
                    <a:pt x="38" y="110"/>
                  </a:cubicBezTo>
                  <a:cubicBezTo>
                    <a:pt x="92" y="282"/>
                    <a:pt x="92" y="282"/>
                    <a:pt x="92" y="282"/>
                  </a:cubicBezTo>
                  <a:cubicBezTo>
                    <a:pt x="92" y="284"/>
                    <a:pt x="92" y="284"/>
                    <a:pt x="92" y="284"/>
                  </a:cubicBezTo>
                  <a:cubicBezTo>
                    <a:pt x="96" y="291"/>
                    <a:pt x="98" y="299"/>
                    <a:pt x="98" y="299"/>
                  </a:cubicBezTo>
                  <a:cubicBezTo>
                    <a:pt x="98" y="1625"/>
                    <a:pt x="98" y="1625"/>
                    <a:pt x="98" y="1625"/>
                  </a:cubicBezTo>
                  <a:cubicBezTo>
                    <a:pt x="36" y="1625"/>
                    <a:pt x="36" y="1625"/>
                    <a:pt x="36" y="1625"/>
                  </a:cubicBezTo>
                  <a:cubicBezTo>
                    <a:pt x="36" y="1626"/>
                    <a:pt x="36" y="1626"/>
                    <a:pt x="36" y="1626"/>
                  </a:cubicBezTo>
                  <a:cubicBezTo>
                    <a:pt x="150" y="1626"/>
                    <a:pt x="150" y="1626"/>
                    <a:pt x="150" y="1626"/>
                  </a:cubicBezTo>
                  <a:cubicBezTo>
                    <a:pt x="135" y="290"/>
                    <a:pt x="135" y="290"/>
                    <a:pt x="135" y="290"/>
                  </a:cubicBezTo>
                  <a:cubicBezTo>
                    <a:pt x="27" y="0"/>
                    <a:pt x="27" y="0"/>
                    <a:pt x="27"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507" name="Freeform 51"/>
            <p:cNvSpPr>
              <a:spLocks/>
            </p:cNvSpPr>
            <p:nvPr/>
          </p:nvSpPr>
          <p:spPr bwMode="auto">
            <a:xfrm>
              <a:off x="6161979" y="4441687"/>
              <a:ext cx="157542" cy="298252"/>
            </a:xfrm>
            <a:custGeom>
              <a:avLst/>
              <a:gdLst>
                <a:gd name="T0" fmla="*/ 45 w 99"/>
                <a:gd name="T1" fmla="*/ 0 h 187"/>
                <a:gd name="T2" fmla="*/ 45 w 99"/>
                <a:gd name="T3" fmla="*/ 0 h 187"/>
                <a:gd name="T4" fmla="*/ 11 w 99"/>
                <a:gd name="T5" fmla="*/ 3 h 187"/>
                <a:gd name="T6" fmla="*/ 0 w 99"/>
                <a:gd name="T7" fmla="*/ 3 h 187"/>
                <a:gd name="T8" fmla="*/ 0 w 99"/>
                <a:gd name="T9" fmla="*/ 160 h 187"/>
                <a:gd name="T10" fmla="*/ 3 w 99"/>
                <a:gd name="T11" fmla="*/ 160 h 187"/>
                <a:gd name="T12" fmla="*/ 4 w 99"/>
                <a:gd name="T13" fmla="*/ 160 h 187"/>
                <a:gd name="T14" fmla="*/ 42 w 99"/>
                <a:gd name="T15" fmla="*/ 187 h 187"/>
                <a:gd name="T16" fmla="*/ 72 w 99"/>
                <a:gd name="T17" fmla="*/ 157 h 187"/>
                <a:gd name="T18" fmla="*/ 73 w 99"/>
                <a:gd name="T19" fmla="*/ 157 h 187"/>
                <a:gd name="T20" fmla="*/ 99 w 99"/>
                <a:gd name="T21" fmla="*/ 174 h 187"/>
                <a:gd name="T22" fmla="*/ 99 w 99"/>
                <a:gd name="T23" fmla="*/ 172 h 187"/>
                <a:gd name="T24" fmla="*/ 45 w 99"/>
                <a:gd name="T25"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187">
                  <a:moveTo>
                    <a:pt x="45" y="0"/>
                  </a:moveTo>
                  <a:cubicBezTo>
                    <a:pt x="45" y="0"/>
                    <a:pt x="45" y="0"/>
                    <a:pt x="45" y="0"/>
                  </a:cubicBezTo>
                  <a:cubicBezTo>
                    <a:pt x="33" y="2"/>
                    <a:pt x="21" y="3"/>
                    <a:pt x="11" y="3"/>
                  </a:cubicBezTo>
                  <a:cubicBezTo>
                    <a:pt x="7" y="3"/>
                    <a:pt x="3" y="3"/>
                    <a:pt x="0" y="3"/>
                  </a:cubicBezTo>
                  <a:cubicBezTo>
                    <a:pt x="0" y="160"/>
                    <a:pt x="0" y="160"/>
                    <a:pt x="0" y="160"/>
                  </a:cubicBezTo>
                  <a:cubicBezTo>
                    <a:pt x="1" y="160"/>
                    <a:pt x="2" y="160"/>
                    <a:pt x="3" y="160"/>
                  </a:cubicBezTo>
                  <a:cubicBezTo>
                    <a:pt x="3" y="160"/>
                    <a:pt x="4" y="160"/>
                    <a:pt x="4" y="160"/>
                  </a:cubicBezTo>
                  <a:cubicBezTo>
                    <a:pt x="29" y="160"/>
                    <a:pt x="39" y="178"/>
                    <a:pt x="42" y="187"/>
                  </a:cubicBezTo>
                  <a:cubicBezTo>
                    <a:pt x="44" y="179"/>
                    <a:pt x="50" y="158"/>
                    <a:pt x="72" y="157"/>
                  </a:cubicBezTo>
                  <a:cubicBezTo>
                    <a:pt x="73" y="157"/>
                    <a:pt x="73" y="157"/>
                    <a:pt x="73" y="157"/>
                  </a:cubicBezTo>
                  <a:cubicBezTo>
                    <a:pt x="87" y="157"/>
                    <a:pt x="94" y="166"/>
                    <a:pt x="99" y="174"/>
                  </a:cubicBezTo>
                  <a:cubicBezTo>
                    <a:pt x="99" y="172"/>
                    <a:pt x="99" y="172"/>
                    <a:pt x="99" y="172"/>
                  </a:cubicBezTo>
                  <a:cubicBezTo>
                    <a:pt x="45" y="0"/>
                    <a:pt x="45" y="0"/>
                    <a:pt x="45"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508" name="Freeform 52"/>
            <p:cNvSpPr>
              <a:spLocks/>
            </p:cNvSpPr>
            <p:nvPr/>
          </p:nvSpPr>
          <p:spPr bwMode="auto">
            <a:xfrm>
              <a:off x="6161979" y="4696851"/>
              <a:ext cx="68672" cy="2158456"/>
            </a:xfrm>
            <a:custGeom>
              <a:avLst/>
              <a:gdLst>
                <a:gd name="T0" fmla="*/ 4 w 43"/>
                <a:gd name="T1" fmla="*/ 0 h 1356"/>
                <a:gd name="T2" fmla="*/ 3 w 43"/>
                <a:gd name="T3" fmla="*/ 0 h 1356"/>
                <a:gd name="T4" fmla="*/ 0 w 43"/>
                <a:gd name="T5" fmla="*/ 0 h 1356"/>
                <a:gd name="T6" fmla="*/ 0 w 43"/>
                <a:gd name="T7" fmla="*/ 1356 h 1356"/>
                <a:gd name="T8" fmla="*/ 43 w 43"/>
                <a:gd name="T9" fmla="*/ 1356 h 1356"/>
                <a:gd name="T10" fmla="*/ 43 w 43"/>
                <a:gd name="T11" fmla="*/ 1355 h 1356"/>
                <a:gd name="T12" fmla="*/ 42 w 43"/>
                <a:gd name="T13" fmla="*/ 1355 h 1356"/>
                <a:gd name="T14" fmla="*/ 42 w 43"/>
                <a:gd name="T15" fmla="*/ 29 h 1356"/>
                <a:gd name="T16" fmla="*/ 42 w 43"/>
                <a:gd name="T17" fmla="*/ 27 h 1356"/>
                <a:gd name="T18" fmla="*/ 4 w 43"/>
                <a:gd name="T19"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1356">
                  <a:moveTo>
                    <a:pt x="4" y="0"/>
                  </a:moveTo>
                  <a:cubicBezTo>
                    <a:pt x="4" y="0"/>
                    <a:pt x="3" y="0"/>
                    <a:pt x="3" y="0"/>
                  </a:cubicBezTo>
                  <a:cubicBezTo>
                    <a:pt x="2" y="0"/>
                    <a:pt x="1" y="0"/>
                    <a:pt x="0" y="0"/>
                  </a:cubicBezTo>
                  <a:cubicBezTo>
                    <a:pt x="0" y="1356"/>
                    <a:pt x="0" y="1356"/>
                    <a:pt x="0" y="1356"/>
                  </a:cubicBezTo>
                  <a:cubicBezTo>
                    <a:pt x="43" y="1356"/>
                    <a:pt x="43" y="1356"/>
                    <a:pt x="43" y="1356"/>
                  </a:cubicBezTo>
                  <a:cubicBezTo>
                    <a:pt x="43" y="1355"/>
                    <a:pt x="43" y="1355"/>
                    <a:pt x="43" y="1355"/>
                  </a:cubicBezTo>
                  <a:cubicBezTo>
                    <a:pt x="42" y="1355"/>
                    <a:pt x="42" y="1355"/>
                    <a:pt x="42" y="1355"/>
                  </a:cubicBezTo>
                  <a:cubicBezTo>
                    <a:pt x="42" y="29"/>
                    <a:pt x="42" y="29"/>
                    <a:pt x="42" y="29"/>
                  </a:cubicBezTo>
                  <a:cubicBezTo>
                    <a:pt x="42" y="29"/>
                    <a:pt x="42" y="28"/>
                    <a:pt x="42" y="27"/>
                  </a:cubicBezTo>
                  <a:cubicBezTo>
                    <a:pt x="39" y="18"/>
                    <a:pt x="29" y="0"/>
                    <a:pt x="4" y="0"/>
                  </a:cubicBezTo>
                </a:path>
              </a:pathLst>
            </a:custGeom>
            <a:solidFill>
              <a:srgbClr val="F39C1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509" name="Freeform 53"/>
            <p:cNvSpPr>
              <a:spLocks/>
            </p:cNvSpPr>
            <p:nvPr/>
          </p:nvSpPr>
          <p:spPr bwMode="auto">
            <a:xfrm>
              <a:off x="6228631" y="4692138"/>
              <a:ext cx="100315" cy="2161149"/>
            </a:xfrm>
            <a:custGeom>
              <a:avLst/>
              <a:gdLst>
                <a:gd name="T0" fmla="*/ 31 w 63"/>
                <a:gd name="T1" fmla="*/ 0 h 1358"/>
                <a:gd name="T2" fmla="*/ 30 w 63"/>
                <a:gd name="T3" fmla="*/ 0 h 1358"/>
                <a:gd name="T4" fmla="*/ 0 w 63"/>
                <a:gd name="T5" fmla="*/ 30 h 1358"/>
                <a:gd name="T6" fmla="*/ 0 w 63"/>
                <a:gd name="T7" fmla="*/ 32 h 1358"/>
                <a:gd name="T8" fmla="*/ 0 w 63"/>
                <a:gd name="T9" fmla="*/ 1358 h 1358"/>
                <a:gd name="T10" fmla="*/ 1 w 63"/>
                <a:gd name="T11" fmla="*/ 1358 h 1358"/>
                <a:gd name="T12" fmla="*/ 63 w 63"/>
                <a:gd name="T13" fmla="*/ 1358 h 1358"/>
                <a:gd name="T14" fmla="*/ 63 w 63"/>
                <a:gd name="T15" fmla="*/ 32 h 1358"/>
                <a:gd name="T16" fmla="*/ 57 w 63"/>
                <a:gd name="T17" fmla="*/ 17 h 1358"/>
                <a:gd name="T18" fmla="*/ 31 w 63"/>
                <a:gd name="T19" fmla="*/ 0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358">
                  <a:moveTo>
                    <a:pt x="31" y="0"/>
                  </a:moveTo>
                  <a:cubicBezTo>
                    <a:pt x="31" y="0"/>
                    <a:pt x="31" y="0"/>
                    <a:pt x="30" y="0"/>
                  </a:cubicBezTo>
                  <a:cubicBezTo>
                    <a:pt x="8" y="1"/>
                    <a:pt x="2" y="22"/>
                    <a:pt x="0" y="30"/>
                  </a:cubicBezTo>
                  <a:cubicBezTo>
                    <a:pt x="0" y="31"/>
                    <a:pt x="0" y="32"/>
                    <a:pt x="0" y="32"/>
                  </a:cubicBezTo>
                  <a:cubicBezTo>
                    <a:pt x="0" y="1358"/>
                    <a:pt x="0" y="1358"/>
                    <a:pt x="0" y="1358"/>
                  </a:cubicBezTo>
                  <a:cubicBezTo>
                    <a:pt x="1" y="1358"/>
                    <a:pt x="1" y="1358"/>
                    <a:pt x="1" y="1358"/>
                  </a:cubicBezTo>
                  <a:cubicBezTo>
                    <a:pt x="63" y="1358"/>
                    <a:pt x="63" y="1358"/>
                    <a:pt x="63" y="1358"/>
                  </a:cubicBezTo>
                  <a:cubicBezTo>
                    <a:pt x="63" y="32"/>
                    <a:pt x="63" y="32"/>
                    <a:pt x="63" y="32"/>
                  </a:cubicBezTo>
                  <a:cubicBezTo>
                    <a:pt x="63" y="32"/>
                    <a:pt x="61" y="24"/>
                    <a:pt x="57" y="17"/>
                  </a:cubicBezTo>
                  <a:cubicBezTo>
                    <a:pt x="52" y="9"/>
                    <a:pt x="45" y="0"/>
                    <a:pt x="31" y="0"/>
                  </a:cubicBezTo>
                </a:path>
              </a:pathLst>
            </a:custGeom>
            <a:solidFill>
              <a:srgbClr val="F39C1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sp>
          <p:nvSpPr>
            <p:cNvPr id="510" name="Freeform 54"/>
            <p:cNvSpPr>
              <a:spLocks/>
            </p:cNvSpPr>
            <p:nvPr/>
          </p:nvSpPr>
          <p:spPr bwMode="auto">
            <a:xfrm>
              <a:off x="6161979" y="4268661"/>
              <a:ext cx="72038" cy="178413"/>
            </a:xfrm>
            <a:custGeom>
              <a:avLst/>
              <a:gdLst>
                <a:gd name="T0" fmla="*/ 12 w 45"/>
                <a:gd name="T1" fmla="*/ 0 h 112"/>
                <a:gd name="T2" fmla="*/ 7 w 45"/>
                <a:gd name="T3" fmla="*/ 0 h 112"/>
                <a:gd name="T4" fmla="*/ 0 w 45"/>
                <a:gd name="T5" fmla="*/ 0 h 112"/>
                <a:gd name="T6" fmla="*/ 0 w 45"/>
                <a:gd name="T7" fmla="*/ 112 h 112"/>
                <a:gd name="T8" fmla="*/ 11 w 45"/>
                <a:gd name="T9" fmla="*/ 112 h 112"/>
                <a:gd name="T10" fmla="*/ 45 w 45"/>
                <a:gd name="T11" fmla="*/ 109 h 112"/>
                <a:gd name="T12" fmla="*/ 45 w 45"/>
                <a:gd name="T13" fmla="*/ 109 h 112"/>
                <a:gd name="T14" fmla="*/ 12 w 45"/>
                <a:gd name="T15" fmla="*/ 0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112">
                  <a:moveTo>
                    <a:pt x="12" y="0"/>
                  </a:moveTo>
                  <a:cubicBezTo>
                    <a:pt x="7" y="0"/>
                    <a:pt x="7" y="0"/>
                    <a:pt x="7" y="0"/>
                  </a:cubicBezTo>
                  <a:cubicBezTo>
                    <a:pt x="0" y="0"/>
                    <a:pt x="0" y="0"/>
                    <a:pt x="0" y="0"/>
                  </a:cubicBezTo>
                  <a:cubicBezTo>
                    <a:pt x="0" y="112"/>
                    <a:pt x="0" y="112"/>
                    <a:pt x="0" y="112"/>
                  </a:cubicBezTo>
                  <a:cubicBezTo>
                    <a:pt x="3" y="112"/>
                    <a:pt x="7" y="112"/>
                    <a:pt x="11" y="112"/>
                  </a:cubicBezTo>
                  <a:cubicBezTo>
                    <a:pt x="21" y="112"/>
                    <a:pt x="33" y="111"/>
                    <a:pt x="45" y="109"/>
                  </a:cubicBezTo>
                  <a:cubicBezTo>
                    <a:pt x="45" y="109"/>
                    <a:pt x="45" y="109"/>
                    <a:pt x="45" y="109"/>
                  </a:cubicBezTo>
                  <a:cubicBezTo>
                    <a:pt x="12" y="0"/>
                    <a:pt x="12" y="0"/>
                    <a:pt x="12" y="0"/>
                  </a:cubicBezTo>
                </a:path>
              </a:pathLst>
            </a:custGeom>
            <a:solidFill>
              <a:srgbClr val="F39C1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a:ln>
                  <a:noFill/>
                </a:ln>
                <a:solidFill>
                  <a:srgbClr val="5C5C5C"/>
                </a:solidFill>
                <a:effectLst/>
                <a:uLnTx/>
                <a:uFillTx/>
                <a:latin typeface="Arial" panose="020B0604020202020204" pitchFamily="34" charset="0"/>
                <a:ea typeface="+mn-ea"/>
                <a:cs typeface="Arial" panose="020B0604020202020204" pitchFamily="34" charset="0"/>
              </a:endParaRPr>
            </a:p>
          </p:txBody>
        </p:sp>
      </p:grpSp>
      <p:grpSp>
        <p:nvGrpSpPr>
          <p:cNvPr id="512" name="组合 511"/>
          <p:cNvGrpSpPr/>
          <p:nvPr userDrawn="1"/>
        </p:nvGrpSpPr>
        <p:grpSpPr>
          <a:xfrm>
            <a:off x="3792" y="231784"/>
            <a:ext cx="758751" cy="693260"/>
            <a:chOff x="0" y="532828"/>
            <a:chExt cx="759125" cy="568897"/>
          </a:xfrm>
        </p:grpSpPr>
        <p:sp>
          <p:nvSpPr>
            <p:cNvPr id="513" name="矩形 512"/>
            <p:cNvSpPr/>
            <p:nvPr/>
          </p:nvSpPr>
          <p:spPr>
            <a:xfrm>
              <a:off x="0" y="532828"/>
              <a:ext cx="238791" cy="568897"/>
            </a:xfrm>
            <a:prstGeom prst="rect">
              <a:avLst/>
            </a:prstGeom>
            <a:solidFill>
              <a:srgbClr val="66BF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799" b="0" i="0" u="none" strike="noStrike" kern="1200" cap="none" spc="0" normalizeH="0" baseline="0" noProof="0">
                <a:ln>
                  <a:noFill/>
                </a:ln>
                <a:solidFill>
                  <a:prstClr val="white"/>
                </a:solidFill>
                <a:effectLst/>
                <a:uLnTx/>
                <a:uFillTx/>
                <a:latin typeface="Calibri"/>
                <a:cs typeface="+mn-cs"/>
              </a:endParaRPr>
            </a:p>
          </p:txBody>
        </p:sp>
        <p:sp>
          <p:nvSpPr>
            <p:cNvPr id="514" name="矩形 513"/>
            <p:cNvSpPr/>
            <p:nvPr/>
          </p:nvSpPr>
          <p:spPr>
            <a:xfrm>
              <a:off x="341410" y="532828"/>
              <a:ext cx="107228" cy="568897"/>
            </a:xfrm>
            <a:prstGeom prst="rect">
              <a:avLst/>
            </a:prstGeom>
            <a:solidFill>
              <a:srgbClr val="8CC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799" b="0" i="0" u="none" strike="noStrike" kern="1200" cap="none" spc="0" normalizeH="0" baseline="0" noProof="0">
                <a:ln>
                  <a:noFill/>
                </a:ln>
                <a:solidFill>
                  <a:prstClr val="white"/>
                </a:solidFill>
                <a:effectLst/>
                <a:uLnTx/>
                <a:uFillTx/>
                <a:latin typeface="Calibri"/>
                <a:cs typeface="+mn-cs"/>
              </a:endParaRPr>
            </a:p>
          </p:txBody>
        </p:sp>
        <p:sp>
          <p:nvSpPr>
            <p:cNvPr id="515" name="矩形 514"/>
            <p:cNvSpPr/>
            <p:nvPr/>
          </p:nvSpPr>
          <p:spPr>
            <a:xfrm>
              <a:off x="551257" y="532828"/>
              <a:ext cx="67464" cy="568897"/>
            </a:xfrm>
            <a:prstGeom prst="rect">
              <a:avLst/>
            </a:prstGeom>
            <a:solidFill>
              <a:srgbClr val="FBC7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799" b="0" i="0" u="none" strike="noStrike" kern="1200" cap="none" spc="0" normalizeH="0" baseline="0" noProof="0">
                <a:ln>
                  <a:noFill/>
                </a:ln>
                <a:solidFill>
                  <a:prstClr val="white"/>
                </a:solidFill>
                <a:effectLst/>
                <a:uLnTx/>
                <a:uFillTx/>
                <a:latin typeface="Calibri"/>
                <a:cs typeface="+mn-cs"/>
              </a:endParaRPr>
            </a:p>
          </p:txBody>
        </p:sp>
        <p:sp>
          <p:nvSpPr>
            <p:cNvPr id="516" name="矩形 515"/>
            <p:cNvSpPr/>
            <p:nvPr/>
          </p:nvSpPr>
          <p:spPr>
            <a:xfrm>
              <a:off x="721341" y="532828"/>
              <a:ext cx="37784" cy="568897"/>
            </a:xfrm>
            <a:prstGeom prst="rect">
              <a:avLst/>
            </a:prstGeom>
            <a:solidFill>
              <a:srgbClr val="FC6E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799" b="0" i="0" u="none" strike="noStrike" kern="1200" cap="none" spc="0" normalizeH="0" baseline="0" noProof="0">
                <a:ln>
                  <a:noFill/>
                </a:ln>
                <a:solidFill>
                  <a:prstClr val="white"/>
                </a:solidFill>
                <a:effectLst/>
                <a:uLnTx/>
                <a:uFillTx/>
                <a:latin typeface="Calibri"/>
                <a:cs typeface="+mn-cs"/>
              </a:endParaRPr>
            </a:p>
          </p:txBody>
        </p:sp>
      </p:grpSp>
      <p:grpSp>
        <p:nvGrpSpPr>
          <p:cNvPr id="517" name="组合 516"/>
          <p:cNvGrpSpPr/>
          <p:nvPr userDrawn="1"/>
        </p:nvGrpSpPr>
        <p:grpSpPr>
          <a:xfrm>
            <a:off x="3791" y="921962"/>
            <a:ext cx="12184419" cy="45708"/>
            <a:chOff x="0" y="532828"/>
            <a:chExt cx="759125" cy="568897"/>
          </a:xfrm>
        </p:grpSpPr>
        <p:sp>
          <p:nvSpPr>
            <p:cNvPr id="518" name="矩形 517"/>
            <p:cNvSpPr/>
            <p:nvPr/>
          </p:nvSpPr>
          <p:spPr>
            <a:xfrm>
              <a:off x="0" y="532828"/>
              <a:ext cx="238791" cy="568897"/>
            </a:xfrm>
            <a:prstGeom prst="rect">
              <a:avLst/>
            </a:prstGeom>
            <a:solidFill>
              <a:srgbClr val="66BF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799" b="0" i="0" u="none" strike="noStrike" kern="1200" cap="none" spc="0" normalizeH="0" baseline="0" noProof="0">
                <a:ln>
                  <a:noFill/>
                </a:ln>
                <a:solidFill>
                  <a:prstClr val="white"/>
                </a:solidFill>
                <a:effectLst/>
                <a:uLnTx/>
                <a:uFillTx/>
                <a:latin typeface="Calibri"/>
                <a:cs typeface="+mn-cs"/>
              </a:endParaRPr>
            </a:p>
          </p:txBody>
        </p:sp>
        <p:sp>
          <p:nvSpPr>
            <p:cNvPr id="519" name="矩形 518"/>
            <p:cNvSpPr/>
            <p:nvPr/>
          </p:nvSpPr>
          <p:spPr>
            <a:xfrm>
              <a:off x="238791" y="532828"/>
              <a:ext cx="209847" cy="568897"/>
            </a:xfrm>
            <a:prstGeom prst="rect">
              <a:avLst/>
            </a:prstGeom>
            <a:solidFill>
              <a:srgbClr val="8CC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799" b="0" i="0" u="none" strike="noStrike" kern="1200" cap="none" spc="0" normalizeH="0" baseline="0" noProof="0">
                <a:ln>
                  <a:noFill/>
                </a:ln>
                <a:solidFill>
                  <a:prstClr val="white"/>
                </a:solidFill>
                <a:effectLst/>
                <a:uLnTx/>
                <a:uFillTx/>
                <a:latin typeface="Calibri"/>
                <a:cs typeface="+mn-cs"/>
              </a:endParaRPr>
            </a:p>
          </p:txBody>
        </p:sp>
        <p:sp>
          <p:nvSpPr>
            <p:cNvPr id="520" name="矩形 519"/>
            <p:cNvSpPr/>
            <p:nvPr/>
          </p:nvSpPr>
          <p:spPr>
            <a:xfrm>
              <a:off x="448638" y="532828"/>
              <a:ext cx="170083" cy="568897"/>
            </a:xfrm>
            <a:prstGeom prst="rect">
              <a:avLst/>
            </a:prstGeom>
            <a:solidFill>
              <a:srgbClr val="FBC7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799" b="0" i="0" u="none" strike="noStrike" kern="1200" cap="none" spc="0" normalizeH="0" baseline="0" noProof="0">
                <a:ln>
                  <a:noFill/>
                </a:ln>
                <a:solidFill>
                  <a:prstClr val="white"/>
                </a:solidFill>
                <a:effectLst/>
                <a:uLnTx/>
                <a:uFillTx/>
                <a:latin typeface="Calibri"/>
                <a:cs typeface="+mn-cs"/>
              </a:endParaRPr>
            </a:p>
          </p:txBody>
        </p:sp>
        <p:sp>
          <p:nvSpPr>
            <p:cNvPr id="521" name="矩形 520"/>
            <p:cNvSpPr/>
            <p:nvPr/>
          </p:nvSpPr>
          <p:spPr>
            <a:xfrm>
              <a:off x="616871" y="532828"/>
              <a:ext cx="142254" cy="568897"/>
            </a:xfrm>
            <a:prstGeom prst="rect">
              <a:avLst/>
            </a:prstGeom>
            <a:solidFill>
              <a:srgbClr val="FC6E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799" b="0" i="0" u="none" strike="noStrike" kern="1200" cap="none" spc="0" normalizeH="0" baseline="0" noProof="0">
                <a:ln>
                  <a:noFill/>
                </a:ln>
                <a:solidFill>
                  <a:prstClr val="white"/>
                </a:solidFill>
                <a:effectLst/>
                <a:uLnTx/>
                <a:uFillTx/>
                <a:latin typeface="Calibri"/>
                <a:cs typeface="+mn-cs"/>
              </a:endParaRPr>
            </a:p>
          </p:txBody>
        </p:sp>
      </p:grpSp>
    </p:spTree>
    <p:extLst>
      <p:ext uri="{BB962C8B-B14F-4D97-AF65-F5344CB8AC3E}">
        <p14:creationId xmlns:p14="http://schemas.microsoft.com/office/powerpoint/2010/main" val="4101594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12"/>
                                        </p:tgtEl>
                                        <p:attrNameLst>
                                          <p:attrName>style.visibility</p:attrName>
                                        </p:attrNameLst>
                                      </p:cBhvr>
                                      <p:to>
                                        <p:strVal val="visible"/>
                                      </p:to>
                                    </p:set>
                                    <p:animEffect transition="in" filter="wipe(left)">
                                      <p:cBhvr>
                                        <p:cTn id="7" dur="500"/>
                                        <p:tgtEl>
                                          <p:spTgt spid="5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slideLayout" Target="../slideLayouts/slideLayout74.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slideLayout" Target="../slideLayouts/slideLayout73.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2.xml"/><Relationship Id="rId13" Type="http://schemas.openxmlformats.org/officeDocument/2006/relationships/slideLayout" Target="../slideLayouts/slideLayout87.xml"/><Relationship Id="rId3" Type="http://schemas.openxmlformats.org/officeDocument/2006/relationships/slideLayout" Target="../slideLayouts/slideLayout77.xml"/><Relationship Id="rId7" Type="http://schemas.openxmlformats.org/officeDocument/2006/relationships/slideLayout" Target="../slideLayouts/slideLayout81.xml"/><Relationship Id="rId12" Type="http://schemas.openxmlformats.org/officeDocument/2006/relationships/slideLayout" Target="../slideLayouts/slideLayout86.xml"/><Relationship Id="rId2" Type="http://schemas.openxmlformats.org/officeDocument/2006/relationships/slideLayout" Target="../slideLayouts/slideLayout76.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slideLayout" Target="../slideLayouts/slideLayout85.xml"/><Relationship Id="rId5" Type="http://schemas.openxmlformats.org/officeDocument/2006/relationships/slideLayout" Target="../slideLayouts/slideLayout79.xml"/><Relationship Id="rId10" Type="http://schemas.openxmlformats.org/officeDocument/2006/relationships/slideLayout" Target="../slideLayouts/slideLayout84.xml"/><Relationship Id="rId4" Type="http://schemas.openxmlformats.org/officeDocument/2006/relationships/slideLayout" Target="../slideLayouts/slideLayout78.xml"/><Relationship Id="rId9" Type="http://schemas.openxmlformats.org/officeDocument/2006/relationships/slideLayout" Target="../slideLayouts/slideLayout83.xml"/><Relationship Id="rId1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5.xml"/><Relationship Id="rId13" Type="http://schemas.openxmlformats.org/officeDocument/2006/relationships/slideLayout" Target="../slideLayouts/slideLayout100.xml"/><Relationship Id="rId3" Type="http://schemas.openxmlformats.org/officeDocument/2006/relationships/slideLayout" Target="../slideLayouts/slideLayout90.xml"/><Relationship Id="rId7" Type="http://schemas.openxmlformats.org/officeDocument/2006/relationships/slideLayout" Target="../slideLayouts/slideLayout94.xml"/><Relationship Id="rId12" Type="http://schemas.openxmlformats.org/officeDocument/2006/relationships/slideLayout" Target="../slideLayouts/slideLayout99.xml"/><Relationship Id="rId2" Type="http://schemas.openxmlformats.org/officeDocument/2006/relationships/slideLayout" Target="../slideLayouts/slideLayout89.xml"/><Relationship Id="rId1" Type="http://schemas.openxmlformats.org/officeDocument/2006/relationships/slideLayout" Target="../slideLayouts/slideLayout88.xml"/><Relationship Id="rId6" Type="http://schemas.openxmlformats.org/officeDocument/2006/relationships/slideLayout" Target="../slideLayouts/slideLayout93.xml"/><Relationship Id="rId11" Type="http://schemas.openxmlformats.org/officeDocument/2006/relationships/slideLayout" Target="../slideLayouts/slideLayout98.xml"/><Relationship Id="rId5" Type="http://schemas.openxmlformats.org/officeDocument/2006/relationships/slideLayout" Target="../slideLayouts/slideLayout92.xml"/><Relationship Id="rId10" Type="http://schemas.openxmlformats.org/officeDocument/2006/relationships/slideLayout" Target="../slideLayouts/slideLayout97.xml"/><Relationship Id="rId4" Type="http://schemas.openxmlformats.org/officeDocument/2006/relationships/slideLayout" Target="../slideLayouts/slideLayout91.xml"/><Relationship Id="rId9" Type="http://schemas.openxmlformats.org/officeDocument/2006/relationships/slideLayout" Target="../slideLayouts/slideLayout96.xml"/><Relationship Id="rId1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8.xml"/><Relationship Id="rId13" Type="http://schemas.openxmlformats.org/officeDocument/2006/relationships/slideLayout" Target="../slideLayouts/slideLayout113.xml"/><Relationship Id="rId3" Type="http://schemas.openxmlformats.org/officeDocument/2006/relationships/slideLayout" Target="../slideLayouts/slideLayout103.xml"/><Relationship Id="rId7" Type="http://schemas.openxmlformats.org/officeDocument/2006/relationships/slideLayout" Target="../slideLayouts/slideLayout107.xml"/><Relationship Id="rId12" Type="http://schemas.openxmlformats.org/officeDocument/2006/relationships/slideLayout" Target="../slideLayouts/slideLayout112.xml"/><Relationship Id="rId2" Type="http://schemas.openxmlformats.org/officeDocument/2006/relationships/slideLayout" Target="../slideLayouts/slideLayout102.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5" Type="http://schemas.openxmlformats.org/officeDocument/2006/relationships/slideLayout" Target="../slideLayouts/slideLayout105.xml"/><Relationship Id="rId10" Type="http://schemas.openxmlformats.org/officeDocument/2006/relationships/slideLayout" Target="../slideLayouts/slideLayout110.xml"/><Relationship Id="rId4" Type="http://schemas.openxmlformats.org/officeDocument/2006/relationships/slideLayout" Target="../slideLayouts/slideLayout104.xml"/><Relationship Id="rId9" Type="http://schemas.openxmlformats.org/officeDocument/2006/relationships/slideLayout" Target="../slideLayouts/slideLayout109.xml"/><Relationship Id="rId1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SG"/>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F18060-48B3-4E99-B0CE-F6DB53D2FF34}" type="datetimeFigureOut">
              <a:rPr lang="en-SG" smtClean="0"/>
              <a:t>17/11/2024</a:t>
            </a:fld>
            <a:endParaRPr lang="en-SG"/>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SG"/>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267778-AD23-4B10-A101-BE44B4F229DF}" type="slidenum">
              <a:rPr lang="en-SG" smtClean="0"/>
              <a:t>‹#›</a:t>
            </a:fld>
            <a:endParaRPr lang="en-SG"/>
          </a:p>
        </p:txBody>
      </p:sp>
    </p:spTree>
    <p:extLst>
      <p:ext uri="{BB962C8B-B14F-4D97-AF65-F5344CB8AC3E}">
        <p14:creationId xmlns:p14="http://schemas.microsoft.com/office/powerpoint/2010/main" val="7549284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FF5228-EC74-4884-84F8-7D397BA57DA2}" type="datetimeFigureOut">
              <a:rPr lang="en-US" smtClean="0"/>
              <a:t>11/17/2024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FFAC96-6E92-493C-9CA9-FCC1F94DB04C}" type="slidenum">
              <a:rPr lang="en-US" smtClean="0"/>
              <a:t>‹#›</a:t>
            </a:fld>
            <a:endParaRPr lang="en-US"/>
          </a:p>
        </p:txBody>
      </p:sp>
    </p:spTree>
    <p:extLst>
      <p:ext uri="{BB962C8B-B14F-4D97-AF65-F5344CB8AC3E}">
        <p14:creationId xmlns:p14="http://schemas.microsoft.com/office/powerpoint/2010/main" val="28584632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ABDC7E10-B77C-4945-BF3B-FF2ECAA454F6}"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11/17/2024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E12047D-6CE6-4975-B21E-1E42DCAC859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34532901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ABDC7E10-B77C-4945-BF3B-FF2ECAA454F6}"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11/17/2024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E12047D-6CE6-4975-B21E-1E42DCAC859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157763218"/>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ABDC7E10-B77C-4945-BF3B-FF2ECAA454F6}"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11/17/2024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E12047D-6CE6-4975-B21E-1E42DCAC859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88245534"/>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ABDC7E10-B77C-4945-BF3B-FF2ECAA454F6}"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11/17/2024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E12047D-6CE6-4975-B21E-1E42DCAC859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131860080"/>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ABDC7E10-B77C-4945-BF3B-FF2ECAA454F6}"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11/17/2024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E12047D-6CE6-4975-B21E-1E42DCAC859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784310729"/>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 id="214748374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ABDC7E10-B77C-4945-BF3B-FF2ECAA454F6}"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11/17/2024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E12047D-6CE6-4975-B21E-1E42DCAC859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062382447"/>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 id="2147483754" r:id="rId12"/>
    <p:sldLayoutId id="2147483755"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ABDC7E10-B77C-4945-BF3B-FF2ECAA454F6}"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11/17/2024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E12047D-6CE6-4975-B21E-1E42DCAC859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212867248"/>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 id="2147483769"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3.xml"/><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3.xml"/><Relationship Id="rId5" Type="http://schemas.openxmlformats.org/officeDocument/2006/relationships/image" Target="../media/image26.jpeg"/><Relationship Id="rId4" Type="http://schemas.openxmlformats.org/officeDocument/2006/relationships/image" Target="../media/image25.jpeg"/></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13.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9.png"/><Relationship Id="rId1" Type="http://schemas.openxmlformats.org/officeDocument/2006/relationships/slideLayout" Target="../slideLayouts/slideLayout18.xml"/><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1.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722" y="-219772"/>
            <a:ext cx="12217443" cy="7297544"/>
          </a:xfrm>
          <a:prstGeom prst="rect">
            <a:avLst/>
          </a:prstGeom>
        </p:spPr>
      </p:pic>
      <p:sp>
        <p:nvSpPr>
          <p:cNvPr id="9" name="Rectangle 8"/>
          <p:cNvSpPr/>
          <p:nvPr/>
        </p:nvSpPr>
        <p:spPr>
          <a:xfrm>
            <a:off x="1280396" y="242650"/>
            <a:ext cx="9649071" cy="70788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0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ỦY BAN NHÂN DÂN QUẬN LONG BIÊN</a:t>
            </a:r>
            <a:br>
              <a:rPr kumimoji="0" lang="en-US" altLang="en-US" sz="20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br>
            <a:r>
              <a:rPr kumimoji="0" lang="en-US" altLang="en-US" sz="20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TRƯỜNG MẦM NON NGUYỆT QUẾ</a:t>
            </a:r>
            <a:endParaRPr kumimoji="0" lang="en-US" sz="20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sp>
        <p:nvSpPr>
          <p:cNvPr id="10" name="Rectangle 9"/>
          <p:cNvSpPr/>
          <p:nvPr/>
        </p:nvSpPr>
        <p:spPr>
          <a:xfrm>
            <a:off x="380295" y="1812178"/>
            <a:ext cx="11449272" cy="70788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000" b="1"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BÀI THUYẾT TRÌNH</a:t>
            </a:r>
            <a:br>
              <a:rPr kumimoji="0" lang="en-US" altLang="en-US" sz="2000" b="1"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br>
            <a:r>
              <a:rPr kumimoji="0" lang="en-US" altLang="en-US" sz="2000" b="1"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BIỆN PHÁP NÂNG CAO CHẤT LƯỢNG CHĂM SÓC VÀ GIÁO DỤC TRẺ</a:t>
            </a:r>
            <a:endParaRPr kumimoji="0" lang="en-US" sz="2000" b="0" i="0" u="none" strike="noStrike" kern="1200" cap="none" spc="0" normalizeH="0" baseline="0" noProof="0" dirty="0">
              <a:ln>
                <a:noFill/>
              </a:ln>
              <a:solidFill>
                <a:srgbClr val="002060"/>
              </a:solidFill>
              <a:effectLst/>
              <a:uLnTx/>
              <a:uFillTx/>
              <a:latin typeface="Calibri"/>
              <a:ea typeface="+mn-ea"/>
            </a:endParaRPr>
          </a:p>
        </p:txBody>
      </p:sp>
      <p:pic>
        <p:nvPicPr>
          <p:cNvPr id="17" name="Picture 16">
            <a:extLst>
              <a:ext uri="{FF2B5EF4-FFF2-40B4-BE49-F238E27FC236}">
                <a16:creationId xmlns="" xmlns:a16="http://schemas.microsoft.com/office/drawing/2014/main" id="{92024F54-14DE-2F81-A0EC-480CCADDEA1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417194" y="835457"/>
            <a:ext cx="1119931" cy="951700"/>
          </a:xfrm>
          <a:prstGeom prst="rect">
            <a:avLst/>
          </a:prstGeom>
        </p:spPr>
      </p:pic>
      <p:sp>
        <p:nvSpPr>
          <p:cNvPr id="18" name="Rectangle 17"/>
          <p:cNvSpPr/>
          <p:nvPr/>
        </p:nvSpPr>
        <p:spPr>
          <a:xfrm>
            <a:off x="4789581" y="3536351"/>
            <a:ext cx="4629792" cy="2031325"/>
          </a:xfrm>
          <a:prstGeom prst="rect">
            <a:avLst/>
          </a:prstGeom>
        </p:spPr>
        <p:txBody>
          <a:bodyPr wrap="square">
            <a:spAutoFit/>
          </a:bodyPr>
          <a:lstStyle/>
          <a:p>
            <a:pPr>
              <a:lnSpc>
                <a:spcPct val="150000"/>
              </a:lnSpc>
              <a:spcAft>
                <a:spcPts val="0"/>
              </a:spcAft>
            </a:pPr>
            <a:r>
              <a:rPr lang="vi-VN" sz="1400" b="1" dirty="0">
                <a:solidFill>
                  <a:srgbClr val="0070C0"/>
                </a:solidFill>
                <a:latin typeface="Times New Roman" panose="02020603050405020304" pitchFamily="18" charset="0"/>
              </a:rPr>
              <a:t>      </a:t>
            </a:r>
            <a:r>
              <a:rPr lang="vi-VN" sz="1400" b="1" dirty="0">
                <a:latin typeface="Times New Roman" panose="02020603050405020304" pitchFamily="18" charset="0"/>
              </a:rPr>
              <a:t>L</a:t>
            </a:r>
            <a:r>
              <a:rPr lang="en-US" sz="1400" b="1" dirty="0" err="1">
                <a:latin typeface="Times New Roman" panose="02020603050405020304" pitchFamily="18" charset="0"/>
              </a:rPr>
              <a:t>ĩnh</a:t>
            </a:r>
            <a:r>
              <a:rPr lang="en-US" sz="1400" b="1" dirty="0">
                <a:latin typeface="Times New Roman" panose="02020603050405020304" pitchFamily="18" charset="0"/>
              </a:rPr>
              <a:t> </a:t>
            </a:r>
            <a:r>
              <a:rPr lang="en-US" sz="1400" b="1" dirty="0" err="1">
                <a:latin typeface="Times New Roman" panose="02020603050405020304" pitchFamily="18" charset="0"/>
              </a:rPr>
              <a:t>vực</a:t>
            </a:r>
            <a:r>
              <a:rPr lang="en-US" sz="1400" b="1" dirty="0">
                <a:latin typeface="Times New Roman" panose="02020603050405020304" pitchFamily="18" charset="0"/>
              </a:rPr>
              <a:t>/</a:t>
            </a:r>
            <a:r>
              <a:rPr lang="en-US" sz="1400" b="1" dirty="0" err="1">
                <a:latin typeface="Times New Roman" panose="02020603050405020304" pitchFamily="18" charset="0"/>
              </a:rPr>
              <a:t>môn</a:t>
            </a:r>
            <a:r>
              <a:rPr lang="en-US" sz="1400" b="1" dirty="0">
                <a:latin typeface="Times New Roman" panose="02020603050405020304" pitchFamily="18" charset="0"/>
              </a:rPr>
              <a:t>: </a:t>
            </a:r>
            <a:r>
              <a:rPr lang="en-US" sz="1400" b="1" dirty="0" err="1">
                <a:latin typeface="Times New Roman" panose="02020603050405020304" pitchFamily="18" charset="0"/>
              </a:rPr>
              <a:t>Giáo</a:t>
            </a:r>
            <a:r>
              <a:rPr lang="en-US" sz="1400" b="1" dirty="0">
                <a:latin typeface="Times New Roman" panose="02020603050405020304" pitchFamily="18" charset="0"/>
              </a:rPr>
              <a:t> </a:t>
            </a:r>
            <a:r>
              <a:rPr lang="en-US" sz="1400" b="1" dirty="0" err="1">
                <a:latin typeface="Times New Roman" panose="02020603050405020304" pitchFamily="18" charset="0"/>
              </a:rPr>
              <a:t>dục</a:t>
            </a:r>
            <a:r>
              <a:rPr lang="en-US" sz="1400" b="1" dirty="0">
                <a:latin typeface="Times New Roman" panose="02020603050405020304" pitchFamily="18" charset="0"/>
              </a:rPr>
              <a:t> </a:t>
            </a:r>
            <a:r>
              <a:rPr lang="en-US" sz="1400" b="1" dirty="0" err="1">
                <a:latin typeface="Times New Roman" panose="02020603050405020304" pitchFamily="18" charset="0"/>
              </a:rPr>
              <a:t>mẫu</a:t>
            </a:r>
            <a:r>
              <a:rPr lang="en-US" sz="1400" b="1" dirty="0">
                <a:latin typeface="Times New Roman" panose="02020603050405020304" pitchFamily="18" charset="0"/>
              </a:rPr>
              <a:t> </a:t>
            </a:r>
            <a:r>
              <a:rPr lang="en-US" sz="1400" b="1" dirty="0" err="1">
                <a:latin typeface="Times New Roman" panose="02020603050405020304" pitchFamily="18" charset="0"/>
              </a:rPr>
              <a:t>giáo</a:t>
            </a:r>
            <a:endParaRPr lang="en-SG" sz="1050" b="1" dirty="0">
              <a:effectLst/>
              <a:latin typeface="Times New Roman" panose="02020603050405020304" pitchFamily="18" charset="0"/>
              <a:ea typeface="Times New Roman" panose="02020603050405020304" pitchFamily="18" charset="0"/>
            </a:endParaRPr>
          </a:p>
          <a:p>
            <a:pPr>
              <a:lnSpc>
                <a:spcPct val="150000"/>
              </a:lnSpc>
              <a:spcAft>
                <a:spcPts val="0"/>
              </a:spcAft>
            </a:pPr>
            <a:r>
              <a:rPr lang="en-US" sz="1400" b="1" dirty="0">
                <a:latin typeface="Times New Roman" panose="02020603050405020304" pitchFamily="18" charset="0"/>
              </a:rPr>
              <a:t>      </a:t>
            </a:r>
            <a:r>
              <a:rPr lang="en-US" sz="1400" b="1" dirty="0" err="1">
                <a:latin typeface="Times New Roman" panose="02020603050405020304" pitchFamily="18" charset="0"/>
              </a:rPr>
              <a:t>Cấp</a:t>
            </a:r>
            <a:r>
              <a:rPr lang="en-US" sz="1400" b="1" dirty="0">
                <a:latin typeface="Times New Roman" panose="02020603050405020304" pitchFamily="18" charset="0"/>
              </a:rPr>
              <a:t> </a:t>
            </a:r>
            <a:r>
              <a:rPr lang="en-US" sz="1400" b="1" dirty="0" err="1">
                <a:latin typeface="Times New Roman" panose="02020603050405020304" pitchFamily="18" charset="0"/>
              </a:rPr>
              <a:t>học</a:t>
            </a:r>
            <a:r>
              <a:rPr lang="en-US" sz="1400" b="1" dirty="0">
                <a:latin typeface="Times New Roman" panose="02020603050405020304" pitchFamily="18" charset="0"/>
              </a:rPr>
              <a:t>: </a:t>
            </a:r>
            <a:r>
              <a:rPr lang="en-US" sz="1400" b="1" dirty="0" err="1">
                <a:latin typeface="Times New Roman" panose="02020603050405020304" pitchFamily="18" charset="0"/>
              </a:rPr>
              <a:t>Mầm</a:t>
            </a:r>
            <a:r>
              <a:rPr lang="en-US" sz="1400" b="1" dirty="0">
                <a:latin typeface="Times New Roman" panose="02020603050405020304" pitchFamily="18" charset="0"/>
              </a:rPr>
              <a:t> non</a:t>
            </a:r>
            <a:endParaRPr lang="en-SG" sz="1050" b="1" dirty="0">
              <a:effectLst/>
              <a:latin typeface="Times New Roman" panose="02020603050405020304" pitchFamily="18" charset="0"/>
              <a:ea typeface="Times New Roman" panose="02020603050405020304" pitchFamily="18" charset="0"/>
            </a:endParaRPr>
          </a:p>
          <a:p>
            <a:pPr>
              <a:lnSpc>
                <a:spcPct val="150000"/>
              </a:lnSpc>
              <a:spcAft>
                <a:spcPts val="0"/>
              </a:spcAft>
            </a:pPr>
            <a:r>
              <a:rPr lang="en-US" sz="1400" b="1" dirty="0">
                <a:latin typeface="Times New Roman" panose="02020603050405020304" pitchFamily="18" charset="0"/>
              </a:rPr>
              <a:t>      </a:t>
            </a:r>
            <a:r>
              <a:rPr lang="en-US" sz="1400" b="1" dirty="0" err="1">
                <a:latin typeface="Times New Roman" panose="02020603050405020304" pitchFamily="18" charset="0"/>
              </a:rPr>
              <a:t>Họ</a:t>
            </a:r>
            <a:r>
              <a:rPr lang="en-US" sz="1400" b="1" dirty="0">
                <a:latin typeface="Times New Roman" panose="02020603050405020304" pitchFamily="18" charset="0"/>
              </a:rPr>
              <a:t> </a:t>
            </a:r>
            <a:r>
              <a:rPr lang="en-US" sz="1400" b="1" dirty="0" err="1">
                <a:latin typeface="Times New Roman" panose="02020603050405020304" pitchFamily="18" charset="0"/>
              </a:rPr>
              <a:t>và</a:t>
            </a:r>
            <a:r>
              <a:rPr lang="en-US" sz="1400" b="1" dirty="0">
                <a:latin typeface="Times New Roman" panose="02020603050405020304" pitchFamily="18" charset="0"/>
              </a:rPr>
              <a:t> </a:t>
            </a:r>
            <a:r>
              <a:rPr lang="en-US" sz="1400" b="1" dirty="0" err="1">
                <a:latin typeface="Times New Roman" panose="02020603050405020304" pitchFamily="18" charset="0"/>
              </a:rPr>
              <a:t>tên</a:t>
            </a:r>
            <a:r>
              <a:rPr lang="en-US" sz="1400" b="1" dirty="0">
                <a:latin typeface="Times New Roman" panose="02020603050405020304" pitchFamily="18" charset="0"/>
              </a:rPr>
              <a:t> </a:t>
            </a:r>
            <a:r>
              <a:rPr lang="en-US" sz="1400" b="1" dirty="0" err="1">
                <a:latin typeface="Times New Roman" panose="02020603050405020304" pitchFamily="18" charset="0"/>
              </a:rPr>
              <a:t>tác</a:t>
            </a:r>
            <a:r>
              <a:rPr lang="en-US" sz="1400" b="1" dirty="0">
                <a:latin typeface="Times New Roman" panose="02020603050405020304" pitchFamily="18" charset="0"/>
              </a:rPr>
              <a:t> </a:t>
            </a:r>
            <a:r>
              <a:rPr lang="en-US" sz="1400" b="1" dirty="0" err="1">
                <a:latin typeface="Times New Roman" panose="02020603050405020304" pitchFamily="18" charset="0"/>
              </a:rPr>
              <a:t>giả</a:t>
            </a:r>
            <a:r>
              <a:rPr lang="en-US" sz="1400" b="1" dirty="0">
                <a:latin typeface="Times New Roman" panose="02020603050405020304" pitchFamily="18" charset="0"/>
              </a:rPr>
              <a:t>: </a:t>
            </a:r>
            <a:r>
              <a:rPr lang="en-US" sz="1400" b="1" dirty="0" err="1">
                <a:latin typeface="Times New Roman" panose="02020603050405020304" pitchFamily="18" charset="0"/>
              </a:rPr>
              <a:t>Nguyễn</a:t>
            </a:r>
            <a:r>
              <a:rPr lang="en-US" sz="1400" b="1" dirty="0">
                <a:latin typeface="Times New Roman" panose="02020603050405020304" pitchFamily="18" charset="0"/>
              </a:rPr>
              <a:t> </a:t>
            </a:r>
            <a:r>
              <a:rPr lang="en-US" sz="1400" b="1" dirty="0" smtClean="0">
                <a:latin typeface="Times New Roman" panose="02020603050405020304" pitchFamily="18" charset="0"/>
              </a:rPr>
              <a:t>Lan </a:t>
            </a:r>
            <a:r>
              <a:rPr lang="en-US" sz="1400" b="1" dirty="0" err="1" smtClean="0">
                <a:latin typeface="Times New Roman" panose="02020603050405020304" pitchFamily="18" charset="0"/>
              </a:rPr>
              <a:t>Hương</a:t>
            </a:r>
            <a:endParaRPr lang="en-SG" sz="1050" b="1" dirty="0">
              <a:effectLst/>
              <a:latin typeface="Times New Roman" panose="02020603050405020304" pitchFamily="18" charset="0"/>
              <a:ea typeface="Times New Roman" panose="02020603050405020304" pitchFamily="18" charset="0"/>
            </a:endParaRPr>
          </a:p>
          <a:p>
            <a:pPr>
              <a:lnSpc>
                <a:spcPct val="150000"/>
              </a:lnSpc>
              <a:spcAft>
                <a:spcPts val="0"/>
              </a:spcAft>
            </a:pPr>
            <a:r>
              <a:rPr lang="en-US" sz="1400" b="1" dirty="0">
                <a:latin typeface="Times New Roman" panose="02020603050405020304" pitchFamily="18" charset="0"/>
              </a:rPr>
              <a:t>      </a:t>
            </a:r>
            <a:r>
              <a:rPr lang="en-US" sz="1400" b="1" dirty="0" err="1">
                <a:latin typeface="Times New Roman" panose="02020603050405020304" pitchFamily="18" charset="0"/>
              </a:rPr>
              <a:t>Chức</a:t>
            </a:r>
            <a:r>
              <a:rPr lang="en-US" sz="1400" b="1" dirty="0">
                <a:latin typeface="Times New Roman" panose="02020603050405020304" pitchFamily="18" charset="0"/>
              </a:rPr>
              <a:t> </a:t>
            </a:r>
            <a:r>
              <a:rPr lang="en-US" sz="1400" b="1" dirty="0" err="1">
                <a:latin typeface="Times New Roman" panose="02020603050405020304" pitchFamily="18" charset="0"/>
              </a:rPr>
              <a:t>vụ</a:t>
            </a:r>
            <a:r>
              <a:rPr lang="en-US" sz="1400" b="1" dirty="0">
                <a:latin typeface="Times New Roman" panose="02020603050405020304" pitchFamily="18" charset="0"/>
              </a:rPr>
              <a:t>: </a:t>
            </a:r>
            <a:r>
              <a:rPr lang="vi-VN" sz="1400" b="1" dirty="0">
                <a:latin typeface="Times New Roman" panose="02020603050405020304" pitchFamily="18" charset="0"/>
              </a:rPr>
              <a:t>Giáo viên </a:t>
            </a:r>
            <a:endParaRPr lang="en-US" sz="1400" b="1" dirty="0">
              <a:latin typeface="Times New Roman" panose="02020603050405020304" pitchFamily="18" charset="0"/>
            </a:endParaRPr>
          </a:p>
          <a:p>
            <a:pPr>
              <a:lnSpc>
                <a:spcPct val="150000"/>
              </a:lnSpc>
              <a:spcAft>
                <a:spcPts val="0"/>
              </a:spcAft>
            </a:pPr>
            <a:r>
              <a:rPr lang="en-US" sz="1400" b="1" dirty="0">
                <a:latin typeface="Times New Roman" panose="02020603050405020304" pitchFamily="18" charset="0"/>
              </a:rPr>
              <a:t>      </a:t>
            </a:r>
            <a:r>
              <a:rPr lang="en-US" sz="1400" b="1" dirty="0" err="1">
                <a:latin typeface="Times New Roman" panose="02020603050405020304" pitchFamily="18" charset="0"/>
              </a:rPr>
              <a:t>Đơn</a:t>
            </a:r>
            <a:r>
              <a:rPr lang="en-US" sz="1400" b="1" dirty="0">
                <a:latin typeface="Times New Roman" panose="02020603050405020304" pitchFamily="18" charset="0"/>
              </a:rPr>
              <a:t> </a:t>
            </a:r>
            <a:r>
              <a:rPr lang="en-US" sz="1400" b="1" dirty="0" err="1">
                <a:latin typeface="Times New Roman" panose="02020603050405020304" pitchFamily="18" charset="0"/>
              </a:rPr>
              <a:t>vị</a:t>
            </a:r>
            <a:r>
              <a:rPr lang="en-US" sz="1400" b="1" dirty="0">
                <a:latin typeface="Times New Roman" panose="02020603050405020304" pitchFamily="18" charset="0"/>
              </a:rPr>
              <a:t> </a:t>
            </a:r>
            <a:r>
              <a:rPr lang="en-US" sz="1400" b="1" dirty="0" err="1">
                <a:latin typeface="Times New Roman" panose="02020603050405020304" pitchFamily="18" charset="0"/>
              </a:rPr>
              <a:t>công</a:t>
            </a:r>
            <a:r>
              <a:rPr lang="en-US" sz="1400" b="1" dirty="0">
                <a:latin typeface="Times New Roman" panose="02020603050405020304" pitchFamily="18" charset="0"/>
              </a:rPr>
              <a:t> </a:t>
            </a:r>
            <a:r>
              <a:rPr lang="en-US" sz="1400" b="1" dirty="0" err="1">
                <a:latin typeface="Times New Roman" panose="02020603050405020304" pitchFamily="18" charset="0"/>
              </a:rPr>
              <a:t>tác</a:t>
            </a:r>
            <a:r>
              <a:rPr lang="en-US" sz="1400" b="1" dirty="0">
                <a:latin typeface="Times New Roman" panose="02020603050405020304" pitchFamily="18" charset="0"/>
              </a:rPr>
              <a:t>: </a:t>
            </a:r>
            <a:r>
              <a:rPr lang="en-US" sz="1400" b="1" dirty="0" err="1">
                <a:latin typeface="Times New Roman" panose="02020603050405020304" pitchFamily="18" charset="0"/>
              </a:rPr>
              <a:t>Trường</a:t>
            </a:r>
            <a:r>
              <a:rPr lang="en-US" sz="1400" b="1" dirty="0">
                <a:latin typeface="Times New Roman" panose="02020603050405020304" pitchFamily="18" charset="0"/>
              </a:rPr>
              <a:t> </a:t>
            </a:r>
            <a:r>
              <a:rPr lang="en-US" sz="1400" b="1" dirty="0" err="1">
                <a:latin typeface="Times New Roman" panose="02020603050405020304" pitchFamily="18" charset="0"/>
              </a:rPr>
              <a:t>mầm</a:t>
            </a:r>
            <a:r>
              <a:rPr lang="en-US" sz="1400" b="1" dirty="0">
                <a:latin typeface="Times New Roman" panose="02020603050405020304" pitchFamily="18" charset="0"/>
              </a:rPr>
              <a:t> non </a:t>
            </a:r>
            <a:r>
              <a:rPr lang="en-US" sz="1400" b="1" dirty="0" err="1" smtClean="0">
                <a:latin typeface="Times New Roman" panose="02020603050405020304" pitchFamily="18" charset="0"/>
              </a:rPr>
              <a:t>Nguyệt</a:t>
            </a:r>
            <a:r>
              <a:rPr lang="en-US" sz="1400" b="1" dirty="0" smtClean="0">
                <a:latin typeface="Times New Roman" panose="02020603050405020304" pitchFamily="18" charset="0"/>
              </a:rPr>
              <a:t> </a:t>
            </a:r>
            <a:r>
              <a:rPr lang="en-US" sz="1400" b="1" dirty="0" err="1" smtClean="0">
                <a:latin typeface="Times New Roman" panose="02020603050405020304" pitchFamily="18" charset="0"/>
              </a:rPr>
              <a:t>Quế</a:t>
            </a:r>
            <a:endParaRPr lang="en-US" sz="1050" b="1" dirty="0">
              <a:latin typeface="Times New Roman" panose="02020603050405020304" pitchFamily="18" charset="0"/>
            </a:endParaRPr>
          </a:p>
          <a:p>
            <a:pPr>
              <a:lnSpc>
                <a:spcPct val="150000"/>
              </a:lnSpc>
              <a:spcAft>
                <a:spcPts val="0"/>
              </a:spcAft>
            </a:pPr>
            <a:r>
              <a:rPr lang="en-US" sz="1050" b="1" dirty="0">
                <a:latin typeface="Times New Roman" panose="02020603050405020304" pitchFamily="18" charset="0"/>
              </a:rPr>
              <a:t>                                              </a:t>
            </a:r>
            <a:r>
              <a:rPr lang="en-US" sz="1400" b="1" dirty="0">
                <a:latin typeface="Times New Roman" panose="02020603050405020304" pitchFamily="18" charset="0"/>
              </a:rPr>
              <a:t> </a:t>
            </a:r>
            <a:r>
              <a:rPr lang="en-US" sz="1400" b="1" dirty="0" err="1">
                <a:latin typeface="Times New Roman" panose="02020603050405020304" pitchFamily="18" charset="0"/>
              </a:rPr>
              <a:t>Quận</a:t>
            </a:r>
            <a:r>
              <a:rPr lang="en-US" sz="1400" b="1" dirty="0">
                <a:latin typeface="Times New Roman" panose="02020603050405020304" pitchFamily="18" charset="0"/>
              </a:rPr>
              <a:t> Long </a:t>
            </a:r>
            <a:r>
              <a:rPr lang="en-US" sz="1400" b="1" dirty="0" err="1">
                <a:latin typeface="Times New Roman" panose="02020603050405020304" pitchFamily="18" charset="0"/>
              </a:rPr>
              <a:t>Biên</a:t>
            </a:r>
            <a:r>
              <a:rPr lang="en-US" sz="1400" b="1" dirty="0">
                <a:latin typeface="Times New Roman" panose="02020603050405020304" pitchFamily="18" charset="0"/>
              </a:rPr>
              <a:t> – </a:t>
            </a:r>
            <a:r>
              <a:rPr lang="en-US" sz="1400" b="1" dirty="0" err="1">
                <a:latin typeface="Times New Roman" panose="02020603050405020304" pitchFamily="18" charset="0"/>
              </a:rPr>
              <a:t>Hà</a:t>
            </a:r>
            <a:r>
              <a:rPr lang="vi-VN" sz="1400" b="1" dirty="0">
                <a:latin typeface="Times New Roman" panose="02020603050405020304" pitchFamily="18" charset="0"/>
              </a:rPr>
              <a:t> Nội</a:t>
            </a:r>
            <a:r>
              <a:rPr lang="en-US" sz="1400" b="1" dirty="0">
                <a:latin typeface="Times New Roman" panose="02020603050405020304" pitchFamily="18" charset="0"/>
              </a:rPr>
              <a:t> </a:t>
            </a:r>
            <a:endParaRPr lang="en-SG" sz="1400" b="1" dirty="0">
              <a:effectLst/>
              <a:latin typeface="Times New Roman" panose="02020603050405020304" pitchFamily="18" charset="0"/>
              <a:ea typeface="Times New Roman" panose="02020603050405020304" pitchFamily="18" charset="0"/>
            </a:endParaRPr>
          </a:p>
        </p:txBody>
      </p:sp>
      <p:sp>
        <p:nvSpPr>
          <p:cNvPr id="11" name="TextBox 10"/>
          <p:cNvSpPr txBox="1"/>
          <p:nvPr/>
        </p:nvSpPr>
        <p:spPr>
          <a:xfrm>
            <a:off x="942409" y="2516029"/>
            <a:ext cx="10069503" cy="923330"/>
          </a:xfrm>
          <a:prstGeom prst="rect">
            <a:avLst/>
          </a:prstGeom>
          <a:noFill/>
        </p:spPr>
        <p:txBody>
          <a:bodyPr wrap="square" rtlCol="0">
            <a:spAutoFit/>
          </a:bodyPr>
          <a:lstStyle/>
          <a:p>
            <a:pPr lvl="0" algn="ctr">
              <a:spcBef>
                <a:spcPts val="240"/>
              </a:spcBef>
              <a:spcAft>
                <a:spcPts val="240"/>
              </a:spcAft>
            </a:pP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rPr>
              <a:t>Đề</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rPr>
              <a:t>tài</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rPr>
              <a:t>:</a:t>
            </a:r>
            <a:r>
              <a:rPr kumimoji="0" lang="en-US" sz="28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 </a:t>
            </a:r>
            <a:r>
              <a:rPr lang="en-US" sz="2600" b="1" i="1" dirty="0" smtClean="0">
                <a:solidFill>
                  <a:srgbClr val="FF0000"/>
                </a:solidFill>
                <a:latin typeface="Times New Roman" panose="02020603050405020304" pitchFamily="18" charset="0"/>
                <a:cs typeface="Times New Roman" panose="02020603050405020304" pitchFamily="18" charset="0"/>
              </a:rPr>
              <a:t>“</a:t>
            </a:r>
            <a:r>
              <a:rPr lang="en-US" sz="2600" b="1" i="1" dirty="0" err="1" smtClean="0">
                <a:solidFill>
                  <a:srgbClr val="FF0000"/>
                </a:solidFill>
                <a:latin typeface="Times New Roman" panose="02020603050405020304" pitchFamily="18" charset="0"/>
                <a:cs typeface="Times New Roman" panose="02020603050405020304" pitchFamily="18" charset="0"/>
              </a:rPr>
              <a:t>Một</a:t>
            </a:r>
            <a:r>
              <a:rPr lang="en-US" sz="2600" b="1" i="1" dirty="0" smtClean="0">
                <a:solidFill>
                  <a:srgbClr val="FF0000"/>
                </a:solidFill>
                <a:latin typeface="Times New Roman" panose="02020603050405020304" pitchFamily="18" charset="0"/>
                <a:cs typeface="Times New Roman" panose="02020603050405020304" pitchFamily="18" charset="0"/>
              </a:rPr>
              <a:t> </a:t>
            </a:r>
            <a:r>
              <a:rPr lang="en-US" sz="2600" b="1" i="1" dirty="0" err="1" smtClean="0">
                <a:solidFill>
                  <a:srgbClr val="FF0000"/>
                </a:solidFill>
                <a:latin typeface="Times New Roman" panose="02020603050405020304" pitchFamily="18" charset="0"/>
                <a:cs typeface="Times New Roman" panose="02020603050405020304" pitchFamily="18" charset="0"/>
              </a:rPr>
              <a:t>số</a:t>
            </a:r>
            <a:r>
              <a:rPr lang="en-US" sz="2600" b="1" i="1" dirty="0" smtClean="0">
                <a:solidFill>
                  <a:srgbClr val="FF0000"/>
                </a:solidFill>
                <a:latin typeface="Times New Roman" panose="02020603050405020304" pitchFamily="18" charset="0"/>
                <a:cs typeface="Times New Roman" panose="02020603050405020304" pitchFamily="18" charset="0"/>
              </a:rPr>
              <a:t> </a:t>
            </a:r>
            <a:r>
              <a:rPr lang="en-US" sz="2600" b="1" i="1" dirty="0" err="1" smtClean="0">
                <a:solidFill>
                  <a:srgbClr val="FF0000"/>
                </a:solidFill>
                <a:latin typeface="Times New Roman" panose="02020603050405020304" pitchFamily="18" charset="0"/>
                <a:cs typeface="Times New Roman" panose="02020603050405020304" pitchFamily="18" charset="0"/>
              </a:rPr>
              <a:t>biện</a:t>
            </a:r>
            <a:r>
              <a:rPr lang="en-US" sz="2600" b="1" i="1" dirty="0" smtClean="0">
                <a:solidFill>
                  <a:srgbClr val="FF0000"/>
                </a:solidFill>
                <a:latin typeface="Times New Roman" panose="02020603050405020304" pitchFamily="18" charset="0"/>
                <a:cs typeface="Times New Roman" panose="02020603050405020304" pitchFamily="18" charset="0"/>
              </a:rPr>
              <a:t> </a:t>
            </a:r>
            <a:r>
              <a:rPr lang="en-US" sz="2600" b="1" i="1" dirty="0" err="1" smtClean="0">
                <a:solidFill>
                  <a:srgbClr val="FF0000"/>
                </a:solidFill>
                <a:latin typeface="Times New Roman" panose="02020603050405020304" pitchFamily="18" charset="0"/>
                <a:cs typeface="Times New Roman" panose="02020603050405020304" pitchFamily="18" charset="0"/>
              </a:rPr>
              <a:t>pháp</a:t>
            </a:r>
            <a:r>
              <a:rPr lang="en-US" sz="2600" b="1" i="1" dirty="0" smtClean="0">
                <a:solidFill>
                  <a:srgbClr val="FF0000"/>
                </a:solidFill>
                <a:latin typeface="Times New Roman" panose="02020603050405020304" pitchFamily="18" charset="0"/>
                <a:cs typeface="Times New Roman" panose="02020603050405020304" pitchFamily="18" charset="0"/>
              </a:rPr>
              <a:t> </a:t>
            </a:r>
            <a:r>
              <a:rPr lang="en-US" sz="2600" b="1" i="1" dirty="0" err="1" smtClean="0">
                <a:solidFill>
                  <a:srgbClr val="FF0000"/>
                </a:solidFill>
                <a:latin typeface="Times New Roman" panose="02020603050405020304" pitchFamily="18" charset="0"/>
                <a:cs typeface="Times New Roman" panose="02020603050405020304" pitchFamily="18" charset="0"/>
              </a:rPr>
              <a:t>giúp</a:t>
            </a:r>
            <a:r>
              <a:rPr lang="en-US" sz="2600" b="1" i="1" dirty="0" smtClean="0">
                <a:solidFill>
                  <a:srgbClr val="FF0000"/>
                </a:solidFill>
                <a:latin typeface="Times New Roman" panose="02020603050405020304" pitchFamily="18" charset="0"/>
                <a:cs typeface="Times New Roman" panose="02020603050405020304" pitchFamily="18" charset="0"/>
              </a:rPr>
              <a:t> </a:t>
            </a:r>
            <a:r>
              <a:rPr lang="en-US" sz="2600" b="1" i="1" dirty="0" err="1" smtClean="0">
                <a:solidFill>
                  <a:srgbClr val="FF0000"/>
                </a:solidFill>
                <a:latin typeface="Times New Roman" panose="02020603050405020304" pitchFamily="18" charset="0"/>
                <a:cs typeface="Times New Roman" panose="02020603050405020304" pitchFamily="18" charset="0"/>
              </a:rPr>
              <a:t>trẻ</a:t>
            </a:r>
            <a:r>
              <a:rPr lang="en-US" sz="2600" b="1" i="1" dirty="0" smtClean="0">
                <a:solidFill>
                  <a:srgbClr val="FF0000"/>
                </a:solidFill>
                <a:latin typeface="Times New Roman" panose="02020603050405020304" pitchFamily="18" charset="0"/>
                <a:cs typeface="Times New Roman" panose="02020603050405020304" pitchFamily="18" charset="0"/>
              </a:rPr>
              <a:t> </a:t>
            </a:r>
            <a:r>
              <a:rPr lang="en-US" sz="2600" b="1" i="1" dirty="0" err="1" smtClean="0">
                <a:solidFill>
                  <a:srgbClr val="FF0000"/>
                </a:solidFill>
                <a:latin typeface="Times New Roman" panose="02020603050405020304" pitchFamily="18" charset="0"/>
                <a:cs typeface="Times New Roman" panose="02020603050405020304" pitchFamily="18" charset="0"/>
              </a:rPr>
              <a:t>mẫu</a:t>
            </a:r>
            <a:r>
              <a:rPr lang="en-US" sz="2600" b="1" i="1" dirty="0" smtClean="0">
                <a:solidFill>
                  <a:srgbClr val="FF0000"/>
                </a:solidFill>
                <a:latin typeface="Times New Roman" panose="02020603050405020304" pitchFamily="18" charset="0"/>
                <a:cs typeface="Times New Roman" panose="02020603050405020304" pitchFamily="18" charset="0"/>
              </a:rPr>
              <a:t> </a:t>
            </a:r>
            <a:r>
              <a:rPr lang="en-US" sz="2600" b="1" i="1" dirty="0" err="1" smtClean="0">
                <a:solidFill>
                  <a:srgbClr val="FF0000"/>
                </a:solidFill>
                <a:latin typeface="Times New Roman" panose="02020603050405020304" pitchFamily="18" charset="0"/>
                <a:cs typeface="Times New Roman" panose="02020603050405020304" pitchFamily="18" charset="0"/>
              </a:rPr>
              <a:t>giáo</a:t>
            </a:r>
            <a:r>
              <a:rPr lang="en-US" sz="2600" b="1" i="1" dirty="0" smtClean="0">
                <a:solidFill>
                  <a:srgbClr val="FF0000"/>
                </a:solidFill>
                <a:latin typeface="Times New Roman" panose="02020603050405020304" pitchFamily="18" charset="0"/>
                <a:cs typeface="Times New Roman" panose="02020603050405020304" pitchFamily="18" charset="0"/>
              </a:rPr>
              <a:t> 4-5 </a:t>
            </a:r>
            <a:r>
              <a:rPr lang="en-US" sz="2600" b="1" i="1" dirty="0" err="1" smtClean="0">
                <a:solidFill>
                  <a:srgbClr val="FF0000"/>
                </a:solidFill>
                <a:latin typeface="Times New Roman" panose="02020603050405020304" pitchFamily="18" charset="0"/>
                <a:cs typeface="Times New Roman" panose="02020603050405020304" pitchFamily="18" charset="0"/>
              </a:rPr>
              <a:t>tuổi</a:t>
            </a:r>
            <a:r>
              <a:rPr lang="en-US" sz="2600" b="1" i="1" dirty="0" smtClean="0">
                <a:solidFill>
                  <a:srgbClr val="FF0000"/>
                </a:solidFill>
                <a:latin typeface="Times New Roman" panose="02020603050405020304" pitchFamily="18" charset="0"/>
                <a:cs typeface="Times New Roman" panose="02020603050405020304" pitchFamily="18" charset="0"/>
              </a:rPr>
              <a:t> </a:t>
            </a:r>
            <a:r>
              <a:rPr lang="en-US" sz="2600" b="1" i="1" dirty="0" err="1" smtClean="0">
                <a:solidFill>
                  <a:srgbClr val="FF0000"/>
                </a:solidFill>
                <a:latin typeface="Times New Roman" panose="02020603050405020304" pitchFamily="18" charset="0"/>
                <a:cs typeface="Times New Roman" panose="02020603050405020304" pitchFamily="18" charset="0"/>
              </a:rPr>
              <a:t>ăn</a:t>
            </a:r>
            <a:r>
              <a:rPr lang="en-US" sz="2600" b="1" i="1" dirty="0" smtClean="0">
                <a:solidFill>
                  <a:srgbClr val="FF0000"/>
                </a:solidFill>
                <a:latin typeface="Times New Roman" panose="02020603050405020304" pitchFamily="18" charset="0"/>
                <a:cs typeface="Times New Roman" panose="02020603050405020304" pitchFamily="18" charset="0"/>
              </a:rPr>
              <a:t> </a:t>
            </a:r>
            <a:r>
              <a:rPr lang="en-US" sz="2600" b="1" i="1" dirty="0" err="1" smtClean="0">
                <a:solidFill>
                  <a:srgbClr val="FF0000"/>
                </a:solidFill>
                <a:latin typeface="Times New Roman" panose="02020603050405020304" pitchFamily="18" charset="0"/>
                <a:cs typeface="Times New Roman" panose="02020603050405020304" pitchFamily="18" charset="0"/>
              </a:rPr>
              <a:t>ngon</a:t>
            </a:r>
            <a:r>
              <a:rPr lang="en-US" sz="2600" b="1" i="1" dirty="0" smtClean="0">
                <a:solidFill>
                  <a:srgbClr val="FF0000"/>
                </a:solidFill>
                <a:latin typeface="Times New Roman" panose="02020603050405020304" pitchFamily="18" charset="0"/>
                <a:cs typeface="Times New Roman" panose="02020603050405020304" pitchFamily="18" charset="0"/>
              </a:rPr>
              <a:t> </a:t>
            </a:r>
            <a:r>
              <a:rPr lang="en-US" sz="2600" b="1" i="1" dirty="0" err="1" smtClean="0">
                <a:solidFill>
                  <a:srgbClr val="FF0000"/>
                </a:solidFill>
                <a:latin typeface="Times New Roman" panose="02020603050405020304" pitchFamily="18" charset="0"/>
                <a:cs typeface="Times New Roman" panose="02020603050405020304" pitchFamily="18" charset="0"/>
              </a:rPr>
              <a:t>miệng</a:t>
            </a:r>
            <a:r>
              <a:rPr lang="en-US" sz="2600" b="1" i="1" dirty="0" smtClean="0">
                <a:solidFill>
                  <a:srgbClr val="FF0000"/>
                </a:solidFill>
                <a:latin typeface="Times New Roman" panose="02020603050405020304" pitchFamily="18" charset="0"/>
                <a:cs typeface="Times New Roman" panose="02020603050405020304" pitchFamily="18" charset="0"/>
              </a:rPr>
              <a:t>, </a:t>
            </a:r>
            <a:r>
              <a:rPr lang="en-US" sz="2600" b="1" i="1" dirty="0" err="1" smtClean="0">
                <a:solidFill>
                  <a:srgbClr val="FF0000"/>
                </a:solidFill>
                <a:latin typeface="Times New Roman" panose="02020603050405020304" pitchFamily="18" charset="0"/>
                <a:cs typeface="Times New Roman" panose="02020603050405020304" pitchFamily="18" charset="0"/>
              </a:rPr>
              <a:t>ăn</a:t>
            </a:r>
            <a:r>
              <a:rPr lang="en-US" sz="2600" b="1" i="1" dirty="0" smtClean="0">
                <a:solidFill>
                  <a:srgbClr val="FF0000"/>
                </a:solidFill>
                <a:latin typeface="Times New Roman" panose="02020603050405020304" pitchFamily="18" charset="0"/>
                <a:cs typeface="Times New Roman" panose="02020603050405020304" pitchFamily="18" charset="0"/>
              </a:rPr>
              <a:t> </a:t>
            </a:r>
            <a:r>
              <a:rPr lang="en-US" sz="2600" b="1" i="1" dirty="0" err="1" smtClean="0">
                <a:solidFill>
                  <a:srgbClr val="FF0000"/>
                </a:solidFill>
                <a:latin typeface="Times New Roman" panose="02020603050405020304" pitchFamily="18" charset="0"/>
                <a:cs typeface="Times New Roman" panose="02020603050405020304" pitchFamily="18" charset="0"/>
              </a:rPr>
              <a:t>hết</a:t>
            </a:r>
            <a:r>
              <a:rPr lang="en-US" sz="2600" b="1" i="1" dirty="0" smtClean="0">
                <a:solidFill>
                  <a:srgbClr val="FF0000"/>
                </a:solidFill>
                <a:latin typeface="Times New Roman" panose="02020603050405020304" pitchFamily="18" charset="0"/>
                <a:cs typeface="Times New Roman" panose="02020603050405020304" pitchFamily="18" charset="0"/>
              </a:rPr>
              <a:t> </a:t>
            </a:r>
            <a:r>
              <a:rPr lang="en-US" sz="2600" b="1" i="1" dirty="0" err="1" smtClean="0">
                <a:solidFill>
                  <a:srgbClr val="FF0000"/>
                </a:solidFill>
                <a:latin typeface="Times New Roman" panose="02020603050405020304" pitchFamily="18" charset="0"/>
                <a:cs typeface="Times New Roman" panose="02020603050405020304" pitchFamily="18" charset="0"/>
              </a:rPr>
              <a:t>xuất</a:t>
            </a:r>
            <a:r>
              <a:rPr lang="en-US" sz="2600" b="1" i="1" dirty="0" smtClean="0">
                <a:solidFill>
                  <a:srgbClr val="FF0000"/>
                </a:solidFill>
                <a:latin typeface="Times New Roman" panose="02020603050405020304" pitchFamily="18" charset="0"/>
                <a:cs typeface="Times New Roman" panose="02020603050405020304" pitchFamily="18" charset="0"/>
              </a:rPr>
              <a:t> </a:t>
            </a:r>
            <a:r>
              <a:rPr lang="en-US" sz="2600" b="1" i="1" dirty="0" err="1" smtClean="0">
                <a:solidFill>
                  <a:srgbClr val="FF0000"/>
                </a:solidFill>
                <a:latin typeface="Times New Roman" panose="02020603050405020304" pitchFamily="18" charset="0"/>
                <a:cs typeface="Times New Roman" panose="02020603050405020304" pitchFamily="18" charset="0"/>
              </a:rPr>
              <a:t>trong</a:t>
            </a:r>
            <a:r>
              <a:rPr lang="en-US" sz="2600" b="1" i="1" dirty="0" smtClean="0">
                <a:solidFill>
                  <a:srgbClr val="FF0000"/>
                </a:solidFill>
                <a:latin typeface="Times New Roman" panose="02020603050405020304" pitchFamily="18" charset="0"/>
                <a:cs typeface="Times New Roman" panose="02020603050405020304" pitchFamily="18" charset="0"/>
              </a:rPr>
              <a:t> </a:t>
            </a:r>
            <a:r>
              <a:rPr lang="en-US" sz="2600" b="1" i="1" dirty="0" err="1" smtClean="0">
                <a:solidFill>
                  <a:srgbClr val="FF0000"/>
                </a:solidFill>
                <a:latin typeface="Times New Roman" panose="02020603050405020304" pitchFamily="18" charset="0"/>
                <a:cs typeface="Times New Roman" panose="02020603050405020304" pitchFamily="18" charset="0"/>
              </a:rPr>
              <a:t>bữa</a:t>
            </a:r>
            <a:r>
              <a:rPr lang="en-US" sz="2600" b="1" i="1" dirty="0" smtClean="0">
                <a:solidFill>
                  <a:srgbClr val="FF0000"/>
                </a:solidFill>
                <a:latin typeface="Times New Roman" panose="02020603050405020304" pitchFamily="18" charset="0"/>
                <a:cs typeface="Times New Roman" panose="02020603050405020304" pitchFamily="18" charset="0"/>
              </a:rPr>
              <a:t> </a:t>
            </a:r>
            <a:r>
              <a:rPr lang="en-US" sz="2600" b="1" i="1" dirty="0" err="1" smtClean="0">
                <a:solidFill>
                  <a:srgbClr val="FF0000"/>
                </a:solidFill>
                <a:latin typeface="Times New Roman" panose="02020603050405020304" pitchFamily="18" charset="0"/>
                <a:cs typeface="Times New Roman" panose="02020603050405020304" pitchFamily="18" charset="0"/>
              </a:rPr>
              <a:t>ăn</a:t>
            </a:r>
            <a:r>
              <a:rPr lang="en-US" sz="2600" b="1" i="1" dirty="0" smtClean="0">
                <a:solidFill>
                  <a:srgbClr val="FF0000"/>
                </a:solidFill>
                <a:latin typeface="Times New Roman" panose="02020603050405020304" pitchFamily="18" charset="0"/>
                <a:cs typeface="Times New Roman" panose="02020603050405020304" pitchFamily="18" charset="0"/>
              </a:rPr>
              <a:t> </a:t>
            </a:r>
            <a:r>
              <a:rPr lang="en-US" sz="2600" b="1" i="1" dirty="0" err="1" smtClean="0">
                <a:solidFill>
                  <a:srgbClr val="FF0000"/>
                </a:solidFill>
                <a:latin typeface="Times New Roman" panose="02020603050405020304" pitchFamily="18" charset="0"/>
                <a:cs typeface="Times New Roman" panose="02020603050405020304" pitchFamily="18" charset="0"/>
              </a:rPr>
              <a:t>bán</a:t>
            </a:r>
            <a:r>
              <a:rPr lang="en-US" sz="2600" b="1" i="1" dirty="0" smtClean="0">
                <a:solidFill>
                  <a:srgbClr val="FF0000"/>
                </a:solidFill>
                <a:latin typeface="Times New Roman" panose="02020603050405020304" pitchFamily="18" charset="0"/>
                <a:cs typeface="Times New Roman" panose="02020603050405020304" pitchFamily="18" charset="0"/>
              </a:rPr>
              <a:t> </a:t>
            </a:r>
            <a:r>
              <a:rPr lang="en-US" sz="2600" b="1" i="1" dirty="0" err="1" smtClean="0">
                <a:solidFill>
                  <a:srgbClr val="FF0000"/>
                </a:solidFill>
                <a:latin typeface="Times New Roman" panose="02020603050405020304" pitchFamily="18" charset="0"/>
                <a:cs typeface="Times New Roman" panose="02020603050405020304" pitchFamily="18" charset="0"/>
              </a:rPr>
              <a:t>trú</a:t>
            </a:r>
            <a:r>
              <a:rPr lang="en-US" sz="2600" b="1" i="1" dirty="0">
                <a:solidFill>
                  <a:srgbClr val="FF0000"/>
                </a:solidFill>
                <a:latin typeface="Times New Roman" panose="02020603050405020304" pitchFamily="18" charset="0"/>
                <a:cs typeface="Times New Roman" panose="02020603050405020304" pitchFamily="18" charset="0"/>
              </a:rPr>
              <a:t> </a:t>
            </a:r>
            <a:r>
              <a:rPr lang="en-US" sz="2600" b="1" i="1" dirty="0" err="1" smtClean="0">
                <a:solidFill>
                  <a:srgbClr val="FF0000"/>
                </a:solidFill>
                <a:latin typeface="Times New Roman" panose="02020603050405020304" pitchFamily="18" charset="0"/>
                <a:cs typeface="Times New Roman" panose="02020603050405020304" pitchFamily="18" charset="0"/>
              </a:rPr>
              <a:t>tại</a:t>
            </a:r>
            <a:r>
              <a:rPr lang="en-US" sz="2600" b="1" i="1" dirty="0" smtClean="0">
                <a:solidFill>
                  <a:srgbClr val="FF0000"/>
                </a:solidFill>
                <a:latin typeface="Times New Roman" panose="02020603050405020304" pitchFamily="18" charset="0"/>
                <a:cs typeface="Times New Roman" panose="02020603050405020304" pitchFamily="18" charset="0"/>
              </a:rPr>
              <a:t> </a:t>
            </a:r>
            <a:r>
              <a:rPr lang="en-US" sz="2600" b="1" i="1" dirty="0" err="1" smtClean="0">
                <a:solidFill>
                  <a:srgbClr val="FF0000"/>
                </a:solidFill>
                <a:latin typeface="Times New Roman" panose="02020603050405020304" pitchFamily="18" charset="0"/>
                <a:cs typeface="Times New Roman" panose="02020603050405020304" pitchFamily="18" charset="0"/>
              </a:rPr>
              <a:t>trường</a:t>
            </a:r>
            <a:r>
              <a:rPr lang="en-US" sz="2600" b="1" i="1" dirty="0" smtClean="0">
                <a:solidFill>
                  <a:srgbClr val="FF0000"/>
                </a:solidFill>
                <a:latin typeface="Times New Roman" panose="02020603050405020304" pitchFamily="18" charset="0"/>
                <a:cs typeface="Times New Roman" panose="02020603050405020304" pitchFamily="18" charset="0"/>
              </a:rPr>
              <a:t> </a:t>
            </a:r>
            <a:r>
              <a:rPr lang="en-US" sz="2600" b="1" i="1" dirty="0" err="1" smtClean="0">
                <a:solidFill>
                  <a:srgbClr val="FF0000"/>
                </a:solidFill>
                <a:latin typeface="Times New Roman" panose="02020603050405020304" pitchFamily="18" charset="0"/>
                <a:cs typeface="Times New Roman" panose="02020603050405020304" pitchFamily="18" charset="0"/>
              </a:rPr>
              <a:t>mầm</a:t>
            </a:r>
            <a:r>
              <a:rPr lang="en-US" sz="2600" b="1" i="1" dirty="0" smtClean="0">
                <a:solidFill>
                  <a:srgbClr val="FF0000"/>
                </a:solidFill>
                <a:latin typeface="Times New Roman" panose="02020603050405020304" pitchFamily="18" charset="0"/>
                <a:cs typeface="Times New Roman" panose="02020603050405020304" pitchFamily="18" charset="0"/>
              </a:rPr>
              <a:t> </a:t>
            </a:r>
            <a:r>
              <a:rPr lang="en-US" sz="2600" b="1" i="1" dirty="0">
                <a:solidFill>
                  <a:srgbClr val="FF0000"/>
                </a:solidFill>
                <a:latin typeface="Times New Roman" panose="02020603050405020304" pitchFamily="18" charset="0"/>
                <a:cs typeface="Times New Roman" panose="02020603050405020304" pitchFamily="18" charset="0"/>
              </a:rPr>
              <a:t>non”</a:t>
            </a:r>
            <a:r>
              <a:rPr lang="en-US" sz="2600" b="1" dirty="0">
                <a:solidFill>
                  <a:srgbClr val="FF0000"/>
                </a:solidFill>
                <a:latin typeface="Times New Roman" panose="02020603050405020304" pitchFamily="18" charset="0"/>
                <a:cs typeface="Times New Roman" panose="02020603050405020304" pitchFamily="18" charset="0"/>
              </a:rPr>
              <a:t> </a:t>
            </a:r>
            <a:endParaRPr kumimoji="0" lang="en-US" sz="26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9" name="TextBox 18"/>
          <p:cNvSpPr txBox="1"/>
          <p:nvPr/>
        </p:nvSpPr>
        <p:spPr>
          <a:xfrm>
            <a:off x="5046711" y="5567676"/>
            <a:ext cx="2636157" cy="338554"/>
          </a:xfrm>
          <a:prstGeom prst="rect">
            <a:avLst/>
          </a:prstGeom>
          <a:noFill/>
        </p:spPr>
        <p:txBody>
          <a:bodyPr wrap="square" rtlCol="0">
            <a:spAutoFit/>
          </a:bodyPr>
          <a:lstStyle/>
          <a:p>
            <a:pPr algn="ctr"/>
            <a:r>
              <a:rPr lang="vi-VN" sz="1600" b="1" dirty="0">
                <a:solidFill>
                  <a:srgbClr val="FF0000"/>
                </a:solidFill>
                <a:latin typeface="#9Slide03 Arima Madurai Medium" panose="00000600000000000000" pitchFamily="2" charset="0"/>
                <a:cs typeface="#9Slide03 Arima Madurai Medium" panose="00000600000000000000" pitchFamily="2" charset="0"/>
              </a:rPr>
              <a:t>Năm học 20</a:t>
            </a:r>
            <a:r>
              <a:rPr lang="en-US" sz="1600" b="1" dirty="0" smtClean="0">
                <a:solidFill>
                  <a:srgbClr val="FF0000"/>
                </a:solidFill>
                <a:latin typeface="#9Slide03 Arima Madurai Medium" panose="00000600000000000000" pitchFamily="2" charset="0"/>
                <a:cs typeface="#9Slide03 Arima Madurai Medium" panose="00000600000000000000" pitchFamily="2" charset="0"/>
              </a:rPr>
              <a:t>24</a:t>
            </a:r>
            <a:r>
              <a:rPr lang="vi-VN" sz="1600" b="1" dirty="0" smtClean="0">
                <a:solidFill>
                  <a:srgbClr val="FF0000"/>
                </a:solidFill>
                <a:latin typeface="#9Slide03 Arima Madurai Medium" panose="00000600000000000000" pitchFamily="2" charset="0"/>
                <a:cs typeface="#9Slide03 Arima Madurai Medium" panose="00000600000000000000" pitchFamily="2" charset="0"/>
              </a:rPr>
              <a:t> </a:t>
            </a:r>
            <a:r>
              <a:rPr lang="vi-VN" sz="1600" b="1" dirty="0">
                <a:solidFill>
                  <a:srgbClr val="FF0000"/>
                </a:solidFill>
                <a:latin typeface="#9Slide03 Arima Madurai Medium" panose="00000600000000000000" pitchFamily="2" charset="0"/>
                <a:cs typeface="#9Slide03 Arima Madurai Medium" panose="00000600000000000000" pitchFamily="2" charset="0"/>
              </a:rPr>
              <a:t>- </a:t>
            </a:r>
            <a:r>
              <a:rPr lang="en-US" sz="1600" b="1" dirty="0" smtClean="0">
                <a:solidFill>
                  <a:srgbClr val="FF0000"/>
                </a:solidFill>
                <a:latin typeface="#9Slide03 Arima Madurai Medium" panose="00000600000000000000" pitchFamily="2" charset="0"/>
                <a:cs typeface="#9Slide03 Arima Madurai Medium" panose="00000600000000000000" pitchFamily="2" charset="0"/>
              </a:rPr>
              <a:t>2025</a:t>
            </a:r>
            <a:endParaRPr lang="en-US" sz="1600" b="1" dirty="0">
              <a:solidFill>
                <a:srgbClr val="FF0000"/>
              </a:solidFill>
              <a:latin typeface="#9Slide03 Arima Madurai Medium" panose="00000600000000000000" pitchFamily="2" charset="0"/>
              <a:cs typeface="#9Slide03 Arima Madurai Medium" panose="00000600000000000000" pitchFamily="2" charset="0"/>
            </a:endParaRPr>
          </a:p>
        </p:txBody>
      </p:sp>
    </p:spTree>
    <p:extLst>
      <p:ext uri="{BB962C8B-B14F-4D97-AF65-F5344CB8AC3E}">
        <p14:creationId xmlns:p14="http://schemas.microsoft.com/office/powerpoint/2010/main" val="886475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style.rotation</p:attrName>
                                        </p:attrNameLst>
                                      </p:cBhvr>
                                      <p:tavLst>
                                        <p:tav tm="0">
                                          <p:val>
                                            <p:fltVal val="90"/>
                                          </p:val>
                                        </p:tav>
                                        <p:tav tm="100000">
                                          <p:val>
                                            <p:fltVal val="0"/>
                                          </p:val>
                                        </p:tav>
                                      </p:tavLst>
                                    </p:anim>
                                    <p:animEffect transition="in" filter="fade">
                                      <p:cBhvr>
                                        <p:cTn id="10" dur="10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1000" fill="hold"/>
                                        <p:tgtEl>
                                          <p:spTgt spid="11"/>
                                        </p:tgtEl>
                                        <p:attrNameLst>
                                          <p:attrName>ppt_w</p:attrName>
                                        </p:attrNameLst>
                                      </p:cBhvr>
                                      <p:tavLst>
                                        <p:tav tm="0">
                                          <p:val>
                                            <p:fltVal val="0"/>
                                          </p:val>
                                        </p:tav>
                                        <p:tav tm="100000">
                                          <p:val>
                                            <p:strVal val="#ppt_w"/>
                                          </p:val>
                                        </p:tav>
                                      </p:tavLst>
                                    </p:anim>
                                    <p:anim calcmode="lin" valueType="num">
                                      <p:cBhvr>
                                        <p:cTn id="16" dur="1000" fill="hold"/>
                                        <p:tgtEl>
                                          <p:spTgt spid="11"/>
                                        </p:tgtEl>
                                        <p:attrNameLst>
                                          <p:attrName>ppt_h</p:attrName>
                                        </p:attrNameLst>
                                      </p:cBhvr>
                                      <p:tavLst>
                                        <p:tav tm="0">
                                          <p:val>
                                            <p:fltVal val="0"/>
                                          </p:val>
                                        </p:tav>
                                        <p:tav tm="100000">
                                          <p:val>
                                            <p:strVal val="#ppt_h"/>
                                          </p:val>
                                        </p:tav>
                                      </p:tavLst>
                                    </p:anim>
                                    <p:anim calcmode="lin" valueType="num">
                                      <p:cBhvr>
                                        <p:cTn id="17" dur="1000" fill="hold"/>
                                        <p:tgtEl>
                                          <p:spTgt spid="11"/>
                                        </p:tgtEl>
                                        <p:attrNameLst>
                                          <p:attrName>style.rotation</p:attrName>
                                        </p:attrNameLst>
                                      </p:cBhvr>
                                      <p:tavLst>
                                        <p:tav tm="0">
                                          <p:val>
                                            <p:fltVal val="90"/>
                                          </p:val>
                                        </p:tav>
                                        <p:tav tm="100000">
                                          <p:val>
                                            <p:fltVal val="0"/>
                                          </p:val>
                                        </p:tav>
                                      </p:tavLst>
                                    </p:anim>
                                    <p:animEffect transition="in" filter="fade">
                                      <p:cBhvr>
                                        <p:cTn id="18" dur="10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circle(in)">
                                      <p:cBhvr>
                                        <p:cTn id="23" dur="2000"/>
                                        <p:tgtEl>
                                          <p:spTgt spid="18"/>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circle(in)">
                                      <p:cBhvr>
                                        <p:cTn id="28"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8" grpId="0"/>
      <p:bldP spid="11" grpId="0"/>
      <p:bldP spid="1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0"/>
            <a:ext cx="12192000" cy="6858000"/>
          </a:xfrm>
          <a:prstGeom prst="rect">
            <a:avLst/>
          </a:prstGeom>
        </p:spPr>
      </p:pic>
      <p:sp>
        <p:nvSpPr>
          <p:cNvPr id="3" name="Right Arrow 2"/>
          <p:cNvSpPr/>
          <p:nvPr/>
        </p:nvSpPr>
        <p:spPr>
          <a:xfrm>
            <a:off x="0" y="1589987"/>
            <a:ext cx="2884868" cy="2537875"/>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800" b="1" i="0" u="none" strike="noStrike" kern="1200" cap="none" spc="0" normalizeH="0" baseline="0" noProof="0" dirty="0">
                <a:ln>
                  <a:noFill/>
                </a:ln>
                <a:solidFill>
                  <a:srgbClr val="000099"/>
                </a:solidFill>
                <a:effectLst/>
                <a:uLnTx/>
                <a:uFillTx/>
                <a:latin typeface="Times New Roman" panose="02020603050405020304" pitchFamily="18" charset="0"/>
                <a:ea typeface="+mn-ea"/>
                <a:cs typeface="Times New Roman" panose="02020603050405020304" pitchFamily="18" charset="0"/>
              </a:rPr>
              <a:t>BIỆN</a:t>
            </a:r>
            <a:r>
              <a:rPr kumimoji="0" lang="nl-NL" sz="2800" b="1" i="0" u="none" strike="noStrike" kern="1200" cap="none" spc="0" normalizeH="0" noProof="0" dirty="0">
                <a:ln>
                  <a:noFill/>
                </a:ln>
                <a:solidFill>
                  <a:srgbClr val="000099"/>
                </a:solidFill>
                <a:effectLst/>
                <a:uLnTx/>
                <a:uFillTx/>
                <a:latin typeface="Times New Roman" panose="02020603050405020304" pitchFamily="18" charset="0"/>
                <a:ea typeface="+mn-ea"/>
                <a:cs typeface="Times New Roman" panose="02020603050405020304" pitchFamily="18" charset="0"/>
              </a:rPr>
              <a:t> PHÁP THỰC HIỆN</a:t>
            </a:r>
            <a:endParaRPr kumimoji="0" lang="nl-NL" sz="2800" b="1" i="0" u="none" strike="noStrike" kern="1200" cap="none" spc="0" normalizeH="0" baseline="0" noProof="0" dirty="0">
              <a:ln>
                <a:noFill/>
              </a:ln>
              <a:solidFill>
                <a:srgbClr val="000099"/>
              </a:solidFill>
              <a:effectLst/>
              <a:uLnTx/>
              <a:uFillTx/>
              <a:latin typeface="Times New Roman" panose="02020603050405020304" pitchFamily="18" charset="0"/>
              <a:ea typeface="+mn-ea"/>
              <a:cs typeface="Times New Roman" panose="02020603050405020304" pitchFamily="18" charset="0"/>
            </a:endParaRPr>
          </a:p>
        </p:txBody>
      </p:sp>
      <p:sp>
        <p:nvSpPr>
          <p:cNvPr id="4" name="Rounded Rectangle 3"/>
          <p:cNvSpPr/>
          <p:nvPr/>
        </p:nvSpPr>
        <p:spPr>
          <a:xfrm>
            <a:off x="4293704" y="536330"/>
            <a:ext cx="7431009" cy="1483539"/>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0" lang="en-US" sz="2400" b="1" i="1" u="none" strike="noStrike" kern="1200" cap="none" spc="0" normalizeH="0" baseline="0" noProof="0" dirty="0">
                <a:ln>
                  <a:noFill/>
                </a:ln>
                <a:solidFill>
                  <a:schemeClr val="accent6">
                    <a:lumMod val="50000"/>
                  </a:schemeClr>
                </a:solidFill>
                <a:effectLst/>
                <a:uLnTx/>
                <a:uFillTx/>
                <a:latin typeface="Times New Roman" panose="02020603050405020304" pitchFamily="18" charset="0"/>
                <a:cs typeface="Times New Roman" panose="02020603050405020304" pitchFamily="18" charset="0"/>
              </a:rPr>
              <a:t>1. </a:t>
            </a:r>
            <a:r>
              <a:rPr lang="vi-VN" sz="2400" b="1" i="1" dirty="0">
                <a:solidFill>
                  <a:schemeClr val="accent6">
                    <a:lumMod val="50000"/>
                  </a:schemeClr>
                </a:solidFill>
                <a:latin typeface="Times New Roman" panose="02020603050405020304" pitchFamily="18" charset="0"/>
                <a:cs typeface="Times New Roman" panose="02020603050405020304" pitchFamily="18" charset="0"/>
              </a:rPr>
              <a:t>Biện pháp 1. </a:t>
            </a:r>
            <a:r>
              <a:rPr lang="vi-VN" sz="2400" b="1" i="1" dirty="0" smtClean="0">
                <a:solidFill>
                  <a:schemeClr val="accent6">
                    <a:lumMod val="50000"/>
                  </a:schemeClr>
                </a:solidFill>
                <a:latin typeface="Times New Roman" panose="02020603050405020304" pitchFamily="18" charset="0"/>
                <a:cs typeface="Times New Roman" panose="02020603050405020304" pitchFamily="18" charset="0"/>
              </a:rPr>
              <a:t>L</a:t>
            </a:r>
            <a:r>
              <a:rPr lang="en-US" sz="2400" b="1" i="1" dirty="0" smtClean="0">
                <a:solidFill>
                  <a:schemeClr val="accent6">
                    <a:lumMod val="50000"/>
                  </a:schemeClr>
                </a:solidFill>
                <a:latin typeface="Times New Roman" panose="02020603050405020304" pitchFamily="18" charset="0"/>
                <a:cs typeface="Times New Roman" panose="02020603050405020304" pitchFamily="18" charset="0"/>
              </a:rPr>
              <a:t>ồ</a:t>
            </a:r>
            <a:r>
              <a:rPr lang="vi-VN" sz="2400" b="1" i="1" dirty="0" smtClean="0">
                <a:solidFill>
                  <a:schemeClr val="accent6">
                    <a:lumMod val="50000"/>
                  </a:schemeClr>
                </a:solidFill>
                <a:latin typeface="Times New Roman" panose="02020603050405020304" pitchFamily="18" charset="0"/>
                <a:cs typeface="Times New Roman" panose="02020603050405020304" pitchFamily="18" charset="0"/>
              </a:rPr>
              <a:t>ng </a:t>
            </a:r>
            <a:r>
              <a:rPr lang="vi-VN" sz="2400" b="1" i="1" dirty="0">
                <a:solidFill>
                  <a:schemeClr val="accent6">
                    <a:lumMod val="50000"/>
                  </a:schemeClr>
                </a:solidFill>
                <a:latin typeface="Times New Roman" panose="02020603050405020304" pitchFamily="18" charset="0"/>
                <a:cs typeface="Times New Roman" panose="02020603050405020304" pitchFamily="18" charset="0"/>
              </a:rPr>
              <a:t>ghép giáo dục dinh dưỡng (ăn uống) vào các hoạt động trong ngày của trẻ.</a:t>
            </a:r>
            <a:endParaRPr lang="en-US" sz="2400" dirty="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5" name="Rounded Rectangle 4"/>
          <p:cNvSpPr/>
          <p:nvPr/>
        </p:nvSpPr>
        <p:spPr>
          <a:xfrm>
            <a:off x="4331586" y="2655277"/>
            <a:ext cx="7406189" cy="1538654"/>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0" lang="en-US" sz="2400" b="1" i="1"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2. </a:t>
            </a:r>
            <a:r>
              <a:rPr lang="en-US" sz="2400" b="1" i="1" dirty="0" err="1">
                <a:solidFill>
                  <a:srgbClr val="C00000"/>
                </a:solidFill>
                <a:latin typeface="Times New Roman" panose="02020603050405020304" pitchFamily="18" charset="0"/>
                <a:cs typeface="Times New Roman" panose="02020603050405020304" pitchFamily="18" charset="0"/>
              </a:rPr>
              <a:t>Biện</a:t>
            </a:r>
            <a:r>
              <a:rPr lang="en-US" sz="2400" b="1" i="1" dirty="0">
                <a:solidFill>
                  <a:srgbClr val="C00000"/>
                </a:solidFill>
                <a:latin typeface="Times New Roman" panose="02020603050405020304" pitchFamily="18" charset="0"/>
                <a:cs typeface="Times New Roman" panose="02020603050405020304" pitchFamily="18" charset="0"/>
              </a:rPr>
              <a:t> </a:t>
            </a:r>
            <a:r>
              <a:rPr lang="en-US" sz="2400" b="1" i="1" dirty="0" err="1">
                <a:solidFill>
                  <a:srgbClr val="C00000"/>
                </a:solidFill>
                <a:latin typeface="Times New Roman" panose="02020603050405020304" pitchFamily="18" charset="0"/>
                <a:cs typeface="Times New Roman" panose="02020603050405020304" pitchFamily="18" charset="0"/>
              </a:rPr>
              <a:t>pháp</a:t>
            </a:r>
            <a:r>
              <a:rPr lang="en-US" sz="2400" b="1" i="1" dirty="0">
                <a:solidFill>
                  <a:srgbClr val="C00000"/>
                </a:solidFill>
                <a:latin typeface="Times New Roman" panose="02020603050405020304" pitchFamily="18" charset="0"/>
                <a:cs typeface="Times New Roman" panose="02020603050405020304" pitchFamily="18" charset="0"/>
              </a:rPr>
              <a:t> 2. </a:t>
            </a:r>
            <a:r>
              <a:rPr lang="vi-VN" sz="2400" b="1" i="1" dirty="0">
                <a:solidFill>
                  <a:srgbClr val="C00000"/>
                </a:solidFill>
                <a:latin typeface="Times New Roman" panose="02020603050405020304" pitchFamily="18" charset="0"/>
                <a:cs typeface="Times New Roman" panose="02020603050405020304" pitchFamily="18" charset="0"/>
              </a:rPr>
              <a:t>Tạo môi trường, không khí, tâm trạng phấn khởi  hào hứng ăn cho trẻ.</a:t>
            </a:r>
            <a:endParaRPr lang="en-US" sz="2400" dirty="0">
              <a:solidFill>
                <a:srgbClr val="C00000"/>
              </a:solidFill>
              <a:latin typeface="Times New Roman" panose="02020603050405020304" pitchFamily="18" charset="0"/>
              <a:cs typeface="Times New Roman" panose="02020603050405020304" pitchFamily="18" charset="0"/>
            </a:endParaRPr>
          </a:p>
        </p:txBody>
      </p:sp>
      <p:sp>
        <p:nvSpPr>
          <p:cNvPr id="6" name="Rounded Rectangle 5"/>
          <p:cNvSpPr/>
          <p:nvPr/>
        </p:nvSpPr>
        <p:spPr>
          <a:xfrm>
            <a:off x="4293704" y="4835770"/>
            <a:ext cx="7406189" cy="1447444"/>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0" lang="en-US" sz="2400" b="1" i="1" u="none" strike="noStrike" kern="1200" cap="none" spc="0" normalizeH="0" baseline="0" noProof="0" dirty="0">
                <a:ln>
                  <a:noFill/>
                </a:ln>
                <a:solidFill>
                  <a:schemeClr val="accent1">
                    <a:lumMod val="50000"/>
                  </a:schemeClr>
                </a:solidFill>
                <a:effectLst/>
                <a:uLnTx/>
                <a:uFillTx/>
                <a:latin typeface="Times New Roman" panose="02020603050405020304" pitchFamily="18" charset="0"/>
                <a:cs typeface="Times New Roman" panose="02020603050405020304" pitchFamily="18" charset="0"/>
              </a:rPr>
              <a:t>3.</a:t>
            </a:r>
            <a:r>
              <a:rPr kumimoji="0" lang="en-US" sz="2400" b="1" i="1" u="none" strike="noStrike" kern="1200" cap="none" spc="0" normalizeH="0" noProof="0" dirty="0">
                <a:ln>
                  <a:noFill/>
                </a:ln>
                <a:solidFill>
                  <a:schemeClr val="accent1">
                    <a:lumMod val="50000"/>
                  </a:schemeClr>
                </a:solidFill>
                <a:effectLst/>
                <a:uLnTx/>
                <a:uFillTx/>
                <a:latin typeface="Times New Roman" panose="02020603050405020304" pitchFamily="18" charset="0"/>
                <a:cs typeface="Times New Roman" panose="02020603050405020304" pitchFamily="18" charset="0"/>
              </a:rPr>
              <a:t> </a:t>
            </a:r>
            <a:r>
              <a:rPr lang="en-US" sz="2400" b="1" i="1" dirty="0" err="1">
                <a:solidFill>
                  <a:schemeClr val="accent1">
                    <a:lumMod val="50000"/>
                  </a:schemeClr>
                </a:solidFill>
                <a:latin typeface="Times New Roman" panose="02020603050405020304" pitchFamily="18" charset="0"/>
                <a:cs typeface="Times New Roman" panose="02020603050405020304" pitchFamily="18" charset="0"/>
              </a:rPr>
              <a:t>Biện</a:t>
            </a:r>
            <a:r>
              <a:rPr lang="en-US" sz="2400" b="1" i="1" dirty="0">
                <a:solidFill>
                  <a:schemeClr val="accent1">
                    <a:lumMod val="50000"/>
                  </a:schemeClr>
                </a:solidFill>
                <a:latin typeface="Times New Roman" panose="02020603050405020304" pitchFamily="18" charset="0"/>
                <a:cs typeface="Times New Roman" panose="02020603050405020304" pitchFamily="18" charset="0"/>
              </a:rPr>
              <a:t> </a:t>
            </a:r>
            <a:r>
              <a:rPr lang="en-US" sz="2400" b="1" i="1" dirty="0" err="1">
                <a:solidFill>
                  <a:schemeClr val="accent1">
                    <a:lumMod val="50000"/>
                  </a:schemeClr>
                </a:solidFill>
                <a:latin typeface="Times New Roman" panose="02020603050405020304" pitchFamily="18" charset="0"/>
                <a:cs typeface="Times New Roman" panose="02020603050405020304" pitchFamily="18" charset="0"/>
              </a:rPr>
              <a:t>pháp</a:t>
            </a:r>
            <a:r>
              <a:rPr lang="en-US" sz="2400" b="1" i="1" dirty="0">
                <a:solidFill>
                  <a:schemeClr val="accent1">
                    <a:lumMod val="50000"/>
                  </a:schemeClr>
                </a:solidFill>
                <a:latin typeface="Times New Roman" panose="02020603050405020304" pitchFamily="18" charset="0"/>
                <a:cs typeface="Times New Roman" panose="02020603050405020304" pitchFamily="18" charset="0"/>
              </a:rPr>
              <a:t> 3. </a:t>
            </a:r>
            <a:r>
              <a:rPr lang="vi-VN" sz="2400" b="1" i="1" dirty="0">
                <a:solidFill>
                  <a:schemeClr val="accent1">
                    <a:lumMod val="50000"/>
                  </a:schemeClr>
                </a:solidFill>
                <a:latin typeface="Times New Roman" panose="02020603050405020304" pitchFamily="18" charset="0"/>
                <a:cs typeface="Times New Roman" panose="02020603050405020304" pitchFamily="18" charset="0"/>
              </a:rPr>
              <a:t>Rèn trẻ thói quen ăn uống có giờ giấc, bổ sung kiến thức về dinh dưỡng cho cô</a:t>
            </a:r>
            <a:endParaRPr lang="en-US" sz="2400" dirty="0">
              <a:solidFill>
                <a:schemeClr val="accent1">
                  <a:lumMod val="50000"/>
                </a:schemeClr>
              </a:solidFill>
              <a:latin typeface="Times New Roman" panose="02020603050405020304" pitchFamily="18" charset="0"/>
              <a:cs typeface="Times New Roman" panose="02020603050405020304" pitchFamily="18" charset="0"/>
            </a:endParaRPr>
          </a:p>
        </p:txBody>
      </p:sp>
      <p:pic>
        <p:nvPicPr>
          <p:cNvPr id="8" name="Picture 2" descr="Káº¿t quáº£ hÃ¬nh áº£nh cho má»¥c tiÃªu"/>
          <p:cNvPicPr>
            <a:picLocks noChangeAspect="1" noChangeArrowheads="1"/>
          </p:cNvPicPr>
          <p:nvPr/>
        </p:nvPicPr>
        <p:blipFill>
          <a:blip r:embed="rId3" cstate="print">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2734274" y="711276"/>
            <a:ext cx="1380106" cy="1133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descr="Káº¿t quáº£ hÃ¬nh áº£nh cho má»¥c tiÃªu"/>
          <p:cNvPicPr>
            <a:picLocks noChangeAspect="1" noChangeArrowheads="1"/>
          </p:cNvPicPr>
          <p:nvPr/>
        </p:nvPicPr>
        <p:blipFill>
          <a:blip r:embed="rId3" cstate="print">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2792549" y="2994216"/>
            <a:ext cx="1380106" cy="1133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Káº¿t quáº£ hÃ¬nh áº£nh cho má»¥c tiÃªu"/>
          <p:cNvPicPr>
            <a:picLocks noChangeAspect="1" noChangeArrowheads="1"/>
          </p:cNvPicPr>
          <p:nvPr/>
        </p:nvPicPr>
        <p:blipFill>
          <a:blip r:embed="rId3" cstate="print">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2786018" y="5149567"/>
            <a:ext cx="1380106" cy="1133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0072555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ppt_x"/>
                                          </p:val>
                                        </p:tav>
                                        <p:tav tm="100000">
                                          <p:val>
                                            <p:strVal val="#ppt_x"/>
                                          </p:val>
                                        </p:tav>
                                      </p:tavLst>
                                    </p:anim>
                                    <p:anim calcmode="lin" valueType="num">
                                      <p:cBhvr additive="base">
                                        <p:cTn id="25" dur="500" fill="hold"/>
                                        <p:tgtEl>
                                          <p:spTgt spid="9"/>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additive="base">
                                        <p:cTn id="28" dur="500" fill="hold"/>
                                        <p:tgtEl>
                                          <p:spTgt spid="5"/>
                                        </p:tgtEl>
                                        <p:attrNameLst>
                                          <p:attrName>ppt_x</p:attrName>
                                        </p:attrNameLst>
                                      </p:cBhvr>
                                      <p:tavLst>
                                        <p:tav tm="0">
                                          <p:val>
                                            <p:strVal val="#ppt_x"/>
                                          </p:val>
                                        </p:tav>
                                        <p:tav tm="100000">
                                          <p:val>
                                            <p:strVal val="#ppt_x"/>
                                          </p:val>
                                        </p:tav>
                                      </p:tavLst>
                                    </p:anim>
                                    <p:anim calcmode="lin" valueType="num">
                                      <p:cBhvr additive="base">
                                        <p:cTn id="2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additive="base">
                                        <p:cTn id="34" dur="500" fill="hold"/>
                                        <p:tgtEl>
                                          <p:spTgt spid="10"/>
                                        </p:tgtEl>
                                        <p:attrNameLst>
                                          <p:attrName>ppt_x</p:attrName>
                                        </p:attrNameLst>
                                      </p:cBhvr>
                                      <p:tavLst>
                                        <p:tav tm="0">
                                          <p:val>
                                            <p:strVal val="#ppt_x"/>
                                          </p:val>
                                        </p:tav>
                                        <p:tav tm="100000">
                                          <p:val>
                                            <p:strVal val="#ppt_x"/>
                                          </p:val>
                                        </p:tav>
                                      </p:tavLst>
                                    </p:anim>
                                    <p:anim calcmode="lin" valueType="num">
                                      <p:cBhvr additive="base">
                                        <p:cTn id="35" dur="500" fill="hold"/>
                                        <p:tgtEl>
                                          <p:spTgt spid="10"/>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6"/>
                                        </p:tgtEl>
                                        <p:attrNameLst>
                                          <p:attrName>style.visibility</p:attrName>
                                        </p:attrNameLst>
                                      </p:cBhvr>
                                      <p:to>
                                        <p:strVal val="visible"/>
                                      </p:to>
                                    </p:set>
                                    <p:anim calcmode="lin" valueType="num">
                                      <p:cBhvr additive="base">
                                        <p:cTn id="38" dur="500" fill="hold"/>
                                        <p:tgtEl>
                                          <p:spTgt spid="6"/>
                                        </p:tgtEl>
                                        <p:attrNameLst>
                                          <p:attrName>ppt_x</p:attrName>
                                        </p:attrNameLst>
                                      </p:cBhvr>
                                      <p:tavLst>
                                        <p:tav tm="0">
                                          <p:val>
                                            <p:strVal val="#ppt_x"/>
                                          </p:val>
                                        </p:tav>
                                        <p:tav tm="100000">
                                          <p:val>
                                            <p:strVal val="#ppt_x"/>
                                          </p:val>
                                        </p:tav>
                                      </p:tavLst>
                                    </p:anim>
                                    <p:anim calcmode="lin" valueType="num">
                                      <p:cBhvr additive="base">
                                        <p:cTn id="3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0"/>
            <a:ext cx="12192000" cy="6858000"/>
          </a:xfrm>
          <a:prstGeom prst="rect">
            <a:avLst/>
          </a:prstGeom>
        </p:spPr>
      </p:pic>
      <p:sp>
        <p:nvSpPr>
          <p:cNvPr id="3" name="Right Arrow 2"/>
          <p:cNvSpPr/>
          <p:nvPr/>
        </p:nvSpPr>
        <p:spPr>
          <a:xfrm>
            <a:off x="0" y="1589987"/>
            <a:ext cx="2884868" cy="2537875"/>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800" b="1" i="0" u="none" strike="noStrike" kern="1200" cap="none" spc="0" normalizeH="0" baseline="0" noProof="0" dirty="0">
                <a:ln>
                  <a:noFill/>
                </a:ln>
                <a:solidFill>
                  <a:srgbClr val="000099"/>
                </a:solidFill>
                <a:effectLst/>
                <a:uLnTx/>
                <a:uFillTx/>
                <a:latin typeface="Times New Roman" panose="02020603050405020304" pitchFamily="18" charset="0"/>
                <a:ea typeface="+mn-ea"/>
                <a:cs typeface="Times New Roman" panose="02020603050405020304" pitchFamily="18" charset="0"/>
              </a:rPr>
              <a:t>BIỆN</a:t>
            </a:r>
            <a:r>
              <a:rPr kumimoji="0" lang="nl-NL" sz="2800" b="1" i="0" u="none" strike="noStrike" kern="1200" cap="none" spc="0" normalizeH="0" noProof="0" dirty="0">
                <a:ln>
                  <a:noFill/>
                </a:ln>
                <a:solidFill>
                  <a:srgbClr val="000099"/>
                </a:solidFill>
                <a:effectLst/>
                <a:uLnTx/>
                <a:uFillTx/>
                <a:latin typeface="Times New Roman" panose="02020603050405020304" pitchFamily="18" charset="0"/>
                <a:ea typeface="+mn-ea"/>
                <a:cs typeface="Times New Roman" panose="02020603050405020304" pitchFamily="18" charset="0"/>
              </a:rPr>
              <a:t> PHÁP THỰC HIỆN</a:t>
            </a:r>
            <a:endParaRPr kumimoji="0" lang="nl-NL" sz="2800" b="1" i="0" u="none" strike="noStrike" kern="1200" cap="none" spc="0" normalizeH="0" baseline="0" noProof="0" dirty="0">
              <a:ln>
                <a:noFill/>
              </a:ln>
              <a:solidFill>
                <a:srgbClr val="000099"/>
              </a:solidFill>
              <a:effectLst/>
              <a:uLnTx/>
              <a:uFillTx/>
              <a:latin typeface="Times New Roman" panose="02020603050405020304" pitchFamily="18" charset="0"/>
              <a:ea typeface="+mn-ea"/>
              <a:cs typeface="Times New Roman" panose="02020603050405020304" pitchFamily="18" charset="0"/>
            </a:endParaRPr>
          </a:p>
        </p:txBody>
      </p:sp>
      <p:pic>
        <p:nvPicPr>
          <p:cNvPr id="4" name="Picture 2" descr="Káº¿t quáº£ hÃ¬nh áº£nh cho má»¥c tiÃªu"/>
          <p:cNvPicPr>
            <a:picLocks noChangeAspect="1" noChangeArrowheads="1"/>
          </p:cNvPicPr>
          <p:nvPr/>
        </p:nvPicPr>
        <p:blipFill>
          <a:blip r:embed="rId3" cstate="print">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2884868" y="1282818"/>
            <a:ext cx="1380106" cy="1133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ounded Rectangle 4"/>
          <p:cNvSpPr/>
          <p:nvPr/>
        </p:nvSpPr>
        <p:spPr>
          <a:xfrm>
            <a:off x="4273182" y="852936"/>
            <a:ext cx="7431009" cy="1563528"/>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400" b="1" i="1" dirty="0">
                <a:solidFill>
                  <a:schemeClr val="accent6">
                    <a:lumMod val="50000"/>
                  </a:schemeClr>
                </a:solidFill>
                <a:latin typeface="Times New Roman" panose="02020603050405020304" pitchFamily="18" charset="0"/>
                <a:cs typeface="Times New Roman" panose="02020603050405020304" pitchFamily="18" charset="0"/>
              </a:rPr>
              <a:t>4. Biện pháp 4. Phối hợp cùng nhà trường tổ chức tiệc buffet sinh nhật hàng tháng cho trẻ.</a:t>
            </a:r>
          </a:p>
        </p:txBody>
      </p:sp>
      <p:pic>
        <p:nvPicPr>
          <p:cNvPr id="6" name="Picture 2" descr="Káº¿t quáº£ hÃ¬nh áº£nh cho má»¥c tiÃªu"/>
          <p:cNvPicPr>
            <a:picLocks noChangeAspect="1" noChangeArrowheads="1"/>
          </p:cNvPicPr>
          <p:nvPr/>
        </p:nvPicPr>
        <p:blipFill>
          <a:blip r:embed="rId3" cstate="print">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2893076" y="3662432"/>
            <a:ext cx="1380106" cy="1133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ounded Rectangle 6"/>
          <p:cNvSpPr/>
          <p:nvPr/>
        </p:nvSpPr>
        <p:spPr>
          <a:xfrm>
            <a:off x="4331586" y="3578469"/>
            <a:ext cx="7406189" cy="160020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400" b="1" i="1" dirty="0" smtClean="0">
                <a:solidFill>
                  <a:srgbClr val="C00000"/>
                </a:solidFill>
                <a:latin typeface="Times New Roman" panose="02020603050405020304" pitchFamily="18" charset="0"/>
                <a:cs typeface="Times New Roman" panose="02020603050405020304" pitchFamily="18" charset="0"/>
              </a:rPr>
              <a:t>5</a:t>
            </a:r>
            <a:r>
              <a:rPr lang="vi-VN" sz="2400" b="1" i="1" dirty="0">
                <a:solidFill>
                  <a:srgbClr val="C00000"/>
                </a:solidFill>
                <a:latin typeface="Times New Roman" panose="02020603050405020304" pitchFamily="18" charset="0"/>
                <a:cs typeface="Times New Roman" panose="02020603050405020304" pitchFamily="18" charset="0"/>
              </a:rPr>
              <a:t>. Biện pháp 5. Phối hợp với phụ huynh.</a:t>
            </a:r>
            <a:endParaRPr lang="en-US" sz="2400"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28896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ppt_x"/>
                                          </p:val>
                                        </p:tav>
                                        <p:tav tm="100000">
                                          <p:val>
                                            <p:strVal val="#ppt_x"/>
                                          </p:val>
                                        </p:tav>
                                      </p:tavLst>
                                    </p:anim>
                                    <p:anim calcmode="lin" valueType="num">
                                      <p:cBhvr additive="base">
                                        <p:cTn id="25" dur="500" fill="hold"/>
                                        <p:tgtEl>
                                          <p:spTgt spid="6"/>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500" fill="hold"/>
                                        <p:tgtEl>
                                          <p:spTgt spid="7"/>
                                        </p:tgtEl>
                                        <p:attrNameLst>
                                          <p:attrName>ppt_x</p:attrName>
                                        </p:attrNameLst>
                                      </p:cBhvr>
                                      <p:tavLst>
                                        <p:tav tm="0">
                                          <p:val>
                                            <p:strVal val="#ppt_x"/>
                                          </p:val>
                                        </p:tav>
                                        <p:tav tm="100000">
                                          <p:val>
                                            <p:strVal val="#ppt_x"/>
                                          </p:val>
                                        </p:tav>
                                      </p:tavLst>
                                    </p:anim>
                                    <p:anim calcmode="lin" valueType="num">
                                      <p:cBhvr additive="base">
                                        <p:cTn id="2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C4EF7AE6-63E9-EF66-4516-82B22A9CA3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0"/>
            <a:ext cx="12192000" cy="6858000"/>
          </a:xfrm>
          <a:prstGeom prst="rect">
            <a:avLst/>
          </a:prstGeom>
        </p:spPr>
      </p:pic>
      <p:pic>
        <p:nvPicPr>
          <p:cNvPr id="3" name="Picture 2" descr="Káº¿t quáº£ hÃ¬nh áº£nh cho má»¥c tiÃªu">
            <a:extLst>
              <a:ext uri="{FF2B5EF4-FFF2-40B4-BE49-F238E27FC236}">
                <a16:creationId xmlns="" xmlns:a16="http://schemas.microsoft.com/office/drawing/2014/main" id="{8D39B2D0-DF7A-3AC0-22C8-6F31DECD9452}"/>
              </a:ext>
            </a:extLst>
          </p:cNvPr>
          <p:cNvPicPr>
            <a:picLocks noChangeAspect="1" noChangeArrowheads="1"/>
          </p:cNvPicPr>
          <p:nvPr/>
        </p:nvPicPr>
        <p:blipFill>
          <a:blip r:embed="rId3" cstate="print">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152400" y="1779989"/>
            <a:ext cx="2565507" cy="2107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le 5">
            <a:extLst>
              <a:ext uri="{FF2B5EF4-FFF2-40B4-BE49-F238E27FC236}">
                <a16:creationId xmlns="" xmlns:a16="http://schemas.microsoft.com/office/drawing/2014/main" id="{8D756E5D-6D48-C14A-B63D-3545B9FEF763}"/>
              </a:ext>
            </a:extLst>
          </p:cNvPr>
          <p:cNvSpPr/>
          <p:nvPr/>
        </p:nvSpPr>
        <p:spPr>
          <a:xfrm>
            <a:off x="2717907" y="1696915"/>
            <a:ext cx="8466927" cy="2190432"/>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i="1" dirty="0">
                <a:solidFill>
                  <a:srgbClr val="C00000"/>
                </a:solidFill>
                <a:latin typeface="Times New Roman" panose="02020603050405020304" pitchFamily="18" charset="0"/>
                <a:cs typeface="Times New Roman" panose="02020603050405020304" pitchFamily="18" charset="0"/>
              </a:rPr>
              <a:t>1</a:t>
            </a:r>
            <a:r>
              <a:rPr lang="en-US" sz="3200" b="1" i="1" dirty="0" smtClean="0">
                <a:solidFill>
                  <a:srgbClr val="C00000"/>
                </a:solidFill>
                <a:latin typeface="Times New Roman" panose="02020603050405020304" pitchFamily="18" charset="0"/>
                <a:cs typeface="Times New Roman" panose="02020603050405020304" pitchFamily="18" charset="0"/>
              </a:rPr>
              <a:t>. </a:t>
            </a:r>
            <a:r>
              <a:rPr lang="en-US" sz="3200" b="1" i="1" dirty="0" err="1">
                <a:solidFill>
                  <a:srgbClr val="C00000"/>
                </a:solidFill>
                <a:latin typeface="Times New Roman" panose="02020603050405020304" pitchFamily="18" charset="0"/>
                <a:cs typeface="Times New Roman" panose="02020603050405020304" pitchFamily="18" charset="0"/>
              </a:rPr>
              <a:t>Biện</a:t>
            </a:r>
            <a:r>
              <a:rPr lang="en-US" sz="3200" b="1" i="1" dirty="0">
                <a:solidFill>
                  <a:srgbClr val="C00000"/>
                </a:solidFill>
                <a:latin typeface="Times New Roman" panose="02020603050405020304" pitchFamily="18" charset="0"/>
                <a:cs typeface="Times New Roman" panose="02020603050405020304" pitchFamily="18" charset="0"/>
              </a:rPr>
              <a:t> </a:t>
            </a:r>
            <a:r>
              <a:rPr lang="en-US" sz="3200" b="1" i="1" dirty="0" err="1">
                <a:solidFill>
                  <a:srgbClr val="C00000"/>
                </a:solidFill>
                <a:latin typeface="Times New Roman" panose="02020603050405020304" pitchFamily="18" charset="0"/>
                <a:cs typeface="Times New Roman" panose="02020603050405020304" pitchFamily="18" charset="0"/>
              </a:rPr>
              <a:t>pháp</a:t>
            </a:r>
            <a:r>
              <a:rPr lang="en-US" sz="3200" b="1" i="1" dirty="0">
                <a:solidFill>
                  <a:srgbClr val="C00000"/>
                </a:solidFill>
                <a:latin typeface="Times New Roman" panose="02020603050405020304" pitchFamily="18" charset="0"/>
                <a:cs typeface="Times New Roman" panose="02020603050405020304" pitchFamily="18" charset="0"/>
              </a:rPr>
              <a:t> </a:t>
            </a:r>
            <a:r>
              <a:rPr lang="en-US" sz="3200" b="1" i="1" dirty="0" smtClean="0">
                <a:solidFill>
                  <a:srgbClr val="C00000"/>
                </a:solidFill>
                <a:latin typeface="Times New Roman" panose="02020603050405020304" pitchFamily="18" charset="0"/>
                <a:cs typeface="Times New Roman" panose="02020603050405020304" pitchFamily="18" charset="0"/>
              </a:rPr>
              <a:t>1. </a:t>
            </a:r>
            <a:r>
              <a:rPr lang="en-US" sz="3200" b="1" i="1" dirty="0" err="1" smtClean="0">
                <a:solidFill>
                  <a:srgbClr val="C00000"/>
                </a:solidFill>
                <a:latin typeface="Times New Roman" panose="02020603050405020304" pitchFamily="18" charset="0"/>
                <a:cs typeface="Times New Roman" panose="02020603050405020304" pitchFamily="18" charset="0"/>
              </a:rPr>
              <a:t>Lồng</a:t>
            </a:r>
            <a:r>
              <a:rPr lang="en-US" sz="3200" b="1" i="1" dirty="0" smtClean="0">
                <a:solidFill>
                  <a:srgbClr val="C00000"/>
                </a:solidFill>
                <a:latin typeface="Times New Roman" panose="02020603050405020304" pitchFamily="18" charset="0"/>
                <a:cs typeface="Times New Roman" panose="02020603050405020304" pitchFamily="18" charset="0"/>
              </a:rPr>
              <a:t> </a:t>
            </a:r>
            <a:r>
              <a:rPr lang="en-US" sz="3200" b="1" i="1" dirty="0" err="1" smtClean="0">
                <a:solidFill>
                  <a:srgbClr val="C00000"/>
                </a:solidFill>
                <a:latin typeface="Times New Roman" panose="02020603050405020304" pitchFamily="18" charset="0"/>
                <a:cs typeface="Times New Roman" panose="02020603050405020304" pitchFamily="18" charset="0"/>
              </a:rPr>
              <a:t>ghép</a:t>
            </a:r>
            <a:r>
              <a:rPr lang="en-US" sz="3200" b="1" i="1" dirty="0" smtClean="0">
                <a:solidFill>
                  <a:srgbClr val="C00000"/>
                </a:solidFill>
                <a:latin typeface="Times New Roman" panose="02020603050405020304" pitchFamily="18" charset="0"/>
                <a:cs typeface="Times New Roman" panose="02020603050405020304" pitchFamily="18" charset="0"/>
              </a:rPr>
              <a:t> </a:t>
            </a:r>
            <a:r>
              <a:rPr lang="en-US" sz="3200" b="1" i="1" dirty="0" err="1" smtClean="0">
                <a:solidFill>
                  <a:srgbClr val="C00000"/>
                </a:solidFill>
                <a:latin typeface="Times New Roman" panose="02020603050405020304" pitchFamily="18" charset="0"/>
                <a:cs typeface="Times New Roman" panose="02020603050405020304" pitchFamily="18" charset="0"/>
              </a:rPr>
              <a:t>giáo</a:t>
            </a:r>
            <a:r>
              <a:rPr lang="en-US" sz="3200" b="1" i="1" dirty="0" smtClean="0">
                <a:solidFill>
                  <a:srgbClr val="C00000"/>
                </a:solidFill>
                <a:latin typeface="Times New Roman" panose="02020603050405020304" pitchFamily="18" charset="0"/>
                <a:cs typeface="Times New Roman" panose="02020603050405020304" pitchFamily="18" charset="0"/>
              </a:rPr>
              <a:t> </a:t>
            </a:r>
            <a:r>
              <a:rPr lang="en-US" sz="3200" b="1" i="1" dirty="0" err="1" smtClean="0">
                <a:solidFill>
                  <a:srgbClr val="C00000"/>
                </a:solidFill>
                <a:latin typeface="Times New Roman" panose="02020603050405020304" pitchFamily="18" charset="0"/>
                <a:cs typeface="Times New Roman" panose="02020603050405020304" pitchFamily="18" charset="0"/>
              </a:rPr>
              <a:t>dục</a:t>
            </a:r>
            <a:r>
              <a:rPr lang="en-US" sz="3200" b="1" i="1" dirty="0" smtClean="0">
                <a:solidFill>
                  <a:srgbClr val="C00000"/>
                </a:solidFill>
                <a:latin typeface="Times New Roman" panose="02020603050405020304" pitchFamily="18" charset="0"/>
                <a:cs typeface="Times New Roman" panose="02020603050405020304" pitchFamily="18" charset="0"/>
              </a:rPr>
              <a:t> </a:t>
            </a:r>
            <a:r>
              <a:rPr lang="en-US" sz="3200" b="1" i="1" dirty="0" err="1" smtClean="0">
                <a:solidFill>
                  <a:srgbClr val="C00000"/>
                </a:solidFill>
                <a:latin typeface="Times New Roman" panose="02020603050405020304" pitchFamily="18" charset="0"/>
                <a:cs typeface="Times New Roman" panose="02020603050405020304" pitchFamily="18" charset="0"/>
              </a:rPr>
              <a:t>dinh</a:t>
            </a:r>
            <a:r>
              <a:rPr lang="en-US" sz="3200" b="1" i="1" dirty="0" smtClean="0">
                <a:solidFill>
                  <a:srgbClr val="C00000"/>
                </a:solidFill>
                <a:latin typeface="Times New Roman" panose="02020603050405020304" pitchFamily="18" charset="0"/>
                <a:cs typeface="Times New Roman" panose="02020603050405020304" pitchFamily="18" charset="0"/>
              </a:rPr>
              <a:t> </a:t>
            </a:r>
            <a:r>
              <a:rPr lang="en-US" sz="3200" b="1" i="1" dirty="0" err="1" smtClean="0">
                <a:solidFill>
                  <a:srgbClr val="C00000"/>
                </a:solidFill>
                <a:latin typeface="Times New Roman" panose="02020603050405020304" pitchFamily="18" charset="0"/>
                <a:cs typeface="Times New Roman" panose="02020603050405020304" pitchFamily="18" charset="0"/>
              </a:rPr>
              <a:t>dưỡng</a:t>
            </a:r>
            <a:r>
              <a:rPr lang="en-US" sz="3200" b="1" i="1" dirty="0">
                <a:solidFill>
                  <a:srgbClr val="C00000"/>
                </a:solidFill>
                <a:latin typeface="Times New Roman" panose="02020603050405020304" pitchFamily="18" charset="0"/>
                <a:cs typeface="Times New Roman" panose="02020603050405020304" pitchFamily="18" charset="0"/>
              </a:rPr>
              <a:t> </a:t>
            </a:r>
            <a:r>
              <a:rPr lang="en-US" sz="3200" b="1" i="1" dirty="0" smtClean="0">
                <a:solidFill>
                  <a:srgbClr val="C00000"/>
                </a:solidFill>
                <a:latin typeface="Times New Roman" panose="02020603050405020304" pitchFamily="18" charset="0"/>
                <a:cs typeface="Times New Roman" panose="02020603050405020304" pitchFamily="18" charset="0"/>
              </a:rPr>
              <a:t>(</a:t>
            </a:r>
            <a:r>
              <a:rPr lang="en-US" sz="3200" b="1" i="1" dirty="0" err="1" smtClean="0">
                <a:solidFill>
                  <a:srgbClr val="C00000"/>
                </a:solidFill>
                <a:latin typeface="Times New Roman" panose="02020603050405020304" pitchFamily="18" charset="0"/>
                <a:cs typeface="Times New Roman" panose="02020603050405020304" pitchFamily="18" charset="0"/>
              </a:rPr>
              <a:t>ăn</a:t>
            </a:r>
            <a:r>
              <a:rPr lang="en-US" sz="3200" b="1" i="1" dirty="0" smtClean="0">
                <a:solidFill>
                  <a:srgbClr val="C00000"/>
                </a:solidFill>
                <a:latin typeface="Times New Roman" panose="02020603050405020304" pitchFamily="18" charset="0"/>
                <a:cs typeface="Times New Roman" panose="02020603050405020304" pitchFamily="18" charset="0"/>
              </a:rPr>
              <a:t> </a:t>
            </a:r>
            <a:r>
              <a:rPr lang="en-US" sz="3200" b="1" i="1" dirty="0" err="1" smtClean="0">
                <a:solidFill>
                  <a:srgbClr val="C00000"/>
                </a:solidFill>
                <a:latin typeface="Times New Roman" panose="02020603050405020304" pitchFamily="18" charset="0"/>
                <a:cs typeface="Times New Roman" panose="02020603050405020304" pitchFamily="18" charset="0"/>
              </a:rPr>
              <a:t>uống</a:t>
            </a:r>
            <a:r>
              <a:rPr lang="en-US" sz="3200" b="1" i="1" dirty="0" smtClean="0">
                <a:solidFill>
                  <a:srgbClr val="C00000"/>
                </a:solidFill>
                <a:latin typeface="Times New Roman" panose="02020603050405020304" pitchFamily="18" charset="0"/>
                <a:cs typeface="Times New Roman" panose="02020603050405020304" pitchFamily="18" charset="0"/>
              </a:rPr>
              <a:t>) </a:t>
            </a:r>
            <a:r>
              <a:rPr lang="en-US" sz="3200" b="1" i="1" dirty="0" err="1" smtClean="0">
                <a:solidFill>
                  <a:srgbClr val="C00000"/>
                </a:solidFill>
                <a:latin typeface="Times New Roman" panose="02020603050405020304" pitchFamily="18" charset="0"/>
                <a:cs typeface="Times New Roman" panose="02020603050405020304" pitchFamily="18" charset="0"/>
              </a:rPr>
              <a:t>vào</a:t>
            </a:r>
            <a:r>
              <a:rPr lang="en-US" sz="3200" b="1" i="1" dirty="0" smtClean="0">
                <a:solidFill>
                  <a:srgbClr val="C00000"/>
                </a:solidFill>
                <a:latin typeface="Times New Roman" panose="02020603050405020304" pitchFamily="18" charset="0"/>
                <a:cs typeface="Times New Roman" panose="02020603050405020304" pitchFamily="18" charset="0"/>
              </a:rPr>
              <a:t> </a:t>
            </a:r>
            <a:r>
              <a:rPr lang="en-US" sz="3200" b="1" i="1" dirty="0" err="1" smtClean="0">
                <a:solidFill>
                  <a:srgbClr val="C00000"/>
                </a:solidFill>
                <a:latin typeface="Times New Roman" panose="02020603050405020304" pitchFamily="18" charset="0"/>
                <a:cs typeface="Times New Roman" panose="02020603050405020304" pitchFamily="18" charset="0"/>
              </a:rPr>
              <a:t>các</a:t>
            </a:r>
            <a:r>
              <a:rPr lang="en-US" sz="3200" b="1" i="1" dirty="0" smtClean="0">
                <a:solidFill>
                  <a:srgbClr val="C00000"/>
                </a:solidFill>
                <a:latin typeface="Times New Roman" panose="02020603050405020304" pitchFamily="18" charset="0"/>
                <a:cs typeface="Times New Roman" panose="02020603050405020304" pitchFamily="18" charset="0"/>
              </a:rPr>
              <a:t> </a:t>
            </a:r>
            <a:r>
              <a:rPr lang="en-US" sz="3200" b="1" i="1" dirty="0" err="1" smtClean="0">
                <a:solidFill>
                  <a:srgbClr val="C00000"/>
                </a:solidFill>
                <a:latin typeface="Times New Roman" panose="02020603050405020304" pitchFamily="18" charset="0"/>
                <a:cs typeface="Times New Roman" panose="02020603050405020304" pitchFamily="18" charset="0"/>
              </a:rPr>
              <a:t>hoạt</a:t>
            </a:r>
            <a:r>
              <a:rPr lang="en-US" sz="3200" b="1" i="1" dirty="0" smtClean="0">
                <a:solidFill>
                  <a:srgbClr val="C00000"/>
                </a:solidFill>
                <a:latin typeface="Times New Roman" panose="02020603050405020304" pitchFamily="18" charset="0"/>
                <a:cs typeface="Times New Roman" panose="02020603050405020304" pitchFamily="18" charset="0"/>
              </a:rPr>
              <a:t> </a:t>
            </a:r>
            <a:r>
              <a:rPr lang="en-US" sz="3200" b="1" i="1" dirty="0" err="1" smtClean="0">
                <a:solidFill>
                  <a:srgbClr val="C00000"/>
                </a:solidFill>
                <a:latin typeface="Times New Roman" panose="02020603050405020304" pitchFamily="18" charset="0"/>
                <a:cs typeface="Times New Roman" panose="02020603050405020304" pitchFamily="18" charset="0"/>
              </a:rPr>
              <a:t>động</a:t>
            </a:r>
            <a:r>
              <a:rPr lang="en-US" sz="3200" b="1" i="1" dirty="0" smtClean="0">
                <a:solidFill>
                  <a:srgbClr val="C00000"/>
                </a:solidFill>
                <a:latin typeface="Times New Roman" panose="02020603050405020304" pitchFamily="18" charset="0"/>
                <a:cs typeface="Times New Roman" panose="02020603050405020304" pitchFamily="18" charset="0"/>
              </a:rPr>
              <a:t> </a:t>
            </a:r>
            <a:r>
              <a:rPr lang="en-US" sz="3200" b="1" i="1" dirty="0" err="1" smtClean="0">
                <a:solidFill>
                  <a:srgbClr val="C00000"/>
                </a:solidFill>
                <a:latin typeface="Times New Roman" panose="02020603050405020304" pitchFamily="18" charset="0"/>
                <a:cs typeface="Times New Roman" panose="02020603050405020304" pitchFamily="18" charset="0"/>
              </a:rPr>
              <a:t>trong</a:t>
            </a:r>
            <a:r>
              <a:rPr lang="en-US" sz="3200" b="1" i="1" dirty="0" smtClean="0">
                <a:solidFill>
                  <a:srgbClr val="C00000"/>
                </a:solidFill>
                <a:latin typeface="Times New Roman" panose="02020603050405020304" pitchFamily="18" charset="0"/>
                <a:cs typeface="Times New Roman" panose="02020603050405020304" pitchFamily="18" charset="0"/>
              </a:rPr>
              <a:t> </a:t>
            </a:r>
            <a:r>
              <a:rPr lang="en-US" sz="3200" b="1" i="1" dirty="0" err="1" smtClean="0">
                <a:solidFill>
                  <a:srgbClr val="C00000"/>
                </a:solidFill>
                <a:latin typeface="Times New Roman" panose="02020603050405020304" pitchFamily="18" charset="0"/>
                <a:cs typeface="Times New Roman" panose="02020603050405020304" pitchFamily="18" charset="0"/>
              </a:rPr>
              <a:t>ngày</a:t>
            </a:r>
            <a:r>
              <a:rPr lang="en-US" sz="3200" b="1" i="1" dirty="0" smtClean="0">
                <a:solidFill>
                  <a:srgbClr val="C00000"/>
                </a:solidFill>
                <a:latin typeface="Times New Roman" panose="02020603050405020304" pitchFamily="18" charset="0"/>
                <a:cs typeface="Times New Roman" panose="02020603050405020304" pitchFamily="18" charset="0"/>
              </a:rPr>
              <a:t> </a:t>
            </a:r>
            <a:r>
              <a:rPr lang="en-US" sz="3200" b="1" i="1" dirty="0" err="1" smtClean="0">
                <a:solidFill>
                  <a:srgbClr val="C00000"/>
                </a:solidFill>
                <a:latin typeface="Times New Roman" panose="02020603050405020304" pitchFamily="18" charset="0"/>
                <a:cs typeface="Times New Roman" panose="02020603050405020304" pitchFamily="18" charset="0"/>
              </a:rPr>
              <a:t>của</a:t>
            </a:r>
            <a:r>
              <a:rPr lang="en-US" sz="3200" b="1" i="1" dirty="0" smtClean="0">
                <a:solidFill>
                  <a:srgbClr val="C00000"/>
                </a:solidFill>
                <a:latin typeface="Times New Roman" panose="02020603050405020304" pitchFamily="18" charset="0"/>
                <a:cs typeface="Times New Roman" panose="02020603050405020304" pitchFamily="18" charset="0"/>
              </a:rPr>
              <a:t> </a:t>
            </a:r>
            <a:r>
              <a:rPr lang="en-US" sz="3200" b="1" i="1" dirty="0" err="1" smtClean="0">
                <a:solidFill>
                  <a:srgbClr val="C00000"/>
                </a:solidFill>
                <a:latin typeface="Times New Roman" panose="02020603050405020304" pitchFamily="18" charset="0"/>
                <a:cs typeface="Times New Roman" panose="02020603050405020304" pitchFamily="18" charset="0"/>
              </a:rPr>
              <a:t>trẻ</a:t>
            </a:r>
            <a:r>
              <a:rPr lang="en-US" sz="3200" b="1" i="1" dirty="0" smtClean="0">
                <a:solidFill>
                  <a:srgbClr val="C00000"/>
                </a:solidFill>
                <a:latin typeface="Times New Roman" panose="02020603050405020304" pitchFamily="18" charset="0"/>
                <a:cs typeface="Times New Roman" panose="02020603050405020304" pitchFamily="18" charset="0"/>
              </a:rPr>
              <a:t>.</a:t>
            </a:r>
            <a:endParaRPr lang="en-US" sz="3200" dirty="0">
              <a:solidFill>
                <a:schemeClr val="accent6">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1986631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1554564" y="47824"/>
            <a:ext cx="9024256" cy="1033487"/>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i="1" dirty="0" smtClean="0">
                <a:solidFill>
                  <a:srgbClr val="C00000"/>
                </a:solidFill>
                <a:latin typeface="Times New Roman" panose="02020603050405020304" pitchFamily="18" charset="0"/>
                <a:cs typeface="Times New Roman" panose="02020603050405020304" pitchFamily="18" charset="0"/>
              </a:rPr>
              <a:t>1. </a:t>
            </a:r>
            <a:r>
              <a:rPr lang="en-US" sz="2400" b="1" i="1" dirty="0" err="1" smtClean="0">
                <a:solidFill>
                  <a:srgbClr val="C00000"/>
                </a:solidFill>
                <a:latin typeface="Times New Roman" panose="02020603050405020304" pitchFamily="18" charset="0"/>
                <a:cs typeface="Times New Roman" panose="02020603050405020304" pitchFamily="18" charset="0"/>
              </a:rPr>
              <a:t>Biện</a:t>
            </a:r>
            <a:r>
              <a:rPr lang="en-US" sz="2400" b="1" i="1" dirty="0" smtClean="0">
                <a:solidFill>
                  <a:srgbClr val="C00000"/>
                </a:solidFill>
                <a:latin typeface="Times New Roman" panose="02020603050405020304" pitchFamily="18" charset="0"/>
                <a:cs typeface="Times New Roman" panose="02020603050405020304" pitchFamily="18" charset="0"/>
              </a:rPr>
              <a:t> </a:t>
            </a:r>
            <a:r>
              <a:rPr lang="en-US" sz="2400" b="1" i="1" dirty="0" err="1" smtClean="0">
                <a:solidFill>
                  <a:srgbClr val="C00000"/>
                </a:solidFill>
                <a:latin typeface="Times New Roman" panose="02020603050405020304" pitchFamily="18" charset="0"/>
                <a:cs typeface="Times New Roman" panose="02020603050405020304" pitchFamily="18" charset="0"/>
              </a:rPr>
              <a:t>pháp</a:t>
            </a:r>
            <a:r>
              <a:rPr lang="en-US" sz="2400" b="1" i="1" dirty="0" smtClean="0">
                <a:solidFill>
                  <a:srgbClr val="C00000"/>
                </a:solidFill>
                <a:latin typeface="Times New Roman" panose="02020603050405020304" pitchFamily="18" charset="0"/>
                <a:cs typeface="Times New Roman" panose="02020603050405020304" pitchFamily="18" charset="0"/>
              </a:rPr>
              <a:t> 1. </a:t>
            </a:r>
            <a:r>
              <a:rPr lang="en-US" sz="2400" b="1" i="1" dirty="0" err="1" smtClean="0">
                <a:solidFill>
                  <a:srgbClr val="C00000"/>
                </a:solidFill>
                <a:latin typeface="Times New Roman" panose="02020603050405020304" pitchFamily="18" charset="0"/>
                <a:cs typeface="Times New Roman" panose="02020603050405020304" pitchFamily="18" charset="0"/>
              </a:rPr>
              <a:t>Lồng</a:t>
            </a:r>
            <a:r>
              <a:rPr lang="vi-VN" sz="2400" b="1" i="1" dirty="0" smtClean="0">
                <a:solidFill>
                  <a:srgbClr val="C00000"/>
                </a:solidFill>
                <a:latin typeface="Times New Roman" panose="02020603050405020304" pitchFamily="18" charset="0"/>
                <a:cs typeface="Times New Roman" panose="02020603050405020304" pitchFamily="18" charset="0"/>
              </a:rPr>
              <a:t> </a:t>
            </a:r>
            <a:r>
              <a:rPr lang="vi-VN" sz="2400" b="1" i="1" dirty="0">
                <a:solidFill>
                  <a:srgbClr val="C00000"/>
                </a:solidFill>
                <a:latin typeface="Times New Roman" panose="02020603050405020304" pitchFamily="18" charset="0"/>
                <a:cs typeface="Times New Roman" panose="02020603050405020304" pitchFamily="18" charset="0"/>
              </a:rPr>
              <a:t>ghép giáo dục dinh dưỡng (ăn uống) vào các hoạt động trong ngày của trẻ.</a:t>
            </a:r>
            <a:endParaRPr lang="en-US" sz="2400" dirty="0">
              <a:solidFill>
                <a:srgbClr val="C00000"/>
              </a:solidFill>
              <a:latin typeface="Times New Roman" panose="02020603050405020304" pitchFamily="18" charset="0"/>
              <a:cs typeface="Times New Roman" panose="02020603050405020304" pitchFamily="18" charset="0"/>
            </a:endParaRPr>
          </a:p>
        </p:txBody>
      </p:sp>
      <p:grpSp>
        <p:nvGrpSpPr>
          <p:cNvPr id="10" name="Group 9"/>
          <p:cNvGrpSpPr/>
          <p:nvPr/>
        </p:nvGrpSpPr>
        <p:grpSpPr>
          <a:xfrm>
            <a:off x="290874" y="1688750"/>
            <a:ext cx="1943739" cy="4302075"/>
            <a:chOff x="798256" y="1812932"/>
            <a:chExt cx="1943739" cy="4302075"/>
          </a:xfrm>
        </p:grpSpPr>
        <p:sp>
          <p:nvSpPr>
            <p:cNvPr id="11" name="TextBox 26"/>
            <p:cNvSpPr txBox="1"/>
            <p:nvPr/>
          </p:nvSpPr>
          <p:spPr>
            <a:xfrm>
              <a:off x="1335761" y="5530232"/>
              <a:ext cx="1003899" cy="584775"/>
            </a:xfrm>
            <a:prstGeom prst="rect">
              <a:avLst/>
            </a:prstGeom>
            <a:noFill/>
          </p:spPr>
          <p:txBody>
            <a:bodyPr wrap="square" rtlCol="0">
              <a:spAutoFit/>
            </a:bodyPr>
            <a:lstStyle/>
            <a:p>
              <a:endParaRPr lang="zh-CN" altLang="en-US" sz="3200" b="1" dirty="0">
                <a:solidFill>
                  <a:srgbClr val="002060"/>
                </a:solidFill>
                <a:latin typeface="Arial Black" pitchFamily="34" charset="0"/>
                <a:ea typeface="微软雅黑" pitchFamily="34" charset="-122"/>
              </a:endParaRPr>
            </a:p>
          </p:txBody>
        </p:sp>
        <p:sp>
          <p:nvSpPr>
            <p:cNvPr id="14" name="Rectangle 13"/>
            <p:cNvSpPr/>
            <p:nvPr/>
          </p:nvSpPr>
          <p:spPr>
            <a:xfrm>
              <a:off x="798256" y="1812932"/>
              <a:ext cx="1943739" cy="523220"/>
            </a:xfrm>
            <a:prstGeom prst="rect">
              <a:avLst/>
            </a:prstGeom>
          </p:spPr>
          <p:txBody>
            <a:bodyPr wrap="square">
              <a:spAutoFit/>
            </a:bodyPr>
            <a:lstStyle/>
            <a:p>
              <a:pPr algn="ctr"/>
              <a:endParaRPr lang="en-US" sz="2800" dirty="0"/>
            </a:p>
          </p:txBody>
        </p:sp>
      </p:grpSp>
      <p:sp>
        <p:nvSpPr>
          <p:cNvPr id="2" name="Rectangle 1"/>
          <p:cNvSpPr/>
          <p:nvPr/>
        </p:nvSpPr>
        <p:spPr>
          <a:xfrm>
            <a:off x="828379" y="1181989"/>
            <a:ext cx="10698336" cy="2185214"/>
          </a:xfrm>
          <a:prstGeom prst="rect">
            <a:avLst/>
          </a:prstGeom>
        </p:spPr>
        <p:txBody>
          <a:bodyPr wrap="square">
            <a:spAutoFit/>
          </a:bodyPr>
          <a:lstStyle/>
          <a:p>
            <a:pPr indent="457200" algn="just">
              <a:spcBef>
                <a:spcPts val="600"/>
              </a:spcBef>
              <a:spcAft>
                <a:spcPts val="600"/>
              </a:spcAft>
            </a:pPr>
            <a:r>
              <a:rPr lang="en-US" spc="-20" dirty="0" err="1" smtClean="0">
                <a:solidFill>
                  <a:srgbClr val="000000"/>
                </a:solidFill>
                <a:latin typeface="Times New Roman" panose="02020603050405020304" pitchFamily="18" charset="0"/>
                <a:ea typeface="Times New Roman" panose="02020603050405020304" pitchFamily="18" charset="0"/>
              </a:rPr>
              <a:t>Học</a:t>
            </a:r>
            <a:r>
              <a:rPr lang="en-US" spc="-20" dirty="0" smtClean="0">
                <a:solidFill>
                  <a:srgbClr val="000000"/>
                </a:solidFill>
                <a:latin typeface="Times New Roman" panose="02020603050405020304" pitchFamily="18" charset="0"/>
                <a:ea typeface="Times New Roman" panose="02020603050405020304" pitchFamily="18" charset="0"/>
              </a:rPr>
              <a:t> qua </a:t>
            </a:r>
            <a:r>
              <a:rPr lang="en-US" spc="-20" dirty="0" err="1" smtClean="0">
                <a:solidFill>
                  <a:srgbClr val="000000"/>
                </a:solidFill>
                <a:latin typeface="Times New Roman" panose="02020603050405020304" pitchFamily="18" charset="0"/>
                <a:ea typeface="Times New Roman" panose="02020603050405020304" pitchFamily="18" charset="0"/>
              </a:rPr>
              <a:t>trải</a:t>
            </a:r>
            <a:r>
              <a:rPr lang="en-US" spc="-20" dirty="0" smtClean="0">
                <a:solidFill>
                  <a:srgbClr val="000000"/>
                </a:solidFill>
                <a:latin typeface="Times New Roman" panose="02020603050405020304" pitchFamily="18" charset="0"/>
                <a:ea typeface="Times New Roman" panose="02020603050405020304" pitchFamily="18" charset="0"/>
              </a:rPr>
              <a:t> </a:t>
            </a:r>
            <a:r>
              <a:rPr lang="en-US" spc="-20" dirty="0" err="1" smtClean="0">
                <a:solidFill>
                  <a:srgbClr val="000000"/>
                </a:solidFill>
                <a:latin typeface="Times New Roman" panose="02020603050405020304" pitchFamily="18" charset="0"/>
                <a:ea typeface="Times New Roman" panose="02020603050405020304" pitchFamily="18" charset="0"/>
              </a:rPr>
              <a:t>nghiệm</a:t>
            </a:r>
            <a:r>
              <a:rPr lang="en-US" spc="-20" dirty="0" smtClean="0">
                <a:solidFill>
                  <a:srgbClr val="000000"/>
                </a:solidFill>
                <a:latin typeface="Times New Roman" panose="02020603050405020304" pitchFamily="18" charset="0"/>
                <a:ea typeface="Times New Roman" panose="02020603050405020304" pitchFamily="18" charset="0"/>
              </a:rPr>
              <a:t> </a:t>
            </a:r>
            <a:r>
              <a:rPr lang="en-US" spc="-20" dirty="0" err="1" smtClean="0">
                <a:solidFill>
                  <a:srgbClr val="000000"/>
                </a:solidFill>
                <a:latin typeface="Times New Roman" panose="02020603050405020304" pitchFamily="18" charset="0"/>
                <a:ea typeface="Times New Roman" panose="02020603050405020304" pitchFamily="18" charset="0"/>
              </a:rPr>
              <a:t>giúp</a:t>
            </a:r>
            <a:r>
              <a:rPr lang="en-US" spc="-20" dirty="0" smtClean="0">
                <a:solidFill>
                  <a:srgbClr val="000000"/>
                </a:solidFill>
                <a:latin typeface="Times New Roman" panose="02020603050405020304" pitchFamily="18" charset="0"/>
                <a:ea typeface="Times New Roman" panose="02020603050405020304" pitchFamily="18" charset="0"/>
              </a:rPr>
              <a:t> </a:t>
            </a:r>
            <a:r>
              <a:rPr lang="en-US" spc="-20" dirty="0" err="1" smtClean="0">
                <a:solidFill>
                  <a:srgbClr val="000000"/>
                </a:solidFill>
                <a:latin typeface="Times New Roman" panose="02020603050405020304" pitchFamily="18" charset="0"/>
                <a:ea typeface="Times New Roman" panose="02020603050405020304" pitchFamily="18" charset="0"/>
              </a:rPr>
              <a:t>trẻ</a:t>
            </a:r>
            <a:r>
              <a:rPr lang="en-US" spc="-20" dirty="0" smtClean="0">
                <a:solidFill>
                  <a:srgbClr val="000000"/>
                </a:solidFill>
                <a:latin typeface="Times New Roman" panose="02020603050405020304" pitchFamily="18" charset="0"/>
                <a:ea typeface="Times New Roman" panose="02020603050405020304" pitchFamily="18" charset="0"/>
              </a:rPr>
              <a:t> </a:t>
            </a:r>
            <a:r>
              <a:rPr lang="vi-VN" spc="-20" dirty="0" smtClean="0">
                <a:solidFill>
                  <a:srgbClr val="000000"/>
                </a:solidFill>
                <a:latin typeface="Times New Roman" panose="02020603050405020304" pitchFamily="18" charset="0"/>
                <a:ea typeface="Times New Roman" panose="02020603050405020304" pitchFamily="18" charset="0"/>
              </a:rPr>
              <a:t>có cơ hội và năng lực giải quyết các </a:t>
            </a:r>
            <a:r>
              <a:rPr lang="en-US" spc="-20" dirty="0" err="1" smtClean="0">
                <a:solidFill>
                  <a:srgbClr val="000000"/>
                </a:solidFill>
                <a:latin typeface="Times New Roman" panose="02020603050405020304" pitchFamily="18" charset="0"/>
                <a:ea typeface="Times New Roman" panose="02020603050405020304" pitchFamily="18" charset="0"/>
              </a:rPr>
              <a:t>vấn</a:t>
            </a:r>
            <a:r>
              <a:rPr lang="en-US" spc="-20" dirty="0" smtClean="0">
                <a:solidFill>
                  <a:srgbClr val="000000"/>
                </a:solidFill>
                <a:latin typeface="Times New Roman" panose="02020603050405020304" pitchFamily="18" charset="0"/>
                <a:ea typeface="Times New Roman" panose="02020603050405020304" pitchFamily="18" charset="0"/>
              </a:rPr>
              <a:t> </a:t>
            </a:r>
            <a:r>
              <a:rPr lang="vi-VN" spc="-20" dirty="0" smtClean="0">
                <a:solidFill>
                  <a:srgbClr val="000000"/>
                </a:solidFill>
                <a:latin typeface="Times New Roman" panose="02020603050405020304" pitchFamily="18" charset="0"/>
                <a:ea typeface="Times New Roman" panose="02020603050405020304" pitchFamily="18" charset="0"/>
              </a:rPr>
              <a:t>đề thực tiễn</a:t>
            </a:r>
            <a:r>
              <a:rPr lang="en-US" spc="-20" dirty="0" smtClean="0">
                <a:solidFill>
                  <a:srgbClr val="000000"/>
                </a:solidFill>
                <a:latin typeface="Times New Roman" panose="02020603050405020304" pitchFamily="18" charset="0"/>
                <a:ea typeface="Times New Roman" panose="02020603050405020304" pitchFamily="18" charset="0"/>
              </a:rPr>
              <a:t> qua </a:t>
            </a:r>
            <a:r>
              <a:rPr lang="en-US" spc="-20" dirty="0" err="1" smtClean="0">
                <a:solidFill>
                  <a:srgbClr val="000000"/>
                </a:solidFill>
                <a:latin typeface="Times New Roman" panose="02020603050405020304" pitchFamily="18" charset="0"/>
                <a:ea typeface="Times New Roman" panose="02020603050405020304" pitchFamily="18" charset="0"/>
              </a:rPr>
              <a:t>các</a:t>
            </a:r>
            <a:r>
              <a:rPr lang="en-US" spc="-20" dirty="0" smtClean="0">
                <a:solidFill>
                  <a:srgbClr val="000000"/>
                </a:solidFill>
                <a:latin typeface="Times New Roman" panose="02020603050405020304" pitchFamily="18" charset="0"/>
                <a:ea typeface="Times New Roman" panose="02020603050405020304" pitchFamily="18" charset="0"/>
              </a:rPr>
              <a:t> c</a:t>
            </a:r>
            <a:r>
              <a:rPr lang="vi-VN" spc="-20" dirty="0" smtClean="0">
                <a:solidFill>
                  <a:srgbClr val="000000"/>
                </a:solidFill>
                <a:latin typeface="Times New Roman" panose="02020603050405020304" pitchFamily="18" charset="0"/>
                <a:ea typeface="Times New Roman" panose="02020603050405020304" pitchFamily="18" charset="0"/>
              </a:rPr>
              <a:t>hủ đề đa dạng mang tính tích hợp</a:t>
            </a:r>
            <a:r>
              <a:rPr lang="en-US" spc="-20" dirty="0" smtClean="0">
                <a:solidFill>
                  <a:srgbClr val="000000"/>
                </a:solidFill>
                <a:latin typeface="Times New Roman" panose="02020603050405020304" pitchFamily="18" charset="0"/>
                <a:ea typeface="Times New Roman" panose="02020603050405020304" pitchFamily="18" charset="0"/>
              </a:rPr>
              <a:t>, h</a:t>
            </a:r>
            <a:r>
              <a:rPr lang="vi-VN" spc="-20" dirty="0" smtClean="0">
                <a:solidFill>
                  <a:srgbClr val="000000"/>
                </a:solidFill>
                <a:latin typeface="Times New Roman" panose="02020603050405020304" pitchFamily="18" charset="0"/>
                <a:ea typeface="Times New Roman" panose="02020603050405020304" pitchFamily="18" charset="0"/>
              </a:rPr>
              <a:t>oạt động của trẻ phong phú, hấp dẫn</a:t>
            </a:r>
            <a:r>
              <a:rPr lang="en-US" spc="-20" dirty="0" smtClean="0">
                <a:solidFill>
                  <a:srgbClr val="000000"/>
                </a:solidFill>
                <a:latin typeface="Times New Roman" panose="02020603050405020304" pitchFamily="18" charset="0"/>
                <a:ea typeface="Times New Roman" panose="02020603050405020304" pitchFamily="18" charset="0"/>
              </a:rPr>
              <a:t>; t</a:t>
            </a:r>
            <a:r>
              <a:rPr lang="vi-VN" spc="-20" dirty="0" smtClean="0">
                <a:solidFill>
                  <a:srgbClr val="000000"/>
                </a:solidFill>
                <a:latin typeface="Times New Roman" panose="02020603050405020304" pitchFamily="18" charset="0"/>
                <a:ea typeface="Times New Roman" panose="02020603050405020304" pitchFamily="18" charset="0"/>
              </a:rPr>
              <a:t>rẻ được tiếp xúc, tương tác trực tiếp với đối tượng, tự</a:t>
            </a:r>
            <a:r>
              <a:rPr lang="en-US" dirty="0" smtClean="0">
                <a:solidFill>
                  <a:srgbClr val="000000"/>
                </a:solidFill>
                <a:latin typeface="Times New Roman" panose="02020603050405020304" pitchFamily="18" charset="0"/>
                <a:ea typeface="Times New Roman" panose="02020603050405020304" pitchFamily="18" charset="0"/>
              </a:rPr>
              <a:t> </a:t>
            </a:r>
            <a:r>
              <a:rPr lang="vi-VN" spc="-20" dirty="0" smtClean="0">
                <a:solidFill>
                  <a:srgbClr val="000000"/>
                </a:solidFill>
                <a:latin typeface="Times New Roman" panose="02020603050405020304" pitchFamily="18" charset="0"/>
                <a:ea typeface="Times New Roman" panose="02020603050405020304" pitchFamily="18" charset="0"/>
              </a:rPr>
              <a:t>khái quát thành hiểu biết riêng của mình.</a:t>
            </a:r>
            <a:r>
              <a:rPr lang="vi-VN" dirty="0" smtClean="0">
                <a:solidFill>
                  <a:srgbClr val="000000"/>
                </a:solidFill>
                <a:latin typeface="Times New Roman" panose="02020603050405020304" pitchFamily="18" charset="0"/>
                <a:ea typeface="Times New Roman" panose="02020603050405020304" pitchFamily="18" charset="0"/>
              </a:rPr>
              <a:t> </a:t>
            </a:r>
            <a:r>
              <a:rPr lang="en-US" dirty="0" err="1" smtClean="0">
                <a:latin typeface="Times New Roman" panose="02020603050405020304" pitchFamily="18" charset="0"/>
                <a:ea typeface="Times New Roman" panose="02020603050405020304" pitchFamily="18" charset="0"/>
              </a:rPr>
              <a:t>Để</a:t>
            </a:r>
            <a:r>
              <a:rPr lang="en-US" dirty="0" smtClean="0">
                <a:latin typeface="Times New Roman" panose="02020603050405020304" pitchFamily="18" charset="0"/>
                <a:ea typeface="Times New Roman" panose="02020603050405020304" pitchFamily="18" charset="0"/>
              </a:rPr>
              <a:t> </a:t>
            </a:r>
            <a:r>
              <a:rPr lang="en-US" dirty="0" err="1" smtClean="0">
                <a:latin typeface="Times New Roman" panose="02020603050405020304" pitchFamily="18" charset="0"/>
                <a:ea typeface="Times New Roman" panose="02020603050405020304" pitchFamily="18" charset="0"/>
              </a:rPr>
              <a:t>tổ</a:t>
            </a:r>
            <a:r>
              <a:rPr lang="en-US" dirty="0" smtClean="0">
                <a:latin typeface="Times New Roman" panose="02020603050405020304" pitchFamily="18" charset="0"/>
                <a:ea typeface="Times New Roman" panose="02020603050405020304" pitchFamily="18" charset="0"/>
              </a:rPr>
              <a:t> </a:t>
            </a:r>
            <a:r>
              <a:rPr lang="en-US" dirty="0" err="1" smtClean="0">
                <a:latin typeface="Times New Roman" panose="02020603050405020304" pitchFamily="18" charset="0"/>
                <a:ea typeface="Times New Roman" panose="02020603050405020304" pitchFamily="18" charset="0"/>
              </a:rPr>
              <a:t>chức</a:t>
            </a:r>
            <a:r>
              <a:rPr lang="en-US" dirty="0" smtClean="0">
                <a:latin typeface="Times New Roman" panose="02020603050405020304" pitchFamily="18" charset="0"/>
                <a:ea typeface="Times New Roman" panose="02020603050405020304" pitchFamily="18" charset="0"/>
              </a:rPr>
              <a:t> </a:t>
            </a:r>
            <a:r>
              <a:rPr lang="en-US" dirty="0" err="1" smtClean="0">
                <a:latin typeface="Times New Roman" panose="02020603050405020304" pitchFamily="18" charset="0"/>
                <a:ea typeface="Times New Roman" panose="02020603050405020304" pitchFamily="18" charset="0"/>
              </a:rPr>
              <a:t>cho</a:t>
            </a:r>
            <a:r>
              <a:rPr lang="en-US" dirty="0" smtClean="0">
                <a:latin typeface="Times New Roman" panose="02020603050405020304" pitchFamily="18" charset="0"/>
                <a:ea typeface="Times New Roman" panose="02020603050405020304" pitchFamily="18" charset="0"/>
              </a:rPr>
              <a:t> </a:t>
            </a:r>
            <a:r>
              <a:rPr lang="en-US" dirty="0" err="1" smtClean="0">
                <a:latin typeface="Times New Roman" panose="02020603050405020304" pitchFamily="18" charset="0"/>
                <a:ea typeface="Times New Roman" panose="02020603050405020304" pitchFamily="18" charset="0"/>
              </a:rPr>
              <a:t>trẻ</a:t>
            </a:r>
            <a:r>
              <a:rPr lang="en-US" dirty="0" smtClean="0">
                <a:latin typeface="Times New Roman" panose="02020603050405020304" pitchFamily="18" charset="0"/>
                <a:ea typeface="Times New Roman" panose="02020603050405020304" pitchFamily="18" charset="0"/>
              </a:rPr>
              <a:t> </a:t>
            </a:r>
            <a:r>
              <a:rPr lang="en-US" dirty="0" err="1" smtClean="0">
                <a:latin typeface="Times New Roman" panose="02020603050405020304" pitchFamily="18" charset="0"/>
                <a:ea typeface="Times New Roman" panose="02020603050405020304" pitchFamily="18" charset="0"/>
              </a:rPr>
              <a:t>hoạt</a:t>
            </a:r>
            <a:r>
              <a:rPr lang="en-US" dirty="0" smtClean="0">
                <a:latin typeface="Times New Roman" panose="02020603050405020304" pitchFamily="18" charset="0"/>
                <a:ea typeface="Times New Roman" panose="02020603050405020304" pitchFamily="18" charset="0"/>
              </a:rPr>
              <a:t> </a:t>
            </a:r>
            <a:r>
              <a:rPr lang="en-US" dirty="0" err="1" smtClean="0">
                <a:latin typeface="Times New Roman" panose="02020603050405020304" pitchFamily="18" charset="0"/>
                <a:ea typeface="Times New Roman" panose="02020603050405020304" pitchFamily="18" charset="0"/>
              </a:rPr>
              <a:t>động</a:t>
            </a:r>
            <a:r>
              <a:rPr lang="en-US" dirty="0" smtClean="0">
                <a:latin typeface="Times New Roman" panose="02020603050405020304" pitchFamily="18" charset="0"/>
                <a:ea typeface="Times New Roman" panose="02020603050405020304" pitchFamily="18" charset="0"/>
              </a:rPr>
              <a:t> </a:t>
            </a:r>
            <a:r>
              <a:rPr lang="en-US" dirty="0" err="1" smtClean="0">
                <a:latin typeface="Times New Roman" panose="02020603050405020304" pitchFamily="18" charset="0"/>
                <a:ea typeface="Times New Roman" panose="02020603050405020304" pitchFamily="18" charset="0"/>
              </a:rPr>
              <a:t>học</a:t>
            </a:r>
            <a:r>
              <a:rPr lang="en-US" dirty="0" smtClean="0">
                <a:latin typeface="Times New Roman" panose="02020603050405020304" pitchFamily="18" charset="0"/>
                <a:ea typeface="Times New Roman" panose="02020603050405020304" pitchFamily="18" charset="0"/>
              </a:rPr>
              <a:t> </a:t>
            </a:r>
            <a:r>
              <a:rPr lang="en-US" dirty="0" err="1" smtClean="0">
                <a:latin typeface="Times New Roman" panose="02020603050405020304" pitchFamily="18" charset="0"/>
                <a:ea typeface="Times New Roman" panose="02020603050405020304" pitchFamily="18" charset="0"/>
              </a:rPr>
              <a:t>theo</a:t>
            </a:r>
            <a:r>
              <a:rPr lang="en-US" dirty="0" smtClean="0">
                <a:latin typeface="Times New Roman" panose="02020603050405020304" pitchFamily="18" charset="0"/>
                <a:ea typeface="Times New Roman" panose="02020603050405020304" pitchFamily="18" charset="0"/>
              </a:rPr>
              <a:t> </a:t>
            </a:r>
            <a:r>
              <a:rPr lang="en-US" dirty="0" err="1" smtClean="0">
                <a:latin typeface="Times New Roman" panose="02020603050405020304" pitchFamily="18" charset="0"/>
                <a:ea typeface="Times New Roman" panose="02020603050405020304" pitchFamily="18" charset="0"/>
              </a:rPr>
              <a:t>hướng</a:t>
            </a:r>
            <a:r>
              <a:rPr lang="en-US" dirty="0" smtClean="0">
                <a:latin typeface="Times New Roman" panose="02020603050405020304" pitchFamily="18" charset="0"/>
                <a:ea typeface="Times New Roman" panose="02020603050405020304" pitchFamily="18" charset="0"/>
              </a:rPr>
              <a:t> </a:t>
            </a:r>
            <a:r>
              <a:rPr lang="en-US" dirty="0" err="1" smtClean="0">
                <a:latin typeface="Times New Roman" panose="02020603050405020304" pitchFamily="18" charset="0"/>
                <a:ea typeface="Times New Roman" panose="02020603050405020304" pitchFamily="18" charset="0"/>
              </a:rPr>
              <a:t>trải</a:t>
            </a:r>
            <a:r>
              <a:rPr lang="en-US" dirty="0" smtClean="0">
                <a:latin typeface="Times New Roman" panose="02020603050405020304" pitchFamily="18" charset="0"/>
                <a:ea typeface="Times New Roman" panose="02020603050405020304" pitchFamily="18" charset="0"/>
              </a:rPr>
              <a:t> </a:t>
            </a:r>
            <a:r>
              <a:rPr lang="en-US" dirty="0" err="1" smtClean="0">
                <a:latin typeface="Times New Roman" panose="02020603050405020304" pitchFamily="18" charset="0"/>
                <a:ea typeface="Times New Roman" panose="02020603050405020304" pitchFamily="18" charset="0"/>
              </a:rPr>
              <a:t>nghiệm</a:t>
            </a:r>
            <a:r>
              <a:rPr lang="en-US" dirty="0" smtClean="0">
                <a:latin typeface="Times New Roman" panose="02020603050405020304" pitchFamily="18" charset="0"/>
                <a:ea typeface="Times New Roman" panose="02020603050405020304" pitchFamily="18" charset="0"/>
              </a:rPr>
              <a:t> </a:t>
            </a:r>
            <a:r>
              <a:rPr lang="en-US" dirty="0" err="1" smtClean="0">
                <a:latin typeface="Times New Roman" panose="02020603050405020304" pitchFamily="18" charset="0"/>
                <a:ea typeface="Times New Roman" panose="02020603050405020304" pitchFamily="18" charset="0"/>
              </a:rPr>
              <a:t>được</a:t>
            </a:r>
            <a:r>
              <a:rPr lang="en-US" dirty="0" smtClean="0">
                <a:latin typeface="Times New Roman" panose="02020603050405020304" pitchFamily="18" charset="0"/>
                <a:ea typeface="Times New Roman" panose="02020603050405020304" pitchFamily="18" charset="0"/>
              </a:rPr>
              <a:t> </a:t>
            </a:r>
            <a:r>
              <a:rPr lang="en-US" dirty="0" err="1" smtClean="0">
                <a:latin typeface="Times New Roman" panose="02020603050405020304" pitchFamily="18" charset="0"/>
                <a:ea typeface="Times New Roman" panose="02020603050405020304" pitchFamily="18" charset="0"/>
              </a:rPr>
              <a:t>tốt</a:t>
            </a:r>
            <a:r>
              <a:rPr lang="en-US" dirty="0" smtClean="0">
                <a:latin typeface="Times New Roman" panose="02020603050405020304" pitchFamily="18" charset="0"/>
                <a:ea typeface="Times New Roman" panose="02020603050405020304" pitchFamily="18" charset="0"/>
              </a:rPr>
              <a:t> </a:t>
            </a:r>
            <a:r>
              <a:rPr lang="en-US" dirty="0" err="1" smtClean="0">
                <a:latin typeface="Times New Roman" panose="02020603050405020304" pitchFamily="18" charset="0"/>
                <a:ea typeface="Times New Roman" panose="02020603050405020304" pitchFamily="18" charset="0"/>
              </a:rPr>
              <a:t>nhất</a:t>
            </a:r>
            <a:r>
              <a:rPr lang="en-US" dirty="0" smtClean="0">
                <a:latin typeface="Times New Roman" panose="02020603050405020304" pitchFamily="18" charset="0"/>
                <a:ea typeface="Times New Roman" panose="02020603050405020304" pitchFamily="18" charset="0"/>
              </a:rPr>
              <a:t>, </a:t>
            </a:r>
            <a:r>
              <a:rPr lang="en-US" dirty="0" err="1" smtClean="0">
                <a:latin typeface="Times New Roman" panose="02020603050405020304" pitchFamily="18" charset="0"/>
                <a:ea typeface="Times New Roman" panose="02020603050405020304" pitchFamily="18" charset="0"/>
              </a:rPr>
              <a:t>tôi</a:t>
            </a:r>
            <a:r>
              <a:rPr lang="en-US" dirty="0" smtClean="0">
                <a:latin typeface="Times New Roman" panose="02020603050405020304" pitchFamily="18" charset="0"/>
                <a:ea typeface="Times New Roman" panose="02020603050405020304" pitchFamily="18" charset="0"/>
              </a:rPr>
              <a:t> </a:t>
            </a:r>
            <a:r>
              <a:rPr lang="en-US" dirty="0" err="1" smtClean="0">
                <a:latin typeface="Times New Roman" panose="02020603050405020304" pitchFamily="18" charset="0"/>
                <a:ea typeface="Times New Roman" panose="02020603050405020304" pitchFamily="18" charset="0"/>
              </a:rPr>
              <a:t>đã</a:t>
            </a:r>
            <a:r>
              <a:rPr lang="en-US" dirty="0" smtClean="0">
                <a:latin typeface="Times New Roman" panose="02020603050405020304" pitchFamily="18" charset="0"/>
                <a:ea typeface="Times New Roman" panose="02020603050405020304" pitchFamily="18" charset="0"/>
              </a:rPr>
              <a:t> </a:t>
            </a:r>
            <a:r>
              <a:rPr lang="en-US" dirty="0" err="1" smtClean="0">
                <a:latin typeface="Times New Roman" panose="02020603050405020304" pitchFamily="18" charset="0"/>
                <a:ea typeface="Times New Roman" panose="02020603050405020304" pitchFamily="18" charset="0"/>
              </a:rPr>
              <a:t>thực</a:t>
            </a:r>
            <a:r>
              <a:rPr lang="en-US" dirty="0" smtClean="0">
                <a:latin typeface="Times New Roman" panose="02020603050405020304" pitchFamily="18" charset="0"/>
                <a:ea typeface="Times New Roman" panose="02020603050405020304" pitchFamily="18" charset="0"/>
              </a:rPr>
              <a:t> </a:t>
            </a:r>
            <a:r>
              <a:rPr lang="en-US" dirty="0" err="1" smtClean="0">
                <a:latin typeface="Times New Roman" panose="02020603050405020304" pitchFamily="18" charset="0"/>
                <a:ea typeface="Times New Roman" panose="02020603050405020304" pitchFamily="18" charset="0"/>
              </a:rPr>
              <a:t>hiện</a:t>
            </a:r>
            <a:r>
              <a:rPr lang="en-US" dirty="0" smtClean="0">
                <a:latin typeface="Times New Roman" panose="02020603050405020304" pitchFamily="18" charset="0"/>
                <a:ea typeface="Times New Roman" panose="02020603050405020304" pitchFamily="18" charset="0"/>
              </a:rPr>
              <a:t> </a:t>
            </a:r>
            <a:r>
              <a:rPr lang="en-US" dirty="0" err="1" smtClean="0">
                <a:latin typeface="Times New Roman" panose="02020603050405020304" pitchFamily="18" charset="0"/>
                <a:ea typeface="Times New Roman" panose="02020603050405020304" pitchFamily="18" charset="0"/>
              </a:rPr>
              <a:t>như</a:t>
            </a:r>
            <a:r>
              <a:rPr lang="en-US" dirty="0" smtClean="0">
                <a:latin typeface="Times New Roman" panose="02020603050405020304" pitchFamily="18" charset="0"/>
                <a:ea typeface="Times New Roman" panose="02020603050405020304" pitchFamily="18" charset="0"/>
              </a:rPr>
              <a:t> </a:t>
            </a:r>
            <a:r>
              <a:rPr lang="en-US" dirty="0" err="1" smtClean="0">
                <a:latin typeface="Times New Roman" panose="02020603050405020304" pitchFamily="18" charset="0"/>
                <a:ea typeface="Times New Roman" panose="02020603050405020304" pitchFamily="18" charset="0"/>
              </a:rPr>
              <a:t>sau</a:t>
            </a:r>
            <a:r>
              <a:rPr lang="en-US" dirty="0" smtClean="0">
                <a:latin typeface="Times New Roman" panose="02020603050405020304" pitchFamily="18" charset="0"/>
                <a:ea typeface="Times New Roman" panose="02020603050405020304" pitchFamily="18" charset="0"/>
              </a:rPr>
              <a:t>:</a:t>
            </a:r>
            <a:r>
              <a:rPr lang="vi-VN" dirty="0" smtClean="0">
                <a:latin typeface="Times New Roman" panose="02020603050405020304" pitchFamily="18" charset="0"/>
                <a:ea typeface="Times New Roman" panose="02020603050405020304" pitchFamily="18" charset="0"/>
              </a:rPr>
              <a:t>Nắm bắt được đặc điểm tâm lý của trẻ 4-5tuổi, có sự thay đổi lớn về môi trường. Do vậy tôi thường xuyên trao đổi với </a:t>
            </a:r>
            <a:r>
              <a:rPr lang="en-US" dirty="0" err="1" smtClean="0">
                <a:latin typeface="Times New Roman" panose="02020603050405020304" pitchFamily="18" charset="0"/>
                <a:ea typeface="Times New Roman" panose="02020603050405020304" pitchFamily="18" charset="0"/>
              </a:rPr>
              <a:t>phụ</a:t>
            </a:r>
            <a:r>
              <a:rPr lang="en-US" dirty="0" smtClean="0">
                <a:latin typeface="Times New Roman" panose="02020603050405020304" pitchFamily="18" charset="0"/>
                <a:ea typeface="Times New Roman" panose="02020603050405020304" pitchFamily="18" charset="0"/>
              </a:rPr>
              <a:t> </a:t>
            </a:r>
            <a:r>
              <a:rPr lang="en-US" dirty="0" err="1" smtClean="0">
                <a:latin typeface="Times New Roman" panose="02020603050405020304" pitchFamily="18" charset="0"/>
                <a:ea typeface="Times New Roman" panose="02020603050405020304" pitchFamily="18" charset="0"/>
              </a:rPr>
              <a:t>huynh</a:t>
            </a:r>
            <a:r>
              <a:rPr lang="en-US" dirty="0" smtClean="0">
                <a:latin typeface="Times New Roman" panose="02020603050405020304" pitchFamily="18" charset="0"/>
                <a:ea typeface="Times New Roman" panose="02020603050405020304" pitchFamily="18" charset="0"/>
              </a:rPr>
              <a:t> </a:t>
            </a:r>
            <a:r>
              <a:rPr lang="en-US" dirty="0" err="1" smtClean="0">
                <a:latin typeface="Times New Roman" panose="02020603050405020304" pitchFamily="18" charset="0"/>
                <a:ea typeface="Times New Roman" panose="02020603050405020304" pitchFamily="18" charset="0"/>
              </a:rPr>
              <a:t>vào</a:t>
            </a:r>
            <a:r>
              <a:rPr lang="en-US" dirty="0" smtClean="0">
                <a:latin typeface="Times New Roman" panose="02020603050405020304" pitchFamily="18" charset="0"/>
                <a:ea typeface="Times New Roman" panose="02020603050405020304" pitchFamily="18" charset="0"/>
              </a:rPr>
              <a:t> </a:t>
            </a:r>
            <a:r>
              <a:rPr lang="en-US" dirty="0" err="1" smtClean="0">
                <a:latin typeface="Times New Roman" panose="02020603050405020304" pitchFamily="18" charset="0"/>
                <a:ea typeface="Times New Roman" panose="02020603050405020304" pitchFamily="18" charset="0"/>
              </a:rPr>
              <a:t>giờ</a:t>
            </a:r>
            <a:r>
              <a:rPr lang="en-US" dirty="0" smtClean="0">
                <a:latin typeface="Times New Roman" panose="02020603050405020304" pitchFamily="18" charset="0"/>
                <a:ea typeface="Times New Roman" panose="02020603050405020304" pitchFamily="18" charset="0"/>
              </a:rPr>
              <a:t> </a:t>
            </a:r>
            <a:r>
              <a:rPr lang="en-US" dirty="0" err="1" smtClean="0">
                <a:latin typeface="Times New Roman" panose="02020603050405020304" pitchFamily="18" charset="0"/>
                <a:ea typeface="Times New Roman" panose="02020603050405020304" pitchFamily="18" charset="0"/>
              </a:rPr>
              <a:t>đón</a:t>
            </a:r>
            <a:r>
              <a:rPr lang="en-US" dirty="0" smtClean="0">
                <a:latin typeface="Times New Roman" panose="02020603050405020304" pitchFamily="18" charset="0"/>
                <a:ea typeface="Times New Roman" panose="02020603050405020304" pitchFamily="18" charset="0"/>
              </a:rPr>
              <a:t> </a:t>
            </a:r>
            <a:r>
              <a:rPr lang="en-US" dirty="0" err="1" smtClean="0">
                <a:latin typeface="Times New Roman" panose="02020603050405020304" pitchFamily="18" charset="0"/>
                <a:ea typeface="Times New Roman" panose="02020603050405020304" pitchFamily="18" charset="0"/>
              </a:rPr>
              <a:t>trẻ-trả</a:t>
            </a:r>
            <a:r>
              <a:rPr lang="en-US" dirty="0" smtClean="0">
                <a:latin typeface="Times New Roman" panose="02020603050405020304" pitchFamily="18" charset="0"/>
                <a:ea typeface="Times New Roman" panose="02020603050405020304" pitchFamily="18" charset="0"/>
              </a:rPr>
              <a:t> </a:t>
            </a:r>
            <a:r>
              <a:rPr lang="en-US" dirty="0" err="1" smtClean="0">
                <a:latin typeface="Times New Roman" panose="02020603050405020304" pitchFamily="18" charset="0"/>
                <a:ea typeface="Times New Roman" panose="02020603050405020304" pitchFamily="18" charset="0"/>
              </a:rPr>
              <a:t>trẻ</a:t>
            </a:r>
            <a:r>
              <a:rPr lang="en-US" dirty="0" smtClean="0">
                <a:latin typeface="Times New Roman" panose="02020603050405020304" pitchFamily="18" charset="0"/>
                <a:ea typeface="Times New Roman" panose="02020603050405020304" pitchFamily="18" charset="0"/>
              </a:rPr>
              <a:t> </a:t>
            </a:r>
            <a:r>
              <a:rPr lang="en-US" dirty="0" err="1" smtClean="0">
                <a:latin typeface="Times New Roman" panose="02020603050405020304" pitchFamily="18" charset="0"/>
                <a:ea typeface="Times New Roman" panose="02020603050405020304" pitchFamily="18" charset="0"/>
              </a:rPr>
              <a:t>và</a:t>
            </a:r>
            <a:r>
              <a:rPr lang="en-US" dirty="0" smtClean="0">
                <a:latin typeface="Times New Roman" panose="02020603050405020304" pitchFamily="18" charset="0"/>
                <a:ea typeface="Times New Roman" panose="02020603050405020304" pitchFamily="18" charset="0"/>
              </a:rPr>
              <a:t> </a:t>
            </a:r>
            <a:r>
              <a:rPr lang="en-US" dirty="0" err="1" smtClean="0">
                <a:latin typeface="Times New Roman" panose="02020603050405020304" pitchFamily="18" charset="0"/>
                <a:ea typeface="Times New Roman" panose="02020603050405020304" pitchFamily="18" charset="0"/>
              </a:rPr>
              <a:t>trò</a:t>
            </a:r>
            <a:r>
              <a:rPr lang="en-US" dirty="0" smtClean="0">
                <a:latin typeface="Times New Roman" panose="02020603050405020304" pitchFamily="18" charset="0"/>
                <a:ea typeface="Times New Roman" panose="02020603050405020304" pitchFamily="18" charset="0"/>
              </a:rPr>
              <a:t> </a:t>
            </a:r>
            <a:r>
              <a:rPr lang="en-US" dirty="0" err="1" smtClean="0">
                <a:latin typeface="Times New Roman" panose="02020603050405020304" pitchFamily="18" charset="0"/>
                <a:ea typeface="Times New Roman" panose="02020603050405020304" pitchFamily="18" charset="0"/>
              </a:rPr>
              <a:t>chuyện</a:t>
            </a:r>
            <a:r>
              <a:rPr lang="en-US" dirty="0" smtClean="0">
                <a:latin typeface="Times New Roman" panose="02020603050405020304" pitchFamily="18" charset="0"/>
                <a:ea typeface="Times New Roman" panose="02020603050405020304" pitchFamily="18" charset="0"/>
              </a:rPr>
              <a:t>, </a:t>
            </a:r>
            <a:r>
              <a:rPr lang="vi-VN" dirty="0" smtClean="0">
                <a:latin typeface="Times New Roman" panose="02020603050405020304" pitchFamily="18" charset="0"/>
                <a:ea typeface="Times New Roman" panose="02020603050405020304" pitchFamily="18" charset="0"/>
              </a:rPr>
              <a:t>gần gũi với trẻ để giúp </a:t>
            </a:r>
            <a:r>
              <a:rPr lang="en-US" dirty="0" err="1" smtClean="0">
                <a:latin typeface="Times New Roman" panose="02020603050405020304" pitchFamily="18" charset="0"/>
                <a:ea typeface="Times New Roman" panose="02020603050405020304" pitchFamily="18" charset="0"/>
              </a:rPr>
              <a:t>trẻ</a:t>
            </a:r>
            <a:r>
              <a:rPr lang="en-US" dirty="0" smtClean="0">
                <a:latin typeface="Times New Roman" panose="02020603050405020304" pitchFamily="18" charset="0"/>
                <a:ea typeface="Times New Roman" panose="02020603050405020304" pitchFamily="18" charset="0"/>
              </a:rPr>
              <a:t> </a:t>
            </a:r>
            <a:r>
              <a:rPr lang="vi-VN" dirty="0" smtClean="0">
                <a:latin typeface="Times New Roman" panose="02020603050405020304" pitchFamily="18" charset="0"/>
                <a:ea typeface="Times New Roman" panose="02020603050405020304" pitchFamily="18" charset="0"/>
              </a:rPr>
              <a:t>thoải mái, tích cực hơn trong các hoạt động đặc biệt là hoạt động ăn uống</a:t>
            </a:r>
            <a:r>
              <a:rPr lang="en-US" dirty="0" smtClean="0">
                <a:latin typeface="Times New Roman" panose="02020603050405020304" pitchFamily="18" charset="0"/>
                <a:ea typeface="Times New Roman" panose="02020603050405020304" pitchFamily="18" charset="0"/>
              </a:rPr>
              <a:t>.</a:t>
            </a:r>
          </a:p>
          <a:p>
            <a:pPr indent="457200" algn="just">
              <a:spcBef>
                <a:spcPts val="600"/>
              </a:spcBef>
              <a:spcAft>
                <a:spcPts val="600"/>
              </a:spcAft>
            </a:pPr>
            <a:r>
              <a:rPr lang="vi-VN" dirty="0">
                <a:latin typeface="Times New Roman" panose="02020603050405020304" pitchFamily="18" charset="0"/>
                <a:ea typeface="Times New Roman" panose="02020603050405020304" pitchFamily="18" charset="0"/>
              </a:rPr>
              <a:t>* Giờ đón-  trả trẻ:</a:t>
            </a:r>
            <a:endParaRPr lang="en-US" dirty="0">
              <a:effectLst/>
              <a:latin typeface="Times New Roman" panose="02020603050405020304" pitchFamily="18" charset="0"/>
              <a:ea typeface="Times New Roman" panose="02020603050405020304"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44362" y="3367203"/>
            <a:ext cx="5644661" cy="3358912"/>
          </a:xfrm>
          <a:prstGeom prst="rect">
            <a:avLst/>
          </a:prstGeom>
        </p:spPr>
      </p:pic>
    </p:spTree>
    <p:extLst>
      <p:ext uri="{BB962C8B-B14F-4D97-AF65-F5344CB8AC3E}">
        <p14:creationId xmlns:p14="http://schemas.microsoft.com/office/powerpoint/2010/main" val="204247541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8120770" y="1204546"/>
            <a:ext cx="3977445" cy="5440186"/>
            <a:chOff x="8721692" y="886776"/>
            <a:chExt cx="3307019" cy="5757957"/>
          </a:xfrm>
        </p:grpSpPr>
        <p:sp>
          <p:nvSpPr>
            <p:cNvPr id="18" name="Rectangle: Rounded Corners 4">
              <a:extLst>
                <a:ext uri="{FF2B5EF4-FFF2-40B4-BE49-F238E27FC236}">
                  <a16:creationId xmlns="" xmlns:a16="http://schemas.microsoft.com/office/drawing/2014/main" id="{93719ADF-FB17-8EAD-C93A-BFC01EB17191}"/>
                </a:ext>
              </a:extLst>
            </p:cNvPr>
            <p:cNvSpPr/>
            <p:nvPr/>
          </p:nvSpPr>
          <p:spPr>
            <a:xfrm>
              <a:off x="8721692" y="886776"/>
              <a:ext cx="3307019" cy="5757957"/>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457200" algn="l" defTabSz="914400" rtl="0" eaLnBrk="1" fontAlgn="auto" latinLnBrk="0" hangingPunct="1">
                <a:lnSpc>
                  <a:spcPct val="100000"/>
                </a:lnSpc>
                <a:spcBef>
                  <a:spcPts val="0"/>
                </a:spcBef>
                <a:spcAft>
                  <a:spcPts val="0"/>
                </a:spcAft>
                <a:buClrTx/>
                <a:buSzTx/>
                <a:buFontTx/>
                <a:buNone/>
                <a:tabLst/>
                <a:defRPr/>
              </a:pPr>
              <a:endParaRPr kumimoji="0" lang="vi-VN" sz="1800" b="1" i="1" u="none" strike="noStrike" kern="1200" cap="none" spc="0" normalizeH="0" baseline="0" noProof="0" dirty="0" smtClean="0">
                <a:ln>
                  <a:noFill/>
                </a:ln>
                <a:solidFill>
                  <a:srgbClr val="000000"/>
                </a:solidFill>
                <a:effectLst/>
                <a:uLnTx/>
                <a:uFillTx/>
                <a:latin typeface="Times New Roman" panose="02020603050405020304" pitchFamily="18" charset="0"/>
                <a:ea typeface="Times New Roman" panose="02020603050405020304" pitchFamily="18" charset="0"/>
                <a:cs typeface="+mn-cs"/>
              </a:endParaRPr>
            </a:p>
            <a:p>
              <a:pPr marL="0" marR="0" lvl="0" indent="45720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endParaRPr>
            </a:p>
            <a:p>
              <a:pPr marL="0" marR="0" lvl="0" indent="45720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smtClean="0">
                <a:ln>
                  <a:noFill/>
                </a:ln>
                <a:solidFill>
                  <a:srgbClr val="000000"/>
                </a:solidFill>
                <a:effectLst/>
                <a:uLnTx/>
                <a:uFillTx/>
                <a:latin typeface="Times New Roman" panose="02020603050405020304" pitchFamily="18" charset="0"/>
                <a:ea typeface="Times New Roman" panose="02020603050405020304" pitchFamily="18" charset="0"/>
                <a:cs typeface="+mn-cs"/>
              </a:endParaRPr>
            </a:p>
            <a:p>
              <a:pPr marL="285750" marR="0" lvl="0" indent="-285750" algn="just" defTabSz="914400" rtl="0" eaLnBrk="1" fontAlgn="auto" latinLnBrk="0" hangingPunct="1">
                <a:lnSpc>
                  <a:spcPct val="100000"/>
                </a:lnSpc>
                <a:spcBef>
                  <a:spcPts val="600"/>
                </a:spcBef>
                <a:spcAft>
                  <a:spcPts val="600"/>
                </a:spcAft>
                <a:buClrTx/>
                <a:buSzTx/>
                <a:buFontTx/>
                <a:buChar char="-"/>
                <a:tabLst/>
                <a:defRPr/>
              </a:pPr>
              <a:endParaRPr kumimoji="0" lang="vi-VN" sz="16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endParaRPr>
            </a:p>
            <a:p>
              <a:pPr marL="285750" marR="0" lvl="0" indent="-285750" algn="just" defTabSz="914400" rtl="0" eaLnBrk="1" fontAlgn="auto" latinLnBrk="0" hangingPunct="1">
                <a:lnSpc>
                  <a:spcPct val="100000"/>
                </a:lnSpc>
                <a:spcBef>
                  <a:spcPts val="600"/>
                </a:spcBef>
                <a:spcAft>
                  <a:spcPts val="600"/>
                </a:spcAft>
                <a:buClrTx/>
                <a:buSzTx/>
                <a:buFontTx/>
                <a:buChar char="-"/>
                <a:tabLst/>
                <a:defRPr/>
              </a:pPr>
              <a:endParaRPr kumimoji="0" lang="vi-VN" sz="1600" b="0" i="0" u="none" strike="noStrike" kern="1200" cap="none" spc="0" normalizeH="0" baseline="0" noProof="0" dirty="0" smtClean="0">
                <a:ln>
                  <a:noFill/>
                </a:ln>
                <a:solidFill>
                  <a:srgbClr val="000000"/>
                </a:solidFill>
                <a:effectLst/>
                <a:uLnTx/>
                <a:uFillTx/>
                <a:latin typeface="Times New Roman" panose="02020603050405020304" pitchFamily="18" charset="0"/>
                <a:ea typeface="Times New Roman" panose="02020603050405020304" pitchFamily="18" charset="0"/>
                <a:cs typeface="+mn-cs"/>
              </a:endParaRPr>
            </a:p>
            <a:p>
              <a:pPr marL="285750" marR="0" lvl="0" indent="-285750" algn="just" defTabSz="914400" rtl="0" eaLnBrk="1" fontAlgn="auto" latinLnBrk="0" hangingPunct="1">
                <a:lnSpc>
                  <a:spcPct val="100000"/>
                </a:lnSpc>
                <a:spcBef>
                  <a:spcPts val="600"/>
                </a:spcBef>
                <a:spcAft>
                  <a:spcPts val="600"/>
                </a:spcAft>
                <a:buClrTx/>
                <a:buSzTx/>
                <a:buFontTx/>
                <a:buChar char="-"/>
                <a:tabLst/>
                <a:defRPr/>
              </a:pPr>
              <a:endParaRPr kumimoji="0" lang="vi-VN" sz="16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endParaRPr>
            </a:p>
            <a:p>
              <a:pPr marL="285750" marR="0" lvl="0" indent="-285750" algn="just" defTabSz="914400" rtl="0" eaLnBrk="1" fontAlgn="auto" latinLnBrk="0" hangingPunct="1">
                <a:lnSpc>
                  <a:spcPct val="100000"/>
                </a:lnSpc>
                <a:spcBef>
                  <a:spcPts val="600"/>
                </a:spcBef>
                <a:spcAft>
                  <a:spcPts val="600"/>
                </a:spcAft>
                <a:buClrTx/>
                <a:buSzTx/>
                <a:buFontTx/>
                <a:buChar char="-"/>
                <a:tabLst/>
                <a:defRPr/>
              </a:pPr>
              <a:endParaRPr kumimoji="0" lang="vi-VN" sz="1600" b="0" i="0" u="none" strike="noStrike" kern="1200" cap="none" spc="0" normalizeH="0" baseline="0" noProof="0" dirty="0" smtClean="0">
                <a:ln>
                  <a:noFill/>
                </a:ln>
                <a:solidFill>
                  <a:srgbClr val="000000"/>
                </a:solidFill>
                <a:effectLst/>
                <a:uLnTx/>
                <a:uFillTx/>
                <a:latin typeface="Times New Roman" panose="02020603050405020304" pitchFamily="18" charset="0"/>
                <a:ea typeface="Times New Roman" panose="02020603050405020304" pitchFamily="18" charset="0"/>
                <a:cs typeface="+mn-cs"/>
              </a:endParaRPr>
            </a:p>
            <a:p>
              <a:pPr marL="285750" marR="0" lvl="0" indent="-285750" algn="just" defTabSz="914400" rtl="0" eaLnBrk="1" fontAlgn="auto" latinLnBrk="0" hangingPunct="1">
                <a:lnSpc>
                  <a:spcPct val="100000"/>
                </a:lnSpc>
                <a:spcBef>
                  <a:spcPts val="600"/>
                </a:spcBef>
                <a:spcAft>
                  <a:spcPts val="600"/>
                </a:spcAft>
                <a:buClrTx/>
                <a:buSzTx/>
                <a:buFontTx/>
                <a:buChar char="-"/>
                <a:tabLst/>
                <a:defRPr/>
              </a:pPr>
              <a:endParaRPr kumimoji="0" lang="vi-VN" sz="16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endParaRPr>
            </a:p>
            <a:p>
              <a:pPr marL="285750" marR="0" lvl="0" indent="-285750" algn="just" defTabSz="914400" rtl="0" eaLnBrk="1" fontAlgn="auto" latinLnBrk="0" hangingPunct="1">
                <a:lnSpc>
                  <a:spcPct val="100000"/>
                </a:lnSpc>
                <a:spcBef>
                  <a:spcPts val="600"/>
                </a:spcBef>
                <a:spcAft>
                  <a:spcPts val="600"/>
                </a:spcAft>
                <a:buClrTx/>
                <a:buSzTx/>
                <a:buFontTx/>
                <a:buChar char="-"/>
                <a:tabLst/>
                <a:defRPr/>
              </a:pPr>
              <a:endParaRPr kumimoji="0" lang="vi-VN" sz="1600" b="0" i="0" u="none" strike="noStrike" kern="1200" cap="none" spc="0" normalizeH="0" baseline="0" noProof="0" dirty="0" smtClean="0">
                <a:ln>
                  <a:noFill/>
                </a:ln>
                <a:solidFill>
                  <a:srgbClr val="000000"/>
                </a:solidFill>
                <a:effectLst/>
                <a:uLnTx/>
                <a:uFillTx/>
                <a:latin typeface="Times New Roman" panose="02020603050405020304" pitchFamily="18" charset="0"/>
                <a:ea typeface="Times New Roman" panose="02020603050405020304" pitchFamily="18" charset="0"/>
                <a:cs typeface="+mn-cs"/>
              </a:endParaRPr>
            </a:p>
            <a:p>
              <a:pPr marL="285750" marR="0" lvl="0" indent="-285750" algn="just" defTabSz="914400" rtl="0" eaLnBrk="1" fontAlgn="auto" latinLnBrk="0" hangingPunct="1">
                <a:lnSpc>
                  <a:spcPct val="100000"/>
                </a:lnSpc>
                <a:spcBef>
                  <a:spcPts val="600"/>
                </a:spcBef>
                <a:spcAft>
                  <a:spcPts val="600"/>
                </a:spcAft>
                <a:buClrTx/>
                <a:buSzTx/>
                <a:buFontTx/>
                <a:buChar char="-"/>
                <a:tabLst/>
                <a:defRPr/>
              </a:pPr>
              <a:endParaRPr kumimoji="0" lang="vi-VN" sz="16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endParaRPr>
            </a:p>
            <a:p>
              <a:pPr marL="285750" marR="0" lvl="0" indent="-285750" algn="just" defTabSz="914400" rtl="0" eaLnBrk="1" fontAlgn="auto" latinLnBrk="0" hangingPunct="1">
                <a:lnSpc>
                  <a:spcPct val="100000"/>
                </a:lnSpc>
                <a:spcBef>
                  <a:spcPts val="600"/>
                </a:spcBef>
                <a:spcAft>
                  <a:spcPts val="600"/>
                </a:spcAft>
                <a:buClrTx/>
                <a:buSzTx/>
                <a:buFontTx/>
                <a:buChar char="-"/>
                <a:tabLst/>
                <a:defRPr/>
              </a:pPr>
              <a:endParaRPr kumimoji="0" lang="vi-VN" sz="1600" b="0" i="0" u="none" strike="noStrike" kern="1200" cap="none" spc="0" normalizeH="0" baseline="0" noProof="0" dirty="0" smtClean="0">
                <a:ln>
                  <a:noFill/>
                </a:ln>
                <a:solidFill>
                  <a:srgbClr val="000000"/>
                </a:solidFill>
                <a:effectLst/>
                <a:uLnTx/>
                <a:uFillTx/>
                <a:latin typeface="Times New Roman" panose="02020603050405020304" pitchFamily="18" charset="0"/>
                <a:ea typeface="Times New Roman" panose="02020603050405020304" pitchFamily="18" charset="0"/>
                <a:cs typeface="+mn-cs"/>
              </a:endParaRPr>
            </a:p>
            <a:p>
              <a:pPr marL="285750" marR="0" lvl="0" indent="-285750" algn="just" defTabSz="914400" rtl="0" eaLnBrk="1" fontAlgn="auto" latinLnBrk="0" hangingPunct="1">
                <a:lnSpc>
                  <a:spcPct val="100000"/>
                </a:lnSpc>
                <a:spcBef>
                  <a:spcPts val="600"/>
                </a:spcBef>
                <a:spcAft>
                  <a:spcPts val="600"/>
                </a:spcAft>
                <a:buClrTx/>
                <a:buSzTx/>
                <a:buFontTx/>
                <a:buChar char="-"/>
                <a:tabLst/>
                <a:defRPr/>
              </a:pPr>
              <a:endParaRPr kumimoji="0" lang="vi-VN" sz="16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endParaRPr>
            </a:p>
            <a:p>
              <a:pPr marL="285750" marR="0" lvl="0" indent="-285750" algn="just" defTabSz="914400" rtl="0" eaLnBrk="1" fontAlgn="auto" latinLnBrk="0" hangingPunct="1">
                <a:lnSpc>
                  <a:spcPct val="100000"/>
                </a:lnSpc>
                <a:spcBef>
                  <a:spcPts val="600"/>
                </a:spcBef>
                <a:spcAft>
                  <a:spcPts val="600"/>
                </a:spcAft>
                <a:buClrTx/>
                <a:buSzTx/>
                <a:buFontTx/>
                <a:buChar char="-"/>
                <a:tabLst/>
                <a:defRPr/>
              </a:pPr>
              <a:endParaRPr kumimoji="0" lang="en-US" sz="16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sp>
          <p:nvSpPr>
            <p:cNvPr id="6" name="Rectangle 5"/>
            <p:cNvSpPr/>
            <p:nvPr/>
          </p:nvSpPr>
          <p:spPr>
            <a:xfrm>
              <a:off x="8763000" y="1045029"/>
              <a:ext cx="3265711" cy="2443157"/>
            </a:xfrm>
            <a:prstGeom prst="rect">
              <a:avLst/>
            </a:prstGeom>
          </p:spPr>
          <p:txBody>
            <a:bodyPr wrap="square">
              <a:spAutoFit/>
            </a:bodyPr>
            <a:lstStyle/>
            <a:p>
              <a:r>
                <a:rPr lang="en-US" sz="1600" dirty="0">
                  <a:latin typeface="Times New Roman" panose="02020603050405020304" pitchFamily="18" charset="0"/>
                  <a:ea typeface="Times New Roman" panose="02020603050405020304" pitchFamily="18" charset="0"/>
                </a:rPr>
                <a:t> </a:t>
              </a:r>
              <a:r>
                <a:rPr lang="en-US" sz="1600" dirty="0" smtClean="0">
                  <a:latin typeface="Times New Roman" panose="02020603050405020304" pitchFamily="18" charset="0"/>
                  <a:ea typeface="Times New Roman" panose="02020603050405020304" pitchFamily="18" charset="0"/>
                </a:rPr>
                <a:t>     </a:t>
              </a:r>
              <a:r>
                <a:rPr lang="vi-VN" sz="1600" dirty="0" smtClean="0">
                  <a:latin typeface="Times New Roman" panose="02020603050405020304" pitchFamily="18" charset="0"/>
                  <a:ea typeface="Times New Roman" panose="02020603050405020304" pitchFamily="18" charset="0"/>
                </a:rPr>
                <a:t>* </a:t>
              </a:r>
              <a:r>
                <a:rPr lang="vi-VN" sz="1600" dirty="0">
                  <a:latin typeface="Times New Roman" panose="02020603050405020304" pitchFamily="18" charset="0"/>
                  <a:ea typeface="Times New Roman" panose="02020603050405020304" pitchFamily="18" charset="0"/>
                </a:rPr>
                <a:t>Trong hoạt động vui chơi của </a:t>
              </a:r>
              <a:r>
                <a:rPr lang="vi-VN" sz="1600" dirty="0" smtClean="0">
                  <a:latin typeface="Times New Roman" panose="02020603050405020304" pitchFamily="18" charset="0"/>
                  <a:ea typeface="Times New Roman" panose="02020603050405020304" pitchFamily="18" charset="0"/>
                </a:rPr>
                <a:t>trẻ</a:t>
              </a:r>
              <a:endParaRPr lang="en-US" sz="1600" dirty="0" smtClean="0">
                <a:latin typeface="Times New Roman" panose="02020603050405020304" pitchFamily="18" charset="0"/>
                <a:ea typeface="Times New Roman" panose="02020603050405020304" pitchFamily="18" charset="0"/>
              </a:endParaRPr>
            </a:p>
            <a:p>
              <a:endParaRPr lang="vi-VN" sz="1600" dirty="0">
                <a:latin typeface="Times New Roman" panose="02020603050405020304" pitchFamily="18" charset="0"/>
                <a:ea typeface="Times New Roman" panose="02020603050405020304" pitchFamily="18" charset="0"/>
              </a:endParaRPr>
            </a:p>
            <a:p>
              <a:r>
                <a:rPr lang="en-US" sz="1600" dirty="0" smtClean="0">
                  <a:latin typeface="Times New Roman" panose="02020603050405020304" pitchFamily="18" charset="0"/>
                  <a:ea typeface="Times New Roman" panose="02020603050405020304" pitchFamily="18" charset="0"/>
                </a:rPr>
                <a:t>       </a:t>
              </a:r>
              <a:r>
                <a:rPr lang="vi-VN" sz="1600" dirty="0" smtClean="0">
                  <a:latin typeface="Times New Roman" panose="02020603050405020304" pitchFamily="18" charset="0"/>
                  <a:ea typeface="Times New Roman" panose="02020603050405020304" pitchFamily="18" charset="0"/>
                </a:rPr>
                <a:t>- </a:t>
              </a:r>
              <a:r>
                <a:rPr lang="vi-VN" sz="1600" dirty="0">
                  <a:latin typeface="Times New Roman" panose="02020603050405020304" pitchFamily="18" charset="0"/>
                  <a:ea typeface="Times New Roman" panose="02020603050405020304" pitchFamily="18" charset="0"/>
                </a:rPr>
                <a:t>Chơi là hoạt động trẻ được thể hiện hết khả năng, kiến thức hiểu biết của mình vào trò chơi, vai chơi và chơi cũng thể hiện hết kết quả hiểu biết của trẻ. Thông qua trò chơi tạo cho trẻ hứng thú với các thực phẩm, hào hứng khi tham gia giờ ăn.</a:t>
              </a:r>
            </a:p>
            <a:p>
              <a:endParaRPr lang="en-US" sz="1600" dirty="0"/>
            </a:p>
          </p:txBody>
        </p:sp>
      </p:grpSp>
      <p:grpSp>
        <p:nvGrpSpPr>
          <p:cNvPr id="19" name="Group 18"/>
          <p:cNvGrpSpPr/>
          <p:nvPr/>
        </p:nvGrpSpPr>
        <p:grpSpPr>
          <a:xfrm>
            <a:off x="3657601" y="1214115"/>
            <a:ext cx="4286140" cy="5421047"/>
            <a:chOff x="3875931" y="871569"/>
            <a:chExt cx="4563990" cy="5762990"/>
          </a:xfrm>
        </p:grpSpPr>
        <p:sp>
          <p:nvSpPr>
            <p:cNvPr id="17" name="Rectangle: Rounded Corners 4">
              <a:extLst>
                <a:ext uri="{FF2B5EF4-FFF2-40B4-BE49-F238E27FC236}">
                  <a16:creationId xmlns="" xmlns:a16="http://schemas.microsoft.com/office/drawing/2014/main" id="{93719ADF-FB17-8EAD-C93A-BFC01EB17191}"/>
                </a:ext>
              </a:extLst>
            </p:cNvPr>
            <p:cNvSpPr/>
            <p:nvPr/>
          </p:nvSpPr>
          <p:spPr>
            <a:xfrm>
              <a:off x="4281912" y="871569"/>
              <a:ext cx="4158009" cy="5762990"/>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457200" algn="l" defTabSz="914400" rtl="0" eaLnBrk="1" fontAlgn="auto" latinLnBrk="0" hangingPunct="1">
                <a:lnSpc>
                  <a:spcPct val="100000"/>
                </a:lnSpc>
                <a:spcBef>
                  <a:spcPts val="0"/>
                </a:spcBef>
                <a:spcAft>
                  <a:spcPts val="0"/>
                </a:spcAft>
                <a:buClrTx/>
                <a:buSzTx/>
                <a:buFontTx/>
                <a:buNone/>
                <a:tabLst/>
                <a:defRPr/>
              </a:pPr>
              <a:endParaRPr kumimoji="0" lang="vi-VN" sz="1800" b="1" i="1" u="none" strike="noStrike" kern="1200" cap="none" spc="0" normalizeH="0" baseline="0" noProof="0" dirty="0" smtClean="0">
                <a:ln>
                  <a:noFill/>
                </a:ln>
                <a:solidFill>
                  <a:srgbClr val="000000"/>
                </a:solidFill>
                <a:effectLst/>
                <a:uLnTx/>
                <a:uFillTx/>
                <a:latin typeface="Times New Roman" panose="02020603050405020304" pitchFamily="18" charset="0"/>
                <a:ea typeface="Times New Roman" panose="02020603050405020304" pitchFamily="18" charset="0"/>
                <a:cs typeface="+mn-cs"/>
              </a:endParaRPr>
            </a:p>
            <a:p>
              <a:pPr marL="0" marR="0" lvl="0" indent="45720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endParaRPr>
            </a:p>
            <a:p>
              <a:pPr marL="0" marR="0" lvl="0" indent="45720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smtClean="0">
                <a:ln>
                  <a:noFill/>
                </a:ln>
                <a:solidFill>
                  <a:srgbClr val="000000"/>
                </a:solidFill>
                <a:effectLst/>
                <a:uLnTx/>
                <a:uFillTx/>
                <a:latin typeface="Times New Roman" panose="02020603050405020304" pitchFamily="18" charset="0"/>
                <a:ea typeface="Times New Roman" panose="02020603050405020304" pitchFamily="18" charset="0"/>
                <a:cs typeface="+mn-cs"/>
              </a:endParaRPr>
            </a:p>
            <a:p>
              <a:pPr marL="285750" marR="0" lvl="0" indent="-285750" algn="just" defTabSz="914400" rtl="0" eaLnBrk="1" fontAlgn="auto" latinLnBrk="0" hangingPunct="1">
                <a:lnSpc>
                  <a:spcPct val="100000"/>
                </a:lnSpc>
                <a:spcBef>
                  <a:spcPts val="600"/>
                </a:spcBef>
                <a:spcAft>
                  <a:spcPts val="600"/>
                </a:spcAft>
                <a:buClrTx/>
                <a:buSzTx/>
                <a:buFontTx/>
                <a:buChar char="-"/>
                <a:tabLst/>
                <a:defRPr/>
              </a:pPr>
              <a:endParaRPr kumimoji="0" lang="vi-VN" sz="16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endParaRPr>
            </a:p>
            <a:p>
              <a:pPr marL="285750" marR="0" lvl="0" indent="-285750" algn="just" defTabSz="914400" rtl="0" eaLnBrk="1" fontAlgn="auto" latinLnBrk="0" hangingPunct="1">
                <a:lnSpc>
                  <a:spcPct val="100000"/>
                </a:lnSpc>
                <a:spcBef>
                  <a:spcPts val="600"/>
                </a:spcBef>
                <a:spcAft>
                  <a:spcPts val="600"/>
                </a:spcAft>
                <a:buClrTx/>
                <a:buSzTx/>
                <a:buFontTx/>
                <a:buChar char="-"/>
                <a:tabLst/>
                <a:defRPr/>
              </a:pPr>
              <a:endParaRPr kumimoji="0" lang="vi-VN" sz="1600" b="0" i="0" u="none" strike="noStrike" kern="1200" cap="none" spc="0" normalizeH="0" baseline="0" noProof="0" dirty="0" smtClean="0">
                <a:ln>
                  <a:noFill/>
                </a:ln>
                <a:solidFill>
                  <a:srgbClr val="000000"/>
                </a:solidFill>
                <a:effectLst/>
                <a:uLnTx/>
                <a:uFillTx/>
                <a:latin typeface="Times New Roman" panose="02020603050405020304" pitchFamily="18" charset="0"/>
                <a:ea typeface="Times New Roman" panose="02020603050405020304" pitchFamily="18" charset="0"/>
                <a:cs typeface="+mn-cs"/>
              </a:endParaRPr>
            </a:p>
            <a:p>
              <a:pPr marL="285750" marR="0" lvl="0" indent="-285750" algn="just" defTabSz="914400" rtl="0" eaLnBrk="1" fontAlgn="auto" latinLnBrk="0" hangingPunct="1">
                <a:lnSpc>
                  <a:spcPct val="100000"/>
                </a:lnSpc>
                <a:spcBef>
                  <a:spcPts val="600"/>
                </a:spcBef>
                <a:spcAft>
                  <a:spcPts val="600"/>
                </a:spcAft>
                <a:buClrTx/>
                <a:buSzTx/>
                <a:buFontTx/>
                <a:buChar char="-"/>
                <a:tabLst/>
                <a:defRPr/>
              </a:pPr>
              <a:endParaRPr kumimoji="0" lang="vi-VN" sz="16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endParaRPr>
            </a:p>
            <a:p>
              <a:pPr marL="285750" marR="0" lvl="0" indent="-285750" algn="just" defTabSz="914400" rtl="0" eaLnBrk="1" fontAlgn="auto" latinLnBrk="0" hangingPunct="1">
                <a:lnSpc>
                  <a:spcPct val="100000"/>
                </a:lnSpc>
                <a:spcBef>
                  <a:spcPts val="600"/>
                </a:spcBef>
                <a:spcAft>
                  <a:spcPts val="600"/>
                </a:spcAft>
                <a:buClrTx/>
                <a:buSzTx/>
                <a:buFontTx/>
                <a:buChar char="-"/>
                <a:tabLst/>
                <a:defRPr/>
              </a:pPr>
              <a:endParaRPr kumimoji="0" lang="vi-VN" sz="1600" b="0" i="0" u="none" strike="noStrike" kern="1200" cap="none" spc="0" normalizeH="0" baseline="0" noProof="0" dirty="0" smtClean="0">
                <a:ln>
                  <a:noFill/>
                </a:ln>
                <a:solidFill>
                  <a:srgbClr val="000000"/>
                </a:solidFill>
                <a:effectLst/>
                <a:uLnTx/>
                <a:uFillTx/>
                <a:latin typeface="Times New Roman" panose="02020603050405020304" pitchFamily="18" charset="0"/>
                <a:ea typeface="Times New Roman" panose="02020603050405020304" pitchFamily="18" charset="0"/>
                <a:cs typeface="+mn-cs"/>
              </a:endParaRPr>
            </a:p>
            <a:p>
              <a:pPr marL="285750" marR="0" lvl="0" indent="-285750" algn="just" defTabSz="914400" rtl="0" eaLnBrk="1" fontAlgn="auto" latinLnBrk="0" hangingPunct="1">
                <a:lnSpc>
                  <a:spcPct val="100000"/>
                </a:lnSpc>
                <a:spcBef>
                  <a:spcPts val="600"/>
                </a:spcBef>
                <a:spcAft>
                  <a:spcPts val="600"/>
                </a:spcAft>
                <a:buClrTx/>
                <a:buSzTx/>
                <a:buFontTx/>
                <a:buChar char="-"/>
                <a:tabLst/>
                <a:defRPr/>
              </a:pPr>
              <a:endParaRPr kumimoji="0" lang="vi-VN" sz="16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endParaRPr>
            </a:p>
            <a:p>
              <a:pPr marL="285750" marR="0" lvl="0" indent="-285750" algn="just" defTabSz="914400" rtl="0" eaLnBrk="1" fontAlgn="auto" latinLnBrk="0" hangingPunct="1">
                <a:lnSpc>
                  <a:spcPct val="100000"/>
                </a:lnSpc>
                <a:spcBef>
                  <a:spcPts val="600"/>
                </a:spcBef>
                <a:spcAft>
                  <a:spcPts val="600"/>
                </a:spcAft>
                <a:buClrTx/>
                <a:buSzTx/>
                <a:buFontTx/>
                <a:buChar char="-"/>
                <a:tabLst/>
                <a:defRPr/>
              </a:pPr>
              <a:endParaRPr kumimoji="0" lang="vi-VN" sz="1600" b="0" i="0" u="none" strike="noStrike" kern="1200" cap="none" spc="0" normalizeH="0" baseline="0" noProof="0" dirty="0" smtClean="0">
                <a:ln>
                  <a:noFill/>
                </a:ln>
                <a:solidFill>
                  <a:srgbClr val="000000"/>
                </a:solidFill>
                <a:effectLst/>
                <a:uLnTx/>
                <a:uFillTx/>
                <a:latin typeface="Times New Roman" panose="02020603050405020304" pitchFamily="18" charset="0"/>
                <a:ea typeface="Times New Roman" panose="02020603050405020304" pitchFamily="18" charset="0"/>
                <a:cs typeface="+mn-cs"/>
              </a:endParaRPr>
            </a:p>
            <a:p>
              <a:pPr marL="285750" marR="0" lvl="0" indent="-285750" algn="just" defTabSz="914400" rtl="0" eaLnBrk="1" fontAlgn="auto" latinLnBrk="0" hangingPunct="1">
                <a:lnSpc>
                  <a:spcPct val="100000"/>
                </a:lnSpc>
                <a:spcBef>
                  <a:spcPts val="600"/>
                </a:spcBef>
                <a:spcAft>
                  <a:spcPts val="600"/>
                </a:spcAft>
                <a:buClrTx/>
                <a:buSzTx/>
                <a:buFontTx/>
                <a:buChar char="-"/>
                <a:tabLst/>
                <a:defRPr/>
              </a:pPr>
              <a:endParaRPr kumimoji="0" lang="vi-VN" sz="16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endParaRPr>
            </a:p>
            <a:p>
              <a:pPr marL="285750" marR="0" lvl="0" indent="-285750" algn="just" defTabSz="914400" rtl="0" eaLnBrk="1" fontAlgn="auto" latinLnBrk="0" hangingPunct="1">
                <a:lnSpc>
                  <a:spcPct val="100000"/>
                </a:lnSpc>
                <a:spcBef>
                  <a:spcPts val="600"/>
                </a:spcBef>
                <a:spcAft>
                  <a:spcPts val="600"/>
                </a:spcAft>
                <a:buClrTx/>
                <a:buSzTx/>
                <a:buFontTx/>
                <a:buChar char="-"/>
                <a:tabLst/>
                <a:defRPr/>
              </a:pPr>
              <a:endParaRPr kumimoji="0" lang="vi-VN" sz="1600" b="0" i="0" u="none" strike="noStrike" kern="1200" cap="none" spc="0" normalizeH="0" baseline="0" noProof="0" dirty="0" smtClean="0">
                <a:ln>
                  <a:noFill/>
                </a:ln>
                <a:solidFill>
                  <a:srgbClr val="000000"/>
                </a:solidFill>
                <a:effectLst/>
                <a:uLnTx/>
                <a:uFillTx/>
                <a:latin typeface="Times New Roman" panose="02020603050405020304" pitchFamily="18" charset="0"/>
                <a:ea typeface="Times New Roman" panose="02020603050405020304" pitchFamily="18" charset="0"/>
                <a:cs typeface="+mn-cs"/>
              </a:endParaRPr>
            </a:p>
            <a:p>
              <a:pPr marL="285750" marR="0" lvl="0" indent="-285750" algn="just" defTabSz="914400" rtl="0" eaLnBrk="1" fontAlgn="auto" latinLnBrk="0" hangingPunct="1">
                <a:lnSpc>
                  <a:spcPct val="100000"/>
                </a:lnSpc>
                <a:spcBef>
                  <a:spcPts val="600"/>
                </a:spcBef>
                <a:spcAft>
                  <a:spcPts val="600"/>
                </a:spcAft>
                <a:buClrTx/>
                <a:buSzTx/>
                <a:buFontTx/>
                <a:buChar char="-"/>
                <a:tabLst/>
                <a:defRPr/>
              </a:pPr>
              <a:endParaRPr kumimoji="0" lang="vi-VN" sz="16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endParaRPr>
            </a:p>
            <a:p>
              <a:pPr marL="285750" marR="0" lvl="0" indent="-285750" algn="just" defTabSz="914400" rtl="0" eaLnBrk="1" fontAlgn="auto" latinLnBrk="0" hangingPunct="1">
                <a:lnSpc>
                  <a:spcPct val="100000"/>
                </a:lnSpc>
                <a:spcBef>
                  <a:spcPts val="600"/>
                </a:spcBef>
                <a:spcAft>
                  <a:spcPts val="600"/>
                </a:spcAft>
                <a:buClrTx/>
                <a:buSzTx/>
                <a:buFontTx/>
                <a:buChar char="-"/>
                <a:tabLst/>
                <a:defRPr/>
              </a:pPr>
              <a:endParaRPr kumimoji="0" lang="en-US" sz="16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sp>
          <p:nvSpPr>
            <p:cNvPr id="5" name="Rectangle 4"/>
            <p:cNvSpPr/>
            <p:nvPr/>
          </p:nvSpPr>
          <p:spPr>
            <a:xfrm>
              <a:off x="3875931" y="953636"/>
              <a:ext cx="4543193" cy="2866639"/>
            </a:xfrm>
            <a:prstGeom prst="rect">
              <a:avLst/>
            </a:prstGeom>
          </p:spPr>
          <p:txBody>
            <a:bodyPr wrap="square">
              <a:spAutoFit/>
            </a:bodyPr>
            <a:lstStyle/>
            <a:p>
              <a:pPr marL="457200" indent="457200">
                <a:spcBef>
                  <a:spcPts val="600"/>
                </a:spcBef>
                <a:spcAft>
                  <a:spcPts val="600"/>
                </a:spcAft>
              </a:pPr>
              <a:r>
                <a:rPr lang="vi-VN" sz="1600" dirty="0" smtClean="0">
                  <a:latin typeface="Times New Roman" panose="02020603050405020304" pitchFamily="18" charset="0"/>
                  <a:ea typeface="Times New Roman" panose="02020603050405020304" pitchFamily="18" charset="0"/>
                </a:rPr>
                <a:t>* Giờ </a:t>
              </a:r>
              <a:r>
                <a:rPr lang="vi-VN" sz="1600" dirty="0">
                  <a:latin typeface="Times New Roman" panose="02020603050405020304" pitchFamily="18" charset="0"/>
                  <a:ea typeface="Times New Roman" panose="02020603050405020304" pitchFamily="18" charset="0"/>
                </a:rPr>
                <a:t>Hoạt động ngoài </a:t>
              </a:r>
              <a:r>
                <a:rPr lang="vi-VN" sz="1600" dirty="0" smtClean="0">
                  <a:latin typeface="Times New Roman" panose="02020603050405020304" pitchFamily="18" charset="0"/>
                  <a:ea typeface="Times New Roman" panose="02020603050405020304" pitchFamily="18" charset="0"/>
                </a:rPr>
                <a:t>trời</a:t>
              </a:r>
              <a:endParaRPr lang="en-US" sz="1600" dirty="0">
                <a:latin typeface="Times New Roman" panose="02020603050405020304" pitchFamily="18" charset="0"/>
                <a:ea typeface="Times New Roman" panose="02020603050405020304" pitchFamily="18" charset="0"/>
              </a:endParaRPr>
            </a:p>
            <a:p>
              <a:pPr marL="457200" indent="457200">
                <a:spcBef>
                  <a:spcPts val="600"/>
                </a:spcBef>
                <a:spcAft>
                  <a:spcPts val="600"/>
                </a:spcAft>
              </a:pPr>
              <a:r>
                <a:rPr lang="en-US" sz="1600" dirty="0" smtClean="0">
                  <a:latin typeface="Times New Roman" panose="02020603050405020304" pitchFamily="18" charset="0"/>
                  <a:ea typeface="Times New Roman" panose="02020603050405020304" pitchFamily="18" charset="0"/>
                </a:rPr>
                <a:t>- </a:t>
              </a:r>
              <a:r>
                <a:rPr lang="vi-VN" sz="1600" dirty="0" smtClean="0">
                  <a:latin typeface="Times New Roman" panose="02020603050405020304" pitchFamily="18" charset="0"/>
                  <a:ea typeface="Times New Roman" panose="02020603050405020304" pitchFamily="18" charset="0"/>
                </a:rPr>
                <a:t>Trong </a:t>
              </a:r>
              <a:r>
                <a:rPr lang="vi-VN" sz="1600" dirty="0">
                  <a:latin typeface="Times New Roman" panose="02020603050405020304" pitchFamily="18" charset="0"/>
                  <a:ea typeface="Times New Roman" panose="02020603050405020304" pitchFamily="18" charset="0"/>
                </a:rPr>
                <a:t>hoạt động ngoài trời trẻ được cô dẫn đi tham quan khu vực bếp xem các bác cấp dưỡng vệ sinh thực phẩm, chế biến thực phẩm </a:t>
              </a:r>
              <a:r>
                <a:rPr lang="vi-VN" sz="1600" dirty="0" smtClean="0">
                  <a:latin typeface="Times New Roman" panose="02020603050405020304" pitchFamily="18" charset="0"/>
                  <a:ea typeface="Times New Roman" panose="02020603050405020304" pitchFamily="18" charset="0"/>
                </a:rPr>
                <a:t>và</a:t>
              </a:r>
              <a:r>
                <a:rPr lang="en-US" sz="1600" dirty="0" smtClean="0">
                  <a:latin typeface="Times New Roman" panose="02020603050405020304" pitchFamily="18" charset="0"/>
                  <a:ea typeface="Times New Roman" panose="02020603050405020304" pitchFamily="18" charset="0"/>
                </a:rPr>
                <a:t> </a:t>
              </a:r>
              <a:r>
                <a:rPr lang="en-US" sz="1600" dirty="0" err="1" smtClean="0">
                  <a:latin typeface="Times New Roman" panose="02020603050405020304" pitchFamily="18" charset="0"/>
                  <a:ea typeface="Times New Roman" panose="02020603050405020304" pitchFamily="18" charset="0"/>
                </a:rPr>
                <a:t>quan</a:t>
              </a:r>
              <a:r>
                <a:rPr lang="en-US" sz="1600" dirty="0" smtClean="0">
                  <a:latin typeface="Times New Roman" panose="02020603050405020304" pitchFamily="18" charset="0"/>
                  <a:ea typeface="Times New Roman" panose="02020603050405020304" pitchFamily="18" charset="0"/>
                </a:rPr>
                <a:t> </a:t>
              </a:r>
              <a:r>
                <a:rPr lang="en-US" sz="1600" dirty="0" err="1" smtClean="0">
                  <a:latin typeface="Times New Roman" panose="02020603050405020304" pitchFamily="18" charset="0"/>
                  <a:ea typeface="Times New Roman" panose="02020603050405020304" pitchFamily="18" charset="0"/>
                </a:rPr>
                <a:t>sát</a:t>
              </a:r>
              <a:r>
                <a:rPr lang="en-US" sz="1600" dirty="0" smtClean="0">
                  <a:latin typeface="Times New Roman" panose="02020603050405020304" pitchFamily="18" charset="0"/>
                  <a:ea typeface="Times New Roman" panose="02020603050405020304" pitchFamily="18" charset="0"/>
                </a:rPr>
                <a:t> </a:t>
              </a:r>
              <a:r>
                <a:rPr lang="vi-VN" sz="1600" dirty="0" smtClean="0">
                  <a:latin typeface="Times New Roman" panose="02020603050405020304" pitchFamily="18" charset="0"/>
                  <a:ea typeface="Times New Roman" panose="02020603050405020304" pitchFamily="18" charset="0"/>
                </a:rPr>
                <a:t>các </a:t>
              </a:r>
              <a:r>
                <a:rPr lang="vi-VN" sz="1600" dirty="0">
                  <a:latin typeface="Times New Roman" panose="02020603050405020304" pitchFamily="18" charset="0"/>
                  <a:ea typeface="Times New Roman" panose="02020603050405020304" pitchFamily="18" charset="0"/>
                </a:rPr>
                <a:t>thực phẩm nấu món ăn hôm nay mình sẽ được ăn.... từ đó giáo dục trẻ phải biết quý trọng công sức của các cô cấp dưỡng đã vất vả tạo ra món ăn bằng cách ăn hết xuất ăn, không làm rơi </a:t>
              </a:r>
              <a:r>
                <a:rPr lang="vi-VN" sz="1600" dirty="0" smtClean="0">
                  <a:latin typeface="Times New Roman" panose="02020603050405020304" pitchFamily="18" charset="0"/>
                  <a:ea typeface="Times New Roman" panose="02020603050405020304" pitchFamily="18" charset="0"/>
                </a:rPr>
                <a:t>vãi</a:t>
              </a:r>
              <a:r>
                <a:rPr lang="en-US" sz="1600" dirty="0" smtClean="0">
                  <a:latin typeface="Times New Roman" panose="02020603050405020304" pitchFamily="18" charset="0"/>
                  <a:ea typeface="Times New Roman" panose="02020603050405020304" pitchFamily="18" charset="0"/>
                </a:rPr>
                <a:t>…</a:t>
              </a:r>
              <a:endParaRPr lang="en-US" sz="1600" dirty="0">
                <a:effectLst/>
                <a:latin typeface="Times New Roman" panose="02020603050405020304" pitchFamily="18" charset="0"/>
                <a:ea typeface="Times New Roman" panose="02020603050405020304" pitchFamily="18" charset="0"/>
              </a:endParaRPr>
            </a:p>
          </p:txBody>
        </p:sp>
      </p:grpSp>
      <p:grpSp>
        <p:nvGrpSpPr>
          <p:cNvPr id="14" name="Group 13"/>
          <p:cNvGrpSpPr/>
          <p:nvPr/>
        </p:nvGrpSpPr>
        <p:grpSpPr>
          <a:xfrm>
            <a:off x="-351692" y="944117"/>
            <a:ext cx="4227623" cy="5700615"/>
            <a:chOff x="-368104" y="944117"/>
            <a:chExt cx="4522595" cy="5700615"/>
          </a:xfrm>
        </p:grpSpPr>
        <p:sp>
          <p:nvSpPr>
            <p:cNvPr id="20" name="Rectangle: Rounded Corners 4">
              <a:extLst>
                <a:ext uri="{FF2B5EF4-FFF2-40B4-BE49-F238E27FC236}">
                  <a16:creationId xmlns="" xmlns:a16="http://schemas.microsoft.com/office/drawing/2014/main" id="{93719ADF-FB17-8EAD-C93A-BFC01EB17191}"/>
                </a:ext>
              </a:extLst>
            </p:cNvPr>
            <p:cNvSpPr/>
            <p:nvPr/>
          </p:nvSpPr>
          <p:spPr>
            <a:xfrm>
              <a:off x="109474" y="1204546"/>
              <a:ext cx="4045017" cy="5440186"/>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457200" algn="l" defTabSz="914400" rtl="0" eaLnBrk="1" fontAlgn="auto" latinLnBrk="0" hangingPunct="1">
                <a:lnSpc>
                  <a:spcPct val="100000"/>
                </a:lnSpc>
                <a:spcBef>
                  <a:spcPts val="0"/>
                </a:spcBef>
                <a:spcAft>
                  <a:spcPts val="0"/>
                </a:spcAft>
                <a:buClrTx/>
                <a:buSzTx/>
                <a:buFontTx/>
                <a:buNone/>
                <a:tabLst/>
                <a:defRPr/>
              </a:pPr>
              <a:endParaRPr kumimoji="0" lang="vi-VN" sz="1800" b="1" i="1" u="none" strike="noStrike" kern="1200" cap="none" spc="0" normalizeH="0" baseline="0" noProof="0" dirty="0" smtClean="0">
                <a:ln>
                  <a:noFill/>
                </a:ln>
                <a:solidFill>
                  <a:srgbClr val="000000"/>
                </a:solidFill>
                <a:effectLst/>
                <a:uLnTx/>
                <a:uFillTx/>
                <a:latin typeface="Times New Roman" panose="02020603050405020304" pitchFamily="18" charset="0"/>
                <a:ea typeface="Times New Roman" panose="02020603050405020304" pitchFamily="18" charset="0"/>
                <a:cs typeface="+mn-cs"/>
              </a:endParaRPr>
            </a:p>
            <a:p>
              <a:pPr marL="0" marR="0" lvl="0" indent="45720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endParaRPr>
            </a:p>
            <a:p>
              <a:pPr marL="0" marR="0" lvl="0" indent="45720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smtClean="0">
                <a:ln>
                  <a:noFill/>
                </a:ln>
                <a:solidFill>
                  <a:srgbClr val="000000"/>
                </a:solidFill>
                <a:effectLst/>
                <a:uLnTx/>
                <a:uFillTx/>
                <a:latin typeface="Times New Roman" panose="02020603050405020304" pitchFamily="18" charset="0"/>
                <a:ea typeface="Times New Roman" panose="02020603050405020304" pitchFamily="18" charset="0"/>
                <a:cs typeface="+mn-cs"/>
              </a:endParaRPr>
            </a:p>
            <a:p>
              <a:pPr marL="285750" marR="0" lvl="0" indent="-285750" algn="just" defTabSz="914400" rtl="0" eaLnBrk="1" fontAlgn="auto" latinLnBrk="0" hangingPunct="1">
                <a:lnSpc>
                  <a:spcPct val="100000"/>
                </a:lnSpc>
                <a:spcBef>
                  <a:spcPts val="600"/>
                </a:spcBef>
                <a:spcAft>
                  <a:spcPts val="600"/>
                </a:spcAft>
                <a:buClrTx/>
                <a:buSzTx/>
                <a:buFontTx/>
                <a:buChar char="-"/>
                <a:tabLst/>
                <a:defRPr/>
              </a:pPr>
              <a:endParaRPr kumimoji="0" lang="vi-VN" sz="16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endParaRPr>
            </a:p>
            <a:p>
              <a:pPr marL="285750" marR="0" lvl="0" indent="-285750" algn="just" defTabSz="914400" rtl="0" eaLnBrk="1" fontAlgn="auto" latinLnBrk="0" hangingPunct="1">
                <a:lnSpc>
                  <a:spcPct val="100000"/>
                </a:lnSpc>
                <a:spcBef>
                  <a:spcPts val="600"/>
                </a:spcBef>
                <a:spcAft>
                  <a:spcPts val="600"/>
                </a:spcAft>
                <a:buClrTx/>
                <a:buSzTx/>
                <a:buFontTx/>
                <a:buChar char="-"/>
                <a:tabLst/>
                <a:defRPr/>
              </a:pPr>
              <a:endParaRPr kumimoji="0" lang="vi-VN" sz="1600" b="0" i="0" u="none" strike="noStrike" kern="1200" cap="none" spc="0" normalizeH="0" baseline="0" noProof="0" dirty="0" smtClean="0">
                <a:ln>
                  <a:noFill/>
                </a:ln>
                <a:solidFill>
                  <a:srgbClr val="000000"/>
                </a:solidFill>
                <a:effectLst/>
                <a:uLnTx/>
                <a:uFillTx/>
                <a:latin typeface="Times New Roman" panose="02020603050405020304" pitchFamily="18" charset="0"/>
                <a:ea typeface="Times New Roman" panose="02020603050405020304" pitchFamily="18" charset="0"/>
                <a:cs typeface="+mn-cs"/>
              </a:endParaRPr>
            </a:p>
            <a:p>
              <a:pPr marL="285750" marR="0" lvl="0" indent="-285750" algn="just" defTabSz="914400" rtl="0" eaLnBrk="1" fontAlgn="auto" latinLnBrk="0" hangingPunct="1">
                <a:lnSpc>
                  <a:spcPct val="100000"/>
                </a:lnSpc>
                <a:spcBef>
                  <a:spcPts val="600"/>
                </a:spcBef>
                <a:spcAft>
                  <a:spcPts val="600"/>
                </a:spcAft>
                <a:buClrTx/>
                <a:buSzTx/>
                <a:buFontTx/>
                <a:buChar char="-"/>
                <a:tabLst/>
                <a:defRPr/>
              </a:pPr>
              <a:endParaRPr kumimoji="0" lang="vi-VN" sz="16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endParaRPr>
            </a:p>
            <a:p>
              <a:pPr marL="285750" marR="0" lvl="0" indent="-285750" algn="just" defTabSz="914400" rtl="0" eaLnBrk="1" fontAlgn="auto" latinLnBrk="0" hangingPunct="1">
                <a:lnSpc>
                  <a:spcPct val="100000"/>
                </a:lnSpc>
                <a:spcBef>
                  <a:spcPts val="600"/>
                </a:spcBef>
                <a:spcAft>
                  <a:spcPts val="600"/>
                </a:spcAft>
                <a:buClrTx/>
                <a:buSzTx/>
                <a:buFontTx/>
                <a:buChar char="-"/>
                <a:tabLst/>
                <a:defRPr/>
              </a:pPr>
              <a:endParaRPr kumimoji="0" lang="vi-VN" sz="1600" b="0" i="0" u="none" strike="noStrike" kern="1200" cap="none" spc="0" normalizeH="0" baseline="0" noProof="0" dirty="0" smtClean="0">
                <a:ln>
                  <a:noFill/>
                </a:ln>
                <a:solidFill>
                  <a:srgbClr val="000000"/>
                </a:solidFill>
                <a:effectLst/>
                <a:uLnTx/>
                <a:uFillTx/>
                <a:latin typeface="Times New Roman" panose="02020603050405020304" pitchFamily="18" charset="0"/>
                <a:ea typeface="Times New Roman" panose="02020603050405020304" pitchFamily="18" charset="0"/>
                <a:cs typeface="+mn-cs"/>
              </a:endParaRPr>
            </a:p>
            <a:p>
              <a:pPr marL="285750" marR="0" lvl="0" indent="-285750" algn="just" defTabSz="914400" rtl="0" eaLnBrk="1" fontAlgn="auto" latinLnBrk="0" hangingPunct="1">
                <a:lnSpc>
                  <a:spcPct val="100000"/>
                </a:lnSpc>
                <a:spcBef>
                  <a:spcPts val="600"/>
                </a:spcBef>
                <a:spcAft>
                  <a:spcPts val="600"/>
                </a:spcAft>
                <a:buClrTx/>
                <a:buSzTx/>
                <a:buFontTx/>
                <a:buChar char="-"/>
                <a:tabLst/>
                <a:defRPr/>
              </a:pPr>
              <a:endParaRPr kumimoji="0" lang="vi-VN" sz="16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endParaRPr>
            </a:p>
            <a:p>
              <a:pPr marL="285750" marR="0" lvl="0" indent="-285750" algn="just" defTabSz="914400" rtl="0" eaLnBrk="1" fontAlgn="auto" latinLnBrk="0" hangingPunct="1">
                <a:lnSpc>
                  <a:spcPct val="100000"/>
                </a:lnSpc>
                <a:spcBef>
                  <a:spcPts val="600"/>
                </a:spcBef>
                <a:spcAft>
                  <a:spcPts val="600"/>
                </a:spcAft>
                <a:buClrTx/>
                <a:buSzTx/>
                <a:buFontTx/>
                <a:buChar char="-"/>
                <a:tabLst/>
                <a:defRPr/>
              </a:pPr>
              <a:endParaRPr kumimoji="0" lang="vi-VN" sz="1600" b="0" i="0" u="none" strike="noStrike" kern="1200" cap="none" spc="0" normalizeH="0" baseline="0" noProof="0" dirty="0" smtClean="0">
                <a:ln>
                  <a:noFill/>
                </a:ln>
                <a:solidFill>
                  <a:srgbClr val="000000"/>
                </a:solidFill>
                <a:effectLst/>
                <a:uLnTx/>
                <a:uFillTx/>
                <a:latin typeface="Times New Roman" panose="02020603050405020304" pitchFamily="18" charset="0"/>
                <a:ea typeface="Times New Roman" panose="02020603050405020304" pitchFamily="18" charset="0"/>
                <a:cs typeface="+mn-cs"/>
              </a:endParaRPr>
            </a:p>
            <a:p>
              <a:pPr marL="285750" marR="0" lvl="0" indent="-285750" algn="just" defTabSz="914400" rtl="0" eaLnBrk="1" fontAlgn="auto" latinLnBrk="0" hangingPunct="1">
                <a:lnSpc>
                  <a:spcPct val="100000"/>
                </a:lnSpc>
                <a:spcBef>
                  <a:spcPts val="600"/>
                </a:spcBef>
                <a:spcAft>
                  <a:spcPts val="600"/>
                </a:spcAft>
                <a:buClrTx/>
                <a:buSzTx/>
                <a:buFontTx/>
                <a:buChar char="-"/>
                <a:tabLst/>
                <a:defRPr/>
              </a:pPr>
              <a:endParaRPr kumimoji="0" lang="vi-VN" sz="16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endParaRPr>
            </a:p>
            <a:p>
              <a:pPr marL="285750" marR="0" lvl="0" indent="-285750" algn="just" defTabSz="914400" rtl="0" eaLnBrk="1" fontAlgn="auto" latinLnBrk="0" hangingPunct="1">
                <a:lnSpc>
                  <a:spcPct val="100000"/>
                </a:lnSpc>
                <a:spcBef>
                  <a:spcPts val="600"/>
                </a:spcBef>
                <a:spcAft>
                  <a:spcPts val="600"/>
                </a:spcAft>
                <a:buClrTx/>
                <a:buSzTx/>
                <a:buFontTx/>
                <a:buChar char="-"/>
                <a:tabLst/>
                <a:defRPr/>
              </a:pPr>
              <a:endParaRPr kumimoji="0" lang="vi-VN" sz="1600" b="0" i="0" u="none" strike="noStrike" kern="1200" cap="none" spc="0" normalizeH="0" baseline="0" noProof="0" dirty="0" smtClean="0">
                <a:ln>
                  <a:noFill/>
                </a:ln>
                <a:solidFill>
                  <a:srgbClr val="000000"/>
                </a:solidFill>
                <a:effectLst/>
                <a:uLnTx/>
                <a:uFillTx/>
                <a:latin typeface="Times New Roman" panose="02020603050405020304" pitchFamily="18" charset="0"/>
                <a:ea typeface="Times New Roman" panose="02020603050405020304" pitchFamily="18" charset="0"/>
                <a:cs typeface="+mn-cs"/>
              </a:endParaRPr>
            </a:p>
            <a:p>
              <a:pPr marL="285750" marR="0" lvl="0" indent="-285750" algn="just" defTabSz="914400" rtl="0" eaLnBrk="1" fontAlgn="auto" latinLnBrk="0" hangingPunct="1">
                <a:lnSpc>
                  <a:spcPct val="100000"/>
                </a:lnSpc>
                <a:spcBef>
                  <a:spcPts val="600"/>
                </a:spcBef>
                <a:spcAft>
                  <a:spcPts val="600"/>
                </a:spcAft>
                <a:buClrTx/>
                <a:buSzTx/>
                <a:buFontTx/>
                <a:buChar char="-"/>
                <a:tabLst/>
                <a:defRPr/>
              </a:pPr>
              <a:endParaRPr kumimoji="0" lang="vi-VN" sz="16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endParaRPr>
            </a:p>
            <a:p>
              <a:pPr marL="285750" marR="0" lvl="0" indent="-285750" algn="just" defTabSz="914400" rtl="0" eaLnBrk="1" fontAlgn="auto" latinLnBrk="0" hangingPunct="1">
                <a:lnSpc>
                  <a:spcPct val="100000"/>
                </a:lnSpc>
                <a:spcBef>
                  <a:spcPts val="600"/>
                </a:spcBef>
                <a:spcAft>
                  <a:spcPts val="600"/>
                </a:spcAft>
                <a:buClrTx/>
                <a:buSzTx/>
                <a:buFontTx/>
                <a:buChar char="-"/>
                <a:tabLst/>
                <a:defRPr/>
              </a:pPr>
              <a:endParaRPr kumimoji="0" lang="en-US" sz="16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sp>
          <p:nvSpPr>
            <p:cNvPr id="4" name="Rectangle 3"/>
            <p:cNvSpPr/>
            <p:nvPr/>
          </p:nvSpPr>
          <p:spPr>
            <a:xfrm>
              <a:off x="-368104" y="944117"/>
              <a:ext cx="4452256" cy="3231654"/>
            </a:xfrm>
            <a:prstGeom prst="rect">
              <a:avLst/>
            </a:prstGeom>
          </p:spPr>
          <p:txBody>
            <a:bodyPr wrap="square">
              <a:spAutoFit/>
            </a:bodyPr>
            <a:lstStyle/>
            <a:p>
              <a:pPr marL="457200" indent="457200">
                <a:spcBef>
                  <a:spcPts val="600"/>
                </a:spcBef>
                <a:spcAft>
                  <a:spcPts val="600"/>
                </a:spcAft>
              </a:pPr>
              <a:endParaRPr lang="en-US" sz="1600" dirty="0">
                <a:latin typeface="Times New Roman" panose="02020603050405020304" pitchFamily="18" charset="0"/>
                <a:ea typeface="Times New Roman" panose="02020603050405020304" pitchFamily="18" charset="0"/>
              </a:endParaRPr>
            </a:p>
            <a:p>
              <a:pPr marL="457200" indent="457200" algn="just">
                <a:spcBef>
                  <a:spcPts val="600"/>
                </a:spcBef>
                <a:spcAft>
                  <a:spcPts val="600"/>
                </a:spcAft>
              </a:pPr>
              <a:r>
                <a:rPr lang="en-US" sz="1600" dirty="0" smtClean="0">
                  <a:latin typeface="Times New Roman" panose="02020603050405020304" pitchFamily="18" charset="0"/>
                  <a:ea typeface="Times New Roman" panose="02020603050405020304" pitchFamily="18" charset="0"/>
                </a:rPr>
                <a:t>* </a:t>
              </a:r>
              <a:r>
                <a:rPr lang="vi-VN" sz="1600" dirty="0" smtClean="0">
                  <a:latin typeface="Times New Roman" panose="02020603050405020304" pitchFamily="18" charset="0"/>
                  <a:ea typeface="Times New Roman" panose="02020603050405020304" pitchFamily="18" charset="0"/>
                </a:rPr>
                <a:t>Trong </a:t>
              </a:r>
              <a:r>
                <a:rPr lang="vi-VN" sz="1600" dirty="0">
                  <a:latin typeface="Times New Roman" panose="02020603050405020304" pitchFamily="18" charset="0"/>
                  <a:ea typeface="Times New Roman" panose="02020603050405020304" pitchFamily="18" charset="0"/>
                </a:rPr>
                <a:t>giờ học (Các chủ đề, sự kiện: Bản thân, gia đình, thực vật, động vật, Tết Nguyên Đán</a:t>
              </a:r>
              <a:r>
                <a:rPr lang="vi-VN" sz="1600" dirty="0" smtClean="0">
                  <a:latin typeface="Times New Roman" panose="02020603050405020304" pitchFamily="18" charset="0"/>
                  <a:ea typeface="Times New Roman" panose="02020603050405020304" pitchFamily="18" charset="0"/>
                </a:rPr>
                <a:t>…)</a:t>
              </a:r>
              <a:endParaRPr lang="en-US" sz="1600" dirty="0">
                <a:latin typeface="Times New Roman" panose="02020603050405020304" pitchFamily="18" charset="0"/>
                <a:ea typeface="Times New Roman" panose="02020603050405020304" pitchFamily="18" charset="0"/>
              </a:endParaRPr>
            </a:p>
            <a:p>
              <a:pPr marL="457200" indent="457200" algn="just">
                <a:spcBef>
                  <a:spcPts val="600"/>
                </a:spcBef>
                <a:spcAft>
                  <a:spcPts val="600"/>
                </a:spcAft>
              </a:pPr>
              <a:r>
                <a:rPr lang="vi-VN" sz="1600" dirty="0" smtClean="0">
                  <a:latin typeface="Times New Roman" panose="02020603050405020304" pitchFamily="18" charset="0"/>
                  <a:ea typeface="Times New Roman" panose="02020603050405020304" pitchFamily="18" charset="0"/>
                </a:rPr>
                <a:t>- </a:t>
              </a:r>
              <a:r>
                <a:rPr lang="vi-VN" sz="1600" dirty="0">
                  <a:latin typeface="Times New Roman" panose="02020603050405020304" pitchFamily="18" charset="0"/>
                  <a:ea typeface="Times New Roman" panose="02020603050405020304" pitchFamily="18" charset="0"/>
                </a:rPr>
                <a:t>Dạy cho trẻ hiểu được “Bé cần gì để lớn lên và khỏe mạnh”. Tôi cho trẻ xem những hình ảnh quá trình lớn lên của bé (bé mới đẻ, bé mới biết ngồi, bé biết đi, bé lớn...trò chuyện với trẻ để biết để lớn lên và khỏe mạnh nhờ sự chăm sóc và ăn uống đầy đủ.</a:t>
              </a:r>
            </a:p>
            <a:p>
              <a:pPr marL="457200" indent="457200" algn="just">
                <a:spcBef>
                  <a:spcPts val="600"/>
                </a:spcBef>
                <a:spcAft>
                  <a:spcPts val="600"/>
                </a:spcAft>
              </a:pPr>
              <a:endParaRPr lang="en-US" sz="1400" dirty="0">
                <a:effectLst/>
                <a:latin typeface="Times New Roman" panose="02020603050405020304" pitchFamily="18" charset="0"/>
                <a:ea typeface="Times New Roman" panose="02020603050405020304" pitchFamily="18" charset="0"/>
              </a:endParaRPr>
            </a:p>
          </p:txBody>
        </p:sp>
      </p:grpSp>
      <p:sp>
        <p:nvSpPr>
          <p:cNvPr id="16" name="Rounded Rectangle 15"/>
          <p:cNvSpPr/>
          <p:nvPr/>
        </p:nvSpPr>
        <p:spPr>
          <a:xfrm>
            <a:off x="1588721" y="77529"/>
            <a:ext cx="9024256" cy="1033487"/>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i="1" dirty="0" smtClean="0">
                <a:solidFill>
                  <a:srgbClr val="C00000"/>
                </a:solidFill>
                <a:latin typeface="Times New Roman" panose="02020603050405020304" pitchFamily="18" charset="0"/>
                <a:cs typeface="Times New Roman" panose="02020603050405020304" pitchFamily="18" charset="0"/>
              </a:rPr>
              <a:t>1. </a:t>
            </a:r>
            <a:r>
              <a:rPr lang="en-US" sz="2400" b="1" i="1" dirty="0" err="1" smtClean="0">
                <a:solidFill>
                  <a:srgbClr val="C00000"/>
                </a:solidFill>
                <a:latin typeface="Times New Roman" panose="02020603050405020304" pitchFamily="18" charset="0"/>
                <a:cs typeface="Times New Roman" panose="02020603050405020304" pitchFamily="18" charset="0"/>
              </a:rPr>
              <a:t>Biện</a:t>
            </a:r>
            <a:r>
              <a:rPr lang="en-US" sz="2400" b="1" i="1" dirty="0" smtClean="0">
                <a:solidFill>
                  <a:srgbClr val="C00000"/>
                </a:solidFill>
                <a:latin typeface="Times New Roman" panose="02020603050405020304" pitchFamily="18" charset="0"/>
                <a:cs typeface="Times New Roman" panose="02020603050405020304" pitchFamily="18" charset="0"/>
              </a:rPr>
              <a:t> </a:t>
            </a:r>
            <a:r>
              <a:rPr lang="en-US" sz="2400" b="1" i="1" dirty="0" err="1" smtClean="0">
                <a:solidFill>
                  <a:srgbClr val="C00000"/>
                </a:solidFill>
                <a:latin typeface="Times New Roman" panose="02020603050405020304" pitchFamily="18" charset="0"/>
                <a:cs typeface="Times New Roman" panose="02020603050405020304" pitchFamily="18" charset="0"/>
              </a:rPr>
              <a:t>pháp</a:t>
            </a:r>
            <a:r>
              <a:rPr lang="en-US" sz="2400" b="1" i="1" dirty="0" smtClean="0">
                <a:solidFill>
                  <a:srgbClr val="C00000"/>
                </a:solidFill>
                <a:latin typeface="Times New Roman" panose="02020603050405020304" pitchFamily="18" charset="0"/>
                <a:cs typeface="Times New Roman" panose="02020603050405020304" pitchFamily="18" charset="0"/>
              </a:rPr>
              <a:t> 1. </a:t>
            </a:r>
            <a:r>
              <a:rPr lang="en-US" sz="2400" b="1" i="1" dirty="0" err="1" smtClean="0">
                <a:solidFill>
                  <a:srgbClr val="C00000"/>
                </a:solidFill>
                <a:latin typeface="Times New Roman" panose="02020603050405020304" pitchFamily="18" charset="0"/>
                <a:cs typeface="Times New Roman" panose="02020603050405020304" pitchFamily="18" charset="0"/>
              </a:rPr>
              <a:t>Lồng</a:t>
            </a:r>
            <a:r>
              <a:rPr lang="vi-VN" sz="2400" b="1" i="1" dirty="0" smtClean="0">
                <a:solidFill>
                  <a:srgbClr val="C00000"/>
                </a:solidFill>
                <a:latin typeface="Times New Roman" panose="02020603050405020304" pitchFamily="18" charset="0"/>
                <a:cs typeface="Times New Roman" panose="02020603050405020304" pitchFamily="18" charset="0"/>
              </a:rPr>
              <a:t> </a:t>
            </a:r>
            <a:r>
              <a:rPr lang="vi-VN" sz="2400" b="1" i="1" dirty="0">
                <a:solidFill>
                  <a:srgbClr val="C00000"/>
                </a:solidFill>
                <a:latin typeface="Times New Roman" panose="02020603050405020304" pitchFamily="18" charset="0"/>
                <a:cs typeface="Times New Roman" panose="02020603050405020304" pitchFamily="18" charset="0"/>
              </a:rPr>
              <a:t>ghép giáo dục dinh dưỡng (ăn uống) vào các hoạt động trong ngày của trẻ.</a:t>
            </a:r>
            <a:endParaRPr lang="en-US" sz="2400" dirty="0">
              <a:solidFill>
                <a:srgbClr val="C00000"/>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4355" y="4091677"/>
            <a:ext cx="3313246" cy="2346545"/>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02392" y="4091677"/>
            <a:ext cx="3199191" cy="2410137"/>
          </a:xfrm>
          <a:prstGeom prst="rect">
            <a:avLst/>
          </a:prstGeom>
        </p:spPr>
      </p:pic>
      <p:pic>
        <p:nvPicPr>
          <p:cNvPr id="22" name="Picture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06731" y="4087830"/>
            <a:ext cx="3605521" cy="2346546"/>
          </a:xfrm>
          <a:prstGeom prst="rect">
            <a:avLst/>
          </a:prstGeom>
        </p:spPr>
      </p:pic>
    </p:spTree>
    <p:extLst>
      <p:ext uri="{BB962C8B-B14F-4D97-AF65-F5344CB8AC3E}">
        <p14:creationId xmlns:p14="http://schemas.microsoft.com/office/powerpoint/2010/main" val="207589111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C4EF7AE6-63E9-EF66-4516-82B22A9CA3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0"/>
            <a:ext cx="12192000" cy="6858000"/>
          </a:xfrm>
          <a:prstGeom prst="rect">
            <a:avLst/>
          </a:prstGeom>
        </p:spPr>
      </p:pic>
      <p:pic>
        <p:nvPicPr>
          <p:cNvPr id="3" name="Picture 2" descr="Káº¿t quáº£ hÃ¬nh áº£nh cho má»¥c tiÃªu">
            <a:extLst>
              <a:ext uri="{FF2B5EF4-FFF2-40B4-BE49-F238E27FC236}">
                <a16:creationId xmlns="" xmlns:a16="http://schemas.microsoft.com/office/drawing/2014/main" id="{8D39B2D0-DF7A-3AC0-22C8-6F31DECD9452}"/>
              </a:ext>
            </a:extLst>
          </p:cNvPr>
          <p:cNvPicPr>
            <a:picLocks noChangeAspect="1" noChangeArrowheads="1"/>
          </p:cNvPicPr>
          <p:nvPr/>
        </p:nvPicPr>
        <p:blipFill>
          <a:blip r:embed="rId3" cstate="print">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152400" y="1779989"/>
            <a:ext cx="2565507" cy="2107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le 5">
            <a:extLst>
              <a:ext uri="{FF2B5EF4-FFF2-40B4-BE49-F238E27FC236}">
                <a16:creationId xmlns="" xmlns:a16="http://schemas.microsoft.com/office/drawing/2014/main" id="{8D756E5D-6D48-C14A-B63D-3545B9FEF763}"/>
              </a:ext>
            </a:extLst>
          </p:cNvPr>
          <p:cNvSpPr/>
          <p:nvPr/>
        </p:nvSpPr>
        <p:spPr>
          <a:xfrm>
            <a:off x="2717907" y="1670538"/>
            <a:ext cx="8466927" cy="2294793"/>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i="1" dirty="0" smtClean="0">
                <a:solidFill>
                  <a:srgbClr val="C00000"/>
                </a:solidFill>
                <a:latin typeface="Times New Roman" panose="02020603050405020304" pitchFamily="18" charset="0"/>
                <a:cs typeface="Times New Roman" panose="02020603050405020304" pitchFamily="18" charset="0"/>
              </a:rPr>
              <a:t>2. Biện pháp 2: Tạo môi trường, không khí, tâm trạng phấn khởi  hào hứng ăn cho trẻ.</a:t>
            </a:r>
            <a:endParaRPr lang="en-US" sz="3200" dirty="0">
              <a:solidFill>
                <a:schemeClr val="accent6">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0186433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Rounded Corners 1">
            <a:extLst>
              <a:ext uri="{FF2B5EF4-FFF2-40B4-BE49-F238E27FC236}">
                <a16:creationId xmlns="" xmlns:a16="http://schemas.microsoft.com/office/drawing/2014/main" id="{6E44232E-66BF-E8D5-FD25-D4B8EF5F04F4}"/>
              </a:ext>
            </a:extLst>
          </p:cNvPr>
          <p:cNvSpPr/>
          <p:nvPr/>
        </p:nvSpPr>
        <p:spPr>
          <a:xfrm>
            <a:off x="2612062" y="1323470"/>
            <a:ext cx="9152920" cy="5248758"/>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1498414" y="84843"/>
            <a:ext cx="9024256" cy="1033487"/>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400" b="1" i="1" dirty="0">
                <a:solidFill>
                  <a:srgbClr val="C00000"/>
                </a:solidFill>
                <a:latin typeface="Times New Roman" panose="02020603050405020304" pitchFamily="18" charset="0"/>
                <a:cs typeface="Times New Roman" panose="02020603050405020304" pitchFamily="18" charset="0"/>
              </a:rPr>
              <a:t>2. Biện pháp 2: Tạo môi trường, không khí, tâm trạng phấn khởi  hào hứng ăn cho trẻ.</a:t>
            </a:r>
            <a:endParaRPr lang="en-US" sz="2400" dirty="0">
              <a:solidFill>
                <a:schemeClr val="accent6">
                  <a:lumMod val="50000"/>
                </a:schemeClr>
              </a:solidFill>
              <a:latin typeface="Times New Roman" panose="02020603050405020304" pitchFamily="18" charset="0"/>
              <a:cs typeface="Times New Roman" panose="02020603050405020304" pitchFamily="18" charset="0"/>
            </a:endParaRPr>
          </a:p>
        </p:txBody>
      </p:sp>
      <p:grpSp>
        <p:nvGrpSpPr>
          <p:cNvPr id="12" name="Group 11"/>
          <p:cNvGrpSpPr/>
          <p:nvPr/>
        </p:nvGrpSpPr>
        <p:grpSpPr>
          <a:xfrm>
            <a:off x="83541" y="1383837"/>
            <a:ext cx="1943739" cy="4095805"/>
            <a:chOff x="798256" y="1387607"/>
            <a:chExt cx="1943739" cy="4095805"/>
          </a:xfrm>
        </p:grpSpPr>
        <p:sp>
          <p:nvSpPr>
            <p:cNvPr id="13" name="五边形 577"/>
            <p:cNvSpPr/>
            <p:nvPr/>
          </p:nvSpPr>
          <p:spPr>
            <a:xfrm rot="5400000">
              <a:off x="-277777" y="2463641"/>
              <a:ext cx="4095805" cy="1943738"/>
            </a:xfrm>
            <a:prstGeom prst="homePlat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8100000" scaled="1"/>
              <a:tileRect/>
            </a:gradFill>
            <a:ln w="12700" cap="flat" cmpd="sng" algn="ctr">
              <a:solidFill>
                <a:sysClr val="window" lastClr="FFFFFF"/>
              </a:solidFill>
              <a:prstDash val="solid"/>
            </a:ln>
            <a:effectLst>
              <a:outerShdw blurRad="50800" dist="38100" dir="5400000" algn="t" rotWithShape="0">
                <a:prstClr val="black">
                  <a:alpha val="40000"/>
                </a:prstClr>
              </a:outerShdw>
            </a:effectLst>
          </p:spPr>
          <p:style>
            <a:lnRef idx="0">
              <a:scrgbClr r="0" g="0" b="0"/>
            </a:lnRef>
            <a:fillRef idx="1003">
              <a:schemeClr val="lt1"/>
            </a:fillRef>
            <a:effectRef idx="0">
              <a:scrgbClr r="0" g="0" b="0"/>
            </a:effectRef>
            <a:fontRef idx="major"/>
          </p:style>
          <p:txBody>
            <a:bodyPr rtlCol="0" anchor="ctr"/>
            <a:lstStyle/>
            <a:p>
              <a:endParaRPr lang="en-US" dirty="0"/>
            </a:p>
          </p:txBody>
        </p:sp>
        <p:sp>
          <p:nvSpPr>
            <p:cNvPr id="14" name="Rectangle 13"/>
            <p:cNvSpPr/>
            <p:nvPr/>
          </p:nvSpPr>
          <p:spPr>
            <a:xfrm>
              <a:off x="798256" y="1812932"/>
              <a:ext cx="1943739" cy="1815882"/>
            </a:xfrm>
            <a:prstGeom prst="rect">
              <a:avLst/>
            </a:prstGeom>
          </p:spPr>
          <p:txBody>
            <a:bodyPr wrap="square">
              <a:spAutoFit/>
            </a:bodyPr>
            <a:lstStyle/>
            <a:p>
              <a:pPr algn="ctr"/>
              <a:r>
                <a:rPr lang="vi-VN" sz="2800" b="1" i="1" dirty="0" smtClean="0">
                  <a:solidFill>
                    <a:srgbClr val="FF0000"/>
                  </a:solidFill>
                  <a:latin typeface="Times New Roman" panose="02020603050405020304" pitchFamily="18" charset="0"/>
                  <a:ea typeface="Times New Roman" panose="02020603050405020304" pitchFamily="18" charset="0"/>
                </a:rPr>
                <a:t> </a:t>
              </a:r>
              <a:r>
                <a:rPr lang="vi-VN" sz="2800" b="1" i="1" dirty="0">
                  <a:solidFill>
                    <a:srgbClr val="FF0000"/>
                  </a:solidFill>
                  <a:latin typeface="Times New Roman" panose="02020603050405020304" pitchFamily="18" charset="0"/>
                  <a:ea typeface="Times New Roman" panose="02020603050405020304" pitchFamily="18" charset="0"/>
                </a:rPr>
                <a:t>Bố trí bàn ăn đẹp mắt, hấp dẫn thu hút trẻ.</a:t>
              </a:r>
              <a:endParaRPr lang="en-US" sz="2800" dirty="0"/>
            </a:p>
          </p:txBody>
        </p:sp>
      </p:grpSp>
      <p:sp>
        <p:nvSpPr>
          <p:cNvPr id="15" name="Right Arrow 14"/>
          <p:cNvSpPr/>
          <p:nvPr/>
        </p:nvSpPr>
        <p:spPr>
          <a:xfrm>
            <a:off x="2042131" y="3020367"/>
            <a:ext cx="518582" cy="266991"/>
          </a:xfrm>
          <a:prstGeom prst="rightArrow">
            <a:avLst>
              <a:gd name="adj1" fmla="val 50000"/>
              <a:gd name="adj2" fmla="val 47237"/>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2800" b="1" i="0" u="none" strike="noStrike" kern="1200" cap="none" spc="0" normalizeH="0" baseline="0" noProof="0" dirty="0">
              <a:ln>
                <a:noFill/>
              </a:ln>
              <a:solidFill>
                <a:srgbClr val="000099"/>
              </a:solidFill>
              <a:effectLst/>
              <a:uLnTx/>
              <a:uFillTx/>
              <a:latin typeface="Times New Roman" panose="02020603050405020304" pitchFamily="18" charset="0"/>
              <a:ea typeface="+mn-ea"/>
              <a:cs typeface="Times New Roman" panose="02020603050405020304" pitchFamily="18" charset="0"/>
            </a:endParaRPr>
          </a:p>
        </p:txBody>
      </p:sp>
      <p:sp>
        <p:nvSpPr>
          <p:cNvPr id="4" name="Rectangle 3"/>
          <p:cNvSpPr/>
          <p:nvPr/>
        </p:nvSpPr>
        <p:spPr>
          <a:xfrm>
            <a:off x="3021392" y="1323470"/>
            <a:ext cx="8347815" cy="2339102"/>
          </a:xfrm>
          <a:prstGeom prst="rect">
            <a:avLst/>
          </a:prstGeom>
        </p:spPr>
        <p:txBody>
          <a:bodyPr wrap="square">
            <a:spAutoFit/>
          </a:bodyPr>
          <a:lstStyle/>
          <a:p>
            <a:pPr indent="457200" algn="just">
              <a:spcBef>
                <a:spcPts val="600"/>
              </a:spcBef>
              <a:spcAft>
                <a:spcPts val="600"/>
              </a:spcAft>
            </a:pPr>
            <a:r>
              <a:rPr lang="vi-VN" dirty="0" smtClean="0">
                <a:latin typeface="Times New Roman" panose="02020603050405020304" pitchFamily="18" charset="0"/>
                <a:ea typeface="Times New Roman" panose="02020603050405020304" pitchFamily="18" charset="0"/>
              </a:rPr>
              <a:t>Bố </a:t>
            </a:r>
            <a:r>
              <a:rPr lang="vi-VN" dirty="0">
                <a:latin typeface="Times New Roman" panose="02020603050405020304" pitchFamily="18" charset="0"/>
                <a:ea typeface="Times New Roman" panose="02020603050405020304" pitchFamily="18" charset="0"/>
              </a:rPr>
              <a:t>trí chỗ ăn cho trẻ cũng rất quan trọng, để tạo cảm giác thoải mái, hấp dẫn khi ngồi ăn, tôi đã xắp xếp lớp học gọn gàng tạo không gian rộng rãi, thoải mái, mát mẻ, thỉnh thoảng vào những ngày sinh nhật bạn nào đó trong lớp tôi cho trẻ hát một số bài hát tạo cảm giác hứng thú trước khi ăn, một số lời chúc tốt đẹp đến bạn</a:t>
            </a:r>
            <a:r>
              <a:rPr lang="vi-VN" dirty="0" smtClean="0">
                <a:latin typeface="Times New Roman" panose="02020603050405020304" pitchFamily="18" charset="0"/>
                <a:ea typeface="Times New Roman" panose="02020603050405020304" pitchFamily="18" charset="0"/>
              </a:rPr>
              <a:t>...</a:t>
            </a:r>
            <a:endParaRPr lang="en-US" dirty="0">
              <a:latin typeface="Times New Roman" panose="02020603050405020304" pitchFamily="18" charset="0"/>
              <a:ea typeface="Times New Roman" panose="02020603050405020304" pitchFamily="18" charset="0"/>
            </a:endParaRPr>
          </a:p>
          <a:p>
            <a:pPr indent="457200" algn="just">
              <a:spcBef>
                <a:spcPts val="600"/>
              </a:spcBef>
              <a:spcAft>
                <a:spcPts val="600"/>
              </a:spcAft>
            </a:pPr>
            <a:r>
              <a:rPr lang="vi-VN" dirty="0" smtClean="0">
                <a:latin typeface="Times New Roman" panose="02020603050405020304" pitchFamily="18" charset="0"/>
                <a:ea typeface="Times New Roman" panose="02020603050405020304" pitchFamily="18" charset="0"/>
              </a:rPr>
              <a:t>+ </a:t>
            </a:r>
            <a:r>
              <a:rPr lang="vi-VN" dirty="0">
                <a:latin typeface="Times New Roman" panose="02020603050405020304" pitchFamily="18" charset="0"/>
                <a:ea typeface="Times New Roman" panose="02020603050405020304" pitchFamily="18" charset="0"/>
              </a:rPr>
              <a:t>Bố trí các bàn ăn cách nhau tạo khoảng trống có lối đi để trẻ đi lại dễ dàng... </a:t>
            </a:r>
            <a:endParaRPr lang="en-US" dirty="0" smtClean="0">
              <a:latin typeface="Times New Roman" panose="02020603050405020304" pitchFamily="18" charset="0"/>
              <a:ea typeface="Times New Roman" panose="02020603050405020304" pitchFamily="18" charset="0"/>
            </a:endParaRPr>
          </a:p>
          <a:p>
            <a:pPr indent="457200" algn="just">
              <a:spcBef>
                <a:spcPts val="600"/>
              </a:spcBef>
              <a:spcAft>
                <a:spcPts val="600"/>
              </a:spcAft>
            </a:pPr>
            <a:r>
              <a:rPr lang="en-US" dirty="0" smtClean="0">
                <a:effectLst/>
                <a:latin typeface="Times New Roman" panose="02020603050405020304" pitchFamily="18" charset="0"/>
                <a:ea typeface="Times New Roman" panose="02020603050405020304" pitchFamily="18" charset="0"/>
              </a:rPr>
              <a:t>+ </a:t>
            </a:r>
            <a:r>
              <a:rPr lang="en-US" dirty="0" err="1" smtClean="0">
                <a:effectLst/>
                <a:latin typeface="Times New Roman" panose="02020603050405020304" pitchFamily="18" charset="0"/>
                <a:ea typeface="Times New Roman" panose="02020603050405020304" pitchFamily="18" charset="0"/>
              </a:rPr>
              <a:t>Khay</a:t>
            </a:r>
            <a:r>
              <a:rPr lang="en-US" dirty="0" smtClean="0">
                <a:effectLst/>
                <a:latin typeface="Times New Roman" panose="02020603050405020304" pitchFamily="18" charset="0"/>
                <a:ea typeface="Times New Roman" panose="02020603050405020304" pitchFamily="18" charset="0"/>
              </a:rPr>
              <a:t> </a:t>
            </a:r>
            <a:r>
              <a:rPr lang="en-US" dirty="0" err="1" smtClean="0">
                <a:effectLst/>
                <a:latin typeface="Times New Roman" panose="02020603050405020304" pitchFamily="18" charset="0"/>
                <a:ea typeface="Times New Roman" panose="02020603050405020304" pitchFamily="18" charset="0"/>
              </a:rPr>
              <a:t>cơm</a:t>
            </a:r>
            <a:r>
              <a:rPr lang="en-US" dirty="0" smtClean="0">
                <a:effectLst/>
                <a:latin typeface="Times New Roman" panose="02020603050405020304" pitchFamily="18" charset="0"/>
                <a:ea typeface="Times New Roman" panose="02020603050405020304" pitchFamily="18" charset="0"/>
              </a:rPr>
              <a:t> </a:t>
            </a:r>
            <a:r>
              <a:rPr lang="en-US" dirty="0" err="1" smtClean="0">
                <a:effectLst/>
                <a:latin typeface="Times New Roman" panose="02020603050405020304" pitchFamily="18" charset="0"/>
                <a:ea typeface="Times New Roman" panose="02020603050405020304" pitchFamily="18" charset="0"/>
              </a:rPr>
              <a:t>được</a:t>
            </a:r>
            <a:r>
              <a:rPr lang="en-US" dirty="0" smtClean="0">
                <a:effectLst/>
                <a:latin typeface="Times New Roman" panose="02020603050405020304" pitchFamily="18" charset="0"/>
                <a:ea typeface="Times New Roman" panose="02020603050405020304" pitchFamily="18" charset="0"/>
              </a:rPr>
              <a:t> </a:t>
            </a:r>
            <a:r>
              <a:rPr lang="en-US" dirty="0" err="1" smtClean="0">
                <a:effectLst/>
                <a:latin typeface="Times New Roman" panose="02020603050405020304" pitchFamily="18" charset="0"/>
                <a:ea typeface="Times New Roman" panose="02020603050405020304" pitchFamily="18" charset="0"/>
              </a:rPr>
              <a:t>cô</a:t>
            </a:r>
            <a:r>
              <a:rPr lang="en-US" dirty="0" smtClean="0">
                <a:effectLst/>
                <a:latin typeface="Times New Roman" panose="02020603050405020304" pitchFamily="18" charset="0"/>
                <a:ea typeface="Times New Roman" panose="02020603050405020304" pitchFamily="18" charset="0"/>
              </a:rPr>
              <a:t> </a:t>
            </a:r>
            <a:r>
              <a:rPr lang="en-US" dirty="0" err="1" smtClean="0">
                <a:effectLst/>
                <a:latin typeface="Times New Roman" panose="02020603050405020304" pitchFamily="18" charset="0"/>
                <a:ea typeface="Times New Roman" panose="02020603050405020304" pitchFamily="18" charset="0"/>
              </a:rPr>
              <a:t>bày</a:t>
            </a:r>
            <a:r>
              <a:rPr lang="en-US" dirty="0" smtClean="0">
                <a:effectLst/>
                <a:latin typeface="Times New Roman" panose="02020603050405020304" pitchFamily="18" charset="0"/>
                <a:ea typeface="Times New Roman" panose="02020603050405020304" pitchFamily="18" charset="0"/>
              </a:rPr>
              <a:t> </a:t>
            </a:r>
            <a:r>
              <a:rPr lang="en-US" dirty="0" err="1" smtClean="0">
                <a:effectLst/>
                <a:latin typeface="Times New Roman" panose="02020603050405020304" pitchFamily="18" charset="0"/>
                <a:ea typeface="Times New Roman" panose="02020603050405020304" pitchFamily="18" charset="0"/>
              </a:rPr>
              <a:t>trí</a:t>
            </a:r>
            <a:r>
              <a:rPr lang="en-US" dirty="0" smtClean="0">
                <a:effectLst/>
                <a:latin typeface="Times New Roman" panose="02020603050405020304" pitchFamily="18" charset="0"/>
                <a:ea typeface="Times New Roman" panose="02020603050405020304" pitchFamily="18" charset="0"/>
              </a:rPr>
              <a:t> </a:t>
            </a:r>
            <a:r>
              <a:rPr lang="en-US" dirty="0" err="1" smtClean="0">
                <a:effectLst/>
                <a:latin typeface="Times New Roman" panose="02020603050405020304" pitchFamily="18" charset="0"/>
                <a:ea typeface="Times New Roman" panose="02020603050405020304" pitchFamily="18" charset="0"/>
              </a:rPr>
              <a:t>hợp</a:t>
            </a:r>
            <a:r>
              <a:rPr lang="en-US" dirty="0" smtClean="0">
                <a:effectLst/>
                <a:latin typeface="Times New Roman" panose="02020603050405020304" pitchFamily="18" charset="0"/>
                <a:ea typeface="Times New Roman" panose="02020603050405020304" pitchFamily="18" charset="0"/>
              </a:rPr>
              <a:t> </a:t>
            </a:r>
            <a:r>
              <a:rPr lang="en-US" dirty="0" err="1" smtClean="0">
                <a:effectLst/>
                <a:latin typeface="Times New Roman" panose="02020603050405020304" pitchFamily="18" charset="0"/>
                <a:ea typeface="Times New Roman" panose="02020603050405020304" pitchFamily="18" charset="0"/>
              </a:rPr>
              <a:t>lý</a:t>
            </a:r>
            <a:r>
              <a:rPr lang="en-US" dirty="0" smtClean="0">
                <a:effectLst/>
                <a:latin typeface="Times New Roman" panose="02020603050405020304" pitchFamily="18" charset="0"/>
                <a:ea typeface="Times New Roman" panose="02020603050405020304" pitchFamily="18" charset="0"/>
              </a:rPr>
              <a:t>, </a:t>
            </a:r>
            <a:r>
              <a:rPr lang="en-US" dirty="0" err="1" smtClean="0">
                <a:effectLst/>
                <a:latin typeface="Times New Roman" panose="02020603050405020304" pitchFamily="18" charset="0"/>
                <a:ea typeface="Times New Roman" panose="02020603050405020304" pitchFamily="18" charset="0"/>
              </a:rPr>
              <a:t>hấp</a:t>
            </a:r>
            <a:r>
              <a:rPr lang="en-US" dirty="0" smtClean="0">
                <a:effectLst/>
                <a:latin typeface="Times New Roman" panose="02020603050405020304" pitchFamily="18" charset="0"/>
                <a:ea typeface="Times New Roman" panose="02020603050405020304" pitchFamily="18" charset="0"/>
              </a:rPr>
              <a:t> </a:t>
            </a:r>
            <a:r>
              <a:rPr lang="en-US" dirty="0" err="1" smtClean="0">
                <a:effectLst/>
                <a:latin typeface="Times New Roman" panose="02020603050405020304" pitchFamily="18" charset="0"/>
                <a:ea typeface="Times New Roman" panose="02020603050405020304" pitchFamily="18" charset="0"/>
              </a:rPr>
              <a:t>dẫn</a:t>
            </a:r>
            <a:r>
              <a:rPr lang="en-US" dirty="0" smtClean="0">
                <a:effectLst/>
                <a:latin typeface="Times New Roman" panose="02020603050405020304" pitchFamily="18" charset="0"/>
                <a:ea typeface="Times New Roman" panose="02020603050405020304" pitchFamily="18" charset="0"/>
              </a:rPr>
              <a:t> </a:t>
            </a:r>
            <a:r>
              <a:rPr lang="en-US" dirty="0" err="1" smtClean="0">
                <a:effectLst/>
                <a:latin typeface="Times New Roman" panose="02020603050405020304" pitchFamily="18" charset="0"/>
                <a:ea typeface="Times New Roman" panose="02020603050405020304" pitchFamily="18" charset="0"/>
              </a:rPr>
              <a:t>tạo</a:t>
            </a:r>
            <a:r>
              <a:rPr lang="en-US" dirty="0" smtClean="0">
                <a:effectLst/>
                <a:latin typeface="Times New Roman" panose="02020603050405020304" pitchFamily="18" charset="0"/>
                <a:ea typeface="Times New Roman" panose="02020603050405020304" pitchFamily="18" charset="0"/>
              </a:rPr>
              <a:t> </a:t>
            </a:r>
            <a:r>
              <a:rPr lang="en-US" dirty="0" err="1" smtClean="0">
                <a:effectLst/>
                <a:latin typeface="Times New Roman" panose="02020603050405020304" pitchFamily="18" charset="0"/>
                <a:ea typeface="Times New Roman" panose="02020603050405020304" pitchFamily="18" charset="0"/>
              </a:rPr>
              <a:t>cảm</a:t>
            </a:r>
            <a:r>
              <a:rPr lang="en-US" dirty="0" smtClean="0">
                <a:effectLst/>
                <a:latin typeface="Times New Roman" panose="02020603050405020304" pitchFamily="18" charset="0"/>
                <a:ea typeface="Times New Roman" panose="02020603050405020304" pitchFamily="18" charset="0"/>
              </a:rPr>
              <a:t> </a:t>
            </a:r>
            <a:r>
              <a:rPr lang="en-US" dirty="0" err="1" smtClean="0">
                <a:effectLst/>
                <a:latin typeface="Times New Roman" panose="02020603050405020304" pitchFamily="18" charset="0"/>
                <a:ea typeface="Times New Roman" panose="02020603050405020304" pitchFamily="18" charset="0"/>
              </a:rPr>
              <a:t>giác</a:t>
            </a:r>
            <a:r>
              <a:rPr lang="en-US" dirty="0" smtClean="0">
                <a:effectLst/>
                <a:latin typeface="Times New Roman" panose="02020603050405020304" pitchFamily="18" charset="0"/>
                <a:ea typeface="Times New Roman" panose="02020603050405020304" pitchFamily="18" charset="0"/>
              </a:rPr>
              <a:t> </a:t>
            </a:r>
            <a:r>
              <a:rPr lang="en-US" dirty="0" err="1" smtClean="0">
                <a:latin typeface="Times New Roman" panose="02020603050405020304" pitchFamily="18" charset="0"/>
                <a:ea typeface="Times New Roman" panose="02020603050405020304" pitchFamily="18" charset="0"/>
              </a:rPr>
              <a:t>hứng</a:t>
            </a:r>
            <a:r>
              <a:rPr lang="en-US" dirty="0" smtClean="0">
                <a:latin typeface="Times New Roman" panose="02020603050405020304" pitchFamily="18" charset="0"/>
                <a:ea typeface="Times New Roman" panose="02020603050405020304" pitchFamily="18" charset="0"/>
              </a:rPr>
              <a:t> </a:t>
            </a:r>
            <a:r>
              <a:rPr lang="en-US" dirty="0" err="1" smtClean="0">
                <a:latin typeface="Times New Roman" panose="02020603050405020304" pitchFamily="18" charset="0"/>
                <a:ea typeface="Times New Roman" panose="02020603050405020304" pitchFamily="18" charset="0"/>
              </a:rPr>
              <a:t>thú</a:t>
            </a:r>
            <a:r>
              <a:rPr lang="en-US" dirty="0" smtClean="0">
                <a:latin typeface="Times New Roman" panose="02020603050405020304" pitchFamily="18" charset="0"/>
                <a:ea typeface="Times New Roman" panose="02020603050405020304" pitchFamily="18" charset="0"/>
              </a:rPr>
              <a:t> </a:t>
            </a:r>
            <a:r>
              <a:rPr lang="en-US" dirty="0" err="1" smtClean="0">
                <a:effectLst/>
                <a:latin typeface="Times New Roman" panose="02020603050405020304" pitchFamily="18" charset="0"/>
                <a:ea typeface="Times New Roman" panose="02020603050405020304" pitchFamily="18" charset="0"/>
              </a:rPr>
              <a:t>ăn</a:t>
            </a:r>
            <a:r>
              <a:rPr lang="en-US" dirty="0" smtClean="0">
                <a:effectLst/>
                <a:latin typeface="Times New Roman" panose="02020603050405020304" pitchFamily="18" charset="0"/>
                <a:ea typeface="Times New Roman" panose="02020603050405020304" pitchFamily="18" charset="0"/>
              </a:rPr>
              <a:t> </a:t>
            </a:r>
            <a:r>
              <a:rPr lang="en-US" dirty="0" err="1" smtClean="0">
                <a:effectLst/>
                <a:latin typeface="Times New Roman" panose="02020603050405020304" pitchFamily="18" charset="0"/>
                <a:ea typeface="Times New Roman" panose="02020603050405020304" pitchFamily="18" charset="0"/>
              </a:rPr>
              <a:t>cho</a:t>
            </a:r>
            <a:r>
              <a:rPr lang="en-US" dirty="0" smtClean="0">
                <a:effectLst/>
                <a:latin typeface="Times New Roman" panose="02020603050405020304" pitchFamily="18" charset="0"/>
                <a:ea typeface="Times New Roman" panose="02020603050405020304" pitchFamily="18" charset="0"/>
              </a:rPr>
              <a:t> </a:t>
            </a:r>
            <a:r>
              <a:rPr lang="en-US" dirty="0" err="1" smtClean="0">
                <a:effectLst/>
                <a:latin typeface="Times New Roman" panose="02020603050405020304" pitchFamily="18" charset="0"/>
                <a:ea typeface="Times New Roman" panose="02020603050405020304" pitchFamily="18" charset="0"/>
              </a:rPr>
              <a:t>trẻ</a:t>
            </a:r>
            <a:r>
              <a:rPr lang="en-US" dirty="0" smtClean="0">
                <a:effectLst/>
                <a:latin typeface="Times New Roman" panose="02020603050405020304" pitchFamily="18" charset="0"/>
                <a:ea typeface="Times New Roman" panose="02020603050405020304" pitchFamily="18" charset="0"/>
              </a:rPr>
              <a:t>. </a:t>
            </a:r>
            <a:r>
              <a:rPr lang="en-US" dirty="0" err="1" smtClean="0">
                <a:effectLst/>
                <a:latin typeface="Times New Roman" panose="02020603050405020304" pitchFamily="18" charset="0"/>
                <a:ea typeface="Times New Roman" panose="02020603050405020304" pitchFamily="18" charset="0"/>
              </a:rPr>
              <a:t>Cô</a:t>
            </a:r>
            <a:r>
              <a:rPr lang="en-US" dirty="0" smtClean="0">
                <a:effectLst/>
                <a:latin typeface="Times New Roman" panose="02020603050405020304" pitchFamily="18" charset="0"/>
                <a:ea typeface="Times New Roman" panose="02020603050405020304" pitchFamily="18" charset="0"/>
              </a:rPr>
              <a:t> </a:t>
            </a:r>
            <a:r>
              <a:rPr lang="en-US" dirty="0" err="1" smtClean="0">
                <a:effectLst/>
                <a:latin typeface="Times New Roman" panose="02020603050405020304" pitchFamily="18" charset="0"/>
                <a:ea typeface="Times New Roman" panose="02020603050405020304" pitchFamily="18" charset="0"/>
              </a:rPr>
              <a:t>giáo</a:t>
            </a:r>
            <a:r>
              <a:rPr lang="en-US" dirty="0" smtClean="0">
                <a:effectLst/>
                <a:latin typeface="Times New Roman" panose="02020603050405020304" pitchFamily="18" charset="0"/>
                <a:ea typeface="Times New Roman" panose="02020603050405020304" pitchFamily="18" charset="0"/>
              </a:rPr>
              <a:t> </a:t>
            </a:r>
            <a:r>
              <a:rPr lang="en-US" dirty="0" err="1" smtClean="0">
                <a:effectLst/>
                <a:latin typeface="Times New Roman" panose="02020603050405020304" pitchFamily="18" charset="0"/>
                <a:ea typeface="Times New Roman" panose="02020603050405020304" pitchFamily="18" charset="0"/>
              </a:rPr>
              <a:t>dục</a:t>
            </a:r>
            <a:r>
              <a:rPr lang="en-US" dirty="0" smtClean="0">
                <a:effectLst/>
                <a:latin typeface="Times New Roman" panose="02020603050405020304" pitchFamily="18" charset="0"/>
                <a:ea typeface="Times New Roman" panose="02020603050405020304" pitchFamily="18" charset="0"/>
              </a:rPr>
              <a:t> </a:t>
            </a:r>
            <a:r>
              <a:rPr lang="en-US" dirty="0" err="1" smtClean="0">
                <a:effectLst/>
                <a:latin typeface="Times New Roman" panose="02020603050405020304" pitchFamily="18" charset="0"/>
                <a:ea typeface="Times New Roman" panose="02020603050405020304" pitchFamily="18" charset="0"/>
              </a:rPr>
              <a:t>trẻ</a:t>
            </a:r>
            <a:r>
              <a:rPr lang="en-US" dirty="0" smtClean="0">
                <a:effectLst/>
                <a:latin typeface="Times New Roman" panose="02020603050405020304" pitchFamily="18" charset="0"/>
                <a:ea typeface="Times New Roman" panose="02020603050405020304" pitchFamily="18" charset="0"/>
              </a:rPr>
              <a:t> </a:t>
            </a:r>
            <a:r>
              <a:rPr lang="en-US" dirty="0" err="1" smtClean="0">
                <a:effectLst/>
                <a:latin typeface="Times New Roman" panose="02020603050405020304" pitchFamily="18" charset="0"/>
                <a:ea typeface="Times New Roman" panose="02020603050405020304" pitchFamily="18" charset="0"/>
              </a:rPr>
              <a:t>ăn</a:t>
            </a:r>
            <a:r>
              <a:rPr lang="en-US" dirty="0" smtClean="0">
                <a:effectLst/>
                <a:latin typeface="Times New Roman" panose="02020603050405020304" pitchFamily="18" charset="0"/>
                <a:ea typeface="Times New Roman" panose="02020603050405020304" pitchFamily="18" charset="0"/>
              </a:rPr>
              <a:t> </a:t>
            </a:r>
            <a:r>
              <a:rPr lang="en-US" dirty="0" err="1" smtClean="0">
                <a:effectLst/>
                <a:latin typeface="Times New Roman" panose="02020603050405020304" pitchFamily="18" charset="0"/>
                <a:ea typeface="Times New Roman" panose="02020603050405020304" pitchFamily="18" charset="0"/>
              </a:rPr>
              <a:t>uống</a:t>
            </a:r>
            <a:r>
              <a:rPr lang="en-US" dirty="0" smtClean="0">
                <a:effectLst/>
                <a:latin typeface="Times New Roman" panose="02020603050405020304" pitchFamily="18" charset="0"/>
                <a:ea typeface="Times New Roman" panose="02020603050405020304" pitchFamily="18" charset="0"/>
              </a:rPr>
              <a:t> </a:t>
            </a:r>
            <a:r>
              <a:rPr lang="vi-VN" dirty="0">
                <a:latin typeface="Times New Roman" panose="02020603050405020304" pitchFamily="18" charset="0"/>
                <a:ea typeface="Times New Roman" panose="02020603050405020304" pitchFamily="18" charset="0"/>
              </a:rPr>
              <a:t>gọn gàng, </a:t>
            </a:r>
            <a:r>
              <a:rPr lang="vi-VN" dirty="0" smtClean="0">
                <a:latin typeface="Times New Roman" panose="02020603050405020304" pitchFamily="18" charset="0"/>
                <a:ea typeface="Times New Roman" panose="02020603050405020304" pitchFamily="18" charset="0"/>
              </a:rPr>
              <a:t>sạc</a:t>
            </a:r>
            <a:r>
              <a:rPr lang="en-US" dirty="0" smtClean="0">
                <a:latin typeface="Times New Roman" panose="02020603050405020304" pitchFamily="18" charset="0"/>
                <a:ea typeface="Times New Roman" panose="02020603050405020304" pitchFamily="18" charset="0"/>
              </a:rPr>
              <a:t>h </a:t>
            </a:r>
            <a:r>
              <a:rPr lang="en-US" dirty="0" err="1" smtClean="0">
                <a:latin typeface="Times New Roman" panose="02020603050405020304" pitchFamily="18" charset="0"/>
                <a:ea typeface="Times New Roman" panose="02020603050405020304" pitchFamily="18" charset="0"/>
              </a:rPr>
              <a:t>sẽ</a:t>
            </a:r>
            <a:r>
              <a:rPr lang="en-US" dirty="0" smtClean="0">
                <a:latin typeface="Times New Roman" panose="02020603050405020304" pitchFamily="18" charset="0"/>
                <a:ea typeface="Times New Roman" panose="02020603050405020304" pitchFamily="18" charset="0"/>
              </a:rPr>
              <a:t>.</a:t>
            </a:r>
            <a:endParaRPr lang="en-US" dirty="0">
              <a:effectLst/>
              <a:latin typeface="Times New Roman" panose="02020603050405020304" pitchFamily="18" charset="0"/>
              <a:ea typeface="Times New Roman" panose="02020603050405020304" pitchFamily="18"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17985" y="3788937"/>
            <a:ext cx="3692770" cy="2497563"/>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47085" y="3788937"/>
            <a:ext cx="3771900" cy="2497563"/>
          </a:xfrm>
          <a:prstGeom prst="rect">
            <a:avLst/>
          </a:prstGeom>
        </p:spPr>
      </p:pic>
    </p:spTree>
    <p:extLst>
      <p:ext uri="{BB962C8B-B14F-4D97-AF65-F5344CB8AC3E}">
        <p14:creationId xmlns:p14="http://schemas.microsoft.com/office/powerpoint/2010/main" val="181786126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1000"/>
                                        <p:tgtEl>
                                          <p:spTgt spid="16"/>
                                        </p:tgtEl>
                                      </p:cBhvr>
                                    </p:animEffect>
                                    <p:anim calcmode="lin" valueType="num">
                                      <p:cBhvr>
                                        <p:cTn id="27" dur="1000" fill="hold"/>
                                        <p:tgtEl>
                                          <p:spTgt spid="16"/>
                                        </p:tgtEl>
                                        <p:attrNameLst>
                                          <p:attrName>ppt_x</p:attrName>
                                        </p:attrNameLst>
                                      </p:cBhvr>
                                      <p:tavLst>
                                        <p:tav tm="0">
                                          <p:val>
                                            <p:strVal val="#ppt_x"/>
                                          </p:val>
                                        </p:tav>
                                        <p:tav tm="100000">
                                          <p:val>
                                            <p:strVal val="#ppt_x"/>
                                          </p:val>
                                        </p:tav>
                                      </p:tavLst>
                                    </p:anim>
                                    <p:anim calcmode="lin" valueType="num">
                                      <p:cBhvr>
                                        <p:cTn id="28" dur="1000" fill="hold"/>
                                        <p:tgtEl>
                                          <p:spTgt spid="16"/>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1000"/>
                                        <p:tgtEl>
                                          <p:spTgt spid="4"/>
                                        </p:tgtEl>
                                      </p:cBhvr>
                                    </p:animEffect>
                                    <p:anim calcmode="lin" valueType="num">
                                      <p:cBhvr>
                                        <p:cTn id="32" dur="1000" fill="hold"/>
                                        <p:tgtEl>
                                          <p:spTgt spid="4"/>
                                        </p:tgtEl>
                                        <p:attrNameLst>
                                          <p:attrName>ppt_x</p:attrName>
                                        </p:attrNameLst>
                                      </p:cBhvr>
                                      <p:tavLst>
                                        <p:tav tm="0">
                                          <p:val>
                                            <p:strVal val="#ppt_x"/>
                                          </p:val>
                                        </p:tav>
                                        <p:tav tm="100000">
                                          <p:val>
                                            <p:strVal val="#ppt_x"/>
                                          </p:val>
                                        </p:tav>
                                      </p:tavLst>
                                    </p:anim>
                                    <p:anim calcmode="lin" valueType="num">
                                      <p:cBhvr>
                                        <p:cTn id="33" dur="1000" fill="hold"/>
                                        <p:tgtEl>
                                          <p:spTgt spid="4"/>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fade">
                                      <p:cBhvr>
                                        <p:cTn id="36" dur="1000"/>
                                        <p:tgtEl>
                                          <p:spTgt spid="2"/>
                                        </p:tgtEl>
                                      </p:cBhvr>
                                    </p:animEffect>
                                    <p:anim calcmode="lin" valueType="num">
                                      <p:cBhvr>
                                        <p:cTn id="37" dur="1000" fill="hold"/>
                                        <p:tgtEl>
                                          <p:spTgt spid="2"/>
                                        </p:tgtEl>
                                        <p:attrNameLst>
                                          <p:attrName>ppt_x</p:attrName>
                                        </p:attrNameLst>
                                      </p:cBhvr>
                                      <p:tavLst>
                                        <p:tav tm="0">
                                          <p:val>
                                            <p:strVal val="#ppt_x"/>
                                          </p:val>
                                        </p:tav>
                                        <p:tav tm="100000">
                                          <p:val>
                                            <p:strVal val="#ppt_x"/>
                                          </p:val>
                                        </p:tav>
                                      </p:tavLst>
                                    </p:anim>
                                    <p:anim calcmode="lin" valueType="num">
                                      <p:cBhvr>
                                        <p:cTn id="38" dur="1000" fill="hold"/>
                                        <p:tgtEl>
                                          <p:spTgt spid="2"/>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fade">
                                      <p:cBhvr>
                                        <p:cTn id="41" dur="1000"/>
                                        <p:tgtEl>
                                          <p:spTgt spid="3"/>
                                        </p:tgtEl>
                                      </p:cBhvr>
                                    </p:animEffect>
                                    <p:anim calcmode="lin" valueType="num">
                                      <p:cBhvr>
                                        <p:cTn id="42" dur="1000" fill="hold"/>
                                        <p:tgtEl>
                                          <p:spTgt spid="3"/>
                                        </p:tgtEl>
                                        <p:attrNameLst>
                                          <p:attrName>ppt_x</p:attrName>
                                        </p:attrNameLst>
                                      </p:cBhvr>
                                      <p:tavLst>
                                        <p:tav tm="0">
                                          <p:val>
                                            <p:strVal val="#ppt_x"/>
                                          </p:val>
                                        </p:tav>
                                        <p:tav tm="100000">
                                          <p:val>
                                            <p:strVal val="#ppt_x"/>
                                          </p:val>
                                        </p:tav>
                                      </p:tavLst>
                                    </p:anim>
                                    <p:anim calcmode="lin" valueType="num">
                                      <p:cBhvr>
                                        <p:cTn id="4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9" grpId="0" animBg="1"/>
      <p:bldP spid="15" grpId="0" animBg="1"/>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Rounded Corners 1">
            <a:extLst>
              <a:ext uri="{FF2B5EF4-FFF2-40B4-BE49-F238E27FC236}">
                <a16:creationId xmlns="" xmlns:a16="http://schemas.microsoft.com/office/drawing/2014/main" id="{6E44232E-66BF-E8D5-FD25-D4B8EF5F04F4}"/>
              </a:ext>
            </a:extLst>
          </p:cNvPr>
          <p:cNvSpPr/>
          <p:nvPr/>
        </p:nvSpPr>
        <p:spPr>
          <a:xfrm>
            <a:off x="2810480" y="1398156"/>
            <a:ext cx="9152920" cy="5248758"/>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ounded Rectangle 8"/>
          <p:cNvSpPr/>
          <p:nvPr/>
        </p:nvSpPr>
        <p:spPr>
          <a:xfrm>
            <a:off x="1441853" y="81120"/>
            <a:ext cx="9024256" cy="1033487"/>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400" b="1" i="1" dirty="0">
                <a:solidFill>
                  <a:srgbClr val="C00000"/>
                </a:solidFill>
                <a:latin typeface="Times New Roman" panose="02020603050405020304" pitchFamily="18" charset="0"/>
                <a:cs typeface="Times New Roman" panose="02020603050405020304" pitchFamily="18" charset="0"/>
              </a:rPr>
              <a:t>2. Biện pháp 2: Tạo môi trường, không khí, tâm trạng phấn khởi  hào hứng ăn cho trẻ.</a:t>
            </a:r>
            <a:endParaRPr lang="en-US" sz="2400" dirty="0">
              <a:solidFill>
                <a:schemeClr val="accent6">
                  <a:lumMod val="50000"/>
                </a:schemeClr>
              </a:solidFill>
              <a:latin typeface="Times New Roman" panose="02020603050405020304" pitchFamily="18" charset="0"/>
              <a:cs typeface="Times New Roman" panose="02020603050405020304" pitchFamily="18" charset="0"/>
            </a:endParaRPr>
          </a:p>
        </p:txBody>
      </p:sp>
      <p:grpSp>
        <p:nvGrpSpPr>
          <p:cNvPr id="12" name="Group 11"/>
          <p:cNvGrpSpPr/>
          <p:nvPr/>
        </p:nvGrpSpPr>
        <p:grpSpPr>
          <a:xfrm>
            <a:off x="300576" y="1555656"/>
            <a:ext cx="1943739" cy="4095805"/>
            <a:chOff x="798256" y="1387607"/>
            <a:chExt cx="1943739" cy="4095805"/>
          </a:xfrm>
        </p:grpSpPr>
        <p:sp>
          <p:nvSpPr>
            <p:cNvPr id="13" name="五边形 577"/>
            <p:cNvSpPr/>
            <p:nvPr/>
          </p:nvSpPr>
          <p:spPr>
            <a:xfrm rot="5400000">
              <a:off x="-277777" y="2463641"/>
              <a:ext cx="4095805" cy="1943738"/>
            </a:xfrm>
            <a:prstGeom prst="homePlat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8100000" scaled="1"/>
              <a:tileRect/>
            </a:gradFill>
            <a:ln w="12700" cap="flat" cmpd="sng" algn="ctr">
              <a:solidFill>
                <a:sysClr val="window" lastClr="FFFFFF"/>
              </a:solidFill>
              <a:prstDash val="solid"/>
            </a:ln>
            <a:effectLst>
              <a:outerShdw blurRad="50800" dist="38100" dir="5400000" algn="t" rotWithShape="0">
                <a:prstClr val="black">
                  <a:alpha val="40000"/>
                </a:prstClr>
              </a:outerShdw>
            </a:effectLst>
          </p:spPr>
          <p:style>
            <a:lnRef idx="0">
              <a:scrgbClr r="0" g="0" b="0"/>
            </a:lnRef>
            <a:fillRef idx="1003">
              <a:schemeClr val="lt1"/>
            </a:fillRef>
            <a:effectRef idx="0">
              <a:scrgbClr r="0" g="0" b="0"/>
            </a:effectRef>
            <a:fontRef idx="major"/>
          </p:style>
          <p:txBody>
            <a:bodyPr rtlCol="0" anchor="ctr"/>
            <a:lstStyle/>
            <a:p>
              <a:endParaRPr lang="en-US" dirty="0"/>
            </a:p>
          </p:txBody>
        </p:sp>
        <p:sp>
          <p:nvSpPr>
            <p:cNvPr id="14" name="Rectangle 13"/>
            <p:cNvSpPr/>
            <p:nvPr/>
          </p:nvSpPr>
          <p:spPr>
            <a:xfrm>
              <a:off x="798256" y="1812932"/>
              <a:ext cx="1943739" cy="2246769"/>
            </a:xfrm>
            <a:prstGeom prst="rect">
              <a:avLst/>
            </a:prstGeom>
          </p:spPr>
          <p:txBody>
            <a:bodyPr wrap="square">
              <a:spAutoFit/>
            </a:bodyPr>
            <a:lstStyle/>
            <a:p>
              <a:pPr algn="ctr"/>
              <a:r>
                <a:rPr lang="vi-VN" sz="2800" b="1" i="1" dirty="0" smtClean="0">
                  <a:solidFill>
                    <a:srgbClr val="FF0000"/>
                  </a:solidFill>
                  <a:latin typeface="Times New Roman" panose="02020603050405020304" pitchFamily="18" charset="0"/>
                  <a:ea typeface="Times New Roman" panose="02020603050405020304" pitchFamily="18" charset="0"/>
                </a:rPr>
                <a:t>T</a:t>
              </a:r>
              <a:r>
                <a:rPr lang="en-US" sz="2800" b="1" i="1" dirty="0" err="1" smtClean="0">
                  <a:solidFill>
                    <a:srgbClr val="FF0000"/>
                  </a:solidFill>
                  <a:latin typeface="Times New Roman" panose="02020603050405020304" pitchFamily="18" charset="0"/>
                  <a:ea typeface="Times New Roman" panose="02020603050405020304" pitchFamily="18" charset="0"/>
                </a:rPr>
                <a:t>ạo</a:t>
              </a:r>
              <a:r>
                <a:rPr lang="en-US" sz="2800" b="1" i="1" dirty="0" smtClean="0">
                  <a:solidFill>
                    <a:srgbClr val="FF0000"/>
                  </a:solidFill>
                  <a:latin typeface="Times New Roman" panose="02020603050405020304" pitchFamily="18" charset="0"/>
                  <a:ea typeface="Times New Roman" panose="02020603050405020304" pitchFamily="18" charset="0"/>
                </a:rPr>
                <a:t> </a:t>
              </a:r>
              <a:r>
                <a:rPr lang="en-US" sz="2800" b="1" i="1" dirty="0" err="1" smtClean="0">
                  <a:solidFill>
                    <a:srgbClr val="FF0000"/>
                  </a:solidFill>
                  <a:latin typeface="Times New Roman" panose="02020603050405020304" pitchFamily="18" charset="0"/>
                  <a:ea typeface="Times New Roman" panose="02020603050405020304" pitchFamily="18" charset="0"/>
                </a:rPr>
                <a:t>không</a:t>
              </a:r>
              <a:r>
                <a:rPr lang="en-US" sz="2800" b="1" i="1" dirty="0" smtClean="0">
                  <a:solidFill>
                    <a:srgbClr val="FF0000"/>
                  </a:solidFill>
                  <a:latin typeface="Times New Roman" panose="02020603050405020304" pitchFamily="18" charset="0"/>
                  <a:ea typeface="Times New Roman" panose="02020603050405020304" pitchFamily="18" charset="0"/>
                </a:rPr>
                <a:t> </a:t>
              </a:r>
              <a:r>
                <a:rPr lang="en-US" sz="2800" b="1" i="1" dirty="0" err="1" smtClean="0">
                  <a:solidFill>
                    <a:srgbClr val="FF0000"/>
                  </a:solidFill>
                  <a:latin typeface="Times New Roman" panose="02020603050405020304" pitchFamily="18" charset="0"/>
                  <a:ea typeface="Times New Roman" panose="02020603050405020304" pitchFamily="18" charset="0"/>
                </a:rPr>
                <a:t>khí</a:t>
              </a:r>
              <a:r>
                <a:rPr lang="en-US" sz="2800" b="1" i="1" dirty="0" smtClean="0">
                  <a:solidFill>
                    <a:srgbClr val="FF0000"/>
                  </a:solidFill>
                  <a:latin typeface="Times New Roman" panose="02020603050405020304" pitchFamily="18" charset="0"/>
                  <a:ea typeface="Times New Roman" panose="02020603050405020304" pitchFamily="18" charset="0"/>
                </a:rPr>
                <a:t> </a:t>
              </a:r>
              <a:r>
                <a:rPr lang="en-US" sz="2800" b="1" i="1" dirty="0" err="1" smtClean="0">
                  <a:solidFill>
                    <a:srgbClr val="FF0000"/>
                  </a:solidFill>
                  <a:latin typeface="Times New Roman" panose="02020603050405020304" pitchFamily="18" charset="0"/>
                  <a:ea typeface="Times New Roman" panose="02020603050405020304" pitchFamily="18" charset="0"/>
                </a:rPr>
                <a:t>hào</a:t>
              </a:r>
              <a:r>
                <a:rPr lang="en-US" sz="2800" b="1" i="1" dirty="0" smtClean="0">
                  <a:solidFill>
                    <a:srgbClr val="FF0000"/>
                  </a:solidFill>
                  <a:latin typeface="Times New Roman" panose="02020603050405020304" pitchFamily="18" charset="0"/>
                  <a:ea typeface="Times New Roman" panose="02020603050405020304" pitchFamily="18" charset="0"/>
                </a:rPr>
                <a:t> </a:t>
              </a:r>
              <a:r>
                <a:rPr lang="en-US" sz="2800" b="1" i="1" dirty="0" err="1" smtClean="0">
                  <a:solidFill>
                    <a:srgbClr val="FF0000"/>
                  </a:solidFill>
                  <a:latin typeface="Times New Roman" panose="02020603050405020304" pitchFamily="18" charset="0"/>
                  <a:ea typeface="Times New Roman" panose="02020603050405020304" pitchFamily="18" charset="0"/>
                </a:rPr>
                <a:t>hưng</a:t>
              </a:r>
              <a:r>
                <a:rPr lang="en-US" sz="2800" b="1" i="1" dirty="0" smtClean="0">
                  <a:solidFill>
                    <a:srgbClr val="FF0000"/>
                  </a:solidFill>
                  <a:latin typeface="Times New Roman" panose="02020603050405020304" pitchFamily="18" charset="0"/>
                  <a:ea typeface="Times New Roman" panose="02020603050405020304" pitchFamily="18" charset="0"/>
                </a:rPr>
                <a:t>, </a:t>
              </a:r>
              <a:r>
                <a:rPr lang="en-US" sz="2800" b="1" i="1" dirty="0" err="1" smtClean="0">
                  <a:solidFill>
                    <a:srgbClr val="FF0000"/>
                  </a:solidFill>
                  <a:latin typeface="Times New Roman" panose="02020603050405020304" pitchFamily="18" charset="0"/>
                  <a:ea typeface="Times New Roman" panose="02020603050405020304" pitchFamily="18" charset="0"/>
                </a:rPr>
                <a:t>phấn</a:t>
              </a:r>
              <a:r>
                <a:rPr lang="en-US" sz="2800" b="1" i="1" dirty="0" smtClean="0">
                  <a:solidFill>
                    <a:srgbClr val="FF0000"/>
                  </a:solidFill>
                  <a:latin typeface="Times New Roman" panose="02020603050405020304" pitchFamily="18" charset="0"/>
                  <a:ea typeface="Times New Roman" panose="02020603050405020304" pitchFamily="18" charset="0"/>
                </a:rPr>
                <a:t> </a:t>
              </a:r>
              <a:r>
                <a:rPr lang="en-US" sz="2800" b="1" i="1" dirty="0" err="1" smtClean="0">
                  <a:solidFill>
                    <a:srgbClr val="FF0000"/>
                  </a:solidFill>
                  <a:latin typeface="Times New Roman" panose="02020603050405020304" pitchFamily="18" charset="0"/>
                  <a:ea typeface="Times New Roman" panose="02020603050405020304" pitchFamily="18" charset="0"/>
                </a:rPr>
                <a:t>khởi</a:t>
              </a:r>
              <a:r>
                <a:rPr lang="en-US" sz="2800" b="1" i="1" dirty="0" smtClean="0">
                  <a:solidFill>
                    <a:srgbClr val="FF0000"/>
                  </a:solidFill>
                  <a:latin typeface="Times New Roman" panose="02020603050405020304" pitchFamily="18" charset="0"/>
                  <a:ea typeface="Times New Roman" panose="02020603050405020304" pitchFamily="18" charset="0"/>
                </a:rPr>
                <a:t> </a:t>
              </a:r>
              <a:r>
                <a:rPr lang="en-US" sz="2800" b="1" i="1" dirty="0" err="1" smtClean="0">
                  <a:solidFill>
                    <a:srgbClr val="FF0000"/>
                  </a:solidFill>
                  <a:latin typeface="Times New Roman" panose="02020603050405020304" pitchFamily="18" charset="0"/>
                  <a:ea typeface="Times New Roman" panose="02020603050405020304" pitchFamily="18" charset="0"/>
                </a:rPr>
                <a:t>khi</a:t>
              </a:r>
              <a:r>
                <a:rPr lang="en-US" sz="2800" b="1" i="1" dirty="0" smtClean="0">
                  <a:solidFill>
                    <a:srgbClr val="FF0000"/>
                  </a:solidFill>
                  <a:latin typeface="Times New Roman" panose="02020603050405020304" pitchFamily="18" charset="0"/>
                  <a:ea typeface="Times New Roman" panose="02020603050405020304" pitchFamily="18" charset="0"/>
                </a:rPr>
                <a:t> </a:t>
              </a:r>
              <a:r>
                <a:rPr lang="en-US" sz="2800" b="1" i="1" dirty="0" err="1" smtClean="0">
                  <a:solidFill>
                    <a:srgbClr val="FF0000"/>
                  </a:solidFill>
                  <a:latin typeface="Times New Roman" panose="02020603050405020304" pitchFamily="18" charset="0"/>
                  <a:ea typeface="Times New Roman" panose="02020603050405020304" pitchFamily="18" charset="0"/>
                </a:rPr>
                <a:t>ăn</a:t>
              </a:r>
              <a:r>
                <a:rPr lang="en-US" sz="2800" b="1" i="1" dirty="0" smtClean="0">
                  <a:solidFill>
                    <a:srgbClr val="FF0000"/>
                  </a:solidFill>
                  <a:latin typeface="Times New Roman" panose="02020603050405020304" pitchFamily="18" charset="0"/>
                  <a:ea typeface="Times New Roman" panose="02020603050405020304" pitchFamily="18" charset="0"/>
                </a:rPr>
                <a:t> </a:t>
              </a:r>
              <a:r>
                <a:rPr lang="en-US" sz="2800" b="1" i="1" dirty="0" err="1" smtClean="0">
                  <a:solidFill>
                    <a:srgbClr val="FF0000"/>
                  </a:solidFill>
                  <a:latin typeface="Times New Roman" panose="02020603050405020304" pitchFamily="18" charset="0"/>
                  <a:ea typeface="Times New Roman" panose="02020603050405020304" pitchFamily="18" charset="0"/>
                </a:rPr>
                <a:t>cho</a:t>
              </a:r>
              <a:r>
                <a:rPr lang="en-US" sz="2800" b="1" i="1" dirty="0" smtClean="0">
                  <a:solidFill>
                    <a:srgbClr val="FF0000"/>
                  </a:solidFill>
                  <a:latin typeface="Times New Roman" panose="02020603050405020304" pitchFamily="18" charset="0"/>
                  <a:ea typeface="Times New Roman" panose="02020603050405020304" pitchFamily="18" charset="0"/>
                </a:rPr>
                <a:t> </a:t>
              </a:r>
              <a:r>
                <a:rPr lang="en-US" sz="2800" b="1" i="1" dirty="0" err="1" smtClean="0">
                  <a:solidFill>
                    <a:srgbClr val="FF0000"/>
                  </a:solidFill>
                  <a:latin typeface="Times New Roman" panose="02020603050405020304" pitchFamily="18" charset="0"/>
                  <a:ea typeface="Times New Roman" panose="02020603050405020304" pitchFamily="18" charset="0"/>
                </a:rPr>
                <a:t>trẻ</a:t>
              </a:r>
              <a:endParaRPr lang="en-US" sz="2800" dirty="0"/>
            </a:p>
          </p:txBody>
        </p:sp>
      </p:grpSp>
      <p:sp>
        <p:nvSpPr>
          <p:cNvPr id="15" name="Right Arrow 14"/>
          <p:cNvSpPr/>
          <p:nvPr/>
        </p:nvSpPr>
        <p:spPr>
          <a:xfrm>
            <a:off x="2291898" y="3044337"/>
            <a:ext cx="518582" cy="266991"/>
          </a:xfrm>
          <a:prstGeom prst="rightArrow">
            <a:avLst>
              <a:gd name="adj1" fmla="val 50000"/>
              <a:gd name="adj2" fmla="val 47237"/>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2800" b="1" i="0" u="none" strike="noStrike" kern="1200" cap="none" spc="0" normalizeH="0" baseline="0" noProof="0" dirty="0">
              <a:ln>
                <a:noFill/>
              </a:ln>
              <a:solidFill>
                <a:srgbClr val="000099"/>
              </a:solidFill>
              <a:effectLst/>
              <a:uLnTx/>
              <a:uFillTx/>
              <a:latin typeface="Times New Roman" panose="02020603050405020304" pitchFamily="18" charset="0"/>
              <a:ea typeface="+mn-ea"/>
              <a:cs typeface="Times New Roman" panose="02020603050405020304" pitchFamily="18" charset="0"/>
            </a:endParaRPr>
          </a:p>
        </p:txBody>
      </p:sp>
      <p:sp>
        <p:nvSpPr>
          <p:cNvPr id="4" name="Rectangle 3"/>
          <p:cNvSpPr/>
          <p:nvPr/>
        </p:nvSpPr>
        <p:spPr>
          <a:xfrm>
            <a:off x="3212813" y="1388496"/>
            <a:ext cx="8347815" cy="3139321"/>
          </a:xfrm>
          <a:prstGeom prst="rect">
            <a:avLst/>
          </a:prstGeom>
        </p:spPr>
        <p:txBody>
          <a:bodyPr wrap="square">
            <a:spAutoFit/>
          </a:bodyPr>
          <a:lstStyle/>
          <a:p>
            <a:r>
              <a:rPr lang="en-US" i="1" dirty="0">
                <a:latin typeface="Times New Roman" panose="02020603050405020304" pitchFamily="18" charset="0"/>
              </a:rPr>
              <a:t> </a:t>
            </a:r>
            <a:r>
              <a:rPr lang="en-US" i="1" dirty="0" smtClean="0">
                <a:latin typeface="Times New Roman" panose="02020603050405020304" pitchFamily="18" charset="0"/>
              </a:rPr>
              <a:t>    </a:t>
            </a:r>
            <a:r>
              <a:rPr lang="vi-VN" dirty="0" smtClean="0">
                <a:latin typeface="Times New Roman" panose="02020603050405020304" pitchFamily="18" charset="0"/>
                <a:cs typeface="Times New Roman" panose="02020603050405020304" pitchFamily="18" charset="0"/>
              </a:rPr>
              <a:t>Như </a:t>
            </a:r>
            <a:r>
              <a:rPr lang="vi-VN" dirty="0">
                <a:latin typeface="Times New Roman" panose="02020603050405020304" pitchFamily="18" charset="0"/>
                <a:cs typeface="Times New Roman" panose="02020603050405020304" pitchFamily="18" charset="0"/>
              </a:rPr>
              <a:t>đã nói ở trên giáo dục dinh dưỡng được lồng ghép vào các hoạt động trong ngày của trẻ và hiệu quả nhất là khi tổ chức cho trẻ ăn. Giới thiệu món ăn cho trẻ cũng là một nghệ thuật, để trẻ cảm nhận được hương vị của món ăn, nguyên liệu chế biến, mùi vị khi ăn. Hàng ngày tôi thay đổi hình thức giới thiệu, khi thì trực tiếp giới thiệu tên món ăn, nguyên liệu chế biến, màu sắc, giá trị dinh dưỡng, mùi </a:t>
            </a:r>
            <a:r>
              <a:rPr lang="vi-VN" dirty="0" smtClean="0">
                <a:latin typeface="Times New Roman" panose="02020603050405020304" pitchFamily="18" charset="0"/>
                <a:cs typeface="Times New Roman" panose="02020603050405020304" pitchFamily="18" charset="0"/>
              </a:rPr>
              <a:t>vị; </a:t>
            </a:r>
            <a:r>
              <a:rPr lang="vi-VN" dirty="0">
                <a:latin typeface="Times New Roman" panose="02020603050405020304" pitchFamily="18" charset="0"/>
                <a:cs typeface="Times New Roman" panose="02020603050405020304" pitchFamily="18" charset="0"/>
              </a:rPr>
              <a:t>khi thì bằng câu </a:t>
            </a:r>
            <a:r>
              <a:rPr lang="vi-VN" dirty="0" smtClean="0">
                <a:latin typeface="Times New Roman" panose="02020603050405020304" pitchFamily="18" charset="0"/>
                <a:cs typeface="Times New Roman" panose="02020603050405020304" pitchFamily="18" charset="0"/>
              </a:rPr>
              <a:t>đố</a:t>
            </a:r>
            <a:r>
              <a:rPr lang="en-US" dirty="0" smtClean="0">
                <a:latin typeface="Times New Roman" panose="02020603050405020304" pitchFamily="18" charset="0"/>
                <a:cs typeface="Times New Roman" panose="02020603050405020304" pitchFamily="18" charset="0"/>
              </a:rPr>
              <a:t>.</a:t>
            </a:r>
          </a:p>
          <a:p>
            <a:r>
              <a:rPr lang="en-US" dirty="0" smtClean="0">
                <a:latin typeface="Times New Roman" panose="02020603050405020304" pitchFamily="18" charset="0"/>
                <a:cs typeface="Times New Roman" panose="02020603050405020304" pitchFamily="18" charset="0"/>
              </a:rPr>
              <a:t>VD:</a:t>
            </a:r>
            <a:r>
              <a:rPr lang="vi-VN" dirty="0">
                <a:latin typeface="Times New Roman" panose="02020603050405020304" pitchFamily="18" charset="0"/>
                <a:cs typeface="Times New Roman" panose="02020603050405020304" pitchFamily="18" charset="0"/>
              </a:rPr>
              <a:t>Canh gì có mướp có rau; có con cua gạch lại thêm củ hành</a:t>
            </a:r>
            <a:r>
              <a:rPr lang="vi-VN" dirty="0" smtClean="0">
                <a:latin typeface="Times New Roman" panose="02020603050405020304" pitchFamily="18" charset="0"/>
                <a:cs typeface="Times New Roman" panose="02020603050405020304" pitchFamily="18" charset="0"/>
              </a:rPr>
              <a:t>?...</a:t>
            </a:r>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     </a:t>
            </a:r>
            <a:r>
              <a:rPr lang="vi-VN" dirty="0" smtClean="0">
                <a:latin typeface="Times New Roman" panose="02020603050405020304" pitchFamily="18" charset="0"/>
                <a:cs typeface="Times New Roman" panose="02020603050405020304" pitchFamily="18" charset="0"/>
              </a:rPr>
              <a:t>Với </a:t>
            </a:r>
            <a:r>
              <a:rPr lang="vi-VN" dirty="0">
                <a:latin typeface="Times New Roman" panose="02020603050405020304" pitchFamily="18" charset="0"/>
                <a:cs typeface="Times New Roman" panose="02020603050405020304" pitchFamily="18" charset="0"/>
              </a:rPr>
              <a:t>trẻ mẫu giáo 4-5 tuổi, Ở giai đoạn này, trẻ này trẻ bắt đầu hình thành và thể hiện cái “tôi” rất lớn, ganh đua với bạn xung quanh. Tôi đã tận dụng sự ganh đua ấy hiệu quả. Tôi bố trí trẻ ăn tốt, ăn gọn gàng ngồi xen kẽ với những cháu ăn còn chậm hơn để trẻ thi đua nhau ăn, khích lệ nhau, tự giúp đỡ </a:t>
            </a:r>
            <a:r>
              <a:rPr lang="vi-VN" dirty="0" smtClean="0">
                <a:latin typeface="Times New Roman" panose="02020603050405020304" pitchFamily="18" charset="0"/>
                <a:cs typeface="Times New Roman" panose="02020603050405020304" pitchFamily="18" charset="0"/>
              </a:rPr>
              <a:t>nhau</a:t>
            </a:r>
            <a:r>
              <a:rPr lang="en-US" dirty="0" smtClean="0">
                <a:latin typeface="Times New Roman" panose="02020603050405020304" pitchFamily="18" charset="0"/>
                <a:cs typeface="Times New Roman" panose="02020603050405020304" pitchFamily="18" charset="0"/>
              </a:rPr>
              <a:t>. </a:t>
            </a:r>
            <a:r>
              <a:rPr lang="vi-VN" dirty="0" smtClean="0">
                <a:latin typeface="Times New Roman" panose="02020603050405020304" pitchFamily="18" charset="0"/>
                <a:cs typeface="Times New Roman" panose="02020603050405020304" pitchFamily="18" charset="0"/>
              </a:rPr>
              <a:t>Từ </a:t>
            </a:r>
            <a:r>
              <a:rPr lang="vi-VN" dirty="0">
                <a:latin typeface="Times New Roman" panose="02020603050405020304" pitchFamily="18" charset="0"/>
                <a:cs typeface="Times New Roman" panose="02020603050405020304" pitchFamily="18" charset="0"/>
              </a:rPr>
              <a:t>đó kích thích ở trẻ hứng thú khi ăn cơm và ăn hết xuất ăn của mình giống như các bạn.</a:t>
            </a:r>
            <a:endParaRPr lang="en-US" dirty="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33797" y="4621860"/>
            <a:ext cx="3264877" cy="1920527"/>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46377" y="4621858"/>
            <a:ext cx="3405554" cy="1920529"/>
          </a:xfrm>
          <a:prstGeom prst="rect">
            <a:avLst/>
          </a:prstGeom>
        </p:spPr>
      </p:pic>
    </p:spTree>
    <p:extLst>
      <p:ext uri="{BB962C8B-B14F-4D97-AF65-F5344CB8AC3E}">
        <p14:creationId xmlns:p14="http://schemas.microsoft.com/office/powerpoint/2010/main" val="333973256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1000"/>
                                        <p:tgtEl>
                                          <p:spTgt spid="16"/>
                                        </p:tgtEl>
                                      </p:cBhvr>
                                    </p:animEffect>
                                    <p:anim calcmode="lin" valueType="num">
                                      <p:cBhvr>
                                        <p:cTn id="27" dur="1000" fill="hold"/>
                                        <p:tgtEl>
                                          <p:spTgt spid="16"/>
                                        </p:tgtEl>
                                        <p:attrNameLst>
                                          <p:attrName>ppt_x</p:attrName>
                                        </p:attrNameLst>
                                      </p:cBhvr>
                                      <p:tavLst>
                                        <p:tav tm="0">
                                          <p:val>
                                            <p:strVal val="#ppt_x"/>
                                          </p:val>
                                        </p:tav>
                                        <p:tav tm="100000">
                                          <p:val>
                                            <p:strVal val="#ppt_x"/>
                                          </p:val>
                                        </p:tav>
                                      </p:tavLst>
                                    </p:anim>
                                    <p:anim calcmode="lin" valueType="num">
                                      <p:cBhvr>
                                        <p:cTn id="28" dur="1000" fill="hold"/>
                                        <p:tgtEl>
                                          <p:spTgt spid="16"/>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1000"/>
                                        <p:tgtEl>
                                          <p:spTgt spid="4"/>
                                        </p:tgtEl>
                                      </p:cBhvr>
                                    </p:animEffect>
                                    <p:anim calcmode="lin" valueType="num">
                                      <p:cBhvr>
                                        <p:cTn id="32" dur="1000" fill="hold"/>
                                        <p:tgtEl>
                                          <p:spTgt spid="4"/>
                                        </p:tgtEl>
                                        <p:attrNameLst>
                                          <p:attrName>ppt_x</p:attrName>
                                        </p:attrNameLst>
                                      </p:cBhvr>
                                      <p:tavLst>
                                        <p:tav tm="0">
                                          <p:val>
                                            <p:strVal val="#ppt_x"/>
                                          </p:val>
                                        </p:tav>
                                        <p:tav tm="100000">
                                          <p:val>
                                            <p:strVal val="#ppt_x"/>
                                          </p:val>
                                        </p:tav>
                                      </p:tavLst>
                                    </p:anim>
                                    <p:anim calcmode="lin" valueType="num">
                                      <p:cBhvr>
                                        <p:cTn id="33" dur="1000" fill="hold"/>
                                        <p:tgtEl>
                                          <p:spTgt spid="4"/>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fade">
                                      <p:cBhvr>
                                        <p:cTn id="36" dur="1000"/>
                                        <p:tgtEl>
                                          <p:spTgt spid="2"/>
                                        </p:tgtEl>
                                      </p:cBhvr>
                                    </p:animEffect>
                                    <p:anim calcmode="lin" valueType="num">
                                      <p:cBhvr>
                                        <p:cTn id="37" dur="1000" fill="hold"/>
                                        <p:tgtEl>
                                          <p:spTgt spid="2"/>
                                        </p:tgtEl>
                                        <p:attrNameLst>
                                          <p:attrName>ppt_x</p:attrName>
                                        </p:attrNameLst>
                                      </p:cBhvr>
                                      <p:tavLst>
                                        <p:tav tm="0">
                                          <p:val>
                                            <p:strVal val="#ppt_x"/>
                                          </p:val>
                                        </p:tav>
                                        <p:tav tm="100000">
                                          <p:val>
                                            <p:strVal val="#ppt_x"/>
                                          </p:val>
                                        </p:tav>
                                      </p:tavLst>
                                    </p:anim>
                                    <p:anim calcmode="lin" valueType="num">
                                      <p:cBhvr>
                                        <p:cTn id="38" dur="1000" fill="hold"/>
                                        <p:tgtEl>
                                          <p:spTgt spid="2"/>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fade">
                                      <p:cBhvr>
                                        <p:cTn id="41" dur="1000"/>
                                        <p:tgtEl>
                                          <p:spTgt spid="3"/>
                                        </p:tgtEl>
                                      </p:cBhvr>
                                    </p:animEffect>
                                    <p:anim calcmode="lin" valueType="num">
                                      <p:cBhvr>
                                        <p:cTn id="42" dur="1000" fill="hold"/>
                                        <p:tgtEl>
                                          <p:spTgt spid="3"/>
                                        </p:tgtEl>
                                        <p:attrNameLst>
                                          <p:attrName>ppt_x</p:attrName>
                                        </p:attrNameLst>
                                      </p:cBhvr>
                                      <p:tavLst>
                                        <p:tav tm="0">
                                          <p:val>
                                            <p:strVal val="#ppt_x"/>
                                          </p:val>
                                        </p:tav>
                                        <p:tav tm="100000">
                                          <p:val>
                                            <p:strVal val="#ppt_x"/>
                                          </p:val>
                                        </p:tav>
                                      </p:tavLst>
                                    </p:anim>
                                    <p:anim calcmode="lin" valueType="num">
                                      <p:cBhvr>
                                        <p:cTn id="4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9" grpId="0" animBg="1"/>
      <p:bldP spid="15" grpId="0" animBg="1"/>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Rounded Corners 1">
            <a:extLst>
              <a:ext uri="{FF2B5EF4-FFF2-40B4-BE49-F238E27FC236}">
                <a16:creationId xmlns="" xmlns:a16="http://schemas.microsoft.com/office/drawing/2014/main" id="{6E44232E-66BF-E8D5-FD25-D4B8EF5F04F4}"/>
              </a:ext>
            </a:extLst>
          </p:cNvPr>
          <p:cNvSpPr/>
          <p:nvPr/>
        </p:nvSpPr>
        <p:spPr>
          <a:xfrm>
            <a:off x="2810480" y="1407349"/>
            <a:ext cx="9152920" cy="5248758"/>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ounded Rectangle 8"/>
          <p:cNvSpPr/>
          <p:nvPr/>
        </p:nvSpPr>
        <p:spPr>
          <a:xfrm>
            <a:off x="1460707" y="72205"/>
            <a:ext cx="9024256" cy="1033487"/>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400" b="1" i="1" dirty="0">
                <a:solidFill>
                  <a:srgbClr val="C00000"/>
                </a:solidFill>
                <a:latin typeface="Times New Roman" panose="02020603050405020304" pitchFamily="18" charset="0"/>
                <a:cs typeface="Times New Roman" panose="02020603050405020304" pitchFamily="18" charset="0"/>
              </a:rPr>
              <a:t>2. Biện pháp 2: Tạo môi trường, không khí, tâm trạng phấn khởi  hào hứng ăn cho trẻ.</a:t>
            </a:r>
            <a:endParaRPr lang="en-US" sz="2400" dirty="0">
              <a:solidFill>
                <a:schemeClr val="accent6">
                  <a:lumMod val="50000"/>
                </a:schemeClr>
              </a:solidFill>
              <a:latin typeface="Times New Roman" panose="02020603050405020304" pitchFamily="18" charset="0"/>
              <a:cs typeface="Times New Roman" panose="02020603050405020304" pitchFamily="18" charset="0"/>
            </a:endParaRPr>
          </a:p>
        </p:txBody>
      </p:sp>
      <p:grpSp>
        <p:nvGrpSpPr>
          <p:cNvPr id="12" name="Group 11"/>
          <p:cNvGrpSpPr/>
          <p:nvPr/>
        </p:nvGrpSpPr>
        <p:grpSpPr>
          <a:xfrm>
            <a:off x="290874" y="1508522"/>
            <a:ext cx="1943739" cy="4095805"/>
            <a:chOff x="798256" y="1387607"/>
            <a:chExt cx="1943739" cy="4095805"/>
          </a:xfrm>
        </p:grpSpPr>
        <p:sp>
          <p:nvSpPr>
            <p:cNvPr id="13" name="五边形 577"/>
            <p:cNvSpPr/>
            <p:nvPr/>
          </p:nvSpPr>
          <p:spPr>
            <a:xfrm rot="5400000">
              <a:off x="-277777" y="2463641"/>
              <a:ext cx="4095805" cy="1943738"/>
            </a:xfrm>
            <a:prstGeom prst="homePlat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8100000" scaled="1"/>
              <a:tileRect/>
            </a:gradFill>
            <a:ln w="12700" cap="flat" cmpd="sng" algn="ctr">
              <a:solidFill>
                <a:sysClr val="window" lastClr="FFFFFF"/>
              </a:solidFill>
              <a:prstDash val="solid"/>
            </a:ln>
            <a:effectLst>
              <a:outerShdw blurRad="50800" dist="38100" dir="5400000" algn="t" rotWithShape="0">
                <a:prstClr val="black">
                  <a:alpha val="40000"/>
                </a:prstClr>
              </a:outerShdw>
            </a:effectLst>
          </p:spPr>
          <p:style>
            <a:lnRef idx="0">
              <a:scrgbClr r="0" g="0" b="0"/>
            </a:lnRef>
            <a:fillRef idx="1003">
              <a:schemeClr val="lt1"/>
            </a:fillRef>
            <a:effectRef idx="0">
              <a:scrgbClr r="0" g="0" b="0"/>
            </a:effectRef>
            <a:fontRef idx="major"/>
          </p:style>
          <p:txBody>
            <a:bodyPr rtlCol="0" anchor="ctr"/>
            <a:lstStyle/>
            <a:p>
              <a:endParaRPr lang="en-US" dirty="0"/>
            </a:p>
          </p:txBody>
        </p:sp>
        <p:sp>
          <p:nvSpPr>
            <p:cNvPr id="14" name="Rectangle 13"/>
            <p:cNvSpPr/>
            <p:nvPr/>
          </p:nvSpPr>
          <p:spPr>
            <a:xfrm>
              <a:off x="798256" y="1812932"/>
              <a:ext cx="1943739" cy="2246769"/>
            </a:xfrm>
            <a:prstGeom prst="rect">
              <a:avLst/>
            </a:prstGeom>
          </p:spPr>
          <p:txBody>
            <a:bodyPr wrap="square">
              <a:spAutoFit/>
            </a:bodyPr>
            <a:lstStyle/>
            <a:p>
              <a:pPr algn="ctr"/>
              <a:r>
                <a:rPr lang="vi-VN" sz="2800" b="1" i="1" dirty="0" smtClean="0">
                  <a:solidFill>
                    <a:srgbClr val="FF0000"/>
                  </a:solidFill>
                  <a:latin typeface="Times New Roman" panose="02020603050405020304" pitchFamily="18" charset="0"/>
                  <a:ea typeface="Times New Roman" panose="02020603050405020304" pitchFamily="18" charset="0"/>
                </a:rPr>
                <a:t>T</a:t>
              </a:r>
              <a:r>
                <a:rPr lang="en-US" sz="2800" b="1" i="1" dirty="0" err="1" smtClean="0">
                  <a:solidFill>
                    <a:srgbClr val="FF0000"/>
                  </a:solidFill>
                  <a:latin typeface="Times New Roman" panose="02020603050405020304" pitchFamily="18" charset="0"/>
                  <a:ea typeface="Times New Roman" panose="02020603050405020304" pitchFamily="18" charset="0"/>
                </a:rPr>
                <a:t>ạo</a:t>
              </a:r>
              <a:r>
                <a:rPr lang="en-US" sz="2800" b="1" i="1" dirty="0" smtClean="0">
                  <a:solidFill>
                    <a:srgbClr val="FF0000"/>
                  </a:solidFill>
                  <a:latin typeface="Times New Roman" panose="02020603050405020304" pitchFamily="18" charset="0"/>
                  <a:ea typeface="Times New Roman" panose="02020603050405020304" pitchFamily="18" charset="0"/>
                </a:rPr>
                <a:t> </a:t>
              </a:r>
              <a:r>
                <a:rPr lang="en-US" sz="2800" b="1" i="1" dirty="0" err="1" smtClean="0">
                  <a:solidFill>
                    <a:srgbClr val="FF0000"/>
                  </a:solidFill>
                  <a:latin typeface="Times New Roman" panose="02020603050405020304" pitchFamily="18" charset="0"/>
                  <a:ea typeface="Times New Roman" panose="02020603050405020304" pitchFamily="18" charset="0"/>
                </a:rPr>
                <a:t>không</a:t>
              </a:r>
              <a:r>
                <a:rPr lang="en-US" sz="2800" b="1" i="1" dirty="0" smtClean="0">
                  <a:solidFill>
                    <a:srgbClr val="FF0000"/>
                  </a:solidFill>
                  <a:latin typeface="Times New Roman" panose="02020603050405020304" pitchFamily="18" charset="0"/>
                  <a:ea typeface="Times New Roman" panose="02020603050405020304" pitchFamily="18" charset="0"/>
                </a:rPr>
                <a:t> </a:t>
              </a:r>
              <a:r>
                <a:rPr lang="en-US" sz="2800" b="1" i="1" dirty="0" err="1" smtClean="0">
                  <a:solidFill>
                    <a:srgbClr val="FF0000"/>
                  </a:solidFill>
                  <a:latin typeface="Times New Roman" panose="02020603050405020304" pitchFamily="18" charset="0"/>
                  <a:ea typeface="Times New Roman" panose="02020603050405020304" pitchFamily="18" charset="0"/>
                </a:rPr>
                <a:t>khí</a:t>
              </a:r>
              <a:r>
                <a:rPr lang="en-US" sz="2800" b="1" i="1" dirty="0" smtClean="0">
                  <a:solidFill>
                    <a:srgbClr val="FF0000"/>
                  </a:solidFill>
                  <a:latin typeface="Times New Roman" panose="02020603050405020304" pitchFamily="18" charset="0"/>
                  <a:ea typeface="Times New Roman" panose="02020603050405020304" pitchFamily="18" charset="0"/>
                </a:rPr>
                <a:t> </a:t>
              </a:r>
              <a:r>
                <a:rPr lang="en-US" sz="2800" b="1" i="1" dirty="0" err="1" smtClean="0">
                  <a:solidFill>
                    <a:srgbClr val="FF0000"/>
                  </a:solidFill>
                  <a:latin typeface="Times New Roman" panose="02020603050405020304" pitchFamily="18" charset="0"/>
                  <a:ea typeface="Times New Roman" panose="02020603050405020304" pitchFamily="18" charset="0"/>
                </a:rPr>
                <a:t>hào</a:t>
              </a:r>
              <a:r>
                <a:rPr lang="en-US" sz="2800" b="1" i="1" dirty="0" smtClean="0">
                  <a:solidFill>
                    <a:srgbClr val="FF0000"/>
                  </a:solidFill>
                  <a:latin typeface="Times New Roman" panose="02020603050405020304" pitchFamily="18" charset="0"/>
                  <a:ea typeface="Times New Roman" panose="02020603050405020304" pitchFamily="18" charset="0"/>
                </a:rPr>
                <a:t> </a:t>
              </a:r>
              <a:r>
                <a:rPr lang="en-US" sz="2800" b="1" i="1" dirty="0" err="1" smtClean="0">
                  <a:solidFill>
                    <a:srgbClr val="FF0000"/>
                  </a:solidFill>
                  <a:latin typeface="Times New Roman" panose="02020603050405020304" pitchFamily="18" charset="0"/>
                  <a:ea typeface="Times New Roman" panose="02020603050405020304" pitchFamily="18" charset="0"/>
                </a:rPr>
                <a:t>hưng</a:t>
              </a:r>
              <a:r>
                <a:rPr lang="en-US" sz="2800" b="1" i="1" dirty="0" smtClean="0">
                  <a:solidFill>
                    <a:srgbClr val="FF0000"/>
                  </a:solidFill>
                  <a:latin typeface="Times New Roman" panose="02020603050405020304" pitchFamily="18" charset="0"/>
                  <a:ea typeface="Times New Roman" panose="02020603050405020304" pitchFamily="18" charset="0"/>
                </a:rPr>
                <a:t>, </a:t>
              </a:r>
              <a:r>
                <a:rPr lang="en-US" sz="2800" b="1" i="1" dirty="0" err="1" smtClean="0">
                  <a:solidFill>
                    <a:srgbClr val="FF0000"/>
                  </a:solidFill>
                  <a:latin typeface="Times New Roman" panose="02020603050405020304" pitchFamily="18" charset="0"/>
                  <a:ea typeface="Times New Roman" panose="02020603050405020304" pitchFamily="18" charset="0"/>
                </a:rPr>
                <a:t>phấn</a:t>
              </a:r>
              <a:r>
                <a:rPr lang="en-US" sz="2800" b="1" i="1" dirty="0" smtClean="0">
                  <a:solidFill>
                    <a:srgbClr val="FF0000"/>
                  </a:solidFill>
                  <a:latin typeface="Times New Roman" panose="02020603050405020304" pitchFamily="18" charset="0"/>
                  <a:ea typeface="Times New Roman" panose="02020603050405020304" pitchFamily="18" charset="0"/>
                </a:rPr>
                <a:t> </a:t>
              </a:r>
              <a:r>
                <a:rPr lang="en-US" sz="2800" b="1" i="1" dirty="0" err="1" smtClean="0">
                  <a:solidFill>
                    <a:srgbClr val="FF0000"/>
                  </a:solidFill>
                  <a:latin typeface="Times New Roman" panose="02020603050405020304" pitchFamily="18" charset="0"/>
                  <a:ea typeface="Times New Roman" panose="02020603050405020304" pitchFamily="18" charset="0"/>
                </a:rPr>
                <a:t>khởi</a:t>
              </a:r>
              <a:r>
                <a:rPr lang="en-US" sz="2800" b="1" i="1" dirty="0" smtClean="0">
                  <a:solidFill>
                    <a:srgbClr val="FF0000"/>
                  </a:solidFill>
                  <a:latin typeface="Times New Roman" panose="02020603050405020304" pitchFamily="18" charset="0"/>
                  <a:ea typeface="Times New Roman" panose="02020603050405020304" pitchFamily="18" charset="0"/>
                </a:rPr>
                <a:t> </a:t>
              </a:r>
              <a:r>
                <a:rPr lang="en-US" sz="2800" b="1" i="1" dirty="0" err="1" smtClean="0">
                  <a:solidFill>
                    <a:srgbClr val="FF0000"/>
                  </a:solidFill>
                  <a:latin typeface="Times New Roman" panose="02020603050405020304" pitchFamily="18" charset="0"/>
                  <a:ea typeface="Times New Roman" panose="02020603050405020304" pitchFamily="18" charset="0"/>
                </a:rPr>
                <a:t>khi</a:t>
              </a:r>
              <a:r>
                <a:rPr lang="en-US" sz="2800" b="1" i="1" dirty="0" smtClean="0">
                  <a:solidFill>
                    <a:srgbClr val="FF0000"/>
                  </a:solidFill>
                  <a:latin typeface="Times New Roman" panose="02020603050405020304" pitchFamily="18" charset="0"/>
                  <a:ea typeface="Times New Roman" panose="02020603050405020304" pitchFamily="18" charset="0"/>
                </a:rPr>
                <a:t> </a:t>
              </a:r>
              <a:r>
                <a:rPr lang="en-US" sz="2800" b="1" i="1" dirty="0" err="1" smtClean="0">
                  <a:solidFill>
                    <a:srgbClr val="FF0000"/>
                  </a:solidFill>
                  <a:latin typeface="Times New Roman" panose="02020603050405020304" pitchFamily="18" charset="0"/>
                  <a:ea typeface="Times New Roman" panose="02020603050405020304" pitchFamily="18" charset="0"/>
                </a:rPr>
                <a:t>ăn</a:t>
              </a:r>
              <a:r>
                <a:rPr lang="en-US" sz="2800" b="1" i="1" dirty="0" smtClean="0">
                  <a:solidFill>
                    <a:srgbClr val="FF0000"/>
                  </a:solidFill>
                  <a:latin typeface="Times New Roman" panose="02020603050405020304" pitchFamily="18" charset="0"/>
                  <a:ea typeface="Times New Roman" panose="02020603050405020304" pitchFamily="18" charset="0"/>
                </a:rPr>
                <a:t> </a:t>
              </a:r>
              <a:r>
                <a:rPr lang="en-US" sz="2800" b="1" i="1" dirty="0" err="1" smtClean="0">
                  <a:solidFill>
                    <a:srgbClr val="FF0000"/>
                  </a:solidFill>
                  <a:latin typeface="Times New Roman" panose="02020603050405020304" pitchFamily="18" charset="0"/>
                  <a:ea typeface="Times New Roman" panose="02020603050405020304" pitchFamily="18" charset="0"/>
                </a:rPr>
                <a:t>cho</a:t>
              </a:r>
              <a:r>
                <a:rPr lang="en-US" sz="2800" b="1" i="1" dirty="0" smtClean="0">
                  <a:solidFill>
                    <a:srgbClr val="FF0000"/>
                  </a:solidFill>
                  <a:latin typeface="Times New Roman" panose="02020603050405020304" pitchFamily="18" charset="0"/>
                  <a:ea typeface="Times New Roman" panose="02020603050405020304" pitchFamily="18" charset="0"/>
                </a:rPr>
                <a:t> </a:t>
              </a:r>
              <a:r>
                <a:rPr lang="en-US" sz="2800" b="1" i="1" dirty="0" err="1" smtClean="0">
                  <a:solidFill>
                    <a:srgbClr val="FF0000"/>
                  </a:solidFill>
                  <a:latin typeface="Times New Roman" panose="02020603050405020304" pitchFamily="18" charset="0"/>
                  <a:ea typeface="Times New Roman" panose="02020603050405020304" pitchFamily="18" charset="0"/>
                </a:rPr>
                <a:t>trẻ</a:t>
              </a:r>
              <a:endParaRPr lang="en-US" sz="2800" dirty="0"/>
            </a:p>
          </p:txBody>
        </p:sp>
      </p:grpSp>
      <p:sp>
        <p:nvSpPr>
          <p:cNvPr id="15" name="Right Arrow 14"/>
          <p:cNvSpPr/>
          <p:nvPr/>
        </p:nvSpPr>
        <p:spPr>
          <a:xfrm>
            <a:off x="2291898" y="3044337"/>
            <a:ext cx="518582" cy="266991"/>
          </a:xfrm>
          <a:prstGeom prst="rightArrow">
            <a:avLst>
              <a:gd name="adj1" fmla="val 50000"/>
              <a:gd name="adj2" fmla="val 47237"/>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2800" b="1" i="0" u="none" strike="noStrike" kern="1200" cap="none" spc="0" normalizeH="0" baseline="0" noProof="0" dirty="0">
              <a:ln>
                <a:noFill/>
              </a:ln>
              <a:solidFill>
                <a:srgbClr val="000099"/>
              </a:solidFill>
              <a:effectLst/>
              <a:uLnTx/>
              <a:uFillTx/>
              <a:latin typeface="Times New Roman" panose="02020603050405020304" pitchFamily="18" charset="0"/>
              <a:ea typeface="+mn-ea"/>
              <a:cs typeface="Times New Roman" panose="02020603050405020304" pitchFamily="18" charset="0"/>
            </a:endParaRPr>
          </a:p>
        </p:txBody>
      </p:sp>
      <p:sp>
        <p:nvSpPr>
          <p:cNvPr id="4" name="Rectangle 3"/>
          <p:cNvSpPr/>
          <p:nvPr/>
        </p:nvSpPr>
        <p:spPr>
          <a:xfrm>
            <a:off x="3212814" y="1190533"/>
            <a:ext cx="8347815" cy="2031325"/>
          </a:xfrm>
          <a:prstGeom prst="rect">
            <a:avLst/>
          </a:prstGeom>
        </p:spPr>
        <p:txBody>
          <a:bodyPr wrap="square">
            <a:spAutoFit/>
          </a:bodyPr>
          <a:lstStyle/>
          <a:p>
            <a:r>
              <a:rPr lang="en-US" i="1" dirty="0">
                <a:latin typeface="Times New Roman" panose="02020603050405020304" pitchFamily="18" charset="0"/>
              </a:rPr>
              <a:t> </a:t>
            </a:r>
            <a:r>
              <a:rPr lang="en-US" i="1" dirty="0" smtClean="0">
                <a:latin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     </a:t>
            </a:r>
            <a:r>
              <a:rPr lang="vi-VN" dirty="0" smtClean="0">
                <a:latin typeface="Times New Roman" panose="02020603050405020304" pitchFamily="18" charset="0"/>
                <a:cs typeface="Times New Roman" panose="02020603050405020304" pitchFamily="18" charset="0"/>
              </a:rPr>
              <a:t>Bên </a:t>
            </a:r>
            <a:r>
              <a:rPr lang="vi-VN" dirty="0">
                <a:latin typeface="Times New Roman" panose="02020603050405020304" pitchFamily="18" charset="0"/>
                <a:cs typeface="Times New Roman" panose="02020603050405020304" pitchFamily="18" charset="0"/>
              </a:rPr>
              <a:t>cạnh đó, trong bữa ăn tôi luôn quan sát, ở bên và động viên trẻ. Trong mỗi bữa ăn tôi đưa ra những hình thức khen, thưởng khác nhau để động viên, kích thích trẻ cố gắng như: nếu các con ăn ngoan, ăn hết xuất thì cuối tuần cô sẽ thưởng cho chúng mình phiếu bé ngoan, hay buổi chiều cô sẽ thưởng cho chúng mình chuyến du lịch dạo quanh sân trường,... hay tôi thường đi từng bàn ăn để quan sát và “nịnh” trẻ như là: ăn nhiều mới trở thành bé khỏe bé </a:t>
            </a:r>
            <a:r>
              <a:rPr lang="vi-VN" dirty="0" smtClean="0">
                <a:latin typeface="Times New Roman" panose="02020603050405020304" pitchFamily="18" charset="0"/>
                <a:cs typeface="Times New Roman" panose="02020603050405020304" pitchFamily="18" charset="0"/>
              </a:rPr>
              <a:t>ngoan</a:t>
            </a:r>
            <a:r>
              <a:rPr lang="en-US" dirty="0">
                <a:latin typeface="Times New Roman" panose="02020603050405020304" pitchFamily="18" charset="0"/>
                <a:cs typeface="Times New Roman" panose="02020603050405020304" pitchFamily="18" charset="0"/>
              </a:rPr>
              <a:t>.</a:t>
            </a:r>
            <a:endParaRPr lang="en-US" dirty="0" smtClean="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39202" y="3311328"/>
            <a:ext cx="5495476" cy="3019134"/>
          </a:xfrm>
          <a:prstGeom prst="rect">
            <a:avLst/>
          </a:prstGeom>
        </p:spPr>
      </p:pic>
    </p:spTree>
    <p:extLst>
      <p:ext uri="{BB962C8B-B14F-4D97-AF65-F5344CB8AC3E}">
        <p14:creationId xmlns:p14="http://schemas.microsoft.com/office/powerpoint/2010/main" val="8203548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1000"/>
                                        <p:tgtEl>
                                          <p:spTgt spid="16"/>
                                        </p:tgtEl>
                                      </p:cBhvr>
                                    </p:animEffect>
                                    <p:anim calcmode="lin" valueType="num">
                                      <p:cBhvr>
                                        <p:cTn id="27" dur="1000" fill="hold"/>
                                        <p:tgtEl>
                                          <p:spTgt spid="16"/>
                                        </p:tgtEl>
                                        <p:attrNameLst>
                                          <p:attrName>ppt_x</p:attrName>
                                        </p:attrNameLst>
                                      </p:cBhvr>
                                      <p:tavLst>
                                        <p:tav tm="0">
                                          <p:val>
                                            <p:strVal val="#ppt_x"/>
                                          </p:val>
                                        </p:tav>
                                        <p:tav tm="100000">
                                          <p:val>
                                            <p:strVal val="#ppt_x"/>
                                          </p:val>
                                        </p:tav>
                                      </p:tavLst>
                                    </p:anim>
                                    <p:anim calcmode="lin" valueType="num">
                                      <p:cBhvr>
                                        <p:cTn id="28" dur="1000" fill="hold"/>
                                        <p:tgtEl>
                                          <p:spTgt spid="16"/>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1000"/>
                                        <p:tgtEl>
                                          <p:spTgt spid="4"/>
                                        </p:tgtEl>
                                      </p:cBhvr>
                                    </p:animEffect>
                                    <p:anim calcmode="lin" valueType="num">
                                      <p:cBhvr>
                                        <p:cTn id="32" dur="1000" fill="hold"/>
                                        <p:tgtEl>
                                          <p:spTgt spid="4"/>
                                        </p:tgtEl>
                                        <p:attrNameLst>
                                          <p:attrName>ppt_x</p:attrName>
                                        </p:attrNameLst>
                                      </p:cBhvr>
                                      <p:tavLst>
                                        <p:tav tm="0">
                                          <p:val>
                                            <p:strVal val="#ppt_x"/>
                                          </p:val>
                                        </p:tav>
                                        <p:tav tm="100000">
                                          <p:val>
                                            <p:strVal val="#ppt_x"/>
                                          </p:val>
                                        </p:tav>
                                      </p:tavLst>
                                    </p:anim>
                                    <p:anim calcmode="lin" valueType="num">
                                      <p:cBhvr>
                                        <p:cTn id="33" dur="1000" fill="hold"/>
                                        <p:tgtEl>
                                          <p:spTgt spid="4"/>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1000"/>
                                        <p:tgtEl>
                                          <p:spTgt spid="5"/>
                                        </p:tgtEl>
                                      </p:cBhvr>
                                    </p:animEffect>
                                    <p:anim calcmode="lin" valueType="num">
                                      <p:cBhvr>
                                        <p:cTn id="37" dur="1000" fill="hold"/>
                                        <p:tgtEl>
                                          <p:spTgt spid="5"/>
                                        </p:tgtEl>
                                        <p:attrNameLst>
                                          <p:attrName>ppt_x</p:attrName>
                                        </p:attrNameLst>
                                      </p:cBhvr>
                                      <p:tavLst>
                                        <p:tav tm="0">
                                          <p:val>
                                            <p:strVal val="#ppt_x"/>
                                          </p:val>
                                        </p:tav>
                                        <p:tav tm="100000">
                                          <p:val>
                                            <p:strVal val="#ppt_x"/>
                                          </p:val>
                                        </p:tav>
                                      </p:tavLst>
                                    </p:anim>
                                    <p:anim calcmode="lin" valueType="num">
                                      <p:cBhvr>
                                        <p:cTn id="3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9" grpId="0" animBg="1"/>
      <p:bldP spid="15" grpId="0" animBg="1"/>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C4EF7AE6-63E9-EF66-4516-82B22A9CA3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0"/>
            <a:ext cx="12192000" cy="6858000"/>
          </a:xfrm>
          <a:prstGeom prst="rect">
            <a:avLst/>
          </a:prstGeom>
        </p:spPr>
      </p:pic>
      <p:pic>
        <p:nvPicPr>
          <p:cNvPr id="3" name="Picture 2" descr="Káº¿t quáº£ hÃ¬nh áº£nh cho má»¥c tiÃªu">
            <a:extLst>
              <a:ext uri="{FF2B5EF4-FFF2-40B4-BE49-F238E27FC236}">
                <a16:creationId xmlns="" xmlns:a16="http://schemas.microsoft.com/office/drawing/2014/main" id="{8D39B2D0-DF7A-3AC0-22C8-6F31DECD9452}"/>
              </a:ext>
            </a:extLst>
          </p:cNvPr>
          <p:cNvPicPr>
            <a:picLocks noChangeAspect="1" noChangeArrowheads="1"/>
          </p:cNvPicPr>
          <p:nvPr/>
        </p:nvPicPr>
        <p:blipFill>
          <a:blip r:embed="rId3" cstate="print">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152400" y="1779989"/>
            <a:ext cx="2565507" cy="2107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le 5">
            <a:extLst>
              <a:ext uri="{FF2B5EF4-FFF2-40B4-BE49-F238E27FC236}">
                <a16:creationId xmlns="" xmlns:a16="http://schemas.microsoft.com/office/drawing/2014/main" id="{8D756E5D-6D48-C14A-B63D-3545B9FEF763}"/>
              </a:ext>
            </a:extLst>
          </p:cNvPr>
          <p:cNvSpPr/>
          <p:nvPr/>
        </p:nvSpPr>
        <p:spPr>
          <a:xfrm>
            <a:off x="2717907" y="1670538"/>
            <a:ext cx="8466927" cy="2294793"/>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3200" b="1" i="1" dirty="0">
                <a:solidFill>
                  <a:srgbClr val="C00000"/>
                </a:solidFill>
                <a:latin typeface="Times New Roman" panose="02020603050405020304" pitchFamily="18" charset="0"/>
                <a:cs typeface="Times New Roman" panose="02020603050405020304" pitchFamily="18" charset="0"/>
              </a:rPr>
              <a:t>3. Biện pháp 3. Rèn trẻ thói quen ăn uống có giờ giấc, bổ sung kiến thức về dinh dưỡng cho cô</a:t>
            </a:r>
          </a:p>
        </p:txBody>
      </p:sp>
    </p:spTree>
    <p:extLst>
      <p:ext uri="{BB962C8B-B14F-4D97-AF65-F5344CB8AC3E}">
        <p14:creationId xmlns:p14="http://schemas.microsoft.com/office/powerpoint/2010/main" val="193273660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3685164" y="2119877"/>
            <a:ext cx="5631771" cy="968416"/>
            <a:chOff x="3685164" y="2119877"/>
            <a:chExt cx="5631771" cy="968416"/>
          </a:xfrm>
        </p:grpSpPr>
        <p:grpSp>
          <p:nvGrpSpPr>
            <p:cNvPr id="2" name="组合 16"/>
            <p:cNvGrpSpPr/>
            <p:nvPr/>
          </p:nvGrpSpPr>
          <p:grpSpPr>
            <a:xfrm>
              <a:off x="3685164" y="2119877"/>
              <a:ext cx="1025381" cy="968416"/>
              <a:chOff x="3128671" y="1872384"/>
              <a:chExt cx="769036" cy="726312"/>
            </a:xfrm>
          </p:grpSpPr>
          <p:pic>
            <p:nvPicPr>
              <p:cNvPr id="3" name="图片 17"/>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128671" y="1872384"/>
                <a:ext cx="769036" cy="726312"/>
              </a:xfrm>
              <a:prstGeom prst="rect">
                <a:avLst/>
              </a:prstGeom>
            </p:spPr>
          </p:pic>
          <p:sp>
            <p:nvSpPr>
              <p:cNvPr id="4" name="文本框 18"/>
              <p:cNvSpPr txBox="1"/>
              <p:nvPr/>
            </p:nvSpPr>
            <p:spPr>
              <a:xfrm>
                <a:off x="3279154" y="2021833"/>
                <a:ext cx="398186" cy="3770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667" b="0" i="0" u="none" strike="noStrike" kern="1200" cap="none" spc="0" normalizeH="0" baseline="0" noProof="0" dirty="0">
                    <a:ln>
                      <a:noFill/>
                    </a:ln>
                    <a:solidFill>
                      <a:srgbClr val="E13810"/>
                    </a:solidFill>
                    <a:effectLst/>
                    <a:uLnTx/>
                    <a:uFillTx/>
                    <a:latin typeface="Calibri"/>
                    <a:cs typeface="+mn-cs"/>
                  </a:rPr>
                  <a:t>01</a:t>
                </a:r>
                <a:endParaRPr kumimoji="0" lang="zh-CN" altLang="en-US" sz="2667" b="0" i="0" u="none" strike="noStrike" kern="1200" cap="none" spc="0" normalizeH="0" baseline="0" noProof="0" dirty="0">
                  <a:ln>
                    <a:noFill/>
                  </a:ln>
                  <a:solidFill>
                    <a:srgbClr val="E13810"/>
                  </a:solidFill>
                  <a:effectLst/>
                  <a:uLnTx/>
                  <a:uFillTx/>
                  <a:latin typeface="Calibri"/>
                  <a:cs typeface="+mn-cs"/>
                </a:endParaRPr>
              </a:p>
            </p:txBody>
          </p:sp>
        </p:grpSp>
        <p:sp>
          <p:nvSpPr>
            <p:cNvPr id="5" name="TextBox 4"/>
            <p:cNvSpPr txBox="1"/>
            <p:nvPr/>
          </p:nvSpPr>
          <p:spPr>
            <a:xfrm>
              <a:off x="5050301" y="2319142"/>
              <a:ext cx="4266634"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Đặt</a:t>
              </a:r>
              <a:r>
                <a:rPr kumimoji="0" lang="en-US"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vấn</a:t>
              </a:r>
              <a:r>
                <a:rPr kumimoji="0" lang="en-US"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đề</a:t>
              </a:r>
              <a:endParaRPr kumimoji="0" lang="en-US"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grpSp>
        <p:nvGrpSpPr>
          <p:cNvPr id="16" name="Group 15"/>
          <p:cNvGrpSpPr/>
          <p:nvPr/>
        </p:nvGrpSpPr>
        <p:grpSpPr>
          <a:xfrm>
            <a:off x="3638574" y="3190701"/>
            <a:ext cx="5678360" cy="968416"/>
            <a:chOff x="3638574" y="3190701"/>
            <a:chExt cx="5678360" cy="968416"/>
          </a:xfrm>
        </p:grpSpPr>
        <p:grpSp>
          <p:nvGrpSpPr>
            <p:cNvPr id="6" name="组合 16"/>
            <p:cNvGrpSpPr/>
            <p:nvPr/>
          </p:nvGrpSpPr>
          <p:grpSpPr>
            <a:xfrm>
              <a:off x="3638574" y="3190701"/>
              <a:ext cx="1025381" cy="968416"/>
              <a:chOff x="3128671" y="1872384"/>
              <a:chExt cx="769036" cy="726312"/>
            </a:xfrm>
          </p:grpSpPr>
          <p:pic>
            <p:nvPicPr>
              <p:cNvPr id="7" name="图片 17"/>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128671" y="1872384"/>
                <a:ext cx="769036" cy="726312"/>
              </a:xfrm>
              <a:prstGeom prst="rect">
                <a:avLst/>
              </a:prstGeom>
            </p:spPr>
          </p:pic>
          <p:sp>
            <p:nvSpPr>
              <p:cNvPr id="8" name="文本框 18"/>
              <p:cNvSpPr txBox="1"/>
              <p:nvPr/>
            </p:nvSpPr>
            <p:spPr>
              <a:xfrm>
                <a:off x="3279154" y="2021833"/>
                <a:ext cx="398186" cy="3770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667" b="0" i="0" u="none" strike="noStrike" kern="1200" cap="none" spc="0" normalizeH="0" baseline="0" noProof="0" dirty="0">
                    <a:ln>
                      <a:noFill/>
                    </a:ln>
                    <a:solidFill>
                      <a:srgbClr val="E13810"/>
                    </a:solidFill>
                    <a:effectLst/>
                    <a:uLnTx/>
                    <a:uFillTx/>
                    <a:latin typeface="Calibri"/>
                    <a:cs typeface="+mn-cs"/>
                  </a:rPr>
                  <a:t>02</a:t>
                </a:r>
                <a:endParaRPr kumimoji="0" lang="zh-CN" altLang="en-US" sz="2667" b="0" i="0" u="none" strike="noStrike" kern="1200" cap="none" spc="0" normalizeH="0" baseline="0" noProof="0" dirty="0">
                  <a:ln>
                    <a:noFill/>
                  </a:ln>
                  <a:solidFill>
                    <a:srgbClr val="E13810"/>
                  </a:solidFill>
                  <a:effectLst/>
                  <a:uLnTx/>
                  <a:uFillTx/>
                  <a:latin typeface="Calibri"/>
                  <a:cs typeface="+mn-cs"/>
                </a:endParaRPr>
              </a:p>
            </p:txBody>
          </p:sp>
        </p:grpSp>
        <p:sp>
          <p:nvSpPr>
            <p:cNvPr id="12" name="TextBox 11"/>
            <p:cNvSpPr txBox="1"/>
            <p:nvPr/>
          </p:nvSpPr>
          <p:spPr>
            <a:xfrm>
              <a:off x="5050301" y="3389966"/>
              <a:ext cx="4266633"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Giải</a:t>
              </a:r>
              <a:r>
                <a:rPr kumimoji="0" lang="en-US"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quyết</a:t>
              </a:r>
              <a:r>
                <a:rPr kumimoji="0" lang="en-US"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vấn</a:t>
              </a:r>
              <a:r>
                <a:rPr kumimoji="0" lang="en-US"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đề</a:t>
              </a:r>
              <a:endParaRPr kumimoji="0" lang="en-US"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grpSp>
        <p:nvGrpSpPr>
          <p:cNvPr id="17" name="Group 16"/>
          <p:cNvGrpSpPr/>
          <p:nvPr/>
        </p:nvGrpSpPr>
        <p:grpSpPr>
          <a:xfrm>
            <a:off x="3685163" y="4261525"/>
            <a:ext cx="5631772" cy="968416"/>
            <a:chOff x="3685163" y="4261525"/>
            <a:chExt cx="5631772" cy="968416"/>
          </a:xfrm>
        </p:grpSpPr>
        <p:grpSp>
          <p:nvGrpSpPr>
            <p:cNvPr id="9" name="组合 16"/>
            <p:cNvGrpSpPr/>
            <p:nvPr/>
          </p:nvGrpSpPr>
          <p:grpSpPr>
            <a:xfrm>
              <a:off x="3685163" y="4261525"/>
              <a:ext cx="1025381" cy="968416"/>
              <a:chOff x="3128671" y="1872384"/>
              <a:chExt cx="769036" cy="726312"/>
            </a:xfrm>
          </p:grpSpPr>
          <p:pic>
            <p:nvPicPr>
              <p:cNvPr id="10" name="图片 17"/>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128671" y="1872384"/>
                <a:ext cx="769036" cy="726312"/>
              </a:xfrm>
              <a:prstGeom prst="rect">
                <a:avLst/>
              </a:prstGeom>
            </p:spPr>
          </p:pic>
          <p:sp>
            <p:nvSpPr>
              <p:cNvPr id="11" name="文本框 18"/>
              <p:cNvSpPr txBox="1"/>
              <p:nvPr/>
            </p:nvSpPr>
            <p:spPr>
              <a:xfrm>
                <a:off x="3279154" y="2021833"/>
                <a:ext cx="398186" cy="3770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667" b="0" i="0" u="none" strike="noStrike" kern="1200" cap="none" spc="0" normalizeH="0" baseline="0" noProof="0" dirty="0">
                    <a:ln>
                      <a:noFill/>
                    </a:ln>
                    <a:solidFill>
                      <a:srgbClr val="E13810"/>
                    </a:solidFill>
                    <a:effectLst/>
                    <a:uLnTx/>
                    <a:uFillTx/>
                    <a:latin typeface="Calibri"/>
                    <a:cs typeface="+mn-cs"/>
                  </a:rPr>
                  <a:t>03</a:t>
                </a:r>
                <a:endParaRPr kumimoji="0" lang="zh-CN" altLang="en-US" sz="2667" b="0" i="0" u="none" strike="noStrike" kern="1200" cap="none" spc="0" normalizeH="0" baseline="0" noProof="0" dirty="0">
                  <a:ln>
                    <a:noFill/>
                  </a:ln>
                  <a:solidFill>
                    <a:srgbClr val="E13810"/>
                  </a:solidFill>
                  <a:effectLst/>
                  <a:uLnTx/>
                  <a:uFillTx/>
                  <a:latin typeface="Calibri"/>
                  <a:cs typeface="+mn-cs"/>
                </a:endParaRPr>
              </a:p>
            </p:txBody>
          </p:sp>
        </p:grpSp>
        <p:sp>
          <p:nvSpPr>
            <p:cNvPr id="13" name="TextBox 12"/>
            <p:cNvSpPr txBox="1"/>
            <p:nvPr/>
          </p:nvSpPr>
          <p:spPr>
            <a:xfrm>
              <a:off x="4911189" y="4358230"/>
              <a:ext cx="4405746"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Kết</a:t>
              </a:r>
              <a:r>
                <a:rPr kumimoji="0" lang="en-US" sz="4000" b="1" i="0" u="none" strike="noStrike" kern="1200" cap="none" spc="0" normalizeH="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none" spc="0" normalizeH="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luận</a:t>
              </a:r>
              <a:endParaRPr kumimoji="0" lang="en-US"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spTree>
    <p:extLst>
      <p:ext uri="{BB962C8B-B14F-4D97-AF65-F5344CB8AC3E}">
        <p14:creationId xmlns:p14="http://schemas.microsoft.com/office/powerpoint/2010/main" val="209052414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6631252" y="1342134"/>
            <a:ext cx="4710516" cy="5203045"/>
            <a:chOff x="7483244" y="1045028"/>
            <a:chExt cx="3365046" cy="5599704"/>
          </a:xfrm>
        </p:grpSpPr>
        <p:sp>
          <p:nvSpPr>
            <p:cNvPr id="18" name="Rectangle: Rounded Corners 4">
              <a:extLst>
                <a:ext uri="{FF2B5EF4-FFF2-40B4-BE49-F238E27FC236}">
                  <a16:creationId xmlns="" xmlns:a16="http://schemas.microsoft.com/office/drawing/2014/main" id="{93719ADF-FB17-8EAD-C93A-BFC01EB17191}"/>
                </a:ext>
              </a:extLst>
            </p:cNvPr>
            <p:cNvSpPr/>
            <p:nvPr/>
          </p:nvSpPr>
          <p:spPr>
            <a:xfrm>
              <a:off x="7483244" y="1045028"/>
              <a:ext cx="3307019" cy="5599704"/>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457200" algn="l" defTabSz="914400" rtl="0" eaLnBrk="1" fontAlgn="auto" latinLnBrk="0" hangingPunct="1">
                <a:lnSpc>
                  <a:spcPct val="100000"/>
                </a:lnSpc>
                <a:spcBef>
                  <a:spcPts val="0"/>
                </a:spcBef>
                <a:spcAft>
                  <a:spcPts val="0"/>
                </a:spcAft>
                <a:buClrTx/>
                <a:buSzTx/>
                <a:buFontTx/>
                <a:buNone/>
                <a:tabLst/>
                <a:defRPr/>
              </a:pPr>
              <a:endParaRPr kumimoji="0" lang="vi-VN" sz="1800" b="1" i="1" u="none" strike="noStrike" kern="1200" cap="none" spc="0" normalizeH="0" baseline="0" noProof="0" dirty="0" smtClean="0">
                <a:ln>
                  <a:noFill/>
                </a:ln>
                <a:solidFill>
                  <a:srgbClr val="000000"/>
                </a:solidFill>
                <a:effectLst/>
                <a:uLnTx/>
                <a:uFillTx/>
                <a:latin typeface="Times New Roman" panose="02020603050405020304" pitchFamily="18" charset="0"/>
                <a:ea typeface="Times New Roman" panose="02020603050405020304" pitchFamily="18" charset="0"/>
                <a:cs typeface="+mn-cs"/>
              </a:endParaRPr>
            </a:p>
            <a:p>
              <a:pPr marL="0" marR="0" lvl="0" indent="45720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endParaRPr>
            </a:p>
            <a:p>
              <a:pPr marL="0" marR="0" lvl="0" indent="45720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smtClean="0">
                <a:ln>
                  <a:noFill/>
                </a:ln>
                <a:solidFill>
                  <a:srgbClr val="000000"/>
                </a:solidFill>
                <a:effectLst/>
                <a:uLnTx/>
                <a:uFillTx/>
                <a:latin typeface="Times New Roman" panose="02020603050405020304" pitchFamily="18" charset="0"/>
                <a:ea typeface="Times New Roman" panose="02020603050405020304" pitchFamily="18" charset="0"/>
                <a:cs typeface="+mn-cs"/>
              </a:endParaRPr>
            </a:p>
            <a:p>
              <a:pPr marL="285750" marR="0" lvl="0" indent="-285750" algn="just" defTabSz="914400" rtl="0" eaLnBrk="1" fontAlgn="auto" latinLnBrk="0" hangingPunct="1">
                <a:lnSpc>
                  <a:spcPct val="100000"/>
                </a:lnSpc>
                <a:spcBef>
                  <a:spcPts val="600"/>
                </a:spcBef>
                <a:spcAft>
                  <a:spcPts val="600"/>
                </a:spcAft>
                <a:buClrTx/>
                <a:buSzTx/>
                <a:buFontTx/>
                <a:buChar char="-"/>
                <a:tabLst/>
                <a:defRPr/>
              </a:pPr>
              <a:endParaRPr kumimoji="0" lang="vi-VN" sz="16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endParaRPr>
            </a:p>
            <a:p>
              <a:pPr marL="285750" marR="0" lvl="0" indent="-285750" algn="just" defTabSz="914400" rtl="0" eaLnBrk="1" fontAlgn="auto" latinLnBrk="0" hangingPunct="1">
                <a:lnSpc>
                  <a:spcPct val="100000"/>
                </a:lnSpc>
                <a:spcBef>
                  <a:spcPts val="600"/>
                </a:spcBef>
                <a:spcAft>
                  <a:spcPts val="600"/>
                </a:spcAft>
                <a:buClrTx/>
                <a:buSzTx/>
                <a:buFontTx/>
                <a:buChar char="-"/>
                <a:tabLst/>
                <a:defRPr/>
              </a:pPr>
              <a:endParaRPr kumimoji="0" lang="vi-VN" sz="1600" b="0" i="0" u="none" strike="noStrike" kern="1200" cap="none" spc="0" normalizeH="0" baseline="0" noProof="0" dirty="0" smtClean="0">
                <a:ln>
                  <a:noFill/>
                </a:ln>
                <a:solidFill>
                  <a:srgbClr val="000000"/>
                </a:solidFill>
                <a:effectLst/>
                <a:uLnTx/>
                <a:uFillTx/>
                <a:latin typeface="Times New Roman" panose="02020603050405020304" pitchFamily="18" charset="0"/>
                <a:ea typeface="Times New Roman" panose="02020603050405020304" pitchFamily="18" charset="0"/>
                <a:cs typeface="+mn-cs"/>
              </a:endParaRPr>
            </a:p>
            <a:p>
              <a:pPr marL="285750" marR="0" lvl="0" indent="-285750" algn="just" defTabSz="914400" rtl="0" eaLnBrk="1" fontAlgn="auto" latinLnBrk="0" hangingPunct="1">
                <a:lnSpc>
                  <a:spcPct val="100000"/>
                </a:lnSpc>
                <a:spcBef>
                  <a:spcPts val="600"/>
                </a:spcBef>
                <a:spcAft>
                  <a:spcPts val="600"/>
                </a:spcAft>
                <a:buClrTx/>
                <a:buSzTx/>
                <a:buFontTx/>
                <a:buChar char="-"/>
                <a:tabLst/>
                <a:defRPr/>
              </a:pPr>
              <a:endParaRPr kumimoji="0" lang="vi-VN" sz="16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endParaRPr>
            </a:p>
            <a:p>
              <a:pPr marL="285750" marR="0" lvl="0" indent="-285750" algn="just" defTabSz="914400" rtl="0" eaLnBrk="1" fontAlgn="auto" latinLnBrk="0" hangingPunct="1">
                <a:lnSpc>
                  <a:spcPct val="100000"/>
                </a:lnSpc>
                <a:spcBef>
                  <a:spcPts val="600"/>
                </a:spcBef>
                <a:spcAft>
                  <a:spcPts val="600"/>
                </a:spcAft>
                <a:buClrTx/>
                <a:buSzTx/>
                <a:buFontTx/>
                <a:buChar char="-"/>
                <a:tabLst/>
                <a:defRPr/>
              </a:pPr>
              <a:endParaRPr kumimoji="0" lang="vi-VN" sz="1600" b="0" i="0" u="none" strike="noStrike" kern="1200" cap="none" spc="0" normalizeH="0" baseline="0" noProof="0" dirty="0" smtClean="0">
                <a:ln>
                  <a:noFill/>
                </a:ln>
                <a:solidFill>
                  <a:srgbClr val="000000"/>
                </a:solidFill>
                <a:effectLst/>
                <a:uLnTx/>
                <a:uFillTx/>
                <a:latin typeface="Times New Roman" panose="02020603050405020304" pitchFamily="18" charset="0"/>
                <a:ea typeface="Times New Roman" panose="02020603050405020304" pitchFamily="18" charset="0"/>
                <a:cs typeface="+mn-cs"/>
              </a:endParaRPr>
            </a:p>
            <a:p>
              <a:pPr marL="285750" marR="0" lvl="0" indent="-285750" algn="just" defTabSz="914400" rtl="0" eaLnBrk="1" fontAlgn="auto" latinLnBrk="0" hangingPunct="1">
                <a:lnSpc>
                  <a:spcPct val="100000"/>
                </a:lnSpc>
                <a:spcBef>
                  <a:spcPts val="600"/>
                </a:spcBef>
                <a:spcAft>
                  <a:spcPts val="600"/>
                </a:spcAft>
                <a:buClrTx/>
                <a:buSzTx/>
                <a:buFontTx/>
                <a:buChar char="-"/>
                <a:tabLst/>
                <a:defRPr/>
              </a:pPr>
              <a:endParaRPr kumimoji="0" lang="vi-VN" sz="16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endParaRPr>
            </a:p>
            <a:p>
              <a:pPr marL="285750" marR="0" lvl="0" indent="-285750" algn="just" defTabSz="914400" rtl="0" eaLnBrk="1" fontAlgn="auto" latinLnBrk="0" hangingPunct="1">
                <a:lnSpc>
                  <a:spcPct val="100000"/>
                </a:lnSpc>
                <a:spcBef>
                  <a:spcPts val="600"/>
                </a:spcBef>
                <a:spcAft>
                  <a:spcPts val="600"/>
                </a:spcAft>
                <a:buClrTx/>
                <a:buSzTx/>
                <a:buFontTx/>
                <a:buChar char="-"/>
                <a:tabLst/>
                <a:defRPr/>
              </a:pPr>
              <a:endParaRPr kumimoji="0" lang="vi-VN" sz="1600" b="0" i="0" u="none" strike="noStrike" kern="1200" cap="none" spc="0" normalizeH="0" baseline="0" noProof="0" dirty="0" smtClean="0">
                <a:ln>
                  <a:noFill/>
                </a:ln>
                <a:solidFill>
                  <a:srgbClr val="000000"/>
                </a:solidFill>
                <a:effectLst/>
                <a:uLnTx/>
                <a:uFillTx/>
                <a:latin typeface="Times New Roman" panose="02020603050405020304" pitchFamily="18" charset="0"/>
                <a:ea typeface="Times New Roman" panose="02020603050405020304" pitchFamily="18" charset="0"/>
                <a:cs typeface="+mn-cs"/>
              </a:endParaRPr>
            </a:p>
            <a:p>
              <a:pPr marL="285750" marR="0" lvl="0" indent="-285750" algn="just" defTabSz="914400" rtl="0" eaLnBrk="1" fontAlgn="auto" latinLnBrk="0" hangingPunct="1">
                <a:lnSpc>
                  <a:spcPct val="100000"/>
                </a:lnSpc>
                <a:spcBef>
                  <a:spcPts val="600"/>
                </a:spcBef>
                <a:spcAft>
                  <a:spcPts val="600"/>
                </a:spcAft>
                <a:buClrTx/>
                <a:buSzTx/>
                <a:buFontTx/>
                <a:buChar char="-"/>
                <a:tabLst/>
                <a:defRPr/>
              </a:pPr>
              <a:endParaRPr kumimoji="0" lang="vi-VN" sz="16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endParaRPr>
            </a:p>
            <a:p>
              <a:pPr marL="285750" marR="0" lvl="0" indent="-285750" algn="just" defTabSz="914400" rtl="0" eaLnBrk="1" fontAlgn="auto" latinLnBrk="0" hangingPunct="1">
                <a:lnSpc>
                  <a:spcPct val="100000"/>
                </a:lnSpc>
                <a:spcBef>
                  <a:spcPts val="600"/>
                </a:spcBef>
                <a:spcAft>
                  <a:spcPts val="600"/>
                </a:spcAft>
                <a:buClrTx/>
                <a:buSzTx/>
                <a:buFontTx/>
                <a:buChar char="-"/>
                <a:tabLst/>
                <a:defRPr/>
              </a:pPr>
              <a:endParaRPr kumimoji="0" lang="vi-VN" sz="1600" b="0" i="0" u="none" strike="noStrike" kern="1200" cap="none" spc="0" normalizeH="0" baseline="0" noProof="0" dirty="0" smtClean="0">
                <a:ln>
                  <a:noFill/>
                </a:ln>
                <a:solidFill>
                  <a:srgbClr val="000000"/>
                </a:solidFill>
                <a:effectLst/>
                <a:uLnTx/>
                <a:uFillTx/>
                <a:latin typeface="Times New Roman" panose="02020603050405020304" pitchFamily="18" charset="0"/>
                <a:ea typeface="Times New Roman" panose="02020603050405020304" pitchFamily="18" charset="0"/>
                <a:cs typeface="+mn-cs"/>
              </a:endParaRPr>
            </a:p>
            <a:p>
              <a:pPr marL="285750" marR="0" lvl="0" indent="-285750" algn="just" defTabSz="914400" rtl="0" eaLnBrk="1" fontAlgn="auto" latinLnBrk="0" hangingPunct="1">
                <a:lnSpc>
                  <a:spcPct val="100000"/>
                </a:lnSpc>
                <a:spcBef>
                  <a:spcPts val="600"/>
                </a:spcBef>
                <a:spcAft>
                  <a:spcPts val="600"/>
                </a:spcAft>
                <a:buClrTx/>
                <a:buSzTx/>
                <a:buFontTx/>
                <a:buChar char="-"/>
                <a:tabLst/>
                <a:defRPr/>
              </a:pPr>
              <a:endParaRPr kumimoji="0" lang="vi-VN" sz="16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endParaRPr>
            </a:p>
            <a:p>
              <a:pPr marL="285750" marR="0" lvl="0" indent="-285750" algn="just" defTabSz="914400" rtl="0" eaLnBrk="1" fontAlgn="auto" latinLnBrk="0" hangingPunct="1">
                <a:lnSpc>
                  <a:spcPct val="100000"/>
                </a:lnSpc>
                <a:spcBef>
                  <a:spcPts val="600"/>
                </a:spcBef>
                <a:spcAft>
                  <a:spcPts val="600"/>
                </a:spcAft>
                <a:buClrTx/>
                <a:buSzTx/>
                <a:buFontTx/>
                <a:buChar char="-"/>
                <a:tabLst/>
                <a:defRPr/>
              </a:pPr>
              <a:endParaRPr kumimoji="0" lang="en-US" sz="16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sp>
          <p:nvSpPr>
            <p:cNvPr id="6" name="Rectangle 5"/>
            <p:cNvSpPr/>
            <p:nvPr/>
          </p:nvSpPr>
          <p:spPr>
            <a:xfrm>
              <a:off x="7582579" y="1319559"/>
              <a:ext cx="3265711" cy="5134223"/>
            </a:xfrm>
            <a:prstGeom prst="rect">
              <a:avLst/>
            </a:prstGeom>
          </p:spPr>
          <p:txBody>
            <a:bodyPr wrap="square">
              <a:spAutoFit/>
            </a:bodyPr>
            <a:lstStyle/>
            <a:p>
              <a:r>
                <a:rPr lang="en-US" sz="1600" dirty="0">
                  <a:latin typeface="Times New Roman" panose="02020603050405020304" pitchFamily="18" charset="0"/>
                  <a:ea typeface="Times New Roman" panose="02020603050405020304" pitchFamily="18" charset="0"/>
                </a:rPr>
                <a:t> </a:t>
              </a:r>
              <a:r>
                <a:rPr lang="en-US" sz="1600" dirty="0" smtClean="0">
                  <a:latin typeface="Times New Roman" panose="02020603050405020304" pitchFamily="18" charset="0"/>
                  <a:ea typeface="Times New Roman" panose="02020603050405020304" pitchFamily="18" charset="0"/>
                </a:rPr>
                <a:t>     </a:t>
              </a:r>
              <a:r>
                <a:rPr lang="vi-VN" sz="1600" dirty="0">
                  <a:latin typeface="Times New Roman" panose="02020603050405020304" pitchFamily="18" charset="0"/>
                  <a:ea typeface="Times New Roman" panose="02020603050405020304" pitchFamily="18" charset="0"/>
                </a:rPr>
                <a:t>* Bổ sung kiến thức về dinh dưỡng cho </a:t>
              </a:r>
              <a:r>
                <a:rPr lang="vi-VN" sz="1600" dirty="0" smtClean="0">
                  <a:latin typeface="Times New Roman" panose="02020603050405020304" pitchFamily="18" charset="0"/>
                  <a:ea typeface="Times New Roman" panose="02020603050405020304" pitchFamily="18" charset="0"/>
                </a:rPr>
                <a:t>cô</a:t>
              </a:r>
              <a:endParaRPr lang="vi-VN" sz="1600" dirty="0">
                <a:latin typeface="Times New Roman" panose="02020603050405020304" pitchFamily="18" charset="0"/>
                <a:ea typeface="Times New Roman" panose="02020603050405020304" pitchFamily="18" charset="0"/>
              </a:endParaRPr>
            </a:p>
            <a:p>
              <a:r>
                <a:rPr lang="vi-VN" sz="1600" dirty="0">
                  <a:latin typeface="Times New Roman" panose="02020603050405020304" pitchFamily="18" charset="0"/>
                  <a:ea typeface="Times New Roman" panose="02020603050405020304" pitchFamily="18" charset="0"/>
                </a:rPr>
                <a:t>- Thường xuyên tham gia đầy đủ các đợt học bồi dưỡng nghiệp </a:t>
              </a:r>
              <a:r>
                <a:rPr lang="vi-VN" sz="1600" dirty="0" smtClean="0">
                  <a:latin typeface="Times New Roman" panose="02020603050405020304" pitchFamily="18" charset="0"/>
                  <a:ea typeface="Times New Roman" panose="02020603050405020304" pitchFamily="18" charset="0"/>
                </a:rPr>
                <a:t>hàng </a:t>
              </a:r>
              <a:r>
                <a:rPr lang="vi-VN" sz="1600" dirty="0">
                  <a:latin typeface="Times New Roman" panose="02020603050405020304" pitchFamily="18" charset="0"/>
                  <a:ea typeface="Times New Roman" panose="02020603050405020304" pitchFamily="18" charset="0"/>
                </a:rPr>
                <a:t>năm về công tác chăm sóc giáo dục trong chương trình mầm </a:t>
              </a:r>
              <a:r>
                <a:rPr lang="vi-VN" sz="1600" dirty="0" smtClean="0">
                  <a:latin typeface="Times New Roman" panose="02020603050405020304" pitchFamily="18" charset="0"/>
                  <a:ea typeface="Times New Roman" panose="02020603050405020304" pitchFamily="18" charset="0"/>
                </a:rPr>
                <a:t>non. </a:t>
              </a:r>
              <a:r>
                <a:rPr lang="vi-VN" sz="1600" dirty="0">
                  <a:latin typeface="Times New Roman" panose="02020603050405020304" pitchFamily="18" charset="0"/>
                  <a:ea typeface="Times New Roman" panose="02020603050405020304" pitchFamily="18" charset="0"/>
                </a:rPr>
                <a:t>Xác định trách nhiệm của mình trong công tác nuôi dạy chăm sóc về dinh dưỡng cho các cháu là nhiệm vụ của giáo viên</a:t>
              </a:r>
            </a:p>
            <a:p>
              <a:endParaRPr lang="en-US" sz="1600" dirty="0" smtClean="0">
                <a:latin typeface="Times New Roman" panose="02020603050405020304" pitchFamily="18" charset="0"/>
                <a:ea typeface="Times New Roman" panose="02020603050405020304" pitchFamily="18" charset="0"/>
              </a:endParaRPr>
            </a:p>
            <a:p>
              <a:r>
                <a:rPr lang="vi-VN" sz="1600" dirty="0" smtClean="0">
                  <a:latin typeface="Times New Roman" panose="02020603050405020304" pitchFamily="18" charset="0"/>
                  <a:ea typeface="Times New Roman" panose="02020603050405020304" pitchFamily="18" charset="0"/>
                </a:rPr>
                <a:t>- </a:t>
              </a:r>
              <a:r>
                <a:rPr lang="vi-VN" sz="1600" dirty="0">
                  <a:latin typeface="Times New Roman" panose="02020603050405020304" pitchFamily="18" charset="0"/>
                  <a:ea typeface="Times New Roman" panose="02020603050405020304" pitchFamily="18" charset="0"/>
                </a:rPr>
                <a:t>Luôn tìm hiểu, nghiên cứu để biết nhu cầu dinh dưỡng của trẻ theo từng độ tuổi, biết một khẩu phần ăn như thế nào là đầy đủ và hợp lý, biết các nguyên tắc xây dựng khẩu phần ăn, biết giá trị dinh dưỡng của các thực phẩm thông thường sẵn có ở địa phương để có những kiến nghị phù hợp với Ban giám hiệu nhà trường trong chế độ ăn của trẻ</a:t>
              </a:r>
            </a:p>
            <a:p>
              <a:endParaRPr lang="en-US" sz="1600" dirty="0" smtClean="0">
                <a:latin typeface="Times New Roman" panose="02020603050405020304" pitchFamily="18" charset="0"/>
                <a:ea typeface="Times New Roman" panose="02020603050405020304" pitchFamily="18" charset="0"/>
              </a:endParaRPr>
            </a:p>
            <a:p>
              <a:r>
                <a:rPr lang="vi-VN" sz="1600" dirty="0" smtClean="0">
                  <a:latin typeface="Times New Roman" panose="02020603050405020304" pitchFamily="18" charset="0"/>
                  <a:ea typeface="Times New Roman" panose="02020603050405020304" pitchFamily="18" charset="0"/>
                </a:rPr>
                <a:t>- </a:t>
              </a:r>
              <a:r>
                <a:rPr lang="vi-VN" sz="1600" dirty="0">
                  <a:latin typeface="Times New Roman" panose="02020603050405020304" pitchFamily="18" charset="0"/>
                  <a:ea typeface="Times New Roman" panose="02020603050405020304" pitchFamily="18" charset="0"/>
                </a:rPr>
                <a:t>Thường xuyên theo dõi sức khỏe trẻ trong lớp mình bằng biểu đồ tăng trưởng, hiểu được ý nghĩa, mục đích của việc theo dõi sức khỏe của trẻ bằng biểu đồ </a:t>
              </a:r>
            </a:p>
            <a:p>
              <a:endParaRPr lang="en-US" sz="1600" dirty="0"/>
            </a:p>
          </p:txBody>
        </p:sp>
      </p:grpSp>
      <p:grpSp>
        <p:nvGrpSpPr>
          <p:cNvPr id="19" name="Group 18"/>
          <p:cNvGrpSpPr/>
          <p:nvPr/>
        </p:nvGrpSpPr>
        <p:grpSpPr>
          <a:xfrm>
            <a:off x="681790" y="1342134"/>
            <a:ext cx="4836693" cy="5203045"/>
            <a:chOff x="3875931" y="871569"/>
            <a:chExt cx="4563990" cy="5762990"/>
          </a:xfrm>
        </p:grpSpPr>
        <p:sp>
          <p:nvSpPr>
            <p:cNvPr id="17" name="Rectangle: Rounded Corners 4">
              <a:extLst>
                <a:ext uri="{FF2B5EF4-FFF2-40B4-BE49-F238E27FC236}">
                  <a16:creationId xmlns="" xmlns:a16="http://schemas.microsoft.com/office/drawing/2014/main" id="{93719ADF-FB17-8EAD-C93A-BFC01EB17191}"/>
                </a:ext>
              </a:extLst>
            </p:cNvPr>
            <p:cNvSpPr/>
            <p:nvPr/>
          </p:nvSpPr>
          <p:spPr>
            <a:xfrm>
              <a:off x="4281912" y="871569"/>
              <a:ext cx="4158009" cy="5762990"/>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457200" algn="l" defTabSz="914400" rtl="0" eaLnBrk="1" fontAlgn="auto" latinLnBrk="0" hangingPunct="1">
                <a:lnSpc>
                  <a:spcPct val="100000"/>
                </a:lnSpc>
                <a:spcBef>
                  <a:spcPts val="0"/>
                </a:spcBef>
                <a:spcAft>
                  <a:spcPts val="0"/>
                </a:spcAft>
                <a:buClrTx/>
                <a:buSzTx/>
                <a:buFontTx/>
                <a:buNone/>
                <a:tabLst/>
                <a:defRPr/>
              </a:pPr>
              <a:endParaRPr kumimoji="0" lang="vi-VN" sz="1800" b="1" i="1" u="none" strike="noStrike" kern="1200" cap="none" spc="0" normalizeH="0" baseline="0" noProof="0" dirty="0" smtClean="0">
                <a:ln>
                  <a:noFill/>
                </a:ln>
                <a:solidFill>
                  <a:srgbClr val="000000"/>
                </a:solidFill>
                <a:effectLst/>
                <a:uLnTx/>
                <a:uFillTx/>
                <a:latin typeface="Times New Roman" panose="02020603050405020304" pitchFamily="18" charset="0"/>
                <a:ea typeface="Times New Roman" panose="02020603050405020304" pitchFamily="18" charset="0"/>
                <a:cs typeface="+mn-cs"/>
              </a:endParaRPr>
            </a:p>
            <a:p>
              <a:pPr marL="0" marR="0" lvl="0" indent="45720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endParaRPr>
            </a:p>
            <a:p>
              <a:pPr marL="0" marR="0" lvl="0" indent="45720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smtClean="0">
                <a:ln>
                  <a:noFill/>
                </a:ln>
                <a:solidFill>
                  <a:srgbClr val="000000"/>
                </a:solidFill>
                <a:effectLst/>
                <a:uLnTx/>
                <a:uFillTx/>
                <a:latin typeface="Times New Roman" panose="02020603050405020304" pitchFamily="18" charset="0"/>
                <a:ea typeface="Times New Roman" panose="02020603050405020304" pitchFamily="18" charset="0"/>
                <a:cs typeface="+mn-cs"/>
              </a:endParaRPr>
            </a:p>
            <a:p>
              <a:pPr marL="285750" marR="0" lvl="0" indent="-285750" algn="just" defTabSz="914400" rtl="0" eaLnBrk="1" fontAlgn="auto" latinLnBrk="0" hangingPunct="1">
                <a:lnSpc>
                  <a:spcPct val="100000"/>
                </a:lnSpc>
                <a:spcBef>
                  <a:spcPts val="600"/>
                </a:spcBef>
                <a:spcAft>
                  <a:spcPts val="600"/>
                </a:spcAft>
                <a:buClrTx/>
                <a:buSzTx/>
                <a:buFontTx/>
                <a:buChar char="-"/>
                <a:tabLst/>
                <a:defRPr/>
              </a:pPr>
              <a:endParaRPr kumimoji="0" lang="vi-VN" sz="16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endParaRPr>
            </a:p>
            <a:p>
              <a:pPr marL="285750" marR="0" lvl="0" indent="-285750" algn="just" defTabSz="914400" rtl="0" eaLnBrk="1" fontAlgn="auto" latinLnBrk="0" hangingPunct="1">
                <a:lnSpc>
                  <a:spcPct val="100000"/>
                </a:lnSpc>
                <a:spcBef>
                  <a:spcPts val="600"/>
                </a:spcBef>
                <a:spcAft>
                  <a:spcPts val="600"/>
                </a:spcAft>
                <a:buClrTx/>
                <a:buSzTx/>
                <a:buFontTx/>
                <a:buChar char="-"/>
                <a:tabLst/>
                <a:defRPr/>
              </a:pPr>
              <a:endParaRPr kumimoji="0" lang="vi-VN" sz="1600" b="0" i="0" u="none" strike="noStrike" kern="1200" cap="none" spc="0" normalizeH="0" baseline="0" noProof="0" dirty="0" smtClean="0">
                <a:ln>
                  <a:noFill/>
                </a:ln>
                <a:solidFill>
                  <a:srgbClr val="000000"/>
                </a:solidFill>
                <a:effectLst/>
                <a:uLnTx/>
                <a:uFillTx/>
                <a:latin typeface="Times New Roman" panose="02020603050405020304" pitchFamily="18" charset="0"/>
                <a:ea typeface="Times New Roman" panose="02020603050405020304" pitchFamily="18" charset="0"/>
                <a:cs typeface="+mn-cs"/>
              </a:endParaRPr>
            </a:p>
            <a:p>
              <a:pPr marL="285750" marR="0" lvl="0" indent="-285750" algn="just" defTabSz="914400" rtl="0" eaLnBrk="1" fontAlgn="auto" latinLnBrk="0" hangingPunct="1">
                <a:lnSpc>
                  <a:spcPct val="100000"/>
                </a:lnSpc>
                <a:spcBef>
                  <a:spcPts val="600"/>
                </a:spcBef>
                <a:spcAft>
                  <a:spcPts val="600"/>
                </a:spcAft>
                <a:buClrTx/>
                <a:buSzTx/>
                <a:buFontTx/>
                <a:buChar char="-"/>
                <a:tabLst/>
                <a:defRPr/>
              </a:pPr>
              <a:endParaRPr kumimoji="0" lang="vi-VN" sz="16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endParaRPr>
            </a:p>
            <a:p>
              <a:pPr marL="285750" marR="0" lvl="0" indent="-285750" algn="just" defTabSz="914400" rtl="0" eaLnBrk="1" fontAlgn="auto" latinLnBrk="0" hangingPunct="1">
                <a:lnSpc>
                  <a:spcPct val="100000"/>
                </a:lnSpc>
                <a:spcBef>
                  <a:spcPts val="600"/>
                </a:spcBef>
                <a:spcAft>
                  <a:spcPts val="600"/>
                </a:spcAft>
                <a:buClrTx/>
                <a:buSzTx/>
                <a:buFontTx/>
                <a:buChar char="-"/>
                <a:tabLst/>
                <a:defRPr/>
              </a:pPr>
              <a:endParaRPr kumimoji="0" lang="vi-VN" sz="1600" b="0" i="0" u="none" strike="noStrike" kern="1200" cap="none" spc="0" normalizeH="0" baseline="0" noProof="0" dirty="0" smtClean="0">
                <a:ln>
                  <a:noFill/>
                </a:ln>
                <a:solidFill>
                  <a:srgbClr val="000000"/>
                </a:solidFill>
                <a:effectLst/>
                <a:uLnTx/>
                <a:uFillTx/>
                <a:latin typeface="Times New Roman" panose="02020603050405020304" pitchFamily="18" charset="0"/>
                <a:ea typeface="Times New Roman" panose="02020603050405020304" pitchFamily="18" charset="0"/>
                <a:cs typeface="+mn-cs"/>
              </a:endParaRPr>
            </a:p>
            <a:p>
              <a:pPr marL="285750" marR="0" lvl="0" indent="-285750" algn="just" defTabSz="914400" rtl="0" eaLnBrk="1" fontAlgn="auto" latinLnBrk="0" hangingPunct="1">
                <a:lnSpc>
                  <a:spcPct val="100000"/>
                </a:lnSpc>
                <a:spcBef>
                  <a:spcPts val="600"/>
                </a:spcBef>
                <a:spcAft>
                  <a:spcPts val="600"/>
                </a:spcAft>
                <a:buClrTx/>
                <a:buSzTx/>
                <a:buFontTx/>
                <a:buChar char="-"/>
                <a:tabLst/>
                <a:defRPr/>
              </a:pPr>
              <a:endParaRPr kumimoji="0" lang="vi-VN" sz="16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endParaRPr>
            </a:p>
            <a:p>
              <a:pPr marL="285750" marR="0" lvl="0" indent="-285750" algn="just" defTabSz="914400" rtl="0" eaLnBrk="1" fontAlgn="auto" latinLnBrk="0" hangingPunct="1">
                <a:lnSpc>
                  <a:spcPct val="100000"/>
                </a:lnSpc>
                <a:spcBef>
                  <a:spcPts val="600"/>
                </a:spcBef>
                <a:spcAft>
                  <a:spcPts val="600"/>
                </a:spcAft>
                <a:buClrTx/>
                <a:buSzTx/>
                <a:buFontTx/>
                <a:buChar char="-"/>
                <a:tabLst/>
                <a:defRPr/>
              </a:pPr>
              <a:endParaRPr kumimoji="0" lang="vi-VN" sz="1600" b="0" i="0" u="none" strike="noStrike" kern="1200" cap="none" spc="0" normalizeH="0" baseline="0" noProof="0" dirty="0" smtClean="0">
                <a:ln>
                  <a:noFill/>
                </a:ln>
                <a:solidFill>
                  <a:srgbClr val="000000"/>
                </a:solidFill>
                <a:effectLst/>
                <a:uLnTx/>
                <a:uFillTx/>
                <a:latin typeface="Times New Roman" panose="02020603050405020304" pitchFamily="18" charset="0"/>
                <a:ea typeface="Times New Roman" panose="02020603050405020304" pitchFamily="18" charset="0"/>
                <a:cs typeface="+mn-cs"/>
              </a:endParaRPr>
            </a:p>
            <a:p>
              <a:pPr marL="285750" marR="0" lvl="0" indent="-285750" algn="just" defTabSz="914400" rtl="0" eaLnBrk="1" fontAlgn="auto" latinLnBrk="0" hangingPunct="1">
                <a:lnSpc>
                  <a:spcPct val="100000"/>
                </a:lnSpc>
                <a:spcBef>
                  <a:spcPts val="600"/>
                </a:spcBef>
                <a:spcAft>
                  <a:spcPts val="600"/>
                </a:spcAft>
                <a:buClrTx/>
                <a:buSzTx/>
                <a:buFontTx/>
                <a:buChar char="-"/>
                <a:tabLst/>
                <a:defRPr/>
              </a:pPr>
              <a:endParaRPr kumimoji="0" lang="vi-VN" sz="16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endParaRPr>
            </a:p>
            <a:p>
              <a:pPr marL="285750" marR="0" lvl="0" indent="-285750" algn="just" defTabSz="914400" rtl="0" eaLnBrk="1" fontAlgn="auto" latinLnBrk="0" hangingPunct="1">
                <a:lnSpc>
                  <a:spcPct val="100000"/>
                </a:lnSpc>
                <a:spcBef>
                  <a:spcPts val="600"/>
                </a:spcBef>
                <a:spcAft>
                  <a:spcPts val="600"/>
                </a:spcAft>
                <a:buClrTx/>
                <a:buSzTx/>
                <a:buFontTx/>
                <a:buChar char="-"/>
                <a:tabLst/>
                <a:defRPr/>
              </a:pPr>
              <a:endParaRPr kumimoji="0" lang="vi-VN" sz="1600" b="0" i="0" u="none" strike="noStrike" kern="1200" cap="none" spc="0" normalizeH="0" baseline="0" noProof="0" dirty="0" smtClean="0">
                <a:ln>
                  <a:noFill/>
                </a:ln>
                <a:solidFill>
                  <a:srgbClr val="000000"/>
                </a:solidFill>
                <a:effectLst/>
                <a:uLnTx/>
                <a:uFillTx/>
                <a:latin typeface="Times New Roman" panose="02020603050405020304" pitchFamily="18" charset="0"/>
                <a:ea typeface="Times New Roman" panose="02020603050405020304" pitchFamily="18" charset="0"/>
                <a:cs typeface="+mn-cs"/>
              </a:endParaRPr>
            </a:p>
            <a:p>
              <a:pPr marL="285750" marR="0" lvl="0" indent="-285750" algn="just" defTabSz="914400" rtl="0" eaLnBrk="1" fontAlgn="auto" latinLnBrk="0" hangingPunct="1">
                <a:lnSpc>
                  <a:spcPct val="100000"/>
                </a:lnSpc>
                <a:spcBef>
                  <a:spcPts val="600"/>
                </a:spcBef>
                <a:spcAft>
                  <a:spcPts val="600"/>
                </a:spcAft>
                <a:buClrTx/>
                <a:buSzTx/>
                <a:buFontTx/>
                <a:buChar char="-"/>
                <a:tabLst/>
                <a:defRPr/>
              </a:pPr>
              <a:endParaRPr kumimoji="0" lang="vi-VN" sz="16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endParaRPr>
            </a:p>
            <a:p>
              <a:pPr marL="285750" marR="0" lvl="0" indent="-285750" algn="just" defTabSz="914400" rtl="0" eaLnBrk="1" fontAlgn="auto" latinLnBrk="0" hangingPunct="1">
                <a:lnSpc>
                  <a:spcPct val="100000"/>
                </a:lnSpc>
                <a:spcBef>
                  <a:spcPts val="600"/>
                </a:spcBef>
                <a:spcAft>
                  <a:spcPts val="600"/>
                </a:spcAft>
                <a:buClrTx/>
                <a:buSzTx/>
                <a:buFontTx/>
                <a:buChar char="-"/>
                <a:tabLst/>
                <a:defRPr/>
              </a:pPr>
              <a:endParaRPr kumimoji="0" lang="en-US" sz="16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sp>
          <p:nvSpPr>
            <p:cNvPr id="5" name="Rectangle 4"/>
            <p:cNvSpPr/>
            <p:nvPr/>
          </p:nvSpPr>
          <p:spPr>
            <a:xfrm>
              <a:off x="3875931" y="953636"/>
              <a:ext cx="4543193" cy="4533957"/>
            </a:xfrm>
            <a:prstGeom prst="rect">
              <a:avLst/>
            </a:prstGeom>
          </p:spPr>
          <p:txBody>
            <a:bodyPr wrap="square">
              <a:spAutoFit/>
            </a:bodyPr>
            <a:lstStyle/>
            <a:p>
              <a:pPr marL="457200" indent="457200">
                <a:spcBef>
                  <a:spcPts val="600"/>
                </a:spcBef>
                <a:spcAft>
                  <a:spcPts val="600"/>
                </a:spcAft>
              </a:pPr>
              <a:r>
                <a:rPr lang="vi-VN" sz="1600" dirty="0" smtClean="0">
                  <a:latin typeface="Times New Roman" panose="02020603050405020304" pitchFamily="18" charset="0"/>
                  <a:ea typeface="Times New Roman" panose="02020603050405020304" pitchFamily="18" charset="0"/>
                </a:rPr>
                <a:t>* </a:t>
              </a:r>
              <a:r>
                <a:rPr lang="vi-VN" sz="1600" dirty="0">
                  <a:latin typeface="Times New Roman" panose="02020603050405020304" pitchFamily="18" charset="0"/>
                  <a:ea typeface="Times New Roman" panose="02020603050405020304" pitchFamily="18" charset="0"/>
                </a:rPr>
                <a:t>Rèn trẻ thói quen ăn uống có giờ giấc.</a:t>
              </a:r>
            </a:p>
            <a:p>
              <a:pPr marL="457200" indent="457200">
                <a:spcBef>
                  <a:spcPts val="600"/>
                </a:spcBef>
                <a:spcAft>
                  <a:spcPts val="600"/>
                </a:spcAft>
              </a:pPr>
              <a:r>
                <a:rPr lang="vi-VN" sz="1600" dirty="0">
                  <a:latin typeface="Times New Roman" panose="02020603050405020304" pitchFamily="18" charset="0"/>
                  <a:ea typeface="Times New Roman" panose="02020603050405020304" pitchFamily="18" charset="0"/>
                </a:rPr>
                <a:t>    Như đã nói ở trên “Ăn là nhu cầu hạnh phúc của trẻ”.Vì vậy muốn tạo cảm giác ăn uống ngon miệng ở trẻ tốt thì không gì khác hơn là cô giáo, phụ huynh cần rèn cho trẻ thói quen ăn uống có giờ giấc tức là chúng ta cần hình thành cho trẻ phản xạ có điều kiện ăn uống về thời gian. Đó là thực hiện đúng chế độ sinh hoạt một ngày của trẻ “Giờ nào việc nấy” không được làm xáo trộn giờ giấc ăn uống của trẻ.</a:t>
              </a:r>
            </a:p>
            <a:p>
              <a:pPr marL="457200" indent="457200">
                <a:spcBef>
                  <a:spcPts val="600"/>
                </a:spcBef>
                <a:spcAft>
                  <a:spcPts val="600"/>
                </a:spcAft>
              </a:pPr>
              <a:r>
                <a:rPr lang="vi-VN" sz="1600" dirty="0">
                  <a:latin typeface="Times New Roman" panose="02020603050405020304" pitchFamily="18" charset="0"/>
                  <a:ea typeface="Times New Roman" panose="02020603050405020304" pitchFamily="18" charset="0"/>
                </a:rPr>
                <a:t>VD: Đúng 10h15 là trẻ cùng cô chuẩn bị giờ ăn, rồi đi làm vệ sinh trước khi ăn cùng các bạn 10h20 là trẻ được đi rửa tay, làm vệ sinh cá nhân, trẻ ra bàn ngồi ngay ngắn vào bàn ăn tự xúc ăn cùng các bạn... </a:t>
              </a:r>
            </a:p>
          </p:txBody>
        </p:sp>
      </p:grpSp>
      <p:sp>
        <p:nvSpPr>
          <p:cNvPr id="16" name="Rounded Rectangle 15"/>
          <p:cNvSpPr/>
          <p:nvPr/>
        </p:nvSpPr>
        <p:spPr>
          <a:xfrm>
            <a:off x="1588721" y="77529"/>
            <a:ext cx="9024256" cy="1033487"/>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400" b="1" i="1" dirty="0">
                <a:solidFill>
                  <a:srgbClr val="C00000"/>
                </a:solidFill>
                <a:latin typeface="Times New Roman" panose="02020603050405020304" pitchFamily="18" charset="0"/>
                <a:cs typeface="Times New Roman" panose="02020603050405020304" pitchFamily="18" charset="0"/>
              </a:rPr>
              <a:t>3. Biện pháp 3. Rèn trẻ thói quen ăn uống có giờ giấc, bổ sung kiến thức về dinh dưỡng cho cô</a:t>
            </a:r>
          </a:p>
        </p:txBody>
      </p:sp>
    </p:spTree>
    <p:extLst>
      <p:ext uri="{BB962C8B-B14F-4D97-AF65-F5344CB8AC3E}">
        <p14:creationId xmlns:p14="http://schemas.microsoft.com/office/powerpoint/2010/main" val="243537521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fade">
                                      <p:cBhvr>
                                        <p:cTn id="14" dur="1000"/>
                                        <p:tgtEl>
                                          <p:spTgt spid="19"/>
                                        </p:tgtEl>
                                      </p:cBhvr>
                                    </p:animEffect>
                                    <p:anim calcmode="lin" valueType="num">
                                      <p:cBhvr>
                                        <p:cTn id="15" dur="1000" fill="hold"/>
                                        <p:tgtEl>
                                          <p:spTgt spid="19"/>
                                        </p:tgtEl>
                                        <p:attrNameLst>
                                          <p:attrName>ppt_x</p:attrName>
                                        </p:attrNameLst>
                                      </p:cBhvr>
                                      <p:tavLst>
                                        <p:tav tm="0">
                                          <p:val>
                                            <p:strVal val="#ppt_x"/>
                                          </p:val>
                                        </p:tav>
                                        <p:tav tm="100000">
                                          <p:val>
                                            <p:strVal val="#ppt_x"/>
                                          </p:val>
                                        </p:tav>
                                      </p:tavLst>
                                    </p:anim>
                                    <p:anim calcmode="lin" valueType="num">
                                      <p:cBhvr>
                                        <p:cTn id="1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1000"/>
                                        <p:tgtEl>
                                          <p:spTgt spid="21"/>
                                        </p:tgtEl>
                                      </p:cBhvr>
                                    </p:animEffect>
                                    <p:anim calcmode="lin" valueType="num">
                                      <p:cBhvr>
                                        <p:cTn id="22" dur="1000" fill="hold"/>
                                        <p:tgtEl>
                                          <p:spTgt spid="21"/>
                                        </p:tgtEl>
                                        <p:attrNameLst>
                                          <p:attrName>ppt_x</p:attrName>
                                        </p:attrNameLst>
                                      </p:cBhvr>
                                      <p:tavLst>
                                        <p:tav tm="0">
                                          <p:val>
                                            <p:strVal val="#ppt_x"/>
                                          </p:val>
                                        </p:tav>
                                        <p:tav tm="100000">
                                          <p:val>
                                            <p:strVal val="#ppt_x"/>
                                          </p:val>
                                        </p:tav>
                                      </p:tavLst>
                                    </p:anim>
                                    <p:anim calcmode="lin" valueType="num">
                                      <p:cBhvr>
                                        <p:cTn id="2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C4EF7AE6-63E9-EF66-4516-82B22A9CA3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0"/>
            <a:ext cx="12192000" cy="6858000"/>
          </a:xfrm>
          <a:prstGeom prst="rect">
            <a:avLst/>
          </a:prstGeom>
        </p:spPr>
      </p:pic>
      <p:pic>
        <p:nvPicPr>
          <p:cNvPr id="3" name="Picture 2" descr="Káº¿t quáº£ hÃ¬nh áº£nh cho má»¥c tiÃªu">
            <a:extLst>
              <a:ext uri="{FF2B5EF4-FFF2-40B4-BE49-F238E27FC236}">
                <a16:creationId xmlns="" xmlns:a16="http://schemas.microsoft.com/office/drawing/2014/main" id="{8D39B2D0-DF7A-3AC0-22C8-6F31DECD9452}"/>
              </a:ext>
            </a:extLst>
          </p:cNvPr>
          <p:cNvPicPr>
            <a:picLocks noChangeAspect="1" noChangeArrowheads="1"/>
          </p:cNvPicPr>
          <p:nvPr/>
        </p:nvPicPr>
        <p:blipFill>
          <a:blip r:embed="rId3" cstate="print">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152400" y="1779989"/>
            <a:ext cx="2565507" cy="2107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le 5">
            <a:extLst>
              <a:ext uri="{FF2B5EF4-FFF2-40B4-BE49-F238E27FC236}">
                <a16:creationId xmlns="" xmlns:a16="http://schemas.microsoft.com/office/drawing/2014/main" id="{8D756E5D-6D48-C14A-B63D-3545B9FEF763}"/>
              </a:ext>
            </a:extLst>
          </p:cNvPr>
          <p:cNvSpPr/>
          <p:nvPr/>
        </p:nvSpPr>
        <p:spPr>
          <a:xfrm>
            <a:off x="2717907" y="1670538"/>
            <a:ext cx="8466927" cy="2294793"/>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i="1" dirty="0" smtClean="0">
                <a:solidFill>
                  <a:srgbClr val="C00000"/>
                </a:solidFill>
                <a:latin typeface="Times New Roman" panose="02020603050405020304" pitchFamily="18" charset="0"/>
                <a:cs typeface="Times New Roman" panose="02020603050405020304" pitchFamily="18" charset="0"/>
              </a:rPr>
              <a:t>4. </a:t>
            </a:r>
            <a:r>
              <a:rPr lang="en-US" sz="3200" b="1" i="1" dirty="0" err="1" smtClean="0">
                <a:solidFill>
                  <a:srgbClr val="C00000"/>
                </a:solidFill>
                <a:latin typeface="Times New Roman" panose="02020603050405020304" pitchFamily="18" charset="0"/>
                <a:cs typeface="Times New Roman" panose="02020603050405020304" pitchFamily="18" charset="0"/>
              </a:rPr>
              <a:t>Biện</a:t>
            </a:r>
            <a:r>
              <a:rPr lang="en-US" sz="3200" b="1" i="1" dirty="0" smtClean="0">
                <a:solidFill>
                  <a:srgbClr val="C00000"/>
                </a:solidFill>
                <a:latin typeface="Times New Roman" panose="02020603050405020304" pitchFamily="18" charset="0"/>
                <a:cs typeface="Times New Roman" panose="02020603050405020304" pitchFamily="18" charset="0"/>
              </a:rPr>
              <a:t> </a:t>
            </a:r>
            <a:r>
              <a:rPr lang="en-US" sz="3200" b="1" i="1" dirty="0" err="1" smtClean="0">
                <a:solidFill>
                  <a:srgbClr val="C00000"/>
                </a:solidFill>
                <a:latin typeface="Times New Roman" panose="02020603050405020304" pitchFamily="18" charset="0"/>
                <a:cs typeface="Times New Roman" panose="02020603050405020304" pitchFamily="18" charset="0"/>
              </a:rPr>
              <a:t>pháp</a:t>
            </a:r>
            <a:r>
              <a:rPr lang="en-US" sz="3200" b="1" i="1" dirty="0" smtClean="0">
                <a:solidFill>
                  <a:srgbClr val="C00000"/>
                </a:solidFill>
                <a:latin typeface="Times New Roman" panose="02020603050405020304" pitchFamily="18" charset="0"/>
                <a:cs typeface="Times New Roman" panose="02020603050405020304" pitchFamily="18" charset="0"/>
              </a:rPr>
              <a:t> 4. </a:t>
            </a:r>
            <a:r>
              <a:rPr lang="en-US" sz="3200" b="1" i="1" dirty="0" err="1" smtClean="0">
                <a:solidFill>
                  <a:srgbClr val="C00000"/>
                </a:solidFill>
                <a:latin typeface="Times New Roman" panose="02020603050405020304" pitchFamily="18" charset="0"/>
                <a:cs typeface="Times New Roman" panose="02020603050405020304" pitchFamily="18" charset="0"/>
              </a:rPr>
              <a:t>Phối</a:t>
            </a:r>
            <a:r>
              <a:rPr lang="en-US" sz="3200" b="1" i="1" dirty="0" smtClean="0">
                <a:solidFill>
                  <a:srgbClr val="C00000"/>
                </a:solidFill>
                <a:latin typeface="Times New Roman" panose="02020603050405020304" pitchFamily="18" charset="0"/>
                <a:cs typeface="Times New Roman" panose="02020603050405020304" pitchFamily="18" charset="0"/>
              </a:rPr>
              <a:t> </a:t>
            </a:r>
            <a:r>
              <a:rPr lang="en-US" sz="3200" b="1" i="1" dirty="0" err="1" smtClean="0">
                <a:solidFill>
                  <a:srgbClr val="C00000"/>
                </a:solidFill>
                <a:latin typeface="Times New Roman" panose="02020603050405020304" pitchFamily="18" charset="0"/>
                <a:cs typeface="Times New Roman" panose="02020603050405020304" pitchFamily="18" charset="0"/>
              </a:rPr>
              <a:t>hợp</a:t>
            </a:r>
            <a:r>
              <a:rPr lang="en-US" sz="3200" b="1" i="1" dirty="0" smtClean="0">
                <a:solidFill>
                  <a:srgbClr val="C00000"/>
                </a:solidFill>
                <a:latin typeface="Times New Roman" panose="02020603050405020304" pitchFamily="18" charset="0"/>
                <a:cs typeface="Times New Roman" panose="02020603050405020304" pitchFamily="18" charset="0"/>
              </a:rPr>
              <a:t> </a:t>
            </a:r>
            <a:r>
              <a:rPr lang="en-US" sz="3200" b="1" i="1" dirty="0" err="1" smtClean="0">
                <a:solidFill>
                  <a:srgbClr val="C00000"/>
                </a:solidFill>
                <a:latin typeface="Times New Roman" panose="02020603050405020304" pitchFamily="18" charset="0"/>
                <a:cs typeface="Times New Roman" panose="02020603050405020304" pitchFamily="18" charset="0"/>
              </a:rPr>
              <a:t>cùng</a:t>
            </a:r>
            <a:r>
              <a:rPr lang="en-US" sz="3200" b="1" i="1" dirty="0" smtClean="0">
                <a:solidFill>
                  <a:srgbClr val="C00000"/>
                </a:solidFill>
                <a:latin typeface="Times New Roman" panose="02020603050405020304" pitchFamily="18" charset="0"/>
                <a:cs typeface="Times New Roman" panose="02020603050405020304" pitchFamily="18" charset="0"/>
              </a:rPr>
              <a:t> </a:t>
            </a:r>
            <a:r>
              <a:rPr lang="en-US" sz="3200" b="1" i="1" dirty="0" err="1" smtClean="0">
                <a:solidFill>
                  <a:srgbClr val="C00000"/>
                </a:solidFill>
                <a:latin typeface="Times New Roman" panose="02020603050405020304" pitchFamily="18" charset="0"/>
                <a:cs typeface="Times New Roman" panose="02020603050405020304" pitchFamily="18" charset="0"/>
              </a:rPr>
              <a:t>nhà</a:t>
            </a:r>
            <a:r>
              <a:rPr lang="en-US" sz="3200" b="1" i="1" dirty="0" smtClean="0">
                <a:solidFill>
                  <a:srgbClr val="C00000"/>
                </a:solidFill>
                <a:latin typeface="Times New Roman" panose="02020603050405020304" pitchFamily="18" charset="0"/>
                <a:cs typeface="Times New Roman" panose="02020603050405020304" pitchFamily="18" charset="0"/>
              </a:rPr>
              <a:t> </a:t>
            </a:r>
            <a:r>
              <a:rPr lang="en-US" sz="3200" b="1" i="1" dirty="0" err="1" smtClean="0">
                <a:solidFill>
                  <a:srgbClr val="C00000"/>
                </a:solidFill>
                <a:latin typeface="Times New Roman" panose="02020603050405020304" pitchFamily="18" charset="0"/>
                <a:cs typeface="Times New Roman" panose="02020603050405020304" pitchFamily="18" charset="0"/>
              </a:rPr>
              <a:t>trường</a:t>
            </a:r>
            <a:r>
              <a:rPr lang="en-US" sz="3200" b="1" i="1" dirty="0" smtClean="0">
                <a:solidFill>
                  <a:srgbClr val="C00000"/>
                </a:solidFill>
                <a:latin typeface="Times New Roman" panose="02020603050405020304" pitchFamily="18" charset="0"/>
                <a:cs typeface="Times New Roman" panose="02020603050405020304" pitchFamily="18" charset="0"/>
              </a:rPr>
              <a:t> </a:t>
            </a:r>
            <a:r>
              <a:rPr lang="en-US" sz="3200" b="1" i="1" dirty="0" err="1" smtClean="0">
                <a:solidFill>
                  <a:srgbClr val="C00000"/>
                </a:solidFill>
                <a:latin typeface="Times New Roman" panose="02020603050405020304" pitchFamily="18" charset="0"/>
                <a:cs typeface="Times New Roman" panose="02020603050405020304" pitchFamily="18" charset="0"/>
              </a:rPr>
              <a:t>tổ</a:t>
            </a:r>
            <a:r>
              <a:rPr lang="en-US" sz="3200" b="1" i="1" dirty="0" smtClean="0">
                <a:solidFill>
                  <a:srgbClr val="C00000"/>
                </a:solidFill>
                <a:latin typeface="Times New Roman" panose="02020603050405020304" pitchFamily="18" charset="0"/>
                <a:cs typeface="Times New Roman" panose="02020603050405020304" pitchFamily="18" charset="0"/>
              </a:rPr>
              <a:t> </a:t>
            </a:r>
            <a:r>
              <a:rPr lang="en-US" sz="3200" b="1" i="1" dirty="0" err="1" smtClean="0">
                <a:solidFill>
                  <a:srgbClr val="C00000"/>
                </a:solidFill>
                <a:latin typeface="Times New Roman" panose="02020603050405020304" pitchFamily="18" charset="0"/>
                <a:cs typeface="Times New Roman" panose="02020603050405020304" pitchFamily="18" charset="0"/>
              </a:rPr>
              <a:t>chức</a:t>
            </a:r>
            <a:r>
              <a:rPr lang="en-US" sz="3200" b="1" i="1" dirty="0" smtClean="0">
                <a:solidFill>
                  <a:srgbClr val="C00000"/>
                </a:solidFill>
                <a:latin typeface="Times New Roman" panose="02020603050405020304" pitchFamily="18" charset="0"/>
                <a:cs typeface="Times New Roman" panose="02020603050405020304" pitchFamily="18" charset="0"/>
              </a:rPr>
              <a:t> </a:t>
            </a:r>
            <a:r>
              <a:rPr lang="en-US" sz="3200" b="1" i="1" dirty="0" err="1" smtClean="0">
                <a:solidFill>
                  <a:srgbClr val="C00000"/>
                </a:solidFill>
                <a:latin typeface="Times New Roman" panose="02020603050405020304" pitchFamily="18" charset="0"/>
                <a:cs typeface="Times New Roman" panose="02020603050405020304" pitchFamily="18" charset="0"/>
              </a:rPr>
              <a:t>tiệc</a:t>
            </a:r>
            <a:r>
              <a:rPr lang="en-US" sz="3200" b="1" i="1" dirty="0" smtClean="0">
                <a:solidFill>
                  <a:srgbClr val="C00000"/>
                </a:solidFill>
                <a:latin typeface="Times New Roman" panose="02020603050405020304" pitchFamily="18" charset="0"/>
                <a:cs typeface="Times New Roman" panose="02020603050405020304" pitchFamily="18" charset="0"/>
              </a:rPr>
              <a:t> buffet </a:t>
            </a:r>
            <a:r>
              <a:rPr lang="en-US" sz="3200" b="1" i="1" dirty="0" err="1" smtClean="0">
                <a:solidFill>
                  <a:srgbClr val="C00000"/>
                </a:solidFill>
                <a:latin typeface="Times New Roman" panose="02020603050405020304" pitchFamily="18" charset="0"/>
                <a:cs typeface="Times New Roman" panose="02020603050405020304" pitchFamily="18" charset="0"/>
              </a:rPr>
              <a:t>sinh</a:t>
            </a:r>
            <a:r>
              <a:rPr lang="en-US" sz="3200" b="1" i="1" dirty="0" smtClean="0">
                <a:solidFill>
                  <a:srgbClr val="C00000"/>
                </a:solidFill>
                <a:latin typeface="Times New Roman" panose="02020603050405020304" pitchFamily="18" charset="0"/>
                <a:cs typeface="Times New Roman" panose="02020603050405020304" pitchFamily="18" charset="0"/>
              </a:rPr>
              <a:t> </a:t>
            </a:r>
            <a:r>
              <a:rPr lang="en-US" sz="3200" b="1" i="1" dirty="0" err="1" smtClean="0">
                <a:solidFill>
                  <a:srgbClr val="C00000"/>
                </a:solidFill>
                <a:latin typeface="Times New Roman" panose="02020603050405020304" pitchFamily="18" charset="0"/>
                <a:cs typeface="Times New Roman" panose="02020603050405020304" pitchFamily="18" charset="0"/>
              </a:rPr>
              <a:t>nhật</a:t>
            </a:r>
            <a:r>
              <a:rPr lang="en-US" sz="3200" b="1" i="1" dirty="0" smtClean="0">
                <a:solidFill>
                  <a:srgbClr val="C00000"/>
                </a:solidFill>
                <a:latin typeface="Times New Roman" panose="02020603050405020304" pitchFamily="18" charset="0"/>
                <a:cs typeface="Times New Roman" panose="02020603050405020304" pitchFamily="18" charset="0"/>
              </a:rPr>
              <a:t> </a:t>
            </a:r>
            <a:r>
              <a:rPr lang="en-US" sz="3200" b="1" i="1" dirty="0" err="1" smtClean="0">
                <a:solidFill>
                  <a:srgbClr val="C00000"/>
                </a:solidFill>
                <a:latin typeface="Times New Roman" panose="02020603050405020304" pitchFamily="18" charset="0"/>
                <a:cs typeface="Times New Roman" panose="02020603050405020304" pitchFamily="18" charset="0"/>
              </a:rPr>
              <a:t>tháng</a:t>
            </a:r>
            <a:r>
              <a:rPr lang="en-US" sz="3200" b="1" i="1" dirty="0" smtClean="0">
                <a:solidFill>
                  <a:srgbClr val="C00000"/>
                </a:solidFill>
                <a:latin typeface="Times New Roman" panose="02020603050405020304" pitchFamily="18" charset="0"/>
                <a:cs typeface="Times New Roman" panose="02020603050405020304" pitchFamily="18" charset="0"/>
              </a:rPr>
              <a:t> </a:t>
            </a:r>
            <a:r>
              <a:rPr lang="en-US" sz="3200" b="1" i="1" dirty="0" err="1" smtClean="0">
                <a:solidFill>
                  <a:srgbClr val="C00000"/>
                </a:solidFill>
                <a:latin typeface="Times New Roman" panose="02020603050405020304" pitchFamily="18" charset="0"/>
                <a:cs typeface="Times New Roman" panose="02020603050405020304" pitchFamily="18" charset="0"/>
              </a:rPr>
              <a:t>cho</a:t>
            </a:r>
            <a:r>
              <a:rPr lang="en-US" sz="3200" b="1" i="1" dirty="0" smtClean="0">
                <a:solidFill>
                  <a:srgbClr val="C00000"/>
                </a:solidFill>
                <a:latin typeface="Times New Roman" panose="02020603050405020304" pitchFamily="18" charset="0"/>
                <a:cs typeface="Times New Roman" panose="02020603050405020304" pitchFamily="18" charset="0"/>
              </a:rPr>
              <a:t> </a:t>
            </a:r>
            <a:r>
              <a:rPr lang="en-US" sz="3200" b="1" i="1" dirty="0" err="1" smtClean="0">
                <a:solidFill>
                  <a:srgbClr val="C00000"/>
                </a:solidFill>
                <a:latin typeface="Times New Roman" panose="02020603050405020304" pitchFamily="18" charset="0"/>
                <a:cs typeface="Times New Roman" panose="02020603050405020304" pitchFamily="18" charset="0"/>
              </a:rPr>
              <a:t>trẻ</a:t>
            </a:r>
            <a:endParaRPr lang="vi-VN" sz="3200" b="1" i="1" dirty="0">
              <a:solidFill>
                <a:schemeClr val="accent6">
                  <a:lumMod val="50000"/>
                </a:schemeClr>
              </a:solidFill>
              <a:latin typeface="Times New Roman" panose="02020603050405020304" pitchFamily="18" charset="0"/>
              <a:cs typeface="Times New Roman" panose="02020603050405020304" pitchFamily="18" charset="0"/>
            </a:endParaRPr>
          </a:p>
          <a:p>
            <a:pPr algn="ctr"/>
            <a:endParaRPr lang="vi-VN" sz="3200" b="1" i="1"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4160773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8120770" y="1204546"/>
            <a:ext cx="3977445" cy="5440186"/>
            <a:chOff x="8721692" y="886776"/>
            <a:chExt cx="3307019" cy="5757957"/>
          </a:xfrm>
        </p:grpSpPr>
        <p:sp>
          <p:nvSpPr>
            <p:cNvPr id="18" name="Rectangle: Rounded Corners 4">
              <a:extLst>
                <a:ext uri="{FF2B5EF4-FFF2-40B4-BE49-F238E27FC236}">
                  <a16:creationId xmlns="" xmlns:a16="http://schemas.microsoft.com/office/drawing/2014/main" id="{93719ADF-FB17-8EAD-C93A-BFC01EB17191}"/>
                </a:ext>
              </a:extLst>
            </p:cNvPr>
            <p:cNvSpPr/>
            <p:nvPr/>
          </p:nvSpPr>
          <p:spPr>
            <a:xfrm>
              <a:off x="8721692" y="886776"/>
              <a:ext cx="3307019" cy="5757957"/>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457200" algn="l" defTabSz="914400" rtl="0" eaLnBrk="1" fontAlgn="auto" latinLnBrk="0" hangingPunct="1">
                <a:lnSpc>
                  <a:spcPct val="100000"/>
                </a:lnSpc>
                <a:spcBef>
                  <a:spcPts val="0"/>
                </a:spcBef>
                <a:spcAft>
                  <a:spcPts val="0"/>
                </a:spcAft>
                <a:buClrTx/>
                <a:buSzTx/>
                <a:buFontTx/>
                <a:buNone/>
                <a:tabLst/>
                <a:defRPr/>
              </a:pPr>
              <a:endParaRPr kumimoji="0" lang="vi-VN" sz="1800" b="1" i="1" u="none" strike="noStrike" kern="1200" cap="none" spc="0" normalizeH="0" baseline="0" noProof="0" dirty="0" smtClean="0">
                <a:ln>
                  <a:noFill/>
                </a:ln>
                <a:solidFill>
                  <a:srgbClr val="000000"/>
                </a:solidFill>
                <a:effectLst/>
                <a:uLnTx/>
                <a:uFillTx/>
                <a:latin typeface="Times New Roman" panose="02020603050405020304" pitchFamily="18" charset="0"/>
                <a:ea typeface="Times New Roman" panose="02020603050405020304" pitchFamily="18" charset="0"/>
                <a:cs typeface="+mn-cs"/>
              </a:endParaRPr>
            </a:p>
            <a:p>
              <a:pPr marL="0" marR="0" lvl="0" indent="45720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endParaRPr>
            </a:p>
            <a:p>
              <a:pPr marL="0" marR="0" lvl="0" indent="45720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smtClean="0">
                <a:ln>
                  <a:noFill/>
                </a:ln>
                <a:solidFill>
                  <a:srgbClr val="000000"/>
                </a:solidFill>
                <a:effectLst/>
                <a:uLnTx/>
                <a:uFillTx/>
                <a:latin typeface="Times New Roman" panose="02020603050405020304" pitchFamily="18" charset="0"/>
                <a:ea typeface="Times New Roman" panose="02020603050405020304" pitchFamily="18" charset="0"/>
                <a:cs typeface="+mn-cs"/>
              </a:endParaRPr>
            </a:p>
            <a:p>
              <a:pPr marL="285750" marR="0" lvl="0" indent="-285750" algn="just" defTabSz="914400" rtl="0" eaLnBrk="1" fontAlgn="auto" latinLnBrk="0" hangingPunct="1">
                <a:lnSpc>
                  <a:spcPct val="100000"/>
                </a:lnSpc>
                <a:spcBef>
                  <a:spcPts val="600"/>
                </a:spcBef>
                <a:spcAft>
                  <a:spcPts val="600"/>
                </a:spcAft>
                <a:buClrTx/>
                <a:buSzTx/>
                <a:buFontTx/>
                <a:buChar char="-"/>
                <a:tabLst/>
                <a:defRPr/>
              </a:pPr>
              <a:endParaRPr kumimoji="0" lang="vi-VN" sz="16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endParaRPr>
            </a:p>
            <a:p>
              <a:pPr marL="285750" marR="0" lvl="0" indent="-285750" algn="just" defTabSz="914400" rtl="0" eaLnBrk="1" fontAlgn="auto" latinLnBrk="0" hangingPunct="1">
                <a:lnSpc>
                  <a:spcPct val="100000"/>
                </a:lnSpc>
                <a:spcBef>
                  <a:spcPts val="600"/>
                </a:spcBef>
                <a:spcAft>
                  <a:spcPts val="600"/>
                </a:spcAft>
                <a:buClrTx/>
                <a:buSzTx/>
                <a:buFontTx/>
                <a:buChar char="-"/>
                <a:tabLst/>
                <a:defRPr/>
              </a:pPr>
              <a:endParaRPr kumimoji="0" lang="vi-VN" sz="1600" b="0" i="0" u="none" strike="noStrike" kern="1200" cap="none" spc="0" normalizeH="0" baseline="0" noProof="0" dirty="0" smtClean="0">
                <a:ln>
                  <a:noFill/>
                </a:ln>
                <a:solidFill>
                  <a:srgbClr val="000000"/>
                </a:solidFill>
                <a:effectLst/>
                <a:uLnTx/>
                <a:uFillTx/>
                <a:latin typeface="Times New Roman" panose="02020603050405020304" pitchFamily="18" charset="0"/>
                <a:ea typeface="Times New Roman" panose="02020603050405020304" pitchFamily="18" charset="0"/>
                <a:cs typeface="+mn-cs"/>
              </a:endParaRPr>
            </a:p>
            <a:p>
              <a:pPr marL="285750" marR="0" lvl="0" indent="-285750" algn="just" defTabSz="914400" rtl="0" eaLnBrk="1" fontAlgn="auto" latinLnBrk="0" hangingPunct="1">
                <a:lnSpc>
                  <a:spcPct val="100000"/>
                </a:lnSpc>
                <a:spcBef>
                  <a:spcPts val="600"/>
                </a:spcBef>
                <a:spcAft>
                  <a:spcPts val="600"/>
                </a:spcAft>
                <a:buClrTx/>
                <a:buSzTx/>
                <a:buFontTx/>
                <a:buChar char="-"/>
                <a:tabLst/>
                <a:defRPr/>
              </a:pPr>
              <a:endParaRPr kumimoji="0" lang="vi-VN" sz="16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endParaRPr>
            </a:p>
            <a:p>
              <a:pPr marL="285750" marR="0" lvl="0" indent="-285750" algn="just" defTabSz="914400" rtl="0" eaLnBrk="1" fontAlgn="auto" latinLnBrk="0" hangingPunct="1">
                <a:lnSpc>
                  <a:spcPct val="100000"/>
                </a:lnSpc>
                <a:spcBef>
                  <a:spcPts val="600"/>
                </a:spcBef>
                <a:spcAft>
                  <a:spcPts val="600"/>
                </a:spcAft>
                <a:buClrTx/>
                <a:buSzTx/>
                <a:buFontTx/>
                <a:buChar char="-"/>
                <a:tabLst/>
                <a:defRPr/>
              </a:pPr>
              <a:endParaRPr kumimoji="0" lang="vi-VN" sz="1600" b="0" i="0" u="none" strike="noStrike" kern="1200" cap="none" spc="0" normalizeH="0" baseline="0" noProof="0" dirty="0" smtClean="0">
                <a:ln>
                  <a:noFill/>
                </a:ln>
                <a:solidFill>
                  <a:srgbClr val="000000"/>
                </a:solidFill>
                <a:effectLst/>
                <a:uLnTx/>
                <a:uFillTx/>
                <a:latin typeface="Times New Roman" panose="02020603050405020304" pitchFamily="18" charset="0"/>
                <a:ea typeface="Times New Roman" panose="02020603050405020304" pitchFamily="18" charset="0"/>
                <a:cs typeface="+mn-cs"/>
              </a:endParaRPr>
            </a:p>
            <a:p>
              <a:pPr marL="285750" marR="0" lvl="0" indent="-285750" algn="just" defTabSz="914400" rtl="0" eaLnBrk="1" fontAlgn="auto" latinLnBrk="0" hangingPunct="1">
                <a:lnSpc>
                  <a:spcPct val="100000"/>
                </a:lnSpc>
                <a:spcBef>
                  <a:spcPts val="600"/>
                </a:spcBef>
                <a:spcAft>
                  <a:spcPts val="600"/>
                </a:spcAft>
                <a:buClrTx/>
                <a:buSzTx/>
                <a:buFontTx/>
                <a:buChar char="-"/>
                <a:tabLst/>
                <a:defRPr/>
              </a:pPr>
              <a:endParaRPr kumimoji="0" lang="vi-VN" sz="16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endParaRPr>
            </a:p>
            <a:p>
              <a:pPr marL="285750" marR="0" lvl="0" indent="-285750" algn="just" defTabSz="914400" rtl="0" eaLnBrk="1" fontAlgn="auto" latinLnBrk="0" hangingPunct="1">
                <a:lnSpc>
                  <a:spcPct val="100000"/>
                </a:lnSpc>
                <a:spcBef>
                  <a:spcPts val="600"/>
                </a:spcBef>
                <a:spcAft>
                  <a:spcPts val="600"/>
                </a:spcAft>
                <a:buClrTx/>
                <a:buSzTx/>
                <a:buFontTx/>
                <a:buChar char="-"/>
                <a:tabLst/>
                <a:defRPr/>
              </a:pPr>
              <a:endParaRPr kumimoji="0" lang="vi-VN" sz="1600" b="0" i="0" u="none" strike="noStrike" kern="1200" cap="none" spc="0" normalizeH="0" baseline="0" noProof="0" dirty="0" smtClean="0">
                <a:ln>
                  <a:noFill/>
                </a:ln>
                <a:solidFill>
                  <a:srgbClr val="000000"/>
                </a:solidFill>
                <a:effectLst/>
                <a:uLnTx/>
                <a:uFillTx/>
                <a:latin typeface="Times New Roman" panose="02020603050405020304" pitchFamily="18" charset="0"/>
                <a:ea typeface="Times New Roman" panose="02020603050405020304" pitchFamily="18" charset="0"/>
                <a:cs typeface="+mn-cs"/>
              </a:endParaRPr>
            </a:p>
            <a:p>
              <a:pPr marL="285750" marR="0" lvl="0" indent="-285750" algn="just" defTabSz="914400" rtl="0" eaLnBrk="1" fontAlgn="auto" latinLnBrk="0" hangingPunct="1">
                <a:lnSpc>
                  <a:spcPct val="100000"/>
                </a:lnSpc>
                <a:spcBef>
                  <a:spcPts val="600"/>
                </a:spcBef>
                <a:spcAft>
                  <a:spcPts val="600"/>
                </a:spcAft>
                <a:buClrTx/>
                <a:buSzTx/>
                <a:buFontTx/>
                <a:buChar char="-"/>
                <a:tabLst/>
                <a:defRPr/>
              </a:pPr>
              <a:endParaRPr kumimoji="0" lang="vi-VN" sz="16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endParaRPr>
            </a:p>
            <a:p>
              <a:pPr marL="285750" marR="0" lvl="0" indent="-285750" algn="just" defTabSz="914400" rtl="0" eaLnBrk="1" fontAlgn="auto" latinLnBrk="0" hangingPunct="1">
                <a:lnSpc>
                  <a:spcPct val="100000"/>
                </a:lnSpc>
                <a:spcBef>
                  <a:spcPts val="600"/>
                </a:spcBef>
                <a:spcAft>
                  <a:spcPts val="600"/>
                </a:spcAft>
                <a:buClrTx/>
                <a:buSzTx/>
                <a:buFontTx/>
                <a:buChar char="-"/>
                <a:tabLst/>
                <a:defRPr/>
              </a:pPr>
              <a:endParaRPr kumimoji="0" lang="vi-VN" sz="1600" b="0" i="0" u="none" strike="noStrike" kern="1200" cap="none" spc="0" normalizeH="0" baseline="0" noProof="0" dirty="0" smtClean="0">
                <a:ln>
                  <a:noFill/>
                </a:ln>
                <a:solidFill>
                  <a:srgbClr val="000000"/>
                </a:solidFill>
                <a:effectLst/>
                <a:uLnTx/>
                <a:uFillTx/>
                <a:latin typeface="Times New Roman" panose="02020603050405020304" pitchFamily="18" charset="0"/>
                <a:ea typeface="Times New Roman" panose="02020603050405020304" pitchFamily="18" charset="0"/>
                <a:cs typeface="+mn-cs"/>
              </a:endParaRPr>
            </a:p>
            <a:p>
              <a:pPr marL="285750" marR="0" lvl="0" indent="-285750" algn="just" defTabSz="914400" rtl="0" eaLnBrk="1" fontAlgn="auto" latinLnBrk="0" hangingPunct="1">
                <a:lnSpc>
                  <a:spcPct val="100000"/>
                </a:lnSpc>
                <a:spcBef>
                  <a:spcPts val="600"/>
                </a:spcBef>
                <a:spcAft>
                  <a:spcPts val="600"/>
                </a:spcAft>
                <a:buClrTx/>
                <a:buSzTx/>
                <a:buFontTx/>
                <a:buChar char="-"/>
                <a:tabLst/>
                <a:defRPr/>
              </a:pPr>
              <a:endParaRPr kumimoji="0" lang="vi-VN" sz="16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endParaRPr>
            </a:p>
            <a:p>
              <a:pPr marL="285750" marR="0" lvl="0" indent="-285750" algn="just" defTabSz="914400" rtl="0" eaLnBrk="1" fontAlgn="auto" latinLnBrk="0" hangingPunct="1">
                <a:lnSpc>
                  <a:spcPct val="100000"/>
                </a:lnSpc>
                <a:spcBef>
                  <a:spcPts val="600"/>
                </a:spcBef>
                <a:spcAft>
                  <a:spcPts val="600"/>
                </a:spcAft>
                <a:buClrTx/>
                <a:buSzTx/>
                <a:buFontTx/>
                <a:buChar char="-"/>
                <a:tabLst/>
                <a:defRPr/>
              </a:pPr>
              <a:endParaRPr kumimoji="0" lang="en-US" sz="16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sp>
          <p:nvSpPr>
            <p:cNvPr id="6" name="Rectangle 5"/>
            <p:cNvSpPr/>
            <p:nvPr/>
          </p:nvSpPr>
          <p:spPr>
            <a:xfrm>
              <a:off x="8763000" y="1045029"/>
              <a:ext cx="3265711" cy="2964365"/>
            </a:xfrm>
            <a:prstGeom prst="rect">
              <a:avLst/>
            </a:prstGeom>
          </p:spPr>
          <p:txBody>
            <a:bodyPr wrap="square">
              <a:spAutoFit/>
            </a:bodyPr>
            <a:lstStyle/>
            <a:p>
              <a:r>
                <a:rPr lang="en-US" sz="1600" dirty="0">
                  <a:latin typeface="Times New Roman" panose="02020603050405020304" pitchFamily="18" charset="0"/>
                  <a:ea typeface="Times New Roman" panose="02020603050405020304" pitchFamily="18" charset="0"/>
                </a:rPr>
                <a:t> </a:t>
              </a:r>
              <a:r>
                <a:rPr lang="en-US" sz="1600" dirty="0" smtClean="0">
                  <a:latin typeface="Times New Roman" panose="02020603050405020304" pitchFamily="18" charset="0"/>
                  <a:ea typeface="Times New Roman" panose="02020603050405020304" pitchFamily="18" charset="0"/>
                </a:rPr>
                <a:t>     </a:t>
              </a:r>
              <a:r>
                <a:rPr lang="vi-VN" sz="1600" dirty="0" smtClean="0">
                  <a:latin typeface="Times New Roman" panose="02020603050405020304" pitchFamily="18" charset="0"/>
                  <a:ea typeface="Times New Roman" panose="02020603050405020304" pitchFamily="18" charset="0"/>
                </a:rPr>
                <a:t>Các </a:t>
              </a:r>
              <a:r>
                <a:rPr lang="vi-VN" sz="1600" dirty="0">
                  <a:latin typeface="Times New Roman" panose="02020603050405020304" pitchFamily="18" charset="0"/>
                  <a:ea typeface="Times New Roman" panose="02020603050405020304" pitchFamily="18" charset="0"/>
                </a:rPr>
                <a:t>bé được cô giáo hướng dẫn xếp hàng chờ tới lượt lấy đồ ăn, chọn thức ăn mình thích và được cô giáo trợ giúp gắp những món </a:t>
              </a:r>
              <a:r>
                <a:rPr lang="vi-VN" sz="1600" dirty="0" smtClean="0">
                  <a:latin typeface="Times New Roman" panose="02020603050405020304" pitchFamily="18" charset="0"/>
                  <a:ea typeface="Times New Roman" panose="02020603050405020304" pitchFamily="18" charset="0"/>
                </a:rPr>
                <a:t>khó.</a:t>
              </a:r>
              <a:r>
                <a:rPr lang="en-US" sz="1600" dirty="0" smtClean="0">
                  <a:latin typeface="Times New Roman" panose="02020603050405020304" pitchFamily="18" charset="0"/>
                  <a:ea typeface="Times New Roman" panose="02020603050405020304" pitchFamily="18" charset="0"/>
                </a:rPr>
                <a:t> </a:t>
              </a:r>
              <a:r>
                <a:rPr lang="vi-VN" sz="1600" dirty="0" smtClean="0">
                  <a:latin typeface="Times New Roman" panose="02020603050405020304" pitchFamily="18" charset="0"/>
                  <a:ea typeface="Times New Roman" panose="02020603050405020304" pitchFamily="18" charset="0"/>
                </a:rPr>
                <a:t>Khi </a:t>
              </a:r>
              <a:r>
                <a:rPr lang="vi-VN" sz="1600" dirty="0">
                  <a:latin typeface="Times New Roman" panose="02020603050405020304" pitchFamily="18" charset="0"/>
                  <a:ea typeface="Times New Roman" panose="02020603050405020304" pitchFamily="18" charset="0"/>
                </a:rPr>
                <a:t>cầm đĩa thức ăn trên tay, di chuyển chậm, cẩn thận để không va chạm vào người khác</a:t>
              </a:r>
              <a:r>
                <a:rPr lang="vi-VN" sz="1600" dirty="0" smtClean="0">
                  <a:latin typeface="Times New Roman" panose="02020603050405020304" pitchFamily="18" charset="0"/>
                  <a:ea typeface="Times New Roman" panose="02020603050405020304" pitchFamily="18" charset="0"/>
                </a:rPr>
                <a:t>.</a:t>
              </a:r>
              <a:r>
                <a:rPr lang="en-US" sz="1600" dirty="0" smtClean="0">
                  <a:latin typeface="Times New Roman" panose="02020603050405020304" pitchFamily="18" charset="0"/>
                  <a:ea typeface="Times New Roman" panose="02020603050405020304" pitchFamily="18" charset="0"/>
                </a:rPr>
                <a:t> </a:t>
              </a:r>
              <a:r>
                <a:rPr lang="en-US" sz="1600" dirty="0" err="1" smtClean="0">
                  <a:latin typeface="Times New Roman" panose="02020603050405020304" pitchFamily="18" charset="0"/>
                  <a:ea typeface="Times New Roman" panose="02020603050405020304" pitchFamily="18" charset="0"/>
                </a:rPr>
                <a:t>Sau</a:t>
              </a:r>
              <a:r>
                <a:rPr lang="en-US" sz="1600" dirty="0" smtClean="0">
                  <a:latin typeface="Times New Roman" panose="02020603050405020304" pitchFamily="18" charset="0"/>
                  <a:ea typeface="Times New Roman" panose="02020603050405020304" pitchFamily="18" charset="0"/>
                </a:rPr>
                <a:t> </a:t>
              </a:r>
              <a:r>
                <a:rPr lang="en-US" sz="1600" dirty="0" err="1" smtClean="0">
                  <a:latin typeface="Times New Roman" panose="02020603050405020304" pitchFamily="18" charset="0"/>
                  <a:ea typeface="Times New Roman" panose="02020603050405020304" pitchFamily="18" charset="0"/>
                </a:rPr>
                <a:t>đó</a:t>
              </a:r>
              <a:r>
                <a:rPr lang="en-US" sz="1600" dirty="0" smtClean="0">
                  <a:latin typeface="Times New Roman" panose="02020603050405020304" pitchFamily="18" charset="0"/>
                  <a:ea typeface="Times New Roman" panose="02020603050405020304" pitchFamily="18" charset="0"/>
                </a:rPr>
                <a:t> </a:t>
              </a:r>
              <a:r>
                <a:rPr lang="en-US" sz="1600" dirty="0" err="1" smtClean="0">
                  <a:latin typeface="Times New Roman" panose="02020603050405020304" pitchFamily="18" charset="0"/>
                  <a:ea typeface="Times New Roman" panose="02020603050405020304" pitchFamily="18" charset="0"/>
                </a:rPr>
                <a:t>các</a:t>
              </a:r>
              <a:r>
                <a:rPr lang="en-US" sz="1600" dirty="0" smtClean="0">
                  <a:latin typeface="Times New Roman" panose="02020603050405020304" pitchFamily="18" charset="0"/>
                  <a:ea typeface="Times New Roman" panose="02020603050405020304" pitchFamily="18" charset="0"/>
                </a:rPr>
                <a:t> </a:t>
              </a:r>
              <a:r>
                <a:rPr lang="en-US" sz="1600" dirty="0" err="1" smtClean="0">
                  <a:latin typeface="Times New Roman" panose="02020603050405020304" pitchFamily="18" charset="0"/>
                  <a:ea typeface="Times New Roman" panose="02020603050405020304" pitchFamily="18" charset="0"/>
                </a:rPr>
                <a:t>bé</a:t>
              </a:r>
              <a:r>
                <a:rPr lang="en-US" sz="1600" dirty="0" smtClean="0">
                  <a:latin typeface="Times New Roman" panose="02020603050405020304" pitchFamily="18" charset="0"/>
                  <a:ea typeface="Times New Roman" panose="02020603050405020304" pitchFamily="18" charset="0"/>
                </a:rPr>
                <a:t> </a:t>
              </a:r>
              <a:r>
                <a:rPr lang="en-US" sz="1600" dirty="0" err="1" smtClean="0">
                  <a:latin typeface="Times New Roman" panose="02020603050405020304" pitchFamily="18" charset="0"/>
                  <a:ea typeface="Times New Roman" panose="02020603050405020304" pitchFamily="18" charset="0"/>
                </a:rPr>
                <a:t>sẽ</a:t>
              </a:r>
              <a:r>
                <a:rPr lang="en-US" sz="1600" dirty="0" smtClean="0">
                  <a:latin typeface="Times New Roman" panose="02020603050405020304" pitchFamily="18" charset="0"/>
                  <a:ea typeface="Times New Roman" panose="02020603050405020304" pitchFamily="18" charset="0"/>
                </a:rPr>
                <a:t> </a:t>
              </a:r>
              <a:r>
                <a:rPr lang="en-US" sz="1600" dirty="0" err="1" smtClean="0">
                  <a:latin typeface="Times New Roman" panose="02020603050405020304" pitchFamily="18" charset="0"/>
                  <a:ea typeface="Times New Roman" panose="02020603050405020304" pitchFamily="18" charset="0"/>
                </a:rPr>
                <a:t>trở</a:t>
              </a:r>
              <a:r>
                <a:rPr lang="en-US" sz="1600" dirty="0" smtClean="0">
                  <a:latin typeface="Times New Roman" panose="02020603050405020304" pitchFamily="18" charset="0"/>
                  <a:ea typeface="Times New Roman" panose="02020603050405020304" pitchFamily="18" charset="0"/>
                </a:rPr>
                <a:t> </a:t>
              </a:r>
              <a:r>
                <a:rPr lang="en-US" sz="1600" dirty="0" err="1" smtClean="0">
                  <a:latin typeface="Times New Roman" panose="02020603050405020304" pitchFamily="18" charset="0"/>
                  <a:ea typeface="Times New Roman" panose="02020603050405020304" pitchFamily="18" charset="0"/>
                </a:rPr>
                <a:t>về</a:t>
              </a:r>
              <a:r>
                <a:rPr lang="en-US" sz="1600" dirty="0" smtClean="0">
                  <a:latin typeface="Times New Roman" panose="02020603050405020304" pitchFamily="18" charset="0"/>
                  <a:ea typeface="Times New Roman" panose="02020603050405020304" pitchFamily="18" charset="0"/>
                </a:rPr>
                <a:t> </a:t>
              </a:r>
              <a:r>
                <a:rPr lang="en-US" sz="1600" dirty="0" err="1" smtClean="0">
                  <a:latin typeface="Times New Roman" panose="02020603050405020304" pitchFamily="18" charset="0"/>
                  <a:ea typeface="Times New Roman" panose="02020603050405020304" pitchFamily="18" charset="0"/>
                </a:rPr>
                <a:t>bàn</a:t>
              </a:r>
              <a:r>
                <a:rPr lang="en-US" sz="1600" dirty="0" smtClean="0">
                  <a:latin typeface="Times New Roman" panose="02020603050405020304" pitchFamily="18" charset="0"/>
                  <a:ea typeface="Times New Roman" panose="02020603050405020304" pitchFamily="18" charset="0"/>
                </a:rPr>
                <a:t> </a:t>
              </a:r>
              <a:r>
                <a:rPr lang="en-US" sz="1600" dirty="0" err="1" smtClean="0">
                  <a:latin typeface="Times New Roman" panose="02020603050405020304" pitchFamily="18" charset="0"/>
                  <a:ea typeface="Times New Roman" panose="02020603050405020304" pitchFamily="18" charset="0"/>
                </a:rPr>
                <a:t>của</a:t>
              </a:r>
              <a:r>
                <a:rPr lang="en-US" sz="1600" dirty="0" smtClean="0">
                  <a:latin typeface="Times New Roman" panose="02020603050405020304" pitchFamily="18" charset="0"/>
                  <a:ea typeface="Times New Roman" panose="02020603050405020304" pitchFamily="18" charset="0"/>
                </a:rPr>
                <a:t> </a:t>
              </a:r>
              <a:r>
                <a:rPr lang="en-US" sz="1600" dirty="0" err="1" smtClean="0">
                  <a:latin typeface="Times New Roman" panose="02020603050405020304" pitchFamily="18" charset="0"/>
                  <a:ea typeface="Times New Roman" panose="02020603050405020304" pitchFamily="18" charset="0"/>
                </a:rPr>
                <a:t>mình</a:t>
              </a:r>
              <a:r>
                <a:rPr lang="en-US" sz="1600" dirty="0" smtClean="0">
                  <a:latin typeface="Times New Roman" panose="02020603050405020304" pitchFamily="18" charset="0"/>
                  <a:ea typeface="Times New Roman" panose="02020603050405020304" pitchFamily="18" charset="0"/>
                </a:rPr>
                <a:t> </a:t>
              </a:r>
              <a:r>
                <a:rPr lang="en-US" sz="1600" dirty="0" err="1" smtClean="0">
                  <a:latin typeface="Times New Roman" panose="02020603050405020304" pitchFamily="18" charset="0"/>
                  <a:ea typeface="Times New Roman" panose="02020603050405020304" pitchFamily="18" charset="0"/>
                </a:rPr>
                <a:t>và</a:t>
              </a:r>
              <a:r>
                <a:rPr lang="en-US" sz="1600" dirty="0" smtClean="0">
                  <a:latin typeface="Times New Roman" panose="02020603050405020304" pitchFamily="18" charset="0"/>
                  <a:ea typeface="Times New Roman" panose="02020603050405020304" pitchFamily="18" charset="0"/>
                </a:rPr>
                <a:t> </a:t>
              </a:r>
              <a:r>
                <a:rPr lang="en-US" sz="1600" dirty="0" err="1" smtClean="0">
                  <a:latin typeface="Times New Roman" panose="02020603050405020304" pitchFamily="18" charset="0"/>
                  <a:ea typeface="Times New Roman" panose="02020603050405020304" pitchFamily="18" charset="0"/>
                </a:rPr>
                <a:t>thưởng</a:t>
              </a:r>
              <a:r>
                <a:rPr lang="en-US" sz="1600" dirty="0" smtClean="0">
                  <a:latin typeface="Times New Roman" panose="02020603050405020304" pitchFamily="18" charset="0"/>
                  <a:ea typeface="Times New Roman" panose="02020603050405020304" pitchFamily="18" charset="0"/>
                </a:rPr>
                <a:t> </a:t>
              </a:r>
              <a:r>
                <a:rPr lang="en-US" sz="1600" dirty="0" err="1" smtClean="0">
                  <a:latin typeface="Times New Roman" panose="02020603050405020304" pitchFamily="18" charset="0"/>
                  <a:ea typeface="Times New Roman" panose="02020603050405020304" pitchFamily="18" charset="0"/>
                </a:rPr>
                <a:t>thức</a:t>
              </a:r>
              <a:r>
                <a:rPr lang="en-US" sz="1600" dirty="0" smtClean="0">
                  <a:latin typeface="Times New Roman" panose="02020603050405020304" pitchFamily="18" charset="0"/>
                  <a:ea typeface="Times New Roman" panose="02020603050405020304" pitchFamily="18" charset="0"/>
                </a:rPr>
                <a:t> </a:t>
              </a:r>
              <a:r>
                <a:rPr lang="en-US" sz="1600" dirty="0" err="1" smtClean="0">
                  <a:latin typeface="Times New Roman" panose="02020603050405020304" pitchFamily="18" charset="0"/>
                  <a:ea typeface="Times New Roman" panose="02020603050405020304" pitchFamily="18" charset="0"/>
                </a:rPr>
                <a:t>những</a:t>
              </a:r>
              <a:r>
                <a:rPr lang="en-US" sz="1600" dirty="0" smtClean="0">
                  <a:latin typeface="Times New Roman" panose="02020603050405020304" pitchFamily="18" charset="0"/>
                  <a:ea typeface="Times New Roman" panose="02020603050405020304" pitchFamily="18" charset="0"/>
                </a:rPr>
                <a:t> </a:t>
              </a:r>
              <a:r>
                <a:rPr lang="en-US" sz="1600" dirty="0" err="1" smtClean="0">
                  <a:latin typeface="Times New Roman" panose="02020603050405020304" pitchFamily="18" charset="0"/>
                  <a:ea typeface="Times New Roman" panose="02020603050405020304" pitchFamily="18" charset="0"/>
                </a:rPr>
                <a:t>món</a:t>
              </a:r>
              <a:r>
                <a:rPr lang="en-US" sz="1600" dirty="0" smtClean="0">
                  <a:latin typeface="Times New Roman" panose="02020603050405020304" pitchFamily="18" charset="0"/>
                  <a:ea typeface="Times New Roman" panose="02020603050405020304" pitchFamily="18" charset="0"/>
                </a:rPr>
                <a:t> </a:t>
              </a:r>
              <a:r>
                <a:rPr lang="en-US" sz="1600" dirty="0" err="1" smtClean="0">
                  <a:latin typeface="Times New Roman" panose="02020603050405020304" pitchFamily="18" charset="0"/>
                  <a:ea typeface="Times New Roman" panose="02020603050405020304" pitchFamily="18" charset="0"/>
                </a:rPr>
                <a:t>ăn</a:t>
              </a:r>
              <a:r>
                <a:rPr lang="en-US" sz="1600" dirty="0" smtClean="0">
                  <a:latin typeface="Times New Roman" panose="02020603050405020304" pitchFamily="18" charset="0"/>
                  <a:ea typeface="Times New Roman" panose="02020603050405020304" pitchFamily="18" charset="0"/>
                </a:rPr>
                <a:t> </a:t>
              </a:r>
              <a:r>
                <a:rPr lang="en-US" sz="1600" dirty="0" err="1" smtClean="0">
                  <a:latin typeface="Times New Roman" panose="02020603050405020304" pitchFamily="18" charset="0"/>
                  <a:ea typeface="Times New Roman" panose="02020603050405020304" pitchFamily="18" charset="0"/>
                </a:rPr>
                <a:t>ngon</a:t>
              </a:r>
              <a:r>
                <a:rPr lang="en-US" sz="1600" dirty="0" smtClean="0">
                  <a:latin typeface="Times New Roman" panose="02020603050405020304" pitchFamily="18" charset="0"/>
                  <a:ea typeface="Times New Roman" panose="02020603050405020304" pitchFamily="18" charset="0"/>
                </a:rPr>
                <a:t> </a:t>
              </a:r>
              <a:r>
                <a:rPr lang="en-US" sz="1600" dirty="0" err="1" smtClean="0">
                  <a:latin typeface="Times New Roman" panose="02020603050405020304" pitchFamily="18" charset="0"/>
                  <a:ea typeface="Times New Roman" panose="02020603050405020304" pitchFamily="18" charset="0"/>
                </a:rPr>
                <a:t>tuyệt</a:t>
              </a:r>
              <a:r>
                <a:rPr lang="en-US" sz="1600" dirty="0" smtClean="0">
                  <a:latin typeface="Times New Roman" panose="02020603050405020304" pitchFamily="18" charset="0"/>
                  <a:ea typeface="Times New Roman" panose="02020603050405020304" pitchFamily="18" charset="0"/>
                </a:rPr>
                <a:t>. T</a:t>
              </a:r>
              <a:r>
                <a:rPr lang="vi-VN" sz="1600" dirty="0" smtClean="0">
                  <a:latin typeface="Times New Roman" panose="02020603050405020304" pitchFamily="18" charset="0"/>
                  <a:ea typeface="Times New Roman" panose="02020603050405020304" pitchFamily="18" charset="0"/>
                </a:rPr>
                <a:t>iệc </a:t>
              </a:r>
              <a:r>
                <a:rPr lang="vi-VN" sz="1600" dirty="0">
                  <a:latin typeface="Times New Roman" panose="02020603050405020304" pitchFamily="18" charset="0"/>
                  <a:ea typeface="Times New Roman" panose="02020603050405020304" pitchFamily="18" charset="0"/>
                </a:rPr>
                <a:t>Buffet đã trở thành một ấn tượng hết sức khó phai trong lòng các bé; để mỗi ngày tới trường của các bé sẽ trở thành một ngày thật </a:t>
              </a:r>
              <a:r>
                <a:rPr lang="vi-VN" sz="1600" dirty="0" smtClean="0">
                  <a:latin typeface="Times New Roman" panose="02020603050405020304" pitchFamily="18" charset="0"/>
                  <a:ea typeface="Times New Roman" panose="02020603050405020304" pitchFamily="18" charset="0"/>
                </a:rPr>
                <a:t>vui</a:t>
              </a:r>
              <a:r>
                <a:rPr lang="en-US" sz="1600" dirty="0">
                  <a:latin typeface="Times New Roman" panose="02020603050405020304" pitchFamily="18" charset="0"/>
                  <a:ea typeface="Times New Roman" panose="02020603050405020304" pitchFamily="18" charset="0"/>
                </a:rPr>
                <a:t>.</a:t>
              </a:r>
              <a:endParaRPr lang="en-US" sz="1600" dirty="0"/>
            </a:p>
          </p:txBody>
        </p:sp>
      </p:grpSp>
      <p:grpSp>
        <p:nvGrpSpPr>
          <p:cNvPr id="19" name="Group 18"/>
          <p:cNvGrpSpPr/>
          <p:nvPr/>
        </p:nvGrpSpPr>
        <p:grpSpPr>
          <a:xfrm>
            <a:off x="3657601" y="1214115"/>
            <a:ext cx="4286140" cy="5421047"/>
            <a:chOff x="3875931" y="871569"/>
            <a:chExt cx="4563990" cy="5762990"/>
          </a:xfrm>
        </p:grpSpPr>
        <p:sp>
          <p:nvSpPr>
            <p:cNvPr id="17" name="Rectangle: Rounded Corners 4">
              <a:extLst>
                <a:ext uri="{FF2B5EF4-FFF2-40B4-BE49-F238E27FC236}">
                  <a16:creationId xmlns="" xmlns:a16="http://schemas.microsoft.com/office/drawing/2014/main" id="{93719ADF-FB17-8EAD-C93A-BFC01EB17191}"/>
                </a:ext>
              </a:extLst>
            </p:cNvPr>
            <p:cNvSpPr/>
            <p:nvPr/>
          </p:nvSpPr>
          <p:spPr>
            <a:xfrm>
              <a:off x="4281912" y="871569"/>
              <a:ext cx="4158009" cy="5762990"/>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457200" algn="l" defTabSz="914400" rtl="0" eaLnBrk="1" fontAlgn="auto" latinLnBrk="0" hangingPunct="1">
                <a:lnSpc>
                  <a:spcPct val="100000"/>
                </a:lnSpc>
                <a:spcBef>
                  <a:spcPts val="0"/>
                </a:spcBef>
                <a:spcAft>
                  <a:spcPts val="0"/>
                </a:spcAft>
                <a:buClrTx/>
                <a:buSzTx/>
                <a:buFontTx/>
                <a:buNone/>
                <a:tabLst/>
                <a:defRPr/>
              </a:pPr>
              <a:endParaRPr kumimoji="0" lang="vi-VN" sz="1800" b="1" i="1" u="none" strike="noStrike" kern="1200" cap="none" spc="0" normalizeH="0" baseline="0" noProof="0" dirty="0" smtClean="0">
                <a:ln>
                  <a:noFill/>
                </a:ln>
                <a:solidFill>
                  <a:srgbClr val="000000"/>
                </a:solidFill>
                <a:effectLst/>
                <a:uLnTx/>
                <a:uFillTx/>
                <a:latin typeface="Times New Roman" panose="02020603050405020304" pitchFamily="18" charset="0"/>
                <a:ea typeface="Times New Roman" panose="02020603050405020304" pitchFamily="18" charset="0"/>
                <a:cs typeface="+mn-cs"/>
              </a:endParaRPr>
            </a:p>
            <a:p>
              <a:pPr marL="0" marR="0" lvl="0" indent="45720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endParaRPr>
            </a:p>
            <a:p>
              <a:pPr marL="0" marR="0" lvl="0" indent="45720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smtClean="0">
                <a:ln>
                  <a:noFill/>
                </a:ln>
                <a:solidFill>
                  <a:srgbClr val="000000"/>
                </a:solidFill>
                <a:effectLst/>
                <a:uLnTx/>
                <a:uFillTx/>
                <a:latin typeface="Times New Roman" panose="02020603050405020304" pitchFamily="18" charset="0"/>
                <a:ea typeface="Times New Roman" panose="02020603050405020304" pitchFamily="18" charset="0"/>
                <a:cs typeface="+mn-cs"/>
              </a:endParaRPr>
            </a:p>
            <a:p>
              <a:pPr marL="285750" marR="0" lvl="0" indent="-285750" algn="just" defTabSz="914400" rtl="0" eaLnBrk="1" fontAlgn="auto" latinLnBrk="0" hangingPunct="1">
                <a:lnSpc>
                  <a:spcPct val="100000"/>
                </a:lnSpc>
                <a:spcBef>
                  <a:spcPts val="600"/>
                </a:spcBef>
                <a:spcAft>
                  <a:spcPts val="600"/>
                </a:spcAft>
                <a:buClrTx/>
                <a:buSzTx/>
                <a:buFontTx/>
                <a:buChar char="-"/>
                <a:tabLst/>
                <a:defRPr/>
              </a:pPr>
              <a:endParaRPr kumimoji="0" lang="vi-VN" sz="16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endParaRPr>
            </a:p>
            <a:p>
              <a:pPr marL="285750" marR="0" lvl="0" indent="-285750" algn="just" defTabSz="914400" rtl="0" eaLnBrk="1" fontAlgn="auto" latinLnBrk="0" hangingPunct="1">
                <a:lnSpc>
                  <a:spcPct val="100000"/>
                </a:lnSpc>
                <a:spcBef>
                  <a:spcPts val="600"/>
                </a:spcBef>
                <a:spcAft>
                  <a:spcPts val="600"/>
                </a:spcAft>
                <a:buClrTx/>
                <a:buSzTx/>
                <a:buFontTx/>
                <a:buChar char="-"/>
                <a:tabLst/>
                <a:defRPr/>
              </a:pPr>
              <a:endParaRPr kumimoji="0" lang="vi-VN" sz="1600" b="0" i="0" u="none" strike="noStrike" kern="1200" cap="none" spc="0" normalizeH="0" baseline="0" noProof="0" dirty="0" smtClean="0">
                <a:ln>
                  <a:noFill/>
                </a:ln>
                <a:solidFill>
                  <a:srgbClr val="000000"/>
                </a:solidFill>
                <a:effectLst/>
                <a:uLnTx/>
                <a:uFillTx/>
                <a:latin typeface="Times New Roman" panose="02020603050405020304" pitchFamily="18" charset="0"/>
                <a:ea typeface="Times New Roman" panose="02020603050405020304" pitchFamily="18" charset="0"/>
                <a:cs typeface="+mn-cs"/>
              </a:endParaRPr>
            </a:p>
            <a:p>
              <a:pPr marL="285750" marR="0" lvl="0" indent="-285750" algn="just" defTabSz="914400" rtl="0" eaLnBrk="1" fontAlgn="auto" latinLnBrk="0" hangingPunct="1">
                <a:lnSpc>
                  <a:spcPct val="100000"/>
                </a:lnSpc>
                <a:spcBef>
                  <a:spcPts val="600"/>
                </a:spcBef>
                <a:spcAft>
                  <a:spcPts val="600"/>
                </a:spcAft>
                <a:buClrTx/>
                <a:buSzTx/>
                <a:buFontTx/>
                <a:buChar char="-"/>
                <a:tabLst/>
                <a:defRPr/>
              </a:pPr>
              <a:endParaRPr kumimoji="0" lang="vi-VN" sz="16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endParaRPr>
            </a:p>
            <a:p>
              <a:pPr marL="285750" marR="0" lvl="0" indent="-285750" algn="just" defTabSz="914400" rtl="0" eaLnBrk="1" fontAlgn="auto" latinLnBrk="0" hangingPunct="1">
                <a:lnSpc>
                  <a:spcPct val="100000"/>
                </a:lnSpc>
                <a:spcBef>
                  <a:spcPts val="600"/>
                </a:spcBef>
                <a:spcAft>
                  <a:spcPts val="600"/>
                </a:spcAft>
                <a:buClrTx/>
                <a:buSzTx/>
                <a:buFontTx/>
                <a:buChar char="-"/>
                <a:tabLst/>
                <a:defRPr/>
              </a:pPr>
              <a:endParaRPr kumimoji="0" lang="vi-VN" sz="1600" b="0" i="0" u="none" strike="noStrike" kern="1200" cap="none" spc="0" normalizeH="0" baseline="0" noProof="0" dirty="0" smtClean="0">
                <a:ln>
                  <a:noFill/>
                </a:ln>
                <a:solidFill>
                  <a:srgbClr val="000000"/>
                </a:solidFill>
                <a:effectLst/>
                <a:uLnTx/>
                <a:uFillTx/>
                <a:latin typeface="Times New Roman" panose="02020603050405020304" pitchFamily="18" charset="0"/>
                <a:ea typeface="Times New Roman" panose="02020603050405020304" pitchFamily="18" charset="0"/>
                <a:cs typeface="+mn-cs"/>
              </a:endParaRPr>
            </a:p>
            <a:p>
              <a:pPr marL="285750" marR="0" lvl="0" indent="-285750" algn="just" defTabSz="914400" rtl="0" eaLnBrk="1" fontAlgn="auto" latinLnBrk="0" hangingPunct="1">
                <a:lnSpc>
                  <a:spcPct val="100000"/>
                </a:lnSpc>
                <a:spcBef>
                  <a:spcPts val="600"/>
                </a:spcBef>
                <a:spcAft>
                  <a:spcPts val="600"/>
                </a:spcAft>
                <a:buClrTx/>
                <a:buSzTx/>
                <a:buFontTx/>
                <a:buChar char="-"/>
                <a:tabLst/>
                <a:defRPr/>
              </a:pPr>
              <a:endParaRPr kumimoji="0" lang="vi-VN" sz="16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endParaRPr>
            </a:p>
            <a:p>
              <a:pPr marL="285750" marR="0" lvl="0" indent="-285750" algn="just" defTabSz="914400" rtl="0" eaLnBrk="1" fontAlgn="auto" latinLnBrk="0" hangingPunct="1">
                <a:lnSpc>
                  <a:spcPct val="100000"/>
                </a:lnSpc>
                <a:spcBef>
                  <a:spcPts val="600"/>
                </a:spcBef>
                <a:spcAft>
                  <a:spcPts val="600"/>
                </a:spcAft>
                <a:buClrTx/>
                <a:buSzTx/>
                <a:buFontTx/>
                <a:buChar char="-"/>
                <a:tabLst/>
                <a:defRPr/>
              </a:pPr>
              <a:endParaRPr kumimoji="0" lang="vi-VN" sz="1600" b="0" i="0" u="none" strike="noStrike" kern="1200" cap="none" spc="0" normalizeH="0" baseline="0" noProof="0" dirty="0" smtClean="0">
                <a:ln>
                  <a:noFill/>
                </a:ln>
                <a:solidFill>
                  <a:srgbClr val="000000"/>
                </a:solidFill>
                <a:effectLst/>
                <a:uLnTx/>
                <a:uFillTx/>
                <a:latin typeface="Times New Roman" panose="02020603050405020304" pitchFamily="18" charset="0"/>
                <a:ea typeface="Times New Roman" panose="02020603050405020304" pitchFamily="18" charset="0"/>
                <a:cs typeface="+mn-cs"/>
              </a:endParaRPr>
            </a:p>
            <a:p>
              <a:pPr marL="285750" marR="0" lvl="0" indent="-285750" algn="just" defTabSz="914400" rtl="0" eaLnBrk="1" fontAlgn="auto" latinLnBrk="0" hangingPunct="1">
                <a:lnSpc>
                  <a:spcPct val="100000"/>
                </a:lnSpc>
                <a:spcBef>
                  <a:spcPts val="600"/>
                </a:spcBef>
                <a:spcAft>
                  <a:spcPts val="600"/>
                </a:spcAft>
                <a:buClrTx/>
                <a:buSzTx/>
                <a:buFontTx/>
                <a:buChar char="-"/>
                <a:tabLst/>
                <a:defRPr/>
              </a:pPr>
              <a:endParaRPr kumimoji="0" lang="vi-VN" sz="16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endParaRPr>
            </a:p>
            <a:p>
              <a:pPr marL="285750" marR="0" lvl="0" indent="-285750" algn="just" defTabSz="914400" rtl="0" eaLnBrk="1" fontAlgn="auto" latinLnBrk="0" hangingPunct="1">
                <a:lnSpc>
                  <a:spcPct val="100000"/>
                </a:lnSpc>
                <a:spcBef>
                  <a:spcPts val="600"/>
                </a:spcBef>
                <a:spcAft>
                  <a:spcPts val="600"/>
                </a:spcAft>
                <a:buClrTx/>
                <a:buSzTx/>
                <a:buFontTx/>
                <a:buChar char="-"/>
                <a:tabLst/>
                <a:defRPr/>
              </a:pPr>
              <a:endParaRPr kumimoji="0" lang="vi-VN" sz="1600" b="0" i="0" u="none" strike="noStrike" kern="1200" cap="none" spc="0" normalizeH="0" baseline="0" noProof="0" dirty="0" smtClean="0">
                <a:ln>
                  <a:noFill/>
                </a:ln>
                <a:solidFill>
                  <a:srgbClr val="000000"/>
                </a:solidFill>
                <a:effectLst/>
                <a:uLnTx/>
                <a:uFillTx/>
                <a:latin typeface="Times New Roman" panose="02020603050405020304" pitchFamily="18" charset="0"/>
                <a:ea typeface="Times New Roman" panose="02020603050405020304" pitchFamily="18" charset="0"/>
                <a:cs typeface="+mn-cs"/>
              </a:endParaRPr>
            </a:p>
            <a:p>
              <a:pPr marL="285750" marR="0" lvl="0" indent="-285750" algn="just" defTabSz="914400" rtl="0" eaLnBrk="1" fontAlgn="auto" latinLnBrk="0" hangingPunct="1">
                <a:lnSpc>
                  <a:spcPct val="100000"/>
                </a:lnSpc>
                <a:spcBef>
                  <a:spcPts val="600"/>
                </a:spcBef>
                <a:spcAft>
                  <a:spcPts val="600"/>
                </a:spcAft>
                <a:buClrTx/>
                <a:buSzTx/>
                <a:buFontTx/>
                <a:buChar char="-"/>
                <a:tabLst/>
                <a:defRPr/>
              </a:pPr>
              <a:endParaRPr kumimoji="0" lang="vi-VN" sz="16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endParaRPr>
            </a:p>
            <a:p>
              <a:pPr marL="285750" marR="0" lvl="0" indent="-285750" algn="just" defTabSz="914400" rtl="0" eaLnBrk="1" fontAlgn="auto" latinLnBrk="0" hangingPunct="1">
                <a:lnSpc>
                  <a:spcPct val="100000"/>
                </a:lnSpc>
                <a:spcBef>
                  <a:spcPts val="600"/>
                </a:spcBef>
                <a:spcAft>
                  <a:spcPts val="600"/>
                </a:spcAft>
                <a:buClrTx/>
                <a:buSzTx/>
                <a:buFontTx/>
                <a:buChar char="-"/>
                <a:tabLst/>
                <a:defRPr/>
              </a:pPr>
              <a:endParaRPr kumimoji="0" lang="en-US" sz="16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sp>
          <p:nvSpPr>
            <p:cNvPr id="5" name="Rectangle 4"/>
            <p:cNvSpPr/>
            <p:nvPr/>
          </p:nvSpPr>
          <p:spPr>
            <a:xfrm>
              <a:off x="3875931" y="953636"/>
              <a:ext cx="4543193" cy="883414"/>
            </a:xfrm>
            <a:prstGeom prst="rect">
              <a:avLst/>
            </a:prstGeom>
          </p:spPr>
          <p:txBody>
            <a:bodyPr wrap="square">
              <a:spAutoFit/>
            </a:bodyPr>
            <a:lstStyle/>
            <a:p>
              <a:pPr marL="457200" indent="457200">
                <a:spcBef>
                  <a:spcPts val="600"/>
                </a:spcBef>
                <a:spcAft>
                  <a:spcPts val="600"/>
                </a:spcAft>
              </a:pPr>
              <a:r>
                <a:rPr lang="vi-VN" sz="1600" dirty="0" smtClean="0">
                  <a:latin typeface="Times New Roman" panose="02020603050405020304" pitchFamily="18" charset="0"/>
                  <a:ea typeface="Times New Roman" panose="02020603050405020304" pitchFamily="18" charset="0"/>
                </a:rPr>
                <a:t>Bữa </a:t>
              </a:r>
              <a:r>
                <a:rPr lang="vi-VN" sz="1600" dirty="0">
                  <a:latin typeface="Times New Roman" panose="02020603050405020304" pitchFamily="18" charset="0"/>
                  <a:ea typeface="Times New Roman" panose="02020603050405020304" pitchFamily="18" charset="0"/>
                </a:rPr>
                <a:t>tiệc Buffe nhỏ như một món quà dành tặng tất cả các con, đặc biệt các con có sinh nhật tháng đó. </a:t>
              </a:r>
              <a:endParaRPr lang="en-US" sz="1600" dirty="0">
                <a:latin typeface="Times New Roman" panose="02020603050405020304" pitchFamily="18" charset="0"/>
                <a:ea typeface="Times New Roman" panose="02020603050405020304" pitchFamily="18" charset="0"/>
              </a:endParaRPr>
            </a:p>
          </p:txBody>
        </p:sp>
      </p:grpSp>
      <p:grpSp>
        <p:nvGrpSpPr>
          <p:cNvPr id="14" name="Group 13"/>
          <p:cNvGrpSpPr/>
          <p:nvPr/>
        </p:nvGrpSpPr>
        <p:grpSpPr>
          <a:xfrm>
            <a:off x="-351692" y="944117"/>
            <a:ext cx="4227623" cy="5700615"/>
            <a:chOff x="-368104" y="944117"/>
            <a:chExt cx="4522595" cy="5700615"/>
          </a:xfrm>
        </p:grpSpPr>
        <p:sp>
          <p:nvSpPr>
            <p:cNvPr id="20" name="Rectangle: Rounded Corners 4">
              <a:extLst>
                <a:ext uri="{FF2B5EF4-FFF2-40B4-BE49-F238E27FC236}">
                  <a16:creationId xmlns="" xmlns:a16="http://schemas.microsoft.com/office/drawing/2014/main" id="{93719ADF-FB17-8EAD-C93A-BFC01EB17191}"/>
                </a:ext>
              </a:extLst>
            </p:cNvPr>
            <p:cNvSpPr/>
            <p:nvPr/>
          </p:nvSpPr>
          <p:spPr>
            <a:xfrm>
              <a:off x="109474" y="1204546"/>
              <a:ext cx="4045017" cy="5440186"/>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457200" algn="l" defTabSz="914400" rtl="0" eaLnBrk="1" fontAlgn="auto" latinLnBrk="0" hangingPunct="1">
                <a:lnSpc>
                  <a:spcPct val="100000"/>
                </a:lnSpc>
                <a:spcBef>
                  <a:spcPts val="0"/>
                </a:spcBef>
                <a:spcAft>
                  <a:spcPts val="0"/>
                </a:spcAft>
                <a:buClrTx/>
                <a:buSzTx/>
                <a:buFontTx/>
                <a:buNone/>
                <a:tabLst/>
                <a:defRPr/>
              </a:pPr>
              <a:endParaRPr kumimoji="0" lang="vi-VN" sz="1800" b="1" i="1" u="none" strike="noStrike" kern="1200" cap="none" spc="0" normalizeH="0" baseline="0" noProof="0" dirty="0" smtClean="0">
                <a:ln>
                  <a:noFill/>
                </a:ln>
                <a:solidFill>
                  <a:srgbClr val="000000"/>
                </a:solidFill>
                <a:effectLst/>
                <a:uLnTx/>
                <a:uFillTx/>
                <a:latin typeface="Times New Roman" panose="02020603050405020304" pitchFamily="18" charset="0"/>
                <a:ea typeface="Times New Roman" panose="02020603050405020304" pitchFamily="18" charset="0"/>
                <a:cs typeface="+mn-cs"/>
              </a:endParaRPr>
            </a:p>
            <a:p>
              <a:pPr marL="0" marR="0" lvl="0" indent="45720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endParaRPr>
            </a:p>
            <a:p>
              <a:pPr marL="0" marR="0" lvl="0" indent="45720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smtClean="0">
                <a:ln>
                  <a:noFill/>
                </a:ln>
                <a:solidFill>
                  <a:srgbClr val="000000"/>
                </a:solidFill>
                <a:effectLst/>
                <a:uLnTx/>
                <a:uFillTx/>
                <a:latin typeface="Times New Roman" panose="02020603050405020304" pitchFamily="18" charset="0"/>
                <a:ea typeface="Times New Roman" panose="02020603050405020304" pitchFamily="18" charset="0"/>
                <a:cs typeface="+mn-cs"/>
              </a:endParaRPr>
            </a:p>
            <a:p>
              <a:pPr marL="285750" marR="0" lvl="0" indent="-285750" algn="just" defTabSz="914400" rtl="0" eaLnBrk="1" fontAlgn="auto" latinLnBrk="0" hangingPunct="1">
                <a:lnSpc>
                  <a:spcPct val="100000"/>
                </a:lnSpc>
                <a:spcBef>
                  <a:spcPts val="600"/>
                </a:spcBef>
                <a:spcAft>
                  <a:spcPts val="600"/>
                </a:spcAft>
                <a:buClrTx/>
                <a:buSzTx/>
                <a:buFontTx/>
                <a:buChar char="-"/>
                <a:tabLst/>
                <a:defRPr/>
              </a:pPr>
              <a:endParaRPr kumimoji="0" lang="vi-VN" sz="16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endParaRPr>
            </a:p>
            <a:p>
              <a:pPr marL="285750" marR="0" lvl="0" indent="-285750" algn="just" defTabSz="914400" rtl="0" eaLnBrk="1" fontAlgn="auto" latinLnBrk="0" hangingPunct="1">
                <a:lnSpc>
                  <a:spcPct val="100000"/>
                </a:lnSpc>
                <a:spcBef>
                  <a:spcPts val="600"/>
                </a:spcBef>
                <a:spcAft>
                  <a:spcPts val="600"/>
                </a:spcAft>
                <a:buClrTx/>
                <a:buSzTx/>
                <a:buFontTx/>
                <a:buChar char="-"/>
                <a:tabLst/>
                <a:defRPr/>
              </a:pPr>
              <a:endParaRPr kumimoji="0" lang="vi-VN" sz="1600" b="0" i="0" u="none" strike="noStrike" kern="1200" cap="none" spc="0" normalizeH="0" baseline="0" noProof="0" dirty="0" smtClean="0">
                <a:ln>
                  <a:noFill/>
                </a:ln>
                <a:solidFill>
                  <a:srgbClr val="000000"/>
                </a:solidFill>
                <a:effectLst/>
                <a:uLnTx/>
                <a:uFillTx/>
                <a:latin typeface="Times New Roman" panose="02020603050405020304" pitchFamily="18" charset="0"/>
                <a:ea typeface="Times New Roman" panose="02020603050405020304" pitchFamily="18" charset="0"/>
                <a:cs typeface="+mn-cs"/>
              </a:endParaRPr>
            </a:p>
            <a:p>
              <a:pPr marL="285750" marR="0" lvl="0" indent="-285750" algn="just" defTabSz="914400" rtl="0" eaLnBrk="1" fontAlgn="auto" latinLnBrk="0" hangingPunct="1">
                <a:lnSpc>
                  <a:spcPct val="100000"/>
                </a:lnSpc>
                <a:spcBef>
                  <a:spcPts val="600"/>
                </a:spcBef>
                <a:spcAft>
                  <a:spcPts val="600"/>
                </a:spcAft>
                <a:buClrTx/>
                <a:buSzTx/>
                <a:buFontTx/>
                <a:buChar char="-"/>
                <a:tabLst/>
                <a:defRPr/>
              </a:pPr>
              <a:endParaRPr kumimoji="0" lang="vi-VN" sz="16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endParaRPr>
            </a:p>
            <a:p>
              <a:pPr marL="285750" marR="0" lvl="0" indent="-285750" algn="just" defTabSz="914400" rtl="0" eaLnBrk="1" fontAlgn="auto" latinLnBrk="0" hangingPunct="1">
                <a:lnSpc>
                  <a:spcPct val="100000"/>
                </a:lnSpc>
                <a:spcBef>
                  <a:spcPts val="600"/>
                </a:spcBef>
                <a:spcAft>
                  <a:spcPts val="600"/>
                </a:spcAft>
                <a:buClrTx/>
                <a:buSzTx/>
                <a:buFontTx/>
                <a:buChar char="-"/>
                <a:tabLst/>
                <a:defRPr/>
              </a:pPr>
              <a:endParaRPr kumimoji="0" lang="vi-VN" sz="1600" b="0" i="0" u="none" strike="noStrike" kern="1200" cap="none" spc="0" normalizeH="0" baseline="0" noProof="0" dirty="0" smtClean="0">
                <a:ln>
                  <a:noFill/>
                </a:ln>
                <a:solidFill>
                  <a:srgbClr val="000000"/>
                </a:solidFill>
                <a:effectLst/>
                <a:uLnTx/>
                <a:uFillTx/>
                <a:latin typeface="Times New Roman" panose="02020603050405020304" pitchFamily="18" charset="0"/>
                <a:ea typeface="Times New Roman" panose="02020603050405020304" pitchFamily="18" charset="0"/>
                <a:cs typeface="+mn-cs"/>
              </a:endParaRPr>
            </a:p>
            <a:p>
              <a:pPr marL="285750" marR="0" lvl="0" indent="-285750" algn="just" defTabSz="914400" rtl="0" eaLnBrk="1" fontAlgn="auto" latinLnBrk="0" hangingPunct="1">
                <a:lnSpc>
                  <a:spcPct val="100000"/>
                </a:lnSpc>
                <a:spcBef>
                  <a:spcPts val="600"/>
                </a:spcBef>
                <a:spcAft>
                  <a:spcPts val="600"/>
                </a:spcAft>
                <a:buClrTx/>
                <a:buSzTx/>
                <a:buFontTx/>
                <a:buChar char="-"/>
                <a:tabLst/>
                <a:defRPr/>
              </a:pPr>
              <a:endParaRPr kumimoji="0" lang="vi-VN" sz="16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endParaRPr>
            </a:p>
            <a:p>
              <a:pPr marL="285750" marR="0" lvl="0" indent="-285750" algn="just" defTabSz="914400" rtl="0" eaLnBrk="1" fontAlgn="auto" latinLnBrk="0" hangingPunct="1">
                <a:lnSpc>
                  <a:spcPct val="100000"/>
                </a:lnSpc>
                <a:spcBef>
                  <a:spcPts val="600"/>
                </a:spcBef>
                <a:spcAft>
                  <a:spcPts val="600"/>
                </a:spcAft>
                <a:buClrTx/>
                <a:buSzTx/>
                <a:buFontTx/>
                <a:buChar char="-"/>
                <a:tabLst/>
                <a:defRPr/>
              </a:pPr>
              <a:endParaRPr kumimoji="0" lang="vi-VN" sz="1600" b="0" i="0" u="none" strike="noStrike" kern="1200" cap="none" spc="0" normalizeH="0" baseline="0" noProof="0" dirty="0" smtClean="0">
                <a:ln>
                  <a:noFill/>
                </a:ln>
                <a:solidFill>
                  <a:srgbClr val="000000"/>
                </a:solidFill>
                <a:effectLst/>
                <a:uLnTx/>
                <a:uFillTx/>
                <a:latin typeface="Times New Roman" panose="02020603050405020304" pitchFamily="18" charset="0"/>
                <a:ea typeface="Times New Roman" panose="02020603050405020304" pitchFamily="18" charset="0"/>
                <a:cs typeface="+mn-cs"/>
              </a:endParaRPr>
            </a:p>
            <a:p>
              <a:pPr marL="285750" marR="0" lvl="0" indent="-285750" algn="just" defTabSz="914400" rtl="0" eaLnBrk="1" fontAlgn="auto" latinLnBrk="0" hangingPunct="1">
                <a:lnSpc>
                  <a:spcPct val="100000"/>
                </a:lnSpc>
                <a:spcBef>
                  <a:spcPts val="600"/>
                </a:spcBef>
                <a:spcAft>
                  <a:spcPts val="600"/>
                </a:spcAft>
                <a:buClrTx/>
                <a:buSzTx/>
                <a:buFontTx/>
                <a:buChar char="-"/>
                <a:tabLst/>
                <a:defRPr/>
              </a:pPr>
              <a:endParaRPr kumimoji="0" lang="vi-VN" sz="16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endParaRPr>
            </a:p>
            <a:p>
              <a:pPr marL="285750" marR="0" lvl="0" indent="-285750" algn="just" defTabSz="914400" rtl="0" eaLnBrk="1" fontAlgn="auto" latinLnBrk="0" hangingPunct="1">
                <a:lnSpc>
                  <a:spcPct val="100000"/>
                </a:lnSpc>
                <a:spcBef>
                  <a:spcPts val="600"/>
                </a:spcBef>
                <a:spcAft>
                  <a:spcPts val="600"/>
                </a:spcAft>
                <a:buClrTx/>
                <a:buSzTx/>
                <a:buFontTx/>
                <a:buChar char="-"/>
                <a:tabLst/>
                <a:defRPr/>
              </a:pPr>
              <a:endParaRPr kumimoji="0" lang="vi-VN" sz="1600" b="0" i="0" u="none" strike="noStrike" kern="1200" cap="none" spc="0" normalizeH="0" baseline="0" noProof="0" dirty="0" smtClean="0">
                <a:ln>
                  <a:noFill/>
                </a:ln>
                <a:solidFill>
                  <a:srgbClr val="000000"/>
                </a:solidFill>
                <a:effectLst/>
                <a:uLnTx/>
                <a:uFillTx/>
                <a:latin typeface="Times New Roman" panose="02020603050405020304" pitchFamily="18" charset="0"/>
                <a:ea typeface="Times New Roman" panose="02020603050405020304" pitchFamily="18" charset="0"/>
                <a:cs typeface="+mn-cs"/>
              </a:endParaRPr>
            </a:p>
            <a:p>
              <a:pPr marL="285750" marR="0" lvl="0" indent="-285750" algn="just" defTabSz="914400" rtl="0" eaLnBrk="1" fontAlgn="auto" latinLnBrk="0" hangingPunct="1">
                <a:lnSpc>
                  <a:spcPct val="100000"/>
                </a:lnSpc>
                <a:spcBef>
                  <a:spcPts val="600"/>
                </a:spcBef>
                <a:spcAft>
                  <a:spcPts val="600"/>
                </a:spcAft>
                <a:buClrTx/>
                <a:buSzTx/>
                <a:buFontTx/>
                <a:buChar char="-"/>
                <a:tabLst/>
                <a:defRPr/>
              </a:pPr>
              <a:endParaRPr kumimoji="0" lang="vi-VN" sz="16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endParaRPr>
            </a:p>
            <a:p>
              <a:pPr marL="285750" marR="0" lvl="0" indent="-285750" algn="just" defTabSz="914400" rtl="0" eaLnBrk="1" fontAlgn="auto" latinLnBrk="0" hangingPunct="1">
                <a:lnSpc>
                  <a:spcPct val="100000"/>
                </a:lnSpc>
                <a:spcBef>
                  <a:spcPts val="600"/>
                </a:spcBef>
                <a:spcAft>
                  <a:spcPts val="600"/>
                </a:spcAft>
                <a:buClrTx/>
                <a:buSzTx/>
                <a:buFontTx/>
                <a:buChar char="-"/>
                <a:tabLst/>
                <a:defRPr/>
              </a:pPr>
              <a:endParaRPr kumimoji="0" lang="en-US" sz="16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sp>
          <p:nvSpPr>
            <p:cNvPr id="4" name="Rectangle 3"/>
            <p:cNvSpPr/>
            <p:nvPr/>
          </p:nvSpPr>
          <p:spPr>
            <a:xfrm>
              <a:off x="-368104" y="944117"/>
              <a:ext cx="4452256" cy="3570208"/>
            </a:xfrm>
            <a:prstGeom prst="rect">
              <a:avLst/>
            </a:prstGeom>
          </p:spPr>
          <p:txBody>
            <a:bodyPr wrap="square">
              <a:spAutoFit/>
            </a:bodyPr>
            <a:lstStyle/>
            <a:p>
              <a:pPr marL="457200" indent="457200" algn="just">
                <a:spcBef>
                  <a:spcPts val="600"/>
                </a:spcBef>
                <a:spcAft>
                  <a:spcPts val="600"/>
                </a:spcAft>
              </a:pPr>
              <a:endParaRPr lang="en-US" sz="1600" dirty="0">
                <a:latin typeface="Times New Roman" panose="02020603050405020304" pitchFamily="18" charset="0"/>
                <a:ea typeface="Times New Roman" panose="02020603050405020304" pitchFamily="18" charset="0"/>
              </a:endParaRPr>
            </a:p>
            <a:p>
              <a:pPr marL="457200" indent="457200" algn="just">
                <a:spcBef>
                  <a:spcPts val="600"/>
                </a:spcBef>
                <a:spcAft>
                  <a:spcPts val="600"/>
                </a:spcAft>
              </a:pPr>
              <a:r>
                <a:rPr lang="vi-VN" sz="1600" dirty="0" smtClean="0">
                  <a:latin typeface="Times New Roman" panose="02020603050405020304" pitchFamily="18" charset="0"/>
                  <a:ea typeface="Times New Roman" panose="02020603050405020304" pitchFamily="18" charset="0"/>
                </a:rPr>
                <a:t>Trước </a:t>
              </a:r>
              <a:r>
                <a:rPr lang="vi-VN" sz="1600" dirty="0">
                  <a:latin typeface="Times New Roman" panose="02020603050405020304" pitchFamily="18" charset="0"/>
                  <a:ea typeface="Times New Roman" panose="02020603050405020304" pitchFamily="18" charset="0"/>
                </a:rPr>
                <a:t>mỗi bữa tiệc Buffet, nhà trường phối hợp với các cô cấp dưỡng lên danh sách và lựa chọn món ăn kĩ càng với sự chuẩn bị, lên kế hoạch vô cùng chi tiết. Các món ăn phải đảm bảo độ mới lạ, khác với những món bé thường ăn mỗi ngày tại trường, tuy nhiên phải đảm bảo đạt tiêu chuẩn về dinh dưỡng, vệ sinh và phải hợp khẩu vị của trẻ. Các bé tỏ ra vô cùng thích thú với những món ăn hấp dẫn, bắt mắt và ngon </a:t>
              </a:r>
              <a:r>
                <a:rPr lang="vi-VN" sz="1600" dirty="0" smtClean="0">
                  <a:latin typeface="Times New Roman" panose="02020603050405020304" pitchFamily="18" charset="0"/>
                  <a:ea typeface="Times New Roman" panose="02020603050405020304" pitchFamily="18" charset="0"/>
                </a:rPr>
                <a:t>miệng</a:t>
              </a:r>
              <a:endParaRPr lang="vi-VN" sz="1600" dirty="0">
                <a:latin typeface="Times New Roman" panose="02020603050405020304" pitchFamily="18" charset="0"/>
                <a:ea typeface="Times New Roman" panose="02020603050405020304" pitchFamily="18" charset="0"/>
              </a:endParaRPr>
            </a:p>
            <a:p>
              <a:pPr marL="457200" indent="457200" algn="just">
                <a:spcBef>
                  <a:spcPts val="600"/>
                </a:spcBef>
                <a:spcAft>
                  <a:spcPts val="600"/>
                </a:spcAft>
              </a:pPr>
              <a:endParaRPr lang="en-US" sz="1400" dirty="0">
                <a:effectLst/>
                <a:latin typeface="Times New Roman" panose="02020603050405020304" pitchFamily="18" charset="0"/>
                <a:ea typeface="Times New Roman" panose="02020603050405020304" pitchFamily="18" charset="0"/>
              </a:endParaRPr>
            </a:p>
          </p:txBody>
        </p:sp>
      </p:grpSp>
      <p:sp>
        <p:nvSpPr>
          <p:cNvPr id="16" name="Rounded Rectangle 15"/>
          <p:cNvSpPr/>
          <p:nvPr/>
        </p:nvSpPr>
        <p:spPr>
          <a:xfrm>
            <a:off x="1588721" y="77529"/>
            <a:ext cx="9024256" cy="1033487"/>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i="1" dirty="0">
                <a:solidFill>
                  <a:srgbClr val="C00000"/>
                </a:solidFill>
                <a:latin typeface="Times New Roman" panose="02020603050405020304" pitchFamily="18" charset="0"/>
                <a:cs typeface="Times New Roman" panose="02020603050405020304" pitchFamily="18" charset="0"/>
              </a:rPr>
              <a:t>4. </a:t>
            </a:r>
            <a:r>
              <a:rPr lang="en-US" sz="2400" b="1" i="1" dirty="0" err="1">
                <a:solidFill>
                  <a:srgbClr val="C00000"/>
                </a:solidFill>
                <a:latin typeface="Times New Roman" panose="02020603050405020304" pitchFamily="18" charset="0"/>
                <a:cs typeface="Times New Roman" panose="02020603050405020304" pitchFamily="18" charset="0"/>
              </a:rPr>
              <a:t>Biện</a:t>
            </a:r>
            <a:r>
              <a:rPr lang="en-US" sz="2400" b="1" i="1" dirty="0">
                <a:solidFill>
                  <a:srgbClr val="C00000"/>
                </a:solidFill>
                <a:latin typeface="Times New Roman" panose="02020603050405020304" pitchFamily="18" charset="0"/>
                <a:cs typeface="Times New Roman" panose="02020603050405020304" pitchFamily="18" charset="0"/>
              </a:rPr>
              <a:t> </a:t>
            </a:r>
            <a:r>
              <a:rPr lang="en-US" sz="2400" b="1" i="1" dirty="0" err="1">
                <a:solidFill>
                  <a:srgbClr val="C00000"/>
                </a:solidFill>
                <a:latin typeface="Times New Roman" panose="02020603050405020304" pitchFamily="18" charset="0"/>
                <a:cs typeface="Times New Roman" panose="02020603050405020304" pitchFamily="18" charset="0"/>
              </a:rPr>
              <a:t>pháp</a:t>
            </a:r>
            <a:r>
              <a:rPr lang="en-US" sz="2400" b="1" i="1" dirty="0">
                <a:solidFill>
                  <a:srgbClr val="C00000"/>
                </a:solidFill>
                <a:latin typeface="Times New Roman" panose="02020603050405020304" pitchFamily="18" charset="0"/>
                <a:cs typeface="Times New Roman" panose="02020603050405020304" pitchFamily="18" charset="0"/>
              </a:rPr>
              <a:t> 4. </a:t>
            </a:r>
            <a:r>
              <a:rPr lang="en-US" sz="2400" b="1" i="1" dirty="0" err="1">
                <a:solidFill>
                  <a:srgbClr val="C00000"/>
                </a:solidFill>
                <a:latin typeface="Times New Roman" panose="02020603050405020304" pitchFamily="18" charset="0"/>
                <a:cs typeface="Times New Roman" panose="02020603050405020304" pitchFamily="18" charset="0"/>
              </a:rPr>
              <a:t>Phối</a:t>
            </a:r>
            <a:r>
              <a:rPr lang="en-US" sz="2400" b="1" i="1" dirty="0">
                <a:solidFill>
                  <a:srgbClr val="C00000"/>
                </a:solidFill>
                <a:latin typeface="Times New Roman" panose="02020603050405020304" pitchFamily="18" charset="0"/>
                <a:cs typeface="Times New Roman" panose="02020603050405020304" pitchFamily="18" charset="0"/>
              </a:rPr>
              <a:t> </a:t>
            </a:r>
            <a:r>
              <a:rPr lang="en-US" sz="2400" b="1" i="1" dirty="0" err="1">
                <a:solidFill>
                  <a:srgbClr val="C00000"/>
                </a:solidFill>
                <a:latin typeface="Times New Roman" panose="02020603050405020304" pitchFamily="18" charset="0"/>
                <a:cs typeface="Times New Roman" panose="02020603050405020304" pitchFamily="18" charset="0"/>
              </a:rPr>
              <a:t>hợp</a:t>
            </a:r>
            <a:r>
              <a:rPr lang="en-US" sz="2400" b="1" i="1" dirty="0">
                <a:solidFill>
                  <a:srgbClr val="C00000"/>
                </a:solidFill>
                <a:latin typeface="Times New Roman" panose="02020603050405020304" pitchFamily="18" charset="0"/>
                <a:cs typeface="Times New Roman" panose="02020603050405020304" pitchFamily="18" charset="0"/>
              </a:rPr>
              <a:t> </a:t>
            </a:r>
            <a:r>
              <a:rPr lang="en-US" sz="2400" b="1" i="1" dirty="0" err="1">
                <a:solidFill>
                  <a:srgbClr val="C00000"/>
                </a:solidFill>
                <a:latin typeface="Times New Roman" panose="02020603050405020304" pitchFamily="18" charset="0"/>
                <a:cs typeface="Times New Roman" panose="02020603050405020304" pitchFamily="18" charset="0"/>
              </a:rPr>
              <a:t>cùng</a:t>
            </a:r>
            <a:r>
              <a:rPr lang="en-US" sz="2400" b="1" i="1" dirty="0">
                <a:solidFill>
                  <a:srgbClr val="C00000"/>
                </a:solidFill>
                <a:latin typeface="Times New Roman" panose="02020603050405020304" pitchFamily="18" charset="0"/>
                <a:cs typeface="Times New Roman" panose="02020603050405020304" pitchFamily="18" charset="0"/>
              </a:rPr>
              <a:t> </a:t>
            </a:r>
            <a:r>
              <a:rPr lang="en-US" sz="2400" b="1" i="1" dirty="0" err="1">
                <a:solidFill>
                  <a:srgbClr val="C00000"/>
                </a:solidFill>
                <a:latin typeface="Times New Roman" panose="02020603050405020304" pitchFamily="18" charset="0"/>
                <a:cs typeface="Times New Roman" panose="02020603050405020304" pitchFamily="18" charset="0"/>
              </a:rPr>
              <a:t>nhà</a:t>
            </a:r>
            <a:r>
              <a:rPr lang="en-US" sz="2400" b="1" i="1" dirty="0">
                <a:solidFill>
                  <a:srgbClr val="C00000"/>
                </a:solidFill>
                <a:latin typeface="Times New Roman" panose="02020603050405020304" pitchFamily="18" charset="0"/>
                <a:cs typeface="Times New Roman" panose="02020603050405020304" pitchFamily="18" charset="0"/>
              </a:rPr>
              <a:t> </a:t>
            </a:r>
            <a:r>
              <a:rPr lang="en-US" sz="2400" b="1" i="1" dirty="0" err="1">
                <a:solidFill>
                  <a:srgbClr val="C00000"/>
                </a:solidFill>
                <a:latin typeface="Times New Roman" panose="02020603050405020304" pitchFamily="18" charset="0"/>
                <a:cs typeface="Times New Roman" panose="02020603050405020304" pitchFamily="18" charset="0"/>
              </a:rPr>
              <a:t>trường</a:t>
            </a:r>
            <a:r>
              <a:rPr lang="en-US" sz="2400" b="1" i="1" dirty="0">
                <a:solidFill>
                  <a:srgbClr val="C00000"/>
                </a:solidFill>
                <a:latin typeface="Times New Roman" panose="02020603050405020304" pitchFamily="18" charset="0"/>
                <a:cs typeface="Times New Roman" panose="02020603050405020304" pitchFamily="18" charset="0"/>
              </a:rPr>
              <a:t> </a:t>
            </a:r>
            <a:r>
              <a:rPr lang="en-US" sz="2400" b="1" i="1" dirty="0" err="1">
                <a:solidFill>
                  <a:srgbClr val="C00000"/>
                </a:solidFill>
                <a:latin typeface="Times New Roman" panose="02020603050405020304" pitchFamily="18" charset="0"/>
                <a:cs typeface="Times New Roman" panose="02020603050405020304" pitchFamily="18" charset="0"/>
              </a:rPr>
              <a:t>tổ</a:t>
            </a:r>
            <a:r>
              <a:rPr lang="en-US" sz="2400" b="1" i="1" dirty="0">
                <a:solidFill>
                  <a:srgbClr val="C00000"/>
                </a:solidFill>
                <a:latin typeface="Times New Roman" panose="02020603050405020304" pitchFamily="18" charset="0"/>
                <a:cs typeface="Times New Roman" panose="02020603050405020304" pitchFamily="18" charset="0"/>
              </a:rPr>
              <a:t> </a:t>
            </a:r>
            <a:r>
              <a:rPr lang="en-US" sz="2400" b="1" i="1" dirty="0" err="1">
                <a:solidFill>
                  <a:srgbClr val="C00000"/>
                </a:solidFill>
                <a:latin typeface="Times New Roman" panose="02020603050405020304" pitchFamily="18" charset="0"/>
                <a:cs typeface="Times New Roman" panose="02020603050405020304" pitchFamily="18" charset="0"/>
              </a:rPr>
              <a:t>chức</a:t>
            </a:r>
            <a:r>
              <a:rPr lang="en-US" sz="2400" b="1" i="1" dirty="0">
                <a:solidFill>
                  <a:srgbClr val="C00000"/>
                </a:solidFill>
                <a:latin typeface="Times New Roman" panose="02020603050405020304" pitchFamily="18" charset="0"/>
                <a:cs typeface="Times New Roman" panose="02020603050405020304" pitchFamily="18" charset="0"/>
              </a:rPr>
              <a:t> </a:t>
            </a:r>
            <a:r>
              <a:rPr lang="en-US" sz="2400" b="1" i="1" dirty="0" err="1">
                <a:solidFill>
                  <a:srgbClr val="C00000"/>
                </a:solidFill>
                <a:latin typeface="Times New Roman" panose="02020603050405020304" pitchFamily="18" charset="0"/>
                <a:cs typeface="Times New Roman" panose="02020603050405020304" pitchFamily="18" charset="0"/>
              </a:rPr>
              <a:t>tiệc</a:t>
            </a:r>
            <a:r>
              <a:rPr lang="en-US" sz="2400" b="1" i="1" dirty="0">
                <a:solidFill>
                  <a:srgbClr val="C00000"/>
                </a:solidFill>
                <a:latin typeface="Times New Roman" panose="02020603050405020304" pitchFamily="18" charset="0"/>
                <a:cs typeface="Times New Roman" panose="02020603050405020304" pitchFamily="18" charset="0"/>
              </a:rPr>
              <a:t> buffet </a:t>
            </a:r>
            <a:r>
              <a:rPr lang="en-US" sz="2400" b="1" i="1" dirty="0" err="1">
                <a:solidFill>
                  <a:srgbClr val="C00000"/>
                </a:solidFill>
                <a:latin typeface="Times New Roman" panose="02020603050405020304" pitchFamily="18" charset="0"/>
                <a:cs typeface="Times New Roman" panose="02020603050405020304" pitchFamily="18" charset="0"/>
              </a:rPr>
              <a:t>sinh</a:t>
            </a:r>
            <a:r>
              <a:rPr lang="en-US" sz="2400" b="1" i="1" dirty="0">
                <a:solidFill>
                  <a:srgbClr val="C00000"/>
                </a:solidFill>
                <a:latin typeface="Times New Roman" panose="02020603050405020304" pitchFamily="18" charset="0"/>
                <a:cs typeface="Times New Roman" panose="02020603050405020304" pitchFamily="18" charset="0"/>
              </a:rPr>
              <a:t> </a:t>
            </a:r>
            <a:r>
              <a:rPr lang="en-US" sz="2400" b="1" i="1" dirty="0" err="1">
                <a:solidFill>
                  <a:srgbClr val="C00000"/>
                </a:solidFill>
                <a:latin typeface="Times New Roman" panose="02020603050405020304" pitchFamily="18" charset="0"/>
                <a:cs typeface="Times New Roman" panose="02020603050405020304" pitchFamily="18" charset="0"/>
              </a:rPr>
              <a:t>nhật</a:t>
            </a:r>
            <a:r>
              <a:rPr lang="en-US" sz="2400" b="1" i="1" dirty="0">
                <a:solidFill>
                  <a:srgbClr val="C00000"/>
                </a:solidFill>
                <a:latin typeface="Times New Roman" panose="02020603050405020304" pitchFamily="18" charset="0"/>
                <a:cs typeface="Times New Roman" panose="02020603050405020304" pitchFamily="18" charset="0"/>
              </a:rPr>
              <a:t> </a:t>
            </a:r>
            <a:r>
              <a:rPr lang="en-US" sz="2400" b="1" i="1" dirty="0" err="1">
                <a:solidFill>
                  <a:srgbClr val="C00000"/>
                </a:solidFill>
                <a:latin typeface="Times New Roman" panose="02020603050405020304" pitchFamily="18" charset="0"/>
                <a:cs typeface="Times New Roman" panose="02020603050405020304" pitchFamily="18" charset="0"/>
              </a:rPr>
              <a:t>tháng</a:t>
            </a:r>
            <a:r>
              <a:rPr lang="en-US" sz="2400" b="1" i="1" dirty="0">
                <a:solidFill>
                  <a:srgbClr val="C00000"/>
                </a:solidFill>
                <a:latin typeface="Times New Roman" panose="02020603050405020304" pitchFamily="18" charset="0"/>
                <a:cs typeface="Times New Roman" panose="02020603050405020304" pitchFamily="18" charset="0"/>
              </a:rPr>
              <a:t> </a:t>
            </a:r>
            <a:r>
              <a:rPr lang="en-US" sz="2400" b="1" i="1" dirty="0" err="1">
                <a:solidFill>
                  <a:srgbClr val="C00000"/>
                </a:solidFill>
                <a:latin typeface="Times New Roman" panose="02020603050405020304" pitchFamily="18" charset="0"/>
                <a:cs typeface="Times New Roman" panose="02020603050405020304" pitchFamily="18" charset="0"/>
              </a:rPr>
              <a:t>cho</a:t>
            </a:r>
            <a:r>
              <a:rPr lang="en-US" sz="2400" b="1" i="1" dirty="0">
                <a:solidFill>
                  <a:srgbClr val="C00000"/>
                </a:solidFill>
                <a:latin typeface="Times New Roman" panose="02020603050405020304" pitchFamily="18" charset="0"/>
                <a:cs typeface="Times New Roman" panose="02020603050405020304" pitchFamily="18" charset="0"/>
              </a:rPr>
              <a:t> </a:t>
            </a:r>
            <a:r>
              <a:rPr lang="en-US" sz="2400" b="1" i="1" dirty="0" err="1">
                <a:solidFill>
                  <a:srgbClr val="C00000"/>
                </a:solidFill>
                <a:latin typeface="Times New Roman" panose="02020603050405020304" pitchFamily="18" charset="0"/>
                <a:cs typeface="Times New Roman" panose="02020603050405020304" pitchFamily="18" charset="0"/>
              </a:rPr>
              <a:t>trẻ</a:t>
            </a:r>
            <a:endParaRPr lang="vi-VN" sz="2400" b="1" i="1" dirty="0">
              <a:solidFill>
                <a:schemeClr val="accent6">
                  <a:lumMod val="50000"/>
                </a:schemeClr>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850" y="4162689"/>
            <a:ext cx="3333751" cy="2339125"/>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48373" y="2170650"/>
            <a:ext cx="3285859" cy="2087025"/>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48373" y="4371975"/>
            <a:ext cx="3285859" cy="2129839"/>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03772" y="4154832"/>
            <a:ext cx="3611440" cy="2238110"/>
          </a:xfrm>
          <a:prstGeom prst="rect">
            <a:avLst/>
          </a:prstGeom>
        </p:spPr>
      </p:pic>
    </p:spTree>
    <p:extLst>
      <p:ext uri="{BB962C8B-B14F-4D97-AF65-F5344CB8AC3E}">
        <p14:creationId xmlns:p14="http://schemas.microsoft.com/office/powerpoint/2010/main" val="74461108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1000"/>
                                        <p:tgtEl>
                                          <p:spTgt spid="8"/>
                                        </p:tgtEl>
                                      </p:cBhvr>
                                    </p:animEffect>
                                    <p:anim calcmode="lin" valueType="num">
                                      <p:cBhvr>
                                        <p:cTn id="32" dur="1000" fill="hold"/>
                                        <p:tgtEl>
                                          <p:spTgt spid="8"/>
                                        </p:tgtEl>
                                        <p:attrNameLst>
                                          <p:attrName>ppt_x</p:attrName>
                                        </p:attrNameLst>
                                      </p:cBhvr>
                                      <p:tavLst>
                                        <p:tav tm="0">
                                          <p:val>
                                            <p:strVal val="#ppt_x"/>
                                          </p:val>
                                        </p:tav>
                                        <p:tav tm="100000">
                                          <p:val>
                                            <p:strVal val="#ppt_x"/>
                                          </p:val>
                                        </p:tav>
                                      </p:tavLst>
                                    </p:anim>
                                    <p:anim calcmode="lin" valueType="num">
                                      <p:cBhvr>
                                        <p:cTn id="33" dur="1000" fill="hold"/>
                                        <p:tgtEl>
                                          <p:spTgt spid="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1000"/>
                                        <p:tgtEl>
                                          <p:spTgt spid="10"/>
                                        </p:tgtEl>
                                      </p:cBhvr>
                                    </p:animEffect>
                                    <p:anim calcmode="lin" valueType="num">
                                      <p:cBhvr>
                                        <p:cTn id="37" dur="1000" fill="hold"/>
                                        <p:tgtEl>
                                          <p:spTgt spid="10"/>
                                        </p:tgtEl>
                                        <p:attrNameLst>
                                          <p:attrName>ppt_x</p:attrName>
                                        </p:attrNameLst>
                                      </p:cBhvr>
                                      <p:tavLst>
                                        <p:tav tm="0">
                                          <p:val>
                                            <p:strVal val="#ppt_x"/>
                                          </p:val>
                                        </p:tav>
                                        <p:tav tm="100000">
                                          <p:val>
                                            <p:strVal val="#ppt_x"/>
                                          </p:val>
                                        </p:tav>
                                      </p:tavLst>
                                    </p:anim>
                                    <p:anim calcmode="lin" valueType="num">
                                      <p:cBhvr>
                                        <p:cTn id="3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fade">
                                      <p:cBhvr>
                                        <p:cTn id="48" dur="1000"/>
                                        <p:tgtEl>
                                          <p:spTgt spid="11"/>
                                        </p:tgtEl>
                                      </p:cBhvr>
                                    </p:animEffect>
                                    <p:anim calcmode="lin" valueType="num">
                                      <p:cBhvr>
                                        <p:cTn id="49" dur="1000" fill="hold"/>
                                        <p:tgtEl>
                                          <p:spTgt spid="11"/>
                                        </p:tgtEl>
                                        <p:attrNameLst>
                                          <p:attrName>ppt_x</p:attrName>
                                        </p:attrNameLst>
                                      </p:cBhvr>
                                      <p:tavLst>
                                        <p:tav tm="0">
                                          <p:val>
                                            <p:strVal val="#ppt_x"/>
                                          </p:val>
                                        </p:tav>
                                        <p:tav tm="100000">
                                          <p:val>
                                            <p:strVal val="#ppt_x"/>
                                          </p:val>
                                        </p:tav>
                                      </p:tavLst>
                                    </p:anim>
                                    <p:anim calcmode="lin" valueType="num">
                                      <p:cBhvr>
                                        <p:cTn id="5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C4EF7AE6-63E9-EF66-4516-82B22A9CA3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0"/>
            <a:ext cx="12192000" cy="6858000"/>
          </a:xfrm>
          <a:prstGeom prst="rect">
            <a:avLst/>
          </a:prstGeom>
        </p:spPr>
      </p:pic>
      <p:pic>
        <p:nvPicPr>
          <p:cNvPr id="3" name="Picture 2" descr="Káº¿t quáº£ hÃ¬nh áº£nh cho má»¥c tiÃªu">
            <a:extLst>
              <a:ext uri="{FF2B5EF4-FFF2-40B4-BE49-F238E27FC236}">
                <a16:creationId xmlns="" xmlns:a16="http://schemas.microsoft.com/office/drawing/2014/main" id="{8D39B2D0-DF7A-3AC0-22C8-6F31DECD9452}"/>
              </a:ext>
            </a:extLst>
          </p:cNvPr>
          <p:cNvPicPr>
            <a:picLocks noChangeAspect="1" noChangeArrowheads="1"/>
          </p:cNvPicPr>
          <p:nvPr/>
        </p:nvPicPr>
        <p:blipFill>
          <a:blip r:embed="rId3" cstate="print">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152400" y="1779989"/>
            <a:ext cx="2565507" cy="2107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le 5">
            <a:extLst>
              <a:ext uri="{FF2B5EF4-FFF2-40B4-BE49-F238E27FC236}">
                <a16:creationId xmlns="" xmlns:a16="http://schemas.microsoft.com/office/drawing/2014/main" id="{8D756E5D-6D48-C14A-B63D-3545B9FEF763}"/>
              </a:ext>
            </a:extLst>
          </p:cNvPr>
          <p:cNvSpPr/>
          <p:nvPr/>
        </p:nvSpPr>
        <p:spPr>
          <a:xfrm>
            <a:off x="2717907" y="1670538"/>
            <a:ext cx="8466927" cy="2294793"/>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i="1" dirty="0">
                <a:solidFill>
                  <a:srgbClr val="C00000"/>
                </a:solidFill>
                <a:latin typeface="Times New Roman" panose="02020603050405020304" pitchFamily="18" charset="0"/>
                <a:cs typeface="Times New Roman" panose="02020603050405020304" pitchFamily="18" charset="0"/>
              </a:rPr>
              <a:t>5. Biện pháp 5. Phối hợp với phụ huynh.</a:t>
            </a:r>
            <a:endParaRPr lang="en-US" sz="3200"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3237948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9119CC12-D4DE-48B4-95F4-50C1E0708A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344400" cy="7815943"/>
          </a:xfrm>
          <a:prstGeom prst="rect">
            <a:avLst/>
          </a:prstGeom>
        </p:spPr>
      </p:pic>
      <p:sp>
        <p:nvSpPr>
          <p:cNvPr id="7" name="Rounded Rectangle 6"/>
          <p:cNvSpPr/>
          <p:nvPr/>
        </p:nvSpPr>
        <p:spPr>
          <a:xfrm>
            <a:off x="1262744" y="-32001"/>
            <a:ext cx="9024256" cy="1033487"/>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i="1" dirty="0">
                <a:solidFill>
                  <a:srgbClr val="C00000"/>
                </a:solidFill>
                <a:latin typeface="Times New Roman" panose="02020603050405020304" pitchFamily="18" charset="0"/>
                <a:cs typeface="Times New Roman" panose="02020603050405020304" pitchFamily="18" charset="0"/>
              </a:rPr>
              <a:t>5. Biện pháp 5. Phối hợp với phụ huynh.</a:t>
            </a:r>
            <a:endParaRPr lang="en-US" sz="2400" dirty="0">
              <a:solidFill>
                <a:srgbClr val="C00000"/>
              </a:solidFill>
              <a:latin typeface="Times New Roman" panose="02020603050405020304" pitchFamily="18" charset="0"/>
              <a:cs typeface="Times New Roman" panose="02020603050405020304" pitchFamily="18" charset="0"/>
            </a:endParaRPr>
          </a:p>
        </p:txBody>
      </p:sp>
      <p:grpSp>
        <p:nvGrpSpPr>
          <p:cNvPr id="10" name="组合 27"/>
          <p:cNvGrpSpPr/>
          <p:nvPr/>
        </p:nvGrpSpPr>
        <p:grpSpPr>
          <a:xfrm rot="10800000">
            <a:off x="-129391" y="196877"/>
            <a:ext cx="758751" cy="693080"/>
            <a:chOff x="0" y="532828"/>
            <a:chExt cx="759125" cy="568897"/>
          </a:xfrm>
        </p:grpSpPr>
        <p:sp>
          <p:nvSpPr>
            <p:cNvPr id="11" name="矩形 28"/>
            <p:cNvSpPr/>
            <p:nvPr/>
          </p:nvSpPr>
          <p:spPr>
            <a:xfrm>
              <a:off x="0" y="532828"/>
              <a:ext cx="238791" cy="568897"/>
            </a:xfrm>
            <a:prstGeom prst="rect">
              <a:avLst/>
            </a:prstGeom>
            <a:solidFill>
              <a:srgbClr val="66BF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799" b="0" i="0" u="none" strike="noStrike" kern="1200" cap="none" spc="0" normalizeH="0" baseline="0" noProof="0">
                <a:ln>
                  <a:noFill/>
                </a:ln>
                <a:solidFill>
                  <a:prstClr val="white"/>
                </a:solidFill>
                <a:effectLst/>
                <a:uLnTx/>
                <a:uFillTx/>
                <a:latin typeface="Calibri"/>
                <a:cs typeface="+mn-cs"/>
              </a:endParaRPr>
            </a:p>
          </p:txBody>
        </p:sp>
        <p:sp>
          <p:nvSpPr>
            <p:cNvPr id="12" name="矩形 29"/>
            <p:cNvSpPr/>
            <p:nvPr/>
          </p:nvSpPr>
          <p:spPr>
            <a:xfrm>
              <a:off x="341410" y="532828"/>
              <a:ext cx="107228" cy="568897"/>
            </a:xfrm>
            <a:prstGeom prst="rect">
              <a:avLst/>
            </a:prstGeom>
            <a:solidFill>
              <a:srgbClr val="8CC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799" b="0" i="0" u="none" strike="noStrike" kern="1200" cap="none" spc="0" normalizeH="0" baseline="0" noProof="0">
                <a:ln>
                  <a:noFill/>
                </a:ln>
                <a:solidFill>
                  <a:prstClr val="white"/>
                </a:solidFill>
                <a:effectLst/>
                <a:uLnTx/>
                <a:uFillTx/>
                <a:latin typeface="Calibri"/>
                <a:cs typeface="+mn-cs"/>
              </a:endParaRPr>
            </a:p>
          </p:txBody>
        </p:sp>
        <p:sp>
          <p:nvSpPr>
            <p:cNvPr id="13" name="矩形 30"/>
            <p:cNvSpPr/>
            <p:nvPr/>
          </p:nvSpPr>
          <p:spPr>
            <a:xfrm>
              <a:off x="551257" y="532828"/>
              <a:ext cx="67464" cy="568897"/>
            </a:xfrm>
            <a:prstGeom prst="rect">
              <a:avLst/>
            </a:prstGeom>
            <a:solidFill>
              <a:srgbClr val="FBC7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799" b="0" i="0" u="none" strike="noStrike" kern="1200" cap="none" spc="0" normalizeH="0" baseline="0" noProof="0">
                <a:ln>
                  <a:noFill/>
                </a:ln>
                <a:solidFill>
                  <a:prstClr val="white"/>
                </a:solidFill>
                <a:effectLst/>
                <a:uLnTx/>
                <a:uFillTx/>
                <a:latin typeface="Calibri"/>
                <a:cs typeface="+mn-cs"/>
              </a:endParaRPr>
            </a:p>
          </p:txBody>
        </p:sp>
        <p:sp>
          <p:nvSpPr>
            <p:cNvPr id="14" name="矩形 31"/>
            <p:cNvSpPr/>
            <p:nvPr/>
          </p:nvSpPr>
          <p:spPr>
            <a:xfrm>
              <a:off x="721341" y="532828"/>
              <a:ext cx="37784" cy="568897"/>
            </a:xfrm>
            <a:prstGeom prst="rect">
              <a:avLst/>
            </a:prstGeom>
            <a:solidFill>
              <a:srgbClr val="FC6E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799" b="0" i="0" u="none" strike="noStrike" kern="1200" cap="none" spc="0" normalizeH="0" baseline="0" noProof="0">
                <a:ln>
                  <a:noFill/>
                </a:ln>
                <a:solidFill>
                  <a:prstClr val="white"/>
                </a:solidFill>
                <a:effectLst/>
                <a:uLnTx/>
                <a:uFillTx/>
                <a:latin typeface="Calibri"/>
                <a:cs typeface="+mn-cs"/>
              </a:endParaRPr>
            </a:p>
          </p:txBody>
        </p:sp>
      </p:grpSp>
      <p:grpSp>
        <p:nvGrpSpPr>
          <p:cNvPr id="38" name="Group 37"/>
          <p:cNvGrpSpPr/>
          <p:nvPr/>
        </p:nvGrpSpPr>
        <p:grpSpPr>
          <a:xfrm>
            <a:off x="798256" y="1417052"/>
            <a:ext cx="1943739" cy="4095805"/>
            <a:chOff x="798256" y="1417052"/>
            <a:chExt cx="1943739" cy="4095805"/>
          </a:xfrm>
        </p:grpSpPr>
        <p:sp>
          <p:nvSpPr>
            <p:cNvPr id="15" name="五边形 577"/>
            <p:cNvSpPr/>
            <p:nvPr/>
          </p:nvSpPr>
          <p:spPr>
            <a:xfrm rot="5400000">
              <a:off x="-277777" y="2493086"/>
              <a:ext cx="4095805" cy="1943738"/>
            </a:xfrm>
            <a:prstGeom prst="homePlat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8100000" scaled="1"/>
              <a:tileRect/>
            </a:gradFill>
            <a:ln w="12700" cap="flat" cmpd="sng" algn="ctr">
              <a:solidFill>
                <a:sysClr val="window" lastClr="FFFFFF"/>
              </a:solidFill>
              <a:prstDash val="solid"/>
            </a:ln>
            <a:effectLst>
              <a:outerShdw blurRad="50800" dist="38100" dir="5400000" algn="t" rotWithShape="0">
                <a:prstClr val="black">
                  <a:alpha val="40000"/>
                </a:prstClr>
              </a:outerShdw>
            </a:effectLst>
          </p:spPr>
          <p:style>
            <a:lnRef idx="0">
              <a:scrgbClr r="0" g="0" b="0"/>
            </a:lnRef>
            <a:fillRef idx="1003">
              <a:schemeClr val="lt1"/>
            </a:fillRef>
            <a:effectRef idx="0">
              <a:scrgbClr r="0" g="0" b="0"/>
            </a:effectRef>
            <a:fontRef idx="major"/>
          </p:style>
          <p:txBody>
            <a:bodyPr rtlCol="0" anchor="ctr"/>
            <a:lstStyle/>
            <a:p>
              <a:endParaRPr lang="en-US" dirty="0"/>
            </a:p>
          </p:txBody>
        </p:sp>
        <p:sp>
          <p:nvSpPr>
            <p:cNvPr id="3" name="Rectangle 2"/>
            <p:cNvSpPr/>
            <p:nvPr/>
          </p:nvSpPr>
          <p:spPr>
            <a:xfrm>
              <a:off x="798256" y="1524411"/>
              <a:ext cx="1943739" cy="3785652"/>
            </a:xfrm>
            <a:prstGeom prst="rect">
              <a:avLst/>
            </a:prstGeom>
          </p:spPr>
          <p:txBody>
            <a:bodyPr wrap="square">
              <a:spAutoFit/>
            </a:bodyPr>
            <a:lstStyle/>
            <a:p>
              <a:pPr algn="ctr"/>
              <a:r>
                <a:rPr lang="en-US" sz="2400" b="1" i="1" dirty="0" smtClean="0">
                  <a:solidFill>
                    <a:srgbClr val="FF0000"/>
                  </a:solidFill>
                  <a:latin typeface="Times New Roman" panose="02020603050405020304" pitchFamily="18" charset="0"/>
                  <a:ea typeface="Times New Roman" panose="02020603050405020304" pitchFamily="18" charset="0"/>
                </a:rPr>
                <a:t>Cho </a:t>
              </a:r>
              <a:r>
                <a:rPr lang="en-US" sz="2400" b="1" i="1" dirty="0" err="1" smtClean="0">
                  <a:solidFill>
                    <a:srgbClr val="FF0000"/>
                  </a:solidFill>
                  <a:latin typeface="Times New Roman" panose="02020603050405020304" pitchFamily="18" charset="0"/>
                  <a:ea typeface="Times New Roman" panose="02020603050405020304" pitchFamily="18" charset="0"/>
                </a:rPr>
                <a:t>trẻ</a:t>
              </a:r>
              <a:r>
                <a:rPr lang="en-US" sz="2400" b="1" i="1" dirty="0" smtClean="0">
                  <a:solidFill>
                    <a:srgbClr val="FF0000"/>
                  </a:solidFill>
                  <a:latin typeface="Times New Roman" panose="02020603050405020304" pitchFamily="18" charset="0"/>
                  <a:ea typeface="Times New Roman" panose="02020603050405020304" pitchFamily="18" charset="0"/>
                </a:rPr>
                <a:t> </a:t>
              </a:r>
              <a:r>
                <a:rPr lang="en-US" sz="2400" b="1" i="1" dirty="0" err="1" smtClean="0">
                  <a:solidFill>
                    <a:srgbClr val="FF0000"/>
                  </a:solidFill>
                  <a:latin typeface="Times New Roman" panose="02020603050405020304" pitchFamily="18" charset="0"/>
                  <a:ea typeface="Times New Roman" panose="02020603050405020304" pitchFamily="18" charset="0"/>
                </a:rPr>
                <a:t>ăn</a:t>
              </a:r>
              <a:r>
                <a:rPr lang="en-US" sz="2400" b="1" i="1" dirty="0" smtClean="0">
                  <a:solidFill>
                    <a:srgbClr val="FF0000"/>
                  </a:solidFill>
                  <a:latin typeface="Times New Roman" panose="02020603050405020304" pitchFamily="18" charset="0"/>
                  <a:ea typeface="Times New Roman" panose="02020603050405020304" pitchFamily="18" charset="0"/>
                </a:rPr>
                <a:t> </a:t>
              </a:r>
              <a:r>
                <a:rPr lang="en-US" sz="2400" b="1" i="1" dirty="0" err="1" smtClean="0">
                  <a:solidFill>
                    <a:srgbClr val="FF0000"/>
                  </a:solidFill>
                  <a:latin typeface="Times New Roman" panose="02020603050405020304" pitchFamily="18" charset="0"/>
                  <a:ea typeface="Times New Roman" panose="02020603050405020304" pitchFamily="18" charset="0"/>
                </a:rPr>
                <a:t>đúng</a:t>
              </a:r>
              <a:r>
                <a:rPr lang="en-US" sz="2400" b="1" i="1" dirty="0" smtClean="0">
                  <a:solidFill>
                    <a:srgbClr val="FF0000"/>
                  </a:solidFill>
                  <a:latin typeface="Times New Roman" panose="02020603050405020304" pitchFamily="18" charset="0"/>
                  <a:ea typeface="Times New Roman" panose="02020603050405020304" pitchFamily="18" charset="0"/>
                </a:rPr>
                <a:t> </a:t>
              </a:r>
              <a:r>
                <a:rPr lang="en-US" sz="2400" b="1" i="1" dirty="0" err="1" smtClean="0">
                  <a:solidFill>
                    <a:srgbClr val="FF0000"/>
                  </a:solidFill>
                  <a:latin typeface="Times New Roman" panose="02020603050405020304" pitchFamily="18" charset="0"/>
                  <a:ea typeface="Times New Roman" panose="02020603050405020304" pitchFamily="18" charset="0"/>
                </a:rPr>
                <a:t>giờ</a:t>
              </a:r>
              <a:r>
                <a:rPr lang="en-US" sz="2400" b="1" i="1" dirty="0" smtClean="0">
                  <a:solidFill>
                    <a:srgbClr val="FF0000"/>
                  </a:solidFill>
                  <a:latin typeface="Times New Roman" panose="02020603050405020304" pitchFamily="18" charset="0"/>
                  <a:ea typeface="Times New Roman" panose="02020603050405020304" pitchFamily="18" charset="0"/>
                </a:rPr>
                <a:t> </a:t>
              </a:r>
              <a:r>
                <a:rPr lang="en-US" sz="2400" b="1" i="1" dirty="0" err="1" smtClean="0">
                  <a:solidFill>
                    <a:srgbClr val="FF0000"/>
                  </a:solidFill>
                  <a:latin typeface="Times New Roman" panose="02020603050405020304" pitchFamily="18" charset="0"/>
                  <a:ea typeface="Times New Roman" panose="02020603050405020304" pitchFamily="18" charset="0"/>
                </a:rPr>
                <a:t>để</a:t>
              </a:r>
              <a:r>
                <a:rPr lang="en-US" sz="2400" b="1" i="1" dirty="0" smtClean="0">
                  <a:solidFill>
                    <a:srgbClr val="FF0000"/>
                  </a:solidFill>
                  <a:latin typeface="Times New Roman" panose="02020603050405020304" pitchFamily="18" charset="0"/>
                  <a:ea typeface="Times New Roman" panose="02020603050405020304" pitchFamily="18" charset="0"/>
                </a:rPr>
                <a:t> </a:t>
              </a:r>
              <a:r>
                <a:rPr lang="en-US" sz="2400" b="1" i="1" dirty="0" err="1" smtClean="0">
                  <a:solidFill>
                    <a:srgbClr val="FF0000"/>
                  </a:solidFill>
                  <a:latin typeface="Times New Roman" panose="02020603050405020304" pitchFamily="18" charset="0"/>
                  <a:ea typeface="Times New Roman" panose="02020603050405020304" pitchFamily="18" charset="0"/>
                </a:rPr>
                <a:t>tạo</a:t>
              </a:r>
              <a:r>
                <a:rPr lang="en-US" sz="2400" b="1" i="1" dirty="0" smtClean="0">
                  <a:solidFill>
                    <a:srgbClr val="FF0000"/>
                  </a:solidFill>
                  <a:latin typeface="Times New Roman" panose="02020603050405020304" pitchFamily="18" charset="0"/>
                  <a:ea typeface="Times New Roman" panose="02020603050405020304" pitchFamily="18" charset="0"/>
                </a:rPr>
                <a:t> </a:t>
              </a:r>
              <a:r>
                <a:rPr lang="en-US" sz="2400" b="1" i="1" dirty="0" err="1" smtClean="0">
                  <a:solidFill>
                    <a:srgbClr val="FF0000"/>
                  </a:solidFill>
                  <a:latin typeface="Times New Roman" panose="02020603050405020304" pitchFamily="18" charset="0"/>
                  <a:ea typeface="Times New Roman" panose="02020603050405020304" pitchFamily="18" charset="0"/>
                </a:rPr>
                <a:t>phản</a:t>
              </a:r>
              <a:r>
                <a:rPr lang="en-US" sz="2400" b="1" i="1" dirty="0" smtClean="0">
                  <a:solidFill>
                    <a:srgbClr val="FF0000"/>
                  </a:solidFill>
                  <a:latin typeface="Times New Roman" panose="02020603050405020304" pitchFamily="18" charset="0"/>
                  <a:ea typeface="Times New Roman" panose="02020603050405020304" pitchFamily="18" charset="0"/>
                </a:rPr>
                <a:t> </a:t>
              </a:r>
              <a:r>
                <a:rPr lang="en-US" sz="2400" b="1" i="1" dirty="0" err="1" smtClean="0">
                  <a:solidFill>
                    <a:srgbClr val="FF0000"/>
                  </a:solidFill>
                  <a:latin typeface="Times New Roman" panose="02020603050405020304" pitchFamily="18" charset="0"/>
                  <a:ea typeface="Times New Roman" panose="02020603050405020304" pitchFamily="18" charset="0"/>
                </a:rPr>
                <a:t>xạ</a:t>
              </a:r>
              <a:r>
                <a:rPr lang="en-US" sz="2400" b="1" i="1" dirty="0" smtClean="0">
                  <a:solidFill>
                    <a:srgbClr val="FF0000"/>
                  </a:solidFill>
                  <a:latin typeface="Times New Roman" panose="02020603050405020304" pitchFamily="18" charset="0"/>
                  <a:ea typeface="Times New Roman" panose="02020603050405020304" pitchFamily="18" charset="0"/>
                </a:rPr>
                <a:t> </a:t>
              </a:r>
              <a:r>
                <a:rPr lang="en-US" sz="2400" b="1" i="1" dirty="0" err="1" smtClean="0">
                  <a:solidFill>
                    <a:srgbClr val="FF0000"/>
                  </a:solidFill>
                  <a:latin typeface="Times New Roman" panose="02020603050405020304" pitchFamily="18" charset="0"/>
                  <a:ea typeface="Times New Roman" panose="02020603050405020304" pitchFamily="18" charset="0"/>
                </a:rPr>
                <a:t>có</a:t>
              </a:r>
              <a:r>
                <a:rPr lang="en-US" sz="2400" b="1" i="1" dirty="0" smtClean="0">
                  <a:solidFill>
                    <a:srgbClr val="FF0000"/>
                  </a:solidFill>
                  <a:latin typeface="Times New Roman" panose="02020603050405020304" pitchFamily="18" charset="0"/>
                  <a:ea typeface="Times New Roman" panose="02020603050405020304" pitchFamily="18" charset="0"/>
                </a:rPr>
                <a:t> </a:t>
              </a:r>
              <a:r>
                <a:rPr lang="en-US" sz="2400" b="1" i="1" dirty="0" err="1" smtClean="0">
                  <a:solidFill>
                    <a:srgbClr val="FF0000"/>
                  </a:solidFill>
                  <a:latin typeface="Times New Roman" panose="02020603050405020304" pitchFamily="18" charset="0"/>
                  <a:ea typeface="Times New Roman" panose="02020603050405020304" pitchFamily="18" charset="0"/>
                </a:rPr>
                <a:t>điều</a:t>
              </a:r>
              <a:r>
                <a:rPr lang="en-US" sz="2400" b="1" i="1" dirty="0" smtClean="0">
                  <a:solidFill>
                    <a:srgbClr val="FF0000"/>
                  </a:solidFill>
                  <a:latin typeface="Times New Roman" panose="02020603050405020304" pitchFamily="18" charset="0"/>
                  <a:ea typeface="Times New Roman" panose="02020603050405020304" pitchFamily="18" charset="0"/>
                </a:rPr>
                <a:t> </a:t>
              </a:r>
              <a:r>
                <a:rPr lang="en-US" sz="2400" b="1" i="1" dirty="0" err="1" smtClean="0">
                  <a:solidFill>
                    <a:srgbClr val="FF0000"/>
                  </a:solidFill>
                  <a:latin typeface="Times New Roman" panose="02020603050405020304" pitchFamily="18" charset="0"/>
                  <a:ea typeface="Times New Roman" panose="02020603050405020304" pitchFamily="18" charset="0"/>
                </a:rPr>
                <a:t>kiện</a:t>
              </a:r>
              <a:r>
                <a:rPr lang="en-US" sz="2400" b="1" i="1" dirty="0" smtClean="0">
                  <a:solidFill>
                    <a:srgbClr val="FF0000"/>
                  </a:solidFill>
                  <a:latin typeface="Times New Roman" panose="02020603050405020304" pitchFamily="18" charset="0"/>
                  <a:ea typeface="Times New Roman" panose="02020603050405020304" pitchFamily="18" charset="0"/>
                </a:rPr>
                <a:t>, </a:t>
              </a:r>
              <a:r>
                <a:rPr lang="en-US" sz="2400" b="1" i="1" dirty="0" err="1" smtClean="0">
                  <a:solidFill>
                    <a:srgbClr val="FF0000"/>
                  </a:solidFill>
                  <a:latin typeface="Times New Roman" panose="02020603050405020304" pitchFamily="18" charset="0"/>
                  <a:ea typeface="Times New Roman" panose="02020603050405020304" pitchFamily="18" charset="0"/>
                </a:rPr>
                <a:t>kích</a:t>
              </a:r>
              <a:r>
                <a:rPr lang="en-US" sz="2400" b="1" i="1" dirty="0" smtClean="0">
                  <a:solidFill>
                    <a:srgbClr val="FF0000"/>
                  </a:solidFill>
                  <a:latin typeface="Times New Roman" panose="02020603050405020304" pitchFamily="18" charset="0"/>
                  <a:ea typeface="Times New Roman" panose="02020603050405020304" pitchFamily="18" charset="0"/>
                </a:rPr>
                <a:t> </a:t>
              </a:r>
              <a:r>
                <a:rPr lang="en-US" sz="2400" b="1" i="1" dirty="0" err="1" smtClean="0">
                  <a:solidFill>
                    <a:srgbClr val="FF0000"/>
                  </a:solidFill>
                  <a:latin typeface="Times New Roman" panose="02020603050405020304" pitchFamily="18" charset="0"/>
                  <a:ea typeface="Times New Roman" panose="02020603050405020304" pitchFamily="18" charset="0"/>
                </a:rPr>
                <a:t>thích</a:t>
              </a:r>
              <a:r>
                <a:rPr lang="en-US" sz="2400" b="1" i="1" dirty="0" smtClean="0">
                  <a:solidFill>
                    <a:srgbClr val="FF0000"/>
                  </a:solidFill>
                  <a:latin typeface="Times New Roman" panose="02020603050405020304" pitchFamily="18" charset="0"/>
                  <a:ea typeface="Times New Roman" panose="02020603050405020304" pitchFamily="18" charset="0"/>
                </a:rPr>
                <a:t> </a:t>
              </a:r>
              <a:r>
                <a:rPr lang="en-US" sz="2400" b="1" i="1" dirty="0" err="1" smtClean="0">
                  <a:solidFill>
                    <a:srgbClr val="FF0000"/>
                  </a:solidFill>
                  <a:latin typeface="Times New Roman" panose="02020603050405020304" pitchFamily="18" charset="0"/>
                  <a:ea typeface="Times New Roman" panose="02020603050405020304" pitchFamily="18" charset="0"/>
                </a:rPr>
                <a:t>sự</a:t>
              </a:r>
              <a:r>
                <a:rPr lang="en-US" sz="2400" b="1" i="1" dirty="0" smtClean="0">
                  <a:solidFill>
                    <a:srgbClr val="FF0000"/>
                  </a:solidFill>
                  <a:latin typeface="Times New Roman" panose="02020603050405020304" pitchFamily="18" charset="0"/>
                  <a:ea typeface="Times New Roman" panose="02020603050405020304" pitchFamily="18" charset="0"/>
                </a:rPr>
                <a:t> </a:t>
              </a:r>
              <a:r>
                <a:rPr lang="en-US" sz="2400" b="1" i="1" dirty="0" err="1" smtClean="0">
                  <a:solidFill>
                    <a:srgbClr val="FF0000"/>
                  </a:solidFill>
                  <a:latin typeface="Times New Roman" panose="02020603050405020304" pitchFamily="18" charset="0"/>
                  <a:ea typeface="Times New Roman" panose="02020603050405020304" pitchFamily="18" charset="0"/>
                </a:rPr>
                <a:t>tiêu</a:t>
              </a:r>
              <a:r>
                <a:rPr lang="en-US" sz="2400" b="1" i="1" dirty="0" smtClean="0">
                  <a:solidFill>
                    <a:srgbClr val="FF0000"/>
                  </a:solidFill>
                  <a:latin typeface="Times New Roman" panose="02020603050405020304" pitchFamily="18" charset="0"/>
                  <a:ea typeface="Times New Roman" panose="02020603050405020304" pitchFamily="18" charset="0"/>
                </a:rPr>
                <a:t> </a:t>
              </a:r>
              <a:r>
                <a:rPr lang="en-US" sz="2400" b="1" i="1" dirty="0" err="1" smtClean="0">
                  <a:solidFill>
                    <a:srgbClr val="FF0000"/>
                  </a:solidFill>
                  <a:latin typeface="Times New Roman" panose="02020603050405020304" pitchFamily="18" charset="0"/>
                  <a:ea typeface="Times New Roman" panose="02020603050405020304" pitchFamily="18" charset="0"/>
                </a:rPr>
                <a:t>hóa</a:t>
              </a:r>
              <a:r>
                <a:rPr lang="en-US" sz="2400" b="1" i="1" dirty="0" smtClean="0">
                  <a:solidFill>
                    <a:srgbClr val="FF0000"/>
                  </a:solidFill>
                  <a:latin typeface="Times New Roman" panose="02020603050405020304" pitchFamily="18" charset="0"/>
                  <a:ea typeface="Times New Roman" panose="02020603050405020304" pitchFamily="18" charset="0"/>
                </a:rPr>
                <a:t> </a:t>
              </a:r>
              <a:r>
                <a:rPr lang="en-US" sz="2400" b="1" i="1" dirty="0" err="1" smtClean="0">
                  <a:solidFill>
                    <a:srgbClr val="FF0000"/>
                  </a:solidFill>
                  <a:latin typeface="Times New Roman" panose="02020603050405020304" pitchFamily="18" charset="0"/>
                  <a:ea typeface="Times New Roman" panose="02020603050405020304" pitchFamily="18" charset="0"/>
                </a:rPr>
                <a:t>giúp</a:t>
              </a:r>
              <a:r>
                <a:rPr lang="en-US" sz="2400" b="1" i="1" dirty="0" smtClean="0">
                  <a:solidFill>
                    <a:srgbClr val="FF0000"/>
                  </a:solidFill>
                  <a:latin typeface="Times New Roman" panose="02020603050405020304" pitchFamily="18" charset="0"/>
                  <a:ea typeface="Times New Roman" panose="02020603050405020304" pitchFamily="18" charset="0"/>
                </a:rPr>
                <a:t> </a:t>
              </a:r>
              <a:r>
                <a:rPr lang="en-US" sz="2400" b="1" i="1" dirty="0" err="1" smtClean="0">
                  <a:solidFill>
                    <a:srgbClr val="FF0000"/>
                  </a:solidFill>
                  <a:latin typeface="Times New Roman" panose="02020603050405020304" pitchFamily="18" charset="0"/>
                  <a:ea typeface="Times New Roman" panose="02020603050405020304" pitchFamily="18" charset="0"/>
                </a:rPr>
                <a:t>chuyển</a:t>
              </a:r>
              <a:r>
                <a:rPr lang="en-US" sz="2400" b="1" i="1" dirty="0" smtClean="0">
                  <a:solidFill>
                    <a:srgbClr val="FF0000"/>
                  </a:solidFill>
                  <a:latin typeface="Times New Roman" panose="02020603050405020304" pitchFamily="18" charset="0"/>
                  <a:ea typeface="Times New Roman" panose="02020603050405020304" pitchFamily="18" charset="0"/>
                </a:rPr>
                <a:t> </a:t>
              </a:r>
              <a:r>
                <a:rPr lang="en-US" sz="2400" b="1" i="1" dirty="0" err="1" smtClean="0">
                  <a:solidFill>
                    <a:srgbClr val="FF0000"/>
                  </a:solidFill>
                  <a:latin typeface="Times New Roman" panose="02020603050405020304" pitchFamily="18" charset="0"/>
                  <a:ea typeface="Times New Roman" panose="02020603050405020304" pitchFamily="18" charset="0"/>
                </a:rPr>
                <a:t>hóa</a:t>
              </a:r>
              <a:r>
                <a:rPr lang="en-US" sz="2400" b="1" i="1" dirty="0" smtClean="0">
                  <a:solidFill>
                    <a:srgbClr val="FF0000"/>
                  </a:solidFill>
                  <a:latin typeface="Times New Roman" panose="02020603050405020304" pitchFamily="18" charset="0"/>
                  <a:ea typeface="Times New Roman" panose="02020603050405020304" pitchFamily="18" charset="0"/>
                </a:rPr>
                <a:t> </a:t>
              </a:r>
              <a:r>
                <a:rPr lang="en-US" sz="2400" b="1" i="1" dirty="0" err="1" smtClean="0">
                  <a:solidFill>
                    <a:srgbClr val="FF0000"/>
                  </a:solidFill>
                  <a:latin typeface="Times New Roman" panose="02020603050405020304" pitchFamily="18" charset="0"/>
                  <a:ea typeface="Times New Roman" panose="02020603050405020304" pitchFamily="18" charset="0"/>
                </a:rPr>
                <a:t>thức</a:t>
              </a:r>
              <a:r>
                <a:rPr lang="en-US" sz="2400" b="1" i="1" dirty="0" smtClean="0">
                  <a:solidFill>
                    <a:srgbClr val="FF0000"/>
                  </a:solidFill>
                  <a:latin typeface="Times New Roman" panose="02020603050405020304" pitchFamily="18" charset="0"/>
                  <a:ea typeface="Times New Roman" panose="02020603050405020304" pitchFamily="18" charset="0"/>
                </a:rPr>
                <a:t> </a:t>
              </a:r>
              <a:r>
                <a:rPr lang="en-US" sz="2400" b="1" i="1" dirty="0" err="1" smtClean="0">
                  <a:solidFill>
                    <a:srgbClr val="FF0000"/>
                  </a:solidFill>
                  <a:latin typeface="Times New Roman" panose="02020603050405020304" pitchFamily="18" charset="0"/>
                  <a:ea typeface="Times New Roman" panose="02020603050405020304" pitchFamily="18" charset="0"/>
                </a:rPr>
                <a:t>ăn</a:t>
              </a:r>
              <a:r>
                <a:rPr lang="en-US" sz="2400" b="1" i="1" dirty="0" smtClean="0">
                  <a:solidFill>
                    <a:srgbClr val="FF0000"/>
                  </a:solidFill>
                  <a:latin typeface="Times New Roman" panose="02020603050405020304" pitchFamily="18" charset="0"/>
                  <a:ea typeface="Times New Roman" panose="02020603050405020304" pitchFamily="18" charset="0"/>
                </a:rPr>
                <a:t> </a:t>
              </a:r>
              <a:r>
                <a:rPr lang="en-US" sz="2400" b="1" i="1" dirty="0" err="1" smtClean="0">
                  <a:solidFill>
                    <a:srgbClr val="FF0000"/>
                  </a:solidFill>
                  <a:latin typeface="Times New Roman" panose="02020603050405020304" pitchFamily="18" charset="0"/>
                  <a:ea typeface="Times New Roman" panose="02020603050405020304" pitchFamily="18" charset="0"/>
                </a:rPr>
                <a:t>nhanh</a:t>
              </a:r>
              <a:r>
                <a:rPr lang="en-US" sz="2400" b="1" i="1" dirty="0" smtClean="0">
                  <a:solidFill>
                    <a:srgbClr val="FF0000"/>
                  </a:solidFill>
                  <a:latin typeface="Times New Roman" panose="02020603050405020304" pitchFamily="18" charset="0"/>
                  <a:ea typeface="Times New Roman" panose="02020603050405020304" pitchFamily="18" charset="0"/>
                </a:rPr>
                <a:t> </a:t>
              </a:r>
              <a:r>
                <a:rPr lang="en-US" sz="2400" b="1" i="1" dirty="0" err="1" smtClean="0">
                  <a:solidFill>
                    <a:srgbClr val="FF0000"/>
                  </a:solidFill>
                  <a:latin typeface="Times New Roman" panose="02020603050405020304" pitchFamily="18" charset="0"/>
                  <a:ea typeface="Times New Roman" panose="02020603050405020304" pitchFamily="18" charset="0"/>
                </a:rPr>
                <a:t>hơn</a:t>
              </a:r>
              <a:r>
                <a:rPr lang="en-US" sz="2400" b="1" i="1" dirty="0">
                  <a:solidFill>
                    <a:srgbClr val="FF0000"/>
                  </a:solidFill>
                  <a:latin typeface="Times New Roman" panose="02020603050405020304" pitchFamily="18" charset="0"/>
                  <a:ea typeface="Times New Roman" panose="02020603050405020304" pitchFamily="18" charset="0"/>
                </a:rPr>
                <a:t> </a:t>
              </a:r>
              <a:r>
                <a:rPr lang="en-US" sz="2400" b="1" i="1" dirty="0" err="1" smtClean="0">
                  <a:solidFill>
                    <a:srgbClr val="FF0000"/>
                  </a:solidFill>
                  <a:latin typeface="Times New Roman" panose="02020603050405020304" pitchFamily="18" charset="0"/>
                  <a:ea typeface="Times New Roman" panose="02020603050405020304" pitchFamily="18" charset="0"/>
                </a:rPr>
                <a:t>cho</a:t>
              </a:r>
              <a:r>
                <a:rPr lang="en-US" sz="2400" b="1" i="1" dirty="0" smtClean="0">
                  <a:solidFill>
                    <a:srgbClr val="FF0000"/>
                  </a:solidFill>
                  <a:latin typeface="Times New Roman" panose="02020603050405020304" pitchFamily="18" charset="0"/>
                  <a:ea typeface="Times New Roman" panose="02020603050405020304" pitchFamily="18" charset="0"/>
                </a:rPr>
                <a:t> </a:t>
              </a:r>
              <a:r>
                <a:rPr lang="en-US" sz="2400" b="1" i="1" dirty="0" err="1" smtClean="0">
                  <a:solidFill>
                    <a:srgbClr val="FF0000"/>
                  </a:solidFill>
                  <a:latin typeface="Times New Roman" panose="02020603050405020304" pitchFamily="18" charset="0"/>
                  <a:ea typeface="Times New Roman" panose="02020603050405020304" pitchFamily="18" charset="0"/>
                </a:rPr>
                <a:t>trẻ</a:t>
              </a:r>
              <a:endParaRPr lang="en-US" sz="2400" dirty="0"/>
            </a:p>
          </p:txBody>
        </p:sp>
      </p:grpSp>
      <p:grpSp>
        <p:nvGrpSpPr>
          <p:cNvPr id="39" name="Group 38"/>
          <p:cNvGrpSpPr/>
          <p:nvPr/>
        </p:nvGrpSpPr>
        <p:grpSpPr>
          <a:xfrm>
            <a:off x="3036930" y="1417053"/>
            <a:ext cx="1951884" cy="4062653"/>
            <a:chOff x="3036930" y="1366126"/>
            <a:chExt cx="1951884" cy="4062653"/>
          </a:xfrm>
        </p:grpSpPr>
        <p:grpSp>
          <p:nvGrpSpPr>
            <p:cNvPr id="16" name="Group 15"/>
            <p:cNvGrpSpPr/>
            <p:nvPr/>
          </p:nvGrpSpPr>
          <p:grpSpPr>
            <a:xfrm>
              <a:off x="3040213" y="1366126"/>
              <a:ext cx="1948601" cy="4062653"/>
              <a:chOff x="507623" y="1379483"/>
              <a:chExt cx="1706499" cy="3775189"/>
            </a:xfrm>
            <a:gradFill flip="none" rotWithShape="1">
              <a:gsLst>
                <a:gs pos="39000">
                  <a:schemeClr val="accent1">
                    <a:lumMod val="50000"/>
                  </a:schemeClr>
                </a:gs>
                <a:gs pos="86000">
                  <a:schemeClr val="accent1">
                    <a:lumMod val="97000"/>
                    <a:lumOff val="3000"/>
                  </a:schemeClr>
                </a:gs>
                <a:gs pos="100000">
                  <a:schemeClr val="accent1">
                    <a:lumMod val="60000"/>
                    <a:lumOff val="40000"/>
                  </a:schemeClr>
                </a:gs>
              </a:gsLst>
              <a:lin ang="16200000" scaled="1"/>
              <a:tileRect/>
            </a:gradFill>
          </p:grpSpPr>
          <p:sp>
            <p:nvSpPr>
              <p:cNvPr id="17" name="直角三角形 582"/>
              <p:cNvSpPr/>
              <p:nvPr/>
            </p:nvSpPr>
            <p:spPr>
              <a:xfrm>
                <a:off x="2129557" y="1393642"/>
                <a:ext cx="84565" cy="190141"/>
              </a:xfrm>
              <a:prstGeom prst="rtTriangle">
                <a:avLst/>
              </a:prstGeom>
              <a:grp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zh-CN" altLang="en-US" kern="0" dirty="0">
                  <a:solidFill>
                    <a:prstClr val="white"/>
                  </a:solidFill>
                  <a:ea typeface="微软雅黑" panose="020B0503020204020204" pitchFamily="34" charset="-122"/>
                </a:endParaRPr>
              </a:p>
            </p:txBody>
          </p:sp>
          <p:sp>
            <p:nvSpPr>
              <p:cNvPr id="18" name="五边形 584"/>
              <p:cNvSpPr/>
              <p:nvPr/>
            </p:nvSpPr>
            <p:spPr>
              <a:xfrm rot="5400000">
                <a:off x="-547863" y="2434969"/>
                <a:ext cx="3775189" cy="1664217"/>
              </a:xfrm>
              <a:prstGeom prst="homePlate">
                <a:avLst/>
              </a:prstGeom>
              <a:grpFill/>
              <a:ln w="12700" cap="flat" cmpd="sng" algn="ctr">
                <a:solidFill>
                  <a:sysClr val="window" lastClr="FFFFFF"/>
                </a:solidFill>
                <a:prstDash val="solid"/>
              </a:ln>
              <a:effectLst>
                <a:outerShdw blurRad="50800" dist="38100" dir="5400000" algn="t" rotWithShape="0">
                  <a:prstClr val="black">
                    <a:alpha val="40000"/>
                  </a:prstClr>
                </a:outerShdw>
              </a:effectLst>
            </p:spPr>
            <p:txBody>
              <a:bodyPr rtlCol="0" anchor="ctr"/>
              <a:lstStyle/>
              <a:p>
                <a:pPr algn="ctr">
                  <a:defRPr/>
                </a:pPr>
                <a:endParaRPr lang="zh-CN" altLang="en-US" sz="2000" kern="0" dirty="0">
                  <a:solidFill>
                    <a:prstClr val="white"/>
                  </a:solidFill>
                  <a:ea typeface="微软雅黑" panose="020B0503020204020204" pitchFamily="34" charset="-122"/>
                </a:endParaRPr>
              </a:p>
            </p:txBody>
          </p:sp>
        </p:grpSp>
        <p:sp>
          <p:nvSpPr>
            <p:cNvPr id="5" name="Rectangle 4"/>
            <p:cNvSpPr/>
            <p:nvPr/>
          </p:nvSpPr>
          <p:spPr>
            <a:xfrm>
              <a:off x="3036930" y="1456634"/>
              <a:ext cx="1878183" cy="3046988"/>
            </a:xfrm>
            <a:prstGeom prst="rect">
              <a:avLst/>
            </a:prstGeom>
          </p:spPr>
          <p:txBody>
            <a:bodyPr wrap="square">
              <a:spAutoFit/>
            </a:bodyPr>
            <a:lstStyle/>
            <a:p>
              <a:pPr indent="457200" algn="ctr">
                <a:spcBef>
                  <a:spcPts val="600"/>
                </a:spcBef>
                <a:spcAft>
                  <a:spcPts val="600"/>
                </a:spcAft>
              </a:pPr>
              <a:r>
                <a:rPr lang="en-US" sz="2400" b="1" i="1" dirty="0" err="1" smtClean="0">
                  <a:latin typeface="Times New Roman" panose="02020603050405020304" pitchFamily="18" charset="0"/>
                  <a:ea typeface="Times New Roman" panose="02020603050405020304" pitchFamily="18" charset="0"/>
                  <a:cs typeface="Times New Roman" panose="02020603050405020304" pitchFamily="18" charset="0"/>
                </a:rPr>
                <a:t>Cần</a:t>
              </a:r>
              <a:r>
                <a:rPr lang="en-US" sz="2400" b="1" i="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ea typeface="Times New Roman" panose="02020603050405020304" pitchFamily="18" charset="0"/>
                  <a:cs typeface="Times New Roman" panose="02020603050405020304" pitchFamily="18" charset="0"/>
                </a:rPr>
                <a:t>cho</a:t>
              </a:r>
              <a:r>
                <a:rPr lang="en-US" sz="2400" b="1" i="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ea typeface="Times New Roman" panose="02020603050405020304" pitchFamily="18" charset="0"/>
                  <a:cs typeface="Times New Roman" panose="02020603050405020304" pitchFamily="18" charset="0"/>
                </a:rPr>
                <a:t>trẻ</a:t>
              </a:r>
              <a:r>
                <a:rPr lang="en-US" sz="2400" b="1" i="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ea typeface="Times New Roman" panose="02020603050405020304" pitchFamily="18" charset="0"/>
                  <a:cs typeface="Times New Roman" panose="02020603050405020304" pitchFamily="18" charset="0"/>
                </a:rPr>
                <a:t>có</a:t>
              </a:r>
              <a:r>
                <a:rPr lang="en-US" sz="2400" b="1" i="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ea typeface="Times New Roman" panose="02020603050405020304" pitchFamily="18" charset="0"/>
                  <a:cs typeface="Times New Roman" panose="02020603050405020304" pitchFamily="18" charset="0"/>
                </a:rPr>
                <a:t>thói</a:t>
              </a:r>
              <a:r>
                <a:rPr lang="en-US" sz="2400" b="1" i="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ea typeface="Times New Roman" panose="02020603050405020304" pitchFamily="18" charset="0"/>
                  <a:cs typeface="Times New Roman" panose="02020603050405020304" pitchFamily="18" charset="0"/>
                </a:rPr>
                <a:t>quen</a:t>
              </a:r>
              <a:r>
                <a:rPr lang="en-US" sz="2400" b="1" i="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ea typeface="Times New Roman" panose="02020603050405020304" pitchFamily="18" charset="0"/>
                  <a:cs typeface="Times New Roman" panose="02020603050405020304" pitchFamily="18" charset="0"/>
                </a:rPr>
                <a:t>tự</a:t>
              </a:r>
              <a:r>
                <a:rPr lang="en-US" sz="24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ea typeface="Times New Roman" panose="02020603050405020304" pitchFamily="18" charset="0"/>
                  <a:cs typeface="Times New Roman" panose="02020603050405020304" pitchFamily="18" charset="0"/>
                </a:rPr>
                <a:t>phục</a:t>
              </a:r>
              <a:r>
                <a:rPr lang="en-US" sz="2400" b="1" i="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ea typeface="Times New Roman" panose="02020603050405020304" pitchFamily="18" charset="0"/>
                  <a:cs typeface="Times New Roman" panose="02020603050405020304" pitchFamily="18" charset="0"/>
                </a:rPr>
                <a:t>vụ</a:t>
              </a:r>
              <a:r>
                <a:rPr lang="en-US" sz="2400" b="1" i="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b="1" i="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ea typeface="Times New Roman" panose="02020603050405020304" pitchFamily="18" charset="0"/>
                  <a:cs typeface="Times New Roman" panose="02020603050405020304" pitchFamily="18" charset="0"/>
                </a:rPr>
                <a:t>ăn</a:t>
              </a:r>
              <a:r>
                <a:rPr lang="en-US" sz="2400" b="1" i="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ea typeface="Times New Roman" panose="02020603050405020304" pitchFamily="18" charset="0"/>
                  <a:cs typeface="Times New Roman" panose="02020603050405020304" pitchFamily="18" charset="0"/>
                </a:rPr>
                <a:t>uống</a:t>
              </a:r>
              <a:r>
                <a:rPr lang="en-US" sz="2400" b="1" i="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ea typeface="Times New Roman" panose="02020603050405020304" pitchFamily="18" charset="0"/>
                  <a:cs typeface="Times New Roman" panose="02020603050405020304" pitchFamily="18" charset="0"/>
                </a:rPr>
                <a:t>nên</a:t>
              </a:r>
              <a:r>
                <a:rPr lang="en-US" sz="2400" b="1" i="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ea typeface="Times New Roman" panose="02020603050405020304" pitchFamily="18" charset="0"/>
                  <a:cs typeface="Times New Roman" panose="02020603050405020304" pitchFamily="18" charset="0"/>
                </a:rPr>
                <a:t>cho</a:t>
              </a:r>
              <a:r>
                <a:rPr lang="en-US" sz="2400" b="1" i="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ea typeface="Times New Roman" panose="02020603050405020304" pitchFamily="18" charset="0"/>
                  <a:cs typeface="Times New Roman" panose="02020603050405020304" pitchFamily="18" charset="0"/>
                </a:rPr>
                <a:t>trẻ</a:t>
              </a:r>
              <a:r>
                <a:rPr lang="en-US" sz="2400" b="1" i="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ea typeface="Times New Roman" panose="02020603050405020304" pitchFamily="18" charset="0"/>
                  <a:cs typeface="Times New Roman" panose="02020603050405020304" pitchFamily="18" charset="0"/>
                </a:rPr>
                <a:t>ăn</a:t>
              </a:r>
              <a:r>
                <a:rPr lang="en-US" sz="2400" b="1" i="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ea typeface="Times New Roman" panose="02020603050405020304" pitchFamily="18" charset="0"/>
                  <a:cs typeface="Times New Roman" panose="02020603050405020304" pitchFamily="18" charset="0"/>
                </a:rPr>
                <a:t>chung</a:t>
              </a:r>
              <a:r>
                <a:rPr lang="en-US" sz="2400" b="1" i="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ea typeface="Times New Roman" panose="02020603050405020304" pitchFamily="18" charset="0"/>
                  <a:cs typeface="Times New Roman" panose="02020603050405020304" pitchFamily="18" charset="0"/>
                </a:rPr>
                <a:t>bữa</a:t>
              </a:r>
              <a:r>
                <a:rPr lang="en-US" sz="2400" b="1" i="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ea typeface="Times New Roman" panose="02020603050405020304" pitchFamily="18" charset="0"/>
                  <a:cs typeface="Times New Roman" panose="02020603050405020304" pitchFamily="18" charset="0"/>
                </a:rPr>
                <a:t>cơm</a:t>
              </a:r>
              <a:r>
                <a:rPr lang="en-US" sz="2400" b="1" i="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ea typeface="Times New Roman" panose="02020603050405020304" pitchFamily="18" charset="0"/>
                  <a:cs typeface="Times New Roman" panose="02020603050405020304" pitchFamily="18" charset="0"/>
                </a:rPr>
                <a:t>gia</a:t>
              </a:r>
              <a:r>
                <a:rPr lang="en-US" sz="2400" b="1" i="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ea typeface="Times New Roman" panose="02020603050405020304" pitchFamily="18" charset="0"/>
                  <a:cs typeface="Times New Roman" panose="02020603050405020304" pitchFamily="18" charset="0"/>
                </a:rPr>
                <a:t>đình</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grpSp>
      <p:grpSp>
        <p:nvGrpSpPr>
          <p:cNvPr id="40" name="Group 39"/>
          <p:cNvGrpSpPr/>
          <p:nvPr/>
        </p:nvGrpSpPr>
        <p:grpSpPr>
          <a:xfrm>
            <a:off x="5227058" y="1404905"/>
            <a:ext cx="2041318" cy="3952046"/>
            <a:chOff x="5227058" y="1404905"/>
            <a:chExt cx="2041318" cy="3952046"/>
          </a:xfrm>
        </p:grpSpPr>
        <p:grpSp>
          <p:nvGrpSpPr>
            <p:cNvPr id="19" name="组合 569"/>
            <p:cNvGrpSpPr/>
            <p:nvPr/>
          </p:nvGrpSpPr>
          <p:grpSpPr>
            <a:xfrm>
              <a:off x="5227058" y="1404905"/>
              <a:ext cx="2041318" cy="3952046"/>
              <a:chOff x="1583814" y="1120552"/>
              <a:chExt cx="1668741" cy="3672408"/>
            </a:xfrm>
          </p:grpSpPr>
          <p:sp>
            <p:nvSpPr>
              <p:cNvPr id="20" name="直角三角形 570"/>
              <p:cNvSpPr/>
              <p:nvPr/>
            </p:nvSpPr>
            <p:spPr>
              <a:xfrm>
                <a:off x="3167990" y="1120552"/>
                <a:ext cx="84565" cy="192578"/>
              </a:xfrm>
              <a:prstGeom prst="rtTriangle">
                <a:avLst/>
              </a:prstGeom>
              <a:solidFill>
                <a:sysClr val="window" lastClr="FFFFFF">
                  <a:lumMod val="50000"/>
                </a:sysClr>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just">
                  <a:defRPr/>
                </a:pPr>
                <a:endParaRPr lang="zh-CN" altLang="en-US" kern="0" dirty="0">
                  <a:solidFill>
                    <a:prstClr val="white"/>
                  </a:solidFill>
                  <a:ea typeface="微软雅黑" panose="020B0503020204020204" pitchFamily="34" charset="-122"/>
                </a:endParaRPr>
              </a:p>
            </p:txBody>
          </p:sp>
          <p:sp>
            <p:nvSpPr>
              <p:cNvPr id="21" name="五边形 571"/>
              <p:cNvSpPr/>
              <p:nvPr/>
            </p:nvSpPr>
            <p:spPr>
              <a:xfrm rot="5400000">
                <a:off x="539698" y="2164668"/>
                <a:ext cx="3672408" cy="1584176"/>
              </a:xfrm>
              <a:prstGeom prst="homePlate">
                <a:avLst/>
              </a:prstGeom>
              <a:gradFill flip="none" rotWithShape="1">
                <a:gsLst>
                  <a:gs pos="100000">
                    <a:srgbClr val="FFC000"/>
                  </a:gs>
                  <a:gs pos="7000">
                    <a:srgbClr val="FB4B05"/>
                  </a:gs>
                </a:gsLst>
                <a:lin ang="10800000" scaled="1"/>
                <a:tileRect/>
              </a:gradFill>
              <a:ln w="12700" cap="flat" cmpd="sng" algn="ctr">
                <a:solidFill>
                  <a:sysClr val="window" lastClr="FFFFFF"/>
                </a:solidFill>
                <a:prstDash val="solid"/>
              </a:ln>
              <a:effectLst>
                <a:outerShdw blurRad="50800" dist="38100" dir="5400000" algn="t" rotWithShape="0">
                  <a:prstClr val="black">
                    <a:alpha val="40000"/>
                  </a:prstClr>
                </a:outerShdw>
              </a:effectLst>
            </p:spPr>
            <p:txBody>
              <a:bodyPr rtlCol="0" anchor="ctr"/>
              <a:lstStyle/>
              <a:p>
                <a:pPr algn="just">
                  <a:defRPr/>
                </a:pPr>
                <a:endParaRPr lang="zh-CN" altLang="en-US" sz="2000" kern="0" dirty="0">
                  <a:solidFill>
                    <a:prstClr val="white"/>
                  </a:solidFill>
                  <a:ea typeface="微软雅黑" panose="020B0503020204020204" pitchFamily="34" charset="-122"/>
                </a:endParaRPr>
              </a:p>
            </p:txBody>
          </p:sp>
        </p:grpSp>
        <p:sp>
          <p:nvSpPr>
            <p:cNvPr id="35" name="Rectangle 34"/>
            <p:cNvSpPr/>
            <p:nvPr/>
          </p:nvSpPr>
          <p:spPr>
            <a:xfrm>
              <a:off x="5346034" y="1430415"/>
              <a:ext cx="1717247" cy="3046988"/>
            </a:xfrm>
            <a:prstGeom prst="rect">
              <a:avLst/>
            </a:prstGeom>
          </p:spPr>
          <p:txBody>
            <a:bodyPr wrap="square">
              <a:spAutoFit/>
            </a:bodyPr>
            <a:lstStyle/>
            <a:p>
              <a:pPr indent="457200" algn="ctr">
                <a:spcBef>
                  <a:spcPts val="600"/>
                </a:spcBef>
                <a:spcAft>
                  <a:spcPts val="600"/>
                </a:spcAft>
              </a:pPr>
              <a:r>
                <a:rPr lang="vi-VN" sz="2400" b="1" i="1"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Thực đơn</a:t>
              </a:r>
              <a:r>
                <a:rPr lang="en-US" sz="2400" b="1" i="1"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400" b="1" i="1"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dành </a:t>
              </a:r>
              <a:r>
                <a:rPr lang="vi-VN" sz="2400" b="1" i="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cho trẻ ở nhà và ở trường phải có sự thống nhất, phù hợp</a:t>
              </a:r>
              <a:endParaRPr lang="en-US" sz="24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grpSp>
      <p:grpSp>
        <p:nvGrpSpPr>
          <p:cNvPr id="41" name="Group 40"/>
          <p:cNvGrpSpPr/>
          <p:nvPr/>
        </p:nvGrpSpPr>
        <p:grpSpPr>
          <a:xfrm>
            <a:off x="7418332" y="1426472"/>
            <a:ext cx="2077719" cy="4010767"/>
            <a:chOff x="7418335" y="1426472"/>
            <a:chExt cx="1944894" cy="4010767"/>
          </a:xfrm>
        </p:grpSpPr>
        <p:grpSp>
          <p:nvGrpSpPr>
            <p:cNvPr id="22" name="Group 21"/>
            <p:cNvGrpSpPr/>
            <p:nvPr/>
          </p:nvGrpSpPr>
          <p:grpSpPr>
            <a:xfrm>
              <a:off x="7418335" y="1426472"/>
              <a:ext cx="1944894" cy="4010767"/>
              <a:chOff x="6198341" y="1404914"/>
              <a:chExt cx="1703252" cy="3577444"/>
            </a:xfrm>
            <a:gradFill>
              <a:gsLst>
                <a:gs pos="61000">
                  <a:srgbClr val="05953F"/>
                </a:gs>
                <a:gs pos="100000">
                  <a:srgbClr val="92D050"/>
                </a:gs>
                <a:gs pos="100000">
                  <a:schemeClr val="bg1">
                    <a:lumMod val="95000"/>
                  </a:schemeClr>
                </a:gs>
              </a:gsLst>
              <a:lin ang="16200000" scaled="1"/>
            </a:gradFill>
          </p:grpSpPr>
          <p:sp>
            <p:nvSpPr>
              <p:cNvPr id="23" name="直角三角形 573"/>
              <p:cNvSpPr/>
              <p:nvPr/>
            </p:nvSpPr>
            <p:spPr>
              <a:xfrm>
                <a:off x="7804988" y="1404914"/>
                <a:ext cx="96605" cy="174715"/>
              </a:xfrm>
              <a:prstGeom prst="rtTriangle">
                <a:avLst/>
              </a:prstGeom>
              <a:grp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zh-CN" altLang="en-US" kern="0" dirty="0">
                  <a:solidFill>
                    <a:prstClr val="white"/>
                  </a:solidFill>
                  <a:ea typeface="微软雅黑" panose="020B0503020204020204" pitchFamily="34" charset="-122"/>
                </a:endParaRPr>
              </a:p>
            </p:txBody>
          </p:sp>
          <p:sp>
            <p:nvSpPr>
              <p:cNvPr id="24" name="五边形 574"/>
              <p:cNvSpPr/>
              <p:nvPr/>
            </p:nvSpPr>
            <p:spPr>
              <a:xfrm rot="5400000">
                <a:off x="5201707" y="2401548"/>
                <a:ext cx="3577444" cy="1584176"/>
              </a:xfrm>
              <a:prstGeom prst="homePlate">
                <a:avLst/>
              </a:prstGeom>
              <a:grpFill/>
              <a:ln w="6350" cap="flat" cmpd="sng" algn="ctr">
                <a:solidFill>
                  <a:sysClr val="window" lastClr="FFFFFF"/>
                </a:solidFill>
                <a:prstDash val="solid"/>
              </a:ln>
              <a:effectLst>
                <a:outerShdw blurRad="50800" dist="38100" dir="5400000" algn="t" rotWithShape="0">
                  <a:prstClr val="black">
                    <a:alpha val="40000"/>
                  </a:prstClr>
                </a:outerShdw>
              </a:effectLst>
            </p:spPr>
            <p:txBody>
              <a:bodyPr rtlCol="0" anchor="ctr"/>
              <a:lstStyle/>
              <a:p>
                <a:pPr algn="ctr">
                  <a:defRPr/>
                </a:pPr>
                <a:endParaRPr lang="zh-CN" altLang="en-US" sz="2000" kern="0" dirty="0">
                  <a:solidFill>
                    <a:prstClr val="white"/>
                  </a:solidFill>
                  <a:ea typeface="微软雅黑" panose="020B0503020204020204" pitchFamily="34" charset="-122"/>
                </a:endParaRPr>
              </a:p>
            </p:txBody>
          </p:sp>
        </p:grpSp>
        <p:sp>
          <p:nvSpPr>
            <p:cNvPr id="36" name="Rectangle 35"/>
            <p:cNvSpPr/>
            <p:nvPr/>
          </p:nvSpPr>
          <p:spPr>
            <a:xfrm>
              <a:off x="7435532" y="1452937"/>
              <a:ext cx="1826047" cy="3046988"/>
            </a:xfrm>
            <a:prstGeom prst="rect">
              <a:avLst/>
            </a:prstGeom>
          </p:spPr>
          <p:txBody>
            <a:bodyPr wrap="square">
              <a:spAutoFit/>
            </a:bodyPr>
            <a:lstStyle/>
            <a:p>
              <a:pPr indent="457200" algn="ctr">
                <a:spcBef>
                  <a:spcPts val="600"/>
                </a:spcBef>
                <a:spcAft>
                  <a:spcPts val="600"/>
                </a:spcAft>
              </a:pPr>
              <a:r>
                <a:rPr lang="vi-VN" sz="2400" b="1" i="1" dirty="0" smtClean="0">
                  <a:latin typeface="Times New Roman" panose="02020603050405020304" pitchFamily="18" charset="0"/>
                  <a:ea typeface="Times New Roman" panose="02020603050405020304" pitchFamily="18" charset="0"/>
                </a:rPr>
                <a:t>Tạo </a:t>
              </a:r>
              <a:r>
                <a:rPr lang="vi-VN" sz="2400" b="1" i="1" dirty="0">
                  <a:latin typeface="Times New Roman" panose="02020603050405020304" pitchFamily="18" charset="0"/>
                  <a:ea typeface="Times New Roman" panose="02020603050405020304" pitchFamily="18" charset="0"/>
                </a:rPr>
                <a:t>không khí vui vẻ cho trẻ trước và trong giờ </a:t>
              </a:r>
              <a:r>
                <a:rPr lang="vi-VN" sz="2400" b="1" i="1" dirty="0" smtClean="0">
                  <a:latin typeface="Times New Roman" panose="02020603050405020304" pitchFamily="18" charset="0"/>
                  <a:ea typeface="Times New Roman" panose="02020603050405020304" pitchFamily="18" charset="0"/>
                </a:rPr>
                <a:t>ă</a:t>
              </a:r>
              <a:r>
                <a:rPr lang="en-US" sz="2400" b="1" i="1" dirty="0" smtClean="0">
                  <a:latin typeface="Times New Roman" panose="02020603050405020304" pitchFamily="18" charset="0"/>
                  <a:ea typeface="Times New Roman" panose="02020603050405020304" pitchFamily="18" charset="0"/>
                </a:rPr>
                <a:t>n,</a:t>
              </a:r>
              <a:r>
                <a:rPr lang="vi-VN" sz="2400" b="1" i="1" dirty="0" smtClean="0">
                  <a:latin typeface="Times New Roman" panose="02020603050405020304" pitchFamily="18" charset="0"/>
                  <a:ea typeface="Times New Roman" panose="02020603050405020304" pitchFamily="18" charset="0"/>
                </a:rPr>
                <a:t> </a:t>
              </a:r>
              <a:r>
                <a:rPr lang="vi-VN" sz="2400" b="1" i="1" dirty="0">
                  <a:latin typeface="Times New Roman" panose="02020603050405020304" pitchFamily="18" charset="0"/>
                  <a:ea typeface="Times New Roman" panose="02020603050405020304" pitchFamily="18" charset="0"/>
                </a:rPr>
                <a:t>tâm lý thoải mái giúp trẻ ăn ngon </a:t>
              </a:r>
              <a:r>
                <a:rPr lang="en-US" sz="2400" b="1" i="1" dirty="0" err="1" smtClean="0">
                  <a:latin typeface="Times New Roman" panose="02020603050405020304" pitchFamily="18" charset="0"/>
                  <a:ea typeface="Times New Roman" panose="02020603050405020304" pitchFamily="18" charset="0"/>
                </a:rPr>
                <a:t>hơn</a:t>
              </a:r>
              <a:endParaRPr lang="en-US" sz="2400" dirty="0">
                <a:effectLst/>
                <a:latin typeface="Times New Roman" panose="02020603050405020304" pitchFamily="18" charset="0"/>
                <a:ea typeface="Times New Roman" panose="02020603050405020304" pitchFamily="18" charset="0"/>
              </a:endParaRPr>
            </a:p>
          </p:txBody>
        </p:sp>
      </p:grpSp>
      <p:grpSp>
        <p:nvGrpSpPr>
          <p:cNvPr id="42" name="Group 41"/>
          <p:cNvGrpSpPr/>
          <p:nvPr/>
        </p:nvGrpSpPr>
        <p:grpSpPr>
          <a:xfrm>
            <a:off x="9599508" y="1417691"/>
            <a:ext cx="2041502" cy="4065722"/>
            <a:chOff x="9599508" y="1417691"/>
            <a:chExt cx="2041502" cy="4065722"/>
          </a:xfrm>
        </p:grpSpPr>
        <p:grpSp>
          <p:nvGrpSpPr>
            <p:cNvPr id="25" name="Group 24"/>
            <p:cNvGrpSpPr/>
            <p:nvPr/>
          </p:nvGrpSpPr>
          <p:grpSpPr>
            <a:xfrm>
              <a:off x="9599508" y="1417691"/>
              <a:ext cx="2041502" cy="4065722"/>
              <a:chOff x="8190708" y="1416887"/>
              <a:chExt cx="1668739" cy="3672408"/>
            </a:xfrm>
            <a:gradFill>
              <a:gsLst>
                <a:gs pos="0">
                  <a:srgbClr val="FF5050"/>
                </a:gs>
                <a:gs pos="50000">
                  <a:srgbClr val="FF9999"/>
                </a:gs>
                <a:gs pos="100000">
                  <a:srgbClr val="FFCCCC"/>
                </a:gs>
              </a:gsLst>
              <a:lin ang="5400000" scaled="0"/>
            </a:gradFill>
          </p:grpSpPr>
          <p:sp>
            <p:nvSpPr>
              <p:cNvPr id="26" name="直角三角形 576"/>
              <p:cNvSpPr/>
              <p:nvPr/>
            </p:nvSpPr>
            <p:spPr>
              <a:xfrm>
                <a:off x="9774882" y="1416887"/>
                <a:ext cx="84565" cy="192578"/>
              </a:xfrm>
              <a:prstGeom prst="rtTriangle">
                <a:avLst/>
              </a:prstGeom>
              <a:grp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zh-CN" altLang="en-US" kern="0" dirty="0">
                  <a:solidFill>
                    <a:prstClr val="white"/>
                  </a:solidFill>
                  <a:ea typeface="微软雅黑" panose="020B0503020204020204" pitchFamily="34" charset="-122"/>
                </a:endParaRPr>
              </a:p>
            </p:txBody>
          </p:sp>
          <p:sp>
            <p:nvSpPr>
              <p:cNvPr id="27" name="五边形 577"/>
              <p:cNvSpPr/>
              <p:nvPr/>
            </p:nvSpPr>
            <p:spPr>
              <a:xfrm rot="5400000">
                <a:off x="7146592" y="2461003"/>
                <a:ext cx="3672408" cy="1584176"/>
              </a:xfrm>
              <a:prstGeom prst="homePlate">
                <a:avLst/>
              </a:prstGeom>
              <a:grpFill/>
              <a:ln w="12700" cap="flat" cmpd="sng" algn="ctr">
                <a:solidFill>
                  <a:sysClr val="window" lastClr="FFFFFF"/>
                </a:solidFill>
                <a:prstDash val="solid"/>
              </a:ln>
              <a:effectLst>
                <a:outerShdw blurRad="50800" dist="38100" dir="5400000" algn="t" rotWithShape="0">
                  <a:prstClr val="black">
                    <a:alpha val="40000"/>
                  </a:prstClr>
                </a:outerShdw>
              </a:effectLst>
            </p:spPr>
            <p:txBody>
              <a:bodyPr rtlCol="0" anchor="ctr"/>
              <a:lstStyle/>
              <a:p>
                <a:pPr algn="ctr">
                  <a:defRPr/>
                </a:pPr>
                <a:endParaRPr lang="zh-CN" altLang="en-US" sz="2000" kern="0" dirty="0">
                  <a:solidFill>
                    <a:prstClr val="white"/>
                  </a:solidFill>
                  <a:ea typeface="微软雅黑" panose="020B0503020204020204" pitchFamily="34" charset="-122"/>
                </a:endParaRPr>
              </a:p>
            </p:txBody>
          </p:sp>
        </p:grpSp>
        <p:sp>
          <p:nvSpPr>
            <p:cNvPr id="37" name="Rectangle 36"/>
            <p:cNvSpPr/>
            <p:nvPr/>
          </p:nvSpPr>
          <p:spPr>
            <a:xfrm>
              <a:off x="9616668" y="1437589"/>
              <a:ext cx="1903729" cy="3785652"/>
            </a:xfrm>
            <a:prstGeom prst="rect">
              <a:avLst/>
            </a:prstGeom>
          </p:spPr>
          <p:txBody>
            <a:bodyPr wrap="square">
              <a:spAutoFit/>
            </a:bodyPr>
            <a:lstStyle/>
            <a:p>
              <a:pPr indent="457200" algn="ctr">
                <a:spcBef>
                  <a:spcPts val="600"/>
                </a:spcBef>
                <a:spcAft>
                  <a:spcPts val="600"/>
                </a:spcAft>
              </a:pPr>
              <a:r>
                <a:rPr lang="vi-VN" sz="2400" b="1" i="1" dirty="0" smtClean="0">
                  <a:solidFill>
                    <a:srgbClr val="002060"/>
                  </a:solidFill>
                  <a:latin typeface="Times New Roman" panose="02020603050405020304" pitchFamily="18" charset="0"/>
                  <a:ea typeface="Times New Roman" panose="02020603050405020304" pitchFamily="18" charset="0"/>
                </a:rPr>
                <a:t>Không </a:t>
              </a:r>
              <a:r>
                <a:rPr lang="vi-VN" sz="2400" b="1" i="1" dirty="0">
                  <a:solidFill>
                    <a:srgbClr val="002060"/>
                  </a:solidFill>
                  <a:latin typeface="Times New Roman" panose="02020603050405020304" pitchFamily="18" charset="0"/>
                  <a:ea typeface="Times New Roman" panose="02020603050405020304" pitchFamily="18" charset="0"/>
                </a:rPr>
                <a:t>cho trẻ vừa ăn, vừa xem ti vi </a:t>
              </a:r>
              <a:r>
                <a:rPr lang="vi-VN" sz="2400" b="1" i="1" dirty="0" smtClean="0">
                  <a:solidFill>
                    <a:srgbClr val="002060"/>
                  </a:solidFill>
                  <a:latin typeface="Times New Roman" panose="02020603050405020304" pitchFamily="18" charset="0"/>
                  <a:ea typeface="Times New Roman" panose="02020603050405020304" pitchFamily="18" charset="0"/>
                </a:rPr>
                <a:t>gây </a:t>
              </a:r>
              <a:r>
                <a:rPr lang="vi-VN" sz="2400" b="1" i="1" dirty="0">
                  <a:solidFill>
                    <a:srgbClr val="002060"/>
                  </a:solidFill>
                  <a:latin typeface="Times New Roman" panose="02020603050405020304" pitchFamily="18" charset="0"/>
                  <a:ea typeface="Times New Roman" panose="02020603050405020304" pitchFamily="18" charset="0"/>
                </a:rPr>
                <a:t>mất tập trung làm cho trẻ không cảm nhận được mùi vị của thức ăn</a:t>
              </a:r>
              <a:endParaRPr lang="en-US" sz="2400" dirty="0">
                <a:solidFill>
                  <a:srgbClr val="002060"/>
                </a:solidFill>
                <a:effectLst/>
                <a:latin typeface="Times New Roman" panose="02020603050405020304" pitchFamily="18" charset="0"/>
                <a:ea typeface="Times New Roman" panose="02020603050405020304" pitchFamily="18" charset="0"/>
              </a:endParaRPr>
            </a:p>
          </p:txBody>
        </p:sp>
      </p:grpSp>
    </p:spTree>
    <p:extLst>
      <p:ext uri="{BB962C8B-B14F-4D97-AF65-F5344CB8AC3E}">
        <p14:creationId xmlns:p14="http://schemas.microsoft.com/office/powerpoint/2010/main" val="8299555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fade">
                                      <p:cBhvr>
                                        <p:cTn id="19" dur="1000"/>
                                        <p:tgtEl>
                                          <p:spTgt spid="38"/>
                                        </p:tgtEl>
                                      </p:cBhvr>
                                    </p:animEffect>
                                    <p:anim calcmode="lin" valueType="num">
                                      <p:cBhvr>
                                        <p:cTn id="20" dur="1000" fill="hold"/>
                                        <p:tgtEl>
                                          <p:spTgt spid="38"/>
                                        </p:tgtEl>
                                        <p:attrNameLst>
                                          <p:attrName>ppt_x</p:attrName>
                                        </p:attrNameLst>
                                      </p:cBhvr>
                                      <p:tavLst>
                                        <p:tav tm="0">
                                          <p:val>
                                            <p:strVal val="#ppt_x"/>
                                          </p:val>
                                        </p:tav>
                                        <p:tav tm="100000">
                                          <p:val>
                                            <p:strVal val="#ppt_x"/>
                                          </p:val>
                                        </p:tav>
                                      </p:tavLst>
                                    </p:anim>
                                    <p:anim calcmode="lin" valueType="num">
                                      <p:cBhvr>
                                        <p:cTn id="2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9"/>
                                        </p:tgtEl>
                                        <p:attrNameLst>
                                          <p:attrName>style.visibility</p:attrName>
                                        </p:attrNameLst>
                                      </p:cBhvr>
                                      <p:to>
                                        <p:strVal val="visible"/>
                                      </p:to>
                                    </p:set>
                                    <p:animEffect transition="in" filter="fade">
                                      <p:cBhvr>
                                        <p:cTn id="26" dur="1000"/>
                                        <p:tgtEl>
                                          <p:spTgt spid="39"/>
                                        </p:tgtEl>
                                      </p:cBhvr>
                                    </p:animEffect>
                                    <p:anim calcmode="lin" valueType="num">
                                      <p:cBhvr>
                                        <p:cTn id="27" dur="1000" fill="hold"/>
                                        <p:tgtEl>
                                          <p:spTgt spid="39"/>
                                        </p:tgtEl>
                                        <p:attrNameLst>
                                          <p:attrName>ppt_x</p:attrName>
                                        </p:attrNameLst>
                                      </p:cBhvr>
                                      <p:tavLst>
                                        <p:tav tm="0">
                                          <p:val>
                                            <p:strVal val="#ppt_x"/>
                                          </p:val>
                                        </p:tav>
                                        <p:tav tm="100000">
                                          <p:val>
                                            <p:strVal val="#ppt_x"/>
                                          </p:val>
                                        </p:tav>
                                      </p:tavLst>
                                    </p:anim>
                                    <p:anim calcmode="lin" valueType="num">
                                      <p:cBhvr>
                                        <p:cTn id="28"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40"/>
                                        </p:tgtEl>
                                        <p:attrNameLst>
                                          <p:attrName>style.visibility</p:attrName>
                                        </p:attrNameLst>
                                      </p:cBhvr>
                                      <p:to>
                                        <p:strVal val="visible"/>
                                      </p:to>
                                    </p:set>
                                    <p:animEffect transition="in" filter="fade">
                                      <p:cBhvr>
                                        <p:cTn id="33" dur="1000"/>
                                        <p:tgtEl>
                                          <p:spTgt spid="40"/>
                                        </p:tgtEl>
                                      </p:cBhvr>
                                    </p:animEffect>
                                    <p:anim calcmode="lin" valueType="num">
                                      <p:cBhvr>
                                        <p:cTn id="34" dur="1000" fill="hold"/>
                                        <p:tgtEl>
                                          <p:spTgt spid="40"/>
                                        </p:tgtEl>
                                        <p:attrNameLst>
                                          <p:attrName>ppt_x</p:attrName>
                                        </p:attrNameLst>
                                      </p:cBhvr>
                                      <p:tavLst>
                                        <p:tav tm="0">
                                          <p:val>
                                            <p:strVal val="#ppt_x"/>
                                          </p:val>
                                        </p:tav>
                                        <p:tav tm="100000">
                                          <p:val>
                                            <p:strVal val="#ppt_x"/>
                                          </p:val>
                                        </p:tav>
                                      </p:tavLst>
                                    </p:anim>
                                    <p:anim calcmode="lin" valueType="num">
                                      <p:cBhvr>
                                        <p:cTn id="35"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41"/>
                                        </p:tgtEl>
                                        <p:attrNameLst>
                                          <p:attrName>style.visibility</p:attrName>
                                        </p:attrNameLst>
                                      </p:cBhvr>
                                      <p:to>
                                        <p:strVal val="visible"/>
                                      </p:to>
                                    </p:set>
                                    <p:animEffect transition="in" filter="fade">
                                      <p:cBhvr>
                                        <p:cTn id="40" dur="1000"/>
                                        <p:tgtEl>
                                          <p:spTgt spid="41"/>
                                        </p:tgtEl>
                                      </p:cBhvr>
                                    </p:animEffect>
                                    <p:anim calcmode="lin" valueType="num">
                                      <p:cBhvr>
                                        <p:cTn id="41" dur="1000" fill="hold"/>
                                        <p:tgtEl>
                                          <p:spTgt spid="41"/>
                                        </p:tgtEl>
                                        <p:attrNameLst>
                                          <p:attrName>ppt_x</p:attrName>
                                        </p:attrNameLst>
                                      </p:cBhvr>
                                      <p:tavLst>
                                        <p:tav tm="0">
                                          <p:val>
                                            <p:strVal val="#ppt_x"/>
                                          </p:val>
                                        </p:tav>
                                        <p:tav tm="100000">
                                          <p:val>
                                            <p:strVal val="#ppt_x"/>
                                          </p:val>
                                        </p:tav>
                                      </p:tavLst>
                                    </p:anim>
                                    <p:anim calcmode="lin" valueType="num">
                                      <p:cBhvr>
                                        <p:cTn id="42"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615279" y="3157141"/>
            <a:ext cx="5436343" cy="1397311"/>
            <a:chOff x="3615279" y="3157141"/>
            <a:chExt cx="5436343" cy="1397311"/>
          </a:xfrm>
        </p:grpSpPr>
        <p:grpSp>
          <p:nvGrpSpPr>
            <p:cNvPr id="3" name="组合 16"/>
            <p:cNvGrpSpPr/>
            <p:nvPr/>
          </p:nvGrpSpPr>
          <p:grpSpPr>
            <a:xfrm>
              <a:off x="3615279" y="3157141"/>
              <a:ext cx="1025381" cy="968416"/>
              <a:chOff x="3111200" y="1847214"/>
              <a:chExt cx="769036" cy="726312"/>
            </a:xfrm>
          </p:grpSpPr>
          <p:pic>
            <p:nvPicPr>
              <p:cNvPr id="5" name="图片 17"/>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111200" y="1847214"/>
                <a:ext cx="769036" cy="726312"/>
              </a:xfrm>
              <a:prstGeom prst="rect">
                <a:avLst/>
              </a:prstGeom>
            </p:spPr>
          </p:pic>
          <p:sp>
            <p:nvSpPr>
              <p:cNvPr id="6" name="文本框 18"/>
              <p:cNvSpPr txBox="1"/>
              <p:nvPr/>
            </p:nvSpPr>
            <p:spPr>
              <a:xfrm>
                <a:off x="3279154" y="2021833"/>
                <a:ext cx="398186" cy="3770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667" b="0" i="0" u="none" strike="noStrike" kern="1200" cap="none" spc="0" normalizeH="0" baseline="0" noProof="0" dirty="0">
                    <a:ln>
                      <a:noFill/>
                    </a:ln>
                    <a:solidFill>
                      <a:srgbClr val="E13810"/>
                    </a:solidFill>
                    <a:effectLst/>
                    <a:uLnTx/>
                    <a:uFillTx/>
                    <a:latin typeface="Calibri"/>
                    <a:cs typeface="+mn-cs"/>
                  </a:rPr>
                  <a:t>03</a:t>
                </a:r>
                <a:endParaRPr kumimoji="0" lang="zh-CN" altLang="en-US" sz="2667" b="0" i="0" u="none" strike="noStrike" kern="1200" cap="none" spc="0" normalizeH="0" baseline="0" noProof="0" dirty="0">
                  <a:ln>
                    <a:noFill/>
                  </a:ln>
                  <a:solidFill>
                    <a:srgbClr val="E13810"/>
                  </a:solidFill>
                  <a:effectLst/>
                  <a:uLnTx/>
                  <a:uFillTx/>
                  <a:latin typeface="Calibri"/>
                  <a:cs typeface="+mn-cs"/>
                </a:endParaRPr>
              </a:p>
            </p:txBody>
          </p:sp>
        </p:grpSp>
        <p:sp>
          <p:nvSpPr>
            <p:cNvPr id="4" name="TextBox 3"/>
            <p:cNvSpPr txBox="1"/>
            <p:nvPr/>
          </p:nvSpPr>
          <p:spPr>
            <a:xfrm>
              <a:off x="4645876" y="3231013"/>
              <a:ext cx="4405746"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Phần</a:t>
              </a:r>
              <a:r>
                <a:rPr kumimoji="0" lang="en-US"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3: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Kết</a:t>
              </a:r>
              <a:r>
                <a:rPr kumimoji="0" lang="en-US" sz="4000" b="1" i="0" u="none" strike="noStrike" kern="1200" cap="none" spc="0" normalizeH="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none" spc="0" normalizeH="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luận</a:t>
              </a:r>
              <a:endParaRPr kumimoji="0" lang="en-US"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spTree>
    <p:extLst>
      <p:ext uri="{BB962C8B-B14F-4D97-AF65-F5344CB8AC3E}">
        <p14:creationId xmlns:p14="http://schemas.microsoft.com/office/powerpoint/2010/main" val="355346303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2072394" y="3718290"/>
            <a:ext cx="9840284" cy="3193049"/>
            <a:chOff x="1311535" y="3801266"/>
            <a:chExt cx="10594227" cy="2177544"/>
          </a:xfrm>
        </p:grpSpPr>
        <p:sp>
          <p:nvSpPr>
            <p:cNvPr id="12" name="Freeform: Shape 11">
              <a:extLst>
                <a:ext uri="{FF2B5EF4-FFF2-40B4-BE49-F238E27FC236}">
                  <a16:creationId xmlns:a16="http://schemas.microsoft.com/office/drawing/2014/main" xmlns="" id="{96758FAE-ADE6-4777-8350-4CD97AE12ACD}"/>
                </a:ext>
              </a:extLst>
            </p:cNvPr>
            <p:cNvSpPr/>
            <p:nvPr/>
          </p:nvSpPr>
          <p:spPr>
            <a:xfrm>
              <a:off x="1311535" y="3801266"/>
              <a:ext cx="10594227" cy="1921832"/>
            </a:xfrm>
            <a:custGeom>
              <a:avLst/>
              <a:gdLst>
                <a:gd name="connsiteX0" fmla="*/ 0 w 9650090"/>
                <a:gd name="connsiteY0" fmla="*/ 0 h 1339929"/>
                <a:gd name="connsiteX1" fmla="*/ 9650090 w 9650090"/>
                <a:gd name="connsiteY1" fmla="*/ 0 h 1339929"/>
                <a:gd name="connsiteX2" fmla="*/ 9650090 w 9650090"/>
                <a:gd name="connsiteY2" fmla="*/ 1339929 h 1339929"/>
                <a:gd name="connsiteX3" fmla="*/ 0 w 9650090"/>
                <a:gd name="connsiteY3" fmla="*/ 1339929 h 1339929"/>
                <a:gd name="connsiteX4" fmla="*/ 0 w 9650090"/>
                <a:gd name="connsiteY4" fmla="*/ 0 h 13399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50090" h="1339929">
                  <a:moveTo>
                    <a:pt x="0" y="0"/>
                  </a:moveTo>
                  <a:lnTo>
                    <a:pt x="9650090" y="0"/>
                  </a:lnTo>
                  <a:lnTo>
                    <a:pt x="9650090" y="1339929"/>
                  </a:lnTo>
                  <a:lnTo>
                    <a:pt x="0" y="1339929"/>
                  </a:lnTo>
                  <a:lnTo>
                    <a:pt x="0" y="0"/>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5">
                <a:hueOff val="-3676672"/>
                <a:satOff val="-5114"/>
                <a:lumOff val="-1961"/>
                <a:alphaOff val="0"/>
              </a:schemeClr>
            </a:fillRef>
            <a:effectRef idx="1">
              <a:schemeClr val="accent5">
                <a:hueOff val="-3676672"/>
                <a:satOff val="-5114"/>
                <a:lumOff val="-1961"/>
                <a:alphaOff val="0"/>
              </a:schemeClr>
            </a:effectRef>
            <a:fontRef idx="minor">
              <a:schemeClr val="dk1"/>
            </a:fontRef>
          </p:style>
          <p:txBody>
            <a:bodyPr spcFirstLastPara="0" vert="horz" wrap="square" lIns="1088708" tIns="45720" rIns="45720" bIns="45720" numCol="1" spcCol="1270" anchor="ctr" anchorCtr="0">
              <a:noAutofit/>
            </a:bodyPr>
            <a:lstStyle/>
            <a:p>
              <a:pPr marL="0" lvl="0" indent="0" defTabSz="800100">
                <a:lnSpc>
                  <a:spcPct val="90000"/>
                </a:lnSpc>
                <a:spcBef>
                  <a:spcPct val="0"/>
                </a:spcBef>
                <a:spcAft>
                  <a:spcPct val="35000"/>
                </a:spcAft>
                <a:buNone/>
              </a:pPr>
              <a:endParaRPr lang="en-SG" sz="1600" b="1" kern="1200" dirty="0">
                <a:latin typeface="Times New Roman" panose="02020603050405020304" pitchFamily="18" charset="0"/>
                <a:cs typeface="Times New Roman" panose="02020603050405020304" pitchFamily="18" charset="0"/>
              </a:endParaRPr>
            </a:p>
          </p:txBody>
        </p:sp>
        <p:sp>
          <p:nvSpPr>
            <p:cNvPr id="17" name="Rectangle 16"/>
            <p:cNvSpPr/>
            <p:nvPr/>
          </p:nvSpPr>
          <p:spPr>
            <a:xfrm>
              <a:off x="1450031" y="3816917"/>
              <a:ext cx="9846785" cy="2161893"/>
            </a:xfrm>
            <a:prstGeom prst="rect">
              <a:avLst/>
            </a:prstGeom>
          </p:spPr>
          <p:txBody>
            <a:bodyPr wrap="square">
              <a:spAutoFit/>
            </a:bodyPr>
            <a:lstStyle/>
            <a:p>
              <a:r>
                <a:rPr lang="nl-NL" sz="2000" b="1" dirty="0" smtClean="0">
                  <a:latin typeface="Times New Roman" panose="02020603050405020304" pitchFamily="18" charset="0"/>
                  <a:cs typeface="Times New Roman" panose="02020603050405020304" pitchFamily="18" charset="0"/>
                </a:rPr>
                <a:t>* </a:t>
              </a:r>
              <a:r>
                <a:rPr lang="nl-NL" sz="2000" b="1" dirty="0">
                  <a:latin typeface="Times New Roman" panose="02020603050405020304" pitchFamily="18" charset="0"/>
                  <a:cs typeface="Times New Roman" panose="02020603050405020304" pitchFamily="18" charset="0"/>
                </a:rPr>
                <a:t>Đối với giáo viên</a:t>
              </a:r>
              <a:endParaRPr lang="en-US" sz="2000" b="1" dirty="0">
                <a:latin typeface="Times New Roman" panose="02020603050405020304" pitchFamily="18" charset="0"/>
                <a:cs typeface="Times New Roman" panose="02020603050405020304" pitchFamily="18" charset="0"/>
              </a:endParaRPr>
            </a:p>
            <a:p>
              <a:r>
                <a:rPr lang="nl-NL" sz="2000" b="1" dirty="0" smtClean="0">
                  <a:latin typeface="Times New Roman" panose="02020603050405020304" pitchFamily="18" charset="0"/>
                  <a:cs typeface="Times New Roman" panose="02020603050405020304" pitchFamily="18" charset="0"/>
                </a:rPr>
                <a:t>-</a:t>
              </a:r>
              <a:r>
                <a:rPr lang="en-US" sz="2000" b="1" dirty="0">
                  <a:latin typeface="Times New Roman" panose="02020603050405020304" pitchFamily="18" charset="0"/>
                  <a:cs typeface="Times New Roman" panose="02020603050405020304" pitchFamily="18" charset="0"/>
                </a:rPr>
                <a:t> </a:t>
              </a:r>
              <a:r>
                <a:rPr lang="vi-VN" sz="2000" b="1" dirty="0" smtClean="0">
                  <a:latin typeface="Times New Roman" panose="02020603050405020304" pitchFamily="18" charset="0"/>
                  <a:cs typeface="Times New Roman" panose="02020603050405020304" pitchFamily="18" charset="0"/>
                </a:rPr>
                <a:t>Giáo </a:t>
              </a:r>
              <a:r>
                <a:rPr lang="vi-VN" sz="2000" b="1" dirty="0">
                  <a:latin typeface="Times New Roman" panose="02020603050405020304" pitchFamily="18" charset="0"/>
                  <a:cs typeface="Times New Roman" panose="02020603050405020304" pitchFamily="18" charset="0"/>
                </a:rPr>
                <a:t>viên không bị áp lực trong việc tổ chức giờ ăn.</a:t>
              </a:r>
            </a:p>
            <a:p>
              <a:r>
                <a:rPr lang="vi-VN" sz="2000" b="1" dirty="0">
                  <a:latin typeface="Times New Roman" panose="02020603050405020304" pitchFamily="18" charset="0"/>
                  <a:cs typeface="Times New Roman" panose="02020603050405020304" pitchFamily="18" charset="0"/>
                </a:rPr>
                <a:t>- Giúp giáo viên có thêm nhiều hình thức tổ chức giờ ăn, tổ chức các trò chơi, hoạt động ngoại khoá kích thích trẻ ăn ngon miệng.</a:t>
              </a:r>
            </a:p>
            <a:p>
              <a:r>
                <a:rPr lang="vi-VN" sz="2000" b="1" dirty="0">
                  <a:latin typeface="Times New Roman" panose="02020603050405020304" pitchFamily="18" charset="0"/>
                  <a:cs typeface="Times New Roman" panose="02020603050405020304" pitchFamily="18" charset="0"/>
                </a:rPr>
                <a:t>-  Cô có thêm nhiều cơ hội để gần gũi và quan tâm đến trẻ được nhiều hơn</a:t>
              </a:r>
              <a:r>
                <a:rPr lang="vi-VN" sz="2000" b="1" dirty="0" smtClean="0">
                  <a:latin typeface="Times New Roman" panose="02020603050405020304" pitchFamily="18" charset="0"/>
                  <a:cs typeface="Times New Roman" panose="02020603050405020304" pitchFamily="18" charset="0"/>
                </a:rPr>
                <a:t>.</a:t>
              </a:r>
              <a:endParaRPr lang="vi-VN" sz="2000" b="1" dirty="0">
                <a:latin typeface="Times New Roman" panose="02020603050405020304" pitchFamily="18" charset="0"/>
                <a:cs typeface="Times New Roman" panose="02020603050405020304" pitchFamily="18" charset="0"/>
              </a:endParaRPr>
            </a:p>
            <a:p>
              <a:r>
                <a:rPr lang="vi-VN" sz="2000" b="1" dirty="0">
                  <a:latin typeface="Times New Roman" panose="02020603050405020304" pitchFamily="18" charset="0"/>
                  <a:cs typeface="Times New Roman" panose="02020603050405020304" pitchFamily="18" charset="0"/>
                </a:rPr>
                <a:t>- Qua các bữa ăn tổ chức cho trẻ ở trường với tất cả những nội dung giáo dục chăm sóc các cháu không chỉ bằng lời nói cách chào đón, giới thiệu món ăn...một cách sống động mà còn bằng cách trang trí chuẩn bị bữa ăn đẹp mắt tạo cho trẻ tâm trạng hào hứng chào đón bữa ăn.</a:t>
              </a:r>
            </a:p>
            <a:p>
              <a:endParaRPr lang="en-US" sz="2000" b="1" dirty="0">
                <a:latin typeface="Times New Roman" panose="02020603050405020304" pitchFamily="18" charset="0"/>
                <a:cs typeface="Times New Roman" panose="02020603050405020304" pitchFamily="18" charset="0"/>
              </a:endParaRPr>
            </a:p>
          </p:txBody>
        </p:sp>
      </p:grpSp>
      <p:grpSp>
        <p:nvGrpSpPr>
          <p:cNvPr id="8" name="Group 7"/>
          <p:cNvGrpSpPr/>
          <p:nvPr/>
        </p:nvGrpSpPr>
        <p:grpSpPr>
          <a:xfrm>
            <a:off x="1382341" y="330278"/>
            <a:ext cx="10809660" cy="3754874"/>
            <a:chOff x="1382341" y="341099"/>
            <a:chExt cx="10809660" cy="3298416"/>
          </a:xfrm>
        </p:grpSpPr>
        <p:pic>
          <p:nvPicPr>
            <p:cNvPr id="16" name="Picture 15"/>
            <p:cNvPicPr>
              <a:picLocks noChangeAspect="1"/>
            </p:cNvPicPr>
            <p:nvPr/>
          </p:nvPicPr>
          <p:blipFill>
            <a:blip r:embed="rId2"/>
            <a:stretch>
              <a:fillRect/>
            </a:stretch>
          </p:blipFill>
          <p:spPr>
            <a:xfrm>
              <a:off x="1382341" y="482384"/>
              <a:ext cx="10809660" cy="2596598"/>
            </a:xfrm>
            <a:prstGeom prst="rect">
              <a:avLst/>
            </a:prstGeom>
          </p:spPr>
        </p:pic>
        <p:sp>
          <p:nvSpPr>
            <p:cNvPr id="11" name="Rectangle 10"/>
            <p:cNvSpPr/>
            <p:nvPr/>
          </p:nvSpPr>
          <p:spPr>
            <a:xfrm>
              <a:off x="1675909" y="341099"/>
              <a:ext cx="10331034" cy="3298416"/>
            </a:xfrm>
            <a:prstGeom prst="rect">
              <a:avLst/>
            </a:prstGeom>
          </p:spPr>
          <p:txBody>
            <a:bodyPr wrap="square">
              <a:spAutoFit/>
            </a:bodyPr>
            <a:lstStyle/>
            <a:p>
              <a:endParaRPr lang="vi-VN" dirty="0" smtClean="0"/>
            </a:p>
            <a:p>
              <a:r>
                <a:rPr lang="nl-NL" sz="2000" b="1" dirty="0" smtClean="0">
                  <a:latin typeface="Times New Roman" panose="02020603050405020304" pitchFamily="18" charset="0"/>
                  <a:cs typeface="Times New Roman" panose="02020603050405020304" pitchFamily="18" charset="0"/>
                </a:rPr>
                <a:t>* </a:t>
              </a:r>
              <a:r>
                <a:rPr lang="nl-NL" sz="2000" b="1" dirty="0">
                  <a:latin typeface="Times New Roman" panose="02020603050405020304" pitchFamily="18" charset="0"/>
                  <a:cs typeface="Times New Roman" panose="02020603050405020304" pitchFamily="18" charset="0"/>
                </a:rPr>
                <a:t>Đối với </a:t>
              </a:r>
              <a:r>
                <a:rPr lang="nl-NL" sz="2000" b="1" dirty="0" smtClean="0">
                  <a:latin typeface="Times New Roman" panose="02020603050405020304" pitchFamily="18" charset="0"/>
                  <a:cs typeface="Times New Roman" panose="02020603050405020304" pitchFamily="18" charset="0"/>
                </a:rPr>
                <a:t>trẻ</a:t>
              </a:r>
              <a:endParaRPr lang="vi-VN" sz="2000" b="1" dirty="0">
                <a:latin typeface="Times New Roman" panose="02020603050405020304" pitchFamily="18" charset="0"/>
                <a:cs typeface="Times New Roman" panose="02020603050405020304" pitchFamily="18" charset="0"/>
              </a:endParaRPr>
            </a:p>
            <a:p>
              <a:r>
                <a:rPr lang="vi-VN" sz="2000" b="1" dirty="0">
                  <a:latin typeface="Times New Roman" panose="02020603050405020304" pitchFamily="18" charset="0"/>
                  <a:cs typeface="Times New Roman" panose="02020603050405020304" pitchFamily="18" charset="0"/>
                </a:rPr>
                <a:t>- Sau khi áp dụng các biện pháp nêu </a:t>
              </a:r>
              <a:r>
                <a:rPr lang="vi-VN" sz="2000" b="1" dirty="0" smtClean="0">
                  <a:latin typeface="Times New Roman" panose="02020603050405020304" pitchFamily="18" charset="0"/>
                  <a:cs typeface="Times New Roman" panose="02020603050405020304" pitchFamily="18" charset="0"/>
                </a:rPr>
                <a:t>trên</a:t>
              </a:r>
              <a:r>
                <a:rPr lang="en-US" sz="2000" b="1" dirty="0" smtClean="0">
                  <a:latin typeface="Times New Roman" panose="02020603050405020304" pitchFamily="18" charset="0"/>
                  <a:cs typeface="Times New Roman" panose="02020603050405020304" pitchFamily="18" charset="0"/>
                </a:rPr>
                <a:t> t</a:t>
              </a:r>
              <a:r>
                <a:rPr lang="vi-VN" sz="2000" b="1" dirty="0" smtClean="0">
                  <a:latin typeface="Times New Roman" panose="02020603050405020304" pitchFamily="18" charset="0"/>
                  <a:cs typeface="Times New Roman" panose="02020603050405020304" pitchFamily="18" charset="0"/>
                </a:rPr>
                <a:t>ỷ </a:t>
              </a:r>
              <a:r>
                <a:rPr lang="vi-VN" sz="2000" b="1" dirty="0">
                  <a:latin typeface="Times New Roman" panose="02020603050405020304" pitchFamily="18" charset="0"/>
                  <a:cs typeface="Times New Roman" panose="02020603050405020304" pitchFamily="18" charset="0"/>
                </a:rPr>
                <a:t>lệ suy dinh dưỡng, thấp còi lớp tôi đã giảm đáng kể. Còn có cháu phát triển chiều cao vượt trội so với tuổi. </a:t>
              </a:r>
            </a:p>
            <a:p>
              <a:r>
                <a:rPr lang="vi-VN" sz="2000" b="1" dirty="0">
                  <a:latin typeface="Times New Roman" panose="02020603050405020304" pitchFamily="18" charset="0"/>
                  <a:cs typeface="Times New Roman" panose="02020603050405020304" pitchFamily="18" charset="0"/>
                </a:rPr>
                <a:t>-Trẻ rất thích tham gia vào hoạt động lễ hội, buffet</a:t>
              </a:r>
              <a:r>
                <a:rPr lang="vi-VN" sz="2000" b="1" dirty="0" smtClean="0">
                  <a:latin typeface="Times New Roman" panose="02020603050405020304" pitchFamily="18" charset="0"/>
                  <a:cs typeface="Times New Roman" panose="02020603050405020304" pitchFamily="18" charset="0"/>
                </a:rPr>
                <a:t>.</a:t>
              </a:r>
              <a:endParaRPr lang="vi-VN" sz="2000" b="1" dirty="0">
                <a:latin typeface="Times New Roman" panose="02020603050405020304" pitchFamily="18" charset="0"/>
                <a:cs typeface="Times New Roman" panose="02020603050405020304" pitchFamily="18" charset="0"/>
              </a:endParaRPr>
            </a:p>
            <a:p>
              <a:r>
                <a:rPr lang="vi-VN" sz="2000" b="1" dirty="0">
                  <a:latin typeface="Times New Roman" panose="02020603050405020304" pitchFamily="18" charset="0"/>
                  <a:cs typeface="Times New Roman" panose="02020603050405020304" pitchFamily="18" charset="0"/>
                </a:rPr>
                <a:t>- Sức khỏe của trẻ được nâng lên rõ rệt</a:t>
              </a:r>
              <a:r>
                <a:rPr lang="vi-VN" sz="2000" b="1" dirty="0" smtClean="0">
                  <a:latin typeface="Times New Roman" panose="02020603050405020304" pitchFamily="18" charset="0"/>
                  <a:cs typeface="Times New Roman" panose="02020603050405020304" pitchFamily="18" charset="0"/>
                </a:rPr>
                <a:t>.</a:t>
              </a:r>
              <a:endParaRPr lang="vi-VN" sz="2000" b="1" dirty="0">
                <a:latin typeface="Times New Roman" panose="02020603050405020304" pitchFamily="18" charset="0"/>
                <a:cs typeface="Times New Roman" panose="02020603050405020304" pitchFamily="18" charset="0"/>
              </a:endParaRPr>
            </a:p>
            <a:p>
              <a:r>
                <a:rPr lang="vi-VN" sz="2000" b="1" dirty="0">
                  <a:latin typeface="Times New Roman" panose="02020603050405020304" pitchFamily="18" charset="0"/>
                  <a:cs typeface="Times New Roman" panose="02020603050405020304" pitchFamily="18" charset="0"/>
                </a:rPr>
                <a:t>- Trẻ được giao lưu với các bạn, anh chị cùng trường trong mọi hoạt </a:t>
              </a:r>
              <a:r>
                <a:rPr lang="vi-VN" sz="2000" b="1" dirty="0" smtClean="0">
                  <a:latin typeface="Times New Roman" panose="02020603050405020304" pitchFamily="18" charset="0"/>
                  <a:cs typeface="Times New Roman" panose="02020603050405020304" pitchFamily="18" charset="0"/>
                </a:rPr>
                <a:t>động</a:t>
              </a:r>
              <a:r>
                <a:rPr lang="en-US" sz="2000" b="1" dirty="0">
                  <a:latin typeface="Times New Roman" panose="02020603050405020304" pitchFamily="18" charset="0"/>
                  <a:cs typeface="Times New Roman" panose="02020603050405020304" pitchFamily="18" charset="0"/>
                </a:rPr>
                <a:t>.</a:t>
              </a:r>
              <a:endParaRPr lang="vi-VN" sz="2000" b="1" dirty="0">
                <a:latin typeface="Times New Roman" panose="02020603050405020304" pitchFamily="18" charset="0"/>
                <a:cs typeface="Times New Roman" panose="02020603050405020304" pitchFamily="18" charset="0"/>
              </a:endParaRPr>
            </a:p>
            <a:p>
              <a:r>
                <a:rPr lang="vi-VN" sz="2000" b="1" dirty="0">
                  <a:latin typeface="Times New Roman" panose="02020603050405020304" pitchFamily="18" charset="0"/>
                  <a:cs typeface="Times New Roman" panose="02020603050405020304" pitchFamily="18" charset="0"/>
                </a:rPr>
                <a:t>- Trẻ không còn cảm thấy bị áp lực, sợ sệt khi đến giờ ăn ở lớp, ở trường.</a:t>
              </a:r>
            </a:p>
            <a:p>
              <a:r>
                <a:rPr lang="vi-VN" sz="2000" b="1" dirty="0">
                  <a:latin typeface="Times New Roman" panose="02020603050405020304" pitchFamily="18" charset="0"/>
                  <a:cs typeface="Times New Roman" panose="02020603050405020304" pitchFamily="18" charset="0"/>
                </a:rPr>
                <a:t>- Trẻ rất thích đi học, vui vẻ thoải mái khi đến lớp, tích cực trong các họat động, tỷ lệ trẻ đến lớp cao</a:t>
              </a:r>
              <a:r>
                <a:rPr lang="vi-VN" sz="2000" b="1" dirty="0" smtClean="0">
                  <a:latin typeface="Times New Roman" panose="02020603050405020304" pitchFamily="18" charset="0"/>
                  <a:cs typeface="Times New Roman" panose="02020603050405020304" pitchFamily="18" charset="0"/>
                </a:rPr>
                <a:t>.</a:t>
              </a:r>
              <a:endParaRPr lang="vi-VN" sz="2000" b="1" dirty="0">
                <a:latin typeface="Times New Roman" panose="02020603050405020304" pitchFamily="18" charset="0"/>
                <a:cs typeface="Times New Roman" panose="02020603050405020304" pitchFamily="18" charset="0"/>
              </a:endParaRPr>
            </a:p>
            <a:p>
              <a:endParaRPr lang="en-US" sz="2000" b="1" dirty="0">
                <a:latin typeface="Times New Roman" panose="02020603050405020304" pitchFamily="18" charset="0"/>
                <a:cs typeface="Times New Roman" panose="02020603050405020304" pitchFamily="18" charset="0"/>
              </a:endParaRPr>
            </a:p>
            <a:p>
              <a:pPr lvl="0"/>
              <a:endParaRPr lang="en-US" sz="2000" b="1" dirty="0">
                <a:latin typeface="Times New Roman" panose="02020603050405020304" pitchFamily="18" charset="0"/>
                <a:cs typeface="Times New Roman" panose="02020603050405020304" pitchFamily="18" charset="0"/>
              </a:endParaRPr>
            </a:p>
          </p:txBody>
        </p:sp>
      </p:grpSp>
      <p:sp>
        <p:nvSpPr>
          <p:cNvPr id="6" name="Rectangle 5"/>
          <p:cNvSpPr/>
          <p:nvPr/>
        </p:nvSpPr>
        <p:spPr>
          <a:xfrm>
            <a:off x="1301173" y="740376"/>
            <a:ext cx="8854832" cy="369332"/>
          </a:xfrm>
          <a:prstGeom prst="rect">
            <a:avLst/>
          </a:prstGeom>
        </p:spPr>
        <p:txBody>
          <a:bodyPr wrap="square">
            <a:spAutoFit/>
          </a:bodyPr>
          <a:lstStyle/>
          <a:p>
            <a:pPr algn="just"/>
            <a:r>
              <a:rPr lang="en-US" dirty="0"/>
              <a:t> </a:t>
            </a:r>
            <a:endParaRPr lang="en-SG" dirty="0">
              <a:latin typeface="Times New Roman" panose="02020603050405020304" pitchFamily="18" charset="0"/>
              <a:cs typeface="Times New Roman" panose="02020603050405020304" pitchFamily="18" charset="0"/>
            </a:endParaRPr>
          </a:p>
        </p:txBody>
      </p:sp>
      <p:pic>
        <p:nvPicPr>
          <p:cNvPr id="4" name="Picture 2" descr="Káº¿t quáº£ hÃ¬nh áº£nh cho má»¥c tiÃªu"/>
          <p:cNvPicPr>
            <a:picLocks noChangeAspect="1" noChangeArrowheads="1"/>
          </p:cNvPicPr>
          <p:nvPr/>
        </p:nvPicPr>
        <p:blipFill>
          <a:blip r:embed="rId3" cstate="print">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96715" y="1257185"/>
            <a:ext cx="1380106" cy="1133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Káº¿t quáº£ hÃ¬nh áº£nh cho má»¥c tiÃªu"/>
          <p:cNvPicPr>
            <a:picLocks noChangeAspect="1" noChangeArrowheads="1"/>
          </p:cNvPicPr>
          <p:nvPr/>
        </p:nvPicPr>
        <p:blipFill>
          <a:blip r:embed="rId3" cstate="print">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692288" y="4621791"/>
            <a:ext cx="1380106" cy="1133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xmlns="" id="{19388395-9C03-51CA-2244-8021773075C9}"/>
              </a:ext>
            </a:extLst>
          </p:cNvPr>
          <p:cNvSpPr/>
          <p:nvPr/>
        </p:nvSpPr>
        <p:spPr>
          <a:xfrm>
            <a:off x="4406080" y="-67494"/>
            <a:ext cx="4505691" cy="584775"/>
          </a:xfrm>
          <a:prstGeom prst="rect">
            <a:avLst/>
          </a:prstGeom>
        </p:spPr>
        <p:txBody>
          <a:bodyPr wrap="square">
            <a:spAutoFit/>
          </a:bodyPr>
          <a:lstStyle/>
          <a:p>
            <a:pPr algn="ctr"/>
            <a:r>
              <a:rPr lang="it-IT" sz="3200" b="1" dirty="0">
                <a:solidFill>
                  <a:srgbClr val="FF0000"/>
                </a:solidFill>
                <a:latin typeface="Times New Roman" panose="02020603050405020304" pitchFamily="18" charset="0"/>
                <a:cs typeface="Times New Roman" panose="02020603050405020304" pitchFamily="18" charset="0"/>
              </a:rPr>
              <a:t>Kết quả đạt được</a:t>
            </a:r>
            <a:endParaRPr lang="vi-VN" sz="3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8407402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1000"/>
                                        <p:tgtEl>
                                          <p:spTgt spid="5"/>
                                        </p:tgtEl>
                                      </p:cBhvr>
                                    </p:animEffect>
                                    <p:anim calcmode="lin" valueType="num">
                                      <p:cBhvr>
                                        <p:cTn id="27" dur="1000" fill="hold"/>
                                        <p:tgtEl>
                                          <p:spTgt spid="5"/>
                                        </p:tgtEl>
                                        <p:attrNameLst>
                                          <p:attrName>ppt_x</p:attrName>
                                        </p:attrNameLst>
                                      </p:cBhvr>
                                      <p:tavLst>
                                        <p:tav tm="0">
                                          <p:val>
                                            <p:strVal val="#ppt_x"/>
                                          </p:val>
                                        </p:tav>
                                        <p:tav tm="100000">
                                          <p:val>
                                            <p:strVal val="#ppt_x"/>
                                          </p:val>
                                        </p:tav>
                                      </p:tavLst>
                                    </p:anim>
                                    <p:anim calcmode="lin" valueType="num">
                                      <p:cBhvr>
                                        <p:cTn id="28" dur="1000" fill="hold"/>
                                        <p:tgtEl>
                                          <p:spTgt spid="5"/>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C67CBAC2-3FA3-4DBE-9AFB-37FD29AEC737}"/>
              </a:ext>
            </a:extLst>
          </p:cNvPr>
          <p:cNvPicPr>
            <a:picLocks noChangeAspect="1"/>
          </p:cNvPicPr>
          <p:nvPr/>
        </p:nvPicPr>
        <p:blipFill>
          <a:blip r:embed="rId2"/>
          <a:stretch>
            <a:fillRect/>
          </a:stretch>
        </p:blipFill>
        <p:spPr>
          <a:xfrm>
            <a:off x="0" y="42333"/>
            <a:ext cx="12192000" cy="6773333"/>
          </a:xfrm>
          <a:prstGeom prst="rect">
            <a:avLst/>
          </a:prstGeom>
        </p:spPr>
      </p:pic>
      <p:sp>
        <p:nvSpPr>
          <p:cNvPr id="7" name="Rectangle 6"/>
          <p:cNvSpPr/>
          <p:nvPr/>
        </p:nvSpPr>
        <p:spPr>
          <a:xfrm>
            <a:off x="5181600" y="2743199"/>
            <a:ext cx="6154057" cy="369332"/>
          </a:xfrm>
          <a:prstGeom prst="rect">
            <a:avLst/>
          </a:prstGeom>
        </p:spPr>
        <p:txBody>
          <a:bodyPr wrap="square">
            <a:spAutoFit/>
          </a:bodyPr>
          <a:lstStyle/>
          <a:p>
            <a:pPr algn="just"/>
            <a:r>
              <a:rPr lang="en-US"/>
              <a:t> </a:t>
            </a:r>
            <a:r>
              <a:rPr lang="vi-VN" b="1">
                <a:latin typeface="Times New Roman" panose="02020603050405020304" pitchFamily="18" charset="0"/>
                <a:cs typeface="Times New Roman" panose="02020603050405020304" pitchFamily="18" charset="0"/>
              </a:rPr>
              <a:t>-</a:t>
            </a:r>
            <a:endParaRPr lang="en-SG" b="1" dirty="0">
              <a:latin typeface="Times New Roman" panose="02020603050405020304" pitchFamily="18" charset="0"/>
              <a:cs typeface="Times New Roman" panose="02020603050405020304" pitchFamily="18" charset="0"/>
            </a:endParaRPr>
          </a:p>
        </p:txBody>
      </p:sp>
      <p:grpSp>
        <p:nvGrpSpPr>
          <p:cNvPr id="5" name="Group 4"/>
          <p:cNvGrpSpPr/>
          <p:nvPr/>
        </p:nvGrpSpPr>
        <p:grpSpPr>
          <a:xfrm>
            <a:off x="420915" y="998316"/>
            <a:ext cx="11350170" cy="5042000"/>
            <a:chOff x="420915" y="708170"/>
            <a:chExt cx="11350170" cy="5042000"/>
          </a:xfrm>
        </p:grpSpPr>
        <p:sp>
          <p:nvSpPr>
            <p:cNvPr id="8" name="Rounded Rectangle 8">
              <a:extLst>
                <a:ext uri="{FF2B5EF4-FFF2-40B4-BE49-F238E27FC236}">
                  <a16:creationId xmlns="" xmlns:a16="http://schemas.microsoft.com/office/drawing/2014/main" id="{2D117448-61E9-49AD-9309-44B3536D943B}"/>
                </a:ext>
              </a:extLst>
            </p:cNvPr>
            <p:cNvSpPr/>
            <p:nvPr/>
          </p:nvSpPr>
          <p:spPr>
            <a:xfrm>
              <a:off x="420915" y="708170"/>
              <a:ext cx="11350170" cy="504200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endParaRPr lang="en-US" sz="2000" dirty="0">
                <a:solidFill>
                  <a:prstClr val="black"/>
                </a:solidFill>
                <a:latin typeface="Times New Roman" panose="02020603050405020304" pitchFamily="18" charset="0"/>
                <a:cs typeface="Times New Roman" panose="02020603050405020304" pitchFamily="18" charset="0"/>
              </a:endParaRPr>
            </a:p>
          </p:txBody>
        </p:sp>
        <p:sp>
          <p:nvSpPr>
            <p:cNvPr id="3" name="Rectangle 2"/>
            <p:cNvSpPr/>
            <p:nvPr/>
          </p:nvSpPr>
          <p:spPr>
            <a:xfrm>
              <a:off x="805543" y="830558"/>
              <a:ext cx="10530114" cy="4708981"/>
            </a:xfrm>
            <a:prstGeom prst="rect">
              <a:avLst/>
            </a:prstGeom>
          </p:spPr>
          <p:txBody>
            <a:bodyPr wrap="square">
              <a:spAutoFit/>
            </a:bodyPr>
            <a:lstStyle/>
            <a:p>
              <a:pPr marR="95250" indent="457200" algn="just">
                <a:spcBef>
                  <a:spcPts val="600"/>
                </a:spcBef>
                <a:spcAft>
                  <a:spcPts val="600"/>
                </a:spcAft>
              </a:pPr>
              <a:r>
                <a:rPr lang="vi-VN" sz="2000" b="1" dirty="0">
                  <a:latin typeface="Times New Roman" panose="02020603050405020304" pitchFamily="18" charset="0"/>
                  <a:ea typeface="Times New Roman" panose="02020603050405020304" pitchFamily="18" charset="0"/>
                  <a:cs typeface="Times New Roman" panose="02020603050405020304" pitchFamily="18" charset="0"/>
                </a:rPr>
                <a:t>Qua một thời gian dài kiên trì, tận tình kết hợp với một số biện pháp mà tôi đã làm, một phần nào đó đó giảm được tỷ lệ trẻ thừa cân béo phì và trẻ suy dinh dưỡng giảm rõ ràng. Đây là một kết quả đáng mừng. Điều đáng mừng hơn cả là: Trẻ đôi khi còn thích ăn ở lớp hơn cả những bữa ăn ở nhà của mình. Đây là một thành công lớn của tôi cũng như của các cô giáo trong quá trình chăm sóc và giáo dục trẻ qua việc tổ chức bữa ăn cho trẻ. Từ đây trẻ được phát triển toàn diện cả về thể lực và trí tuệ gúp phần quan trọng trong việc hình thành nhân cách cho trẻ. Nhờ sự nỗ lực của bản thân, lòng yêu nghề, hay tìm tòi thông tin qua tài liệu sách báo, qua mạng để có thêm nhiều kiến thức bổ ích cho công việc của mình nên tôi đã hoàn thành công việc và thu được kết quả trong việc tổ chức giúp trẻ ăn ngon miệng hơn trong bữa ăn ở trường.</a:t>
              </a:r>
            </a:p>
            <a:p>
              <a:pPr marR="95250" indent="457200" algn="just">
                <a:spcBef>
                  <a:spcPts val="600"/>
                </a:spcBef>
                <a:spcAft>
                  <a:spcPts val="600"/>
                </a:spcAft>
              </a:pPr>
              <a:r>
                <a:rPr lang="vi-VN" sz="2000" b="1" dirty="0">
                  <a:latin typeface="Times New Roman" panose="02020603050405020304" pitchFamily="18" charset="0"/>
                  <a:ea typeface="Times New Roman" panose="02020603050405020304" pitchFamily="18" charset="0"/>
                  <a:cs typeface="Times New Roman" panose="02020603050405020304" pitchFamily="18" charset="0"/>
                </a:rPr>
                <a:t>   Trên đây là “Một số biên pháp giúp trẻ mẫu giáo 4- 5 tuổi ăn ngon miệng, ăn hết xuất trong bữa ăn bán trú tại trường mầm non” . Tôi rất mong nhận được sự đóng góp, giúp đỡ của các cấp lãnh đạo, bạn bè đồng nghiệp để bản sáng kiến của tôi được áp dụng vào những năm tiếp theo được hoàn thiện hơn.</a:t>
              </a:r>
            </a:p>
          </p:txBody>
        </p:sp>
      </p:grpSp>
      <p:sp>
        <p:nvSpPr>
          <p:cNvPr id="4" name="Rectangle 3"/>
          <p:cNvSpPr/>
          <p:nvPr/>
        </p:nvSpPr>
        <p:spPr>
          <a:xfrm>
            <a:off x="4895532" y="61838"/>
            <a:ext cx="2448106" cy="646331"/>
          </a:xfrm>
          <a:prstGeom prst="rect">
            <a:avLst/>
          </a:prstGeom>
        </p:spPr>
        <p:txBody>
          <a:bodyPr wrap="none">
            <a:spAutoFit/>
          </a:bodyPr>
          <a:lstStyle/>
          <a:p>
            <a:pPr marR="95250" indent="457200">
              <a:spcBef>
                <a:spcPts val="600"/>
              </a:spcBef>
              <a:spcAft>
                <a:spcPts val="600"/>
              </a:spcAft>
            </a:pPr>
            <a:r>
              <a:rPr lang="it-IT" sz="3600" b="1" dirty="0" smtClean="0">
                <a:solidFill>
                  <a:srgbClr val="FF0000"/>
                </a:solidFill>
                <a:latin typeface="Times New Roman" panose="02020603050405020304" pitchFamily="18" charset="0"/>
                <a:ea typeface="Times New Roman" panose="02020603050405020304" pitchFamily="18" charset="0"/>
              </a:rPr>
              <a:t>Kết </a:t>
            </a:r>
            <a:r>
              <a:rPr lang="it-IT" sz="3600" b="1" dirty="0">
                <a:solidFill>
                  <a:srgbClr val="FF0000"/>
                </a:solidFill>
                <a:latin typeface="Times New Roman" panose="02020603050405020304" pitchFamily="18" charset="0"/>
                <a:ea typeface="Times New Roman" panose="02020603050405020304" pitchFamily="18" charset="0"/>
              </a:rPr>
              <a:t>luận</a:t>
            </a:r>
            <a:endParaRPr lang="en-US" sz="36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76953751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248762" y="0"/>
            <a:ext cx="12858045" cy="7232650"/>
            <a:chOff x="-329444" y="0"/>
            <a:chExt cx="12858045" cy="7232650"/>
          </a:xfrm>
        </p:grpSpPr>
        <p:pic>
          <p:nvPicPr>
            <p:cNvPr id="2" name="图片 3238"/>
            <p:cNvPicPr>
              <a:picLocks noChangeAspect="1"/>
            </p:cNvPicPr>
            <p:nvPr/>
          </p:nvPicPr>
          <p:blipFill>
            <a:blip r:embed="rId2">
              <a:extLst>
                <a:ext uri="{BEBA8EAE-BF5A-486C-A8C5-ECC9F3942E4B}">
                  <a14:imgProps xmlns:a14="http://schemas.microsoft.com/office/drawing/2010/main">
                    <a14:imgLayer r:embed="rId3">
                      <a14:imgEffect>
                        <a14:artisticPhotocopy/>
                      </a14:imgEffect>
                      <a14:imgEffect>
                        <a14:colorTemperature colorTemp="5300"/>
                      </a14:imgEffect>
                    </a14:imgLayer>
                  </a14:imgProps>
                </a:ext>
                <a:ext uri="{28A0092B-C50C-407E-A947-70E740481C1C}">
                  <a14:useLocalDpi xmlns:a14="http://schemas.microsoft.com/office/drawing/2010/main"/>
                </a:ext>
              </a:extLst>
            </a:blip>
            <a:stretch>
              <a:fillRect/>
            </a:stretch>
          </p:blipFill>
          <p:spPr>
            <a:xfrm>
              <a:off x="-329444" y="0"/>
              <a:ext cx="12858045" cy="7232650"/>
            </a:xfrm>
            <a:prstGeom prst="rect">
              <a:avLst/>
            </a:prstGeom>
            <a:gradFill>
              <a:gsLst>
                <a:gs pos="52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pic>
          <p:nvPicPr>
            <p:cNvPr id="3" name="图片 1"/>
            <p:cNvPicPr>
              <a:picLocks noChangeAspect="1"/>
            </p:cNvPicPr>
            <p:nvPr/>
          </p:nvPicPr>
          <p:blipFill rotWithShape="1">
            <a:blip r:embed="rId4" cstate="screen">
              <a:extLst>
                <a:ext uri="{28A0092B-C50C-407E-A947-70E740481C1C}">
                  <a14:useLocalDpi xmlns:a14="http://schemas.microsoft.com/office/drawing/2010/main"/>
                </a:ext>
              </a:extLst>
            </a:blip>
            <a:srcRect t="48009"/>
            <a:stretch/>
          </p:blipFill>
          <p:spPr>
            <a:xfrm>
              <a:off x="-329444" y="3472309"/>
              <a:ext cx="12858045" cy="3760341"/>
            </a:xfrm>
            <a:prstGeom prst="rect">
              <a:avLst/>
            </a:prstGeom>
          </p:spPr>
        </p:pic>
      </p:grpSp>
      <p:sp>
        <p:nvSpPr>
          <p:cNvPr id="4" name="TextBox 3"/>
          <p:cNvSpPr txBox="1"/>
          <p:nvPr/>
        </p:nvSpPr>
        <p:spPr>
          <a:xfrm>
            <a:off x="1901709" y="3289360"/>
            <a:ext cx="8557102" cy="2135127"/>
          </a:xfrm>
          <a:prstGeom prst="rect">
            <a:avLst/>
          </a:prstGeom>
          <a:noFill/>
        </p:spPr>
        <p:txBody>
          <a:bodyPr wrap="square" rtlCol="0">
            <a:prstTxWarp prst="textArchUp">
              <a:avLst>
                <a:gd name="adj" fmla="val 12393312"/>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w="12700">
                  <a:solidFill>
                    <a:srgbClr val="C00000"/>
                  </a:solidFill>
                  <a:prstDash val="solid"/>
                </a:ln>
                <a:solidFill>
                  <a:srgbClr val="FF0000"/>
                </a:solidFill>
                <a:effectLst>
                  <a:outerShdw dist="38100" dir="2640000" algn="bl" rotWithShape="0">
                    <a:srgbClr val="5B9BD5"/>
                  </a:outerShdw>
                </a:effectLst>
                <a:uLnTx/>
                <a:uFillTx/>
                <a:latin typeface="Times New Roman" panose="02020603050405020304" pitchFamily="18" charset="0"/>
                <a:ea typeface="+mn-ea"/>
                <a:cs typeface="Times New Roman" panose="02020603050405020304" pitchFamily="18" charset="0"/>
              </a:rPr>
              <a:t>Xin </a:t>
            </a:r>
            <a:r>
              <a:rPr kumimoji="0" lang="en-US" sz="7200" b="1" i="0" u="none" strike="noStrike" kern="1200" cap="none" spc="0" normalizeH="0" baseline="0" noProof="0" dirty="0" err="1">
                <a:ln w="12700">
                  <a:solidFill>
                    <a:srgbClr val="C00000"/>
                  </a:solidFill>
                  <a:prstDash val="solid"/>
                </a:ln>
                <a:solidFill>
                  <a:srgbClr val="FF0000"/>
                </a:solidFill>
                <a:effectLst>
                  <a:outerShdw dist="38100" dir="2640000" algn="bl" rotWithShape="0">
                    <a:srgbClr val="5B9BD5"/>
                  </a:outerShdw>
                </a:effectLst>
                <a:uLnTx/>
                <a:uFillTx/>
                <a:latin typeface="Times New Roman" panose="02020603050405020304" pitchFamily="18" charset="0"/>
                <a:ea typeface="+mn-ea"/>
                <a:cs typeface="Times New Roman" panose="02020603050405020304" pitchFamily="18" charset="0"/>
              </a:rPr>
              <a:t>chân</a:t>
            </a:r>
            <a:r>
              <a:rPr kumimoji="0" lang="en-US" sz="7200" b="1" i="0" u="none" strike="noStrike" kern="1200" cap="none" spc="0" normalizeH="0" baseline="0" noProof="0" dirty="0">
                <a:ln w="12700">
                  <a:solidFill>
                    <a:srgbClr val="C00000"/>
                  </a:solidFill>
                  <a:prstDash val="solid"/>
                </a:ln>
                <a:solidFill>
                  <a:srgbClr val="FF0000"/>
                </a:solidFill>
                <a:effectLst>
                  <a:outerShdw dist="38100" dir="2640000" algn="bl" rotWithShape="0">
                    <a:srgbClr val="5B9BD5"/>
                  </a:outerShdw>
                </a:effectLst>
                <a:uLnTx/>
                <a:uFillTx/>
                <a:latin typeface="Times New Roman" panose="02020603050405020304" pitchFamily="18" charset="0"/>
                <a:ea typeface="+mn-ea"/>
                <a:cs typeface="Times New Roman" panose="02020603050405020304" pitchFamily="18" charset="0"/>
              </a:rPr>
              <a:t> </a:t>
            </a:r>
            <a:r>
              <a:rPr kumimoji="0" lang="en-US" sz="7200" b="1" i="0" u="none" strike="noStrike" kern="1200" cap="none" spc="0" normalizeH="0" baseline="0" noProof="0" dirty="0" err="1">
                <a:ln w="12700">
                  <a:solidFill>
                    <a:srgbClr val="C00000"/>
                  </a:solidFill>
                  <a:prstDash val="solid"/>
                </a:ln>
                <a:solidFill>
                  <a:srgbClr val="FF0000"/>
                </a:solidFill>
                <a:effectLst>
                  <a:outerShdw dist="38100" dir="2640000" algn="bl" rotWithShape="0">
                    <a:srgbClr val="5B9BD5"/>
                  </a:outerShdw>
                </a:effectLst>
                <a:uLnTx/>
                <a:uFillTx/>
                <a:latin typeface="Times New Roman" panose="02020603050405020304" pitchFamily="18" charset="0"/>
                <a:ea typeface="+mn-ea"/>
                <a:cs typeface="Times New Roman" panose="02020603050405020304" pitchFamily="18" charset="0"/>
              </a:rPr>
              <a:t>thành</a:t>
            </a:r>
            <a:r>
              <a:rPr kumimoji="0" lang="en-US" sz="7200" b="1" i="0" u="none" strike="noStrike" kern="1200" cap="none" spc="0" normalizeH="0" baseline="0" noProof="0" dirty="0">
                <a:ln w="12700">
                  <a:solidFill>
                    <a:srgbClr val="C00000"/>
                  </a:solidFill>
                  <a:prstDash val="solid"/>
                </a:ln>
                <a:solidFill>
                  <a:srgbClr val="FF0000"/>
                </a:solidFill>
                <a:effectLst>
                  <a:outerShdw dist="38100" dir="2640000" algn="bl" rotWithShape="0">
                    <a:srgbClr val="5B9BD5"/>
                  </a:outerShdw>
                </a:effectLst>
                <a:uLnTx/>
                <a:uFillTx/>
                <a:latin typeface="Times New Roman" panose="02020603050405020304" pitchFamily="18" charset="0"/>
                <a:ea typeface="+mn-ea"/>
                <a:cs typeface="Times New Roman" panose="02020603050405020304" pitchFamily="18" charset="0"/>
              </a:rPr>
              <a:t> </a:t>
            </a:r>
            <a:r>
              <a:rPr kumimoji="0" lang="en-US" sz="7200" b="1" i="0" u="none" strike="noStrike" kern="1200" cap="none" spc="0" normalizeH="0" baseline="0" noProof="0" dirty="0" err="1">
                <a:ln w="12700">
                  <a:solidFill>
                    <a:srgbClr val="C00000"/>
                  </a:solidFill>
                  <a:prstDash val="solid"/>
                </a:ln>
                <a:solidFill>
                  <a:srgbClr val="FF0000"/>
                </a:solidFill>
                <a:effectLst>
                  <a:outerShdw dist="38100" dir="2640000" algn="bl" rotWithShape="0">
                    <a:srgbClr val="5B9BD5"/>
                  </a:outerShdw>
                </a:effectLst>
                <a:uLnTx/>
                <a:uFillTx/>
                <a:latin typeface="Times New Roman" panose="02020603050405020304" pitchFamily="18" charset="0"/>
                <a:ea typeface="+mn-ea"/>
                <a:cs typeface="Times New Roman" panose="02020603050405020304" pitchFamily="18" charset="0"/>
              </a:rPr>
              <a:t>cảm</a:t>
            </a:r>
            <a:r>
              <a:rPr kumimoji="0" lang="en-US" sz="7200" b="1" i="0" u="none" strike="noStrike" kern="1200" cap="none" spc="0" normalizeH="0" baseline="0" noProof="0" dirty="0">
                <a:ln w="12700">
                  <a:solidFill>
                    <a:srgbClr val="C00000"/>
                  </a:solidFill>
                  <a:prstDash val="solid"/>
                </a:ln>
                <a:solidFill>
                  <a:srgbClr val="FF0000"/>
                </a:solidFill>
                <a:effectLst>
                  <a:outerShdw dist="38100" dir="2640000" algn="bl" rotWithShape="0">
                    <a:srgbClr val="5B9BD5"/>
                  </a:outerShdw>
                </a:effectLst>
                <a:uLnTx/>
                <a:uFillTx/>
                <a:latin typeface="Times New Roman" panose="02020603050405020304" pitchFamily="18" charset="0"/>
                <a:ea typeface="+mn-ea"/>
                <a:cs typeface="Times New Roman" panose="02020603050405020304" pitchFamily="18" charset="0"/>
              </a:rPr>
              <a:t> </a:t>
            </a:r>
            <a:r>
              <a:rPr kumimoji="0" lang="en-US" sz="7200" b="1" i="0" u="none" strike="noStrike" kern="1200" cap="none" spc="0" normalizeH="0" baseline="0" noProof="0" dirty="0" err="1">
                <a:ln w="12700">
                  <a:solidFill>
                    <a:srgbClr val="C00000"/>
                  </a:solidFill>
                  <a:prstDash val="solid"/>
                </a:ln>
                <a:solidFill>
                  <a:srgbClr val="FF0000"/>
                </a:solidFill>
                <a:effectLst>
                  <a:outerShdw dist="38100" dir="2640000" algn="bl" rotWithShape="0">
                    <a:srgbClr val="5B9BD5"/>
                  </a:outerShdw>
                </a:effectLst>
                <a:uLnTx/>
                <a:uFillTx/>
                <a:latin typeface="Times New Roman" panose="02020603050405020304" pitchFamily="18" charset="0"/>
                <a:ea typeface="+mn-ea"/>
                <a:cs typeface="Times New Roman" panose="02020603050405020304" pitchFamily="18" charset="0"/>
              </a:rPr>
              <a:t>ơn</a:t>
            </a:r>
            <a:r>
              <a:rPr kumimoji="0" lang="en-US" sz="7200" b="1" i="0" u="none" strike="noStrike" kern="1200" cap="none" spc="0" normalizeH="0" baseline="0" noProof="0" dirty="0">
                <a:ln w="12700">
                  <a:solidFill>
                    <a:srgbClr val="C00000"/>
                  </a:solidFill>
                  <a:prstDash val="solid"/>
                </a:ln>
                <a:solidFill>
                  <a:srgbClr val="FF0000"/>
                </a:solidFill>
                <a:effectLst>
                  <a:outerShdw dist="38100" dir="2640000" algn="bl" rotWithShape="0">
                    <a:srgbClr val="5B9BD5"/>
                  </a:outerShdw>
                </a:effectLst>
                <a:uLnTx/>
                <a:uFillTx/>
                <a:latin typeface="Times New Roman" panose="02020603050405020304" pitchFamily="18" charset="0"/>
                <a:ea typeface="+mn-ea"/>
                <a:cs typeface="Times New Roman" panose="02020603050405020304" pitchFamily="18" charset="0"/>
              </a:rPr>
              <a:t>!!!</a:t>
            </a:r>
            <a:endParaRPr kumimoji="0" lang="en-US" sz="7200" b="1" i="0" u="none" strike="noStrike" kern="1200" cap="none" spc="0" normalizeH="0" baseline="0" noProof="0" dirty="0">
              <a:ln w="12700">
                <a:solidFill>
                  <a:srgbClr val="C00000"/>
                </a:solidFill>
                <a:prstDash val="solid"/>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6" name="Rectangle 5"/>
          <p:cNvSpPr/>
          <p:nvPr/>
        </p:nvSpPr>
        <p:spPr>
          <a:xfrm>
            <a:off x="1187355" y="1656427"/>
            <a:ext cx="10549720" cy="1815882"/>
          </a:xfrm>
          <a:prstGeom prst="rect">
            <a:avLst/>
          </a:prstGeom>
        </p:spPr>
        <p:txBody>
          <a:bodyPr wrap="square">
            <a:spAutoFit/>
          </a:bodyPr>
          <a:lstStyle/>
          <a:p>
            <a:pPr algn="ctr"/>
            <a:r>
              <a:rPr lang="en-US" sz="2800" b="1" i="1" dirty="0">
                <a:solidFill>
                  <a:srgbClr val="002060"/>
                </a:solidFill>
                <a:latin typeface="Times New Roman" panose="02020603050405020304" pitchFamily="18" charset="0"/>
                <a:cs typeface="Times New Roman" panose="02020603050405020304" pitchFamily="18" charset="0"/>
              </a:rPr>
              <a:t>Xin </a:t>
            </a:r>
            <a:r>
              <a:rPr lang="en-US" sz="2800" b="1" i="1" dirty="0" err="1">
                <a:solidFill>
                  <a:srgbClr val="002060"/>
                </a:solidFill>
                <a:latin typeface="Times New Roman" panose="02020603050405020304" pitchFamily="18" charset="0"/>
                <a:cs typeface="Times New Roman" panose="02020603050405020304" pitchFamily="18" charset="0"/>
              </a:rPr>
              <a:t>kính</a:t>
            </a:r>
            <a:r>
              <a:rPr lang="en-US" sz="2800" b="1" i="1" dirty="0">
                <a:solidFill>
                  <a:srgbClr val="002060"/>
                </a:solidFill>
                <a:latin typeface="Times New Roman" panose="02020603050405020304" pitchFamily="18" charset="0"/>
                <a:cs typeface="Times New Roman" panose="02020603050405020304" pitchFamily="18" charset="0"/>
              </a:rPr>
              <a:t> </a:t>
            </a:r>
            <a:r>
              <a:rPr lang="en-US" sz="2800" b="1" i="1" dirty="0" err="1">
                <a:solidFill>
                  <a:srgbClr val="002060"/>
                </a:solidFill>
                <a:latin typeface="Times New Roman" panose="02020603050405020304" pitchFamily="18" charset="0"/>
                <a:cs typeface="Times New Roman" panose="02020603050405020304" pitchFamily="18" charset="0"/>
              </a:rPr>
              <a:t>chúc</a:t>
            </a:r>
            <a:r>
              <a:rPr lang="en-US" sz="2800" b="1" i="1" dirty="0">
                <a:solidFill>
                  <a:srgbClr val="002060"/>
                </a:solidFill>
                <a:latin typeface="Times New Roman" panose="02020603050405020304" pitchFamily="18" charset="0"/>
                <a:cs typeface="Times New Roman" panose="02020603050405020304" pitchFamily="18" charset="0"/>
              </a:rPr>
              <a:t> Ban </a:t>
            </a:r>
            <a:r>
              <a:rPr lang="en-US" sz="2800" b="1" i="1" dirty="0" err="1">
                <a:solidFill>
                  <a:srgbClr val="002060"/>
                </a:solidFill>
                <a:latin typeface="Times New Roman" panose="02020603050405020304" pitchFamily="18" charset="0"/>
                <a:cs typeface="Times New Roman" panose="02020603050405020304" pitchFamily="18" charset="0"/>
              </a:rPr>
              <a:t>giáo</a:t>
            </a:r>
            <a:r>
              <a:rPr lang="en-US" sz="2800" b="1" i="1" dirty="0">
                <a:solidFill>
                  <a:srgbClr val="002060"/>
                </a:solidFill>
                <a:latin typeface="Times New Roman" panose="02020603050405020304" pitchFamily="18" charset="0"/>
                <a:cs typeface="Times New Roman" panose="02020603050405020304" pitchFamily="18" charset="0"/>
              </a:rPr>
              <a:t> </a:t>
            </a:r>
            <a:r>
              <a:rPr lang="en-US" sz="2800" b="1" i="1" dirty="0" err="1">
                <a:solidFill>
                  <a:srgbClr val="002060"/>
                </a:solidFill>
                <a:latin typeface="Times New Roman" panose="02020603050405020304" pitchFamily="18" charset="0"/>
                <a:cs typeface="Times New Roman" panose="02020603050405020304" pitchFamily="18" charset="0"/>
              </a:rPr>
              <a:t>khảo</a:t>
            </a:r>
            <a:r>
              <a:rPr lang="en-US" sz="2800" b="1" i="1" dirty="0">
                <a:solidFill>
                  <a:srgbClr val="002060"/>
                </a:solidFill>
                <a:latin typeface="Times New Roman" panose="02020603050405020304" pitchFamily="18" charset="0"/>
                <a:cs typeface="Times New Roman" panose="02020603050405020304" pitchFamily="18" charset="0"/>
              </a:rPr>
              <a:t> </a:t>
            </a:r>
            <a:r>
              <a:rPr lang="en-US" sz="2800" b="1" i="1" dirty="0" err="1">
                <a:solidFill>
                  <a:srgbClr val="002060"/>
                </a:solidFill>
                <a:latin typeface="Times New Roman" panose="02020603050405020304" pitchFamily="18" charset="0"/>
                <a:cs typeface="Times New Roman" panose="02020603050405020304" pitchFamily="18" charset="0"/>
              </a:rPr>
              <a:t>mạnh</a:t>
            </a:r>
            <a:r>
              <a:rPr lang="en-US" sz="2800" b="1" i="1" dirty="0">
                <a:solidFill>
                  <a:srgbClr val="002060"/>
                </a:solidFill>
                <a:latin typeface="Times New Roman" panose="02020603050405020304" pitchFamily="18" charset="0"/>
                <a:cs typeface="Times New Roman" panose="02020603050405020304" pitchFamily="18" charset="0"/>
              </a:rPr>
              <a:t> </a:t>
            </a:r>
            <a:r>
              <a:rPr lang="en-US" sz="2800" b="1" i="1" dirty="0" err="1">
                <a:solidFill>
                  <a:srgbClr val="002060"/>
                </a:solidFill>
                <a:latin typeface="Times New Roman" panose="02020603050405020304" pitchFamily="18" charset="0"/>
                <a:cs typeface="Times New Roman" panose="02020603050405020304" pitchFamily="18" charset="0"/>
              </a:rPr>
              <a:t>khỏe</a:t>
            </a:r>
            <a:r>
              <a:rPr lang="en-US" sz="2800" b="1" i="1" dirty="0">
                <a:solidFill>
                  <a:srgbClr val="002060"/>
                </a:solidFill>
                <a:latin typeface="Times New Roman" panose="02020603050405020304" pitchFamily="18" charset="0"/>
                <a:cs typeface="Times New Roman" panose="02020603050405020304" pitchFamily="18" charset="0"/>
              </a:rPr>
              <a:t>, </a:t>
            </a:r>
            <a:r>
              <a:rPr lang="en-US" sz="2800" b="1" i="1" dirty="0" err="1">
                <a:solidFill>
                  <a:srgbClr val="002060"/>
                </a:solidFill>
                <a:latin typeface="Times New Roman" panose="02020603050405020304" pitchFamily="18" charset="0"/>
                <a:cs typeface="Times New Roman" panose="02020603050405020304" pitchFamily="18" charset="0"/>
              </a:rPr>
              <a:t>hạnh</a:t>
            </a:r>
            <a:r>
              <a:rPr lang="en-US" sz="2800" b="1" i="1" dirty="0">
                <a:solidFill>
                  <a:srgbClr val="002060"/>
                </a:solidFill>
                <a:latin typeface="Times New Roman" panose="02020603050405020304" pitchFamily="18" charset="0"/>
                <a:cs typeface="Times New Roman" panose="02020603050405020304" pitchFamily="18" charset="0"/>
              </a:rPr>
              <a:t> </a:t>
            </a:r>
            <a:r>
              <a:rPr lang="en-US" sz="2800" b="1" i="1" dirty="0" err="1">
                <a:solidFill>
                  <a:srgbClr val="002060"/>
                </a:solidFill>
                <a:latin typeface="Times New Roman" panose="02020603050405020304" pitchFamily="18" charset="0"/>
                <a:cs typeface="Times New Roman" panose="02020603050405020304" pitchFamily="18" charset="0"/>
              </a:rPr>
              <a:t>phúc</a:t>
            </a:r>
            <a:r>
              <a:rPr lang="en-US" sz="2800" b="1" i="1" dirty="0">
                <a:solidFill>
                  <a:srgbClr val="002060"/>
                </a:solidFill>
                <a:latin typeface="Times New Roman" panose="02020603050405020304" pitchFamily="18" charset="0"/>
                <a:cs typeface="Times New Roman" panose="02020603050405020304" pitchFamily="18" charset="0"/>
              </a:rPr>
              <a:t> </a:t>
            </a:r>
            <a:r>
              <a:rPr lang="en-US" sz="2800" b="1" i="1" dirty="0" err="1">
                <a:solidFill>
                  <a:srgbClr val="002060"/>
                </a:solidFill>
                <a:latin typeface="Times New Roman" panose="02020603050405020304" pitchFamily="18" charset="0"/>
                <a:cs typeface="Times New Roman" panose="02020603050405020304" pitchFamily="18" charset="0"/>
              </a:rPr>
              <a:t>và</a:t>
            </a:r>
            <a:r>
              <a:rPr lang="en-US" sz="2800" b="1" i="1" dirty="0">
                <a:solidFill>
                  <a:srgbClr val="002060"/>
                </a:solidFill>
                <a:latin typeface="Times New Roman" panose="02020603050405020304" pitchFamily="18" charset="0"/>
                <a:cs typeface="Times New Roman" panose="02020603050405020304" pitchFamily="18" charset="0"/>
              </a:rPr>
              <a:t> </a:t>
            </a:r>
            <a:r>
              <a:rPr lang="en-US" sz="2800" b="1" i="1" dirty="0" err="1">
                <a:solidFill>
                  <a:srgbClr val="002060"/>
                </a:solidFill>
                <a:latin typeface="Times New Roman" panose="02020603050405020304" pitchFamily="18" charset="0"/>
                <a:cs typeface="Times New Roman" panose="02020603050405020304" pitchFamily="18" charset="0"/>
              </a:rPr>
              <a:t>thành</a:t>
            </a:r>
            <a:r>
              <a:rPr lang="en-US" sz="2800" b="1" i="1" dirty="0">
                <a:solidFill>
                  <a:srgbClr val="002060"/>
                </a:solidFill>
                <a:latin typeface="Times New Roman" panose="02020603050405020304" pitchFamily="18" charset="0"/>
                <a:cs typeface="Times New Roman" panose="02020603050405020304" pitchFamily="18" charset="0"/>
              </a:rPr>
              <a:t> </a:t>
            </a:r>
            <a:r>
              <a:rPr lang="en-US" sz="2800" b="1" i="1" dirty="0" err="1">
                <a:solidFill>
                  <a:srgbClr val="002060"/>
                </a:solidFill>
                <a:latin typeface="Times New Roman" panose="02020603050405020304" pitchFamily="18" charset="0"/>
                <a:cs typeface="Times New Roman" panose="02020603050405020304" pitchFamily="18" charset="0"/>
              </a:rPr>
              <a:t>đạt</a:t>
            </a:r>
            <a:r>
              <a:rPr lang="en-US" sz="2800" b="1" i="1" dirty="0">
                <a:solidFill>
                  <a:srgbClr val="002060"/>
                </a:solidFill>
                <a:latin typeface="Times New Roman" panose="02020603050405020304" pitchFamily="18" charset="0"/>
                <a:cs typeface="Times New Roman" panose="02020603050405020304" pitchFamily="18" charset="0"/>
              </a:rPr>
              <a:t>. </a:t>
            </a:r>
          </a:p>
          <a:p>
            <a:pPr algn="ctr"/>
            <a:r>
              <a:rPr lang="en-US" sz="2800" b="1" i="1" smtClean="0">
                <a:solidFill>
                  <a:srgbClr val="002060"/>
                </a:solidFill>
                <a:latin typeface="Times New Roman" panose="02020603050405020304" pitchFamily="18" charset="0"/>
                <a:cs typeface="Times New Roman" panose="02020603050405020304" pitchFamily="18" charset="0"/>
              </a:rPr>
              <a:t>Chúc </a:t>
            </a:r>
            <a:r>
              <a:rPr lang="en-US" sz="2800" b="1" i="1" dirty="0" err="1">
                <a:solidFill>
                  <a:srgbClr val="002060"/>
                </a:solidFill>
                <a:latin typeface="Times New Roman" panose="02020603050405020304" pitchFamily="18" charset="0"/>
                <a:cs typeface="Times New Roman" panose="02020603050405020304" pitchFamily="18" charset="0"/>
              </a:rPr>
              <a:t>hội</a:t>
            </a:r>
            <a:r>
              <a:rPr lang="en-US" sz="2800" b="1" i="1" dirty="0">
                <a:solidFill>
                  <a:srgbClr val="002060"/>
                </a:solidFill>
                <a:latin typeface="Times New Roman" panose="02020603050405020304" pitchFamily="18" charset="0"/>
                <a:cs typeface="Times New Roman" panose="02020603050405020304" pitchFamily="18" charset="0"/>
              </a:rPr>
              <a:t> </a:t>
            </a:r>
            <a:r>
              <a:rPr lang="en-US" sz="2800" b="1" i="1" dirty="0" err="1" smtClean="0">
                <a:solidFill>
                  <a:srgbClr val="002060"/>
                </a:solidFill>
                <a:latin typeface="Times New Roman" panose="02020603050405020304" pitchFamily="18" charset="0"/>
                <a:cs typeface="Times New Roman" panose="02020603050405020304" pitchFamily="18" charset="0"/>
              </a:rPr>
              <a:t>thi</a:t>
            </a:r>
            <a:r>
              <a:rPr lang="en-US" sz="2800" b="1" i="1" dirty="0" smtClean="0">
                <a:solidFill>
                  <a:srgbClr val="002060"/>
                </a:solidFill>
                <a:latin typeface="Times New Roman" panose="02020603050405020304" pitchFamily="18" charset="0"/>
                <a:cs typeface="Times New Roman" panose="02020603050405020304" pitchFamily="18" charset="0"/>
              </a:rPr>
              <a:t> </a:t>
            </a:r>
            <a:r>
              <a:rPr lang="en-US" sz="2800" b="1" i="1" dirty="0" err="1">
                <a:solidFill>
                  <a:srgbClr val="002060"/>
                </a:solidFill>
                <a:latin typeface="Times New Roman" panose="02020603050405020304" pitchFamily="18" charset="0"/>
                <a:cs typeface="Times New Roman" panose="02020603050405020304" pitchFamily="18" charset="0"/>
              </a:rPr>
              <a:t>thành</a:t>
            </a:r>
            <a:r>
              <a:rPr lang="en-US" sz="2800" b="1" i="1" dirty="0">
                <a:solidFill>
                  <a:srgbClr val="002060"/>
                </a:solidFill>
                <a:latin typeface="Times New Roman" panose="02020603050405020304" pitchFamily="18" charset="0"/>
                <a:cs typeface="Times New Roman" panose="02020603050405020304" pitchFamily="18" charset="0"/>
              </a:rPr>
              <a:t> </a:t>
            </a:r>
            <a:r>
              <a:rPr lang="en-US" sz="2800" b="1" i="1" dirty="0" err="1">
                <a:solidFill>
                  <a:srgbClr val="002060"/>
                </a:solidFill>
                <a:latin typeface="Times New Roman" panose="02020603050405020304" pitchFamily="18" charset="0"/>
                <a:cs typeface="Times New Roman" panose="02020603050405020304" pitchFamily="18" charset="0"/>
              </a:rPr>
              <a:t>công</a:t>
            </a:r>
            <a:r>
              <a:rPr lang="en-US" sz="2800" b="1" i="1" dirty="0">
                <a:solidFill>
                  <a:srgbClr val="002060"/>
                </a:solidFill>
                <a:latin typeface="Times New Roman" panose="02020603050405020304" pitchFamily="18" charset="0"/>
                <a:cs typeface="Times New Roman" panose="02020603050405020304" pitchFamily="18" charset="0"/>
              </a:rPr>
              <a:t>!</a:t>
            </a:r>
          </a:p>
          <a:p>
            <a:pPr algn="ctr"/>
            <a:r>
              <a:rPr lang="en-US" sz="2800" b="1" i="1" dirty="0">
                <a:solidFill>
                  <a:srgbClr val="002060"/>
                </a:solidFill>
                <a:latin typeface="Times New Roman" panose="02020603050405020304" pitchFamily="18" charset="0"/>
                <a:cs typeface="Times New Roman" panose="02020603050405020304" pitchFamily="18" charset="0"/>
              </a:rPr>
              <a:t>                                             </a:t>
            </a:r>
          </a:p>
          <a:p>
            <a:pPr algn="ctr"/>
            <a:endParaRPr lang="en-US" sz="28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0627641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615891" y="3200531"/>
            <a:ext cx="5771602" cy="968416"/>
            <a:chOff x="3685164" y="2119877"/>
            <a:chExt cx="5771602" cy="968416"/>
          </a:xfrm>
        </p:grpSpPr>
        <p:grpSp>
          <p:nvGrpSpPr>
            <p:cNvPr id="3" name="组合 16"/>
            <p:cNvGrpSpPr/>
            <p:nvPr/>
          </p:nvGrpSpPr>
          <p:grpSpPr>
            <a:xfrm>
              <a:off x="3685164" y="2119877"/>
              <a:ext cx="1025381" cy="968416"/>
              <a:chOff x="3128671" y="1872384"/>
              <a:chExt cx="769036" cy="726312"/>
            </a:xfrm>
          </p:grpSpPr>
          <p:pic>
            <p:nvPicPr>
              <p:cNvPr id="5" name="图片 17"/>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128671" y="1872384"/>
                <a:ext cx="769036" cy="726312"/>
              </a:xfrm>
              <a:prstGeom prst="rect">
                <a:avLst/>
              </a:prstGeom>
            </p:spPr>
          </p:pic>
          <p:sp>
            <p:nvSpPr>
              <p:cNvPr id="6" name="文本框 18"/>
              <p:cNvSpPr txBox="1"/>
              <p:nvPr/>
            </p:nvSpPr>
            <p:spPr>
              <a:xfrm>
                <a:off x="3279154" y="2021833"/>
                <a:ext cx="398186" cy="3770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667" b="0" i="0" u="none" strike="noStrike" kern="1200" cap="none" spc="0" normalizeH="0" baseline="0" noProof="0" dirty="0">
                    <a:ln>
                      <a:noFill/>
                    </a:ln>
                    <a:solidFill>
                      <a:srgbClr val="E13810"/>
                    </a:solidFill>
                    <a:effectLst/>
                    <a:uLnTx/>
                    <a:uFillTx/>
                    <a:latin typeface="Calibri"/>
                    <a:cs typeface="+mn-cs"/>
                  </a:rPr>
                  <a:t>01</a:t>
                </a:r>
                <a:endParaRPr kumimoji="0" lang="zh-CN" altLang="en-US" sz="2667" b="0" i="0" u="none" strike="noStrike" kern="1200" cap="none" spc="0" normalizeH="0" baseline="0" noProof="0" dirty="0">
                  <a:ln>
                    <a:noFill/>
                  </a:ln>
                  <a:solidFill>
                    <a:srgbClr val="E13810"/>
                  </a:solidFill>
                  <a:effectLst/>
                  <a:uLnTx/>
                  <a:uFillTx/>
                  <a:latin typeface="Calibri"/>
                  <a:cs typeface="+mn-cs"/>
                </a:endParaRPr>
              </a:p>
            </p:txBody>
          </p:sp>
        </p:grpSp>
        <p:sp>
          <p:nvSpPr>
            <p:cNvPr id="4" name="TextBox 3"/>
            <p:cNvSpPr txBox="1"/>
            <p:nvPr/>
          </p:nvSpPr>
          <p:spPr>
            <a:xfrm>
              <a:off x="4710545" y="2247359"/>
              <a:ext cx="474622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Phần</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1: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Đặt</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vấn</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đề</a:t>
              </a:r>
              <a:endPar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spTree>
    <p:extLst>
      <p:ext uri="{BB962C8B-B14F-4D97-AF65-F5344CB8AC3E}">
        <p14:creationId xmlns:p14="http://schemas.microsoft.com/office/powerpoint/2010/main" val="202742748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7" name="Rectangle: Rounded Corners 6"/>
          <p:cNvSpPr/>
          <p:nvPr/>
        </p:nvSpPr>
        <p:spPr>
          <a:xfrm>
            <a:off x="7438291" y="827203"/>
            <a:ext cx="4352193" cy="4153358"/>
          </a:xfrm>
          <a:prstGeom prst="roundRect">
            <a:avLst/>
          </a:prstGeom>
          <a:solidFill>
            <a:schemeClr val="bg1"/>
          </a:solidFill>
          <a:ln w="762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gn="just" fontAlgn="base">
              <a:spcBef>
                <a:spcPts val="600"/>
              </a:spcBef>
              <a:spcAft>
                <a:spcPts val="600"/>
              </a:spcAft>
            </a:pPr>
            <a:r>
              <a:rPr lang="en-US" sz="1600" dirty="0" err="1" smtClean="0">
                <a:solidFill>
                  <a:srgbClr val="002060"/>
                </a:solidFill>
                <a:latin typeface="Times New Roman" panose="02020603050405020304" pitchFamily="18" charset="0"/>
                <a:ea typeface="Times New Roman" panose="02020603050405020304" pitchFamily="18" charset="0"/>
              </a:rPr>
              <a:t>Bên</a:t>
            </a:r>
            <a:r>
              <a:rPr lang="en-US" sz="1600" dirty="0" smtClean="0">
                <a:solidFill>
                  <a:srgbClr val="002060"/>
                </a:solidFill>
                <a:latin typeface="Times New Roman" panose="02020603050405020304" pitchFamily="18" charset="0"/>
                <a:ea typeface="Times New Roman" panose="02020603050405020304" pitchFamily="18" charset="0"/>
              </a:rPr>
              <a:t> </a:t>
            </a:r>
            <a:r>
              <a:rPr lang="en-US" sz="1600" dirty="0" err="1" smtClean="0">
                <a:solidFill>
                  <a:srgbClr val="002060"/>
                </a:solidFill>
                <a:latin typeface="Times New Roman" panose="02020603050405020304" pitchFamily="18" charset="0"/>
                <a:ea typeface="Times New Roman" panose="02020603050405020304" pitchFamily="18" charset="0"/>
              </a:rPr>
              <a:t>cạnh</a:t>
            </a:r>
            <a:r>
              <a:rPr lang="en-US" sz="1600" dirty="0" smtClean="0">
                <a:solidFill>
                  <a:srgbClr val="002060"/>
                </a:solidFill>
                <a:latin typeface="Times New Roman" panose="02020603050405020304" pitchFamily="18" charset="0"/>
                <a:ea typeface="Times New Roman" panose="02020603050405020304" pitchFamily="18" charset="0"/>
              </a:rPr>
              <a:t> </a:t>
            </a:r>
            <a:r>
              <a:rPr lang="en-US" sz="1600" dirty="0" err="1" smtClean="0">
                <a:solidFill>
                  <a:srgbClr val="002060"/>
                </a:solidFill>
                <a:latin typeface="Times New Roman" panose="02020603050405020304" pitchFamily="18" charset="0"/>
                <a:ea typeface="Times New Roman" panose="02020603050405020304" pitchFamily="18" charset="0"/>
              </a:rPr>
              <a:t>đó</a:t>
            </a:r>
            <a:r>
              <a:rPr lang="en-US" sz="1600" dirty="0" smtClean="0">
                <a:solidFill>
                  <a:srgbClr val="002060"/>
                </a:solidFill>
                <a:latin typeface="Times New Roman" panose="02020603050405020304" pitchFamily="18" charset="0"/>
                <a:ea typeface="Times New Roman" panose="02020603050405020304" pitchFamily="18" charset="0"/>
              </a:rPr>
              <a:t>, </a:t>
            </a:r>
            <a:r>
              <a:rPr lang="en-US" sz="1600" dirty="0" err="1" smtClean="0">
                <a:solidFill>
                  <a:srgbClr val="002060"/>
                </a:solidFill>
                <a:latin typeface="Times New Roman" panose="02020603050405020304" pitchFamily="18" charset="0"/>
                <a:ea typeface="Times New Roman" panose="02020603050405020304" pitchFamily="18" charset="0"/>
              </a:rPr>
              <a:t>việc</a:t>
            </a:r>
            <a:r>
              <a:rPr lang="en-US" sz="1600" dirty="0" smtClean="0">
                <a:solidFill>
                  <a:srgbClr val="002060"/>
                </a:solidFill>
                <a:latin typeface="Times New Roman" panose="02020603050405020304" pitchFamily="18" charset="0"/>
                <a:ea typeface="Times New Roman" panose="02020603050405020304" pitchFamily="18" charset="0"/>
              </a:rPr>
              <a:t> </a:t>
            </a:r>
            <a:r>
              <a:rPr lang="en-US" sz="1600" dirty="0" err="1" smtClean="0">
                <a:solidFill>
                  <a:srgbClr val="002060"/>
                </a:solidFill>
                <a:latin typeface="Times New Roman" panose="02020603050405020304" pitchFamily="18" charset="0"/>
                <a:ea typeface="Times New Roman" panose="02020603050405020304" pitchFamily="18" charset="0"/>
              </a:rPr>
              <a:t>dạy</a:t>
            </a:r>
            <a:r>
              <a:rPr lang="en-US" sz="1600" dirty="0" smtClean="0">
                <a:solidFill>
                  <a:srgbClr val="002060"/>
                </a:solidFill>
                <a:latin typeface="Times New Roman" panose="02020603050405020304" pitchFamily="18" charset="0"/>
                <a:ea typeface="Times New Roman" panose="02020603050405020304" pitchFamily="18" charset="0"/>
              </a:rPr>
              <a:t> </a:t>
            </a:r>
            <a:r>
              <a:rPr lang="en-US" sz="1600" dirty="0" err="1" smtClean="0">
                <a:solidFill>
                  <a:srgbClr val="002060"/>
                </a:solidFill>
                <a:latin typeface="Times New Roman" panose="02020603050405020304" pitchFamily="18" charset="0"/>
                <a:ea typeface="Times New Roman" panose="02020603050405020304" pitchFamily="18" charset="0"/>
              </a:rPr>
              <a:t>cho</a:t>
            </a:r>
            <a:r>
              <a:rPr lang="en-US" sz="1600" dirty="0" smtClean="0">
                <a:solidFill>
                  <a:srgbClr val="002060"/>
                </a:solidFill>
                <a:latin typeface="Times New Roman" panose="02020603050405020304" pitchFamily="18" charset="0"/>
                <a:ea typeface="Times New Roman" panose="02020603050405020304" pitchFamily="18" charset="0"/>
              </a:rPr>
              <a:t> </a:t>
            </a:r>
            <a:r>
              <a:rPr lang="en-US" sz="1600" dirty="0" err="1" smtClean="0">
                <a:solidFill>
                  <a:srgbClr val="002060"/>
                </a:solidFill>
                <a:latin typeface="Times New Roman" panose="02020603050405020304" pitchFamily="18" charset="0"/>
                <a:ea typeface="Times New Roman" panose="02020603050405020304" pitchFamily="18" charset="0"/>
              </a:rPr>
              <a:t>trẻ</a:t>
            </a:r>
            <a:r>
              <a:rPr lang="en-US" sz="1600" dirty="0" smtClean="0">
                <a:solidFill>
                  <a:srgbClr val="002060"/>
                </a:solidFill>
                <a:latin typeface="Times New Roman" panose="02020603050405020304" pitchFamily="18" charset="0"/>
                <a:ea typeface="Times New Roman" panose="02020603050405020304" pitchFamily="18" charset="0"/>
              </a:rPr>
              <a:t> </a:t>
            </a:r>
            <a:r>
              <a:rPr lang="en-US" sz="1600" dirty="0" err="1" smtClean="0">
                <a:solidFill>
                  <a:srgbClr val="002060"/>
                </a:solidFill>
                <a:latin typeface="Times New Roman" panose="02020603050405020304" pitchFamily="18" charset="0"/>
                <a:ea typeface="Times New Roman" panose="02020603050405020304" pitchFamily="18" charset="0"/>
              </a:rPr>
              <a:t>có</a:t>
            </a:r>
            <a:r>
              <a:rPr lang="en-US" sz="1600" dirty="0" smtClean="0">
                <a:solidFill>
                  <a:srgbClr val="002060"/>
                </a:solidFill>
                <a:latin typeface="Times New Roman" panose="02020603050405020304" pitchFamily="18" charset="0"/>
                <a:ea typeface="Times New Roman" panose="02020603050405020304" pitchFamily="18" charset="0"/>
              </a:rPr>
              <a:t> </a:t>
            </a:r>
            <a:r>
              <a:rPr lang="en-US" sz="1600" dirty="0" err="1" smtClean="0">
                <a:solidFill>
                  <a:srgbClr val="002060"/>
                </a:solidFill>
                <a:latin typeface="Times New Roman" panose="02020603050405020304" pitchFamily="18" charset="0"/>
                <a:ea typeface="Times New Roman" panose="02020603050405020304" pitchFamily="18" charset="0"/>
              </a:rPr>
              <a:t>những</a:t>
            </a:r>
            <a:r>
              <a:rPr lang="en-US" sz="1600" dirty="0" smtClean="0">
                <a:solidFill>
                  <a:srgbClr val="002060"/>
                </a:solidFill>
                <a:latin typeface="Times New Roman" panose="02020603050405020304" pitchFamily="18" charset="0"/>
                <a:ea typeface="Times New Roman" panose="02020603050405020304" pitchFamily="18" charset="0"/>
              </a:rPr>
              <a:t> </a:t>
            </a:r>
            <a:r>
              <a:rPr lang="en-US" sz="1600" dirty="0" err="1" smtClean="0">
                <a:solidFill>
                  <a:srgbClr val="002060"/>
                </a:solidFill>
                <a:latin typeface="Times New Roman" panose="02020603050405020304" pitchFamily="18" charset="0"/>
                <a:ea typeface="Times New Roman" panose="02020603050405020304" pitchFamily="18" charset="0"/>
              </a:rPr>
              <a:t>thói</a:t>
            </a:r>
            <a:r>
              <a:rPr lang="en-US" sz="1600" dirty="0" smtClean="0">
                <a:solidFill>
                  <a:srgbClr val="002060"/>
                </a:solidFill>
                <a:latin typeface="Times New Roman" panose="02020603050405020304" pitchFamily="18" charset="0"/>
                <a:ea typeface="Times New Roman" panose="02020603050405020304" pitchFamily="18" charset="0"/>
              </a:rPr>
              <a:t> </a:t>
            </a:r>
            <a:r>
              <a:rPr lang="en-US" sz="1600" dirty="0" err="1" smtClean="0">
                <a:solidFill>
                  <a:srgbClr val="002060"/>
                </a:solidFill>
                <a:latin typeface="Times New Roman" panose="02020603050405020304" pitchFamily="18" charset="0"/>
                <a:ea typeface="Times New Roman" panose="02020603050405020304" pitchFamily="18" charset="0"/>
              </a:rPr>
              <a:t>quen</a:t>
            </a:r>
            <a:r>
              <a:rPr lang="en-US" sz="1600" dirty="0" smtClean="0">
                <a:solidFill>
                  <a:srgbClr val="002060"/>
                </a:solidFill>
                <a:latin typeface="Times New Roman" panose="02020603050405020304" pitchFamily="18" charset="0"/>
                <a:ea typeface="Times New Roman" panose="02020603050405020304" pitchFamily="18" charset="0"/>
              </a:rPr>
              <a:t> </a:t>
            </a:r>
            <a:r>
              <a:rPr lang="en-US" sz="1600" dirty="0" err="1" smtClean="0">
                <a:solidFill>
                  <a:srgbClr val="002060"/>
                </a:solidFill>
                <a:latin typeface="Times New Roman" panose="02020603050405020304" pitchFamily="18" charset="0"/>
                <a:ea typeface="Times New Roman" panose="02020603050405020304" pitchFamily="18" charset="0"/>
              </a:rPr>
              <a:t>nề</a:t>
            </a:r>
            <a:r>
              <a:rPr lang="en-US" sz="1600" dirty="0" smtClean="0">
                <a:solidFill>
                  <a:srgbClr val="002060"/>
                </a:solidFill>
                <a:latin typeface="Times New Roman" panose="02020603050405020304" pitchFamily="18" charset="0"/>
                <a:ea typeface="Times New Roman" panose="02020603050405020304" pitchFamily="18" charset="0"/>
              </a:rPr>
              <a:t> </a:t>
            </a:r>
            <a:r>
              <a:rPr lang="en-US" sz="1600" dirty="0" err="1" smtClean="0">
                <a:solidFill>
                  <a:srgbClr val="002060"/>
                </a:solidFill>
                <a:latin typeface="Times New Roman" panose="02020603050405020304" pitchFamily="18" charset="0"/>
                <a:ea typeface="Times New Roman" panose="02020603050405020304" pitchFamily="18" charset="0"/>
              </a:rPr>
              <a:t>nếp</a:t>
            </a:r>
            <a:r>
              <a:rPr lang="en-US" sz="1600" dirty="0" smtClean="0">
                <a:solidFill>
                  <a:srgbClr val="002060"/>
                </a:solidFill>
                <a:latin typeface="Times New Roman" panose="02020603050405020304" pitchFamily="18" charset="0"/>
                <a:ea typeface="Times New Roman" panose="02020603050405020304" pitchFamily="18" charset="0"/>
              </a:rPr>
              <a:t> </a:t>
            </a:r>
            <a:r>
              <a:rPr lang="en-US" sz="1600" dirty="0" err="1" smtClean="0">
                <a:solidFill>
                  <a:srgbClr val="002060"/>
                </a:solidFill>
                <a:latin typeface="Times New Roman" panose="02020603050405020304" pitchFamily="18" charset="0"/>
                <a:ea typeface="Times New Roman" panose="02020603050405020304" pitchFamily="18" charset="0"/>
              </a:rPr>
              <a:t>trong</a:t>
            </a:r>
            <a:r>
              <a:rPr lang="en-US" sz="1600" dirty="0" smtClean="0">
                <a:solidFill>
                  <a:srgbClr val="002060"/>
                </a:solidFill>
                <a:latin typeface="Times New Roman" panose="02020603050405020304" pitchFamily="18" charset="0"/>
                <a:ea typeface="Times New Roman" panose="02020603050405020304" pitchFamily="18" charset="0"/>
              </a:rPr>
              <a:t> </a:t>
            </a:r>
            <a:r>
              <a:rPr lang="en-US" sz="1600" dirty="0" err="1" smtClean="0">
                <a:solidFill>
                  <a:srgbClr val="002060"/>
                </a:solidFill>
                <a:latin typeface="Times New Roman" panose="02020603050405020304" pitchFamily="18" charset="0"/>
                <a:ea typeface="Times New Roman" panose="02020603050405020304" pitchFamily="18" charset="0"/>
              </a:rPr>
              <a:t>ăn</a:t>
            </a:r>
            <a:r>
              <a:rPr lang="en-US" sz="1600" dirty="0" smtClean="0">
                <a:solidFill>
                  <a:srgbClr val="002060"/>
                </a:solidFill>
                <a:latin typeface="Times New Roman" panose="02020603050405020304" pitchFamily="18" charset="0"/>
                <a:ea typeface="Times New Roman" panose="02020603050405020304" pitchFamily="18" charset="0"/>
              </a:rPr>
              <a:t> </a:t>
            </a:r>
            <a:r>
              <a:rPr lang="en-US" sz="1600" dirty="0" err="1" smtClean="0">
                <a:solidFill>
                  <a:srgbClr val="002060"/>
                </a:solidFill>
                <a:latin typeface="Times New Roman" panose="02020603050405020304" pitchFamily="18" charset="0"/>
                <a:ea typeface="Times New Roman" panose="02020603050405020304" pitchFamily="18" charset="0"/>
              </a:rPr>
              <a:t>uống</a:t>
            </a:r>
            <a:r>
              <a:rPr lang="en-US" sz="1600" dirty="0" smtClean="0">
                <a:solidFill>
                  <a:srgbClr val="002060"/>
                </a:solidFill>
                <a:latin typeface="Times New Roman" panose="02020603050405020304" pitchFamily="18" charset="0"/>
                <a:ea typeface="Times New Roman" panose="02020603050405020304" pitchFamily="18" charset="0"/>
              </a:rPr>
              <a:t> </a:t>
            </a:r>
            <a:r>
              <a:rPr lang="en-US" sz="1600" dirty="0" err="1" smtClean="0">
                <a:solidFill>
                  <a:srgbClr val="002060"/>
                </a:solidFill>
                <a:latin typeface="Times New Roman" panose="02020603050405020304" pitchFamily="18" charset="0"/>
                <a:ea typeface="Times New Roman" panose="02020603050405020304" pitchFamily="18" charset="0"/>
              </a:rPr>
              <a:t>là</a:t>
            </a:r>
            <a:r>
              <a:rPr lang="en-US" sz="1600" dirty="0" smtClean="0">
                <a:solidFill>
                  <a:srgbClr val="002060"/>
                </a:solidFill>
                <a:latin typeface="Times New Roman" panose="02020603050405020304" pitchFamily="18" charset="0"/>
                <a:ea typeface="Times New Roman" panose="02020603050405020304" pitchFamily="18" charset="0"/>
              </a:rPr>
              <a:t> </a:t>
            </a:r>
            <a:r>
              <a:rPr lang="en-US" sz="1600" dirty="0" err="1" smtClean="0">
                <a:solidFill>
                  <a:srgbClr val="002060"/>
                </a:solidFill>
                <a:latin typeface="Times New Roman" panose="02020603050405020304" pitchFamily="18" charset="0"/>
                <a:ea typeface="Times New Roman" panose="02020603050405020304" pitchFamily="18" charset="0"/>
              </a:rPr>
              <a:t>một</a:t>
            </a:r>
            <a:r>
              <a:rPr lang="en-US" sz="1600" dirty="0" smtClean="0">
                <a:solidFill>
                  <a:srgbClr val="002060"/>
                </a:solidFill>
                <a:latin typeface="Times New Roman" panose="02020603050405020304" pitchFamily="18" charset="0"/>
                <a:ea typeface="Times New Roman" panose="02020603050405020304" pitchFamily="18" charset="0"/>
              </a:rPr>
              <a:t> </a:t>
            </a:r>
            <a:r>
              <a:rPr lang="en-US" sz="1600" dirty="0" err="1" smtClean="0">
                <a:solidFill>
                  <a:srgbClr val="002060"/>
                </a:solidFill>
                <a:latin typeface="Times New Roman" panose="02020603050405020304" pitchFamily="18" charset="0"/>
                <a:ea typeface="Times New Roman" panose="02020603050405020304" pitchFamily="18" charset="0"/>
              </a:rPr>
              <a:t>việc</a:t>
            </a:r>
            <a:r>
              <a:rPr lang="en-US" sz="1600" dirty="0" smtClean="0">
                <a:solidFill>
                  <a:srgbClr val="002060"/>
                </a:solidFill>
                <a:latin typeface="Times New Roman" panose="02020603050405020304" pitchFamily="18" charset="0"/>
                <a:ea typeface="Times New Roman" panose="02020603050405020304" pitchFamily="18" charset="0"/>
              </a:rPr>
              <a:t> </a:t>
            </a:r>
            <a:r>
              <a:rPr lang="en-US" sz="1600" dirty="0" err="1" smtClean="0">
                <a:solidFill>
                  <a:srgbClr val="002060"/>
                </a:solidFill>
                <a:latin typeface="Times New Roman" panose="02020603050405020304" pitchFamily="18" charset="0"/>
                <a:ea typeface="Times New Roman" panose="02020603050405020304" pitchFamily="18" charset="0"/>
              </a:rPr>
              <a:t>vô</a:t>
            </a:r>
            <a:r>
              <a:rPr lang="en-US" sz="1600" dirty="0" smtClean="0">
                <a:solidFill>
                  <a:srgbClr val="002060"/>
                </a:solidFill>
                <a:latin typeface="Times New Roman" panose="02020603050405020304" pitchFamily="18" charset="0"/>
                <a:ea typeface="Times New Roman" panose="02020603050405020304" pitchFamily="18" charset="0"/>
              </a:rPr>
              <a:t> </a:t>
            </a:r>
            <a:r>
              <a:rPr lang="en-US" sz="1600" dirty="0" err="1" smtClean="0">
                <a:solidFill>
                  <a:srgbClr val="002060"/>
                </a:solidFill>
                <a:latin typeface="Times New Roman" panose="02020603050405020304" pitchFamily="18" charset="0"/>
                <a:ea typeface="Times New Roman" panose="02020603050405020304" pitchFamily="18" charset="0"/>
              </a:rPr>
              <a:t>cùng</a:t>
            </a:r>
            <a:r>
              <a:rPr lang="en-US" sz="1600" dirty="0" smtClean="0">
                <a:solidFill>
                  <a:srgbClr val="002060"/>
                </a:solidFill>
                <a:latin typeface="Times New Roman" panose="02020603050405020304" pitchFamily="18" charset="0"/>
                <a:ea typeface="Times New Roman" panose="02020603050405020304" pitchFamily="18" charset="0"/>
              </a:rPr>
              <a:t> </a:t>
            </a:r>
            <a:r>
              <a:rPr lang="en-US" sz="1600" dirty="0" err="1" smtClean="0">
                <a:solidFill>
                  <a:srgbClr val="002060"/>
                </a:solidFill>
                <a:latin typeface="Times New Roman" panose="02020603050405020304" pitchFamily="18" charset="0"/>
                <a:ea typeface="Times New Roman" panose="02020603050405020304" pitchFamily="18" charset="0"/>
              </a:rPr>
              <a:t>quan</a:t>
            </a:r>
            <a:r>
              <a:rPr lang="en-US" sz="1600" dirty="0" smtClean="0">
                <a:solidFill>
                  <a:srgbClr val="002060"/>
                </a:solidFill>
                <a:latin typeface="Times New Roman" panose="02020603050405020304" pitchFamily="18" charset="0"/>
                <a:ea typeface="Times New Roman" panose="02020603050405020304" pitchFamily="18" charset="0"/>
              </a:rPr>
              <a:t> </a:t>
            </a:r>
            <a:r>
              <a:rPr lang="en-US" sz="1600" dirty="0" err="1" smtClean="0">
                <a:solidFill>
                  <a:srgbClr val="002060"/>
                </a:solidFill>
                <a:latin typeface="Times New Roman" panose="02020603050405020304" pitchFamily="18" charset="0"/>
                <a:ea typeface="Times New Roman" panose="02020603050405020304" pitchFamily="18" charset="0"/>
              </a:rPr>
              <a:t>trọng</a:t>
            </a:r>
            <a:r>
              <a:rPr lang="en-US" sz="1600" dirty="0" smtClean="0">
                <a:solidFill>
                  <a:srgbClr val="002060"/>
                </a:solidFill>
                <a:latin typeface="Times New Roman" panose="02020603050405020304" pitchFamily="18" charset="0"/>
                <a:ea typeface="Times New Roman" panose="02020603050405020304" pitchFamily="18" charset="0"/>
              </a:rPr>
              <a:t> </a:t>
            </a:r>
            <a:r>
              <a:rPr lang="en-US" sz="1600" dirty="0" err="1" smtClean="0">
                <a:solidFill>
                  <a:srgbClr val="002060"/>
                </a:solidFill>
                <a:latin typeface="Times New Roman" panose="02020603050405020304" pitchFamily="18" charset="0"/>
                <a:ea typeface="Times New Roman" panose="02020603050405020304" pitchFamily="18" charset="0"/>
              </a:rPr>
              <a:t>trong</a:t>
            </a:r>
            <a:r>
              <a:rPr lang="en-US" sz="1600" dirty="0" smtClean="0">
                <a:solidFill>
                  <a:srgbClr val="002060"/>
                </a:solidFill>
                <a:latin typeface="Times New Roman" panose="02020603050405020304" pitchFamily="18" charset="0"/>
                <a:ea typeface="Times New Roman" panose="02020603050405020304" pitchFamily="18" charset="0"/>
              </a:rPr>
              <a:t> </a:t>
            </a:r>
            <a:r>
              <a:rPr lang="en-US" sz="1600" dirty="0" err="1" smtClean="0">
                <a:solidFill>
                  <a:srgbClr val="002060"/>
                </a:solidFill>
                <a:latin typeface="Times New Roman" panose="02020603050405020304" pitchFamily="18" charset="0"/>
                <a:ea typeface="Times New Roman" panose="02020603050405020304" pitchFamily="18" charset="0"/>
              </a:rPr>
              <a:t>việc</a:t>
            </a:r>
            <a:r>
              <a:rPr lang="en-US" sz="1600" dirty="0" smtClean="0">
                <a:solidFill>
                  <a:srgbClr val="002060"/>
                </a:solidFill>
                <a:latin typeface="Times New Roman" panose="02020603050405020304" pitchFamily="18" charset="0"/>
                <a:ea typeface="Times New Roman" panose="02020603050405020304" pitchFamily="18" charset="0"/>
              </a:rPr>
              <a:t> </a:t>
            </a:r>
            <a:r>
              <a:rPr lang="en-US" sz="1600" dirty="0" err="1" smtClean="0">
                <a:solidFill>
                  <a:srgbClr val="002060"/>
                </a:solidFill>
                <a:latin typeface="Times New Roman" panose="02020603050405020304" pitchFamily="18" charset="0"/>
                <a:ea typeface="Times New Roman" panose="02020603050405020304" pitchFamily="18" charset="0"/>
              </a:rPr>
              <a:t>nuôi</a:t>
            </a:r>
            <a:r>
              <a:rPr lang="en-US" sz="1600" dirty="0" smtClean="0">
                <a:solidFill>
                  <a:srgbClr val="002060"/>
                </a:solidFill>
                <a:latin typeface="Times New Roman" panose="02020603050405020304" pitchFamily="18" charset="0"/>
                <a:ea typeface="Times New Roman" panose="02020603050405020304" pitchFamily="18" charset="0"/>
              </a:rPr>
              <a:t> </a:t>
            </a:r>
            <a:r>
              <a:rPr lang="en-US" sz="1600" dirty="0" err="1" smtClean="0">
                <a:solidFill>
                  <a:srgbClr val="002060"/>
                </a:solidFill>
                <a:latin typeface="Times New Roman" panose="02020603050405020304" pitchFamily="18" charset="0"/>
                <a:ea typeface="Times New Roman" panose="02020603050405020304" pitchFamily="18" charset="0"/>
              </a:rPr>
              <a:t>dạy</a:t>
            </a:r>
            <a:r>
              <a:rPr lang="en-US" sz="1600" dirty="0" smtClean="0">
                <a:solidFill>
                  <a:srgbClr val="002060"/>
                </a:solidFill>
                <a:latin typeface="Times New Roman" panose="02020603050405020304" pitchFamily="18" charset="0"/>
                <a:ea typeface="Times New Roman" panose="02020603050405020304" pitchFamily="18" charset="0"/>
              </a:rPr>
              <a:t>, </a:t>
            </a:r>
            <a:r>
              <a:rPr lang="en-US" sz="1600" dirty="0" err="1" smtClean="0">
                <a:solidFill>
                  <a:srgbClr val="002060"/>
                </a:solidFill>
                <a:latin typeface="Times New Roman" panose="02020603050405020304" pitchFamily="18" charset="0"/>
                <a:ea typeface="Times New Roman" panose="02020603050405020304" pitchFamily="18" charset="0"/>
              </a:rPr>
              <a:t>giáo</a:t>
            </a:r>
            <a:r>
              <a:rPr lang="en-US" sz="1600" dirty="0" smtClean="0">
                <a:solidFill>
                  <a:srgbClr val="002060"/>
                </a:solidFill>
                <a:latin typeface="Times New Roman" panose="02020603050405020304" pitchFamily="18" charset="0"/>
                <a:ea typeface="Times New Roman" panose="02020603050405020304" pitchFamily="18" charset="0"/>
              </a:rPr>
              <a:t> </a:t>
            </a:r>
            <a:r>
              <a:rPr lang="en-US" sz="1600" dirty="0" err="1" smtClean="0">
                <a:solidFill>
                  <a:srgbClr val="002060"/>
                </a:solidFill>
                <a:latin typeface="Times New Roman" panose="02020603050405020304" pitchFamily="18" charset="0"/>
                <a:ea typeface="Times New Roman" panose="02020603050405020304" pitchFamily="18" charset="0"/>
              </a:rPr>
              <a:t>dục</a:t>
            </a:r>
            <a:r>
              <a:rPr lang="en-US" sz="1600" dirty="0" smtClean="0">
                <a:solidFill>
                  <a:srgbClr val="002060"/>
                </a:solidFill>
                <a:latin typeface="Times New Roman" panose="02020603050405020304" pitchFamily="18" charset="0"/>
                <a:ea typeface="Times New Roman" panose="02020603050405020304" pitchFamily="18" charset="0"/>
              </a:rPr>
              <a:t> </a:t>
            </a:r>
            <a:r>
              <a:rPr lang="en-US" sz="1600" dirty="0" err="1" smtClean="0">
                <a:solidFill>
                  <a:srgbClr val="002060"/>
                </a:solidFill>
                <a:latin typeface="Times New Roman" panose="02020603050405020304" pitchFamily="18" charset="0"/>
                <a:ea typeface="Times New Roman" panose="02020603050405020304" pitchFamily="18" charset="0"/>
              </a:rPr>
              <a:t>trẻ</a:t>
            </a:r>
            <a:r>
              <a:rPr lang="en-US" sz="1600" dirty="0" smtClean="0">
                <a:solidFill>
                  <a:srgbClr val="002060"/>
                </a:solidFill>
                <a:latin typeface="Times New Roman" panose="02020603050405020304" pitchFamily="18" charset="0"/>
                <a:ea typeface="Times New Roman" panose="02020603050405020304" pitchFamily="18" charset="0"/>
              </a:rPr>
              <a:t> ở </a:t>
            </a:r>
            <a:r>
              <a:rPr lang="en-US" sz="1600" dirty="0" err="1" smtClean="0">
                <a:solidFill>
                  <a:srgbClr val="002060"/>
                </a:solidFill>
                <a:latin typeface="Times New Roman" panose="02020603050405020304" pitchFamily="18" charset="0"/>
                <a:ea typeface="Times New Roman" panose="02020603050405020304" pitchFamily="18" charset="0"/>
              </a:rPr>
              <a:t>trường</a:t>
            </a:r>
            <a:r>
              <a:rPr lang="en-US" sz="1600" dirty="0" smtClean="0">
                <a:solidFill>
                  <a:srgbClr val="002060"/>
                </a:solidFill>
                <a:latin typeface="Times New Roman" panose="02020603050405020304" pitchFamily="18" charset="0"/>
                <a:ea typeface="Times New Roman" panose="02020603050405020304" pitchFamily="18" charset="0"/>
              </a:rPr>
              <a:t>. </a:t>
            </a:r>
            <a:r>
              <a:rPr lang="en-US" sz="1600" dirty="0" err="1" smtClean="0">
                <a:solidFill>
                  <a:srgbClr val="002060"/>
                </a:solidFill>
                <a:latin typeface="Times New Roman" panose="02020603050405020304" pitchFamily="18" charset="0"/>
                <a:ea typeface="Times New Roman" panose="02020603050405020304" pitchFamily="18" charset="0"/>
              </a:rPr>
              <a:t>Thông</a:t>
            </a:r>
            <a:r>
              <a:rPr lang="en-US" sz="1600" dirty="0" smtClean="0">
                <a:solidFill>
                  <a:srgbClr val="002060"/>
                </a:solidFill>
                <a:latin typeface="Times New Roman" panose="02020603050405020304" pitchFamily="18" charset="0"/>
                <a:ea typeface="Times New Roman" panose="02020603050405020304" pitchFamily="18" charset="0"/>
              </a:rPr>
              <a:t> qua </a:t>
            </a:r>
            <a:r>
              <a:rPr lang="en-US" sz="1600" dirty="0" err="1" smtClean="0">
                <a:solidFill>
                  <a:srgbClr val="002060"/>
                </a:solidFill>
                <a:latin typeface="Times New Roman" panose="02020603050405020304" pitchFamily="18" charset="0"/>
                <a:ea typeface="Times New Roman" panose="02020603050405020304" pitchFamily="18" charset="0"/>
              </a:rPr>
              <a:t>việc</a:t>
            </a:r>
            <a:r>
              <a:rPr lang="en-US" sz="1600" dirty="0" smtClean="0">
                <a:solidFill>
                  <a:srgbClr val="002060"/>
                </a:solidFill>
                <a:latin typeface="Times New Roman" panose="02020603050405020304" pitchFamily="18" charset="0"/>
                <a:ea typeface="Times New Roman" panose="02020603050405020304" pitchFamily="18" charset="0"/>
              </a:rPr>
              <a:t> </a:t>
            </a:r>
            <a:r>
              <a:rPr lang="en-US" sz="1600" dirty="0" err="1" smtClean="0">
                <a:solidFill>
                  <a:srgbClr val="002060"/>
                </a:solidFill>
                <a:latin typeface="Times New Roman" panose="02020603050405020304" pitchFamily="18" charset="0"/>
                <a:ea typeface="Times New Roman" panose="02020603050405020304" pitchFamily="18" charset="0"/>
              </a:rPr>
              <a:t>làm</a:t>
            </a:r>
            <a:r>
              <a:rPr lang="en-US" sz="1600" dirty="0" smtClean="0">
                <a:solidFill>
                  <a:srgbClr val="002060"/>
                </a:solidFill>
                <a:latin typeface="Times New Roman" panose="02020603050405020304" pitchFamily="18" charset="0"/>
                <a:ea typeface="Times New Roman" panose="02020603050405020304" pitchFamily="18" charset="0"/>
              </a:rPr>
              <a:t> </a:t>
            </a:r>
            <a:r>
              <a:rPr lang="en-US" sz="1600" dirty="0" err="1" smtClean="0">
                <a:solidFill>
                  <a:srgbClr val="002060"/>
                </a:solidFill>
                <a:latin typeface="Times New Roman" panose="02020603050405020304" pitchFamily="18" charset="0"/>
                <a:ea typeface="Times New Roman" panose="02020603050405020304" pitchFamily="18" charset="0"/>
              </a:rPr>
              <a:t>này</a:t>
            </a:r>
            <a:r>
              <a:rPr lang="en-US" sz="1600" dirty="0" smtClean="0">
                <a:solidFill>
                  <a:srgbClr val="002060"/>
                </a:solidFill>
                <a:latin typeface="Times New Roman" panose="02020603050405020304" pitchFamily="18" charset="0"/>
                <a:ea typeface="Times New Roman" panose="02020603050405020304" pitchFamily="18" charset="0"/>
              </a:rPr>
              <a:t> </a:t>
            </a:r>
            <a:r>
              <a:rPr lang="en-US" sz="1600" dirty="0" err="1" smtClean="0">
                <a:solidFill>
                  <a:srgbClr val="002060"/>
                </a:solidFill>
                <a:latin typeface="Times New Roman" panose="02020603050405020304" pitchFamily="18" charset="0"/>
                <a:ea typeface="Times New Roman" panose="02020603050405020304" pitchFamily="18" charset="0"/>
              </a:rPr>
              <a:t>đã</a:t>
            </a:r>
            <a:r>
              <a:rPr lang="en-US" sz="1600" dirty="0" smtClean="0">
                <a:solidFill>
                  <a:srgbClr val="002060"/>
                </a:solidFill>
                <a:latin typeface="Times New Roman" panose="02020603050405020304" pitchFamily="18" charset="0"/>
                <a:ea typeface="Times New Roman" panose="02020603050405020304" pitchFamily="18" charset="0"/>
              </a:rPr>
              <a:t> </a:t>
            </a:r>
            <a:r>
              <a:rPr lang="en-US" sz="1600" dirty="0" err="1" smtClean="0">
                <a:solidFill>
                  <a:srgbClr val="002060"/>
                </a:solidFill>
                <a:latin typeface="Times New Roman" panose="02020603050405020304" pitchFamily="18" charset="0"/>
                <a:ea typeface="Times New Roman" panose="02020603050405020304" pitchFamily="18" charset="0"/>
              </a:rPr>
              <a:t>góp</a:t>
            </a:r>
            <a:r>
              <a:rPr lang="en-US" sz="1600" dirty="0" smtClean="0">
                <a:solidFill>
                  <a:srgbClr val="002060"/>
                </a:solidFill>
                <a:latin typeface="Times New Roman" panose="02020603050405020304" pitchFamily="18" charset="0"/>
                <a:ea typeface="Times New Roman" panose="02020603050405020304" pitchFamily="18" charset="0"/>
              </a:rPr>
              <a:t> </a:t>
            </a:r>
            <a:r>
              <a:rPr lang="en-US" sz="1600" dirty="0" err="1" smtClean="0">
                <a:solidFill>
                  <a:srgbClr val="002060"/>
                </a:solidFill>
                <a:latin typeface="Times New Roman" panose="02020603050405020304" pitchFamily="18" charset="0"/>
                <a:ea typeface="Times New Roman" panose="02020603050405020304" pitchFamily="18" charset="0"/>
              </a:rPr>
              <a:t>phần</a:t>
            </a:r>
            <a:r>
              <a:rPr lang="en-US" sz="1600" dirty="0" smtClean="0">
                <a:solidFill>
                  <a:srgbClr val="002060"/>
                </a:solidFill>
                <a:latin typeface="Times New Roman" panose="02020603050405020304" pitchFamily="18" charset="0"/>
                <a:ea typeface="Times New Roman" panose="02020603050405020304" pitchFamily="18" charset="0"/>
              </a:rPr>
              <a:t> </a:t>
            </a:r>
            <a:r>
              <a:rPr lang="en-US" sz="1600" dirty="0" err="1" smtClean="0">
                <a:solidFill>
                  <a:srgbClr val="002060"/>
                </a:solidFill>
                <a:latin typeface="Times New Roman" panose="02020603050405020304" pitchFamily="18" charset="0"/>
                <a:ea typeface="Times New Roman" panose="02020603050405020304" pitchFamily="18" charset="0"/>
              </a:rPr>
              <a:t>giúp</a:t>
            </a:r>
            <a:r>
              <a:rPr lang="en-US" sz="1600" dirty="0" smtClean="0">
                <a:solidFill>
                  <a:srgbClr val="002060"/>
                </a:solidFill>
                <a:latin typeface="Times New Roman" panose="02020603050405020304" pitchFamily="18" charset="0"/>
                <a:ea typeface="Times New Roman" panose="02020603050405020304" pitchFamily="18" charset="0"/>
              </a:rPr>
              <a:t> </a:t>
            </a:r>
            <a:r>
              <a:rPr lang="en-US" sz="1600" dirty="0" err="1" smtClean="0">
                <a:solidFill>
                  <a:srgbClr val="002060"/>
                </a:solidFill>
                <a:latin typeface="Times New Roman" panose="02020603050405020304" pitchFamily="18" charset="0"/>
                <a:ea typeface="Times New Roman" panose="02020603050405020304" pitchFamily="18" charset="0"/>
              </a:rPr>
              <a:t>trẻ</a:t>
            </a:r>
            <a:r>
              <a:rPr lang="en-US" sz="1600" dirty="0" smtClean="0">
                <a:solidFill>
                  <a:srgbClr val="002060"/>
                </a:solidFill>
                <a:latin typeface="Times New Roman" panose="02020603050405020304" pitchFamily="18" charset="0"/>
                <a:ea typeface="Times New Roman" panose="02020603050405020304" pitchFamily="18" charset="0"/>
              </a:rPr>
              <a:t> </a:t>
            </a:r>
            <a:r>
              <a:rPr lang="en-US" sz="1600" dirty="0" err="1" smtClean="0">
                <a:solidFill>
                  <a:srgbClr val="002060"/>
                </a:solidFill>
                <a:latin typeface="Times New Roman" panose="02020603050405020304" pitchFamily="18" charset="0"/>
                <a:ea typeface="Times New Roman" panose="02020603050405020304" pitchFamily="18" charset="0"/>
              </a:rPr>
              <a:t>có</a:t>
            </a:r>
            <a:r>
              <a:rPr lang="en-US" sz="1600" dirty="0" smtClean="0">
                <a:solidFill>
                  <a:srgbClr val="002060"/>
                </a:solidFill>
                <a:latin typeface="Times New Roman" panose="02020603050405020304" pitchFamily="18" charset="0"/>
                <a:ea typeface="Times New Roman" panose="02020603050405020304" pitchFamily="18" charset="0"/>
              </a:rPr>
              <a:t> </a:t>
            </a:r>
            <a:r>
              <a:rPr lang="en-US" sz="1600" dirty="0" err="1" smtClean="0">
                <a:solidFill>
                  <a:srgbClr val="002060"/>
                </a:solidFill>
                <a:latin typeface="Times New Roman" panose="02020603050405020304" pitchFamily="18" charset="0"/>
                <a:ea typeface="Times New Roman" panose="02020603050405020304" pitchFamily="18" charset="0"/>
              </a:rPr>
              <a:t>một</a:t>
            </a:r>
            <a:r>
              <a:rPr lang="en-US" sz="1600" dirty="0" smtClean="0">
                <a:solidFill>
                  <a:srgbClr val="002060"/>
                </a:solidFill>
                <a:latin typeface="Times New Roman" panose="02020603050405020304" pitchFamily="18" charset="0"/>
                <a:ea typeface="Times New Roman" panose="02020603050405020304" pitchFamily="18" charset="0"/>
              </a:rPr>
              <a:t> </a:t>
            </a:r>
            <a:r>
              <a:rPr lang="en-US" sz="1600" dirty="0" err="1" smtClean="0">
                <a:solidFill>
                  <a:srgbClr val="002060"/>
                </a:solidFill>
                <a:latin typeface="Times New Roman" panose="02020603050405020304" pitchFamily="18" charset="0"/>
                <a:ea typeface="Times New Roman" panose="02020603050405020304" pitchFamily="18" charset="0"/>
              </a:rPr>
              <a:t>thói</a:t>
            </a:r>
            <a:r>
              <a:rPr lang="en-US" sz="1600" dirty="0" smtClean="0">
                <a:solidFill>
                  <a:srgbClr val="002060"/>
                </a:solidFill>
                <a:latin typeface="Times New Roman" panose="02020603050405020304" pitchFamily="18" charset="0"/>
                <a:ea typeface="Times New Roman" panose="02020603050405020304" pitchFamily="18" charset="0"/>
              </a:rPr>
              <a:t> </a:t>
            </a:r>
            <a:r>
              <a:rPr lang="en-US" sz="1600" dirty="0" err="1" smtClean="0">
                <a:solidFill>
                  <a:srgbClr val="002060"/>
                </a:solidFill>
                <a:latin typeface="Times New Roman" panose="02020603050405020304" pitchFamily="18" charset="0"/>
                <a:ea typeface="Times New Roman" panose="02020603050405020304" pitchFamily="18" charset="0"/>
              </a:rPr>
              <a:t>quen</a:t>
            </a:r>
            <a:r>
              <a:rPr lang="en-US" sz="1600" dirty="0" smtClean="0">
                <a:solidFill>
                  <a:srgbClr val="002060"/>
                </a:solidFill>
                <a:latin typeface="Times New Roman" panose="02020603050405020304" pitchFamily="18" charset="0"/>
                <a:ea typeface="Times New Roman" panose="02020603050405020304" pitchFamily="18" charset="0"/>
              </a:rPr>
              <a:t> </a:t>
            </a:r>
            <a:r>
              <a:rPr lang="en-US" sz="1600" dirty="0" err="1" smtClean="0">
                <a:solidFill>
                  <a:srgbClr val="002060"/>
                </a:solidFill>
                <a:latin typeface="Times New Roman" panose="02020603050405020304" pitchFamily="18" charset="0"/>
                <a:ea typeface="Times New Roman" panose="02020603050405020304" pitchFamily="18" charset="0"/>
              </a:rPr>
              <a:t>tốt</a:t>
            </a:r>
            <a:r>
              <a:rPr lang="en-US" sz="1600" dirty="0" smtClean="0">
                <a:solidFill>
                  <a:srgbClr val="002060"/>
                </a:solidFill>
                <a:latin typeface="Times New Roman" panose="02020603050405020304" pitchFamily="18" charset="0"/>
                <a:ea typeface="Times New Roman" panose="02020603050405020304" pitchFamily="18" charset="0"/>
              </a:rPr>
              <a:t> </a:t>
            </a:r>
            <a:r>
              <a:rPr lang="en-US" sz="1600" dirty="0" err="1" smtClean="0">
                <a:solidFill>
                  <a:srgbClr val="002060"/>
                </a:solidFill>
                <a:latin typeface="Times New Roman" panose="02020603050405020304" pitchFamily="18" charset="0"/>
                <a:ea typeface="Times New Roman" panose="02020603050405020304" pitchFamily="18" charset="0"/>
              </a:rPr>
              <a:t>trong</a:t>
            </a:r>
            <a:r>
              <a:rPr lang="en-US" sz="1600" dirty="0" smtClean="0">
                <a:solidFill>
                  <a:srgbClr val="002060"/>
                </a:solidFill>
                <a:latin typeface="Times New Roman" panose="02020603050405020304" pitchFamily="18" charset="0"/>
                <a:ea typeface="Times New Roman" panose="02020603050405020304" pitchFamily="18" charset="0"/>
              </a:rPr>
              <a:t> </a:t>
            </a:r>
            <a:r>
              <a:rPr lang="en-US" sz="1600" dirty="0" err="1" smtClean="0">
                <a:solidFill>
                  <a:srgbClr val="002060"/>
                </a:solidFill>
                <a:latin typeface="Times New Roman" panose="02020603050405020304" pitchFamily="18" charset="0"/>
                <a:ea typeface="Times New Roman" panose="02020603050405020304" pitchFamily="18" charset="0"/>
              </a:rPr>
              <a:t>ăn</a:t>
            </a:r>
            <a:r>
              <a:rPr lang="en-US" sz="1600" dirty="0" smtClean="0">
                <a:solidFill>
                  <a:srgbClr val="002060"/>
                </a:solidFill>
                <a:latin typeface="Times New Roman" panose="02020603050405020304" pitchFamily="18" charset="0"/>
                <a:ea typeface="Times New Roman" panose="02020603050405020304" pitchFamily="18" charset="0"/>
              </a:rPr>
              <a:t> </a:t>
            </a:r>
            <a:r>
              <a:rPr lang="en-US" sz="1600" dirty="0" err="1" smtClean="0">
                <a:solidFill>
                  <a:srgbClr val="002060"/>
                </a:solidFill>
                <a:latin typeface="Times New Roman" panose="02020603050405020304" pitchFamily="18" charset="0"/>
                <a:ea typeface="Times New Roman" panose="02020603050405020304" pitchFamily="18" charset="0"/>
              </a:rPr>
              <a:t>uống</a:t>
            </a:r>
            <a:r>
              <a:rPr lang="en-US" sz="1600" dirty="0" smtClean="0">
                <a:solidFill>
                  <a:srgbClr val="002060"/>
                </a:solidFill>
                <a:latin typeface="Times New Roman" panose="02020603050405020304" pitchFamily="18" charset="0"/>
                <a:ea typeface="Times New Roman" panose="02020603050405020304" pitchFamily="18" charset="0"/>
              </a:rPr>
              <a:t>, </a:t>
            </a:r>
            <a:r>
              <a:rPr lang="en-US" sz="1600" dirty="0" err="1" smtClean="0">
                <a:solidFill>
                  <a:srgbClr val="002060"/>
                </a:solidFill>
                <a:latin typeface="Times New Roman" panose="02020603050405020304" pitchFamily="18" charset="0"/>
                <a:ea typeface="Times New Roman" panose="02020603050405020304" pitchFamily="18" charset="0"/>
              </a:rPr>
              <a:t>trong</a:t>
            </a:r>
            <a:r>
              <a:rPr lang="en-US" sz="1600" dirty="0" smtClean="0">
                <a:solidFill>
                  <a:srgbClr val="002060"/>
                </a:solidFill>
                <a:latin typeface="Times New Roman" panose="02020603050405020304" pitchFamily="18" charset="0"/>
                <a:ea typeface="Times New Roman" panose="02020603050405020304" pitchFamily="18" charset="0"/>
              </a:rPr>
              <a:t> </a:t>
            </a:r>
            <a:r>
              <a:rPr lang="en-US" sz="1600" dirty="0" err="1" smtClean="0">
                <a:solidFill>
                  <a:srgbClr val="002060"/>
                </a:solidFill>
                <a:latin typeface="Times New Roman" panose="02020603050405020304" pitchFamily="18" charset="0"/>
                <a:ea typeface="Times New Roman" panose="02020603050405020304" pitchFamily="18" charset="0"/>
              </a:rPr>
              <a:t>sinh</a:t>
            </a:r>
            <a:r>
              <a:rPr lang="en-US" sz="1600" dirty="0" smtClean="0">
                <a:solidFill>
                  <a:srgbClr val="002060"/>
                </a:solidFill>
                <a:latin typeface="Times New Roman" panose="02020603050405020304" pitchFamily="18" charset="0"/>
                <a:ea typeface="Times New Roman" panose="02020603050405020304" pitchFamily="18" charset="0"/>
              </a:rPr>
              <a:t> </a:t>
            </a:r>
            <a:r>
              <a:rPr lang="en-US" sz="1600" dirty="0" err="1" smtClean="0">
                <a:solidFill>
                  <a:srgbClr val="002060"/>
                </a:solidFill>
                <a:latin typeface="Times New Roman" panose="02020603050405020304" pitchFamily="18" charset="0"/>
                <a:ea typeface="Times New Roman" panose="02020603050405020304" pitchFamily="18" charset="0"/>
              </a:rPr>
              <a:t>hoạt</a:t>
            </a:r>
            <a:r>
              <a:rPr lang="en-US" sz="1600" dirty="0" smtClean="0">
                <a:solidFill>
                  <a:srgbClr val="002060"/>
                </a:solidFill>
                <a:latin typeface="Times New Roman" panose="02020603050405020304" pitchFamily="18" charset="0"/>
                <a:ea typeface="Times New Roman" panose="02020603050405020304" pitchFamily="18" charset="0"/>
              </a:rPr>
              <a:t>, </a:t>
            </a:r>
            <a:r>
              <a:rPr lang="en-US" sz="1600" dirty="0" err="1" smtClean="0">
                <a:solidFill>
                  <a:srgbClr val="002060"/>
                </a:solidFill>
                <a:latin typeface="Times New Roman" panose="02020603050405020304" pitchFamily="18" charset="0"/>
                <a:ea typeface="Times New Roman" panose="02020603050405020304" pitchFamily="18" charset="0"/>
              </a:rPr>
              <a:t>đồng</a:t>
            </a:r>
            <a:r>
              <a:rPr lang="en-US" sz="1600" dirty="0" smtClean="0">
                <a:solidFill>
                  <a:srgbClr val="002060"/>
                </a:solidFill>
                <a:latin typeface="Times New Roman" panose="02020603050405020304" pitchFamily="18" charset="0"/>
                <a:ea typeface="Times New Roman" panose="02020603050405020304" pitchFamily="18" charset="0"/>
              </a:rPr>
              <a:t> </a:t>
            </a:r>
            <a:r>
              <a:rPr lang="en-US" sz="1600" dirty="0" err="1" smtClean="0">
                <a:solidFill>
                  <a:srgbClr val="002060"/>
                </a:solidFill>
                <a:latin typeface="Times New Roman" panose="02020603050405020304" pitchFamily="18" charset="0"/>
                <a:ea typeface="Times New Roman" panose="02020603050405020304" pitchFamily="18" charset="0"/>
              </a:rPr>
              <a:t>thời</a:t>
            </a:r>
            <a:r>
              <a:rPr lang="en-US" sz="1600" dirty="0" smtClean="0">
                <a:solidFill>
                  <a:srgbClr val="002060"/>
                </a:solidFill>
                <a:latin typeface="Times New Roman" panose="02020603050405020304" pitchFamily="18" charset="0"/>
                <a:ea typeface="Times New Roman" panose="02020603050405020304" pitchFamily="18" charset="0"/>
              </a:rPr>
              <a:t> </a:t>
            </a:r>
            <a:r>
              <a:rPr lang="en-US" sz="1600" dirty="0" err="1" smtClean="0">
                <a:solidFill>
                  <a:srgbClr val="002060"/>
                </a:solidFill>
                <a:latin typeface="Times New Roman" panose="02020603050405020304" pitchFamily="18" charset="0"/>
                <a:ea typeface="Times New Roman" panose="02020603050405020304" pitchFamily="18" charset="0"/>
              </a:rPr>
              <a:t>giúp</a:t>
            </a:r>
            <a:r>
              <a:rPr lang="en-US" sz="1600" dirty="0" smtClean="0">
                <a:solidFill>
                  <a:srgbClr val="002060"/>
                </a:solidFill>
                <a:latin typeface="Times New Roman" panose="02020603050405020304" pitchFamily="18" charset="0"/>
                <a:ea typeface="Times New Roman" panose="02020603050405020304" pitchFamily="18" charset="0"/>
              </a:rPr>
              <a:t> </a:t>
            </a:r>
            <a:r>
              <a:rPr lang="en-US" sz="1600" dirty="0" err="1" smtClean="0">
                <a:solidFill>
                  <a:srgbClr val="002060"/>
                </a:solidFill>
                <a:latin typeface="Times New Roman" panose="02020603050405020304" pitchFamily="18" charset="0"/>
                <a:ea typeface="Times New Roman" panose="02020603050405020304" pitchFamily="18" charset="0"/>
              </a:rPr>
              <a:t>trẻ</a:t>
            </a:r>
            <a:r>
              <a:rPr lang="en-US" sz="1600" dirty="0" smtClean="0">
                <a:solidFill>
                  <a:srgbClr val="002060"/>
                </a:solidFill>
                <a:latin typeface="Times New Roman" panose="02020603050405020304" pitchFamily="18" charset="0"/>
                <a:ea typeface="Times New Roman" panose="02020603050405020304" pitchFamily="18" charset="0"/>
              </a:rPr>
              <a:t> </a:t>
            </a:r>
            <a:r>
              <a:rPr lang="en-US" sz="1600" dirty="0" err="1" smtClean="0">
                <a:solidFill>
                  <a:srgbClr val="002060"/>
                </a:solidFill>
                <a:latin typeface="Times New Roman" panose="02020603050405020304" pitchFamily="18" charset="0"/>
                <a:ea typeface="Times New Roman" panose="02020603050405020304" pitchFamily="18" charset="0"/>
              </a:rPr>
              <a:t>phát</a:t>
            </a:r>
            <a:r>
              <a:rPr lang="en-US" sz="1600" dirty="0" smtClean="0">
                <a:solidFill>
                  <a:srgbClr val="002060"/>
                </a:solidFill>
                <a:latin typeface="Times New Roman" panose="02020603050405020304" pitchFamily="18" charset="0"/>
                <a:ea typeface="Times New Roman" panose="02020603050405020304" pitchFamily="18" charset="0"/>
              </a:rPr>
              <a:t> </a:t>
            </a:r>
            <a:r>
              <a:rPr lang="en-US" sz="1600" dirty="0" err="1" smtClean="0">
                <a:solidFill>
                  <a:srgbClr val="002060"/>
                </a:solidFill>
                <a:latin typeface="Times New Roman" panose="02020603050405020304" pitchFamily="18" charset="0"/>
                <a:ea typeface="Times New Roman" panose="02020603050405020304" pitchFamily="18" charset="0"/>
              </a:rPr>
              <a:t>triển</a:t>
            </a:r>
            <a:r>
              <a:rPr lang="en-US" sz="1600" dirty="0" smtClean="0">
                <a:solidFill>
                  <a:srgbClr val="002060"/>
                </a:solidFill>
                <a:latin typeface="Times New Roman" panose="02020603050405020304" pitchFamily="18" charset="0"/>
                <a:ea typeface="Times New Roman" panose="02020603050405020304" pitchFamily="18" charset="0"/>
              </a:rPr>
              <a:t>, </a:t>
            </a:r>
            <a:r>
              <a:rPr lang="en-US" sz="1600" dirty="0" err="1" smtClean="0">
                <a:solidFill>
                  <a:srgbClr val="002060"/>
                </a:solidFill>
                <a:latin typeface="Times New Roman" panose="02020603050405020304" pitchFamily="18" charset="0"/>
                <a:ea typeface="Times New Roman" panose="02020603050405020304" pitchFamily="18" charset="0"/>
              </a:rPr>
              <a:t>củng</a:t>
            </a:r>
            <a:r>
              <a:rPr lang="en-US" sz="1600" dirty="0" smtClean="0">
                <a:solidFill>
                  <a:srgbClr val="002060"/>
                </a:solidFill>
                <a:latin typeface="Times New Roman" panose="02020603050405020304" pitchFamily="18" charset="0"/>
                <a:ea typeface="Times New Roman" panose="02020603050405020304" pitchFamily="18" charset="0"/>
              </a:rPr>
              <a:t> </a:t>
            </a:r>
            <a:r>
              <a:rPr lang="en-US" sz="1600" dirty="0" err="1" smtClean="0">
                <a:solidFill>
                  <a:srgbClr val="002060"/>
                </a:solidFill>
                <a:latin typeface="Times New Roman" panose="02020603050405020304" pitchFamily="18" charset="0"/>
                <a:ea typeface="Times New Roman" panose="02020603050405020304" pitchFamily="18" charset="0"/>
              </a:rPr>
              <a:t>cố</a:t>
            </a:r>
            <a:r>
              <a:rPr lang="en-US" sz="1600" dirty="0" smtClean="0">
                <a:solidFill>
                  <a:srgbClr val="002060"/>
                </a:solidFill>
                <a:latin typeface="Times New Roman" panose="02020603050405020304" pitchFamily="18" charset="0"/>
                <a:ea typeface="Times New Roman" panose="02020603050405020304" pitchFamily="18" charset="0"/>
              </a:rPr>
              <a:t> </a:t>
            </a:r>
            <a:r>
              <a:rPr lang="en-US" sz="1600" dirty="0" err="1" smtClean="0">
                <a:solidFill>
                  <a:srgbClr val="002060"/>
                </a:solidFill>
                <a:latin typeface="Times New Roman" panose="02020603050405020304" pitchFamily="18" charset="0"/>
                <a:ea typeface="Times New Roman" panose="02020603050405020304" pitchFamily="18" charset="0"/>
              </a:rPr>
              <a:t>những</a:t>
            </a:r>
            <a:r>
              <a:rPr lang="en-US" sz="1600" dirty="0" smtClean="0">
                <a:solidFill>
                  <a:srgbClr val="002060"/>
                </a:solidFill>
                <a:latin typeface="Times New Roman" panose="02020603050405020304" pitchFamily="18" charset="0"/>
                <a:ea typeface="Times New Roman" panose="02020603050405020304" pitchFamily="18" charset="0"/>
              </a:rPr>
              <a:t> </a:t>
            </a:r>
            <a:r>
              <a:rPr lang="en-US" sz="1600" dirty="0" err="1" smtClean="0">
                <a:solidFill>
                  <a:srgbClr val="002060"/>
                </a:solidFill>
                <a:latin typeface="Times New Roman" panose="02020603050405020304" pitchFamily="18" charset="0"/>
                <a:ea typeface="Times New Roman" panose="02020603050405020304" pitchFamily="18" charset="0"/>
              </a:rPr>
              <a:t>tố</a:t>
            </a:r>
            <a:r>
              <a:rPr lang="en-US" sz="1600" dirty="0" smtClean="0">
                <a:solidFill>
                  <a:srgbClr val="002060"/>
                </a:solidFill>
                <a:latin typeface="Times New Roman" panose="02020603050405020304" pitchFamily="18" charset="0"/>
                <a:ea typeface="Times New Roman" panose="02020603050405020304" pitchFamily="18" charset="0"/>
              </a:rPr>
              <a:t> </a:t>
            </a:r>
            <a:r>
              <a:rPr lang="en-US" sz="1600" dirty="0" err="1" smtClean="0">
                <a:solidFill>
                  <a:srgbClr val="002060"/>
                </a:solidFill>
                <a:latin typeface="Times New Roman" panose="02020603050405020304" pitchFamily="18" charset="0"/>
                <a:ea typeface="Times New Roman" panose="02020603050405020304" pitchFamily="18" charset="0"/>
              </a:rPr>
              <a:t>chất</a:t>
            </a:r>
            <a:r>
              <a:rPr lang="en-US" sz="1600" dirty="0" smtClean="0">
                <a:solidFill>
                  <a:srgbClr val="002060"/>
                </a:solidFill>
                <a:latin typeface="Times New Roman" panose="02020603050405020304" pitchFamily="18" charset="0"/>
                <a:ea typeface="Times New Roman" panose="02020603050405020304" pitchFamily="18" charset="0"/>
              </a:rPr>
              <a:t> </a:t>
            </a:r>
            <a:r>
              <a:rPr lang="en-US" sz="1600" dirty="0" err="1" smtClean="0">
                <a:solidFill>
                  <a:srgbClr val="002060"/>
                </a:solidFill>
                <a:latin typeface="Times New Roman" panose="02020603050405020304" pitchFamily="18" charset="0"/>
                <a:ea typeface="Times New Roman" panose="02020603050405020304" pitchFamily="18" charset="0"/>
              </a:rPr>
              <a:t>vận</a:t>
            </a:r>
            <a:r>
              <a:rPr lang="en-US" sz="1600" dirty="0" smtClean="0">
                <a:solidFill>
                  <a:srgbClr val="002060"/>
                </a:solidFill>
                <a:latin typeface="Times New Roman" panose="02020603050405020304" pitchFamily="18" charset="0"/>
                <a:ea typeface="Times New Roman" panose="02020603050405020304" pitchFamily="18" charset="0"/>
              </a:rPr>
              <a:t> </a:t>
            </a:r>
            <a:r>
              <a:rPr lang="en-US" sz="1600" dirty="0" err="1" smtClean="0">
                <a:solidFill>
                  <a:srgbClr val="002060"/>
                </a:solidFill>
                <a:latin typeface="Times New Roman" panose="02020603050405020304" pitchFamily="18" charset="0"/>
                <a:ea typeface="Times New Roman" panose="02020603050405020304" pitchFamily="18" charset="0"/>
              </a:rPr>
              <a:t>động</a:t>
            </a:r>
            <a:r>
              <a:rPr lang="en-US" sz="1600" dirty="0" smtClean="0">
                <a:solidFill>
                  <a:srgbClr val="002060"/>
                </a:solidFill>
                <a:latin typeface="Times New Roman" panose="02020603050405020304" pitchFamily="18" charset="0"/>
                <a:ea typeface="Times New Roman" panose="02020603050405020304" pitchFamily="18" charset="0"/>
              </a:rPr>
              <a:t>, </a:t>
            </a:r>
            <a:r>
              <a:rPr lang="en-US" sz="1600" dirty="0" err="1" smtClean="0">
                <a:solidFill>
                  <a:srgbClr val="002060"/>
                </a:solidFill>
                <a:latin typeface="Times New Roman" panose="02020603050405020304" pitchFamily="18" charset="0"/>
                <a:ea typeface="Times New Roman" panose="02020603050405020304" pitchFamily="18" charset="0"/>
              </a:rPr>
              <a:t>sự</a:t>
            </a:r>
            <a:r>
              <a:rPr lang="en-US" sz="1600" dirty="0" smtClean="0">
                <a:solidFill>
                  <a:srgbClr val="002060"/>
                </a:solidFill>
                <a:latin typeface="Times New Roman" panose="02020603050405020304" pitchFamily="18" charset="0"/>
                <a:ea typeface="Times New Roman" panose="02020603050405020304" pitchFamily="18" charset="0"/>
              </a:rPr>
              <a:t> </a:t>
            </a:r>
            <a:r>
              <a:rPr lang="en-US" sz="1600" dirty="0" err="1" smtClean="0">
                <a:solidFill>
                  <a:srgbClr val="002060"/>
                </a:solidFill>
                <a:latin typeface="Times New Roman" panose="02020603050405020304" pitchFamily="18" charset="0"/>
                <a:ea typeface="Times New Roman" panose="02020603050405020304" pitchFamily="18" charset="0"/>
              </a:rPr>
              <a:t>khéo</a:t>
            </a:r>
            <a:r>
              <a:rPr lang="en-US" sz="1600" dirty="0" smtClean="0">
                <a:solidFill>
                  <a:srgbClr val="002060"/>
                </a:solidFill>
                <a:latin typeface="Times New Roman" panose="02020603050405020304" pitchFamily="18" charset="0"/>
                <a:ea typeface="Times New Roman" panose="02020603050405020304" pitchFamily="18" charset="0"/>
              </a:rPr>
              <a:t> </a:t>
            </a:r>
            <a:r>
              <a:rPr lang="en-US" sz="1600" dirty="0" err="1" smtClean="0">
                <a:solidFill>
                  <a:srgbClr val="002060"/>
                </a:solidFill>
                <a:latin typeface="Times New Roman" panose="02020603050405020304" pitchFamily="18" charset="0"/>
                <a:ea typeface="Times New Roman" panose="02020603050405020304" pitchFamily="18" charset="0"/>
              </a:rPr>
              <a:t>léo</a:t>
            </a:r>
            <a:r>
              <a:rPr lang="en-US" sz="1600" dirty="0" smtClean="0">
                <a:solidFill>
                  <a:srgbClr val="002060"/>
                </a:solidFill>
                <a:latin typeface="Times New Roman" panose="02020603050405020304" pitchFamily="18" charset="0"/>
                <a:ea typeface="Times New Roman" panose="02020603050405020304" pitchFamily="18" charset="0"/>
              </a:rPr>
              <a:t>, </a:t>
            </a:r>
            <a:r>
              <a:rPr lang="en-US" sz="1600" dirty="0" err="1" smtClean="0">
                <a:solidFill>
                  <a:srgbClr val="002060"/>
                </a:solidFill>
                <a:latin typeface="Times New Roman" panose="02020603050405020304" pitchFamily="18" charset="0"/>
                <a:ea typeface="Times New Roman" panose="02020603050405020304" pitchFamily="18" charset="0"/>
              </a:rPr>
              <a:t>tính</a:t>
            </a:r>
            <a:r>
              <a:rPr lang="en-US" sz="1600" dirty="0" smtClean="0">
                <a:solidFill>
                  <a:srgbClr val="002060"/>
                </a:solidFill>
                <a:latin typeface="Times New Roman" panose="02020603050405020304" pitchFamily="18" charset="0"/>
                <a:ea typeface="Times New Roman" panose="02020603050405020304" pitchFamily="18" charset="0"/>
              </a:rPr>
              <a:t> </a:t>
            </a:r>
            <a:r>
              <a:rPr lang="en-US" sz="1600" dirty="0" err="1" smtClean="0">
                <a:solidFill>
                  <a:srgbClr val="002060"/>
                </a:solidFill>
                <a:latin typeface="Times New Roman" panose="02020603050405020304" pitchFamily="18" charset="0"/>
                <a:ea typeface="Times New Roman" panose="02020603050405020304" pitchFamily="18" charset="0"/>
              </a:rPr>
              <a:t>kiên</a:t>
            </a:r>
            <a:r>
              <a:rPr lang="en-US" sz="1600" dirty="0" smtClean="0">
                <a:solidFill>
                  <a:srgbClr val="002060"/>
                </a:solidFill>
                <a:latin typeface="Times New Roman" panose="02020603050405020304" pitchFamily="18" charset="0"/>
                <a:ea typeface="Times New Roman" panose="02020603050405020304" pitchFamily="18" charset="0"/>
              </a:rPr>
              <a:t> </a:t>
            </a:r>
            <a:r>
              <a:rPr lang="en-US" sz="1600" dirty="0" err="1" smtClean="0">
                <a:solidFill>
                  <a:srgbClr val="002060"/>
                </a:solidFill>
                <a:latin typeface="Times New Roman" panose="02020603050405020304" pitchFamily="18" charset="0"/>
                <a:ea typeface="Times New Roman" panose="02020603050405020304" pitchFamily="18" charset="0"/>
              </a:rPr>
              <a:t>trì</a:t>
            </a:r>
            <a:r>
              <a:rPr lang="en-US" sz="1600" dirty="0" smtClean="0">
                <a:solidFill>
                  <a:srgbClr val="002060"/>
                </a:solidFill>
                <a:latin typeface="Times New Roman" panose="02020603050405020304" pitchFamily="18" charset="0"/>
                <a:ea typeface="Times New Roman" panose="02020603050405020304" pitchFamily="18" charset="0"/>
              </a:rPr>
              <a:t>, </a:t>
            </a:r>
            <a:r>
              <a:rPr lang="en-US" sz="1600" dirty="0" err="1" smtClean="0">
                <a:solidFill>
                  <a:srgbClr val="002060"/>
                </a:solidFill>
                <a:latin typeface="Times New Roman" panose="02020603050405020304" pitchFamily="18" charset="0"/>
                <a:ea typeface="Times New Roman" panose="02020603050405020304" pitchFamily="18" charset="0"/>
              </a:rPr>
              <a:t>kỷ</a:t>
            </a:r>
            <a:r>
              <a:rPr lang="en-US" sz="1600" dirty="0" smtClean="0">
                <a:solidFill>
                  <a:srgbClr val="002060"/>
                </a:solidFill>
                <a:latin typeface="Times New Roman" panose="02020603050405020304" pitchFamily="18" charset="0"/>
                <a:ea typeface="Times New Roman" panose="02020603050405020304" pitchFamily="18" charset="0"/>
              </a:rPr>
              <a:t> </a:t>
            </a:r>
            <a:r>
              <a:rPr lang="en-US" sz="1600" dirty="0" err="1" smtClean="0">
                <a:solidFill>
                  <a:srgbClr val="002060"/>
                </a:solidFill>
                <a:latin typeface="Times New Roman" panose="02020603050405020304" pitchFamily="18" charset="0"/>
                <a:ea typeface="Times New Roman" panose="02020603050405020304" pitchFamily="18" charset="0"/>
              </a:rPr>
              <a:t>luật</a:t>
            </a:r>
            <a:r>
              <a:rPr lang="en-US" sz="1600" dirty="0" smtClean="0">
                <a:solidFill>
                  <a:srgbClr val="002060"/>
                </a:solidFill>
                <a:latin typeface="Times New Roman" panose="02020603050405020304" pitchFamily="18" charset="0"/>
                <a:ea typeface="Times New Roman" panose="02020603050405020304" pitchFamily="18" charset="0"/>
              </a:rPr>
              <a:t>. Qua </a:t>
            </a:r>
            <a:r>
              <a:rPr lang="en-US" sz="1600" dirty="0" err="1" smtClean="0">
                <a:solidFill>
                  <a:srgbClr val="002060"/>
                </a:solidFill>
                <a:latin typeface="Times New Roman" panose="02020603050405020304" pitchFamily="18" charset="0"/>
                <a:ea typeface="Times New Roman" panose="02020603050405020304" pitchFamily="18" charset="0"/>
              </a:rPr>
              <a:t>đó</a:t>
            </a:r>
            <a:r>
              <a:rPr lang="en-US" sz="1600" dirty="0" smtClean="0">
                <a:solidFill>
                  <a:srgbClr val="002060"/>
                </a:solidFill>
                <a:latin typeface="Times New Roman" panose="02020603050405020304" pitchFamily="18" charset="0"/>
                <a:ea typeface="Times New Roman" panose="02020603050405020304" pitchFamily="18" charset="0"/>
              </a:rPr>
              <a:t> </a:t>
            </a:r>
            <a:r>
              <a:rPr lang="en-US" sz="1600" dirty="0" err="1" smtClean="0">
                <a:solidFill>
                  <a:srgbClr val="002060"/>
                </a:solidFill>
                <a:latin typeface="Times New Roman" panose="02020603050405020304" pitchFamily="18" charset="0"/>
                <a:ea typeface="Times New Roman" panose="02020603050405020304" pitchFamily="18" charset="0"/>
              </a:rPr>
              <a:t>góp</a:t>
            </a:r>
            <a:r>
              <a:rPr lang="en-US" sz="1600" dirty="0" smtClean="0">
                <a:solidFill>
                  <a:srgbClr val="002060"/>
                </a:solidFill>
                <a:latin typeface="Times New Roman" panose="02020603050405020304" pitchFamily="18" charset="0"/>
                <a:ea typeface="Times New Roman" panose="02020603050405020304" pitchFamily="18" charset="0"/>
              </a:rPr>
              <a:t> </a:t>
            </a:r>
            <a:r>
              <a:rPr lang="en-US" sz="1600" dirty="0" err="1" smtClean="0">
                <a:solidFill>
                  <a:srgbClr val="002060"/>
                </a:solidFill>
                <a:latin typeface="Times New Roman" panose="02020603050405020304" pitchFamily="18" charset="0"/>
                <a:ea typeface="Times New Roman" panose="02020603050405020304" pitchFamily="18" charset="0"/>
              </a:rPr>
              <a:t>phần</a:t>
            </a:r>
            <a:r>
              <a:rPr lang="en-US" sz="1600" dirty="0" smtClean="0">
                <a:solidFill>
                  <a:srgbClr val="002060"/>
                </a:solidFill>
                <a:latin typeface="Times New Roman" panose="02020603050405020304" pitchFamily="18" charset="0"/>
                <a:ea typeface="Times New Roman" panose="02020603050405020304" pitchFamily="18" charset="0"/>
              </a:rPr>
              <a:t> </a:t>
            </a:r>
            <a:r>
              <a:rPr lang="en-US" sz="1600" dirty="0" err="1" smtClean="0">
                <a:solidFill>
                  <a:srgbClr val="002060"/>
                </a:solidFill>
                <a:latin typeface="Times New Roman" panose="02020603050405020304" pitchFamily="18" charset="0"/>
                <a:ea typeface="Times New Roman" panose="02020603050405020304" pitchFamily="18" charset="0"/>
              </a:rPr>
              <a:t>quan</a:t>
            </a:r>
            <a:r>
              <a:rPr lang="en-US" sz="1600" dirty="0" smtClean="0">
                <a:solidFill>
                  <a:srgbClr val="002060"/>
                </a:solidFill>
                <a:latin typeface="Times New Roman" panose="02020603050405020304" pitchFamily="18" charset="0"/>
                <a:ea typeface="Times New Roman" panose="02020603050405020304" pitchFamily="18" charset="0"/>
              </a:rPr>
              <a:t> </a:t>
            </a:r>
            <a:r>
              <a:rPr lang="en-US" sz="1600" dirty="0" err="1" smtClean="0">
                <a:solidFill>
                  <a:srgbClr val="002060"/>
                </a:solidFill>
                <a:latin typeface="Times New Roman" panose="02020603050405020304" pitchFamily="18" charset="0"/>
                <a:ea typeface="Times New Roman" panose="02020603050405020304" pitchFamily="18" charset="0"/>
              </a:rPr>
              <a:t>trọng</a:t>
            </a:r>
            <a:r>
              <a:rPr lang="en-US" sz="1600" dirty="0" smtClean="0">
                <a:solidFill>
                  <a:srgbClr val="002060"/>
                </a:solidFill>
                <a:latin typeface="Times New Roman" panose="02020603050405020304" pitchFamily="18" charset="0"/>
                <a:ea typeface="Times New Roman" panose="02020603050405020304" pitchFamily="18" charset="0"/>
              </a:rPr>
              <a:t> </a:t>
            </a:r>
            <a:r>
              <a:rPr lang="vi-VN" sz="1600" dirty="0">
                <a:solidFill>
                  <a:srgbClr val="002060"/>
                </a:solidFill>
                <a:latin typeface="Times New Roman" panose="02020603050405020304" pitchFamily="18" charset="0"/>
                <a:ea typeface="Times New Roman" panose="02020603050405020304" pitchFamily="18" charset="0"/>
              </a:rPr>
              <a:t>trong việc hình thành nhân cách mới cho trẻ. Nếu trẻ có một thói quen ăn uống xấu không những ảnh hưởng đến ham muốn ăn uống mà còn ảnh hưởng đến sự hấp </a:t>
            </a:r>
            <a:r>
              <a:rPr lang="en-US" sz="1600" dirty="0" err="1" smtClean="0">
                <a:solidFill>
                  <a:srgbClr val="002060"/>
                </a:solidFill>
                <a:latin typeface="Times New Roman" panose="02020603050405020304" pitchFamily="18" charset="0"/>
                <a:ea typeface="Times New Roman" panose="02020603050405020304" pitchFamily="18" charset="0"/>
              </a:rPr>
              <a:t>thụ</a:t>
            </a:r>
            <a:r>
              <a:rPr lang="vi-VN" sz="1600" dirty="0" smtClean="0">
                <a:solidFill>
                  <a:srgbClr val="002060"/>
                </a:solidFill>
                <a:latin typeface="Times New Roman" panose="02020603050405020304" pitchFamily="18" charset="0"/>
                <a:ea typeface="Times New Roman" panose="02020603050405020304" pitchFamily="18" charset="0"/>
              </a:rPr>
              <a:t> </a:t>
            </a:r>
            <a:r>
              <a:rPr lang="vi-VN" sz="1600" dirty="0">
                <a:solidFill>
                  <a:srgbClr val="002060"/>
                </a:solidFill>
                <a:latin typeface="Times New Roman" panose="02020603050405020304" pitchFamily="18" charset="0"/>
                <a:ea typeface="Times New Roman" panose="02020603050405020304" pitchFamily="18" charset="0"/>
              </a:rPr>
              <a:t>dinh dưỡng cho nên khi trẻ đến lớp, giáo viên nhất thiết phải chú ý, bồi dưỡng thói quen ăn uống tốt cho trẻ từ nhỏ.</a:t>
            </a:r>
            <a:endParaRPr lang="en-US" sz="1600" dirty="0">
              <a:effectLst/>
              <a:latin typeface="Times New Roman" panose="02020603050405020304" pitchFamily="18" charset="0"/>
              <a:ea typeface="Times New Roman" panose="02020603050405020304" pitchFamily="18" charset="0"/>
            </a:endParaRPr>
          </a:p>
        </p:txBody>
      </p:sp>
      <p:sp>
        <p:nvSpPr>
          <p:cNvPr id="9" name="Rectangle: Rounded Corners 8"/>
          <p:cNvSpPr/>
          <p:nvPr/>
        </p:nvSpPr>
        <p:spPr>
          <a:xfrm>
            <a:off x="4264269" y="827203"/>
            <a:ext cx="2769577" cy="4153358"/>
          </a:xfrm>
          <a:prstGeom prst="roundRect">
            <a:avLst/>
          </a:prstGeom>
          <a:solidFill>
            <a:schemeClr val="bg1"/>
          </a:solidFill>
          <a:ln w="762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gn="just" fontAlgn="base">
              <a:spcBef>
                <a:spcPts val="600"/>
              </a:spcBef>
              <a:spcAft>
                <a:spcPts val="600"/>
              </a:spcAft>
            </a:pPr>
            <a:r>
              <a:rPr lang="en-US" sz="1600" dirty="0" err="1"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1600"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1600"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năm</a:t>
            </a:r>
            <a:r>
              <a:rPr lang="en-US" sz="1600"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qua </a:t>
            </a:r>
            <a:r>
              <a:rPr lang="en-US" sz="1600" dirty="0" err="1"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ngành</a:t>
            </a:r>
            <a:r>
              <a:rPr lang="en-US" sz="1600"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giáo</a:t>
            </a:r>
            <a:r>
              <a:rPr lang="en-US" sz="1600"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dục</a:t>
            </a:r>
            <a:r>
              <a:rPr lang="en-US" sz="1600"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thành</a:t>
            </a:r>
            <a:r>
              <a:rPr lang="en-US" sz="1600"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phố</a:t>
            </a:r>
            <a:r>
              <a:rPr lang="en-US" sz="1600"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Hà</a:t>
            </a:r>
            <a:r>
              <a:rPr lang="en-US" sz="1600"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Nội</a:t>
            </a:r>
            <a:r>
              <a:rPr lang="en-US" sz="1600"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đã</a:t>
            </a:r>
            <a:r>
              <a:rPr lang="en-US" sz="1600"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1600"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1600"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biện</a:t>
            </a:r>
            <a:r>
              <a:rPr lang="en-US" sz="1600"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pháp</a:t>
            </a:r>
            <a:r>
              <a:rPr lang="en-US" sz="1600"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chỉ</a:t>
            </a:r>
            <a:r>
              <a:rPr lang="en-US" sz="1600"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đạo</a:t>
            </a:r>
            <a:r>
              <a:rPr lang="en-US" sz="1600"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1600"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hiệu</a:t>
            </a:r>
            <a:r>
              <a:rPr lang="en-US" sz="1600"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quả</a:t>
            </a:r>
            <a:r>
              <a:rPr lang="en-US" sz="1600"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tuyên</a:t>
            </a:r>
            <a:r>
              <a:rPr lang="en-US" sz="1600"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truyền</a:t>
            </a:r>
            <a:r>
              <a:rPr lang="en-US" sz="1600"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1600"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giáo</a:t>
            </a:r>
            <a:r>
              <a:rPr lang="en-US" sz="1600"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dục</a:t>
            </a:r>
            <a:r>
              <a:rPr lang="en-US" sz="1600"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tại</a:t>
            </a:r>
            <a:r>
              <a:rPr lang="en-US" sz="1600"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1600"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trường</a:t>
            </a:r>
            <a:r>
              <a:rPr lang="en-US" sz="1600"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mầm</a:t>
            </a:r>
            <a:r>
              <a:rPr lang="en-US" sz="1600"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non. </a:t>
            </a:r>
            <a:r>
              <a:rPr lang="en-US" sz="1600" dirty="0" err="1"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Đặc</a:t>
            </a:r>
            <a:r>
              <a:rPr lang="en-US" sz="1600"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biệt</a:t>
            </a:r>
            <a:r>
              <a:rPr lang="en-US" sz="1600"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sau</a:t>
            </a:r>
            <a:r>
              <a:rPr lang="en-US" sz="1600"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khi</a:t>
            </a:r>
            <a:r>
              <a:rPr lang="en-US" sz="1600"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thực</a:t>
            </a:r>
            <a:r>
              <a:rPr lang="en-US" sz="1600"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hiện</a:t>
            </a:r>
            <a:r>
              <a:rPr lang="en-US" sz="1600"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chuyên</a:t>
            </a:r>
            <a:r>
              <a:rPr lang="en-US" sz="1600"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đề</a:t>
            </a:r>
            <a:r>
              <a:rPr lang="en-US" sz="16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1600" dirty="0" err="1"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Nâng</a:t>
            </a:r>
            <a:r>
              <a:rPr lang="en-US" sz="1600"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cao</a:t>
            </a:r>
            <a:r>
              <a:rPr lang="en-US" sz="1600"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chất</a:t>
            </a:r>
            <a:r>
              <a:rPr lang="en-US" sz="1600"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lượng</a:t>
            </a:r>
            <a:r>
              <a:rPr lang="en-US" sz="1600"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giáo</a:t>
            </a:r>
            <a:r>
              <a:rPr lang="en-US" sz="1600"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dục</a:t>
            </a:r>
            <a:r>
              <a:rPr lang="en-US" sz="1600"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dinh</a:t>
            </a:r>
            <a:r>
              <a:rPr lang="en-US" sz="1600"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dưỡng</a:t>
            </a:r>
            <a:r>
              <a:rPr lang="en-US" sz="1600"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1600"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vệ</a:t>
            </a:r>
            <a:r>
              <a:rPr lang="en-US" sz="1600"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sinh</a:t>
            </a:r>
            <a:r>
              <a:rPr lang="en-US" sz="1600"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an </a:t>
            </a:r>
            <a:r>
              <a:rPr lang="en-US" sz="1600" dirty="0" err="1"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toàn</a:t>
            </a:r>
            <a:r>
              <a:rPr lang="en-US" sz="1600"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thực</a:t>
            </a:r>
            <a:r>
              <a:rPr lang="en-US" sz="1600"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phẩm</a:t>
            </a:r>
            <a:r>
              <a:rPr lang="en-US" sz="1600"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đã</a:t>
            </a:r>
            <a:r>
              <a:rPr lang="en-US" sz="1600"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thu</a:t>
            </a:r>
            <a:r>
              <a:rPr lang="en-US" sz="1600"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1600"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kết</a:t>
            </a:r>
            <a:r>
              <a:rPr lang="en-US" sz="1600"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quả</a:t>
            </a:r>
            <a:r>
              <a:rPr lang="en-US" sz="1600"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cao</a:t>
            </a:r>
            <a:r>
              <a:rPr lang="en-US" sz="1600"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0" name="Rectangle: Rounded Corners 9"/>
          <p:cNvSpPr/>
          <p:nvPr/>
        </p:nvSpPr>
        <p:spPr>
          <a:xfrm>
            <a:off x="298938" y="786794"/>
            <a:ext cx="3507951" cy="4193767"/>
          </a:xfrm>
          <a:prstGeom prst="roundRect">
            <a:avLst/>
          </a:prstGeom>
          <a:solidFill>
            <a:schemeClr val="bg1"/>
          </a:solid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gn="just">
              <a:spcBef>
                <a:spcPts val="600"/>
              </a:spcBef>
              <a:spcAft>
                <a:spcPts val="600"/>
              </a:spcAft>
            </a:pPr>
            <a:r>
              <a:rPr lang="en-US" sz="1600" dirty="0" err="1" smtClean="0">
                <a:solidFill>
                  <a:srgbClr val="002060"/>
                </a:solidFill>
                <a:latin typeface="Times New Roman" panose="02020603050405020304" pitchFamily="18" charset="0"/>
                <a:ea typeface="Times New Roman" panose="02020603050405020304" pitchFamily="18" charset="0"/>
              </a:rPr>
              <a:t>Mục</a:t>
            </a:r>
            <a:r>
              <a:rPr lang="en-US" sz="1600" dirty="0" smtClean="0">
                <a:solidFill>
                  <a:srgbClr val="002060"/>
                </a:solidFill>
                <a:latin typeface="Times New Roman" panose="02020603050405020304" pitchFamily="18" charset="0"/>
                <a:ea typeface="Times New Roman" panose="02020603050405020304" pitchFamily="18" charset="0"/>
              </a:rPr>
              <a:t> </a:t>
            </a:r>
            <a:r>
              <a:rPr lang="en-US" sz="1600" dirty="0" err="1" smtClean="0">
                <a:solidFill>
                  <a:srgbClr val="002060"/>
                </a:solidFill>
                <a:latin typeface="Times New Roman" panose="02020603050405020304" pitchFamily="18" charset="0"/>
                <a:ea typeface="Times New Roman" panose="02020603050405020304" pitchFamily="18" charset="0"/>
              </a:rPr>
              <a:t>tiêu</a:t>
            </a:r>
            <a:r>
              <a:rPr lang="en-US" sz="1600" dirty="0" smtClean="0">
                <a:solidFill>
                  <a:srgbClr val="002060"/>
                </a:solidFill>
                <a:latin typeface="Times New Roman" panose="02020603050405020304" pitchFamily="18" charset="0"/>
                <a:ea typeface="Times New Roman" panose="02020603050405020304" pitchFamily="18" charset="0"/>
              </a:rPr>
              <a:t> </a:t>
            </a:r>
            <a:r>
              <a:rPr lang="en-US" sz="1600" dirty="0" err="1" smtClean="0">
                <a:solidFill>
                  <a:srgbClr val="002060"/>
                </a:solidFill>
                <a:latin typeface="Times New Roman" panose="02020603050405020304" pitchFamily="18" charset="0"/>
                <a:ea typeface="Times New Roman" panose="02020603050405020304" pitchFamily="18" charset="0"/>
              </a:rPr>
              <a:t>của</a:t>
            </a:r>
            <a:r>
              <a:rPr lang="en-US" sz="1600" dirty="0" smtClean="0">
                <a:solidFill>
                  <a:srgbClr val="002060"/>
                </a:solidFill>
                <a:latin typeface="Times New Roman" panose="02020603050405020304" pitchFamily="18" charset="0"/>
                <a:ea typeface="Times New Roman" panose="02020603050405020304" pitchFamily="18" charset="0"/>
              </a:rPr>
              <a:t> </a:t>
            </a:r>
            <a:r>
              <a:rPr lang="en-US" sz="1600" dirty="0" err="1" smtClean="0">
                <a:solidFill>
                  <a:srgbClr val="002060"/>
                </a:solidFill>
                <a:latin typeface="Times New Roman" panose="02020603050405020304" pitchFamily="18" charset="0"/>
                <a:ea typeface="Times New Roman" panose="02020603050405020304" pitchFamily="18" charset="0"/>
              </a:rPr>
              <a:t>giáo</a:t>
            </a:r>
            <a:r>
              <a:rPr lang="en-US" sz="1600" dirty="0" smtClean="0">
                <a:solidFill>
                  <a:srgbClr val="002060"/>
                </a:solidFill>
                <a:latin typeface="Times New Roman" panose="02020603050405020304" pitchFamily="18" charset="0"/>
                <a:ea typeface="Times New Roman" panose="02020603050405020304" pitchFamily="18" charset="0"/>
              </a:rPr>
              <a:t> </a:t>
            </a:r>
            <a:r>
              <a:rPr lang="en-US" sz="1600" dirty="0" err="1" smtClean="0">
                <a:solidFill>
                  <a:srgbClr val="002060"/>
                </a:solidFill>
                <a:latin typeface="Times New Roman" panose="02020603050405020304" pitchFamily="18" charset="0"/>
                <a:ea typeface="Times New Roman" panose="02020603050405020304" pitchFamily="18" charset="0"/>
              </a:rPr>
              <a:t>dục</a:t>
            </a:r>
            <a:r>
              <a:rPr lang="en-US" sz="1600" dirty="0" smtClean="0">
                <a:solidFill>
                  <a:srgbClr val="002060"/>
                </a:solidFill>
                <a:latin typeface="Times New Roman" panose="02020603050405020304" pitchFamily="18" charset="0"/>
                <a:ea typeface="Times New Roman" panose="02020603050405020304" pitchFamily="18" charset="0"/>
              </a:rPr>
              <a:t> </a:t>
            </a:r>
            <a:r>
              <a:rPr lang="en-US" sz="1600" dirty="0" err="1" smtClean="0">
                <a:solidFill>
                  <a:srgbClr val="002060"/>
                </a:solidFill>
                <a:latin typeface="Times New Roman" panose="02020603050405020304" pitchFamily="18" charset="0"/>
                <a:ea typeface="Times New Roman" panose="02020603050405020304" pitchFamily="18" charset="0"/>
              </a:rPr>
              <a:t>mầm</a:t>
            </a:r>
            <a:r>
              <a:rPr lang="en-US" sz="1600" dirty="0" smtClean="0">
                <a:solidFill>
                  <a:srgbClr val="002060"/>
                </a:solidFill>
                <a:latin typeface="Times New Roman" panose="02020603050405020304" pitchFamily="18" charset="0"/>
                <a:ea typeface="Times New Roman" panose="02020603050405020304" pitchFamily="18" charset="0"/>
              </a:rPr>
              <a:t> non </a:t>
            </a:r>
            <a:r>
              <a:rPr lang="en-US" sz="1600" dirty="0" err="1" smtClean="0">
                <a:solidFill>
                  <a:srgbClr val="002060"/>
                </a:solidFill>
                <a:latin typeface="Times New Roman" panose="02020603050405020304" pitchFamily="18" charset="0"/>
                <a:ea typeface="Times New Roman" panose="02020603050405020304" pitchFamily="18" charset="0"/>
              </a:rPr>
              <a:t>là</a:t>
            </a:r>
            <a:r>
              <a:rPr lang="en-US" sz="1600" dirty="0" smtClean="0">
                <a:solidFill>
                  <a:srgbClr val="002060"/>
                </a:solidFill>
                <a:latin typeface="Times New Roman" panose="02020603050405020304" pitchFamily="18" charset="0"/>
                <a:ea typeface="Times New Roman" panose="02020603050405020304" pitchFamily="18" charset="0"/>
              </a:rPr>
              <a:t> </a:t>
            </a:r>
            <a:r>
              <a:rPr lang="en-US" sz="1600" dirty="0" err="1" smtClean="0">
                <a:solidFill>
                  <a:srgbClr val="002060"/>
                </a:solidFill>
                <a:latin typeface="Times New Roman" panose="02020603050405020304" pitchFamily="18" charset="0"/>
                <a:ea typeface="Times New Roman" panose="02020603050405020304" pitchFamily="18" charset="0"/>
              </a:rPr>
              <a:t>giúp</a:t>
            </a:r>
            <a:r>
              <a:rPr lang="en-US" sz="1600" dirty="0" smtClean="0">
                <a:solidFill>
                  <a:srgbClr val="002060"/>
                </a:solidFill>
                <a:latin typeface="Times New Roman" panose="02020603050405020304" pitchFamily="18" charset="0"/>
                <a:ea typeface="Times New Roman" panose="02020603050405020304" pitchFamily="18" charset="0"/>
              </a:rPr>
              <a:t> </a:t>
            </a:r>
            <a:r>
              <a:rPr lang="en-US" sz="1600" dirty="0" err="1" smtClean="0">
                <a:solidFill>
                  <a:srgbClr val="002060"/>
                </a:solidFill>
                <a:latin typeface="Times New Roman" panose="02020603050405020304" pitchFamily="18" charset="0"/>
                <a:ea typeface="Times New Roman" panose="02020603050405020304" pitchFamily="18" charset="0"/>
              </a:rPr>
              <a:t>trẻ</a:t>
            </a:r>
            <a:r>
              <a:rPr lang="en-US" sz="1600" dirty="0" smtClean="0">
                <a:solidFill>
                  <a:srgbClr val="002060"/>
                </a:solidFill>
                <a:latin typeface="Times New Roman" panose="02020603050405020304" pitchFamily="18" charset="0"/>
                <a:ea typeface="Times New Roman" panose="02020603050405020304" pitchFamily="18" charset="0"/>
              </a:rPr>
              <a:t> </a:t>
            </a:r>
            <a:r>
              <a:rPr lang="en-US" sz="1600" dirty="0" err="1" smtClean="0">
                <a:solidFill>
                  <a:srgbClr val="002060"/>
                </a:solidFill>
                <a:latin typeface="Times New Roman" panose="02020603050405020304" pitchFamily="18" charset="0"/>
                <a:ea typeface="Times New Roman" panose="02020603050405020304" pitchFamily="18" charset="0"/>
              </a:rPr>
              <a:t>phát</a:t>
            </a:r>
            <a:r>
              <a:rPr lang="en-US" sz="1600" dirty="0" smtClean="0">
                <a:solidFill>
                  <a:srgbClr val="002060"/>
                </a:solidFill>
                <a:latin typeface="Times New Roman" panose="02020603050405020304" pitchFamily="18" charset="0"/>
                <a:ea typeface="Times New Roman" panose="02020603050405020304" pitchFamily="18" charset="0"/>
              </a:rPr>
              <a:t> </a:t>
            </a:r>
            <a:r>
              <a:rPr lang="en-US" sz="1600" dirty="0" err="1" smtClean="0">
                <a:solidFill>
                  <a:srgbClr val="002060"/>
                </a:solidFill>
                <a:latin typeface="Times New Roman" panose="02020603050405020304" pitchFamily="18" charset="0"/>
                <a:ea typeface="Times New Roman" panose="02020603050405020304" pitchFamily="18" charset="0"/>
              </a:rPr>
              <a:t>triển</a:t>
            </a:r>
            <a:r>
              <a:rPr lang="en-US" sz="1600" dirty="0" smtClean="0">
                <a:solidFill>
                  <a:srgbClr val="002060"/>
                </a:solidFill>
                <a:latin typeface="Times New Roman" panose="02020603050405020304" pitchFamily="18" charset="0"/>
                <a:ea typeface="Times New Roman" panose="02020603050405020304" pitchFamily="18" charset="0"/>
              </a:rPr>
              <a:t> </a:t>
            </a:r>
            <a:r>
              <a:rPr lang="en-US" sz="1600" dirty="0" err="1" smtClean="0">
                <a:solidFill>
                  <a:srgbClr val="002060"/>
                </a:solidFill>
                <a:latin typeface="Times New Roman" panose="02020603050405020304" pitchFamily="18" charset="0"/>
                <a:ea typeface="Times New Roman" panose="02020603050405020304" pitchFamily="18" charset="0"/>
              </a:rPr>
              <a:t>về</a:t>
            </a:r>
            <a:r>
              <a:rPr lang="en-US" sz="1600" dirty="0" smtClean="0">
                <a:solidFill>
                  <a:srgbClr val="002060"/>
                </a:solidFill>
                <a:latin typeface="Times New Roman" panose="02020603050405020304" pitchFamily="18" charset="0"/>
                <a:ea typeface="Times New Roman" panose="02020603050405020304" pitchFamily="18" charset="0"/>
              </a:rPr>
              <a:t> </a:t>
            </a:r>
            <a:r>
              <a:rPr lang="en-US" sz="1600" dirty="0" err="1" smtClean="0">
                <a:solidFill>
                  <a:srgbClr val="002060"/>
                </a:solidFill>
                <a:latin typeface="Times New Roman" panose="02020603050405020304" pitchFamily="18" charset="0"/>
                <a:ea typeface="Times New Roman" panose="02020603050405020304" pitchFamily="18" charset="0"/>
              </a:rPr>
              <a:t>thể</a:t>
            </a:r>
            <a:r>
              <a:rPr lang="en-US" sz="1600" dirty="0" smtClean="0">
                <a:solidFill>
                  <a:srgbClr val="002060"/>
                </a:solidFill>
                <a:latin typeface="Times New Roman" panose="02020603050405020304" pitchFamily="18" charset="0"/>
                <a:ea typeface="Times New Roman" panose="02020603050405020304" pitchFamily="18" charset="0"/>
              </a:rPr>
              <a:t> </a:t>
            </a:r>
            <a:r>
              <a:rPr lang="en-US" sz="1600" dirty="0" err="1" smtClean="0">
                <a:solidFill>
                  <a:srgbClr val="002060"/>
                </a:solidFill>
                <a:latin typeface="Times New Roman" panose="02020603050405020304" pitchFamily="18" charset="0"/>
                <a:ea typeface="Times New Roman" panose="02020603050405020304" pitchFamily="18" charset="0"/>
              </a:rPr>
              <a:t>chất</a:t>
            </a:r>
            <a:r>
              <a:rPr lang="en-US" sz="1600" dirty="0" smtClean="0">
                <a:solidFill>
                  <a:srgbClr val="002060"/>
                </a:solidFill>
                <a:latin typeface="Times New Roman" panose="02020603050405020304" pitchFamily="18" charset="0"/>
                <a:ea typeface="Times New Roman" panose="02020603050405020304" pitchFamily="18" charset="0"/>
              </a:rPr>
              <a:t>, </a:t>
            </a:r>
            <a:r>
              <a:rPr lang="en-US" sz="1600" dirty="0" err="1" smtClean="0">
                <a:solidFill>
                  <a:srgbClr val="002060"/>
                </a:solidFill>
                <a:latin typeface="Times New Roman" panose="02020603050405020304" pitchFamily="18" charset="0"/>
                <a:ea typeface="Times New Roman" panose="02020603050405020304" pitchFamily="18" charset="0"/>
              </a:rPr>
              <a:t>tình</a:t>
            </a:r>
            <a:r>
              <a:rPr lang="en-US" sz="1600" dirty="0" smtClean="0">
                <a:solidFill>
                  <a:srgbClr val="002060"/>
                </a:solidFill>
                <a:latin typeface="Times New Roman" panose="02020603050405020304" pitchFamily="18" charset="0"/>
                <a:ea typeface="Times New Roman" panose="02020603050405020304" pitchFamily="18" charset="0"/>
              </a:rPr>
              <a:t> </a:t>
            </a:r>
            <a:r>
              <a:rPr lang="en-US" sz="1600" dirty="0" err="1" smtClean="0">
                <a:solidFill>
                  <a:srgbClr val="002060"/>
                </a:solidFill>
                <a:latin typeface="Times New Roman" panose="02020603050405020304" pitchFamily="18" charset="0"/>
                <a:ea typeface="Times New Roman" panose="02020603050405020304" pitchFamily="18" charset="0"/>
              </a:rPr>
              <a:t>cảm</a:t>
            </a:r>
            <a:r>
              <a:rPr lang="en-US" sz="1600" dirty="0" smtClean="0">
                <a:solidFill>
                  <a:srgbClr val="002060"/>
                </a:solidFill>
                <a:latin typeface="Times New Roman" panose="02020603050405020304" pitchFamily="18" charset="0"/>
                <a:ea typeface="Times New Roman" panose="02020603050405020304" pitchFamily="18" charset="0"/>
              </a:rPr>
              <a:t> </a:t>
            </a:r>
            <a:r>
              <a:rPr lang="en-US" sz="1600" dirty="0" err="1" smtClean="0">
                <a:solidFill>
                  <a:srgbClr val="002060"/>
                </a:solidFill>
                <a:latin typeface="Times New Roman" panose="02020603050405020304" pitchFamily="18" charset="0"/>
                <a:ea typeface="Times New Roman" panose="02020603050405020304" pitchFamily="18" charset="0"/>
              </a:rPr>
              <a:t>trí</a:t>
            </a:r>
            <a:r>
              <a:rPr lang="en-US" sz="1600" dirty="0" smtClean="0">
                <a:solidFill>
                  <a:srgbClr val="002060"/>
                </a:solidFill>
                <a:latin typeface="Times New Roman" panose="02020603050405020304" pitchFamily="18" charset="0"/>
                <a:ea typeface="Times New Roman" panose="02020603050405020304" pitchFamily="18" charset="0"/>
              </a:rPr>
              <a:t> </a:t>
            </a:r>
            <a:r>
              <a:rPr lang="en-US" sz="1600" dirty="0" err="1" smtClean="0">
                <a:solidFill>
                  <a:srgbClr val="002060"/>
                </a:solidFill>
                <a:latin typeface="Times New Roman" panose="02020603050405020304" pitchFamily="18" charset="0"/>
                <a:ea typeface="Times New Roman" panose="02020603050405020304" pitchFamily="18" charset="0"/>
              </a:rPr>
              <a:t>tuệ</a:t>
            </a:r>
            <a:r>
              <a:rPr lang="en-US" sz="1600" dirty="0" smtClean="0">
                <a:solidFill>
                  <a:srgbClr val="002060"/>
                </a:solidFill>
                <a:latin typeface="Times New Roman" panose="02020603050405020304" pitchFamily="18" charset="0"/>
                <a:ea typeface="Times New Roman" panose="02020603050405020304" pitchFamily="18" charset="0"/>
              </a:rPr>
              <a:t>, </a:t>
            </a:r>
            <a:r>
              <a:rPr lang="en-US" sz="1600" dirty="0" err="1" smtClean="0">
                <a:solidFill>
                  <a:srgbClr val="002060"/>
                </a:solidFill>
                <a:latin typeface="Times New Roman" panose="02020603050405020304" pitchFamily="18" charset="0"/>
                <a:ea typeface="Times New Roman" panose="02020603050405020304" pitchFamily="18" charset="0"/>
              </a:rPr>
              <a:t>thẩm</a:t>
            </a:r>
            <a:r>
              <a:rPr lang="en-US" sz="1600" dirty="0" smtClean="0">
                <a:solidFill>
                  <a:srgbClr val="002060"/>
                </a:solidFill>
                <a:latin typeface="Times New Roman" panose="02020603050405020304" pitchFamily="18" charset="0"/>
                <a:ea typeface="Times New Roman" panose="02020603050405020304" pitchFamily="18" charset="0"/>
              </a:rPr>
              <a:t> </a:t>
            </a:r>
            <a:r>
              <a:rPr lang="en-US" sz="1600" dirty="0" err="1" smtClean="0">
                <a:solidFill>
                  <a:srgbClr val="002060"/>
                </a:solidFill>
                <a:latin typeface="Times New Roman" panose="02020603050405020304" pitchFamily="18" charset="0"/>
                <a:ea typeface="Times New Roman" panose="02020603050405020304" pitchFamily="18" charset="0"/>
              </a:rPr>
              <a:t>mỹ</a:t>
            </a:r>
            <a:r>
              <a:rPr lang="en-US" sz="1600" dirty="0" smtClean="0">
                <a:solidFill>
                  <a:srgbClr val="002060"/>
                </a:solidFill>
                <a:latin typeface="Times New Roman" panose="02020603050405020304" pitchFamily="18" charset="0"/>
                <a:ea typeface="Times New Roman" panose="02020603050405020304" pitchFamily="18" charset="0"/>
              </a:rPr>
              <a:t>, </a:t>
            </a:r>
            <a:r>
              <a:rPr lang="en-US" sz="1600" dirty="0" err="1" smtClean="0">
                <a:solidFill>
                  <a:srgbClr val="002060"/>
                </a:solidFill>
                <a:latin typeface="Times New Roman" panose="02020603050405020304" pitchFamily="18" charset="0"/>
                <a:ea typeface="Times New Roman" panose="02020603050405020304" pitchFamily="18" charset="0"/>
              </a:rPr>
              <a:t>hình</a:t>
            </a:r>
            <a:r>
              <a:rPr lang="en-US" sz="1600" dirty="0" smtClean="0">
                <a:solidFill>
                  <a:srgbClr val="002060"/>
                </a:solidFill>
                <a:latin typeface="Times New Roman" panose="02020603050405020304" pitchFamily="18" charset="0"/>
                <a:ea typeface="Times New Roman" panose="02020603050405020304" pitchFamily="18" charset="0"/>
              </a:rPr>
              <a:t> </a:t>
            </a:r>
            <a:r>
              <a:rPr lang="en-US" sz="1600" dirty="0" err="1" smtClean="0">
                <a:solidFill>
                  <a:srgbClr val="002060"/>
                </a:solidFill>
                <a:latin typeface="Times New Roman" panose="02020603050405020304" pitchFamily="18" charset="0"/>
                <a:ea typeface="Times New Roman" panose="02020603050405020304" pitchFamily="18" charset="0"/>
              </a:rPr>
              <a:t>thành</a:t>
            </a:r>
            <a:r>
              <a:rPr lang="en-US" sz="1600" dirty="0" smtClean="0">
                <a:solidFill>
                  <a:srgbClr val="002060"/>
                </a:solidFill>
                <a:latin typeface="Times New Roman" panose="02020603050405020304" pitchFamily="18" charset="0"/>
                <a:ea typeface="Times New Roman" panose="02020603050405020304" pitchFamily="18" charset="0"/>
              </a:rPr>
              <a:t> </a:t>
            </a:r>
            <a:r>
              <a:rPr lang="en-US" sz="1600" dirty="0" err="1" smtClean="0">
                <a:solidFill>
                  <a:srgbClr val="002060"/>
                </a:solidFill>
                <a:latin typeface="Times New Roman" panose="02020603050405020304" pitchFamily="18" charset="0"/>
                <a:ea typeface="Times New Roman" panose="02020603050405020304" pitchFamily="18" charset="0"/>
              </a:rPr>
              <a:t>những</a:t>
            </a:r>
            <a:r>
              <a:rPr lang="en-US" sz="1600" dirty="0" smtClean="0">
                <a:solidFill>
                  <a:srgbClr val="002060"/>
                </a:solidFill>
                <a:latin typeface="Times New Roman" panose="02020603050405020304" pitchFamily="18" charset="0"/>
                <a:ea typeface="Times New Roman" panose="02020603050405020304" pitchFamily="18" charset="0"/>
              </a:rPr>
              <a:t> </a:t>
            </a:r>
            <a:r>
              <a:rPr lang="en-US" sz="1600" dirty="0" err="1" smtClean="0">
                <a:solidFill>
                  <a:srgbClr val="002060"/>
                </a:solidFill>
                <a:latin typeface="Times New Roman" panose="02020603050405020304" pitchFamily="18" charset="0"/>
                <a:ea typeface="Times New Roman" panose="02020603050405020304" pitchFamily="18" charset="0"/>
              </a:rPr>
              <a:t>yếu</a:t>
            </a:r>
            <a:r>
              <a:rPr lang="en-US" sz="1600" dirty="0" smtClean="0">
                <a:solidFill>
                  <a:srgbClr val="002060"/>
                </a:solidFill>
                <a:latin typeface="Times New Roman" panose="02020603050405020304" pitchFamily="18" charset="0"/>
                <a:ea typeface="Times New Roman" panose="02020603050405020304" pitchFamily="18" charset="0"/>
              </a:rPr>
              <a:t> </a:t>
            </a:r>
            <a:r>
              <a:rPr lang="en-US" sz="1600" dirty="0" err="1" smtClean="0">
                <a:solidFill>
                  <a:srgbClr val="002060"/>
                </a:solidFill>
                <a:latin typeface="Times New Roman" panose="02020603050405020304" pitchFamily="18" charset="0"/>
                <a:ea typeface="Times New Roman" panose="02020603050405020304" pitchFamily="18" charset="0"/>
              </a:rPr>
              <a:t>tố</a:t>
            </a:r>
            <a:r>
              <a:rPr lang="en-US" sz="1600" dirty="0" smtClean="0">
                <a:solidFill>
                  <a:srgbClr val="002060"/>
                </a:solidFill>
                <a:latin typeface="Times New Roman" panose="02020603050405020304" pitchFamily="18" charset="0"/>
                <a:ea typeface="Times New Roman" panose="02020603050405020304" pitchFamily="18" charset="0"/>
              </a:rPr>
              <a:t> </a:t>
            </a:r>
            <a:r>
              <a:rPr lang="en-US" sz="1600" dirty="0" err="1" smtClean="0">
                <a:solidFill>
                  <a:srgbClr val="002060"/>
                </a:solidFill>
                <a:latin typeface="Times New Roman" panose="02020603050405020304" pitchFamily="18" charset="0"/>
                <a:ea typeface="Times New Roman" panose="02020603050405020304" pitchFamily="18" charset="0"/>
              </a:rPr>
              <a:t>đầu</a:t>
            </a:r>
            <a:r>
              <a:rPr lang="en-US" sz="1600" dirty="0" smtClean="0">
                <a:solidFill>
                  <a:srgbClr val="002060"/>
                </a:solidFill>
                <a:latin typeface="Times New Roman" panose="02020603050405020304" pitchFamily="18" charset="0"/>
                <a:ea typeface="Times New Roman" panose="02020603050405020304" pitchFamily="18" charset="0"/>
              </a:rPr>
              <a:t> </a:t>
            </a:r>
            <a:r>
              <a:rPr lang="en-US" sz="1600" dirty="0" err="1" smtClean="0">
                <a:solidFill>
                  <a:srgbClr val="002060"/>
                </a:solidFill>
                <a:latin typeface="Times New Roman" panose="02020603050405020304" pitchFamily="18" charset="0"/>
                <a:ea typeface="Times New Roman" panose="02020603050405020304" pitchFamily="18" charset="0"/>
              </a:rPr>
              <a:t>tiên</a:t>
            </a:r>
            <a:r>
              <a:rPr lang="en-US" sz="1600" dirty="0" smtClean="0">
                <a:solidFill>
                  <a:srgbClr val="002060"/>
                </a:solidFill>
                <a:latin typeface="Times New Roman" panose="02020603050405020304" pitchFamily="18" charset="0"/>
                <a:ea typeface="Times New Roman" panose="02020603050405020304" pitchFamily="18" charset="0"/>
              </a:rPr>
              <a:t> </a:t>
            </a:r>
            <a:r>
              <a:rPr lang="en-US" sz="1600" dirty="0" err="1" smtClean="0">
                <a:solidFill>
                  <a:srgbClr val="002060"/>
                </a:solidFill>
                <a:latin typeface="Times New Roman" panose="02020603050405020304" pitchFamily="18" charset="0"/>
                <a:ea typeface="Times New Roman" panose="02020603050405020304" pitchFamily="18" charset="0"/>
              </a:rPr>
              <a:t>của</a:t>
            </a:r>
            <a:r>
              <a:rPr lang="en-US" sz="1600" dirty="0" smtClean="0">
                <a:solidFill>
                  <a:srgbClr val="002060"/>
                </a:solidFill>
                <a:latin typeface="Times New Roman" panose="02020603050405020304" pitchFamily="18" charset="0"/>
                <a:ea typeface="Times New Roman" panose="02020603050405020304" pitchFamily="18" charset="0"/>
              </a:rPr>
              <a:t> </a:t>
            </a:r>
            <a:r>
              <a:rPr lang="en-US" sz="1600" dirty="0" err="1" smtClean="0">
                <a:solidFill>
                  <a:srgbClr val="002060"/>
                </a:solidFill>
                <a:latin typeface="Times New Roman" panose="02020603050405020304" pitchFamily="18" charset="0"/>
                <a:ea typeface="Times New Roman" panose="02020603050405020304" pitchFamily="18" charset="0"/>
              </a:rPr>
              <a:t>nhân</a:t>
            </a:r>
            <a:r>
              <a:rPr lang="en-US" sz="1600" dirty="0" smtClean="0">
                <a:solidFill>
                  <a:srgbClr val="002060"/>
                </a:solidFill>
                <a:latin typeface="Times New Roman" panose="02020603050405020304" pitchFamily="18" charset="0"/>
                <a:ea typeface="Times New Roman" panose="02020603050405020304" pitchFamily="18" charset="0"/>
              </a:rPr>
              <a:t> </a:t>
            </a:r>
            <a:r>
              <a:rPr lang="en-US" sz="1600" dirty="0" err="1" smtClean="0">
                <a:solidFill>
                  <a:srgbClr val="002060"/>
                </a:solidFill>
                <a:latin typeface="Times New Roman" panose="02020603050405020304" pitchFamily="18" charset="0"/>
                <a:ea typeface="Times New Roman" panose="02020603050405020304" pitchFamily="18" charset="0"/>
              </a:rPr>
              <a:t>cách</a:t>
            </a:r>
            <a:r>
              <a:rPr lang="en-US" sz="1600" dirty="0" smtClean="0">
                <a:solidFill>
                  <a:srgbClr val="002060"/>
                </a:solidFill>
                <a:latin typeface="Times New Roman" panose="02020603050405020304" pitchFamily="18" charset="0"/>
                <a:ea typeface="Times New Roman" panose="02020603050405020304" pitchFamily="18" charset="0"/>
              </a:rPr>
              <a:t> </a:t>
            </a:r>
            <a:r>
              <a:rPr lang="en-US" sz="1600" dirty="0" err="1" smtClean="0">
                <a:solidFill>
                  <a:srgbClr val="002060"/>
                </a:solidFill>
                <a:latin typeface="Times New Roman" panose="02020603050405020304" pitchFamily="18" charset="0"/>
                <a:ea typeface="Times New Roman" panose="02020603050405020304" pitchFamily="18" charset="0"/>
              </a:rPr>
              <a:t>cho</a:t>
            </a:r>
            <a:r>
              <a:rPr lang="en-US" sz="1600" dirty="0" smtClean="0">
                <a:solidFill>
                  <a:srgbClr val="002060"/>
                </a:solidFill>
                <a:latin typeface="Times New Roman" panose="02020603050405020304" pitchFamily="18" charset="0"/>
                <a:ea typeface="Times New Roman" panose="02020603050405020304" pitchFamily="18" charset="0"/>
              </a:rPr>
              <a:t> </a:t>
            </a:r>
            <a:r>
              <a:rPr lang="en-US" sz="1600" dirty="0" err="1" smtClean="0">
                <a:solidFill>
                  <a:srgbClr val="002060"/>
                </a:solidFill>
                <a:latin typeface="Times New Roman" panose="02020603050405020304" pitchFamily="18" charset="0"/>
                <a:ea typeface="Times New Roman" panose="02020603050405020304" pitchFamily="18" charset="0"/>
              </a:rPr>
              <a:t>trẻ</a:t>
            </a:r>
            <a:r>
              <a:rPr lang="en-US" sz="1600" dirty="0" smtClean="0">
                <a:solidFill>
                  <a:srgbClr val="002060"/>
                </a:solidFill>
                <a:latin typeface="Times New Roman" panose="02020603050405020304" pitchFamily="18" charset="0"/>
                <a:ea typeface="Times New Roman" panose="02020603050405020304" pitchFamily="18" charset="0"/>
              </a:rPr>
              <a:t> </a:t>
            </a:r>
            <a:r>
              <a:rPr lang="en-US" sz="1600" dirty="0" err="1" smtClean="0">
                <a:solidFill>
                  <a:srgbClr val="002060"/>
                </a:solidFill>
                <a:latin typeface="Times New Roman" panose="02020603050405020304" pitchFamily="18" charset="0"/>
                <a:ea typeface="Times New Roman" panose="02020603050405020304" pitchFamily="18" charset="0"/>
              </a:rPr>
              <a:t>vào</a:t>
            </a:r>
            <a:r>
              <a:rPr lang="en-US" sz="1600" dirty="0" smtClean="0">
                <a:solidFill>
                  <a:srgbClr val="002060"/>
                </a:solidFill>
                <a:latin typeface="Times New Roman" panose="02020603050405020304" pitchFamily="18" charset="0"/>
                <a:ea typeface="Times New Roman" panose="02020603050405020304" pitchFamily="18" charset="0"/>
              </a:rPr>
              <a:t> </a:t>
            </a:r>
            <a:r>
              <a:rPr lang="en-US" sz="1600" dirty="0" err="1" smtClean="0">
                <a:solidFill>
                  <a:srgbClr val="002060"/>
                </a:solidFill>
                <a:latin typeface="Times New Roman" panose="02020603050405020304" pitchFamily="18" charset="0"/>
                <a:ea typeface="Times New Roman" panose="02020603050405020304" pitchFamily="18" charset="0"/>
              </a:rPr>
              <a:t>lớp</a:t>
            </a:r>
            <a:r>
              <a:rPr lang="en-US" sz="1600" dirty="0" smtClean="0">
                <a:solidFill>
                  <a:srgbClr val="002060"/>
                </a:solidFill>
                <a:latin typeface="Times New Roman" panose="02020603050405020304" pitchFamily="18" charset="0"/>
                <a:ea typeface="Times New Roman" panose="02020603050405020304" pitchFamily="18" charset="0"/>
              </a:rPr>
              <a:t> </a:t>
            </a:r>
            <a:r>
              <a:rPr lang="en-US" sz="1600" dirty="0" err="1" smtClean="0">
                <a:solidFill>
                  <a:srgbClr val="002060"/>
                </a:solidFill>
                <a:latin typeface="Times New Roman" panose="02020603050405020304" pitchFamily="18" charset="0"/>
                <a:ea typeface="Times New Roman" panose="02020603050405020304" pitchFamily="18" charset="0"/>
              </a:rPr>
              <a:t>một</a:t>
            </a:r>
            <a:r>
              <a:rPr lang="en-US" sz="1600" dirty="0" smtClean="0">
                <a:solidFill>
                  <a:srgbClr val="002060"/>
                </a:solidFill>
                <a:latin typeface="Times New Roman" panose="02020603050405020304" pitchFamily="18" charset="0"/>
                <a:ea typeface="Times New Roman" panose="02020603050405020304" pitchFamily="18" charset="0"/>
              </a:rPr>
              <a:t>. </a:t>
            </a:r>
            <a:r>
              <a:rPr lang="en-US" sz="1600" dirty="0" err="1" smtClean="0">
                <a:solidFill>
                  <a:srgbClr val="002060"/>
                </a:solidFill>
                <a:latin typeface="Times New Roman" panose="02020603050405020304" pitchFamily="18" charset="0"/>
                <a:ea typeface="Times New Roman" panose="02020603050405020304" pitchFamily="18" charset="0"/>
              </a:rPr>
              <a:t>Để</a:t>
            </a:r>
            <a:r>
              <a:rPr lang="en-US" sz="1600" dirty="0" smtClean="0">
                <a:solidFill>
                  <a:srgbClr val="002060"/>
                </a:solidFill>
                <a:latin typeface="Times New Roman" panose="02020603050405020304" pitchFamily="18" charset="0"/>
                <a:ea typeface="Times New Roman" panose="02020603050405020304" pitchFamily="18" charset="0"/>
              </a:rPr>
              <a:t> </a:t>
            </a:r>
            <a:r>
              <a:rPr lang="en-US" sz="1600" dirty="0" err="1" smtClean="0">
                <a:solidFill>
                  <a:srgbClr val="002060"/>
                </a:solidFill>
                <a:latin typeface="Times New Roman" panose="02020603050405020304" pitchFamily="18" charset="0"/>
                <a:ea typeface="Times New Roman" panose="02020603050405020304" pitchFamily="18" charset="0"/>
              </a:rPr>
              <a:t>đạt</a:t>
            </a:r>
            <a:r>
              <a:rPr lang="en-US" sz="1600" dirty="0" smtClean="0">
                <a:solidFill>
                  <a:srgbClr val="002060"/>
                </a:solidFill>
                <a:latin typeface="Times New Roman" panose="02020603050405020304" pitchFamily="18" charset="0"/>
                <a:ea typeface="Times New Roman" panose="02020603050405020304" pitchFamily="18" charset="0"/>
              </a:rPr>
              <a:t> </a:t>
            </a:r>
            <a:r>
              <a:rPr lang="en-US" sz="1600" dirty="0" err="1" smtClean="0">
                <a:solidFill>
                  <a:srgbClr val="002060"/>
                </a:solidFill>
                <a:latin typeface="Times New Roman" panose="02020603050405020304" pitchFamily="18" charset="0"/>
                <a:ea typeface="Times New Roman" panose="02020603050405020304" pitchFamily="18" charset="0"/>
              </a:rPr>
              <a:t>được</a:t>
            </a:r>
            <a:r>
              <a:rPr lang="en-US" sz="1600" dirty="0" smtClean="0">
                <a:solidFill>
                  <a:srgbClr val="002060"/>
                </a:solidFill>
                <a:latin typeface="Times New Roman" panose="02020603050405020304" pitchFamily="18" charset="0"/>
                <a:ea typeface="Times New Roman" panose="02020603050405020304" pitchFamily="18" charset="0"/>
              </a:rPr>
              <a:t> </a:t>
            </a:r>
            <a:r>
              <a:rPr lang="en-US" sz="1600" dirty="0" err="1" smtClean="0">
                <a:solidFill>
                  <a:srgbClr val="002060"/>
                </a:solidFill>
                <a:latin typeface="Times New Roman" panose="02020603050405020304" pitchFamily="18" charset="0"/>
                <a:ea typeface="Times New Roman" panose="02020603050405020304" pitchFamily="18" charset="0"/>
              </a:rPr>
              <a:t>mục</a:t>
            </a:r>
            <a:r>
              <a:rPr lang="en-US" sz="1600" dirty="0" smtClean="0">
                <a:solidFill>
                  <a:srgbClr val="002060"/>
                </a:solidFill>
                <a:latin typeface="Times New Roman" panose="02020603050405020304" pitchFamily="18" charset="0"/>
                <a:ea typeface="Times New Roman" panose="02020603050405020304" pitchFamily="18" charset="0"/>
              </a:rPr>
              <a:t> </a:t>
            </a:r>
            <a:r>
              <a:rPr lang="en-US" sz="1600" dirty="0" err="1" smtClean="0">
                <a:solidFill>
                  <a:srgbClr val="002060"/>
                </a:solidFill>
                <a:latin typeface="Times New Roman" panose="02020603050405020304" pitchFamily="18" charset="0"/>
                <a:ea typeface="Times New Roman" panose="02020603050405020304" pitchFamily="18" charset="0"/>
              </a:rPr>
              <a:t>tiêu</a:t>
            </a:r>
            <a:r>
              <a:rPr lang="en-US" sz="1600" dirty="0">
                <a:solidFill>
                  <a:srgbClr val="002060"/>
                </a:solidFill>
                <a:latin typeface="Times New Roman" panose="02020603050405020304" pitchFamily="18" charset="0"/>
                <a:ea typeface="Times New Roman" panose="02020603050405020304" pitchFamily="18" charset="0"/>
              </a:rPr>
              <a:t> </a:t>
            </a:r>
            <a:r>
              <a:rPr lang="en-US" sz="1600" dirty="0" err="1" smtClean="0">
                <a:solidFill>
                  <a:srgbClr val="002060"/>
                </a:solidFill>
                <a:latin typeface="Times New Roman" panose="02020603050405020304" pitchFamily="18" charset="0"/>
                <a:ea typeface="Times New Roman" panose="02020603050405020304" pitchFamily="18" charset="0"/>
              </a:rPr>
              <a:t>thì</a:t>
            </a:r>
            <a:r>
              <a:rPr lang="en-US" sz="1600" dirty="0" smtClean="0">
                <a:solidFill>
                  <a:srgbClr val="002060"/>
                </a:solidFill>
                <a:latin typeface="Times New Roman" panose="02020603050405020304" pitchFamily="18" charset="0"/>
                <a:ea typeface="Times New Roman" panose="02020603050405020304" pitchFamily="18" charset="0"/>
              </a:rPr>
              <a:t> </a:t>
            </a:r>
            <a:r>
              <a:rPr lang="en-US" sz="1600" dirty="0" err="1" smtClean="0">
                <a:solidFill>
                  <a:srgbClr val="002060"/>
                </a:solidFill>
                <a:latin typeface="Times New Roman" panose="02020603050405020304" pitchFamily="18" charset="0"/>
                <a:ea typeface="Times New Roman" panose="02020603050405020304" pitchFamily="18" charset="0"/>
              </a:rPr>
              <a:t>việc</a:t>
            </a:r>
            <a:r>
              <a:rPr lang="en-US" sz="1600" dirty="0" smtClean="0">
                <a:solidFill>
                  <a:srgbClr val="002060"/>
                </a:solidFill>
                <a:latin typeface="Times New Roman" panose="02020603050405020304" pitchFamily="18" charset="0"/>
                <a:ea typeface="Times New Roman" panose="02020603050405020304" pitchFamily="18" charset="0"/>
              </a:rPr>
              <a:t> </a:t>
            </a:r>
            <a:r>
              <a:rPr lang="en-US" sz="1600" dirty="0" err="1" smtClean="0">
                <a:solidFill>
                  <a:srgbClr val="002060"/>
                </a:solidFill>
                <a:latin typeface="Times New Roman" panose="02020603050405020304" pitchFamily="18" charset="0"/>
                <a:ea typeface="Times New Roman" panose="02020603050405020304" pitchFamily="18" charset="0"/>
              </a:rPr>
              <a:t>kết</a:t>
            </a:r>
            <a:r>
              <a:rPr lang="en-US" sz="1600" dirty="0" smtClean="0">
                <a:solidFill>
                  <a:srgbClr val="002060"/>
                </a:solidFill>
                <a:latin typeface="Times New Roman" panose="02020603050405020304" pitchFamily="18" charset="0"/>
                <a:ea typeface="Times New Roman" panose="02020603050405020304" pitchFamily="18" charset="0"/>
              </a:rPr>
              <a:t> </a:t>
            </a:r>
            <a:r>
              <a:rPr lang="en-US" sz="1600" dirty="0" err="1" smtClean="0">
                <a:solidFill>
                  <a:srgbClr val="002060"/>
                </a:solidFill>
                <a:latin typeface="Times New Roman" panose="02020603050405020304" pitchFamily="18" charset="0"/>
                <a:ea typeface="Times New Roman" panose="02020603050405020304" pitchFamily="18" charset="0"/>
              </a:rPr>
              <a:t>hợp</a:t>
            </a:r>
            <a:r>
              <a:rPr lang="en-US" sz="1600" dirty="0" smtClean="0">
                <a:solidFill>
                  <a:srgbClr val="002060"/>
                </a:solidFill>
                <a:latin typeface="Times New Roman" panose="02020603050405020304" pitchFamily="18" charset="0"/>
                <a:ea typeface="Times New Roman" panose="02020603050405020304" pitchFamily="18" charset="0"/>
              </a:rPr>
              <a:t> </a:t>
            </a:r>
            <a:r>
              <a:rPr lang="en-US" sz="1600" dirty="0" err="1" smtClean="0">
                <a:solidFill>
                  <a:srgbClr val="002060"/>
                </a:solidFill>
                <a:latin typeface="Times New Roman" panose="02020603050405020304" pitchFamily="18" charset="0"/>
                <a:ea typeface="Times New Roman" panose="02020603050405020304" pitchFamily="18" charset="0"/>
              </a:rPr>
              <a:t>hài</a:t>
            </a:r>
            <a:r>
              <a:rPr lang="en-US" sz="1600" dirty="0" smtClean="0">
                <a:solidFill>
                  <a:srgbClr val="002060"/>
                </a:solidFill>
                <a:latin typeface="Times New Roman" panose="02020603050405020304" pitchFamily="18" charset="0"/>
                <a:ea typeface="Times New Roman" panose="02020603050405020304" pitchFamily="18" charset="0"/>
              </a:rPr>
              <a:t> </a:t>
            </a:r>
            <a:r>
              <a:rPr lang="en-US" sz="1600" dirty="0" err="1" smtClean="0">
                <a:solidFill>
                  <a:srgbClr val="002060"/>
                </a:solidFill>
                <a:latin typeface="Times New Roman" panose="02020603050405020304" pitchFamily="18" charset="0"/>
                <a:ea typeface="Times New Roman" panose="02020603050405020304" pitchFamily="18" charset="0"/>
              </a:rPr>
              <a:t>hòa</a:t>
            </a:r>
            <a:r>
              <a:rPr lang="en-US" sz="1600" dirty="0" smtClean="0">
                <a:solidFill>
                  <a:srgbClr val="002060"/>
                </a:solidFill>
                <a:latin typeface="Times New Roman" panose="02020603050405020304" pitchFamily="18" charset="0"/>
                <a:ea typeface="Times New Roman" panose="02020603050405020304" pitchFamily="18" charset="0"/>
              </a:rPr>
              <a:t> </a:t>
            </a:r>
            <a:r>
              <a:rPr lang="en-US" sz="1600" dirty="0" err="1" smtClean="0">
                <a:solidFill>
                  <a:srgbClr val="002060"/>
                </a:solidFill>
                <a:latin typeface="Times New Roman" panose="02020603050405020304" pitchFamily="18" charset="0"/>
                <a:ea typeface="Times New Roman" panose="02020603050405020304" pitchFamily="18" charset="0"/>
              </a:rPr>
              <a:t>giữa</a:t>
            </a:r>
            <a:r>
              <a:rPr lang="en-US" sz="1600" dirty="0" smtClean="0">
                <a:solidFill>
                  <a:srgbClr val="002060"/>
                </a:solidFill>
                <a:latin typeface="Times New Roman" panose="02020603050405020304" pitchFamily="18" charset="0"/>
                <a:ea typeface="Times New Roman" panose="02020603050405020304" pitchFamily="18" charset="0"/>
              </a:rPr>
              <a:t> </a:t>
            </a:r>
            <a:r>
              <a:rPr lang="en-US" sz="1600" dirty="0" err="1" smtClean="0">
                <a:solidFill>
                  <a:srgbClr val="002060"/>
                </a:solidFill>
                <a:latin typeface="Times New Roman" panose="02020603050405020304" pitchFamily="18" charset="0"/>
                <a:ea typeface="Times New Roman" panose="02020603050405020304" pitchFamily="18" charset="0"/>
              </a:rPr>
              <a:t>nuôi</a:t>
            </a:r>
            <a:r>
              <a:rPr lang="en-US" sz="1600" dirty="0" smtClean="0">
                <a:solidFill>
                  <a:srgbClr val="002060"/>
                </a:solidFill>
                <a:latin typeface="Times New Roman" panose="02020603050405020304" pitchFamily="18" charset="0"/>
                <a:ea typeface="Times New Roman" panose="02020603050405020304" pitchFamily="18" charset="0"/>
              </a:rPr>
              <a:t> </a:t>
            </a:r>
            <a:r>
              <a:rPr lang="en-US" sz="1600" dirty="0" err="1" smtClean="0">
                <a:solidFill>
                  <a:srgbClr val="002060"/>
                </a:solidFill>
                <a:latin typeface="Times New Roman" panose="02020603050405020304" pitchFamily="18" charset="0"/>
                <a:ea typeface="Times New Roman" panose="02020603050405020304" pitchFamily="18" charset="0"/>
              </a:rPr>
              <a:t>dưỡng</a:t>
            </a:r>
            <a:r>
              <a:rPr lang="en-US" sz="1600" dirty="0" smtClean="0">
                <a:solidFill>
                  <a:srgbClr val="002060"/>
                </a:solidFill>
                <a:latin typeface="Times New Roman" panose="02020603050405020304" pitchFamily="18" charset="0"/>
                <a:ea typeface="Times New Roman" panose="02020603050405020304" pitchFamily="18" charset="0"/>
              </a:rPr>
              <a:t>, </a:t>
            </a:r>
            <a:r>
              <a:rPr lang="en-US" sz="1600" dirty="0" err="1" smtClean="0">
                <a:solidFill>
                  <a:srgbClr val="002060"/>
                </a:solidFill>
                <a:latin typeface="Times New Roman" panose="02020603050405020304" pitchFamily="18" charset="0"/>
                <a:ea typeface="Times New Roman" panose="02020603050405020304" pitchFamily="18" charset="0"/>
              </a:rPr>
              <a:t>chăm</a:t>
            </a:r>
            <a:r>
              <a:rPr lang="en-US" sz="1600" dirty="0" smtClean="0">
                <a:solidFill>
                  <a:srgbClr val="002060"/>
                </a:solidFill>
                <a:latin typeface="Times New Roman" panose="02020603050405020304" pitchFamily="18" charset="0"/>
                <a:ea typeface="Times New Roman" panose="02020603050405020304" pitchFamily="18" charset="0"/>
              </a:rPr>
              <a:t> </a:t>
            </a:r>
            <a:r>
              <a:rPr lang="en-US" sz="1600" dirty="0" err="1" smtClean="0">
                <a:solidFill>
                  <a:srgbClr val="002060"/>
                </a:solidFill>
                <a:latin typeface="Times New Roman" panose="02020603050405020304" pitchFamily="18" charset="0"/>
                <a:ea typeface="Times New Roman" panose="02020603050405020304" pitchFamily="18" charset="0"/>
              </a:rPr>
              <a:t>sóc</a:t>
            </a:r>
            <a:r>
              <a:rPr lang="en-US" sz="1600" dirty="0" smtClean="0">
                <a:solidFill>
                  <a:srgbClr val="002060"/>
                </a:solidFill>
                <a:latin typeface="Times New Roman" panose="02020603050405020304" pitchFamily="18" charset="0"/>
                <a:ea typeface="Times New Roman" panose="02020603050405020304" pitchFamily="18" charset="0"/>
              </a:rPr>
              <a:t> </a:t>
            </a:r>
            <a:r>
              <a:rPr lang="en-US" sz="1600" dirty="0" err="1" smtClean="0">
                <a:solidFill>
                  <a:srgbClr val="002060"/>
                </a:solidFill>
                <a:latin typeface="Times New Roman" panose="02020603050405020304" pitchFamily="18" charset="0"/>
                <a:ea typeface="Times New Roman" panose="02020603050405020304" pitchFamily="18" charset="0"/>
              </a:rPr>
              <a:t>sức</a:t>
            </a:r>
            <a:r>
              <a:rPr lang="en-US" sz="1600" dirty="0" smtClean="0">
                <a:solidFill>
                  <a:srgbClr val="002060"/>
                </a:solidFill>
                <a:latin typeface="Times New Roman" panose="02020603050405020304" pitchFamily="18" charset="0"/>
                <a:ea typeface="Times New Roman" panose="02020603050405020304" pitchFamily="18" charset="0"/>
              </a:rPr>
              <a:t> </a:t>
            </a:r>
            <a:r>
              <a:rPr lang="en-US" sz="1600" dirty="0" err="1" smtClean="0">
                <a:solidFill>
                  <a:srgbClr val="002060"/>
                </a:solidFill>
                <a:latin typeface="Times New Roman" panose="02020603050405020304" pitchFamily="18" charset="0"/>
                <a:ea typeface="Times New Roman" panose="02020603050405020304" pitchFamily="18" charset="0"/>
              </a:rPr>
              <a:t>khỏe</a:t>
            </a:r>
            <a:r>
              <a:rPr lang="en-US" sz="1600" dirty="0" smtClean="0">
                <a:solidFill>
                  <a:srgbClr val="002060"/>
                </a:solidFill>
                <a:latin typeface="Times New Roman" panose="02020603050405020304" pitchFamily="18" charset="0"/>
                <a:ea typeface="Times New Roman" panose="02020603050405020304" pitchFamily="18" charset="0"/>
              </a:rPr>
              <a:t> </a:t>
            </a:r>
            <a:r>
              <a:rPr lang="en-US" sz="1600" dirty="0" err="1" smtClean="0">
                <a:solidFill>
                  <a:srgbClr val="002060"/>
                </a:solidFill>
                <a:latin typeface="Times New Roman" panose="02020603050405020304" pitchFamily="18" charset="0"/>
                <a:ea typeface="Times New Roman" panose="02020603050405020304" pitchFamily="18" charset="0"/>
              </a:rPr>
              <a:t>và</a:t>
            </a:r>
            <a:r>
              <a:rPr lang="en-US" sz="1600" dirty="0" smtClean="0">
                <a:solidFill>
                  <a:srgbClr val="002060"/>
                </a:solidFill>
                <a:latin typeface="Times New Roman" panose="02020603050405020304" pitchFamily="18" charset="0"/>
                <a:ea typeface="Times New Roman" panose="02020603050405020304" pitchFamily="18" charset="0"/>
              </a:rPr>
              <a:t> </a:t>
            </a:r>
            <a:r>
              <a:rPr lang="en-US" sz="1600" dirty="0" err="1" smtClean="0">
                <a:solidFill>
                  <a:srgbClr val="002060"/>
                </a:solidFill>
                <a:latin typeface="Times New Roman" panose="02020603050405020304" pitchFamily="18" charset="0"/>
                <a:ea typeface="Times New Roman" panose="02020603050405020304" pitchFamily="18" charset="0"/>
              </a:rPr>
              <a:t>giáo</a:t>
            </a:r>
            <a:r>
              <a:rPr lang="en-US" sz="1600" dirty="0" smtClean="0">
                <a:solidFill>
                  <a:srgbClr val="002060"/>
                </a:solidFill>
                <a:latin typeface="Times New Roman" panose="02020603050405020304" pitchFamily="18" charset="0"/>
                <a:ea typeface="Times New Roman" panose="02020603050405020304" pitchFamily="18" charset="0"/>
              </a:rPr>
              <a:t> </a:t>
            </a:r>
            <a:r>
              <a:rPr lang="en-US" sz="1600" dirty="0" err="1" smtClean="0">
                <a:solidFill>
                  <a:srgbClr val="002060"/>
                </a:solidFill>
                <a:latin typeface="Times New Roman" panose="02020603050405020304" pitchFamily="18" charset="0"/>
                <a:ea typeface="Times New Roman" panose="02020603050405020304" pitchFamily="18" charset="0"/>
              </a:rPr>
              <a:t>dục</a:t>
            </a:r>
            <a:r>
              <a:rPr lang="en-US" sz="1600" dirty="0" smtClean="0">
                <a:solidFill>
                  <a:srgbClr val="002060"/>
                </a:solidFill>
                <a:latin typeface="Times New Roman" panose="02020603050405020304" pitchFamily="18" charset="0"/>
                <a:ea typeface="Times New Roman" panose="02020603050405020304" pitchFamily="18" charset="0"/>
              </a:rPr>
              <a:t> </a:t>
            </a:r>
            <a:r>
              <a:rPr lang="en-US" sz="1600" dirty="0" err="1" smtClean="0">
                <a:solidFill>
                  <a:srgbClr val="002060"/>
                </a:solidFill>
                <a:latin typeface="Times New Roman" panose="02020603050405020304" pitchFamily="18" charset="0"/>
                <a:ea typeface="Times New Roman" panose="02020603050405020304" pitchFamily="18" charset="0"/>
              </a:rPr>
              <a:t>là</a:t>
            </a:r>
            <a:r>
              <a:rPr lang="en-US" sz="1600" dirty="0" smtClean="0">
                <a:solidFill>
                  <a:srgbClr val="002060"/>
                </a:solidFill>
                <a:latin typeface="Times New Roman" panose="02020603050405020304" pitchFamily="18" charset="0"/>
                <a:ea typeface="Times New Roman" panose="02020603050405020304" pitchFamily="18" charset="0"/>
              </a:rPr>
              <a:t> </a:t>
            </a:r>
            <a:r>
              <a:rPr lang="en-US" sz="1600" dirty="0" err="1" smtClean="0">
                <a:solidFill>
                  <a:srgbClr val="002060"/>
                </a:solidFill>
                <a:latin typeface="Times New Roman" panose="02020603050405020304" pitchFamily="18" charset="0"/>
                <a:ea typeface="Times New Roman" panose="02020603050405020304" pitchFamily="18" charset="0"/>
              </a:rPr>
              <a:t>điều</a:t>
            </a:r>
            <a:r>
              <a:rPr lang="en-US" sz="1600" dirty="0" smtClean="0">
                <a:solidFill>
                  <a:srgbClr val="002060"/>
                </a:solidFill>
                <a:latin typeface="Times New Roman" panose="02020603050405020304" pitchFamily="18" charset="0"/>
                <a:ea typeface="Times New Roman" panose="02020603050405020304" pitchFamily="18" charset="0"/>
              </a:rPr>
              <a:t> </a:t>
            </a:r>
            <a:r>
              <a:rPr lang="en-US" sz="1600" dirty="0" err="1" smtClean="0">
                <a:solidFill>
                  <a:srgbClr val="002060"/>
                </a:solidFill>
                <a:latin typeface="Times New Roman" panose="02020603050405020304" pitchFamily="18" charset="0"/>
                <a:ea typeface="Times New Roman" panose="02020603050405020304" pitchFamily="18" charset="0"/>
              </a:rPr>
              <a:t>tất</a:t>
            </a:r>
            <a:r>
              <a:rPr lang="en-US" sz="1600" dirty="0" smtClean="0">
                <a:solidFill>
                  <a:srgbClr val="002060"/>
                </a:solidFill>
                <a:latin typeface="Times New Roman" panose="02020603050405020304" pitchFamily="18" charset="0"/>
                <a:ea typeface="Times New Roman" panose="02020603050405020304" pitchFamily="18" charset="0"/>
              </a:rPr>
              <a:t> </a:t>
            </a:r>
            <a:r>
              <a:rPr lang="en-US" sz="1600" dirty="0" err="1" smtClean="0">
                <a:solidFill>
                  <a:srgbClr val="002060"/>
                </a:solidFill>
                <a:latin typeface="Times New Roman" panose="02020603050405020304" pitchFamily="18" charset="0"/>
                <a:ea typeface="Times New Roman" panose="02020603050405020304" pitchFamily="18" charset="0"/>
              </a:rPr>
              <a:t>yếu</a:t>
            </a:r>
            <a:r>
              <a:rPr lang="en-US" sz="1600" dirty="0" smtClean="0">
                <a:solidFill>
                  <a:srgbClr val="002060"/>
                </a:solidFill>
                <a:latin typeface="Times New Roman" panose="02020603050405020304" pitchFamily="18" charset="0"/>
                <a:ea typeface="Times New Roman" panose="02020603050405020304" pitchFamily="18" charset="0"/>
              </a:rPr>
              <a:t>, </a:t>
            </a:r>
            <a:r>
              <a:rPr lang="en-US" sz="1600" dirty="0" err="1" smtClean="0">
                <a:solidFill>
                  <a:srgbClr val="002060"/>
                </a:solidFill>
                <a:latin typeface="Times New Roman" panose="02020603050405020304" pitchFamily="18" charset="0"/>
                <a:ea typeface="Times New Roman" panose="02020603050405020304" pitchFamily="18" charset="0"/>
              </a:rPr>
              <a:t>giúp</a:t>
            </a:r>
            <a:r>
              <a:rPr lang="en-US" sz="1600" dirty="0" smtClean="0">
                <a:solidFill>
                  <a:srgbClr val="002060"/>
                </a:solidFill>
                <a:latin typeface="Times New Roman" panose="02020603050405020304" pitchFamily="18" charset="0"/>
                <a:ea typeface="Times New Roman" panose="02020603050405020304" pitchFamily="18" charset="0"/>
              </a:rPr>
              <a:t> </a:t>
            </a:r>
            <a:r>
              <a:rPr lang="en-US" sz="1600" dirty="0" err="1" smtClean="0">
                <a:solidFill>
                  <a:srgbClr val="002060"/>
                </a:solidFill>
                <a:latin typeface="Times New Roman" panose="02020603050405020304" pitchFamily="18" charset="0"/>
                <a:ea typeface="Times New Roman" panose="02020603050405020304" pitchFamily="18" charset="0"/>
              </a:rPr>
              <a:t>cơ</a:t>
            </a:r>
            <a:r>
              <a:rPr lang="en-US" sz="1600" dirty="0" smtClean="0">
                <a:solidFill>
                  <a:srgbClr val="002060"/>
                </a:solidFill>
                <a:latin typeface="Times New Roman" panose="02020603050405020304" pitchFamily="18" charset="0"/>
                <a:ea typeface="Times New Roman" panose="02020603050405020304" pitchFamily="18" charset="0"/>
              </a:rPr>
              <a:t> </a:t>
            </a:r>
            <a:r>
              <a:rPr lang="en-US" sz="1600" dirty="0" err="1" smtClean="0">
                <a:solidFill>
                  <a:srgbClr val="002060"/>
                </a:solidFill>
                <a:latin typeface="Times New Roman" panose="02020603050405020304" pitchFamily="18" charset="0"/>
                <a:ea typeface="Times New Roman" panose="02020603050405020304" pitchFamily="18" charset="0"/>
              </a:rPr>
              <a:t>thể</a:t>
            </a:r>
            <a:r>
              <a:rPr lang="en-US" sz="1600" dirty="0" smtClean="0">
                <a:solidFill>
                  <a:srgbClr val="002060"/>
                </a:solidFill>
                <a:latin typeface="Times New Roman" panose="02020603050405020304" pitchFamily="18" charset="0"/>
                <a:ea typeface="Times New Roman" panose="02020603050405020304" pitchFamily="18" charset="0"/>
              </a:rPr>
              <a:t> </a:t>
            </a:r>
            <a:r>
              <a:rPr lang="en-US" sz="1600" dirty="0" err="1" smtClean="0">
                <a:solidFill>
                  <a:srgbClr val="002060"/>
                </a:solidFill>
                <a:latin typeface="Times New Roman" panose="02020603050405020304" pitchFamily="18" charset="0"/>
                <a:ea typeface="Times New Roman" panose="02020603050405020304" pitchFamily="18" charset="0"/>
              </a:rPr>
              <a:t>khỏe</a:t>
            </a:r>
            <a:r>
              <a:rPr lang="en-US" sz="1600" dirty="0" smtClean="0">
                <a:solidFill>
                  <a:srgbClr val="002060"/>
                </a:solidFill>
                <a:latin typeface="Times New Roman" panose="02020603050405020304" pitchFamily="18" charset="0"/>
                <a:ea typeface="Times New Roman" panose="02020603050405020304" pitchFamily="18" charset="0"/>
              </a:rPr>
              <a:t> </a:t>
            </a:r>
            <a:r>
              <a:rPr lang="en-US" sz="1600" dirty="0" err="1" smtClean="0">
                <a:solidFill>
                  <a:srgbClr val="002060"/>
                </a:solidFill>
                <a:latin typeface="Times New Roman" panose="02020603050405020304" pitchFamily="18" charset="0"/>
                <a:ea typeface="Times New Roman" panose="02020603050405020304" pitchFamily="18" charset="0"/>
              </a:rPr>
              <a:t>mạnh</a:t>
            </a:r>
            <a:r>
              <a:rPr lang="en-US" sz="1600" dirty="0" smtClean="0">
                <a:solidFill>
                  <a:srgbClr val="002060"/>
                </a:solidFill>
                <a:latin typeface="Times New Roman" panose="02020603050405020304" pitchFamily="18" charset="0"/>
                <a:ea typeface="Times New Roman" panose="02020603050405020304" pitchFamily="18" charset="0"/>
              </a:rPr>
              <a:t>, </a:t>
            </a:r>
            <a:r>
              <a:rPr lang="en-US" sz="1600" dirty="0" err="1" smtClean="0">
                <a:solidFill>
                  <a:srgbClr val="002060"/>
                </a:solidFill>
                <a:latin typeface="Times New Roman" panose="02020603050405020304" pitchFamily="18" charset="0"/>
                <a:ea typeface="Times New Roman" panose="02020603050405020304" pitchFamily="18" charset="0"/>
              </a:rPr>
              <a:t>phát</a:t>
            </a:r>
            <a:r>
              <a:rPr lang="en-US" sz="1600" dirty="0" smtClean="0">
                <a:solidFill>
                  <a:srgbClr val="002060"/>
                </a:solidFill>
                <a:latin typeface="Times New Roman" panose="02020603050405020304" pitchFamily="18" charset="0"/>
                <a:ea typeface="Times New Roman" panose="02020603050405020304" pitchFamily="18" charset="0"/>
              </a:rPr>
              <a:t> </a:t>
            </a:r>
            <a:r>
              <a:rPr lang="en-US" sz="1600" dirty="0" err="1" smtClean="0">
                <a:solidFill>
                  <a:srgbClr val="002060"/>
                </a:solidFill>
                <a:latin typeface="Times New Roman" panose="02020603050405020304" pitchFamily="18" charset="0"/>
                <a:ea typeface="Times New Roman" panose="02020603050405020304" pitchFamily="18" charset="0"/>
              </a:rPr>
              <a:t>triển</a:t>
            </a:r>
            <a:r>
              <a:rPr lang="en-US" sz="1600" dirty="0" smtClean="0">
                <a:solidFill>
                  <a:srgbClr val="002060"/>
                </a:solidFill>
                <a:latin typeface="Times New Roman" panose="02020603050405020304" pitchFamily="18" charset="0"/>
                <a:ea typeface="Times New Roman" panose="02020603050405020304" pitchFamily="18" charset="0"/>
              </a:rPr>
              <a:t> </a:t>
            </a:r>
            <a:r>
              <a:rPr lang="en-US" sz="1600" dirty="0" err="1" smtClean="0">
                <a:solidFill>
                  <a:srgbClr val="002060"/>
                </a:solidFill>
                <a:latin typeface="Times New Roman" panose="02020603050405020304" pitchFamily="18" charset="0"/>
                <a:ea typeface="Times New Roman" panose="02020603050405020304" pitchFamily="18" charset="0"/>
              </a:rPr>
              <a:t>cân</a:t>
            </a:r>
            <a:r>
              <a:rPr lang="en-US" sz="1600" dirty="0" smtClean="0">
                <a:solidFill>
                  <a:srgbClr val="002060"/>
                </a:solidFill>
                <a:latin typeface="Times New Roman" panose="02020603050405020304" pitchFamily="18" charset="0"/>
                <a:ea typeface="Times New Roman" panose="02020603050405020304" pitchFamily="18" charset="0"/>
              </a:rPr>
              <a:t> </a:t>
            </a:r>
            <a:r>
              <a:rPr lang="en-US" sz="1600" dirty="0" err="1" smtClean="0">
                <a:solidFill>
                  <a:srgbClr val="002060"/>
                </a:solidFill>
                <a:latin typeface="Times New Roman" panose="02020603050405020304" pitchFamily="18" charset="0"/>
                <a:ea typeface="Times New Roman" panose="02020603050405020304" pitchFamily="18" charset="0"/>
              </a:rPr>
              <a:t>đối</a:t>
            </a:r>
            <a:r>
              <a:rPr lang="en-US" sz="1600" dirty="0" smtClean="0">
                <a:solidFill>
                  <a:srgbClr val="002060"/>
                </a:solidFill>
                <a:latin typeface="Times New Roman" panose="02020603050405020304" pitchFamily="18" charset="0"/>
                <a:ea typeface="Times New Roman" panose="02020603050405020304" pitchFamily="18" charset="0"/>
              </a:rPr>
              <a:t>, </a:t>
            </a:r>
            <a:r>
              <a:rPr lang="en-US" sz="1600" dirty="0" err="1" smtClean="0">
                <a:solidFill>
                  <a:srgbClr val="002060"/>
                </a:solidFill>
                <a:latin typeface="Times New Roman" panose="02020603050405020304" pitchFamily="18" charset="0"/>
                <a:ea typeface="Times New Roman" panose="02020603050405020304" pitchFamily="18" charset="0"/>
              </a:rPr>
              <a:t>giúp</a:t>
            </a:r>
            <a:r>
              <a:rPr lang="en-US" sz="1600" dirty="0" smtClean="0">
                <a:solidFill>
                  <a:srgbClr val="002060"/>
                </a:solidFill>
                <a:latin typeface="Times New Roman" panose="02020603050405020304" pitchFamily="18" charset="0"/>
                <a:ea typeface="Times New Roman" panose="02020603050405020304" pitchFamily="18" charset="0"/>
              </a:rPr>
              <a:t> </a:t>
            </a:r>
            <a:r>
              <a:rPr lang="en-US" sz="1600" dirty="0" err="1" smtClean="0">
                <a:solidFill>
                  <a:srgbClr val="002060"/>
                </a:solidFill>
                <a:latin typeface="Times New Roman" panose="02020603050405020304" pitchFamily="18" charset="0"/>
                <a:ea typeface="Times New Roman" panose="02020603050405020304" pitchFamily="18" charset="0"/>
              </a:rPr>
              <a:t>trẻ</a:t>
            </a:r>
            <a:r>
              <a:rPr lang="en-US" sz="1600" dirty="0" smtClean="0">
                <a:solidFill>
                  <a:srgbClr val="002060"/>
                </a:solidFill>
                <a:latin typeface="Times New Roman" panose="02020603050405020304" pitchFamily="18" charset="0"/>
                <a:ea typeface="Times New Roman" panose="02020603050405020304" pitchFamily="18" charset="0"/>
              </a:rPr>
              <a:t> </a:t>
            </a:r>
            <a:r>
              <a:rPr lang="en-US" sz="1600" dirty="0" err="1" smtClean="0">
                <a:solidFill>
                  <a:srgbClr val="002060"/>
                </a:solidFill>
                <a:latin typeface="Times New Roman" panose="02020603050405020304" pitchFamily="18" charset="0"/>
                <a:ea typeface="Times New Roman" panose="02020603050405020304" pitchFamily="18" charset="0"/>
              </a:rPr>
              <a:t>tự</a:t>
            </a:r>
            <a:r>
              <a:rPr lang="en-US" sz="1600" dirty="0" smtClean="0">
                <a:solidFill>
                  <a:srgbClr val="002060"/>
                </a:solidFill>
                <a:latin typeface="Times New Roman" panose="02020603050405020304" pitchFamily="18" charset="0"/>
                <a:ea typeface="Times New Roman" panose="02020603050405020304" pitchFamily="18" charset="0"/>
              </a:rPr>
              <a:t> </a:t>
            </a:r>
            <a:r>
              <a:rPr lang="en-US" sz="1600" dirty="0" err="1" smtClean="0">
                <a:solidFill>
                  <a:srgbClr val="002060"/>
                </a:solidFill>
                <a:latin typeface="Times New Roman" panose="02020603050405020304" pitchFamily="18" charset="0"/>
                <a:ea typeface="Times New Roman" panose="02020603050405020304" pitchFamily="18" charset="0"/>
              </a:rPr>
              <a:t>bảo</a:t>
            </a:r>
            <a:r>
              <a:rPr lang="en-US" sz="1600" dirty="0" smtClean="0">
                <a:solidFill>
                  <a:srgbClr val="002060"/>
                </a:solidFill>
                <a:latin typeface="Times New Roman" panose="02020603050405020304" pitchFamily="18" charset="0"/>
                <a:ea typeface="Times New Roman" panose="02020603050405020304" pitchFamily="18" charset="0"/>
              </a:rPr>
              <a:t> </a:t>
            </a:r>
            <a:r>
              <a:rPr lang="en-US" sz="1600" dirty="0" err="1" smtClean="0">
                <a:solidFill>
                  <a:srgbClr val="002060"/>
                </a:solidFill>
                <a:latin typeface="Times New Roman" panose="02020603050405020304" pitchFamily="18" charset="0"/>
                <a:ea typeface="Times New Roman" panose="02020603050405020304" pitchFamily="18" charset="0"/>
              </a:rPr>
              <a:t>vệ</a:t>
            </a:r>
            <a:r>
              <a:rPr lang="en-US" sz="1600" dirty="0" smtClean="0">
                <a:solidFill>
                  <a:srgbClr val="002060"/>
                </a:solidFill>
                <a:latin typeface="Times New Roman" panose="02020603050405020304" pitchFamily="18" charset="0"/>
                <a:ea typeface="Times New Roman" panose="02020603050405020304" pitchFamily="18" charset="0"/>
              </a:rPr>
              <a:t>, </a:t>
            </a:r>
            <a:r>
              <a:rPr lang="en-US" sz="1600" dirty="0" err="1" smtClean="0">
                <a:solidFill>
                  <a:srgbClr val="002060"/>
                </a:solidFill>
                <a:latin typeface="Times New Roman" panose="02020603050405020304" pitchFamily="18" charset="0"/>
                <a:ea typeface="Times New Roman" panose="02020603050405020304" pitchFamily="18" charset="0"/>
              </a:rPr>
              <a:t>giữ</a:t>
            </a:r>
            <a:r>
              <a:rPr lang="en-US" sz="1600" dirty="0" smtClean="0">
                <a:solidFill>
                  <a:srgbClr val="002060"/>
                </a:solidFill>
                <a:latin typeface="Times New Roman" panose="02020603050405020304" pitchFamily="18" charset="0"/>
                <a:ea typeface="Times New Roman" panose="02020603050405020304" pitchFamily="18" charset="0"/>
              </a:rPr>
              <a:t> </a:t>
            </a:r>
            <a:r>
              <a:rPr lang="en-US" sz="1600" dirty="0" err="1" smtClean="0">
                <a:solidFill>
                  <a:srgbClr val="002060"/>
                </a:solidFill>
                <a:latin typeface="Times New Roman" panose="02020603050405020304" pitchFamily="18" charset="0"/>
                <a:ea typeface="Times New Roman" panose="02020603050405020304" pitchFamily="18" charset="0"/>
              </a:rPr>
              <a:t>gìn</a:t>
            </a:r>
            <a:r>
              <a:rPr lang="en-US" sz="1600" dirty="0" smtClean="0">
                <a:solidFill>
                  <a:srgbClr val="002060"/>
                </a:solidFill>
                <a:latin typeface="Times New Roman" panose="02020603050405020304" pitchFamily="18" charset="0"/>
                <a:ea typeface="Times New Roman" panose="02020603050405020304" pitchFamily="18" charset="0"/>
              </a:rPr>
              <a:t> </a:t>
            </a:r>
            <a:r>
              <a:rPr lang="en-US" sz="1600" dirty="0" err="1" smtClean="0">
                <a:solidFill>
                  <a:srgbClr val="002060"/>
                </a:solidFill>
                <a:latin typeface="Times New Roman" panose="02020603050405020304" pitchFamily="18" charset="0"/>
                <a:ea typeface="Times New Roman" panose="02020603050405020304" pitchFamily="18" charset="0"/>
              </a:rPr>
              <a:t>sức</a:t>
            </a:r>
            <a:r>
              <a:rPr lang="en-US" sz="1600" dirty="0" smtClean="0">
                <a:solidFill>
                  <a:srgbClr val="002060"/>
                </a:solidFill>
                <a:latin typeface="Times New Roman" panose="02020603050405020304" pitchFamily="18" charset="0"/>
                <a:ea typeface="Times New Roman" panose="02020603050405020304" pitchFamily="18" charset="0"/>
              </a:rPr>
              <a:t> </a:t>
            </a:r>
            <a:r>
              <a:rPr lang="en-US" sz="1600" dirty="0" err="1" smtClean="0">
                <a:solidFill>
                  <a:srgbClr val="002060"/>
                </a:solidFill>
                <a:latin typeface="Times New Roman" panose="02020603050405020304" pitchFamily="18" charset="0"/>
                <a:ea typeface="Times New Roman" panose="02020603050405020304" pitchFamily="18" charset="0"/>
              </a:rPr>
              <a:t>khỏe</a:t>
            </a:r>
            <a:r>
              <a:rPr lang="en-US" sz="1600" dirty="0" smtClean="0">
                <a:solidFill>
                  <a:srgbClr val="002060"/>
                </a:solidFill>
                <a:latin typeface="Times New Roman" panose="02020603050405020304" pitchFamily="18" charset="0"/>
                <a:ea typeface="Times New Roman" panose="02020603050405020304" pitchFamily="18" charset="0"/>
              </a:rPr>
              <a:t>. </a:t>
            </a:r>
            <a:r>
              <a:rPr lang="en-US" sz="1600" dirty="0" err="1" smtClean="0">
                <a:solidFill>
                  <a:srgbClr val="002060"/>
                </a:solidFill>
                <a:latin typeface="Times New Roman" panose="02020603050405020304" pitchFamily="18" charset="0"/>
                <a:ea typeface="Times New Roman" panose="02020603050405020304" pitchFamily="18" charset="0"/>
              </a:rPr>
              <a:t>Ngày</a:t>
            </a:r>
            <a:r>
              <a:rPr lang="en-US" sz="1600" dirty="0" smtClean="0">
                <a:solidFill>
                  <a:srgbClr val="002060"/>
                </a:solidFill>
                <a:latin typeface="Times New Roman" panose="02020603050405020304" pitchFamily="18" charset="0"/>
                <a:ea typeface="Times New Roman" panose="02020603050405020304" pitchFamily="18" charset="0"/>
              </a:rPr>
              <a:t> nay </a:t>
            </a:r>
            <a:r>
              <a:rPr lang="en-US" sz="1600" dirty="0" err="1" smtClean="0">
                <a:solidFill>
                  <a:srgbClr val="002060"/>
                </a:solidFill>
                <a:latin typeface="Times New Roman" panose="02020603050405020304" pitchFamily="18" charset="0"/>
                <a:ea typeface="Times New Roman" panose="02020603050405020304" pitchFamily="18" charset="0"/>
              </a:rPr>
              <a:t>cùng</a:t>
            </a:r>
            <a:r>
              <a:rPr lang="en-US" sz="1600" dirty="0" smtClean="0">
                <a:solidFill>
                  <a:srgbClr val="002060"/>
                </a:solidFill>
                <a:latin typeface="Times New Roman" panose="02020603050405020304" pitchFamily="18" charset="0"/>
                <a:ea typeface="Times New Roman" panose="02020603050405020304" pitchFamily="18" charset="0"/>
              </a:rPr>
              <a:t> </a:t>
            </a:r>
            <a:r>
              <a:rPr lang="en-US" sz="1600" dirty="0" err="1" smtClean="0">
                <a:solidFill>
                  <a:srgbClr val="002060"/>
                </a:solidFill>
                <a:latin typeface="Times New Roman" panose="02020603050405020304" pitchFamily="18" charset="0"/>
                <a:ea typeface="Times New Roman" panose="02020603050405020304" pitchFamily="18" charset="0"/>
              </a:rPr>
              <a:t>với</a:t>
            </a:r>
            <a:r>
              <a:rPr lang="en-US" sz="1600" dirty="0" smtClean="0">
                <a:solidFill>
                  <a:srgbClr val="002060"/>
                </a:solidFill>
                <a:latin typeface="Times New Roman" panose="02020603050405020304" pitchFamily="18" charset="0"/>
                <a:ea typeface="Times New Roman" panose="02020603050405020304" pitchFamily="18" charset="0"/>
              </a:rPr>
              <a:t> </a:t>
            </a:r>
            <a:r>
              <a:rPr lang="en-US" sz="1600" dirty="0" err="1" smtClean="0">
                <a:solidFill>
                  <a:srgbClr val="002060"/>
                </a:solidFill>
                <a:latin typeface="Times New Roman" panose="02020603050405020304" pitchFamily="18" charset="0"/>
                <a:ea typeface="Times New Roman" panose="02020603050405020304" pitchFamily="18" charset="0"/>
              </a:rPr>
              <a:t>sự</a:t>
            </a:r>
            <a:r>
              <a:rPr lang="en-US" sz="1600" dirty="0" smtClean="0">
                <a:solidFill>
                  <a:srgbClr val="002060"/>
                </a:solidFill>
                <a:latin typeface="Times New Roman" panose="02020603050405020304" pitchFamily="18" charset="0"/>
                <a:ea typeface="Times New Roman" panose="02020603050405020304" pitchFamily="18" charset="0"/>
              </a:rPr>
              <a:t> </a:t>
            </a:r>
            <a:r>
              <a:rPr lang="en-US" sz="1600" dirty="0" err="1" smtClean="0">
                <a:solidFill>
                  <a:srgbClr val="002060"/>
                </a:solidFill>
                <a:latin typeface="Times New Roman" panose="02020603050405020304" pitchFamily="18" charset="0"/>
                <a:ea typeface="Times New Roman" panose="02020603050405020304" pitchFamily="18" charset="0"/>
              </a:rPr>
              <a:t>phát</a:t>
            </a:r>
            <a:r>
              <a:rPr lang="en-US" sz="1600" dirty="0" smtClean="0">
                <a:solidFill>
                  <a:srgbClr val="002060"/>
                </a:solidFill>
                <a:latin typeface="Times New Roman" panose="02020603050405020304" pitchFamily="18" charset="0"/>
                <a:ea typeface="Times New Roman" panose="02020603050405020304" pitchFamily="18" charset="0"/>
              </a:rPr>
              <a:t> </a:t>
            </a:r>
            <a:r>
              <a:rPr lang="en-US" sz="1600" dirty="0" err="1" smtClean="0">
                <a:solidFill>
                  <a:srgbClr val="002060"/>
                </a:solidFill>
                <a:latin typeface="Times New Roman" panose="02020603050405020304" pitchFamily="18" charset="0"/>
                <a:ea typeface="Times New Roman" panose="02020603050405020304" pitchFamily="18" charset="0"/>
              </a:rPr>
              <a:t>triển</a:t>
            </a:r>
            <a:r>
              <a:rPr lang="en-US" sz="1600" dirty="0" smtClean="0">
                <a:solidFill>
                  <a:srgbClr val="002060"/>
                </a:solidFill>
                <a:latin typeface="Times New Roman" panose="02020603050405020304" pitchFamily="18" charset="0"/>
                <a:ea typeface="Times New Roman" panose="02020603050405020304" pitchFamily="18" charset="0"/>
              </a:rPr>
              <a:t> </a:t>
            </a:r>
            <a:r>
              <a:rPr lang="en-US" sz="1600" dirty="0" err="1" smtClean="0">
                <a:solidFill>
                  <a:srgbClr val="002060"/>
                </a:solidFill>
                <a:latin typeface="Times New Roman" panose="02020603050405020304" pitchFamily="18" charset="0"/>
                <a:ea typeface="Times New Roman" panose="02020603050405020304" pitchFamily="18" charset="0"/>
              </a:rPr>
              <a:t>chung</a:t>
            </a:r>
            <a:r>
              <a:rPr lang="en-US" sz="1600" dirty="0" smtClean="0">
                <a:solidFill>
                  <a:srgbClr val="002060"/>
                </a:solidFill>
                <a:latin typeface="Times New Roman" panose="02020603050405020304" pitchFamily="18" charset="0"/>
                <a:ea typeface="Times New Roman" panose="02020603050405020304" pitchFamily="18" charset="0"/>
              </a:rPr>
              <a:t> </a:t>
            </a:r>
            <a:r>
              <a:rPr lang="en-US" sz="1600" dirty="0" err="1" smtClean="0">
                <a:solidFill>
                  <a:srgbClr val="002060"/>
                </a:solidFill>
                <a:latin typeface="Times New Roman" panose="02020603050405020304" pitchFamily="18" charset="0"/>
                <a:ea typeface="Times New Roman" panose="02020603050405020304" pitchFamily="18" charset="0"/>
              </a:rPr>
              <a:t>của</a:t>
            </a:r>
            <a:r>
              <a:rPr lang="en-US" sz="1600" dirty="0" smtClean="0">
                <a:solidFill>
                  <a:srgbClr val="002060"/>
                </a:solidFill>
                <a:latin typeface="Times New Roman" panose="02020603050405020304" pitchFamily="18" charset="0"/>
                <a:ea typeface="Times New Roman" panose="02020603050405020304" pitchFamily="18" charset="0"/>
              </a:rPr>
              <a:t> </a:t>
            </a:r>
            <a:r>
              <a:rPr lang="en-US" sz="1600" dirty="0" err="1" smtClean="0">
                <a:solidFill>
                  <a:srgbClr val="002060"/>
                </a:solidFill>
                <a:latin typeface="Times New Roman" panose="02020603050405020304" pitchFamily="18" charset="0"/>
                <a:ea typeface="Times New Roman" panose="02020603050405020304" pitchFamily="18" charset="0"/>
              </a:rPr>
              <a:t>xã</a:t>
            </a:r>
            <a:r>
              <a:rPr lang="en-US" sz="1600" dirty="0" smtClean="0">
                <a:solidFill>
                  <a:srgbClr val="002060"/>
                </a:solidFill>
                <a:latin typeface="Times New Roman" panose="02020603050405020304" pitchFamily="18" charset="0"/>
                <a:ea typeface="Times New Roman" panose="02020603050405020304" pitchFamily="18" charset="0"/>
              </a:rPr>
              <a:t> </a:t>
            </a:r>
            <a:r>
              <a:rPr lang="en-US" sz="1600" dirty="0" err="1" smtClean="0">
                <a:solidFill>
                  <a:srgbClr val="002060"/>
                </a:solidFill>
                <a:latin typeface="Times New Roman" panose="02020603050405020304" pitchFamily="18" charset="0"/>
                <a:ea typeface="Times New Roman" panose="02020603050405020304" pitchFamily="18" charset="0"/>
              </a:rPr>
              <a:t>hội</a:t>
            </a:r>
            <a:r>
              <a:rPr lang="en-US" sz="1600" dirty="0" smtClean="0">
                <a:solidFill>
                  <a:srgbClr val="002060"/>
                </a:solidFill>
                <a:latin typeface="Times New Roman" panose="02020603050405020304" pitchFamily="18" charset="0"/>
                <a:ea typeface="Times New Roman" panose="02020603050405020304" pitchFamily="18" charset="0"/>
              </a:rPr>
              <a:t>, </a:t>
            </a:r>
            <a:r>
              <a:rPr lang="en-US" sz="1600" dirty="0" err="1">
                <a:solidFill>
                  <a:srgbClr val="002060"/>
                </a:solidFill>
                <a:latin typeface="Times New Roman" panose="02020603050405020304" pitchFamily="18" charset="0"/>
                <a:ea typeface="Times New Roman" panose="02020603050405020304" pitchFamily="18" charset="0"/>
              </a:rPr>
              <a:t>m</a:t>
            </a:r>
            <a:r>
              <a:rPr lang="en-US" sz="1600" dirty="0" err="1" smtClean="0">
                <a:solidFill>
                  <a:srgbClr val="002060"/>
                </a:solidFill>
                <a:latin typeface="Times New Roman" panose="02020603050405020304" pitchFamily="18" charset="0"/>
                <a:ea typeface="Times New Roman" panose="02020603050405020304" pitchFamily="18" charset="0"/>
              </a:rPr>
              <a:t>ỗi</a:t>
            </a:r>
            <a:r>
              <a:rPr lang="en-US" sz="1600" dirty="0" smtClean="0">
                <a:solidFill>
                  <a:srgbClr val="002060"/>
                </a:solidFill>
                <a:latin typeface="Times New Roman" panose="02020603050405020304" pitchFamily="18" charset="0"/>
                <a:ea typeface="Times New Roman" panose="02020603050405020304" pitchFamily="18" charset="0"/>
              </a:rPr>
              <a:t> </a:t>
            </a:r>
            <a:r>
              <a:rPr lang="en-US" sz="1600" dirty="0" err="1" smtClean="0">
                <a:solidFill>
                  <a:srgbClr val="002060"/>
                </a:solidFill>
                <a:latin typeface="Times New Roman" panose="02020603050405020304" pitchFamily="18" charset="0"/>
                <a:ea typeface="Times New Roman" panose="02020603050405020304" pitchFamily="18" charset="0"/>
              </a:rPr>
              <a:t>gia</a:t>
            </a:r>
            <a:r>
              <a:rPr lang="en-US" sz="1600" dirty="0" smtClean="0">
                <a:solidFill>
                  <a:srgbClr val="002060"/>
                </a:solidFill>
                <a:latin typeface="Times New Roman" panose="02020603050405020304" pitchFamily="18" charset="0"/>
                <a:ea typeface="Times New Roman" panose="02020603050405020304" pitchFamily="18" charset="0"/>
              </a:rPr>
              <a:t> </a:t>
            </a:r>
            <a:r>
              <a:rPr lang="en-US" sz="1600" dirty="0" err="1" smtClean="0">
                <a:solidFill>
                  <a:srgbClr val="002060"/>
                </a:solidFill>
                <a:latin typeface="Times New Roman" panose="02020603050405020304" pitchFamily="18" charset="0"/>
                <a:ea typeface="Times New Roman" panose="02020603050405020304" pitchFamily="18" charset="0"/>
              </a:rPr>
              <a:t>đình</a:t>
            </a:r>
            <a:r>
              <a:rPr lang="en-US" sz="1600" dirty="0" smtClean="0">
                <a:solidFill>
                  <a:srgbClr val="002060"/>
                </a:solidFill>
                <a:latin typeface="Times New Roman" panose="02020603050405020304" pitchFamily="18" charset="0"/>
                <a:ea typeface="Times New Roman" panose="02020603050405020304" pitchFamily="18" charset="0"/>
              </a:rPr>
              <a:t> </a:t>
            </a:r>
            <a:r>
              <a:rPr lang="en-US" sz="1600" dirty="0" err="1" smtClean="0">
                <a:solidFill>
                  <a:srgbClr val="002060"/>
                </a:solidFill>
                <a:latin typeface="Times New Roman" panose="02020603050405020304" pitchFamily="18" charset="0"/>
                <a:ea typeface="Times New Roman" panose="02020603050405020304" pitchFamily="18" charset="0"/>
              </a:rPr>
              <a:t>đều</a:t>
            </a:r>
            <a:r>
              <a:rPr lang="en-US" sz="1600" dirty="0" smtClean="0">
                <a:solidFill>
                  <a:srgbClr val="002060"/>
                </a:solidFill>
                <a:latin typeface="Times New Roman" panose="02020603050405020304" pitchFamily="18" charset="0"/>
                <a:ea typeface="Times New Roman" panose="02020603050405020304" pitchFamily="18" charset="0"/>
              </a:rPr>
              <a:t> </a:t>
            </a:r>
            <a:r>
              <a:rPr lang="en-US" sz="1600" dirty="0" err="1" smtClean="0">
                <a:solidFill>
                  <a:srgbClr val="002060"/>
                </a:solidFill>
                <a:latin typeface="Times New Roman" panose="02020603050405020304" pitchFamily="18" charset="0"/>
                <a:ea typeface="Times New Roman" panose="02020603050405020304" pitchFamily="18" charset="0"/>
              </a:rPr>
              <a:t>có</a:t>
            </a:r>
            <a:r>
              <a:rPr lang="en-US" sz="1600" dirty="0" smtClean="0">
                <a:solidFill>
                  <a:srgbClr val="002060"/>
                </a:solidFill>
                <a:latin typeface="Times New Roman" panose="02020603050405020304" pitchFamily="18" charset="0"/>
                <a:ea typeface="Times New Roman" panose="02020603050405020304" pitchFamily="18" charset="0"/>
              </a:rPr>
              <a:t> </a:t>
            </a:r>
            <a:r>
              <a:rPr lang="en-US" sz="1600" dirty="0" err="1" smtClean="0">
                <a:solidFill>
                  <a:srgbClr val="002060"/>
                </a:solidFill>
                <a:latin typeface="Times New Roman" panose="02020603050405020304" pitchFamily="18" charset="0"/>
                <a:ea typeface="Times New Roman" panose="02020603050405020304" pitchFamily="18" charset="0"/>
              </a:rPr>
              <a:t>cuộc</a:t>
            </a:r>
            <a:r>
              <a:rPr lang="en-US" sz="1600" dirty="0" smtClean="0">
                <a:solidFill>
                  <a:srgbClr val="002060"/>
                </a:solidFill>
                <a:latin typeface="Times New Roman" panose="02020603050405020304" pitchFamily="18" charset="0"/>
                <a:ea typeface="Times New Roman" panose="02020603050405020304" pitchFamily="18" charset="0"/>
              </a:rPr>
              <a:t> </a:t>
            </a:r>
            <a:r>
              <a:rPr lang="en-US" sz="1600" dirty="0" err="1" smtClean="0">
                <a:solidFill>
                  <a:srgbClr val="002060"/>
                </a:solidFill>
                <a:latin typeface="Times New Roman" panose="02020603050405020304" pitchFamily="18" charset="0"/>
                <a:ea typeface="Times New Roman" panose="02020603050405020304" pitchFamily="18" charset="0"/>
              </a:rPr>
              <a:t>sống</a:t>
            </a:r>
            <a:r>
              <a:rPr lang="en-US" sz="1600" dirty="0" smtClean="0">
                <a:solidFill>
                  <a:srgbClr val="002060"/>
                </a:solidFill>
                <a:latin typeface="Times New Roman" panose="02020603050405020304" pitchFamily="18" charset="0"/>
                <a:ea typeface="Times New Roman" panose="02020603050405020304" pitchFamily="18" charset="0"/>
              </a:rPr>
              <a:t> sung </a:t>
            </a:r>
            <a:r>
              <a:rPr lang="en-US" sz="1600" dirty="0" err="1" smtClean="0">
                <a:solidFill>
                  <a:srgbClr val="002060"/>
                </a:solidFill>
                <a:latin typeface="Times New Roman" panose="02020603050405020304" pitchFamily="18" charset="0"/>
                <a:ea typeface="Times New Roman" panose="02020603050405020304" pitchFamily="18" charset="0"/>
              </a:rPr>
              <a:t>túc</a:t>
            </a:r>
            <a:r>
              <a:rPr lang="en-US" sz="1600" dirty="0" smtClean="0">
                <a:solidFill>
                  <a:srgbClr val="002060"/>
                </a:solidFill>
                <a:latin typeface="Times New Roman" panose="02020603050405020304" pitchFamily="18" charset="0"/>
                <a:ea typeface="Times New Roman" panose="02020603050405020304" pitchFamily="18" charset="0"/>
              </a:rPr>
              <a:t> </a:t>
            </a:r>
            <a:r>
              <a:rPr lang="en-US" sz="1600" dirty="0" err="1" smtClean="0">
                <a:solidFill>
                  <a:srgbClr val="002060"/>
                </a:solidFill>
                <a:latin typeface="Times New Roman" panose="02020603050405020304" pitchFamily="18" charset="0"/>
                <a:ea typeface="Times New Roman" panose="02020603050405020304" pitchFamily="18" charset="0"/>
              </a:rPr>
              <a:t>hơn</a:t>
            </a:r>
            <a:r>
              <a:rPr lang="en-US" sz="1600" dirty="0" smtClean="0">
                <a:solidFill>
                  <a:srgbClr val="002060"/>
                </a:solidFill>
                <a:latin typeface="Times New Roman" panose="02020603050405020304" pitchFamily="18" charset="0"/>
                <a:ea typeface="Times New Roman" panose="02020603050405020304" pitchFamily="18" charset="0"/>
              </a:rPr>
              <a:t>. </a:t>
            </a:r>
            <a:r>
              <a:rPr lang="en-US" sz="1600" dirty="0" err="1" smtClean="0">
                <a:solidFill>
                  <a:srgbClr val="002060"/>
                </a:solidFill>
                <a:latin typeface="Times New Roman" panose="02020603050405020304" pitchFamily="18" charset="0"/>
                <a:ea typeface="Times New Roman" panose="02020603050405020304" pitchFamily="18" charset="0"/>
              </a:rPr>
              <a:t>Chính</a:t>
            </a:r>
            <a:r>
              <a:rPr lang="en-US" sz="1600" dirty="0" smtClean="0">
                <a:solidFill>
                  <a:srgbClr val="002060"/>
                </a:solidFill>
                <a:latin typeface="Times New Roman" panose="02020603050405020304" pitchFamily="18" charset="0"/>
                <a:ea typeface="Times New Roman" panose="02020603050405020304" pitchFamily="18" charset="0"/>
              </a:rPr>
              <a:t> </a:t>
            </a:r>
            <a:r>
              <a:rPr lang="en-US" sz="1600" dirty="0" err="1" smtClean="0">
                <a:solidFill>
                  <a:srgbClr val="002060"/>
                </a:solidFill>
                <a:latin typeface="Times New Roman" panose="02020603050405020304" pitchFamily="18" charset="0"/>
                <a:ea typeface="Times New Roman" panose="02020603050405020304" pitchFamily="18" charset="0"/>
              </a:rPr>
              <a:t>vì</a:t>
            </a:r>
            <a:r>
              <a:rPr lang="en-US" sz="1600" dirty="0" smtClean="0">
                <a:solidFill>
                  <a:srgbClr val="002060"/>
                </a:solidFill>
                <a:latin typeface="Times New Roman" panose="02020603050405020304" pitchFamily="18" charset="0"/>
                <a:ea typeface="Times New Roman" panose="02020603050405020304" pitchFamily="18" charset="0"/>
              </a:rPr>
              <a:t> </a:t>
            </a:r>
            <a:r>
              <a:rPr lang="en-US" sz="1600" dirty="0" err="1" smtClean="0">
                <a:solidFill>
                  <a:srgbClr val="002060"/>
                </a:solidFill>
                <a:latin typeface="Times New Roman" panose="02020603050405020304" pitchFamily="18" charset="0"/>
                <a:ea typeface="Times New Roman" panose="02020603050405020304" pitchFamily="18" charset="0"/>
              </a:rPr>
              <a:t>vậy</a:t>
            </a:r>
            <a:r>
              <a:rPr lang="en-US" sz="1600" dirty="0" smtClean="0">
                <a:solidFill>
                  <a:srgbClr val="002060"/>
                </a:solidFill>
                <a:latin typeface="Times New Roman" panose="02020603050405020304" pitchFamily="18" charset="0"/>
                <a:ea typeface="Times New Roman" panose="02020603050405020304" pitchFamily="18" charset="0"/>
              </a:rPr>
              <a:t> </a:t>
            </a:r>
            <a:r>
              <a:rPr lang="en-US" sz="1600" dirty="0" err="1" smtClean="0">
                <a:solidFill>
                  <a:srgbClr val="002060"/>
                </a:solidFill>
                <a:latin typeface="Times New Roman" panose="02020603050405020304" pitchFamily="18" charset="0"/>
                <a:ea typeface="Times New Roman" panose="02020603050405020304" pitchFamily="18" charset="0"/>
              </a:rPr>
              <a:t>trẻ</a:t>
            </a:r>
            <a:r>
              <a:rPr lang="en-US" sz="1600" dirty="0" smtClean="0">
                <a:solidFill>
                  <a:srgbClr val="002060"/>
                </a:solidFill>
                <a:latin typeface="Times New Roman" panose="02020603050405020304" pitchFamily="18" charset="0"/>
                <a:ea typeface="Times New Roman" panose="02020603050405020304" pitchFamily="18" charset="0"/>
              </a:rPr>
              <a:t> </a:t>
            </a:r>
            <a:r>
              <a:rPr lang="en-US" sz="1600" dirty="0" err="1" smtClean="0">
                <a:solidFill>
                  <a:srgbClr val="002060"/>
                </a:solidFill>
                <a:latin typeface="Times New Roman" panose="02020603050405020304" pitchFamily="18" charset="0"/>
                <a:ea typeface="Times New Roman" panose="02020603050405020304" pitchFamily="18" charset="0"/>
              </a:rPr>
              <a:t>em</a:t>
            </a:r>
            <a:r>
              <a:rPr lang="en-US" sz="1600" dirty="0" smtClean="0">
                <a:solidFill>
                  <a:srgbClr val="002060"/>
                </a:solidFill>
                <a:latin typeface="Times New Roman" panose="02020603050405020304" pitchFamily="18" charset="0"/>
                <a:ea typeface="Times New Roman" panose="02020603050405020304" pitchFamily="18" charset="0"/>
              </a:rPr>
              <a:t> </a:t>
            </a:r>
            <a:r>
              <a:rPr lang="en-US" sz="1600" dirty="0" err="1" smtClean="0">
                <a:solidFill>
                  <a:srgbClr val="002060"/>
                </a:solidFill>
                <a:latin typeface="Times New Roman" panose="02020603050405020304" pitchFamily="18" charset="0"/>
                <a:ea typeface="Times New Roman" panose="02020603050405020304" pitchFamily="18" charset="0"/>
              </a:rPr>
              <a:t>được</a:t>
            </a:r>
            <a:r>
              <a:rPr lang="en-US" sz="1600" dirty="0" smtClean="0">
                <a:solidFill>
                  <a:srgbClr val="002060"/>
                </a:solidFill>
                <a:latin typeface="Times New Roman" panose="02020603050405020304" pitchFamily="18" charset="0"/>
                <a:ea typeface="Times New Roman" panose="02020603050405020304" pitchFamily="18" charset="0"/>
              </a:rPr>
              <a:t> </a:t>
            </a:r>
            <a:r>
              <a:rPr lang="en-US" sz="1600" dirty="0" err="1" smtClean="0">
                <a:solidFill>
                  <a:srgbClr val="002060"/>
                </a:solidFill>
                <a:latin typeface="Times New Roman" panose="02020603050405020304" pitchFamily="18" charset="0"/>
                <a:ea typeface="Times New Roman" panose="02020603050405020304" pitchFamily="18" charset="0"/>
              </a:rPr>
              <a:t>hưởng</a:t>
            </a:r>
            <a:r>
              <a:rPr lang="en-US" sz="1600" dirty="0" smtClean="0">
                <a:solidFill>
                  <a:srgbClr val="002060"/>
                </a:solidFill>
                <a:latin typeface="Times New Roman" panose="02020603050405020304" pitchFamily="18" charset="0"/>
                <a:ea typeface="Times New Roman" panose="02020603050405020304" pitchFamily="18" charset="0"/>
              </a:rPr>
              <a:t> </a:t>
            </a:r>
            <a:r>
              <a:rPr lang="en-US" sz="1600" dirty="0" err="1" smtClean="0">
                <a:solidFill>
                  <a:srgbClr val="002060"/>
                </a:solidFill>
                <a:latin typeface="Times New Roman" panose="02020603050405020304" pitchFamily="18" charset="0"/>
                <a:ea typeface="Times New Roman" panose="02020603050405020304" pitchFamily="18" charset="0"/>
              </a:rPr>
              <a:t>sự</a:t>
            </a:r>
            <a:r>
              <a:rPr lang="en-US" sz="1600" dirty="0" smtClean="0">
                <a:solidFill>
                  <a:srgbClr val="002060"/>
                </a:solidFill>
                <a:latin typeface="Times New Roman" panose="02020603050405020304" pitchFamily="18" charset="0"/>
                <a:ea typeface="Times New Roman" panose="02020603050405020304" pitchFamily="18" charset="0"/>
              </a:rPr>
              <a:t> </a:t>
            </a:r>
            <a:r>
              <a:rPr lang="en-US" sz="1600" dirty="0" err="1" smtClean="0">
                <a:solidFill>
                  <a:srgbClr val="002060"/>
                </a:solidFill>
                <a:latin typeface="Times New Roman" panose="02020603050405020304" pitchFamily="18" charset="0"/>
                <a:ea typeface="Times New Roman" panose="02020603050405020304" pitchFamily="18" charset="0"/>
              </a:rPr>
              <a:t>chăm</a:t>
            </a:r>
            <a:r>
              <a:rPr lang="en-US" sz="1600" dirty="0" smtClean="0">
                <a:solidFill>
                  <a:srgbClr val="002060"/>
                </a:solidFill>
                <a:latin typeface="Times New Roman" panose="02020603050405020304" pitchFamily="18" charset="0"/>
                <a:ea typeface="Times New Roman" panose="02020603050405020304" pitchFamily="18" charset="0"/>
              </a:rPr>
              <a:t> </a:t>
            </a:r>
            <a:r>
              <a:rPr lang="en-US" sz="1600" dirty="0" err="1" smtClean="0">
                <a:solidFill>
                  <a:srgbClr val="002060"/>
                </a:solidFill>
                <a:latin typeface="Times New Roman" panose="02020603050405020304" pitchFamily="18" charset="0"/>
                <a:ea typeface="Times New Roman" panose="02020603050405020304" pitchFamily="18" charset="0"/>
              </a:rPr>
              <a:t>sóc</a:t>
            </a:r>
            <a:r>
              <a:rPr lang="en-US" sz="1600" dirty="0">
                <a:solidFill>
                  <a:srgbClr val="002060"/>
                </a:solidFill>
                <a:latin typeface="Times New Roman" panose="02020603050405020304" pitchFamily="18" charset="0"/>
                <a:ea typeface="Times New Roman" panose="02020603050405020304" pitchFamily="18" charset="0"/>
              </a:rPr>
              <a:t> </a:t>
            </a:r>
            <a:r>
              <a:rPr lang="en-US" sz="1600" dirty="0" err="1" smtClean="0">
                <a:solidFill>
                  <a:srgbClr val="002060"/>
                </a:solidFill>
                <a:latin typeface="Times New Roman" panose="02020603050405020304" pitchFamily="18" charset="0"/>
                <a:ea typeface="Times New Roman" panose="02020603050405020304" pitchFamily="18" charset="0"/>
              </a:rPr>
              <a:t>đặc</a:t>
            </a:r>
            <a:r>
              <a:rPr lang="en-US" sz="1600" dirty="0" smtClean="0">
                <a:solidFill>
                  <a:srgbClr val="002060"/>
                </a:solidFill>
                <a:latin typeface="Times New Roman" panose="02020603050405020304" pitchFamily="18" charset="0"/>
                <a:ea typeface="Times New Roman" panose="02020603050405020304" pitchFamily="18" charset="0"/>
              </a:rPr>
              <a:t> </a:t>
            </a:r>
            <a:r>
              <a:rPr lang="en-US" sz="1600" dirty="0" err="1" smtClean="0">
                <a:solidFill>
                  <a:srgbClr val="002060"/>
                </a:solidFill>
                <a:latin typeface="Times New Roman" panose="02020603050405020304" pitchFamily="18" charset="0"/>
                <a:ea typeface="Times New Roman" panose="02020603050405020304" pitchFamily="18" charset="0"/>
              </a:rPr>
              <a:t>biệt</a:t>
            </a:r>
            <a:r>
              <a:rPr lang="en-US" sz="1600" dirty="0" smtClean="0">
                <a:solidFill>
                  <a:srgbClr val="002060"/>
                </a:solidFill>
                <a:latin typeface="Times New Roman" panose="02020603050405020304" pitchFamily="18" charset="0"/>
                <a:ea typeface="Times New Roman" panose="02020603050405020304" pitchFamily="18" charset="0"/>
              </a:rPr>
              <a:t> </a:t>
            </a:r>
            <a:r>
              <a:rPr lang="en-US" sz="1600" dirty="0" err="1" smtClean="0">
                <a:solidFill>
                  <a:srgbClr val="002060"/>
                </a:solidFill>
                <a:latin typeface="Times New Roman" panose="02020603050405020304" pitchFamily="18" charset="0"/>
                <a:ea typeface="Times New Roman" panose="02020603050405020304" pitchFamily="18" charset="0"/>
              </a:rPr>
              <a:t>của</a:t>
            </a:r>
            <a:r>
              <a:rPr lang="en-US" sz="1600" dirty="0" smtClean="0">
                <a:solidFill>
                  <a:srgbClr val="002060"/>
                </a:solidFill>
                <a:latin typeface="Times New Roman" panose="02020603050405020304" pitchFamily="18" charset="0"/>
                <a:ea typeface="Times New Roman" panose="02020603050405020304" pitchFamily="18" charset="0"/>
              </a:rPr>
              <a:t> </a:t>
            </a:r>
            <a:r>
              <a:rPr lang="en-US" sz="1600" dirty="0" err="1" smtClean="0">
                <a:solidFill>
                  <a:srgbClr val="002060"/>
                </a:solidFill>
                <a:latin typeface="Times New Roman" panose="02020603050405020304" pitchFamily="18" charset="0"/>
                <a:ea typeface="Times New Roman" panose="02020603050405020304" pitchFamily="18" charset="0"/>
              </a:rPr>
              <a:t>gia</a:t>
            </a:r>
            <a:r>
              <a:rPr lang="en-US" sz="1600" dirty="0" smtClean="0">
                <a:solidFill>
                  <a:srgbClr val="002060"/>
                </a:solidFill>
                <a:latin typeface="Times New Roman" panose="02020603050405020304" pitchFamily="18" charset="0"/>
                <a:ea typeface="Times New Roman" panose="02020603050405020304" pitchFamily="18" charset="0"/>
              </a:rPr>
              <a:t> </a:t>
            </a:r>
            <a:r>
              <a:rPr lang="en-US" sz="1600" dirty="0" err="1" smtClean="0">
                <a:solidFill>
                  <a:srgbClr val="002060"/>
                </a:solidFill>
                <a:latin typeface="Times New Roman" panose="02020603050405020304" pitchFamily="18" charset="0"/>
                <a:ea typeface="Times New Roman" panose="02020603050405020304" pitchFamily="18" charset="0"/>
              </a:rPr>
              <a:t>đình</a:t>
            </a:r>
            <a:r>
              <a:rPr lang="en-US" sz="1600" dirty="0" smtClean="0">
                <a:solidFill>
                  <a:srgbClr val="002060"/>
                </a:solidFill>
                <a:latin typeface="Times New Roman" panose="02020603050405020304" pitchFamily="18" charset="0"/>
                <a:ea typeface="Times New Roman" panose="02020603050405020304" pitchFamily="18" charset="0"/>
              </a:rPr>
              <a:t> </a:t>
            </a:r>
            <a:r>
              <a:rPr lang="en-US" sz="1600" dirty="0" err="1" smtClean="0">
                <a:solidFill>
                  <a:srgbClr val="002060"/>
                </a:solidFill>
                <a:latin typeface="Times New Roman" panose="02020603050405020304" pitchFamily="18" charset="0"/>
                <a:ea typeface="Times New Roman" panose="02020603050405020304" pitchFamily="18" charset="0"/>
              </a:rPr>
              <a:t>và</a:t>
            </a:r>
            <a:r>
              <a:rPr lang="en-US" sz="1600" dirty="0" smtClean="0">
                <a:solidFill>
                  <a:srgbClr val="002060"/>
                </a:solidFill>
                <a:latin typeface="Times New Roman" panose="02020603050405020304" pitchFamily="18" charset="0"/>
                <a:ea typeface="Times New Roman" panose="02020603050405020304" pitchFamily="18" charset="0"/>
              </a:rPr>
              <a:t> </a:t>
            </a:r>
            <a:r>
              <a:rPr lang="en-US" sz="1600" dirty="0" err="1" smtClean="0">
                <a:solidFill>
                  <a:srgbClr val="002060"/>
                </a:solidFill>
                <a:latin typeface="Times New Roman" panose="02020603050405020304" pitchFamily="18" charset="0"/>
                <a:ea typeface="Times New Roman" panose="02020603050405020304" pitchFamily="18" charset="0"/>
              </a:rPr>
              <a:t>toàn</a:t>
            </a:r>
            <a:r>
              <a:rPr lang="en-US" sz="1600" dirty="0" smtClean="0">
                <a:solidFill>
                  <a:srgbClr val="002060"/>
                </a:solidFill>
                <a:latin typeface="Times New Roman" panose="02020603050405020304" pitchFamily="18" charset="0"/>
                <a:ea typeface="Times New Roman" panose="02020603050405020304" pitchFamily="18" charset="0"/>
              </a:rPr>
              <a:t> </a:t>
            </a:r>
            <a:r>
              <a:rPr lang="en-US" sz="1600" dirty="0" err="1" smtClean="0">
                <a:solidFill>
                  <a:srgbClr val="002060"/>
                </a:solidFill>
                <a:latin typeface="Times New Roman" panose="02020603050405020304" pitchFamily="18" charset="0"/>
                <a:ea typeface="Times New Roman" panose="02020603050405020304" pitchFamily="18" charset="0"/>
              </a:rPr>
              <a:t>xã</a:t>
            </a:r>
            <a:r>
              <a:rPr lang="en-US" sz="1600" dirty="0" smtClean="0">
                <a:solidFill>
                  <a:srgbClr val="002060"/>
                </a:solidFill>
                <a:latin typeface="Times New Roman" panose="02020603050405020304" pitchFamily="18" charset="0"/>
                <a:ea typeface="Times New Roman" panose="02020603050405020304" pitchFamily="18" charset="0"/>
              </a:rPr>
              <a:t> </a:t>
            </a:r>
            <a:r>
              <a:rPr lang="en-US" sz="1600" dirty="0" err="1" smtClean="0">
                <a:solidFill>
                  <a:srgbClr val="002060"/>
                </a:solidFill>
                <a:latin typeface="Times New Roman" panose="02020603050405020304" pitchFamily="18" charset="0"/>
                <a:ea typeface="Times New Roman" panose="02020603050405020304" pitchFamily="18" charset="0"/>
              </a:rPr>
              <a:t>hội</a:t>
            </a:r>
            <a:r>
              <a:rPr lang="en-US" sz="1600" dirty="0">
                <a:solidFill>
                  <a:srgbClr val="002060"/>
                </a:solidFill>
                <a:latin typeface="Times New Roman" panose="02020603050405020304" pitchFamily="18" charset="0"/>
                <a:ea typeface="Times New Roman" panose="02020603050405020304" pitchFamily="18" charset="0"/>
              </a:rPr>
              <a:t>.</a:t>
            </a:r>
            <a:endParaRPr lang="en-US" sz="1600" dirty="0">
              <a:effectLst/>
              <a:latin typeface="Times New Roman" panose="02020603050405020304" pitchFamily="18" charset="0"/>
              <a:ea typeface="Times New Roman" panose="02020603050405020304" pitchFamily="18" charset="0"/>
            </a:endParaRPr>
          </a:p>
        </p:txBody>
      </p:sp>
      <p:sp>
        <p:nvSpPr>
          <p:cNvPr id="32" name="Rounded Rectangle 31"/>
          <p:cNvSpPr/>
          <p:nvPr/>
        </p:nvSpPr>
        <p:spPr>
          <a:xfrm>
            <a:off x="3806889" y="56716"/>
            <a:ext cx="5505061" cy="652411"/>
          </a:xfrm>
          <a:prstGeom prst="roundRect">
            <a:avLst/>
          </a:prstGeo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b="1" dirty="0">
                <a:solidFill>
                  <a:srgbClr val="FF0000"/>
                </a:solidFill>
                <a:latin typeface="+mj-lt"/>
              </a:rPr>
              <a:t>I . ĐẶT VẤN ĐỀ</a:t>
            </a:r>
            <a:endParaRPr lang="en-US" sz="2000" b="1" dirty="0">
              <a:solidFill>
                <a:srgbClr val="FF0000"/>
              </a:solidFill>
              <a:latin typeface="+mj-lt"/>
            </a:endParaRPr>
          </a:p>
        </p:txBody>
      </p:sp>
      <p:grpSp>
        <p:nvGrpSpPr>
          <p:cNvPr id="4" name="Group 3"/>
          <p:cNvGrpSpPr/>
          <p:nvPr/>
        </p:nvGrpSpPr>
        <p:grpSpPr>
          <a:xfrm>
            <a:off x="36468" y="5098637"/>
            <a:ext cx="12155532" cy="1759363"/>
            <a:chOff x="36468" y="5098637"/>
            <a:chExt cx="12155532" cy="1759363"/>
          </a:xfrm>
        </p:grpSpPr>
        <p:grpSp>
          <p:nvGrpSpPr>
            <p:cNvPr id="6" name="Group 5"/>
            <p:cNvGrpSpPr/>
            <p:nvPr/>
          </p:nvGrpSpPr>
          <p:grpSpPr>
            <a:xfrm>
              <a:off x="36468" y="5098637"/>
              <a:ext cx="12155532" cy="1759363"/>
              <a:chOff x="602674" y="4362373"/>
              <a:chExt cx="11263744" cy="2495627"/>
            </a:xfrm>
          </p:grpSpPr>
          <p:grpSp>
            <p:nvGrpSpPr>
              <p:cNvPr id="8" name="Group 35"/>
              <p:cNvGrpSpPr/>
              <p:nvPr/>
            </p:nvGrpSpPr>
            <p:grpSpPr>
              <a:xfrm>
                <a:off x="602674" y="4362373"/>
                <a:ext cx="11263744" cy="2495627"/>
                <a:chOff x="7541909" y="1631854"/>
                <a:chExt cx="4046955" cy="1942035"/>
              </a:xfrm>
            </p:grpSpPr>
            <p:sp>
              <p:nvSpPr>
                <p:cNvPr id="12" name="Rectangle 29"/>
                <p:cNvSpPr/>
                <p:nvPr/>
              </p:nvSpPr>
              <p:spPr>
                <a:xfrm>
                  <a:off x="7541909" y="1631854"/>
                  <a:ext cx="4046955" cy="1942035"/>
                </a:xfrm>
                <a:prstGeom prst="rect">
                  <a:avLst/>
                </a:prstGeom>
                <a:noFill/>
                <a:ln w="28575" cap="flat" cmpd="sng" algn="ctr">
                  <a:solidFill>
                    <a:srgbClr val="82B732"/>
                  </a:solidFill>
                  <a:prstDash val="solid"/>
                  <a:miter lim="800000"/>
                </a:ln>
                <a:effectLst/>
              </p:spPr>
              <p:txBody>
                <a:bodyPr rtlCol="0" anchor="ctr"/>
                <a:lstStyle/>
                <a:p>
                  <a:pPr algn="ctr">
                    <a:defRPr/>
                  </a:pPr>
                  <a:endParaRPr lang="en-GB" kern="0">
                    <a:solidFill>
                      <a:srgbClr val="FFFFFF"/>
                    </a:solidFill>
                    <a:latin typeface="Arial" panose="020B0604020202020204" pitchFamily="34" charset="0"/>
                    <a:cs typeface="Arial" panose="020B0604020202020204" pitchFamily="34" charset="0"/>
                  </a:endParaRPr>
                </a:p>
              </p:txBody>
            </p:sp>
            <p:sp>
              <p:nvSpPr>
                <p:cNvPr id="13" name="Rectangle 33"/>
                <p:cNvSpPr/>
                <p:nvPr/>
              </p:nvSpPr>
              <p:spPr>
                <a:xfrm>
                  <a:off x="7541909" y="1631854"/>
                  <a:ext cx="4046955" cy="435299"/>
                </a:xfrm>
                <a:prstGeom prst="rect">
                  <a:avLst/>
                </a:prstGeom>
                <a:solidFill>
                  <a:srgbClr val="82B732"/>
                </a:solidFill>
                <a:ln w="12700" cap="flat" cmpd="sng" algn="ctr">
                  <a:noFill/>
                  <a:prstDash val="solid"/>
                  <a:miter lim="800000"/>
                </a:ln>
                <a:effectLst/>
              </p:spPr>
              <p:txBody>
                <a:bodyPr rtlCol="0" anchor="ctr"/>
                <a:lstStyle/>
                <a:p>
                  <a:pPr algn="ctr">
                    <a:defRPr/>
                  </a:pPr>
                  <a:endParaRPr lang="en-GB" b="1" kern="0" dirty="0">
                    <a:solidFill>
                      <a:srgbClr val="FFFFFF"/>
                    </a:solidFill>
                    <a:latin typeface="微软雅黑" panose="020B0503020204020204" pitchFamily="34" charset="-122"/>
                    <a:ea typeface="微软雅黑" panose="020B0503020204020204" pitchFamily="34" charset="-122"/>
                    <a:cs typeface="Arial" panose="020B0604020202020204" pitchFamily="34" charset="0"/>
                  </a:endParaRPr>
                </a:p>
              </p:txBody>
            </p:sp>
          </p:grpSp>
          <p:sp>
            <p:nvSpPr>
              <p:cNvPr id="11" name="TextBox 10"/>
              <p:cNvSpPr txBox="1"/>
              <p:nvPr/>
            </p:nvSpPr>
            <p:spPr>
              <a:xfrm>
                <a:off x="602674" y="4921757"/>
                <a:ext cx="11115849" cy="369332"/>
              </a:xfrm>
              <a:prstGeom prst="rect">
                <a:avLst/>
              </a:prstGeom>
              <a:noFill/>
            </p:spPr>
            <p:txBody>
              <a:bodyPr wrap="square" rtlCol="0">
                <a:spAutoFit/>
              </a:bodyPr>
              <a:lstStyle/>
              <a:p>
                <a:endParaRPr lang="en-US" b="1" dirty="0"/>
              </a:p>
            </p:txBody>
          </p:sp>
        </p:grpSp>
        <p:sp>
          <p:nvSpPr>
            <p:cNvPr id="3" name="Rectangle 2"/>
            <p:cNvSpPr/>
            <p:nvPr/>
          </p:nvSpPr>
          <p:spPr>
            <a:xfrm>
              <a:off x="115910" y="5532397"/>
              <a:ext cx="11776546" cy="830997"/>
            </a:xfrm>
            <a:prstGeom prst="rect">
              <a:avLst/>
            </a:prstGeom>
          </p:spPr>
          <p:txBody>
            <a:bodyPr wrap="square">
              <a:spAutoFit/>
            </a:bodyPr>
            <a:lstStyle/>
            <a:p>
              <a:pPr indent="457200" algn="just">
                <a:spcBef>
                  <a:spcPts val="600"/>
                </a:spcBef>
                <a:spcAft>
                  <a:spcPts val="600"/>
                </a:spcAft>
              </a:pPr>
              <a:r>
                <a:rPr lang="vi-VN" sz="1600" dirty="0">
                  <a:latin typeface="Times New Roman" panose="02020603050405020304" pitchFamily="18" charset="0"/>
                  <a:ea typeface="Times New Roman" panose="02020603050405020304" pitchFamily="18" charset="0"/>
                </a:rPr>
                <a:t> Nhận thức được vai trò ăn uống là một nhu cầu hạnh phúc của trẻ, tầm quan trọng của dinh dưỡng đối với trẻ. Để hoàn thành tốt nhiệm vụ chăm sóc, nuôi dưỡng, giáo dục trẻ tôi đã đưa ra biện pháp “</a:t>
              </a:r>
              <a:r>
                <a:rPr lang="vi-VN" sz="1600" dirty="0">
                  <a:solidFill>
                    <a:srgbClr val="FF0000"/>
                  </a:solidFill>
                  <a:latin typeface="Times New Roman" panose="02020603050405020304" pitchFamily="18" charset="0"/>
                  <a:ea typeface="Times New Roman" panose="02020603050405020304" pitchFamily="18" charset="0"/>
                </a:rPr>
                <a:t>Một số </a:t>
              </a:r>
              <a:r>
                <a:rPr lang="en-US" sz="1600" dirty="0" err="1" smtClean="0">
                  <a:solidFill>
                    <a:srgbClr val="FF0000"/>
                  </a:solidFill>
                  <a:latin typeface="Times New Roman" panose="02020603050405020304" pitchFamily="18" charset="0"/>
                  <a:ea typeface="Times New Roman" panose="02020603050405020304" pitchFamily="18" charset="0"/>
                </a:rPr>
                <a:t>biện</a:t>
              </a:r>
              <a:r>
                <a:rPr lang="vi-VN" sz="1600" dirty="0" smtClean="0">
                  <a:solidFill>
                    <a:srgbClr val="FF0000"/>
                  </a:solidFill>
                  <a:latin typeface="Times New Roman" panose="02020603050405020304" pitchFamily="18" charset="0"/>
                  <a:ea typeface="Times New Roman" panose="02020603050405020304" pitchFamily="18" charset="0"/>
                </a:rPr>
                <a:t> </a:t>
              </a:r>
              <a:r>
                <a:rPr lang="vi-VN" sz="1600" dirty="0">
                  <a:solidFill>
                    <a:srgbClr val="FF0000"/>
                  </a:solidFill>
                  <a:latin typeface="Times New Roman" panose="02020603050405020304" pitchFamily="18" charset="0"/>
                  <a:ea typeface="Times New Roman" panose="02020603050405020304" pitchFamily="18" charset="0"/>
                </a:rPr>
                <a:t>pháp giúp trẻ mẫu giáo 4- 5 tuổi ăn ngon miệng, ăn hết xuất trong bữa ăn bán trú tại trường mầm non</a:t>
              </a:r>
              <a:r>
                <a:rPr lang="vi-VN" sz="1600" dirty="0">
                  <a:latin typeface="Times New Roman" panose="02020603050405020304" pitchFamily="18" charset="0"/>
                  <a:ea typeface="Times New Roman" panose="02020603050405020304" pitchFamily="18" charset="0"/>
                </a:rPr>
                <a:t>” để nghiên cứu và áp dụng trong năm học 2024-2025.</a:t>
              </a:r>
              <a:endParaRPr lang="en-US" sz="1600" dirty="0">
                <a:effectLst/>
                <a:latin typeface="Times New Roman" panose="02020603050405020304" pitchFamily="18" charset="0"/>
                <a:ea typeface="Times New Roman" panose="02020603050405020304" pitchFamily="18" charset="0"/>
              </a:endParaRPr>
            </a:p>
          </p:txBody>
        </p:sp>
      </p:grpSp>
    </p:spTree>
    <p:extLst>
      <p:ext uri="{BB962C8B-B14F-4D97-AF65-F5344CB8AC3E}">
        <p14:creationId xmlns:p14="http://schemas.microsoft.com/office/powerpoint/2010/main" val="70961469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box(in)">
                                      <p:cBhvr>
                                        <p:cTn id="28"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855577" y="3201891"/>
            <a:ext cx="6842096" cy="968416"/>
            <a:chOff x="2855577" y="3201891"/>
            <a:chExt cx="6842096" cy="968416"/>
          </a:xfrm>
        </p:grpSpPr>
        <p:grpSp>
          <p:nvGrpSpPr>
            <p:cNvPr id="3" name="组合 16"/>
            <p:cNvGrpSpPr/>
            <p:nvPr/>
          </p:nvGrpSpPr>
          <p:grpSpPr>
            <a:xfrm>
              <a:off x="2855577" y="3201891"/>
              <a:ext cx="1025381" cy="968416"/>
              <a:chOff x="2541423" y="1880776"/>
              <a:chExt cx="769036" cy="726312"/>
            </a:xfrm>
          </p:grpSpPr>
          <p:pic>
            <p:nvPicPr>
              <p:cNvPr id="5" name="图片 17"/>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541423" y="1880776"/>
                <a:ext cx="769036" cy="726312"/>
              </a:xfrm>
              <a:prstGeom prst="rect">
                <a:avLst/>
              </a:prstGeom>
            </p:spPr>
          </p:pic>
          <p:sp>
            <p:nvSpPr>
              <p:cNvPr id="6" name="文本框 18"/>
              <p:cNvSpPr txBox="1"/>
              <p:nvPr/>
            </p:nvSpPr>
            <p:spPr>
              <a:xfrm>
                <a:off x="2662563" y="2055395"/>
                <a:ext cx="398186" cy="3770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667" b="0" i="0" u="none" strike="noStrike" kern="1200" cap="none" spc="0" normalizeH="0" baseline="0" noProof="0" dirty="0">
                    <a:ln>
                      <a:noFill/>
                    </a:ln>
                    <a:solidFill>
                      <a:srgbClr val="E13810"/>
                    </a:solidFill>
                    <a:effectLst/>
                    <a:uLnTx/>
                    <a:uFillTx/>
                    <a:latin typeface="Calibri"/>
                    <a:cs typeface="+mn-cs"/>
                  </a:rPr>
                  <a:t>02</a:t>
                </a:r>
                <a:endParaRPr kumimoji="0" lang="zh-CN" altLang="en-US" sz="2667" b="0" i="0" u="none" strike="noStrike" kern="1200" cap="none" spc="0" normalizeH="0" baseline="0" noProof="0" dirty="0">
                  <a:ln>
                    <a:noFill/>
                  </a:ln>
                  <a:solidFill>
                    <a:srgbClr val="E13810"/>
                  </a:solidFill>
                  <a:effectLst/>
                  <a:uLnTx/>
                  <a:uFillTx/>
                  <a:latin typeface="Calibri"/>
                  <a:cs typeface="+mn-cs"/>
                </a:endParaRPr>
              </a:p>
            </p:txBody>
          </p:sp>
        </p:grpSp>
        <p:sp>
          <p:nvSpPr>
            <p:cNvPr id="4" name="TextBox 3"/>
            <p:cNvSpPr txBox="1"/>
            <p:nvPr/>
          </p:nvSpPr>
          <p:spPr>
            <a:xfrm>
              <a:off x="3548011" y="3275764"/>
              <a:ext cx="614966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Phần</a:t>
              </a:r>
              <a:r>
                <a:rPr kumimoji="0" lang="en-US"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2: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Giải</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quyết</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vấn</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đề</a:t>
              </a:r>
              <a:endPar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spTree>
    <p:extLst>
      <p:ext uri="{BB962C8B-B14F-4D97-AF65-F5344CB8AC3E}">
        <p14:creationId xmlns:p14="http://schemas.microsoft.com/office/powerpoint/2010/main" val="270407149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a:stretch>
            <a:fillRect/>
          </a:stretch>
        </p:blipFill>
        <p:spPr>
          <a:xfrm>
            <a:off x="0" y="-33924"/>
            <a:ext cx="12193057" cy="6858594"/>
          </a:xfrm>
          <a:prstGeom prst="rect">
            <a:avLst/>
          </a:prstGeom>
        </p:spPr>
      </p:pic>
      <p:grpSp>
        <p:nvGrpSpPr>
          <p:cNvPr id="2" name="Group 1"/>
          <p:cNvGrpSpPr/>
          <p:nvPr/>
        </p:nvGrpSpPr>
        <p:grpSpPr>
          <a:xfrm>
            <a:off x="1660809" y="1626577"/>
            <a:ext cx="8871438" cy="4528039"/>
            <a:chOff x="993758" y="1393127"/>
            <a:chExt cx="10205537" cy="4709405"/>
          </a:xfrm>
        </p:grpSpPr>
        <p:sp>
          <p:nvSpPr>
            <p:cNvPr id="15" name="Rounded Rectangle 14"/>
            <p:cNvSpPr/>
            <p:nvPr/>
          </p:nvSpPr>
          <p:spPr>
            <a:xfrm>
              <a:off x="993758" y="1393127"/>
              <a:ext cx="10205537" cy="4709405"/>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1" i="0" u="none" strike="noStrike" kern="1200" cap="none" spc="0" normalizeH="0" baseline="0" dirty="0">
                <a:ln>
                  <a:noFill/>
                </a:ln>
                <a:solidFill>
                  <a:srgbClr val="000099"/>
                </a:solidFill>
                <a:effectLst/>
                <a:uLnTx/>
                <a:uFillTx/>
                <a:latin typeface="Times New Roman" panose="02020603050405020304" pitchFamily="18" charset="0"/>
                <a:cs typeface="Times New Roman" panose="02020603050405020304" pitchFamily="18" charset="0"/>
              </a:endParaRPr>
            </a:p>
          </p:txBody>
        </p:sp>
        <p:sp>
          <p:nvSpPr>
            <p:cNvPr id="4" name="Rectangle 3"/>
            <p:cNvSpPr/>
            <p:nvPr/>
          </p:nvSpPr>
          <p:spPr>
            <a:xfrm>
              <a:off x="1572293" y="1531837"/>
              <a:ext cx="9048466" cy="4001303"/>
            </a:xfrm>
            <a:prstGeom prst="rect">
              <a:avLst/>
            </a:prstGeom>
          </p:spPr>
          <p:txBody>
            <a:bodyPr wrap="square">
              <a:spAutoFit/>
            </a:bodyPr>
            <a:lstStyle/>
            <a:p>
              <a:pPr indent="457200" algn="just">
                <a:spcBef>
                  <a:spcPts val="600"/>
                </a:spcBef>
                <a:spcAft>
                  <a:spcPts val="600"/>
                </a:spcAft>
              </a:pPr>
              <a:r>
                <a:rPr lang="vi-VN" dirty="0" smtClean="0">
                  <a:solidFill>
                    <a:srgbClr val="002060"/>
                  </a:solidFill>
                  <a:latin typeface="Times New Roman" panose="02020603050405020304" pitchFamily="18" charset="0"/>
                  <a:ea typeface="Times New Roman" panose="02020603050405020304" pitchFamily="18" charset="0"/>
                </a:rPr>
                <a:t>Các </a:t>
              </a:r>
              <a:r>
                <a:rPr lang="vi-VN" dirty="0">
                  <a:solidFill>
                    <a:srgbClr val="002060"/>
                  </a:solidFill>
                  <a:latin typeface="Times New Roman" panose="02020603050405020304" pitchFamily="18" charset="0"/>
                  <a:ea typeface="Times New Roman" panose="02020603050405020304" pitchFamily="18" charset="0"/>
                </a:rPr>
                <a:t>nhà khoa học nghiên cứu và cho biết trẻ em ở lứa tuổi mầm non nhu cầu về dinh dưỡng và nhu cầu về hoạt động của trẻ là rất cao. Chất dinh dưỡng có vai trò vô cùng quan trọng đối với sức khỏe và sự phát triển của cơ thể. </a:t>
              </a:r>
              <a:endParaRPr lang="en-US" dirty="0" smtClean="0">
                <a:solidFill>
                  <a:srgbClr val="002060"/>
                </a:solidFill>
                <a:latin typeface="Times New Roman" panose="02020603050405020304" pitchFamily="18" charset="0"/>
                <a:ea typeface="Times New Roman" panose="02020603050405020304" pitchFamily="18" charset="0"/>
              </a:endParaRPr>
            </a:p>
            <a:p>
              <a:pPr indent="457200" algn="just">
                <a:spcBef>
                  <a:spcPts val="600"/>
                </a:spcBef>
                <a:spcAft>
                  <a:spcPts val="600"/>
                </a:spcAft>
              </a:pPr>
              <a:r>
                <a:rPr lang="vi-VN" dirty="0" smtClean="0">
                  <a:solidFill>
                    <a:srgbClr val="002060"/>
                  </a:solidFill>
                  <a:latin typeface="Times New Roman" panose="02020603050405020304" pitchFamily="18" charset="0"/>
                  <a:ea typeface="Times New Roman" panose="02020603050405020304" pitchFamily="18" charset="0"/>
                </a:rPr>
                <a:t>Ngày </a:t>
              </a:r>
              <a:r>
                <a:rPr lang="vi-VN" dirty="0">
                  <a:solidFill>
                    <a:srgbClr val="002060"/>
                  </a:solidFill>
                  <a:latin typeface="Times New Roman" panose="02020603050405020304" pitchFamily="18" charset="0"/>
                  <a:ea typeface="Times New Roman" panose="02020603050405020304" pitchFamily="18" charset="0"/>
                </a:rPr>
                <a:t>nay cùng với sự phát triển chung của xã hội, mỗi gia đình đều có cuộc sống sung túc hơn. Chính vì vậy trẻ em được hưởng sự chăm sóc đặc biệt của gia đình và toàn xã hội. Trẻ chỉ có thể phát triển, khoẻ mạnh, thông minh, khi được sống trong môi trường thật sự yêu thương chăm sóc và chú ý khuyến khích giúp đỡ của người lớn. Bên cạnh đó, việc tạo cho trẻ có cảm giác ăn ngon miệng là một việc làm vô cùng quan trọng trong việc nuôi dạy, giáo dục trẻ ở trường. Thông qua việc làm này đã góp phần giúp trẻ có một cảm giác tốt trong ăn uống, trong sinh hoạt, đồng thời giúp trẻ phát triển, củng cố những tố chất vận động, sự khéo léo, tính kiên trì, kỷ luật. Qua đó góp phần quan trọng trong việc hình thành nhân cách mới cho </a:t>
              </a:r>
              <a:r>
                <a:rPr lang="vi-VN" dirty="0" smtClean="0">
                  <a:solidFill>
                    <a:srgbClr val="002060"/>
                  </a:solidFill>
                  <a:latin typeface="Times New Roman" panose="02020603050405020304" pitchFamily="18" charset="0"/>
                  <a:ea typeface="Times New Roman" panose="02020603050405020304" pitchFamily="18" charset="0"/>
                </a:rPr>
                <a:t>trẻ</a:t>
              </a:r>
              <a:r>
                <a:rPr lang="en-US" dirty="0" smtClean="0">
                  <a:solidFill>
                    <a:srgbClr val="002060"/>
                  </a:solidFill>
                  <a:latin typeface="Times New Roman" panose="02020603050405020304" pitchFamily="18" charset="0"/>
                  <a:ea typeface="Times New Roman" panose="02020603050405020304" pitchFamily="18" charset="0"/>
                </a:rPr>
                <a:t>.</a:t>
              </a:r>
              <a:endParaRPr lang="en-US" dirty="0" smtClean="0">
                <a:solidFill>
                  <a:srgbClr val="002060"/>
                </a:solidFill>
                <a:latin typeface="Times New Roman" panose="02020603050405020304" pitchFamily="18" charset="0"/>
                <a:ea typeface="Times New Roman" panose="02020603050405020304" pitchFamily="18" charset="0"/>
              </a:endParaRPr>
            </a:p>
          </p:txBody>
        </p:sp>
      </p:grpSp>
      <p:sp>
        <p:nvSpPr>
          <p:cNvPr id="17" name="Rectangle 16"/>
          <p:cNvSpPr/>
          <p:nvPr/>
        </p:nvSpPr>
        <p:spPr>
          <a:xfrm>
            <a:off x="4670713" y="925032"/>
            <a:ext cx="2380780" cy="461665"/>
          </a:xfrm>
          <a:prstGeom prst="rect">
            <a:avLst/>
          </a:prstGeom>
        </p:spPr>
        <p:txBody>
          <a:bodyPr wrap="none">
            <a:spAutoFit/>
          </a:bodyPr>
          <a:lstStyle/>
          <a:p>
            <a:pPr indent="457200">
              <a:spcBef>
                <a:spcPts val="600"/>
              </a:spcBef>
              <a:spcAft>
                <a:spcPts val="600"/>
              </a:spcAft>
            </a:pPr>
            <a:r>
              <a:rPr lang="en-US" sz="2400" b="1" dirty="0" err="1">
                <a:solidFill>
                  <a:srgbClr val="FF0000"/>
                </a:solidFill>
                <a:latin typeface="Times New Roman" panose="02020603050405020304" pitchFamily="18" charset="0"/>
                <a:ea typeface="Times New Roman" panose="02020603050405020304" pitchFamily="18" charset="0"/>
              </a:rPr>
              <a:t>Cơ</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sở</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lý</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luận</a:t>
            </a:r>
            <a:endParaRPr lang="en-US" sz="2400" dirty="0">
              <a:effectLst/>
              <a:latin typeface="Times New Roman" panose="02020603050405020304" pitchFamily="18" charset="0"/>
              <a:ea typeface="Times New Roman" panose="02020603050405020304" pitchFamily="18" charset="0"/>
            </a:endParaRPr>
          </a:p>
        </p:txBody>
      </p:sp>
      <p:sp>
        <p:nvSpPr>
          <p:cNvPr id="18" name="Rectangle 17"/>
          <p:cNvSpPr/>
          <p:nvPr/>
        </p:nvSpPr>
        <p:spPr>
          <a:xfrm>
            <a:off x="3217598" y="117265"/>
            <a:ext cx="5287009" cy="689909"/>
          </a:xfrm>
          <a:prstGeom prst="rect">
            <a:avLst/>
          </a:prstGeom>
          <a:solidFill>
            <a:schemeClr val="accent4">
              <a:lumMod val="20000"/>
              <a:lumOff val="80000"/>
            </a:schemeClr>
          </a:solidFill>
          <a:ln>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solidFill>
                    <a:srgbClr val="000099"/>
                  </a:solidFill>
                </a:ln>
                <a:solidFill>
                  <a:srgbClr val="006600"/>
                </a:solidFill>
                <a:effectLst/>
                <a:uLnTx/>
                <a:uFillTx/>
                <a:latin typeface="Calibri" panose="020F0502020204030204"/>
                <a:ea typeface="+mn-ea"/>
                <a:cs typeface="+mn-cs"/>
              </a:rPr>
              <a:t> </a:t>
            </a:r>
            <a:r>
              <a:rPr lang="en-US" sz="2800" b="1" dirty="0">
                <a:ln>
                  <a:solidFill>
                    <a:srgbClr val="000099"/>
                  </a:solidFill>
                </a:ln>
                <a:solidFill>
                  <a:srgbClr val="006600"/>
                </a:solidFill>
                <a:latin typeface="Times New Roman" panose="02020603050405020304" pitchFamily="18" charset="0"/>
                <a:ea typeface="+mn-ea"/>
                <a:cs typeface="Times New Roman" panose="02020603050405020304" pitchFamily="18" charset="0"/>
              </a:rPr>
              <a:t>GIẢI QUYẾT </a:t>
            </a:r>
            <a:r>
              <a:rPr kumimoji="0" lang="en-US" sz="2800" b="1" i="0" u="none" strike="noStrike" kern="1200" cap="none" spc="0" normalizeH="0" noProof="0" dirty="0">
                <a:ln>
                  <a:solidFill>
                    <a:srgbClr val="000099"/>
                  </a:solidFill>
                </a:ln>
                <a:solidFill>
                  <a:srgbClr val="006600"/>
                </a:solidFill>
                <a:effectLst/>
                <a:uLnTx/>
                <a:uFillTx/>
                <a:latin typeface="Times New Roman" panose="02020603050405020304" pitchFamily="18" charset="0"/>
                <a:cs typeface="Times New Roman" panose="02020603050405020304" pitchFamily="18" charset="0"/>
              </a:rPr>
              <a:t>VẤN ĐỀ</a:t>
            </a:r>
            <a:endParaRPr kumimoji="0" lang="en-US" sz="4400" b="1" i="0" u="none" strike="noStrike" kern="1200" cap="none" spc="0" normalizeH="0" baseline="0" noProof="0" dirty="0">
              <a:ln>
                <a:solidFill>
                  <a:srgbClr val="000099"/>
                </a:solidFill>
              </a:ln>
              <a:solidFill>
                <a:srgbClr val="006600"/>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1770210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878230" y="163323"/>
            <a:ext cx="10480171"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THỰC TRẠNG</a:t>
            </a:r>
          </a:p>
        </p:txBody>
      </p:sp>
      <p:grpSp>
        <p:nvGrpSpPr>
          <p:cNvPr id="17" name="Group 16"/>
          <p:cNvGrpSpPr/>
          <p:nvPr/>
        </p:nvGrpSpPr>
        <p:grpSpPr>
          <a:xfrm>
            <a:off x="418012" y="2258419"/>
            <a:ext cx="3667428" cy="2363915"/>
            <a:chOff x="509451" y="2299063"/>
            <a:chExt cx="3827417" cy="2481943"/>
          </a:xfrm>
        </p:grpSpPr>
        <p:grpSp>
          <p:nvGrpSpPr>
            <p:cNvPr id="12" name="Group 11"/>
            <p:cNvGrpSpPr/>
            <p:nvPr/>
          </p:nvGrpSpPr>
          <p:grpSpPr>
            <a:xfrm>
              <a:off x="509451" y="2299063"/>
              <a:ext cx="3827417" cy="2481943"/>
              <a:chOff x="509451" y="1998617"/>
              <a:chExt cx="3827417" cy="2481943"/>
            </a:xfrm>
          </p:grpSpPr>
          <p:sp>
            <p:nvSpPr>
              <p:cNvPr id="13" name="Plaque 12"/>
              <p:cNvSpPr/>
              <p:nvPr/>
            </p:nvSpPr>
            <p:spPr>
              <a:xfrm>
                <a:off x="509451" y="1998617"/>
                <a:ext cx="3592286" cy="2481943"/>
              </a:xfrm>
              <a:prstGeom prst="plaqu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Plaque 13"/>
              <p:cNvSpPr/>
              <p:nvPr/>
            </p:nvSpPr>
            <p:spPr>
              <a:xfrm>
                <a:off x="744582" y="1998617"/>
                <a:ext cx="3592286" cy="2481943"/>
              </a:xfrm>
              <a:prstGeom prst="plaque">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16" name="TextBox 15"/>
            <p:cNvSpPr txBox="1"/>
            <p:nvPr/>
          </p:nvSpPr>
          <p:spPr>
            <a:xfrm>
              <a:off x="627015" y="3170372"/>
              <a:ext cx="3357155"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Thuận</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lợi</a:t>
              </a:r>
              <a:endPar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grpSp>
        <p:nvGrpSpPr>
          <p:cNvPr id="23" name="Group 22"/>
          <p:cNvGrpSpPr/>
          <p:nvPr/>
        </p:nvGrpSpPr>
        <p:grpSpPr>
          <a:xfrm>
            <a:off x="4288343" y="1172989"/>
            <a:ext cx="7170212" cy="568722"/>
            <a:chOff x="4820193" y="1377679"/>
            <a:chExt cx="7106191" cy="490310"/>
          </a:xfrm>
        </p:grpSpPr>
        <p:sp>
          <p:nvSpPr>
            <p:cNvPr id="20" name="5-Point Star 19"/>
            <p:cNvSpPr/>
            <p:nvPr/>
          </p:nvSpPr>
          <p:spPr>
            <a:xfrm>
              <a:off x="4820193" y="1404517"/>
              <a:ext cx="522515" cy="463472"/>
            </a:xfrm>
            <a:prstGeom prst="star5">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a:ea typeface="+mn-ea"/>
                <a:cs typeface="+mn-cs"/>
              </a:endParaRPr>
            </a:p>
          </p:txBody>
        </p:sp>
        <p:sp>
          <p:nvSpPr>
            <p:cNvPr id="21" name="Text Box 9">
              <a:extLst>
                <a:ext uri="{FF2B5EF4-FFF2-40B4-BE49-F238E27FC236}">
                  <a16:creationId xmlns="" xmlns:a16="http://schemas.microsoft.com/office/drawing/2014/main" id="{EA5DD5F6-AFF4-4C98-80C1-E064873C45BB}"/>
                </a:ext>
              </a:extLst>
            </p:cNvPr>
            <p:cNvSpPr txBox="1">
              <a:spLocks noChangeArrowheads="1"/>
            </p:cNvSpPr>
            <p:nvPr/>
          </p:nvSpPr>
          <p:spPr bwMode="black">
            <a:xfrm>
              <a:off x="5185950" y="1377679"/>
              <a:ext cx="6740434" cy="400110"/>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endParaRPr kumimoji="0" lang="en-US" altLang="en-US" sz="20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grpSp>
      <p:sp>
        <p:nvSpPr>
          <p:cNvPr id="22" name="5-Point Star 21"/>
          <p:cNvSpPr/>
          <p:nvPr/>
        </p:nvSpPr>
        <p:spPr>
          <a:xfrm>
            <a:off x="4318693" y="2316031"/>
            <a:ext cx="535364" cy="505790"/>
          </a:xfrm>
          <a:prstGeom prst="star5">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a:ea typeface="+mn-ea"/>
              <a:cs typeface="+mn-cs"/>
            </a:endParaRPr>
          </a:p>
        </p:txBody>
      </p:sp>
      <p:sp>
        <p:nvSpPr>
          <p:cNvPr id="24" name="5-Point Star 23"/>
          <p:cNvSpPr/>
          <p:nvPr/>
        </p:nvSpPr>
        <p:spPr>
          <a:xfrm>
            <a:off x="4318693" y="3498175"/>
            <a:ext cx="505014" cy="520926"/>
          </a:xfrm>
          <a:prstGeom prst="star5">
            <a:avLst/>
          </a:prstGeom>
          <a:solidFill>
            <a:srgbClr val="54AFDC"/>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a:ea typeface="+mn-ea"/>
              <a:cs typeface="+mn-cs"/>
            </a:endParaRPr>
          </a:p>
        </p:txBody>
      </p:sp>
      <p:sp>
        <p:nvSpPr>
          <p:cNvPr id="11" name="TextBox 10">
            <a:extLst>
              <a:ext uri="{FF2B5EF4-FFF2-40B4-BE49-F238E27FC236}">
                <a16:creationId xmlns="" xmlns:a16="http://schemas.microsoft.com/office/drawing/2014/main" id="{DCB7A4FE-C2E5-3910-7268-ACFB05C61BB6}"/>
              </a:ext>
            </a:extLst>
          </p:cNvPr>
          <p:cNvSpPr txBox="1"/>
          <p:nvPr/>
        </p:nvSpPr>
        <p:spPr>
          <a:xfrm>
            <a:off x="4996260" y="1172989"/>
            <a:ext cx="7013195" cy="646331"/>
          </a:xfrm>
          <a:prstGeom prst="rect">
            <a:avLst/>
          </a:prstGeom>
          <a:noFill/>
        </p:spPr>
        <p:txBody>
          <a:bodyPr wrap="square">
            <a:spAutoFit/>
          </a:bodyPr>
          <a:lstStyle/>
          <a:p>
            <a:r>
              <a:rPr lang="vi-VN"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Trường </a:t>
            </a:r>
            <a:r>
              <a:rPr lang="vi-VN" b="1"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học</a:t>
            </a:r>
            <a:r>
              <a:rPr lang="en-US" b="1"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b="1"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đạt </a:t>
            </a:r>
            <a:r>
              <a:rPr lang="vi-VN"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chuẩn, trang thiết bị bếp ăn đầy đủ</a:t>
            </a:r>
            <a:r>
              <a:rPr lang="vi-VN" b="1"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nhà bếp rộng rãi thoáng mát có đầy đủ tiện </a:t>
            </a:r>
            <a:r>
              <a:rPr lang="vi-VN" b="1"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nghi</a:t>
            </a:r>
            <a:r>
              <a:rPr lang="en-US" b="1"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b="1" dirty="0">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 xmlns:a16="http://schemas.microsoft.com/office/drawing/2014/main" id="{F83D720B-28FC-5951-E5B0-031204DF7B32}"/>
              </a:ext>
            </a:extLst>
          </p:cNvPr>
          <p:cNvSpPr txBox="1"/>
          <p:nvPr/>
        </p:nvSpPr>
        <p:spPr>
          <a:xfrm>
            <a:off x="4986295" y="2243944"/>
            <a:ext cx="6899905" cy="923330"/>
          </a:xfrm>
          <a:prstGeom prst="rect">
            <a:avLst/>
          </a:prstGeom>
          <a:noFill/>
        </p:spPr>
        <p:txBody>
          <a:bodyPr wrap="square">
            <a:spAutoFit/>
          </a:bodyPr>
          <a:lstStyle/>
          <a:p>
            <a:r>
              <a:rPr lang="vi-VN" b="1" dirty="0">
                <a:latin typeface="Times New Roman" panose="02020603050405020304" pitchFamily="18" charset="0"/>
                <a:cs typeface="Times New Roman" panose="02020603050405020304" pitchFamily="18" charset="0"/>
              </a:rPr>
              <a:t>- Ban lãnh đạo nhà trường đặc biệt quan tâm đến việc nuôi dưỡng và công tác nuôi được phụ huynh tin tưởng, trẻ ăn 100% bán trú tại lớp. Công tác nuôi luôn đảm bảo vệ sinh an toàn thực phẩm. </a:t>
            </a:r>
            <a:endParaRPr lang="en-US" b="1" dirty="0">
              <a:latin typeface="Times New Roman" panose="02020603050405020304" pitchFamily="18" charset="0"/>
              <a:cs typeface="Times New Roman" panose="02020603050405020304" pitchFamily="18" charset="0"/>
            </a:endParaRPr>
          </a:p>
        </p:txBody>
      </p:sp>
      <p:sp>
        <p:nvSpPr>
          <p:cNvPr id="27" name="TextBox 26">
            <a:extLst>
              <a:ext uri="{FF2B5EF4-FFF2-40B4-BE49-F238E27FC236}">
                <a16:creationId xmlns="" xmlns:a16="http://schemas.microsoft.com/office/drawing/2014/main" id="{7C491195-603A-BC63-9EC2-C06EB1B3B43A}"/>
              </a:ext>
            </a:extLst>
          </p:cNvPr>
          <p:cNvSpPr txBox="1"/>
          <p:nvPr/>
        </p:nvSpPr>
        <p:spPr>
          <a:xfrm>
            <a:off x="4939614" y="3447035"/>
            <a:ext cx="7013195" cy="1477328"/>
          </a:xfrm>
          <a:prstGeom prst="rect">
            <a:avLst/>
          </a:prstGeom>
          <a:noFill/>
        </p:spPr>
        <p:txBody>
          <a:bodyPr wrap="square">
            <a:spAutoFit/>
          </a:bodyPr>
          <a:lstStyle/>
          <a:p>
            <a:r>
              <a:rPr lang="en-US" b="1" dirty="0">
                <a:latin typeface="Times New Roman" panose="02020603050405020304" pitchFamily="18" charset="0"/>
                <a:cs typeface="Times New Roman" panose="02020603050405020304" pitchFamily="18" charset="0"/>
              </a:rPr>
              <a:t> </a:t>
            </a:r>
            <a:r>
              <a:rPr lang="vi-VN" b="1" dirty="0" smtClean="0">
                <a:latin typeface="Times New Roman" panose="02020603050405020304" pitchFamily="18" charset="0"/>
                <a:cs typeface="Times New Roman" panose="02020603050405020304" pitchFamily="18" charset="0"/>
              </a:rPr>
              <a:t>- </a:t>
            </a:r>
            <a:r>
              <a:rPr lang="vi-VN" b="1" dirty="0">
                <a:latin typeface="Times New Roman" panose="02020603050405020304" pitchFamily="18" charset="0"/>
                <a:cs typeface="Times New Roman" panose="02020603050405020304" pitchFamily="18" charset="0"/>
              </a:rPr>
              <a:t>Đội ngũ cô nuôi được đào tạo chuyên ngành nấu ăn, biết cách tính khẩu phần ăn và xây dựng thực đơn hợp lý cho </a:t>
            </a:r>
            <a:r>
              <a:rPr lang="vi-VN" b="1" dirty="0" smtClean="0">
                <a:latin typeface="Times New Roman" panose="02020603050405020304" pitchFamily="18" charset="0"/>
                <a:cs typeface="Times New Roman" panose="02020603050405020304" pitchFamily="18" charset="0"/>
              </a:rPr>
              <a:t>trẻ.</a:t>
            </a:r>
            <a:r>
              <a:rPr lang="en-US" b="1" dirty="0" smtClean="0">
                <a:latin typeface="Times New Roman" panose="02020603050405020304" pitchFamily="18" charset="0"/>
                <a:cs typeface="Times New Roman" panose="02020603050405020304" pitchFamily="18" charset="0"/>
              </a:rPr>
              <a:t> </a:t>
            </a:r>
            <a:r>
              <a:rPr lang="vi-VN" b="1" dirty="0" smtClean="0">
                <a:latin typeface="Times New Roman" panose="02020603050405020304" pitchFamily="18" charset="0"/>
                <a:cs typeface="Times New Roman" panose="02020603050405020304" pitchFamily="18" charset="0"/>
              </a:rPr>
              <a:t>Giáo </a:t>
            </a:r>
            <a:r>
              <a:rPr lang="vi-VN" b="1" dirty="0">
                <a:latin typeface="Times New Roman" panose="02020603050405020304" pitchFamily="18" charset="0"/>
                <a:cs typeface="Times New Roman" panose="02020603050405020304" pitchFamily="18" charset="0"/>
              </a:rPr>
              <a:t>viên giảng dạy nhiều năm có kinh nghiệm về giảng dạy chăm sóc </a:t>
            </a:r>
            <a:r>
              <a:rPr lang="en-US" b="1" dirty="0" err="1" smtClean="0">
                <a:latin typeface="Times New Roman" panose="02020603050405020304" pitchFamily="18" charset="0"/>
                <a:cs typeface="Times New Roman" panose="02020603050405020304" pitchFamily="18" charset="0"/>
              </a:rPr>
              <a:t>trẻ</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luôn</a:t>
            </a:r>
            <a:r>
              <a:rPr lang="en-US" b="1" dirty="0">
                <a:latin typeface="Times New Roman" panose="02020603050405020304" pitchFamily="18" charset="0"/>
                <a:cs typeface="Times New Roman" panose="02020603050405020304" pitchFamily="18" charset="0"/>
              </a:rPr>
              <a:t> </a:t>
            </a:r>
            <a:r>
              <a:rPr lang="vi-VN" b="1" dirty="0" smtClean="0">
                <a:latin typeface="Times New Roman" panose="02020603050405020304" pitchFamily="18" charset="0"/>
                <a:cs typeface="Times New Roman" panose="02020603050405020304" pitchFamily="18" charset="0"/>
              </a:rPr>
              <a:t>quan </a:t>
            </a:r>
            <a:r>
              <a:rPr lang="vi-VN" b="1" dirty="0">
                <a:latin typeface="Times New Roman" panose="02020603050405020304" pitchFamily="18" charset="0"/>
                <a:cs typeface="Times New Roman" panose="02020603050405020304" pitchFamily="18" charset="0"/>
              </a:rPr>
              <a:t>tâm đến việc đưa ra các giải pháp khắc phục tình trạng suy dinh </a:t>
            </a:r>
            <a:r>
              <a:rPr lang="vi-VN" b="1" dirty="0" smtClean="0">
                <a:latin typeface="Times New Roman" panose="02020603050405020304" pitchFamily="18" charset="0"/>
                <a:cs typeface="Times New Roman" panose="02020603050405020304" pitchFamily="18" charset="0"/>
              </a:rPr>
              <a:t>dưỡng</a:t>
            </a:r>
            <a:r>
              <a:rPr lang="en-US" b="1" dirty="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của</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trẻ</a:t>
            </a:r>
            <a:r>
              <a:rPr lang="en-US" b="1" dirty="0" smtClean="0">
                <a:latin typeface="Times New Roman" panose="02020603050405020304" pitchFamily="18" charset="0"/>
                <a:cs typeface="Times New Roman" panose="02020603050405020304" pitchFamily="18" charset="0"/>
              </a:rPr>
              <a:t>.</a:t>
            </a:r>
            <a:endParaRPr lang="en-US" b="1" dirty="0">
              <a:latin typeface="Times New Roman" panose="02020603050405020304" pitchFamily="18" charset="0"/>
              <a:cs typeface="Times New Roman" panose="02020603050405020304" pitchFamily="18" charset="0"/>
            </a:endParaRPr>
          </a:p>
        </p:txBody>
      </p:sp>
      <p:sp>
        <p:nvSpPr>
          <p:cNvPr id="18" name="5-Point Star 17"/>
          <p:cNvSpPr/>
          <p:nvPr/>
        </p:nvSpPr>
        <p:spPr>
          <a:xfrm>
            <a:off x="4288343" y="5301534"/>
            <a:ext cx="505014" cy="520926"/>
          </a:xfrm>
          <a:prstGeom prst="star5">
            <a:avLst/>
          </a:prstGeom>
          <a:solidFill>
            <a:srgbClr val="FF0000"/>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srgbClr val="FF0000"/>
              </a:solidFill>
              <a:effectLst/>
              <a:uLnTx/>
              <a:uFillTx/>
              <a:latin typeface="Calibri"/>
              <a:ea typeface="+mn-ea"/>
              <a:cs typeface="+mn-cs"/>
            </a:endParaRPr>
          </a:p>
        </p:txBody>
      </p:sp>
      <p:sp>
        <p:nvSpPr>
          <p:cNvPr id="2" name="Rectangle 1"/>
          <p:cNvSpPr/>
          <p:nvPr/>
        </p:nvSpPr>
        <p:spPr>
          <a:xfrm>
            <a:off x="4996260" y="4953647"/>
            <a:ext cx="7195740" cy="1785104"/>
          </a:xfrm>
          <a:prstGeom prst="rect">
            <a:avLst/>
          </a:prstGeom>
        </p:spPr>
        <p:txBody>
          <a:bodyPr wrap="square">
            <a:spAutoFit/>
          </a:bodyPr>
          <a:lstStyle/>
          <a:p>
            <a:pPr indent="457200">
              <a:spcBef>
                <a:spcPts val="600"/>
              </a:spcBef>
              <a:spcAft>
                <a:spcPts val="600"/>
              </a:spcAft>
            </a:pPr>
            <a:r>
              <a:rPr lang="vi-VN" b="1" dirty="0">
                <a:latin typeface="Times New Roman" panose="02020603050405020304" pitchFamily="18" charset="0"/>
                <a:ea typeface="Times New Roman" panose="02020603050405020304" pitchFamily="18" charset="0"/>
              </a:rPr>
              <a:t>- Đa số phụ huynh là công chức, viên chức nhà nước nên có điều kiện chăm sóc, nuôi dưỡng trẻ tốt, thường xuyên cải thiện bữa ăn cho trẻ tại nhà và cũng quan tâm đến thực đơn ăn của trẻ tại lớp.</a:t>
            </a:r>
            <a:endParaRPr lang="en-US" sz="1600" b="1" dirty="0">
              <a:latin typeface="Times New Roman" panose="02020603050405020304" pitchFamily="18" charset="0"/>
              <a:ea typeface="Times New Roman" panose="02020603050405020304" pitchFamily="18" charset="0"/>
            </a:endParaRPr>
          </a:p>
          <a:p>
            <a:pPr indent="457200" fontAlgn="base">
              <a:spcBef>
                <a:spcPts val="600"/>
              </a:spcBef>
              <a:spcAft>
                <a:spcPts val="600"/>
              </a:spcAft>
            </a:pPr>
            <a:r>
              <a:rPr lang="pt-BR" b="1" i="1" dirty="0">
                <a:latin typeface="Times New Roman" panose="02020603050405020304" pitchFamily="18" charset="0"/>
                <a:ea typeface="Times New Roman" panose="02020603050405020304" pitchFamily="18" charset="0"/>
              </a:rPr>
              <a:t> </a:t>
            </a:r>
            <a:endParaRPr lang="en-US" sz="1600" b="1" dirty="0">
              <a:latin typeface="Times New Roman" panose="02020603050405020304" pitchFamily="18" charset="0"/>
              <a:ea typeface="Times New Roman" panose="02020603050405020304" pitchFamily="18" charset="0"/>
            </a:endParaRPr>
          </a:p>
          <a:p>
            <a:pPr indent="457200" fontAlgn="base">
              <a:spcBef>
                <a:spcPts val="600"/>
              </a:spcBef>
              <a:spcAft>
                <a:spcPts val="600"/>
              </a:spcAft>
            </a:pPr>
            <a:r>
              <a:rPr lang="pt-BR" b="1" i="1" dirty="0">
                <a:latin typeface="Times New Roman" panose="02020603050405020304" pitchFamily="18" charset="0"/>
                <a:ea typeface="Times New Roman" panose="02020603050405020304" pitchFamily="18" charset="0"/>
              </a:rPr>
              <a:t> </a:t>
            </a:r>
            <a:endParaRPr lang="en-US" sz="1600" b="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96328595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1000"/>
                                        <p:tgtEl>
                                          <p:spTgt spid="23"/>
                                        </p:tgtEl>
                                      </p:cBhvr>
                                    </p:animEffect>
                                    <p:anim calcmode="lin" valueType="num">
                                      <p:cBhvr>
                                        <p:cTn id="18" dur="1000" fill="hold"/>
                                        <p:tgtEl>
                                          <p:spTgt spid="23"/>
                                        </p:tgtEl>
                                        <p:attrNameLst>
                                          <p:attrName>ppt_x</p:attrName>
                                        </p:attrNameLst>
                                      </p:cBhvr>
                                      <p:tavLst>
                                        <p:tav tm="0">
                                          <p:val>
                                            <p:strVal val="#ppt_x"/>
                                          </p:val>
                                        </p:tav>
                                        <p:tav tm="100000">
                                          <p:val>
                                            <p:strVal val="#ppt_x"/>
                                          </p:val>
                                        </p:tav>
                                      </p:tavLst>
                                    </p:anim>
                                    <p:anim calcmode="lin" valueType="num">
                                      <p:cBhvr>
                                        <p:cTn id="1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1" presetClass="entr" presetSubtype="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p:cTn id="24" dur="500" fill="hold"/>
                                        <p:tgtEl>
                                          <p:spTgt spid="11"/>
                                        </p:tgtEl>
                                        <p:attrNameLst>
                                          <p:attrName>ppt_w</p:attrName>
                                        </p:attrNameLst>
                                      </p:cBhvr>
                                      <p:tavLst>
                                        <p:tav tm="0">
                                          <p:val>
                                            <p:fltVal val="0"/>
                                          </p:val>
                                        </p:tav>
                                        <p:tav tm="100000">
                                          <p:val>
                                            <p:strVal val="#ppt_w"/>
                                          </p:val>
                                        </p:tav>
                                      </p:tavLst>
                                    </p:anim>
                                    <p:anim calcmode="lin" valueType="num">
                                      <p:cBhvr>
                                        <p:cTn id="25" dur="500" fill="hold"/>
                                        <p:tgtEl>
                                          <p:spTgt spid="11"/>
                                        </p:tgtEl>
                                        <p:attrNameLst>
                                          <p:attrName>ppt_h</p:attrName>
                                        </p:attrNameLst>
                                      </p:cBhvr>
                                      <p:tavLst>
                                        <p:tav tm="0">
                                          <p:val>
                                            <p:fltVal val="0"/>
                                          </p:val>
                                        </p:tav>
                                        <p:tav tm="100000">
                                          <p:val>
                                            <p:strVal val="#ppt_h"/>
                                          </p:val>
                                        </p:tav>
                                      </p:tavLst>
                                    </p:anim>
                                    <p:anim calcmode="lin" valueType="num">
                                      <p:cBhvr>
                                        <p:cTn id="26" dur="500" fill="hold"/>
                                        <p:tgtEl>
                                          <p:spTgt spid="11"/>
                                        </p:tgtEl>
                                        <p:attrNameLst>
                                          <p:attrName>style.rotation</p:attrName>
                                        </p:attrNameLst>
                                      </p:cBhvr>
                                      <p:tavLst>
                                        <p:tav tm="0">
                                          <p:val>
                                            <p:fltVal val="90"/>
                                          </p:val>
                                        </p:tav>
                                        <p:tav tm="100000">
                                          <p:val>
                                            <p:fltVal val="0"/>
                                          </p:val>
                                        </p:tav>
                                      </p:tavLst>
                                    </p:anim>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1000"/>
                                        <p:tgtEl>
                                          <p:spTgt spid="22"/>
                                        </p:tgtEl>
                                      </p:cBhvr>
                                    </p:animEffect>
                                    <p:anim calcmode="lin" valueType="num">
                                      <p:cBhvr>
                                        <p:cTn id="33" dur="1000" fill="hold"/>
                                        <p:tgtEl>
                                          <p:spTgt spid="22"/>
                                        </p:tgtEl>
                                        <p:attrNameLst>
                                          <p:attrName>ppt_x</p:attrName>
                                        </p:attrNameLst>
                                      </p:cBhvr>
                                      <p:tavLst>
                                        <p:tav tm="0">
                                          <p:val>
                                            <p:strVal val="#ppt_x"/>
                                          </p:val>
                                        </p:tav>
                                        <p:tav tm="100000">
                                          <p:val>
                                            <p:strVal val="#ppt_x"/>
                                          </p:val>
                                        </p:tav>
                                      </p:tavLst>
                                    </p:anim>
                                    <p:anim calcmode="lin" valueType="num">
                                      <p:cBhvr>
                                        <p:cTn id="34"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p:cTn id="39" dur="500" fill="hold"/>
                                        <p:tgtEl>
                                          <p:spTgt spid="19"/>
                                        </p:tgtEl>
                                        <p:attrNameLst>
                                          <p:attrName>ppt_w</p:attrName>
                                        </p:attrNameLst>
                                      </p:cBhvr>
                                      <p:tavLst>
                                        <p:tav tm="0">
                                          <p:val>
                                            <p:fltVal val="0"/>
                                          </p:val>
                                        </p:tav>
                                        <p:tav tm="100000">
                                          <p:val>
                                            <p:strVal val="#ppt_w"/>
                                          </p:val>
                                        </p:tav>
                                      </p:tavLst>
                                    </p:anim>
                                    <p:anim calcmode="lin" valueType="num">
                                      <p:cBhvr>
                                        <p:cTn id="40" dur="500" fill="hold"/>
                                        <p:tgtEl>
                                          <p:spTgt spid="19"/>
                                        </p:tgtEl>
                                        <p:attrNameLst>
                                          <p:attrName>ppt_h</p:attrName>
                                        </p:attrNameLst>
                                      </p:cBhvr>
                                      <p:tavLst>
                                        <p:tav tm="0">
                                          <p:val>
                                            <p:fltVal val="0"/>
                                          </p:val>
                                        </p:tav>
                                        <p:tav tm="100000">
                                          <p:val>
                                            <p:strVal val="#ppt_h"/>
                                          </p:val>
                                        </p:tav>
                                      </p:tavLst>
                                    </p:anim>
                                    <p:animEffect transition="in" filter="fade">
                                      <p:cBhvr>
                                        <p:cTn id="41" dur="500"/>
                                        <p:tgtEl>
                                          <p:spTgt spid="19"/>
                                        </p:tgtEl>
                                      </p:cBhvr>
                                    </p:animEffect>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grpId="0" nodeType="click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p:cTn id="53" dur="500" fill="hold"/>
                                        <p:tgtEl>
                                          <p:spTgt spid="27"/>
                                        </p:tgtEl>
                                        <p:attrNameLst>
                                          <p:attrName>ppt_w</p:attrName>
                                        </p:attrNameLst>
                                      </p:cBhvr>
                                      <p:tavLst>
                                        <p:tav tm="0">
                                          <p:val>
                                            <p:fltVal val="0"/>
                                          </p:val>
                                        </p:tav>
                                        <p:tav tm="100000">
                                          <p:val>
                                            <p:strVal val="#ppt_w"/>
                                          </p:val>
                                        </p:tav>
                                      </p:tavLst>
                                    </p:anim>
                                    <p:anim calcmode="lin" valueType="num">
                                      <p:cBhvr>
                                        <p:cTn id="54" dur="500" fill="hold"/>
                                        <p:tgtEl>
                                          <p:spTgt spid="27"/>
                                        </p:tgtEl>
                                        <p:attrNameLst>
                                          <p:attrName>ppt_h</p:attrName>
                                        </p:attrNameLst>
                                      </p:cBhvr>
                                      <p:tavLst>
                                        <p:tav tm="0">
                                          <p:val>
                                            <p:fltVal val="0"/>
                                          </p:val>
                                        </p:tav>
                                        <p:tav tm="100000">
                                          <p:val>
                                            <p:strVal val="#ppt_h"/>
                                          </p:val>
                                        </p:tav>
                                      </p:tavLst>
                                    </p:anim>
                                    <p:animEffect transition="in" filter="fade">
                                      <p:cBhvr>
                                        <p:cTn id="55" dur="500"/>
                                        <p:tgtEl>
                                          <p:spTgt spid="27"/>
                                        </p:tgtEl>
                                      </p:cBhvr>
                                    </p:animEffect>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2"/>
                                        </p:tgtEl>
                                        <p:attrNameLst>
                                          <p:attrName>style.visibility</p:attrName>
                                        </p:attrNameLst>
                                      </p:cBhvr>
                                      <p:to>
                                        <p:strVal val="visible"/>
                                      </p:to>
                                    </p:set>
                                    <p:animEffect transition="in" filter="wipe(down)">
                                      <p:cBhvr>
                                        <p:cTn id="6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2" grpId="0" animBg="1"/>
      <p:bldP spid="24" grpId="0" animBg="1"/>
      <p:bldP spid="11" grpId="0"/>
      <p:bldP spid="19" grpId="0"/>
      <p:bldP spid="27" grpId="0"/>
      <p:bldP spid="18" grpId="0" animBg="1"/>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83735" y="177860"/>
            <a:ext cx="10480171"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THỰC TRẠNG</a:t>
            </a:r>
            <a:endParaRPr kumimoji="0" lang="en-US" sz="28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grpSp>
        <p:nvGrpSpPr>
          <p:cNvPr id="19" name="Group 18"/>
          <p:cNvGrpSpPr/>
          <p:nvPr/>
        </p:nvGrpSpPr>
        <p:grpSpPr>
          <a:xfrm>
            <a:off x="744582" y="2495006"/>
            <a:ext cx="3600915" cy="1894114"/>
            <a:chOff x="744582" y="2495006"/>
            <a:chExt cx="3827417" cy="1894114"/>
          </a:xfrm>
        </p:grpSpPr>
        <p:grpSp>
          <p:nvGrpSpPr>
            <p:cNvPr id="2" name="Group 1"/>
            <p:cNvGrpSpPr/>
            <p:nvPr/>
          </p:nvGrpSpPr>
          <p:grpSpPr>
            <a:xfrm>
              <a:off x="744582" y="2495006"/>
              <a:ext cx="3827417" cy="1894114"/>
              <a:chOff x="509451" y="1998617"/>
              <a:chExt cx="3827417" cy="2481943"/>
            </a:xfrm>
          </p:grpSpPr>
          <p:sp>
            <p:nvSpPr>
              <p:cNvPr id="3" name="Plaque 2"/>
              <p:cNvSpPr/>
              <p:nvPr/>
            </p:nvSpPr>
            <p:spPr>
              <a:xfrm>
                <a:off x="509451" y="1998617"/>
                <a:ext cx="3592286" cy="2481943"/>
              </a:xfrm>
              <a:prstGeom prst="plaqu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Plaque 3"/>
              <p:cNvSpPr/>
              <p:nvPr/>
            </p:nvSpPr>
            <p:spPr>
              <a:xfrm>
                <a:off x="744582" y="1998617"/>
                <a:ext cx="3592286" cy="2481943"/>
              </a:xfrm>
              <a:prstGeom prst="plaque">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7" name="TextBox 6"/>
            <p:cNvSpPr txBox="1"/>
            <p:nvPr/>
          </p:nvSpPr>
          <p:spPr>
            <a:xfrm>
              <a:off x="862147" y="3058446"/>
              <a:ext cx="3357155"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Khó</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khăn</a:t>
              </a:r>
              <a:endPar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sp>
        <p:nvSpPr>
          <p:cNvPr id="8" name="5-Point Star 7"/>
          <p:cNvSpPr/>
          <p:nvPr/>
        </p:nvSpPr>
        <p:spPr>
          <a:xfrm>
            <a:off x="4726506" y="2183322"/>
            <a:ext cx="522515" cy="556330"/>
          </a:xfrm>
          <a:prstGeom prst="star5">
            <a:avLst/>
          </a:prstGeom>
          <a:solidFill>
            <a:srgbClr val="0070C0"/>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a:ea typeface="+mn-ea"/>
              <a:cs typeface="+mn-cs"/>
            </a:endParaRPr>
          </a:p>
        </p:txBody>
      </p:sp>
      <p:sp>
        <p:nvSpPr>
          <p:cNvPr id="9" name="5-Point Star 8"/>
          <p:cNvSpPr/>
          <p:nvPr/>
        </p:nvSpPr>
        <p:spPr>
          <a:xfrm>
            <a:off x="4725389" y="1239102"/>
            <a:ext cx="522515" cy="463472"/>
          </a:xfrm>
          <a:prstGeom prst="star5">
            <a:avLst/>
          </a:prstGeom>
          <a:solidFill>
            <a:srgbClr val="FFFF00"/>
          </a:solidFill>
          <a:ln>
            <a:solidFill>
              <a:schemeClr val="accent2">
                <a:lumMod val="50000"/>
              </a:schemeClr>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a:ea typeface="+mn-ea"/>
              <a:cs typeface="+mn-cs"/>
            </a:endParaRPr>
          </a:p>
        </p:txBody>
      </p:sp>
      <p:sp>
        <p:nvSpPr>
          <p:cNvPr id="10" name="5-Point Star 9"/>
          <p:cNvSpPr/>
          <p:nvPr/>
        </p:nvSpPr>
        <p:spPr>
          <a:xfrm>
            <a:off x="4725387" y="3210327"/>
            <a:ext cx="522515" cy="463472"/>
          </a:xfrm>
          <a:prstGeom prst="star5">
            <a:avLst/>
          </a:prstGeom>
          <a:solidFill>
            <a:srgbClr val="FF5050"/>
          </a:solidFill>
          <a:ln>
            <a:solidFill>
              <a:schemeClr val="accent2">
                <a:lumMod val="50000"/>
              </a:schemeClr>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a:ea typeface="+mn-ea"/>
              <a:cs typeface="+mn-cs"/>
            </a:endParaRPr>
          </a:p>
        </p:txBody>
      </p:sp>
      <p:sp>
        <p:nvSpPr>
          <p:cNvPr id="14" name="TextBox 13">
            <a:extLst>
              <a:ext uri="{FF2B5EF4-FFF2-40B4-BE49-F238E27FC236}">
                <a16:creationId xmlns="" xmlns:a16="http://schemas.microsoft.com/office/drawing/2014/main" id="{FA17051C-70D9-0E38-2683-DCFA9A84939D}"/>
              </a:ext>
            </a:extLst>
          </p:cNvPr>
          <p:cNvSpPr txBox="1"/>
          <p:nvPr/>
        </p:nvSpPr>
        <p:spPr>
          <a:xfrm>
            <a:off x="5434881" y="1239102"/>
            <a:ext cx="6094602" cy="923330"/>
          </a:xfrm>
          <a:prstGeom prst="rect">
            <a:avLst/>
          </a:prstGeom>
          <a:noFill/>
        </p:spPr>
        <p:txBody>
          <a:bodyPr wrap="square">
            <a:spAutoFit/>
          </a:bodyPr>
          <a:lstStyle/>
          <a:p>
            <a:r>
              <a:rPr lang="en-US" b="1" dirty="0" smtClean="0">
                <a:latin typeface="Times New Roman" panose="02020603050405020304" pitchFamily="18" charset="0"/>
                <a:cs typeface="Times New Roman" panose="02020603050405020304" pitchFamily="18" charset="0"/>
              </a:rPr>
              <a:t> </a:t>
            </a:r>
            <a:r>
              <a:rPr lang="vi-VN" b="1" dirty="0" smtClean="0">
                <a:latin typeface="Times New Roman" panose="02020603050405020304" pitchFamily="18" charset="0"/>
                <a:cs typeface="Times New Roman" panose="02020603050405020304" pitchFamily="18" charset="0"/>
              </a:rPr>
              <a:t>- </a:t>
            </a:r>
            <a:r>
              <a:rPr lang="vi-VN" b="1" dirty="0">
                <a:latin typeface="Times New Roman" panose="02020603050405020304" pitchFamily="18" charset="0"/>
                <a:cs typeface="Times New Roman" panose="02020603050405020304" pitchFamily="18" charset="0"/>
              </a:rPr>
              <a:t>Còn một số cháu nề nếp ăn uống vệ sinh còn hạn chế, giờ ăn nói chuyện, chưa có ý thức trong khi ăn, chưa biết tự phục vụ bản thân, chưa tự xúc ăn..</a:t>
            </a:r>
            <a:endParaRPr lang="en-US" b="1" dirty="0">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 xmlns:a16="http://schemas.microsoft.com/office/drawing/2014/main" id="{8AC08006-2F34-5B34-C1E4-09C690D928E0}"/>
              </a:ext>
            </a:extLst>
          </p:cNvPr>
          <p:cNvSpPr txBox="1"/>
          <p:nvPr/>
        </p:nvSpPr>
        <p:spPr>
          <a:xfrm>
            <a:off x="5470846" y="2276821"/>
            <a:ext cx="6297686" cy="646331"/>
          </a:xfrm>
          <a:prstGeom prst="rect">
            <a:avLst/>
          </a:prstGeom>
          <a:noFill/>
        </p:spPr>
        <p:txBody>
          <a:bodyPr wrap="square">
            <a:spAutoFit/>
          </a:bodyPr>
          <a:lstStyle/>
          <a:p>
            <a:r>
              <a:rPr lang="en-US" b="1" dirty="0" smtClean="0">
                <a:latin typeface="Times New Roman" panose="02020603050405020304" pitchFamily="18" charset="0"/>
                <a:cs typeface="Times New Roman" panose="02020603050405020304" pitchFamily="18" charset="0"/>
              </a:rPr>
              <a:t> </a:t>
            </a:r>
            <a:r>
              <a:rPr lang="vi-VN" b="1" dirty="0" smtClean="0">
                <a:latin typeface="Times New Roman" panose="02020603050405020304" pitchFamily="18" charset="0"/>
                <a:cs typeface="Times New Roman" panose="02020603050405020304" pitchFamily="18" charset="0"/>
              </a:rPr>
              <a:t>- </a:t>
            </a:r>
            <a:r>
              <a:rPr lang="vi-VN" b="1" dirty="0">
                <a:latin typeface="Times New Roman" panose="02020603050405020304" pitchFamily="18" charset="0"/>
                <a:cs typeface="Times New Roman" panose="02020603050405020304" pitchFamily="18" charset="0"/>
              </a:rPr>
              <a:t>Còn 1 số trẻ thói quen ăn uống hạn chế như: Bốc thức ăn, gõ bát, … hay còn ngậm cơm, kén chọn thức ăn...</a:t>
            </a:r>
            <a:endParaRPr lang="en-US" b="1" dirty="0">
              <a:latin typeface="Times New Roman" panose="02020603050405020304" pitchFamily="18" charset="0"/>
              <a:cs typeface="Times New Roman" panose="02020603050405020304" pitchFamily="18" charset="0"/>
            </a:endParaRPr>
          </a:p>
        </p:txBody>
      </p:sp>
      <p:sp>
        <p:nvSpPr>
          <p:cNvPr id="22" name="TextBox 21">
            <a:extLst>
              <a:ext uri="{FF2B5EF4-FFF2-40B4-BE49-F238E27FC236}">
                <a16:creationId xmlns="" xmlns:a16="http://schemas.microsoft.com/office/drawing/2014/main" id="{14D61466-C182-8C53-6149-FCF6CD54067D}"/>
              </a:ext>
            </a:extLst>
          </p:cNvPr>
          <p:cNvSpPr txBox="1"/>
          <p:nvPr/>
        </p:nvSpPr>
        <p:spPr>
          <a:xfrm>
            <a:off x="5470846" y="4893237"/>
            <a:ext cx="6094602" cy="923330"/>
          </a:xfrm>
          <a:prstGeom prst="rect">
            <a:avLst/>
          </a:prstGeom>
          <a:noFill/>
        </p:spPr>
        <p:txBody>
          <a:bodyPr wrap="square">
            <a:spAutoFit/>
          </a:bodyPr>
          <a:lstStyle/>
          <a:p>
            <a:r>
              <a:rPr lang="vi-VN" b="1" dirty="0">
                <a:latin typeface="Times New Roman" panose="02020603050405020304" pitchFamily="18" charset="0"/>
                <a:cs typeface="Times New Roman" panose="02020603050405020304" pitchFamily="18" charset="0"/>
              </a:rPr>
              <a:t>- Nhận thức của cha mẹ các cháu không đồng đều, một số cha mẹ ít quan tâm đến việc ăn uống vệ sinh của con cái, ít quan tâm đến chế độ ăn, dinh dưỡng trong các món ăn.</a:t>
            </a:r>
            <a:endParaRPr lang="en-US" b="1" dirty="0">
              <a:latin typeface="Times New Roman" panose="02020603050405020304" pitchFamily="18" charset="0"/>
              <a:cs typeface="Times New Roman" panose="02020603050405020304" pitchFamily="18" charset="0"/>
            </a:endParaRPr>
          </a:p>
        </p:txBody>
      </p:sp>
      <p:sp>
        <p:nvSpPr>
          <p:cNvPr id="15" name="5-Point Star 14"/>
          <p:cNvSpPr/>
          <p:nvPr/>
        </p:nvSpPr>
        <p:spPr>
          <a:xfrm>
            <a:off x="4725386" y="5016329"/>
            <a:ext cx="522515" cy="463472"/>
          </a:xfrm>
          <a:prstGeom prst="star5">
            <a:avLst/>
          </a:prstGeom>
          <a:solidFill>
            <a:srgbClr val="7030A0"/>
          </a:solidFill>
          <a:ln>
            <a:solidFill>
              <a:srgbClr val="7030A0"/>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a:ea typeface="+mn-ea"/>
              <a:cs typeface="+mn-cs"/>
            </a:endParaRPr>
          </a:p>
        </p:txBody>
      </p:sp>
      <p:sp>
        <p:nvSpPr>
          <p:cNvPr id="6" name="Rectangle 5"/>
          <p:cNvSpPr/>
          <p:nvPr/>
        </p:nvSpPr>
        <p:spPr>
          <a:xfrm>
            <a:off x="5470146" y="3036340"/>
            <a:ext cx="6512587" cy="2031325"/>
          </a:xfrm>
          <a:prstGeom prst="rect">
            <a:avLst/>
          </a:prstGeom>
        </p:spPr>
        <p:txBody>
          <a:bodyPr wrap="square">
            <a:spAutoFit/>
          </a:bodyPr>
          <a:lstStyle/>
          <a:p>
            <a:r>
              <a:rPr lang="vi-VN" b="1" dirty="0">
                <a:latin typeface="Times New Roman" panose="02020603050405020304" pitchFamily="18" charset="0"/>
                <a:cs typeface="Times New Roman" panose="02020603050405020304" pitchFamily="18" charset="0"/>
              </a:rPr>
              <a:t>- Đời sống xã hội phát triển, trẻ cũng được chăm sóc đặc biệt vì vậy phụ huynh hay nuông chiều theo ý trẻ, cho trẻ ăn đồ ăn vặt dẫn đến việc hay ỉ lại, nũng nịu không muốn ăn cơm. Phụ huynh chưa có cách nhìn đúng đắn về việc cung cấp dinh dưỡng cân bằng cho trẻ, chưa biết cách tạo hứng thú cho trẻ trong việc ăn uống mà thường là áp đặt trẻ.</a:t>
            </a:r>
          </a:p>
          <a:p>
            <a:endParaRPr lang="vi-VN"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9584129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grpId="0" nodeType="click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500" fill="hold"/>
                                        <p:tgtEl>
                                          <p:spTgt spid="20"/>
                                        </p:tgtEl>
                                        <p:attrNameLst>
                                          <p:attrName>ppt_w</p:attrName>
                                        </p:attrNameLst>
                                      </p:cBhvr>
                                      <p:tavLst>
                                        <p:tav tm="0">
                                          <p:val>
                                            <p:fltVal val="0"/>
                                          </p:val>
                                        </p:tav>
                                        <p:tav tm="100000">
                                          <p:val>
                                            <p:strVal val="#ppt_w"/>
                                          </p:val>
                                        </p:tav>
                                      </p:tavLst>
                                    </p:anim>
                                    <p:anim calcmode="lin" valueType="num">
                                      <p:cBhvr>
                                        <p:cTn id="31" dur="500" fill="hold"/>
                                        <p:tgtEl>
                                          <p:spTgt spid="20"/>
                                        </p:tgtEl>
                                        <p:attrNameLst>
                                          <p:attrName>ppt_h</p:attrName>
                                        </p:attrNameLst>
                                      </p:cBhvr>
                                      <p:tavLst>
                                        <p:tav tm="0">
                                          <p:val>
                                            <p:fltVal val="0"/>
                                          </p:val>
                                        </p:tav>
                                        <p:tav tm="100000">
                                          <p:val>
                                            <p:strVal val="#ppt_h"/>
                                          </p:val>
                                        </p:tav>
                                      </p:tavLst>
                                    </p:anim>
                                    <p:animEffect transition="in" filter="fade">
                                      <p:cBhvr>
                                        <p:cTn id="32" dur="500"/>
                                        <p:tgtEl>
                                          <p:spTgt spid="20"/>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6" presetClass="entr" presetSubtype="16" fill="hold" grpId="0" nodeType="click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circle(in)">
                                      <p:cBhvr>
                                        <p:cTn id="41" dur="2000"/>
                                        <p:tgtEl>
                                          <p:spTgt spid="6"/>
                                        </p:tgtEl>
                                      </p:cBhvr>
                                    </p:animEffec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15"/>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31" presetClass="entr" presetSubtype="0" fill="hold" grpId="0" nodeType="clickEffect">
                                  <p:stCondLst>
                                    <p:cond delay="0"/>
                                  </p:stCondLst>
                                  <p:childTnLst>
                                    <p:set>
                                      <p:cBhvr>
                                        <p:cTn id="49" dur="1" fill="hold">
                                          <p:stCondLst>
                                            <p:cond delay="0"/>
                                          </p:stCondLst>
                                        </p:cTn>
                                        <p:tgtEl>
                                          <p:spTgt spid="22"/>
                                        </p:tgtEl>
                                        <p:attrNameLst>
                                          <p:attrName>style.visibility</p:attrName>
                                        </p:attrNameLst>
                                      </p:cBhvr>
                                      <p:to>
                                        <p:strVal val="visible"/>
                                      </p:to>
                                    </p:set>
                                    <p:anim calcmode="lin" valueType="num">
                                      <p:cBhvr>
                                        <p:cTn id="50" dur="500" fill="hold"/>
                                        <p:tgtEl>
                                          <p:spTgt spid="22"/>
                                        </p:tgtEl>
                                        <p:attrNameLst>
                                          <p:attrName>ppt_w</p:attrName>
                                        </p:attrNameLst>
                                      </p:cBhvr>
                                      <p:tavLst>
                                        <p:tav tm="0">
                                          <p:val>
                                            <p:fltVal val="0"/>
                                          </p:val>
                                        </p:tav>
                                        <p:tav tm="100000">
                                          <p:val>
                                            <p:strVal val="#ppt_w"/>
                                          </p:val>
                                        </p:tav>
                                      </p:tavLst>
                                    </p:anim>
                                    <p:anim calcmode="lin" valueType="num">
                                      <p:cBhvr>
                                        <p:cTn id="51" dur="500" fill="hold"/>
                                        <p:tgtEl>
                                          <p:spTgt spid="22"/>
                                        </p:tgtEl>
                                        <p:attrNameLst>
                                          <p:attrName>ppt_h</p:attrName>
                                        </p:attrNameLst>
                                      </p:cBhvr>
                                      <p:tavLst>
                                        <p:tav tm="0">
                                          <p:val>
                                            <p:fltVal val="0"/>
                                          </p:val>
                                        </p:tav>
                                        <p:tav tm="100000">
                                          <p:val>
                                            <p:strVal val="#ppt_h"/>
                                          </p:val>
                                        </p:tav>
                                      </p:tavLst>
                                    </p:anim>
                                    <p:anim calcmode="lin" valueType="num">
                                      <p:cBhvr>
                                        <p:cTn id="52" dur="500" fill="hold"/>
                                        <p:tgtEl>
                                          <p:spTgt spid="22"/>
                                        </p:tgtEl>
                                        <p:attrNameLst>
                                          <p:attrName>style.rotation</p:attrName>
                                        </p:attrNameLst>
                                      </p:cBhvr>
                                      <p:tavLst>
                                        <p:tav tm="0">
                                          <p:val>
                                            <p:fltVal val="90"/>
                                          </p:val>
                                        </p:tav>
                                        <p:tav tm="100000">
                                          <p:val>
                                            <p:fltVal val="0"/>
                                          </p:val>
                                        </p:tav>
                                      </p:tavLst>
                                    </p:anim>
                                    <p:animEffect transition="in" filter="fade">
                                      <p:cBhvr>
                                        <p:cTn id="5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4" grpId="0"/>
      <p:bldP spid="20" grpId="0"/>
      <p:bldP spid="22" grpId="0"/>
      <p:bldP spid="15" grpId="0" animBg="1"/>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组合 27"/>
          <p:cNvGrpSpPr/>
          <p:nvPr/>
        </p:nvGrpSpPr>
        <p:grpSpPr>
          <a:xfrm rot="10800000">
            <a:off x="-42303" y="229535"/>
            <a:ext cx="758751" cy="693080"/>
            <a:chOff x="0" y="532828"/>
            <a:chExt cx="759125" cy="568897"/>
          </a:xfrm>
        </p:grpSpPr>
        <p:sp>
          <p:nvSpPr>
            <p:cNvPr id="29" name="矩形 28"/>
            <p:cNvSpPr/>
            <p:nvPr/>
          </p:nvSpPr>
          <p:spPr>
            <a:xfrm>
              <a:off x="0" y="532828"/>
              <a:ext cx="238791" cy="568897"/>
            </a:xfrm>
            <a:prstGeom prst="rect">
              <a:avLst/>
            </a:prstGeom>
            <a:solidFill>
              <a:srgbClr val="66BF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799" b="0" i="0" u="none" strike="noStrike" kern="1200" cap="none" spc="0" normalizeH="0" baseline="0" noProof="0">
                <a:ln>
                  <a:noFill/>
                </a:ln>
                <a:solidFill>
                  <a:prstClr val="white"/>
                </a:solidFill>
                <a:effectLst/>
                <a:uLnTx/>
                <a:uFillTx/>
                <a:latin typeface="Calibri"/>
                <a:cs typeface="+mn-cs"/>
              </a:endParaRPr>
            </a:p>
          </p:txBody>
        </p:sp>
        <p:sp>
          <p:nvSpPr>
            <p:cNvPr id="30" name="矩形 29"/>
            <p:cNvSpPr/>
            <p:nvPr/>
          </p:nvSpPr>
          <p:spPr>
            <a:xfrm>
              <a:off x="341410" y="532828"/>
              <a:ext cx="107228" cy="568897"/>
            </a:xfrm>
            <a:prstGeom prst="rect">
              <a:avLst/>
            </a:prstGeom>
            <a:solidFill>
              <a:srgbClr val="8CC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799" b="0" i="0" u="none" strike="noStrike" kern="1200" cap="none" spc="0" normalizeH="0" baseline="0" noProof="0">
                <a:ln>
                  <a:noFill/>
                </a:ln>
                <a:solidFill>
                  <a:prstClr val="white"/>
                </a:solidFill>
                <a:effectLst/>
                <a:uLnTx/>
                <a:uFillTx/>
                <a:latin typeface="Calibri"/>
                <a:cs typeface="+mn-cs"/>
              </a:endParaRPr>
            </a:p>
          </p:txBody>
        </p:sp>
        <p:sp>
          <p:nvSpPr>
            <p:cNvPr id="31" name="矩形 30"/>
            <p:cNvSpPr/>
            <p:nvPr/>
          </p:nvSpPr>
          <p:spPr>
            <a:xfrm>
              <a:off x="551257" y="532828"/>
              <a:ext cx="67464" cy="568897"/>
            </a:xfrm>
            <a:prstGeom prst="rect">
              <a:avLst/>
            </a:prstGeom>
            <a:solidFill>
              <a:srgbClr val="FBC7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799" b="0" i="0" u="none" strike="noStrike" kern="1200" cap="none" spc="0" normalizeH="0" baseline="0" noProof="0">
                <a:ln>
                  <a:noFill/>
                </a:ln>
                <a:solidFill>
                  <a:prstClr val="white"/>
                </a:solidFill>
                <a:effectLst/>
                <a:uLnTx/>
                <a:uFillTx/>
                <a:latin typeface="Calibri"/>
                <a:cs typeface="+mn-cs"/>
              </a:endParaRPr>
            </a:p>
          </p:txBody>
        </p:sp>
        <p:sp>
          <p:nvSpPr>
            <p:cNvPr id="32" name="矩形 31"/>
            <p:cNvSpPr/>
            <p:nvPr/>
          </p:nvSpPr>
          <p:spPr>
            <a:xfrm>
              <a:off x="721341" y="532828"/>
              <a:ext cx="37784" cy="568897"/>
            </a:xfrm>
            <a:prstGeom prst="rect">
              <a:avLst/>
            </a:prstGeom>
            <a:solidFill>
              <a:srgbClr val="FC6E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799" b="0" i="0" u="none" strike="noStrike" kern="1200" cap="none" spc="0" normalizeH="0" baseline="0" noProof="0">
                <a:ln>
                  <a:noFill/>
                </a:ln>
                <a:solidFill>
                  <a:prstClr val="white"/>
                </a:solidFill>
                <a:effectLst/>
                <a:uLnTx/>
                <a:uFillTx/>
                <a:latin typeface="Calibri"/>
                <a:cs typeface="+mn-cs"/>
              </a:endParaRPr>
            </a:p>
          </p:txBody>
        </p:sp>
      </p:grpSp>
      <p:sp>
        <p:nvSpPr>
          <p:cNvPr id="8" name="TextBox 7">
            <a:extLst>
              <a:ext uri="{FF2B5EF4-FFF2-40B4-BE49-F238E27FC236}">
                <a16:creationId xmlns="" xmlns:a16="http://schemas.microsoft.com/office/drawing/2014/main" id="{65EAF6B9-1B39-021E-7335-2C829301A8F7}"/>
              </a:ext>
            </a:extLst>
          </p:cNvPr>
          <p:cNvSpPr txBox="1"/>
          <p:nvPr/>
        </p:nvSpPr>
        <p:spPr>
          <a:xfrm>
            <a:off x="1182420" y="1573447"/>
            <a:ext cx="10404529" cy="523220"/>
          </a:xfrm>
          <a:prstGeom prst="rect">
            <a:avLst/>
          </a:prstGeom>
          <a:noFill/>
        </p:spPr>
        <p:txBody>
          <a:bodyPr wrap="square">
            <a:spAutoFit/>
          </a:bodyPr>
          <a:lstStyle/>
          <a:p>
            <a:pPr marL="285750" indent="-285750" algn="just">
              <a:buFontTx/>
              <a:buChar char="-"/>
            </a:pPr>
            <a:r>
              <a:rPr lang="en-US" sz="2800" dirty="0" err="1" smtClean="0">
                <a:latin typeface="Times New Roman" pitchFamily="18" charset="0"/>
                <a:cs typeface="Times New Roman" pitchFamily="18" charset="0"/>
              </a:rPr>
              <a:t>Tổng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số</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học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sinh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khảo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sát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đầu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nă</a:t>
            </a:r>
            <a:r>
              <a:rPr lang="en-US" sz="2800" dirty="0" err="1">
                <a:latin typeface="Times New Roman" pitchFamily="18" charset="0"/>
                <a:cs typeface="Times New Roman" pitchFamily="18" charset="0"/>
              </a:rPr>
              <a:t>m</a:t>
            </a:r>
            <a:r>
              <a:rPr lang="en-US" sz="2800" dirty="0" smtClean="0">
                <a:latin typeface="Times New Roman" pitchFamily="18" charset="0"/>
                <a:cs typeface="Times New Roman" pitchFamily="18" charset="0"/>
              </a:rPr>
              <a:t>: 24 </a:t>
            </a:r>
            <a:r>
              <a:rPr lang="en-US" sz="2800" dirty="0" err="1" smtClean="0">
                <a:latin typeface="Times New Roman" pitchFamily="18" charset="0"/>
                <a:cs typeface="Times New Roman" pitchFamily="18" charset="0"/>
              </a:rPr>
              <a:t>trẻ</a:t>
            </a:r>
            <a:r>
              <a:rPr lang="en-US" sz="2800" dirty="0" smtClean="0">
                <a:latin typeface="Times New Roman" pitchFamily="18" charset="0"/>
                <a:cs typeface="Times New Roman" pitchFamily="18" charset="0"/>
              </a:rPr>
              <a:t> (12 </a:t>
            </a:r>
            <a:r>
              <a:rPr lang="en-US" sz="2800" dirty="0" err="1" smtClean="0">
                <a:latin typeface="Times New Roman" pitchFamily="18" charset="0"/>
                <a:cs typeface="Times New Roman" pitchFamily="18" charset="0"/>
              </a:rPr>
              <a:t>bạn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trai</a:t>
            </a:r>
            <a:r>
              <a:rPr lang="en-US" sz="2800" dirty="0" smtClean="0">
                <a:latin typeface="Times New Roman" pitchFamily="18" charset="0"/>
                <a:cs typeface="Times New Roman" pitchFamily="18" charset="0"/>
              </a:rPr>
              <a:t> + 12 </a:t>
            </a:r>
            <a:r>
              <a:rPr lang="en-US" sz="2800" dirty="0" err="1" smtClean="0">
                <a:latin typeface="Times New Roman" pitchFamily="18" charset="0"/>
                <a:cs typeface="Times New Roman" pitchFamily="18" charset="0"/>
              </a:rPr>
              <a:t>bạn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gái</a:t>
            </a:r>
            <a:r>
              <a:rPr lang="en-US" sz="2800" dirty="0" smtClean="0">
                <a:latin typeface="Times New Roman" pitchFamily="18" charset="0"/>
                <a:cs typeface="Times New Roman" pitchFamily="18" charset="0"/>
              </a:rPr>
              <a:t>)</a:t>
            </a:r>
            <a:endParaRPr lang="vi-VN" sz="2800" dirty="0">
              <a:latin typeface="Times New Roman" pitchFamily="18" charset="0"/>
              <a:cs typeface="Times New Roman" pitchFamily="18" charset="0"/>
            </a:endParaRPr>
          </a:p>
        </p:txBody>
      </p:sp>
      <p:sp>
        <p:nvSpPr>
          <p:cNvPr id="7" name="Rectangle 6"/>
          <p:cNvSpPr/>
          <p:nvPr/>
        </p:nvSpPr>
        <p:spPr>
          <a:xfrm>
            <a:off x="2788691" y="104117"/>
            <a:ext cx="7215117" cy="523220"/>
          </a:xfrm>
          <a:prstGeom prst="rect">
            <a:avLst/>
          </a:prstGeom>
        </p:spPr>
        <p:txBody>
          <a:bodyPr wrap="square">
            <a:spAutoFit/>
          </a:bodyPr>
          <a:lstStyle/>
          <a:p>
            <a:pPr lvl="0" algn="ctr"/>
            <a:r>
              <a:rPr lang="en-US" sz="28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KẾT QUẢ KHẢO SÁT ĐẦU NĂM HỌC</a:t>
            </a:r>
          </a:p>
        </p:txBody>
      </p:sp>
      <p:graphicFrame>
        <p:nvGraphicFramePr>
          <p:cNvPr id="6" name="Table 5"/>
          <p:cNvGraphicFramePr>
            <a:graphicFrameLocks noGrp="1"/>
          </p:cNvGraphicFramePr>
          <p:nvPr>
            <p:extLst>
              <p:ext uri="{D42A27DB-BD31-4B8C-83A1-F6EECF244321}">
                <p14:modId xmlns:p14="http://schemas.microsoft.com/office/powerpoint/2010/main" val="1482654041"/>
              </p:ext>
            </p:extLst>
          </p:nvPr>
        </p:nvGraphicFramePr>
        <p:xfrm>
          <a:off x="2382716" y="2875084"/>
          <a:ext cx="7174521" cy="2294048"/>
        </p:xfrm>
        <a:graphic>
          <a:graphicData uri="http://schemas.openxmlformats.org/drawingml/2006/table">
            <a:tbl>
              <a:tblPr/>
              <a:tblGrid>
                <a:gridCol w="1734208"/>
                <a:gridCol w="1734208"/>
                <a:gridCol w="1130907"/>
                <a:gridCol w="1287599"/>
                <a:gridCol w="1287599"/>
              </a:tblGrid>
              <a:tr h="312556">
                <a:tc gridSpan="5">
                  <a:txBody>
                    <a:bodyPr/>
                    <a:lstStyle/>
                    <a:p>
                      <a:pPr marL="0" marR="0" algn="just">
                        <a:spcBef>
                          <a:spcPts val="0"/>
                        </a:spcBef>
                        <a:spcAft>
                          <a:spcPts val="0"/>
                        </a:spcAft>
                      </a:pPr>
                      <a:r>
                        <a:rPr lang="en-US" sz="2000" b="1" baseline="0" dirty="0">
                          <a:solidFill>
                            <a:schemeClr val="tx1"/>
                          </a:solidFill>
                          <a:effectLst/>
                          <a:latin typeface="Times New Roman"/>
                          <a:ea typeface="Times New Roman"/>
                        </a:rPr>
                        <a:t>ĐẦU NĂM</a:t>
                      </a:r>
                      <a:endParaRPr lang="en-US" sz="2000" baseline="0" dirty="0">
                        <a:solidFill>
                          <a:schemeClr val="tx1"/>
                        </a:solidFill>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96774">
                <a:tc rowSpan="2">
                  <a:txBody>
                    <a:bodyPr/>
                    <a:lstStyle/>
                    <a:p>
                      <a:pPr marL="0" marR="0" algn="just">
                        <a:spcBef>
                          <a:spcPts val="0"/>
                        </a:spcBef>
                        <a:spcAft>
                          <a:spcPts val="0"/>
                        </a:spcAft>
                      </a:pPr>
                      <a:r>
                        <a:rPr lang="en-US" sz="2000" b="1" baseline="0" dirty="0">
                          <a:solidFill>
                            <a:schemeClr val="tx1"/>
                          </a:solidFill>
                          <a:effectLst/>
                          <a:latin typeface="Times New Roman"/>
                          <a:ea typeface="Times New Roman"/>
                        </a:rPr>
                        <a:t> </a:t>
                      </a:r>
                      <a:endParaRPr lang="en-US" sz="2000" baseline="0" dirty="0">
                        <a:solidFill>
                          <a:schemeClr val="tx1"/>
                        </a:solidFill>
                        <a:effectLst/>
                        <a:latin typeface="Times New Roman"/>
                        <a:ea typeface="Times New Roman"/>
                      </a:endParaRPr>
                    </a:p>
                  </a:txBody>
                  <a:tcPr marL="68580" marR="68580" marT="0" marB="0" anchor="ctr">
                    <a:lnL w="12700" cap="flat" cmpd="sng" algn="ctr">
                      <a:solidFill>
                        <a:srgbClr val="0D0046"/>
                      </a:solidFill>
                      <a:prstDash val="solid"/>
                      <a:round/>
                      <a:headEnd type="none" w="med" len="med"/>
                      <a:tailEnd type="none" w="med" len="med"/>
                    </a:lnL>
                    <a:lnR w="12700" cap="flat" cmpd="sng" algn="ctr">
                      <a:solidFill>
                        <a:srgbClr val="0D0046"/>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D0046"/>
                      </a:solidFill>
                      <a:prstDash val="solid"/>
                      <a:round/>
                      <a:headEnd type="none" w="med" len="med"/>
                      <a:tailEnd type="none" w="med" len="med"/>
                    </a:lnB>
                    <a:solidFill>
                      <a:srgbClr val="FDE9D9"/>
                    </a:solidFill>
                  </a:tcPr>
                </a:tc>
                <a:tc gridSpan="2">
                  <a:txBody>
                    <a:bodyPr/>
                    <a:lstStyle/>
                    <a:p>
                      <a:pPr marL="0" marR="0" algn="just">
                        <a:spcBef>
                          <a:spcPts val="0"/>
                        </a:spcBef>
                        <a:spcAft>
                          <a:spcPts val="750"/>
                        </a:spcAft>
                      </a:pPr>
                      <a:r>
                        <a:rPr lang="en-US" sz="2000" b="1" baseline="0">
                          <a:solidFill>
                            <a:schemeClr val="tx1"/>
                          </a:solidFill>
                          <a:effectLst/>
                          <a:latin typeface="Times New Roman"/>
                          <a:ea typeface="Times New Roman"/>
                        </a:rPr>
                        <a:t>Cân nặng</a:t>
                      </a:r>
                      <a:endParaRPr lang="en-US" sz="2000" baseline="0">
                        <a:solidFill>
                          <a:schemeClr val="tx1"/>
                        </a:solidFill>
                        <a:effectLst/>
                        <a:latin typeface="Times New Roman"/>
                        <a:ea typeface="Times New Roman"/>
                      </a:endParaRPr>
                    </a:p>
                  </a:txBody>
                  <a:tcPr marL="68580" marR="68580" marT="0" marB="0" anchor="ctr">
                    <a:lnL w="12700" cap="flat" cmpd="sng" algn="ctr">
                      <a:solidFill>
                        <a:srgbClr val="0D004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hMerge="1">
                  <a:txBody>
                    <a:bodyPr/>
                    <a:lstStyle/>
                    <a:p>
                      <a:endParaRPr lang="en-US"/>
                    </a:p>
                  </a:txBody>
                  <a:tcPr/>
                </a:tc>
                <a:tc gridSpan="2">
                  <a:txBody>
                    <a:bodyPr/>
                    <a:lstStyle/>
                    <a:p>
                      <a:pPr marL="0" marR="0" algn="just">
                        <a:spcBef>
                          <a:spcPts val="0"/>
                        </a:spcBef>
                        <a:spcAft>
                          <a:spcPts val="0"/>
                        </a:spcAft>
                      </a:pPr>
                      <a:r>
                        <a:rPr lang="en-US" sz="2000" b="1" baseline="0">
                          <a:solidFill>
                            <a:schemeClr val="tx1"/>
                          </a:solidFill>
                          <a:effectLst/>
                          <a:latin typeface="Times New Roman"/>
                          <a:ea typeface="Times New Roman"/>
                        </a:rPr>
                        <a:t>Chiều cao</a:t>
                      </a:r>
                      <a:endParaRPr lang="en-US" sz="2000" baseline="0">
                        <a:solidFill>
                          <a:schemeClr val="tx1"/>
                        </a:solidFill>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D0046"/>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D0046"/>
                      </a:solidFill>
                      <a:prstDash val="solid"/>
                      <a:round/>
                      <a:headEnd type="none" w="med" len="med"/>
                      <a:tailEnd type="none" w="med" len="med"/>
                    </a:lnB>
                    <a:solidFill>
                      <a:srgbClr val="FBE4D5"/>
                    </a:solidFill>
                  </a:tcPr>
                </a:tc>
                <a:tc hMerge="1">
                  <a:txBody>
                    <a:bodyPr/>
                    <a:lstStyle/>
                    <a:p>
                      <a:endParaRPr lang="en-US"/>
                    </a:p>
                  </a:txBody>
                  <a:tcPr/>
                </a:tc>
              </a:tr>
              <a:tr h="308216">
                <a:tc vMerge="1">
                  <a:txBody>
                    <a:bodyPr/>
                    <a:lstStyle/>
                    <a:p>
                      <a:endParaRPr lang="en-US"/>
                    </a:p>
                  </a:txBody>
                  <a:tcPr/>
                </a:tc>
                <a:tc>
                  <a:txBody>
                    <a:bodyPr/>
                    <a:lstStyle/>
                    <a:p>
                      <a:pPr marL="0" marR="0" algn="just">
                        <a:spcBef>
                          <a:spcPts val="0"/>
                        </a:spcBef>
                        <a:spcAft>
                          <a:spcPts val="750"/>
                        </a:spcAft>
                      </a:pPr>
                      <a:r>
                        <a:rPr lang="en-US" sz="2000" b="1" i="0" baseline="0" dirty="0">
                          <a:solidFill>
                            <a:schemeClr val="tx1"/>
                          </a:solidFill>
                          <a:effectLst/>
                          <a:latin typeface="Times New Roman"/>
                          <a:ea typeface="Times New Roman"/>
                        </a:rPr>
                        <a:t>SDD </a:t>
                      </a:r>
                      <a:r>
                        <a:rPr lang="en-US" sz="2000" b="1" i="0" baseline="0" dirty="0" err="1">
                          <a:solidFill>
                            <a:schemeClr val="tx1"/>
                          </a:solidFill>
                          <a:effectLst/>
                          <a:latin typeface="Times New Roman"/>
                          <a:ea typeface="Times New Roman"/>
                        </a:rPr>
                        <a:t>thể</a:t>
                      </a:r>
                      <a:r>
                        <a:rPr lang="en-US" sz="2000" b="1" i="0" baseline="0" dirty="0">
                          <a:solidFill>
                            <a:schemeClr val="tx1"/>
                          </a:solidFill>
                          <a:effectLst/>
                          <a:latin typeface="Times New Roman"/>
                          <a:ea typeface="Times New Roman"/>
                        </a:rPr>
                        <a:t> </a:t>
                      </a:r>
                      <a:r>
                        <a:rPr lang="en-US" sz="2000" b="1" i="0" baseline="0" dirty="0" err="1">
                          <a:solidFill>
                            <a:schemeClr val="tx1"/>
                          </a:solidFill>
                          <a:effectLst/>
                          <a:latin typeface="Times New Roman"/>
                          <a:ea typeface="Times New Roman"/>
                        </a:rPr>
                        <a:t>nhẹ</a:t>
                      </a:r>
                      <a:r>
                        <a:rPr lang="en-US" sz="2000" b="1" i="0" baseline="0" dirty="0">
                          <a:solidFill>
                            <a:schemeClr val="tx1"/>
                          </a:solidFill>
                          <a:effectLst/>
                          <a:latin typeface="Times New Roman"/>
                          <a:ea typeface="Times New Roman"/>
                        </a:rPr>
                        <a:t> </a:t>
                      </a:r>
                      <a:r>
                        <a:rPr lang="en-US" sz="2000" b="1" i="0" baseline="0" dirty="0" err="1">
                          <a:solidFill>
                            <a:schemeClr val="tx1"/>
                          </a:solidFill>
                          <a:effectLst/>
                          <a:latin typeface="Times New Roman"/>
                          <a:ea typeface="Times New Roman"/>
                        </a:rPr>
                        <a:t>cân</a:t>
                      </a:r>
                      <a:endParaRPr lang="en-US" sz="2000" baseline="0" dirty="0">
                        <a:solidFill>
                          <a:schemeClr val="tx1"/>
                        </a:solidFill>
                        <a:effectLst/>
                        <a:latin typeface="Times New Roman"/>
                        <a:ea typeface="Times New Roman"/>
                      </a:endParaRPr>
                    </a:p>
                  </a:txBody>
                  <a:tcPr marL="68580" marR="68580" marT="0" marB="0">
                    <a:lnL w="12700" cap="flat" cmpd="sng" algn="ctr">
                      <a:solidFill>
                        <a:srgbClr val="0D0046"/>
                      </a:solidFill>
                      <a:prstDash val="solid"/>
                      <a:round/>
                      <a:headEnd type="none" w="med" len="med"/>
                      <a:tailEnd type="none" w="med" len="med"/>
                    </a:lnL>
                    <a:lnR w="12700" cap="flat" cmpd="sng" algn="ctr">
                      <a:solidFill>
                        <a:srgbClr val="0D0046"/>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D0046"/>
                      </a:solidFill>
                      <a:prstDash val="solid"/>
                      <a:round/>
                      <a:headEnd type="none" w="med" len="med"/>
                      <a:tailEnd type="none" w="med" len="med"/>
                    </a:lnB>
                    <a:solidFill>
                      <a:srgbClr val="FDE9D9"/>
                    </a:solidFill>
                  </a:tcPr>
                </a:tc>
                <a:tc>
                  <a:txBody>
                    <a:bodyPr/>
                    <a:lstStyle/>
                    <a:p>
                      <a:pPr marL="0" marR="0" algn="just">
                        <a:spcBef>
                          <a:spcPts val="0"/>
                        </a:spcBef>
                        <a:spcAft>
                          <a:spcPts val="750"/>
                        </a:spcAft>
                      </a:pPr>
                      <a:r>
                        <a:rPr lang="en-US" sz="2000" b="1" i="0" baseline="0">
                          <a:solidFill>
                            <a:schemeClr val="tx1"/>
                          </a:solidFill>
                          <a:effectLst/>
                          <a:latin typeface="Times New Roman"/>
                          <a:ea typeface="Times New Roman"/>
                        </a:rPr>
                        <a:t>Thừa cân</a:t>
                      </a:r>
                      <a:endParaRPr lang="en-US" sz="2000" baseline="0">
                        <a:solidFill>
                          <a:schemeClr val="tx1"/>
                        </a:solidFill>
                        <a:effectLst/>
                        <a:latin typeface="Times New Roman"/>
                        <a:ea typeface="Times New Roman"/>
                      </a:endParaRPr>
                    </a:p>
                  </a:txBody>
                  <a:tcPr marL="68580" marR="68580" marT="0" marB="0" anchor="ctr">
                    <a:lnL w="12700" cap="flat" cmpd="sng" algn="ctr">
                      <a:solidFill>
                        <a:srgbClr val="0D004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D0046"/>
                      </a:solidFill>
                      <a:prstDash val="solid"/>
                      <a:round/>
                      <a:headEnd type="none" w="med" len="med"/>
                      <a:tailEnd type="none" w="med" len="med"/>
                    </a:lnB>
                    <a:solidFill>
                      <a:srgbClr val="FDE9D9"/>
                    </a:solidFill>
                  </a:tcPr>
                </a:tc>
                <a:tc>
                  <a:txBody>
                    <a:bodyPr/>
                    <a:lstStyle/>
                    <a:p>
                      <a:pPr marL="0" marR="0" algn="just">
                        <a:spcBef>
                          <a:spcPts val="0"/>
                        </a:spcBef>
                        <a:spcAft>
                          <a:spcPts val="0"/>
                        </a:spcAft>
                      </a:pPr>
                      <a:r>
                        <a:rPr lang="en-US" sz="2000" b="1" baseline="0" dirty="0" err="1">
                          <a:solidFill>
                            <a:schemeClr val="tx1"/>
                          </a:solidFill>
                          <a:effectLst/>
                          <a:latin typeface="Times New Roman"/>
                          <a:ea typeface="Times New Roman"/>
                        </a:rPr>
                        <a:t>Thấp</a:t>
                      </a:r>
                      <a:r>
                        <a:rPr lang="en-US" sz="2000" b="1" baseline="0" dirty="0">
                          <a:solidFill>
                            <a:schemeClr val="tx1"/>
                          </a:solidFill>
                          <a:effectLst/>
                          <a:latin typeface="Times New Roman"/>
                          <a:ea typeface="Times New Roman"/>
                        </a:rPr>
                        <a:t> </a:t>
                      </a:r>
                      <a:r>
                        <a:rPr lang="en-US" sz="2000" b="1" baseline="0" dirty="0" err="1">
                          <a:solidFill>
                            <a:schemeClr val="tx1"/>
                          </a:solidFill>
                          <a:effectLst/>
                          <a:latin typeface="Times New Roman"/>
                          <a:ea typeface="Times New Roman"/>
                        </a:rPr>
                        <a:t>còi</a:t>
                      </a:r>
                      <a:endParaRPr lang="en-US" sz="2000" baseline="0" dirty="0">
                        <a:solidFill>
                          <a:schemeClr val="tx1"/>
                        </a:solidFill>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D0046"/>
                      </a:solidFill>
                      <a:prstDash val="solid"/>
                      <a:round/>
                      <a:headEnd type="none" w="med" len="med"/>
                      <a:tailEnd type="none" w="med" len="med"/>
                    </a:lnT>
                    <a:lnB w="12700" cap="flat" cmpd="sng" algn="ctr">
                      <a:solidFill>
                        <a:srgbClr val="0D0046"/>
                      </a:solidFill>
                      <a:prstDash val="solid"/>
                      <a:round/>
                      <a:headEnd type="none" w="med" len="med"/>
                      <a:tailEnd type="none" w="med" len="med"/>
                    </a:lnB>
                    <a:solidFill>
                      <a:srgbClr val="FDE9D9"/>
                    </a:solidFill>
                  </a:tcPr>
                </a:tc>
                <a:tc>
                  <a:txBody>
                    <a:bodyPr/>
                    <a:lstStyle/>
                    <a:p>
                      <a:pPr marL="0" marR="0" algn="just">
                        <a:spcBef>
                          <a:spcPts val="0"/>
                        </a:spcBef>
                        <a:spcAft>
                          <a:spcPts val="750"/>
                        </a:spcAft>
                      </a:pPr>
                      <a:r>
                        <a:rPr lang="en-US" sz="2000" b="1" i="0" baseline="0" dirty="0" err="1">
                          <a:solidFill>
                            <a:schemeClr val="tx1"/>
                          </a:solidFill>
                          <a:effectLst/>
                          <a:latin typeface="Times New Roman"/>
                          <a:ea typeface="Times New Roman"/>
                        </a:rPr>
                        <a:t>Vượt</a:t>
                      </a:r>
                      <a:r>
                        <a:rPr lang="en-US" sz="2000" b="1" i="0" baseline="0" dirty="0">
                          <a:solidFill>
                            <a:schemeClr val="tx1"/>
                          </a:solidFill>
                          <a:effectLst/>
                          <a:latin typeface="Times New Roman"/>
                          <a:ea typeface="Times New Roman"/>
                        </a:rPr>
                        <a:t> </a:t>
                      </a:r>
                      <a:r>
                        <a:rPr lang="en-US" sz="2000" b="1" i="0" baseline="0" dirty="0" err="1">
                          <a:solidFill>
                            <a:schemeClr val="tx1"/>
                          </a:solidFill>
                          <a:effectLst/>
                          <a:latin typeface="Times New Roman"/>
                          <a:ea typeface="Times New Roman"/>
                        </a:rPr>
                        <a:t>chuẩn</a:t>
                      </a:r>
                      <a:endParaRPr lang="en-US" sz="2000" baseline="0" dirty="0">
                        <a:solidFill>
                          <a:schemeClr val="tx1"/>
                        </a:solidFill>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D0046"/>
                      </a:solidFill>
                      <a:prstDash val="solid"/>
                      <a:round/>
                      <a:headEnd type="none" w="med" len="med"/>
                      <a:tailEnd type="none" w="med" len="med"/>
                    </a:lnR>
                    <a:lnT w="12700" cap="flat" cmpd="sng" algn="ctr">
                      <a:solidFill>
                        <a:srgbClr val="0D0046"/>
                      </a:solidFill>
                      <a:prstDash val="solid"/>
                      <a:round/>
                      <a:headEnd type="none" w="med" len="med"/>
                      <a:tailEnd type="none" w="med" len="med"/>
                    </a:lnT>
                    <a:lnB w="12700" cap="flat" cmpd="sng" algn="ctr">
                      <a:solidFill>
                        <a:srgbClr val="0D0046"/>
                      </a:solidFill>
                      <a:prstDash val="solid"/>
                      <a:round/>
                      <a:headEnd type="none" w="med" len="med"/>
                      <a:tailEnd type="none" w="med" len="med"/>
                    </a:lnB>
                    <a:solidFill>
                      <a:srgbClr val="FBE4D5"/>
                    </a:solidFill>
                  </a:tcPr>
                </a:tc>
              </a:tr>
              <a:tr h="349021">
                <a:tc>
                  <a:txBody>
                    <a:bodyPr/>
                    <a:lstStyle/>
                    <a:p>
                      <a:pPr marL="0" marR="0" algn="just">
                        <a:spcBef>
                          <a:spcPts val="0"/>
                        </a:spcBef>
                        <a:spcAft>
                          <a:spcPts val="0"/>
                        </a:spcAft>
                      </a:pPr>
                      <a:r>
                        <a:rPr lang="pt-BR" sz="2000" b="1" baseline="0" dirty="0" smtClean="0">
                          <a:solidFill>
                            <a:schemeClr val="tx1"/>
                          </a:solidFill>
                          <a:effectLst/>
                          <a:latin typeface="Times New Roman"/>
                          <a:ea typeface="Times New Roman"/>
                        </a:rPr>
                        <a:t>TỔNG SỐ </a:t>
                      </a:r>
                      <a:r>
                        <a:rPr lang="pt-BR" sz="2000" b="1" baseline="0" dirty="0">
                          <a:solidFill>
                            <a:schemeClr val="tx1"/>
                          </a:solidFill>
                          <a:effectLst/>
                          <a:latin typeface="Times New Roman"/>
                          <a:ea typeface="Times New Roman"/>
                        </a:rPr>
                        <a:t>(trẻ)</a:t>
                      </a:r>
                      <a:endParaRPr lang="en-US" sz="2000" baseline="0" dirty="0">
                        <a:solidFill>
                          <a:schemeClr val="tx1"/>
                        </a:solidFill>
                        <a:effectLst/>
                        <a:latin typeface="Times New Roman"/>
                        <a:ea typeface="Times New Roman"/>
                      </a:endParaRPr>
                    </a:p>
                  </a:txBody>
                  <a:tcPr marL="68580" marR="68580" marT="0" marB="0">
                    <a:lnL w="12700" cap="flat" cmpd="sng" algn="ctr">
                      <a:solidFill>
                        <a:srgbClr val="0D0046"/>
                      </a:solidFill>
                      <a:prstDash val="solid"/>
                      <a:round/>
                      <a:headEnd type="none" w="med" len="med"/>
                      <a:tailEnd type="none" w="med" len="med"/>
                    </a:lnL>
                    <a:lnR w="12700" cap="flat" cmpd="sng" algn="ctr">
                      <a:solidFill>
                        <a:srgbClr val="0D0046"/>
                      </a:solidFill>
                      <a:prstDash val="solid"/>
                      <a:round/>
                      <a:headEnd type="none" w="med" len="med"/>
                      <a:tailEnd type="none" w="med" len="med"/>
                    </a:lnR>
                    <a:lnT w="12700" cap="flat" cmpd="sng" algn="ctr">
                      <a:solidFill>
                        <a:srgbClr val="0D0046"/>
                      </a:solidFill>
                      <a:prstDash val="solid"/>
                      <a:round/>
                      <a:headEnd type="none" w="med" len="med"/>
                      <a:tailEnd type="none" w="med" len="med"/>
                    </a:lnT>
                    <a:lnB w="12700" cap="flat" cmpd="sng" algn="ctr">
                      <a:solidFill>
                        <a:srgbClr val="0D0046"/>
                      </a:solidFill>
                      <a:prstDash val="solid"/>
                      <a:round/>
                      <a:headEnd type="none" w="med" len="med"/>
                      <a:tailEnd type="none" w="med" len="med"/>
                    </a:lnB>
                  </a:tcPr>
                </a:tc>
                <a:tc>
                  <a:txBody>
                    <a:bodyPr/>
                    <a:lstStyle/>
                    <a:p>
                      <a:pPr marL="0" marR="0" algn="just">
                        <a:spcBef>
                          <a:spcPts val="0"/>
                        </a:spcBef>
                        <a:spcAft>
                          <a:spcPts val="0"/>
                        </a:spcAft>
                      </a:pPr>
                      <a:r>
                        <a:rPr lang="en-US" sz="2000" baseline="0" dirty="0" smtClean="0">
                          <a:solidFill>
                            <a:schemeClr val="tx1"/>
                          </a:solidFill>
                          <a:effectLst/>
                          <a:latin typeface="Times New Roman"/>
                          <a:ea typeface="Times New Roman"/>
                        </a:rPr>
                        <a:t>3</a:t>
                      </a:r>
                      <a:endParaRPr lang="en-US" sz="2000" baseline="0" dirty="0">
                        <a:solidFill>
                          <a:schemeClr val="tx1"/>
                        </a:solidFill>
                        <a:effectLst/>
                        <a:latin typeface="Times New Roman"/>
                        <a:ea typeface="Times New Roman"/>
                      </a:endParaRPr>
                    </a:p>
                  </a:txBody>
                  <a:tcPr marL="68580" marR="68580" marT="0" marB="0">
                    <a:lnL w="12700" cap="flat" cmpd="sng" algn="ctr">
                      <a:solidFill>
                        <a:srgbClr val="0D0046"/>
                      </a:solidFill>
                      <a:prstDash val="solid"/>
                      <a:round/>
                      <a:headEnd type="none" w="med" len="med"/>
                      <a:tailEnd type="none" w="med" len="med"/>
                    </a:lnL>
                    <a:lnR w="12700" cap="flat" cmpd="sng" algn="ctr">
                      <a:solidFill>
                        <a:srgbClr val="0D0046"/>
                      </a:solidFill>
                      <a:prstDash val="solid"/>
                      <a:round/>
                      <a:headEnd type="none" w="med" len="med"/>
                      <a:tailEnd type="none" w="med" len="med"/>
                    </a:lnR>
                    <a:lnT w="12700" cap="flat" cmpd="sng" algn="ctr">
                      <a:solidFill>
                        <a:srgbClr val="0D0046"/>
                      </a:solidFill>
                      <a:prstDash val="solid"/>
                      <a:round/>
                      <a:headEnd type="none" w="med" len="med"/>
                      <a:tailEnd type="none" w="med" len="med"/>
                    </a:lnT>
                    <a:lnB w="12700" cap="flat" cmpd="sng" algn="ctr">
                      <a:solidFill>
                        <a:srgbClr val="0D0046"/>
                      </a:solidFill>
                      <a:prstDash val="solid"/>
                      <a:round/>
                      <a:headEnd type="none" w="med" len="med"/>
                      <a:tailEnd type="none" w="med" len="med"/>
                    </a:lnB>
                  </a:tcPr>
                </a:tc>
                <a:tc>
                  <a:txBody>
                    <a:bodyPr/>
                    <a:lstStyle/>
                    <a:p>
                      <a:pPr marL="0" marR="0" algn="just">
                        <a:spcBef>
                          <a:spcPts val="0"/>
                        </a:spcBef>
                        <a:spcAft>
                          <a:spcPts val="0"/>
                        </a:spcAft>
                      </a:pPr>
                      <a:r>
                        <a:rPr lang="en-US" sz="2000" baseline="0" dirty="0" smtClean="0">
                          <a:solidFill>
                            <a:schemeClr val="tx1"/>
                          </a:solidFill>
                          <a:effectLst/>
                          <a:latin typeface="Times New Roman"/>
                          <a:ea typeface="Times New Roman"/>
                        </a:rPr>
                        <a:t>2</a:t>
                      </a:r>
                      <a:endParaRPr lang="en-US" sz="2000" baseline="0" dirty="0">
                        <a:solidFill>
                          <a:schemeClr val="tx1"/>
                        </a:solidFill>
                        <a:effectLst/>
                        <a:latin typeface="Times New Roman"/>
                        <a:ea typeface="Times New Roman"/>
                      </a:endParaRPr>
                    </a:p>
                  </a:txBody>
                  <a:tcPr marL="68580" marR="68580" marT="0" marB="0" anchor="ctr">
                    <a:lnL w="12700" cap="flat" cmpd="sng" algn="ctr">
                      <a:solidFill>
                        <a:srgbClr val="0D0046"/>
                      </a:solidFill>
                      <a:prstDash val="solid"/>
                      <a:round/>
                      <a:headEnd type="none" w="med" len="med"/>
                      <a:tailEnd type="none" w="med" len="med"/>
                    </a:lnL>
                    <a:lnR w="12700" cap="flat" cmpd="sng" algn="ctr">
                      <a:solidFill>
                        <a:srgbClr val="0D0046"/>
                      </a:solidFill>
                      <a:prstDash val="solid"/>
                      <a:round/>
                      <a:headEnd type="none" w="med" len="med"/>
                      <a:tailEnd type="none" w="med" len="med"/>
                    </a:lnR>
                    <a:lnT w="12700" cap="flat" cmpd="sng" algn="ctr">
                      <a:solidFill>
                        <a:srgbClr val="0D0046"/>
                      </a:solidFill>
                      <a:prstDash val="solid"/>
                      <a:round/>
                      <a:headEnd type="none" w="med" len="med"/>
                      <a:tailEnd type="none" w="med" len="med"/>
                    </a:lnT>
                    <a:lnB w="12700" cap="flat" cmpd="sng" algn="ctr">
                      <a:solidFill>
                        <a:srgbClr val="0D0046"/>
                      </a:solidFill>
                      <a:prstDash val="solid"/>
                      <a:round/>
                      <a:headEnd type="none" w="med" len="med"/>
                      <a:tailEnd type="none" w="med" len="med"/>
                    </a:lnB>
                  </a:tcPr>
                </a:tc>
                <a:tc>
                  <a:txBody>
                    <a:bodyPr/>
                    <a:lstStyle/>
                    <a:p>
                      <a:pPr marL="0" marR="0" algn="just">
                        <a:spcBef>
                          <a:spcPts val="0"/>
                        </a:spcBef>
                        <a:spcAft>
                          <a:spcPts val="0"/>
                        </a:spcAft>
                      </a:pPr>
                      <a:r>
                        <a:rPr lang="en-US" sz="2000" baseline="0" dirty="0">
                          <a:solidFill>
                            <a:schemeClr val="tx1"/>
                          </a:solidFill>
                          <a:effectLst/>
                          <a:latin typeface="Times New Roman"/>
                          <a:ea typeface="Times New Roman"/>
                        </a:rPr>
                        <a:t>3</a:t>
                      </a:r>
                    </a:p>
                  </a:txBody>
                  <a:tcPr marL="68580" marR="68580" marT="0" marB="0" anchor="ctr">
                    <a:lnL w="12700" cap="flat" cmpd="sng" algn="ctr">
                      <a:solidFill>
                        <a:srgbClr val="0D004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D0046"/>
                      </a:solidFill>
                      <a:prstDash val="solid"/>
                      <a:round/>
                      <a:headEnd type="none" w="med" len="med"/>
                      <a:tailEnd type="none" w="med" len="med"/>
                    </a:lnT>
                    <a:lnB w="12700" cap="flat" cmpd="sng" algn="ctr">
                      <a:solidFill>
                        <a:srgbClr val="0D0046"/>
                      </a:solidFill>
                      <a:prstDash val="solid"/>
                      <a:round/>
                      <a:headEnd type="none" w="med" len="med"/>
                      <a:tailEnd type="none" w="med" len="med"/>
                    </a:lnB>
                  </a:tcPr>
                </a:tc>
                <a:tc>
                  <a:txBody>
                    <a:bodyPr/>
                    <a:lstStyle/>
                    <a:p>
                      <a:pPr marL="0" marR="0" algn="just">
                        <a:spcBef>
                          <a:spcPts val="0"/>
                        </a:spcBef>
                        <a:spcAft>
                          <a:spcPts val="0"/>
                        </a:spcAft>
                      </a:pPr>
                      <a:r>
                        <a:rPr lang="en-US" sz="2000" baseline="0">
                          <a:solidFill>
                            <a:schemeClr val="tx1"/>
                          </a:solidFill>
                          <a:effectLst/>
                          <a:latin typeface="Times New Roman"/>
                          <a:ea typeface="Times New Roman"/>
                        </a:rPr>
                        <a:t>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D0046"/>
                      </a:solidFill>
                      <a:prstDash val="solid"/>
                      <a:round/>
                      <a:headEnd type="none" w="med" len="med"/>
                      <a:tailEnd type="none" w="med" len="med"/>
                    </a:lnR>
                    <a:lnT w="12700" cap="flat" cmpd="sng" algn="ctr">
                      <a:solidFill>
                        <a:srgbClr val="0D0046"/>
                      </a:solidFill>
                      <a:prstDash val="solid"/>
                      <a:round/>
                      <a:headEnd type="none" w="med" len="med"/>
                      <a:tailEnd type="none" w="med" len="med"/>
                    </a:lnT>
                    <a:lnB w="12700" cap="flat" cmpd="sng" algn="ctr">
                      <a:solidFill>
                        <a:srgbClr val="0D0046"/>
                      </a:solidFill>
                      <a:prstDash val="solid"/>
                      <a:round/>
                      <a:headEnd type="none" w="med" len="med"/>
                      <a:tailEnd type="none" w="med" len="med"/>
                    </a:lnB>
                  </a:tcPr>
                </a:tc>
              </a:tr>
              <a:tr h="365518">
                <a:tc>
                  <a:txBody>
                    <a:bodyPr/>
                    <a:lstStyle/>
                    <a:p>
                      <a:pPr marL="0" marR="0" algn="just">
                        <a:spcBef>
                          <a:spcPts val="0"/>
                        </a:spcBef>
                        <a:spcAft>
                          <a:spcPts val="0"/>
                        </a:spcAft>
                      </a:pPr>
                      <a:r>
                        <a:rPr lang="pt-BR" sz="2000" b="1" baseline="0">
                          <a:solidFill>
                            <a:schemeClr val="tx1"/>
                          </a:solidFill>
                          <a:effectLst/>
                          <a:latin typeface="Times New Roman"/>
                          <a:ea typeface="Times New Roman"/>
                        </a:rPr>
                        <a:t>TỶ LỆ (%)</a:t>
                      </a:r>
                      <a:endParaRPr lang="en-US" sz="2000" baseline="0">
                        <a:solidFill>
                          <a:schemeClr val="tx1"/>
                        </a:solidFill>
                        <a:effectLst/>
                        <a:latin typeface="Times New Roman"/>
                        <a:ea typeface="Times New Roman"/>
                      </a:endParaRPr>
                    </a:p>
                  </a:txBody>
                  <a:tcPr marL="68580" marR="68580" marT="0" marB="0">
                    <a:lnL w="12700" cap="flat" cmpd="sng" algn="ctr">
                      <a:solidFill>
                        <a:srgbClr val="0D0046"/>
                      </a:solidFill>
                      <a:prstDash val="solid"/>
                      <a:round/>
                      <a:headEnd type="none" w="med" len="med"/>
                      <a:tailEnd type="none" w="med" len="med"/>
                    </a:lnL>
                    <a:lnR w="12700" cap="flat" cmpd="sng" algn="ctr">
                      <a:solidFill>
                        <a:srgbClr val="0D0046"/>
                      </a:solidFill>
                      <a:prstDash val="solid"/>
                      <a:round/>
                      <a:headEnd type="none" w="med" len="med"/>
                      <a:tailEnd type="none" w="med" len="med"/>
                    </a:lnR>
                    <a:lnT w="12700" cap="flat" cmpd="sng" algn="ctr">
                      <a:solidFill>
                        <a:srgbClr val="0D0046"/>
                      </a:solidFill>
                      <a:prstDash val="solid"/>
                      <a:round/>
                      <a:headEnd type="none" w="med" len="med"/>
                      <a:tailEnd type="none" w="med" len="med"/>
                    </a:lnT>
                    <a:lnB w="12700" cap="flat" cmpd="sng" algn="ctr">
                      <a:solidFill>
                        <a:srgbClr val="0D0046"/>
                      </a:solidFill>
                      <a:prstDash val="solid"/>
                      <a:round/>
                      <a:headEnd type="none" w="med" len="med"/>
                      <a:tailEnd type="none" w="med" len="med"/>
                    </a:lnB>
                  </a:tcPr>
                </a:tc>
                <a:tc>
                  <a:txBody>
                    <a:bodyPr/>
                    <a:lstStyle/>
                    <a:p>
                      <a:pPr marL="0" marR="0" algn="just">
                        <a:spcBef>
                          <a:spcPts val="0"/>
                        </a:spcBef>
                        <a:spcAft>
                          <a:spcPts val="750"/>
                        </a:spcAft>
                      </a:pPr>
                      <a:r>
                        <a:rPr lang="en-US" sz="2000" b="1" i="1" baseline="0" dirty="0">
                          <a:solidFill>
                            <a:schemeClr val="tx1"/>
                          </a:solidFill>
                          <a:effectLst/>
                          <a:latin typeface="Times New Roman"/>
                          <a:ea typeface="Times New Roman"/>
                        </a:rPr>
                        <a:t>12,5%</a:t>
                      </a:r>
                      <a:endParaRPr lang="en-US" sz="2000" baseline="0" dirty="0">
                        <a:solidFill>
                          <a:schemeClr val="tx1"/>
                        </a:solidFill>
                        <a:effectLst/>
                        <a:latin typeface="Times New Roman"/>
                        <a:ea typeface="Times New Roman"/>
                      </a:endParaRPr>
                    </a:p>
                  </a:txBody>
                  <a:tcPr marL="68580" marR="68580" marT="0" marB="0">
                    <a:lnL w="12700" cap="flat" cmpd="sng" algn="ctr">
                      <a:solidFill>
                        <a:srgbClr val="0D0046"/>
                      </a:solidFill>
                      <a:prstDash val="solid"/>
                      <a:round/>
                      <a:headEnd type="none" w="med" len="med"/>
                      <a:tailEnd type="none" w="med" len="med"/>
                    </a:lnL>
                    <a:lnR w="12700" cap="flat" cmpd="sng" algn="ctr">
                      <a:solidFill>
                        <a:srgbClr val="0D0046"/>
                      </a:solidFill>
                      <a:prstDash val="solid"/>
                      <a:round/>
                      <a:headEnd type="none" w="med" len="med"/>
                      <a:tailEnd type="none" w="med" len="med"/>
                    </a:lnR>
                    <a:lnT w="12700" cap="flat" cmpd="sng" algn="ctr">
                      <a:solidFill>
                        <a:srgbClr val="0D0046"/>
                      </a:solidFill>
                      <a:prstDash val="solid"/>
                      <a:round/>
                      <a:headEnd type="none" w="med" len="med"/>
                      <a:tailEnd type="none" w="med" len="med"/>
                    </a:lnT>
                    <a:lnB w="12700" cap="flat" cmpd="sng" algn="ctr">
                      <a:solidFill>
                        <a:srgbClr val="0D0046"/>
                      </a:solidFill>
                      <a:prstDash val="solid"/>
                      <a:round/>
                      <a:headEnd type="none" w="med" len="med"/>
                      <a:tailEnd type="none" w="med" len="med"/>
                    </a:lnB>
                  </a:tcPr>
                </a:tc>
                <a:tc>
                  <a:txBody>
                    <a:bodyPr/>
                    <a:lstStyle/>
                    <a:p>
                      <a:pPr marL="0" marR="0" algn="just">
                        <a:spcBef>
                          <a:spcPts val="0"/>
                        </a:spcBef>
                        <a:spcAft>
                          <a:spcPts val="0"/>
                        </a:spcAft>
                      </a:pPr>
                      <a:r>
                        <a:rPr lang="en-US" sz="2000" b="1" baseline="0" dirty="0">
                          <a:solidFill>
                            <a:schemeClr val="tx1"/>
                          </a:solidFill>
                          <a:effectLst/>
                          <a:latin typeface="Times New Roman"/>
                          <a:ea typeface="Times New Roman"/>
                        </a:rPr>
                        <a:t>8,3%</a:t>
                      </a:r>
                    </a:p>
                  </a:txBody>
                  <a:tcPr marL="68580" marR="68580" marT="0" marB="0" anchor="ctr">
                    <a:lnL w="12700" cap="flat" cmpd="sng" algn="ctr">
                      <a:solidFill>
                        <a:srgbClr val="0D0046"/>
                      </a:solidFill>
                      <a:prstDash val="solid"/>
                      <a:round/>
                      <a:headEnd type="none" w="med" len="med"/>
                      <a:tailEnd type="none" w="med" len="med"/>
                    </a:lnL>
                    <a:lnR w="12700" cap="flat" cmpd="sng" algn="ctr">
                      <a:solidFill>
                        <a:srgbClr val="0D0046"/>
                      </a:solidFill>
                      <a:prstDash val="solid"/>
                      <a:round/>
                      <a:headEnd type="none" w="med" len="med"/>
                      <a:tailEnd type="none" w="med" len="med"/>
                    </a:lnR>
                    <a:lnT w="12700" cap="flat" cmpd="sng" algn="ctr">
                      <a:solidFill>
                        <a:srgbClr val="0D0046"/>
                      </a:solidFill>
                      <a:prstDash val="solid"/>
                      <a:round/>
                      <a:headEnd type="none" w="med" len="med"/>
                      <a:tailEnd type="none" w="med" len="med"/>
                    </a:lnT>
                    <a:lnB w="12700" cap="flat" cmpd="sng" algn="ctr">
                      <a:solidFill>
                        <a:srgbClr val="0D0046"/>
                      </a:solidFill>
                      <a:prstDash val="solid"/>
                      <a:round/>
                      <a:headEnd type="none" w="med" len="med"/>
                      <a:tailEnd type="none" w="med" len="med"/>
                    </a:lnB>
                  </a:tcPr>
                </a:tc>
                <a:tc>
                  <a:txBody>
                    <a:bodyPr/>
                    <a:lstStyle/>
                    <a:p>
                      <a:pPr marL="0" marR="0" algn="just">
                        <a:spcBef>
                          <a:spcPts val="0"/>
                        </a:spcBef>
                        <a:spcAft>
                          <a:spcPts val="0"/>
                        </a:spcAft>
                      </a:pPr>
                      <a:r>
                        <a:rPr lang="en-US" sz="2000" b="1" i="1" baseline="0" dirty="0">
                          <a:solidFill>
                            <a:schemeClr val="tx1"/>
                          </a:solidFill>
                          <a:effectLst/>
                          <a:latin typeface="Times New Roman"/>
                          <a:ea typeface="Times New Roman"/>
                        </a:rPr>
                        <a:t>12,5%</a:t>
                      </a:r>
                      <a:endParaRPr lang="en-US" sz="2000" baseline="0" dirty="0">
                        <a:solidFill>
                          <a:schemeClr val="tx1"/>
                        </a:solidFill>
                        <a:effectLst/>
                        <a:latin typeface="Times New Roman"/>
                        <a:ea typeface="Times New Roman"/>
                      </a:endParaRPr>
                    </a:p>
                  </a:txBody>
                  <a:tcPr marL="68580" marR="68580" marT="0" marB="0" anchor="ctr">
                    <a:lnL w="12700" cap="flat" cmpd="sng" algn="ctr">
                      <a:solidFill>
                        <a:srgbClr val="0D004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D0046"/>
                      </a:solidFill>
                      <a:prstDash val="solid"/>
                      <a:round/>
                      <a:headEnd type="none" w="med" len="med"/>
                      <a:tailEnd type="none" w="med" len="med"/>
                    </a:lnT>
                    <a:lnB w="12700" cap="flat" cmpd="sng" algn="ctr">
                      <a:solidFill>
                        <a:srgbClr val="0D0046"/>
                      </a:solidFill>
                      <a:prstDash val="solid"/>
                      <a:round/>
                      <a:headEnd type="none" w="med" len="med"/>
                      <a:tailEnd type="none" w="med" len="med"/>
                    </a:lnB>
                  </a:tcPr>
                </a:tc>
                <a:tc>
                  <a:txBody>
                    <a:bodyPr/>
                    <a:lstStyle/>
                    <a:p>
                      <a:pPr marL="0" marR="0" algn="just">
                        <a:spcBef>
                          <a:spcPts val="0"/>
                        </a:spcBef>
                        <a:spcAft>
                          <a:spcPts val="0"/>
                        </a:spcAft>
                      </a:pPr>
                      <a:r>
                        <a:rPr lang="en-US" sz="2000" baseline="0" dirty="0">
                          <a:solidFill>
                            <a:schemeClr val="tx1"/>
                          </a:solidFill>
                          <a:effectLst/>
                          <a:latin typeface="Times New Roman"/>
                          <a:ea typeface="Times New Roman"/>
                        </a:rPr>
                        <a:t>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D0046"/>
                      </a:solidFill>
                      <a:prstDash val="solid"/>
                      <a:round/>
                      <a:headEnd type="none" w="med" len="med"/>
                      <a:tailEnd type="none" w="med" len="med"/>
                    </a:lnR>
                    <a:lnT w="12700" cap="flat" cmpd="sng" algn="ctr">
                      <a:solidFill>
                        <a:srgbClr val="0D0046"/>
                      </a:solidFill>
                      <a:prstDash val="solid"/>
                      <a:round/>
                      <a:headEnd type="none" w="med" len="med"/>
                      <a:tailEnd type="none" w="med" len="med"/>
                    </a:lnT>
                    <a:lnB w="12700" cap="flat" cmpd="sng" algn="ctr">
                      <a:solidFill>
                        <a:srgbClr val="0D0046"/>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63056283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randombar(horizontal)">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7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8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4204</TotalTime>
  <Words>3736</Words>
  <Application>Microsoft Office PowerPoint</Application>
  <PresentationFormat>Custom</PresentationFormat>
  <Paragraphs>237</Paragraphs>
  <Slides>28</Slides>
  <Notes>1</Notes>
  <HiddenSlides>0</HiddenSlides>
  <MMClips>0</MMClips>
  <ScaleCrop>false</ScaleCrop>
  <HeadingPairs>
    <vt:vector size="4" baseType="variant">
      <vt:variant>
        <vt:lpstr>Theme</vt:lpstr>
      </vt:variant>
      <vt:variant>
        <vt:i4>9</vt:i4>
      </vt:variant>
      <vt:variant>
        <vt:lpstr>Slide Titles</vt:lpstr>
      </vt:variant>
      <vt:variant>
        <vt:i4>28</vt:i4>
      </vt:variant>
    </vt:vector>
  </HeadingPairs>
  <TitlesOfParts>
    <vt:vector size="37" baseType="lpstr">
      <vt:lpstr>Office Theme</vt:lpstr>
      <vt:lpstr>1_Office Theme</vt:lpstr>
      <vt:lpstr>2_Office Theme</vt:lpstr>
      <vt:lpstr>3_Office Theme</vt:lpstr>
      <vt:lpstr>4_Office Theme</vt:lpstr>
      <vt:lpstr>5_Office Theme</vt:lpstr>
      <vt:lpstr>6_Office Theme</vt:lpstr>
      <vt:lpstr>7_Office Theme</vt:lpstr>
      <vt:lpstr>8_Office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huy0977201996@gmail.com</cp:lastModifiedBy>
  <cp:revision>339</cp:revision>
  <dcterms:created xsi:type="dcterms:W3CDTF">2020-11-08T10:42:03Z</dcterms:created>
  <dcterms:modified xsi:type="dcterms:W3CDTF">2024-11-17T13:03:28Z</dcterms:modified>
</cp:coreProperties>
</file>