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97" r:id="rId12"/>
    <p:sldId id="269" r:id="rId13"/>
    <p:sldId id="270" r:id="rId14"/>
    <p:sldId id="271" r:id="rId15"/>
    <p:sldId id="273" r:id="rId16"/>
    <p:sldId id="279" r:id="rId17"/>
    <p:sldId id="286" r:id="rId18"/>
    <p:sldId id="287" r:id="rId19"/>
    <p:sldId id="28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979" autoAdjust="0"/>
  </p:normalViewPr>
  <p:slideViewPr>
    <p:cSldViewPr snapToGrid="0">
      <p:cViewPr>
        <p:scale>
          <a:sx n="65" d="100"/>
          <a:sy n="65" d="100"/>
        </p:scale>
        <p:origin x="72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6F38-24B3-4ABA-A855-D3551A986058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34BEE-B25D-4362-91E4-6910775EA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18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7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7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16958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9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3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3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1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38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7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7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4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3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0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194B9-53F8-4E56-9B45-4EAC745A1AD7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2.gif"/><Relationship Id="rId4" Type="http://schemas.openxmlformats.org/officeDocument/2006/relationships/image" Target="../media/image8.pn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image" Target="../media/image22.jpeg"/><Relationship Id="rId3" Type="http://schemas.openxmlformats.org/officeDocument/2006/relationships/image" Target="../media/image24.gif"/><Relationship Id="rId7" Type="http://schemas.openxmlformats.org/officeDocument/2006/relationships/image" Target="../media/image27.png"/><Relationship Id="rId12" Type="http://schemas.openxmlformats.org/officeDocument/2006/relationships/image" Target="../media/image2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image" Target="../media/image20.jpeg"/><Relationship Id="rId5" Type="http://schemas.openxmlformats.org/officeDocument/2006/relationships/image" Target="../media/image26.png"/><Relationship Id="rId15" Type="http://schemas.openxmlformats.org/officeDocument/2006/relationships/image" Target="../media/image12.gif"/><Relationship Id="rId10" Type="http://schemas.openxmlformats.org/officeDocument/2006/relationships/image" Target="../media/image19.jpeg"/><Relationship Id="rId4" Type="http://schemas.openxmlformats.org/officeDocument/2006/relationships/image" Target="../media/image25.png"/><Relationship Id="rId9" Type="http://schemas.openxmlformats.org/officeDocument/2006/relationships/image" Target="../media/image29.gif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31.jpeg"/><Relationship Id="rId7" Type="http://schemas.openxmlformats.org/officeDocument/2006/relationships/image" Target="../media/image20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32.jpeg"/><Relationship Id="rId10" Type="http://schemas.openxmlformats.org/officeDocument/2006/relationships/image" Target="../media/image34.jpeg"/><Relationship Id="rId4" Type="http://schemas.openxmlformats.org/officeDocument/2006/relationships/image" Target="../media/image19.jpe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jpeg"/><Relationship Id="rId5" Type="http://schemas.openxmlformats.org/officeDocument/2006/relationships/image" Target="../media/image36.jpeg"/><Relationship Id="rId10" Type="http://schemas.openxmlformats.org/officeDocument/2006/relationships/image" Target="../media/image5.png"/><Relationship Id="rId4" Type="http://schemas.openxmlformats.org/officeDocument/2006/relationships/image" Target="../media/image35.jpeg"/><Relationship Id="rId9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200703240335296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2044701" y="152401"/>
            <a:ext cx="810101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</a:t>
            </a:r>
            <a:r>
              <a:rPr lang="vi-VN" altLang="vi-VN" sz="3000" b="1" dirty="0" smtClean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 </a:t>
            </a: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TRƯỜNG MẦM NON </a:t>
            </a:r>
            <a:r>
              <a:rPr lang="vi-VN" altLang="vi-VN" sz="3000" b="1" dirty="0" smtClean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 THỤY </a:t>
            </a: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4552950" y="2686050"/>
            <a:ext cx="1771650" cy="3000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sz="1350" dirty="0">
              <a:latin typeface="Arial" charset="0"/>
            </a:endParaRPr>
          </a:p>
        </p:txBody>
      </p:sp>
      <p:pic>
        <p:nvPicPr>
          <p:cNvPr id="2053" name="CasablancaGuitar-VariousArtists_zq4f.mp3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5622926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83257" y="1823989"/>
            <a:ext cx="6939887" cy="2791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anchor="ctr">
            <a:prstTxWarp prst="textArchUp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LĨNH VỰC PHÁT TRIỂN </a:t>
            </a:r>
            <a:r>
              <a:rPr lang="vi-VN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en-US" sz="3600" b="1" dirty="0">
              <a:ln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55" name="TextBox 10"/>
          <p:cNvSpPr txBox="1">
            <a:spLocks noChangeArrowheads="1"/>
          </p:cNvSpPr>
          <p:nvPr/>
        </p:nvSpPr>
        <p:spPr bwMode="auto">
          <a:xfrm>
            <a:off x="3657600" y="2903539"/>
            <a:ext cx="579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altLang="vi-VN" sz="1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VĂN HỌC</a:t>
            </a:r>
            <a:endParaRPr lang="en-US" altLang="vi-VN" sz="1800" b="1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971800" y="3721251"/>
            <a:ext cx="8017208" cy="111798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vi-VN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TRUYỆN : </a:t>
            </a: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GIỌT NƯỚC TÍ XÍU</a:t>
            </a:r>
          </a:p>
        </p:txBody>
      </p:sp>
      <p:sp>
        <p:nvSpPr>
          <p:cNvPr id="11" name="TextBox 12"/>
          <p:cNvSpPr txBox="1"/>
          <p:nvPr/>
        </p:nvSpPr>
        <p:spPr>
          <a:xfrm>
            <a:off x="5029200" y="5164139"/>
            <a:ext cx="5257800" cy="36988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</a:t>
            </a:r>
            <a:r>
              <a:rPr 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MGB 3-4 Tuổi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36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43828" y="55307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14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3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6217409" y="268329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9313045" y="-11804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5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C 4.16667E-6 -0.04676 -0.11368 -0.08264 -0.25209 -0.08264 C -0.3948 -0.08264 -0.50834 -0.04676 -0.50834 -3.33333E-6 C -0.50834 0.04676 -0.62201 0.08264 -0.76472 0.08264 C -0.90326 0.08264 -1.01667 0.04676 -1.01667 -3.33333E-6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C -2.08333E-6 -0.04676 -0.11367 -0.08264 -0.25208 -0.08264 C -0.39479 -0.08264 -0.50833 -0.04676 -0.50833 -2.59259E-6 C -0.50833 0.04676 -0.622 0.08264 -0.76471 0.08264 C -0.90325 0.08264 -1.01666 0.04676 -1.01666 -2.59259E-6 " pathEditMode="relative" rAng="0" ptsTypes="AAAAA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6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2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3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4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6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7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0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1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93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0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1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2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3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4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5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10306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0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16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5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1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26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7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8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032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5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53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10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2" grpId="1" animBg="1"/>
      <p:bldP spid="10253" grpId="0" animBg="1"/>
      <p:bldP spid="10253" grpId="1" animBg="1"/>
      <p:bldP spid="10254" grpId="0" animBg="1"/>
      <p:bldP spid="10254" grpId="1" animBg="1"/>
      <p:bldP spid="10256" grpId="0" animBg="1"/>
      <p:bldP spid="10256" grpId="1" animBg="1"/>
      <p:bldP spid="10257" grpId="0" animBg="1"/>
      <p:bldP spid="10257" grpId="1" animBg="1"/>
      <p:bldP spid="10260" grpId="0" animBg="1"/>
      <p:bldP spid="10260" grpId="1" animBg="1"/>
      <p:bldP spid="10261" grpId="0" animBg="1"/>
      <p:bldP spid="10261" grpId="1" animBg="1"/>
      <p:bldP spid="10263" grpId="0" animBg="1"/>
      <p:bldP spid="10263" grpId="1" animBg="1"/>
      <p:bldP spid="10293" grpId="0" animBg="1"/>
      <p:bldP spid="10293" grpId="1" animBg="1"/>
      <p:bldP spid="10293" grpId="2" animBg="1"/>
      <p:bldP spid="10300" grpId="0" animBg="1"/>
      <p:bldP spid="10300" grpId="1" animBg="1"/>
      <p:bldP spid="10300" grpId="2" animBg="1"/>
      <p:bldP spid="10301" grpId="0" animBg="1"/>
      <p:bldP spid="10301" grpId="1" animBg="1"/>
      <p:bldP spid="10301" grpId="2" animBg="1"/>
      <p:bldP spid="10302" grpId="0" animBg="1"/>
      <p:bldP spid="10302" grpId="1" animBg="1"/>
      <p:bldP spid="10302" grpId="2" animBg="1"/>
      <p:bldP spid="10303" grpId="0" animBg="1"/>
      <p:bldP spid="10303" grpId="1" animBg="1"/>
      <p:bldP spid="10303" grpId="2" animBg="1"/>
      <p:bldP spid="10304" grpId="0" animBg="1"/>
      <p:bldP spid="10304" grpId="1" animBg="1"/>
      <p:bldP spid="10304" grpId="2" animBg="1"/>
      <p:bldP spid="10305" grpId="0" animBg="1"/>
      <p:bldP spid="10305" grpId="1" animBg="1"/>
      <p:bldP spid="10305" grpId="2" animBg="1"/>
      <p:bldP spid="10326" grpId="0" animBg="1"/>
      <p:bldP spid="10326" grpId="1" animBg="1"/>
      <p:bldP spid="10326" grpId="2" animBg="1"/>
      <p:bldP spid="10327" grpId="0" animBg="1"/>
      <p:bldP spid="10327" grpId="1" animBg="1"/>
      <p:bldP spid="10327" grpId="2" animBg="1"/>
      <p:bldP spid="10328" grpId="0" animBg="1"/>
      <p:bldP spid="10328" grpId="1" animBg="1"/>
      <p:bldP spid="10328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06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62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619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25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5946" y="-567292"/>
            <a:ext cx="13522036" cy="786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973395" y="253181"/>
            <a:ext cx="10028902" cy="641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3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</a:t>
            </a:r>
            <a:r>
              <a:rPr lang="vi-VN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kể cho các con nghe câu chuyện </a:t>
            </a:r>
            <a:r>
              <a:rPr lang="vi-VN" altLang="en-US" sz="3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3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có những nhân vật nào</a:t>
            </a:r>
            <a:r>
              <a:rPr lang="en-US" altLang="en-US" sz="3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  <a:buNone/>
            </a:pP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  <a:buNone/>
            </a:pP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spcBef>
                <a:spcPct val="0"/>
              </a:spcBef>
              <a:buNone/>
            </a:pPr>
            <a:endParaRPr lang="en-US" alt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88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8426" y="-304800"/>
            <a:ext cx="13696336" cy="756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983226" y="573712"/>
            <a:ext cx="10333703" cy="700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ntn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-Qua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ntn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endParaRPr lang="en-US" alt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endParaRPr lang="en-US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endParaRPr lang="vi-VN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73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11086" y="1197428"/>
            <a:ext cx="9239793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35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5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vi-VN" sz="35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5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dirty="0" smtClean="0">
                <a:latin typeface="+mj-lt"/>
              </a:rPr>
              <a:t>Phải </a:t>
            </a:r>
            <a:r>
              <a:rPr lang="vi-VN" sz="3600" dirty="0">
                <a:latin typeface="+mj-lt"/>
              </a:rPr>
              <a:t>trải qua nhiều quá trình như vậy mới tạo ra được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+mj-lt"/>
              </a:rPr>
              <a:t>vì </a:t>
            </a:r>
            <a:r>
              <a:rPr lang="vi-VN" sz="3600" dirty="0">
                <a:latin typeface="+mj-lt"/>
              </a:rPr>
              <a:t>vậy chúng mình phải biết tiết kiệm nước,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 smtClean="0">
                <a:latin typeface="+mj-lt"/>
              </a:rPr>
              <a:t>không </a:t>
            </a:r>
            <a:r>
              <a:rPr lang="vi-VN" sz="3600" dirty="0">
                <a:latin typeface="+mj-lt"/>
              </a:rPr>
              <a:t>vứt rác xuống sông, kênh mương gây ô nhiễm nguồn nước,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latin typeface="+mj-lt"/>
              </a:rPr>
              <a:t> </a:t>
            </a:r>
            <a:r>
              <a:rPr lang="vi-VN" sz="3600" dirty="0" smtClean="0">
                <a:latin typeface="+mj-lt"/>
              </a:rPr>
              <a:t>vứt </a:t>
            </a:r>
            <a:r>
              <a:rPr lang="vi-VN" sz="3600" dirty="0">
                <a:latin typeface="+mj-lt"/>
              </a:rPr>
              <a:t>rác đúng nơi quy định, giữ gìn và bảo vệ môi trường.</a:t>
            </a:r>
            <a:endParaRPr lang="en-US" sz="36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endParaRPr lang="vi-VN" sz="35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955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025444" y="1638957"/>
            <a:ext cx="9910915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b="1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cho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vi-VN" sz="4000" b="1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en-US" sz="4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iọt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dirty="0" err="1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íu</a:t>
            </a:r>
            <a:r>
              <a:rPr lang="en-US" sz="4000" b="1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  <a:defRPr/>
            </a:pPr>
            <a:endParaRPr lang="en-US" sz="4000" b="1" dirty="0" smtClean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4000" b="1" dirty="0" smtClean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48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8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8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41522" y="884904"/>
            <a:ext cx="4913234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3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3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3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5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1" descr="D:\anh dong\phongcanh03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chu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8153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23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182938" y="1900238"/>
            <a:ext cx="74850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</a:p>
        </p:txBody>
      </p:sp>
      <p:pic>
        <p:nvPicPr>
          <p:cNvPr id="7" name="Picture 7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4005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817563"/>
            <a:ext cx="10858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ho-Toi-Di-Lam-Mua-Voi-Nhom-T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793115" cy="79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0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4319588" y="2125664"/>
            <a:ext cx="6151562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60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6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6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6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6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6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altLang="en-US" sz="60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5" name="Picture 7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4005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398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53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03053" y="2828835"/>
            <a:ext cx="8454237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>
              <a:defRPr/>
            </a:pPr>
            <a:r>
              <a:rPr lang="en-US" sz="3600" b="1" kern="10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kern="10" dirty="0" err="1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kern="10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kern="10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kern="10" dirty="0" err="1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kern="10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kern="10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kern="10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power point</a:t>
            </a:r>
            <a:endParaRPr lang="en-US" sz="3600" b="1" kern="10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03053" y="944386"/>
            <a:ext cx="77400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defRPr/>
            </a:pP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91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011[1]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2133600"/>
            <a:ext cx="397657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599"/>
            <a:ext cx="2791968" cy="232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2889504" y="1059074"/>
            <a:ext cx="7095744" cy="221752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r>
              <a:rPr lang="vi-VN" sz="2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 nước tý xíu</a:t>
            </a:r>
            <a:endParaRPr lang="en-US" sz="28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86093"/>
      </p:ext>
    </p:extLst>
  </p:cSld>
  <p:clrMapOvr>
    <a:masterClrMapping/>
  </p:clrMapOvr>
  <p:transition advClick="0" advTm="500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4.44444E-6 C 0.0082 -0.00371 0.00221 0.00092 0.00625 -0.00857 C 0.0082 -0.01297 0.01263 -0.02107 0.01263 -0.02084 C 0.01497 -0.03033 0.0224 -0.03681 0.02852 -0.04237 C 0.03281 -0.04098 0.0375 -0.04098 0.04128 -0.0382 C 0.05534 -0.02801 0.0444 -0.03033 0.05247 -0.02107 C 0.05977 -0.0125 0.06445 -0.01227 0.07292 -0.00857 C 0.08386 -0.01042 0.08919 -0.00926 0.09688 -0.01899 C 0.10638 -0.0169 0.10833 -0.01783 0.11107 -0.00625 C 0.11094 -0.00278 0.10951 0.03819 0.10156 0.04027 C 0.09896 0.04097 0.09622 0.04166 0.09362 0.04236 C 0.09154 0.04375 0.08919 0.0449 0.08737 0.04652 C 0.08607 0.04768 0.08542 0.05 0.08399 0.05069 C 0.07852 0.053 0.06667 0.05509 0.06667 0.05532 C 0.05378 0.05393 0.04727 0.05463 0.03646 0.05069 C 0.0332 0.04953 0.02695 0.04652 0.02695 0.04675 C 0.01419 0.03541 0.02122 0.03888 0.00625 0.03588 C -0.00013 0.0331 -0.00612 0.02963 -0.01263 0.02754 C -0.01758 0.02824 -0.02253 0.02754 -0.02708 0.02963 C -0.02917 0.03055 -0.03008 0.03425 -0.03177 0.03588 C -0.0332 0.03703 -0.03489 0.0375 -0.03646 0.03819 C -0.04388 0.04745 -0.04753 0.05069 -0.05716 0.05069 " pathEditMode="relative" rAng="0" ptsTypes="AAAAAAAAAAAAAA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7.40741E-7 C 0.00821 -0.0037 0.00222 0.00093 0.00625 -0.00856 C 0.00821 -0.01296 0.01263 -0.02106 0.01263 -0.02083 C 0.01498 -0.03032 0.0224 -0.0368 0.02852 -0.04236 C 0.03282 -0.04097 0.0375 -0.04097 0.04128 -0.03819 C 0.05534 -0.02801 0.0444 -0.03032 0.05248 -0.02106 C 0.05977 -0.0125 0.06446 -0.01227 0.07292 -0.00856 C 0.08386 -0.01042 0.0892 -0.00926 0.09688 -0.01898 C 0.10638 -0.0169 0.10834 -0.01782 0.11107 -0.00625 C 0.11094 -0.00278 0.10951 0.0382 0.10157 0.04028 C 0.09896 0.04097 0.09623 0.04167 0.09362 0.04236 C 0.09154 0.04375 0.0892 0.04491 0.08737 0.04653 C 0.08607 0.04769 0.08542 0.05 0.08399 0.0507 C 0.07852 0.05301 0.06667 0.05509 0.06667 0.05532 C 0.05378 0.05394 0.04727 0.05463 0.03646 0.0507 C 0.03321 0.04954 0.02696 0.04653 0.02696 0.04676 C 0.0142 0.03542 0.02123 0.03889 0.00625 0.03588 C -0.00013 0.0331 -0.00612 0.02963 -0.01263 0.02755 C -0.01757 0.02824 -0.02252 0.02755 -0.02708 0.02963 C -0.02916 0.03056 -0.03007 0.03426 -0.03177 0.03588 C -0.0332 0.03704 -0.03489 0.0375 -0.03646 0.0382 C -0.04388 0.04745 -0.04752 0.0507 -0.05716 0.0507 " pathEditMode="relative" rAng="0" ptsTypes="AAAAAAAAAAAAAAAAAAAAAA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1" t="29184" r="21123" b="30707"/>
          <a:stretch>
            <a:fillRect/>
          </a:stretch>
        </p:blipFill>
        <p:spPr bwMode="auto">
          <a:xfrm>
            <a:off x="-268941" y="1409700"/>
            <a:ext cx="13030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mie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4" t="43143" r="55214" b="51389"/>
          <a:stretch>
            <a:fillRect/>
          </a:stretch>
        </p:blipFill>
        <p:spPr bwMode="auto">
          <a:xfrm rot="1039618">
            <a:off x="5713413" y="5183188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341" y="135404"/>
            <a:ext cx="2362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53812"/>
            <a:ext cx="739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0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13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9296400" y="2667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1752600" y="32004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67056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4191000" y="3276600"/>
            <a:ext cx="210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716214"/>
            <a:ext cx="1447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1524000" y="4343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2286000" y="175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391400" y="83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943600" y="457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629400" y="2895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81600" y="464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334000" y="1981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4495800" y="381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024" y="5793938"/>
            <a:ext cx="7673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438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516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5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656</Words>
  <Application>Microsoft Office PowerPoint</Application>
  <PresentationFormat>Widescreen</PresentationFormat>
  <Paragraphs>48</Paragraphs>
  <Slides>19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36</cp:revision>
  <dcterms:created xsi:type="dcterms:W3CDTF">2021-04-01T08:47:18Z</dcterms:created>
  <dcterms:modified xsi:type="dcterms:W3CDTF">2024-05-11T15:07:54Z</dcterms:modified>
</cp:coreProperties>
</file>