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0" r:id="rId4"/>
    <p:sldId id="258" r:id="rId5"/>
    <p:sldId id="259" r:id="rId6"/>
    <p:sldId id="269" r:id="rId7"/>
    <p:sldId id="270" r:id="rId8"/>
    <p:sldId id="262" r:id="rId9"/>
    <p:sldId id="265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2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8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1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1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7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5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7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GD&amp;ĐT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Sitka Banner" panose="02000505000000020004" pitchFamily="2" charset="0"/>
                <a:cs typeface="Times New Roman" pitchFamily="18" charset="0"/>
              </a:rPr>
              <a:t>TRƯỜNG MẦM NON NGỌC THỤY</a:t>
            </a:r>
            <a:endParaRPr lang="en-US" sz="2000" b="1" dirty="0">
              <a:solidFill>
                <a:srgbClr val="FF0000"/>
              </a:solidFill>
              <a:latin typeface="Sitka Banner" panose="02000505000000020004" pitchFamily="2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7315200" cy="1066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2491" y="3387436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To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3- 4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2023 - 2024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2362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léo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to,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1.Kiến thức: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nhận biết được kích thước to, nhỏ của hai đối tượng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Trẻ biết một số đồ dùng trong gia đình qua bài học.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Kĩ năng: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khả năng quan sát và ghi nhớ có chủ định cho trẻ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kỹ năng phân biệt các đồ dùng, đồ chơi to, nhỏ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chọn và nói được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nhỏ,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cốc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ỏ,cái ghế to,cái ghế nhỏ.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 tham gia hoạt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Chăm chú học bài,có nề nếp.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6858000" cy="42973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học,cô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to”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07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</a:rPr>
              <a:t>hận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biết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phân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biệt</a:t>
            </a:r>
            <a:r>
              <a:rPr lang="en-US" sz="4400" dirty="0" smtClean="0">
                <a:solidFill>
                  <a:srgbClr val="FF0000"/>
                </a:solidFill>
              </a:rPr>
              <a:t> to – </a:t>
            </a:r>
            <a:r>
              <a:rPr lang="en-US" sz="4400" dirty="0" err="1" smtClean="0">
                <a:solidFill>
                  <a:srgbClr val="FF0000"/>
                </a:solidFill>
              </a:rPr>
              <a:t>nhỏ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to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250" y="541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nhỏ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1089"/>
            <a:ext cx="3200400" cy="3200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09598"/>
            <a:ext cx="5158581" cy="51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8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81200"/>
            <a:ext cx="2584665" cy="3444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85" y="2776671"/>
            <a:ext cx="6797629" cy="130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537" y="2926023"/>
            <a:ext cx="6803726" cy="1310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80" y="762000"/>
            <a:ext cx="423075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07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8570" y="545221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to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nhỏ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25540776225086310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8575"/>
            <a:ext cx="9067800" cy="6800850"/>
          </a:xfrm>
        </p:spPr>
      </p:pic>
    </p:spTree>
    <p:extLst>
      <p:ext uri="{BB962C8B-B14F-4D97-AF65-F5344CB8AC3E}">
        <p14:creationId xmlns:p14="http://schemas.microsoft.com/office/powerpoint/2010/main" val="27129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158</Words>
  <Application>Microsoft Office PowerPoint</Application>
  <PresentationFormat>On-screen Show (4:3)</PresentationFormat>
  <Paragraphs>18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Sitka Banner</vt:lpstr>
      <vt:lpstr>Times New Roman</vt:lpstr>
      <vt:lpstr>Office Theme</vt:lpstr>
      <vt:lpstr>Phòng GD&amp;ĐT Quận Long Biên TRƯỜNG MẦM NON NGỌC THỤY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Trò chơi: “ bóng tròn to”</vt:lpstr>
      <vt:lpstr>Trò chơi: “Đôi chân khéo léo”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ADMIN</cp:lastModifiedBy>
  <cp:revision>14</cp:revision>
  <dcterms:created xsi:type="dcterms:W3CDTF">2022-04-23T14:54:05Z</dcterms:created>
  <dcterms:modified xsi:type="dcterms:W3CDTF">2024-05-11T12:38:07Z</dcterms:modified>
</cp:coreProperties>
</file>