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7D5FA-86DE-4BF9-9250-A232C16C2877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6A159-9D02-4E45-9A70-F4CBE16F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A159-9D02-4E45-9A70-F4CBE16F0A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0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9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6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4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1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5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9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4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4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0DC-2E6A-4F01-9038-A7B6C542FBE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6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60DC-2E6A-4F01-9038-A7B6C542FBE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50D4-DE86-49A9-87F2-8658B4DA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8.wdp"/><Relationship Id="rId3" Type="http://schemas.microsoft.com/office/2007/relationships/hdphoto" Target="../media/hdphoto4.wdp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5" Type="http://schemas.microsoft.com/office/2007/relationships/hdphoto" Target="../media/hdphoto9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9"/>
            <a:ext cx="12192000" cy="68792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00218" y="205262"/>
            <a:ext cx="6594764" cy="68480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THỤY</a:t>
            </a: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006109" y="828508"/>
            <a:ext cx="22721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85968" y="2491031"/>
            <a:ext cx="5912427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NHẬN THỨC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292" y="3143434"/>
            <a:ext cx="5966690" cy="191590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     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  <a:p>
            <a:pPr defTabSz="685783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MGB (3 – 4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685783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2095500" y="2991605"/>
            <a:ext cx="8001000" cy="346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05" y="869602"/>
            <a:ext cx="1609952" cy="16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93"/>
            <a:ext cx="12192000" cy="6754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2289438"/>
            <a:ext cx="8691715" cy="18204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127" y="2295524"/>
            <a:ext cx="8545945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5434" y="3345934"/>
            <a:ext cx="3972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532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864" y="0"/>
            <a:ext cx="8604663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04" y="3264631"/>
            <a:ext cx="4212204" cy="421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9670474" y="1325563"/>
            <a:ext cx="2124364" cy="26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446387" y="3851716"/>
            <a:ext cx="1674938" cy="2567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1495123" y="3647073"/>
            <a:ext cx="1674938" cy="25677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1734858" y="4421195"/>
            <a:ext cx="1674938" cy="25677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1391214" y="3851716"/>
            <a:ext cx="1674938" cy="2567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839752" y="4216553"/>
            <a:ext cx="1674938" cy="25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9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1354 -0.3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04844 -0.366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4023 -0.4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30117 -0.45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46862 -0.34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62 -0.34143 L -0.0086 0.0298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17 -0.4574 L -0.03698 -0.0111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23 -0.42639 L 3.95833E-6 1.11111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-0.36643 L -2.08333E-6 1.48148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36759 L 8.33333E-7 -4.81481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07" y="3214201"/>
            <a:ext cx="4212204" cy="421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5395" y="103970"/>
            <a:ext cx="8201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282812" y="4444320"/>
            <a:ext cx="1876219" cy="2120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1343182" y="4476750"/>
            <a:ext cx="1876219" cy="2120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1460662" y="4276149"/>
            <a:ext cx="1876219" cy="21207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864737" y="4259934"/>
            <a:ext cx="1876219" cy="21207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812997" y="4722848"/>
            <a:ext cx="1876219" cy="212073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924998" y="1325563"/>
            <a:ext cx="2124364" cy="2689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259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3843 L -0.0043 -0.476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01875 L 0.04779 -0.484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18321 -0.4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7474 -0.451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54531 -0.514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6" y="-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31 -0.51482 L -3.75E-6 2.22222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74 -0.45138 L -0.0043 0.0675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21 -0.475 L -0.05234 -0.0222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48449 L -2.70833E-6 1.48148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7686 L -2.08333E-7 2.59259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82" y="2362055"/>
            <a:ext cx="8989291" cy="1325563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7855" y="258618"/>
            <a:ext cx="6132945" cy="15332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763" b="68160" l="25989" r="51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45152" r="44748" b="30067"/>
          <a:stretch/>
        </p:blipFill>
        <p:spPr>
          <a:xfrm rot="16200000">
            <a:off x="278096" y="139546"/>
            <a:ext cx="1235666" cy="125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763" b="68160" l="25989" r="51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45152" r="44748" b="30067"/>
          <a:stretch/>
        </p:blipFill>
        <p:spPr>
          <a:xfrm rot="16200000">
            <a:off x="1469586" y="139546"/>
            <a:ext cx="1235666" cy="125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763" b="68160" l="25989" r="51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45152" r="44748" b="30067"/>
          <a:stretch/>
        </p:blipFill>
        <p:spPr>
          <a:xfrm rot="16200000">
            <a:off x="2677242" y="139546"/>
            <a:ext cx="1235666" cy="1256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763" b="68160" l="25989" r="51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45152" r="44748" b="30067"/>
          <a:stretch/>
        </p:blipFill>
        <p:spPr>
          <a:xfrm rot="16200000">
            <a:off x="3868731" y="206814"/>
            <a:ext cx="1235666" cy="125614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67854" y="1900687"/>
            <a:ext cx="6132945" cy="15332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67854" y="3542756"/>
            <a:ext cx="6132945" cy="15332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28602" y="5184825"/>
            <a:ext cx="6132945" cy="15332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355482" y="2025513"/>
            <a:ext cx="1111315" cy="1256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1557364" y="2039231"/>
            <a:ext cx="1111315" cy="12561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2795233" y="2052948"/>
            <a:ext cx="1111315" cy="12561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3995565" y="2052948"/>
            <a:ext cx="1111315" cy="12561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5" b="78047" l="8229" r="76771">
                        <a14:backgroundMark x1="40313" y1="31563" x2="22396" y2="31172"/>
                        <a14:backgroundMark x1="29167" y1="67891" x2="42292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832" r="19248" b="19428"/>
          <a:stretch/>
        </p:blipFill>
        <p:spPr>
          <a:xfrm rot="16200000">
            <a:off x="5233434" y="2052947"/>
            <a:ext cx="1111315" cy="12561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521" b="53874" l="22195" r="53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4" t="16782" r="44547" b="45280"/>
          <a:stretch/>
        </p:blipFill>
        <p:spPr>
          <a:xfrm rot="16200000">
            <a:off x="385486" y="3658517"/>
            <a:ext cx="872944" cy="12747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21" b="53874" l="22195" r="53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4" t="16782" r="44547" b="45280"/>
          <a:stretch/>
        </p:blipFill>
        <p:spPr>
          <a:xfrm rot="16200000">
            <a:off x="1566159" y="3645217"/>
            <a:ext cx="849976" cy="12412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521" b="53874" l="22195" r="53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4" t="16782" r="44547" b="45280"/>
          <a:stretch/>
        </p:blipFill>
        <p:spPr>
          <a:xfrm rot="16200000">
            <a:off x="2783494" y="3645557"/>
            <a:ext cx="836686" cy="12218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486892" y="5365057"/>
            <a:ext cx="821873" cy="12599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1681908" y="5309405"/>
            <a:ext cx="821873" cy="12599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2854385" y="5321469"/>
            <a:ext cx="821873" cy="12599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4082529" y="5309404"/>
            <a:ext cx="821873" cy="12599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703" b="75391" l="26563" r="69375">
                        <a14:backgroundMark x1="45833" y1="26484" x2="57292" y2="3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602" r="27205" b="20239"/>
          <a:stretch/>
        </p:blipFill>
        <p:spPr>
          <a:xfrm rot="16200000">
            <a:off x="5296313" y="5272248"/>
            <a:ext cx="821873" cy="1259946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8233640" y="1575460"/>
            <a:ext cx="3101419" cy="2977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719985" y="1900687"/>
            <a:ext cx="772807" cy="8158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457296" y="2632786"/>
            <a:ext cx="772807" cy="8158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719985" y="3385156"/>
            <a:ext cx="772807" cy="8158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94607" y="3385156"/>
            <a:ext cx="772807" cy="8158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205958" y="1900686"/>
            <a:ext cx="772807" cy="8158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6337223" y="2469823"/>
            <a:ext cx="1935175" cy="59448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 rot="19968785">
            <a:off x="6220706" y="4814685"/>
            <a:ext cx="2562764" cy="59448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1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753"/>
            <a:ext cx="10515600" cy="1325563"/>
          </a:xfrm>
        </p:spPr>
        <p:txBody>
          <a:bodyPr>
            <a:prstTxWarp prst="textCanUp">
              <a:avLst/>
            </a:prstTxWarp>
          </a:bodyPr>
          <a:lstStyle/>
          <a:p>
            <a:pPr algn="ctr"/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98</Words>
  <Application>Microsoft Office PowerPoint</Application>
  <PresentationFormat>Widescreen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1. Ổn định tổ chức Cô và trẻ cùng hát bài hát “Nắng sớm”</vt:lpstr>
      <vt:lpstr>2. Phương pháp, hình thức tổ chức: </vt:lpstr>
      <vt:lpstr>* Đếm trên đối tượng trong phạm 5</vt:lpstr>
      <vt:lpstr>PowerPoint Presentation</vt:lpstr>
      <vt:lpstr>Trò chơi: Bé tài giỏi</vt:lpstr>
      <vt:lpstr>PowerPoint Presentation</vt:lpstr>
      <vt:lpstr>Xin chào và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15</cp:revision>
  <dcterms:created xsi:type="dcterms:W3CDTF">2024-03-30T08:29:58Z</dcterms:created>
  <dcterms:modified xsi:type="dcterms:W3CDTF">2024-05-11T14:27:03Z</dcterms:modified>
</cp:coreProperties>
</file>