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302" r:id="rId5"/>
    <p:sldId id="304" r:id="rId6"/>
    <p:sldId id="261" r:id="rId7"/>
    <p:sldId id="301" r:id="rId8"/>
    <p:sldId id="271" r:id="rId9"/>
    <p:sldId id="289" r:id="rId10"/>
    <p:sldId id="29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0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74" d="100"/>
          <a:sy n="74" d="100"/>
        </p:scale>
        <p:origin x="5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E12A-CBF3-48C1-AA89-D7E096BBF8C1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E63C-A41A-4F1F-9661-679E41D0D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BD09A-6AEC-4D71-BC5D-4BE61A0D026A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F4E2C-E912-4416-8961-EC8B0B2E57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file:///K:\d&#7841;y%20to&#225;n%20ph&#226;n%20bi&#7879;t%20h&#236;nh\O%20NHA%20CHU%20NHAT.mp3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10" Type="http://schemas.openxmlformats.org/officeDocument/2006/relationships/image" Target="../media/image25.png"/><Relationship Id="rId4" Type="http://schemas.openxmlformats.org/officeDocument/2006/relationships/image" Target="../media/image6.gif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mp3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image" Target="../media/image10.gif"/><Relationship Id="rId10" Type="http://schemas.openxmlformats.org/officeDocument/2006/relationships/image" Target="../media/image1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3.mp3"/><Relationship Id="rId7" Type="http://schemas.openxmlformats.org/officeDocument/2006/relationships/image" Target="../media/image5.gif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4.gif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0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143000" y="2193826"/>
            <a:ext cx="6858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Đề tài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VĐTN: 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Hoàng Hà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Nghe hát: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Khơ-mú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sp>
        <p:nvSpPr>
          <p:cNvPr id="3105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1524001" y="1473677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GIÁO ÁN: ÂM NHẠC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BDEFD-AAE0-FD51-ED96-6314B7BFF4EF}"/>
              </a:ext>
            </a:extLst>
          </p:cNvPr>
          <p:cNvSpPr txBox="1"/>
          <p:nvPr/>
        </p:nvSpPr>
        <p:spPr>
          <a:xfrm>
            <a:off x="2123728" y="491778"/>
            <a:ext cx="4896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NGỌC THỤY</a:t>
            </a:r>
            <a:endParaRPr lang="vi-V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663C3-4B5C-C7B5-1A67-2FAB0DBB9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" y="155587"/>
            <a:ext cx="1520686" cy="1520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85D2C-9E44-4278-041D-193BBA36C2E7}"/>
              </a:ext>
            </a:extLst>
          </p:cNvPr>
          <p:cNvSpPr txBox="1"/>
          <p:nvPr/>
        </p:nvSpPr>
        <p:spPr>
          <a:xfrm>
            <a:off x="1143000" y="4276327"/>
            <a:ext cx="6567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3-4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20-25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dirty="0"/>
          </a:p>
        </p:txBody>
      </p:sp>
    </p:spTree>
    <p:custDataLst>
      <p:tags r:id="rId1"/>
    </p:custDataLst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9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562564">
            <a:off x="762000" y="685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8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9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52233" name="Picture 7" descr="N7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4" name="Picture 8" descr="N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35" name="Picture 13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4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52238" name="Picture 7" descr="N7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9" name="Picture 8" descr="N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240" name="Picture 18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1" name="Picture 19" descr="1145086ejqsyt499z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4" name="Picture 20" descr="chuc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914400"/>
            <a:ext cx="8153400" cy="2133600"/>
          </a:xfrm>
          <a:prstGeom prst="rect">
            <a:avLst/>
          </a:prstGeom>
          <a:noFill/>
        </p:spPr>
      </p:pic>
      <p:pic>
        <p:nvPicPr>
          <p:cNvPr id="52245" name="Picture 21" descr="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</p:spPr>
      </p:pic>
      <p:pic>
        <p:nvPicPr>
          <p:cNvPr id="52249" name="O NHA CHU NHAT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458200" y="6400800"/>
            <a:ext cx="244475" cy="2444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2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00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4115" name="Picture 4" descr="N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6" name="Picture 5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4113" name="Picture 7" descr="N7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4" name="Picture 8" descr="N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0" name="Picture 9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617451">
            <a:off x="7772400" y="38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1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2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66770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562564">
            <a:off x="609600" y="3810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44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45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48" descr="878031oq6iuoirb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1119187" y="5214938"/>
            <a:ext cx="752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49" descr="878031oq6iuoirb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0" y="4114800"/>
            <a:ext cx="752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50" descr="878031oq6iuoirb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51" descr="878031oq6iuoirb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52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WordArt 53"/>
          <p:cNvSpPr>
            <a:spLocks noChangeArrowheads="1" noChangeShapeType="1" noTextEdit="1"/>
          </p:cNvSpPr>
          <p:nvPr/>
        </p:nvSpPr>
        <p:spPr bwMode="auto">
          <a:xfrm>
            <a:off x="1295400" y="1219200"/>
            <a:ext cx="67056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 Ổn định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 descr="gachng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1" descr="gachng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gachng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78625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3" descr="gachng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5127" name="Picture 18" descr="Copy of gau nh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33400" y="4800600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9" descr="Copy of gau nh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457200"/>
            <a:ext cx="952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0" descr="chimnh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086600" y="14478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1" descr="chimnh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43000"/>
            <a:ext cx="2057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2" descr="Bellcol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650" y="2667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0" y="2819400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/>
              <a:t>1. VĐTN: Cho </a:t>
            </a:r>
            <a:r>
              <a:rPr lang="en-US" sz="4000" b="1" dirty="0" err="1"/>
              <a:t>tôi</a:t>
            </a:r>
            <a:r>
              <a:rPr lang="en-US" sz="4000" b="1" dirty="0"/>
              <a:t> </a:t>
            </a:r>
            <a:r>
              <a:rPr lang="en-US" sz="4000" b="1" dirty="0" err="1"/>
              <a:t>đi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mưa</a:t>
            </a:r>
            <a:r>
              <a:rPr lang="en-US" sz="4000" b="1" dirty="0"/>
              <a:t> </a:t>
            </a:r>
            <a:r>
              <a:rPr lang="en-US" sz="4000" b="1" dirty="0" err="1"/>
              <a:t>với</a:t>
            </a:r>
            <a:r>
              <a:rPr lang="en-US" sz="4000" b="1" dirty="0"/>
              <a:t> – </a:t>
            </a:r>
            <a:r>
              <a:rPr lang="en-US" sz="4000" b="1" dirty="0" err="1"/>
              <a:t>Nhạc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lời</a:t>
            </a:r>
            <a:r>
              <a:rPr lang="en-US" sz="4000" b="1" dirty="0"/>
              <a:t> Hoàng Hà</a:t>
            </a:r>
          </a:p>
        </p:txBody>
      </p:sp>
      <p:pic>
        <p:nvPicPr>
          <p:cNvPr id="5133" name="Picture 33" descr="755219ckwns085ks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520048">
            <a:off x="5391150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34" descr="755219ckwns085ks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3638550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35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8382000" y="52578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36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400000">
            <a:off x="7581900" y="5524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38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903410">
            <a:off x="0" y="51816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39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5984425">
            <a:off x="800100" y="5524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9" name="Picture 40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974844">
            <a:off x="0" y="-3810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0" name="Picture 41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6337474">
            <a:off x="876300" y="-571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1" name="Picture 44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1189259">
            <a:off x="8382000" y="-3810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45" descr="952767y44mvyo98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4364253">
            <a:off x="7581900" y="-571500"/>
            <a:ext cx="76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46" descr="755219ckwns085ks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400000">
            <a:off x="5238750" y="-666750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47" descr="755219ckwns085ks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3409950" y="-590550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5" name="WordArt 53"/>
          <p:cNvSpPr>
            <a:spLocks noChangeArrowheads="1" noChangeShapeType="1" noTextEdit="1"/>
          </p:cNvSpPr>
          <p:nvPr/>
        </p:nvSpPr>
        <p:spPr bwMode="auto">
          <a:xfrm>
            <a:off x="1752600" y="1371600"/>
            <a:ext cx="5410200" cy="109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2:</a:t>
            </a: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Bài mới</a:t>
            </a:r>
          </a:p>
        </p:txBody>
      </p:sp>
      <p:pic>
        <p:nvPicPr>
          <p:cNvPr id="2" name="CHO TOI DI LAM MUA VOI">
            <a:hlinkClick r:id="" action="ppaction://media"/>
            <a:extLst>
              <a:ext uri="{FF2B5EF4-FFF2-40B4-BE49-F238E27FC236}">
                <a16:creationId xmlns:a16="http://schemas.microsoft.com/office/drawing/2014/main" id="{FA022389-0567-4CC3-A23C-DE9F4B084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92868" y="5128403"/>
            <a:ext cx="784965" cy="7849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0501-1270-F190-ADA1-91B499F8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7507-881F-2E3E-5CEC-F5A084C99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2" y="571500"/>
            <a:ext cx="8135231" cy="5715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81C5E4-3779-F5DC-8666-F63050129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ho tôi di làm mua v-i - nghe nh-c MP3 - Cho toi di lam mua voi - Ðang c-p nh-t - nghe nh-c-CBSP">
            <a:hlinkClick r:id="" action="ppaction://media"/>
            <a:extLst>
              <a:ext uri="{FF2B5EF4-FFF2-40B4-BE49-F238E27FC236}">
                <a16:creationId xmlns:a16="http://schemas.microsoft.com/office/drawing/2014/main" id="{077A23E4-584C-4F22-1929-46859B3E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447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1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DD7E-5EBD-2F3F-7E87-F63E3465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F06D33-6DBC-6CE6-FE35-B619F1BFD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200"/>
            <a:ext cx="8158914" cy="5943600"/>
          </a:xfrm>
        </p:spPr>
      </p:pic>
      <p:pic>
        <p:nvPicPr>
          <p:cNvPr id="6" name="CHO TOI DI LAM MUA VOI">
            <a:hlinkClick r:id="" action="ppaction://media"/>
            <a:extLst>
              <a:ext uri="{FF2B5EF4-FFF2-40B4-BE49-F238E27FC236}">
                <a16:creationId xmlns:a16="http://schemas.microsoft.com/office/drawing/2014/main" id="{7317B844-C646-455B-C530-9AEFA4864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1714" y="53340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00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61913" y="3338513"/>
            <a:ext cx="4648201" cy="3657600"/>
            <a:chOff x="192" y="1968"/>
            <a:chExt cx="2928" cy="2304"/>
          </a:xfrm>
        </p:grpSpPr>
        <p:pic>
          <p:nvPicPr>
            <p:cNvPr id="40963" name="Picture 4" descr="N7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4" name="Picture 5" descr="N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40966" name="Picture 7" descr="N7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7" name="Picture 8" descr="N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8" name="Picture 9" descr="Bellcol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3770235">
            <a:off x="7772400" y="304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Text Box 21"/>
          <p:cNvSpPr txBox="1">
            <a:spLocks noChangeArrowheads="1"/>
          </p:cNvSpPr>
          <p:nvPr/>
        </p:nvSpPr>
        <p:spPr bwMode="auto">
          <a:xfrm>
            <a:off x="2209800" y="19050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1800">
              <a:latin typeface="Arial" charset="0"/>
            </a:endParaRPr>
          </a:p>
        </p:txBody>
      </p:sp>
      <p:sp>
        <p:nvSpPr>
          <p:cNvPr id="40970" name="Text Box 22"/>
          <p:cNvSpPr txBox="1">
            <a:spLocks noChangeArrowheads="1"/>
          </p:cNvSpPr>
          <p:nvPr/>
        </p:nvSpPr>
        <p:spPr bwMode="auto">
          <a:xfrm>
            <a:off x="457200" y="1981200"/>
            <a:ext cx="8305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</a:rPr>
              <a:t>2.Nghe hát: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00FF"/>
                </a:solidFill>
              </a:rPr>
              <a:t>Mưa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rơi</a:t>
            </a:r>
            <a:r>
              <a:rPr lang="en-US" sz="3600" b="1" dirty="0">
                <a:solidFill>
                  <a:srgbClr val="0000FF"/>
                </a:solidFill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</a:rPr>
              <a:t>Dân</a:t>
            </a:r>
            <a:r>
              <a:rPr lang="en-US" sz="3600" b="1" dirty="0">
                <a:solidFill>
                  <a:srgbClr val="0000FF"/>
                </a:solidFill>
              </a:rPr>
              <a:t> ca </a:t>
            </a:r>
            <a:r>
              <a:rPr lang="en-US" sz="3600" b="1" dirty="0" err="1">
                <a:solidFill>
                  <a:srgbClr val="0000FF"/>
                </a:solidFill>
              </a:rPr>
              <a:t>Khơ-mú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0971" name="Picture 23" descr="861991ptj0g7jwjc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24" descr="861991ptj0g7jwjc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68437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25" descr="861991ptj0g7jwjc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6" descr="861991ptj0g7jwjc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400000">
            <a:off x="1509713" y="-823913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9" descr="Bellcol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991257">
            <a:off x="228600" y="590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UA ROI">
            <a:hlinkClick r:id="" action="ppaction://media"/>
            <a:extLst>
              <a:ext uri="{FF2B5EF4-FFF2-40B4-BE49-F238E27FC236}">
                <a16:creationId xmlns:a16="http://schemas.microsoft.com/office/drawing/2014/main" id="{E5CE13A3-913A-3928-788A-0348C9654E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6243" y="595483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2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313320972418">
            <a:hlinkClick r:id="" action="ppaction://media"/>
            <a:extLst>
              <a:ext uri="{FF2B5EF4-FFF2-40B4-BE49-F238E27FC236}">
                <a16:creationId xmlns:a16="http://schemas.microsoft.com/office/drawing/2014/main" id="{19F51BB3-9038-FB1D-C015-1C02D1B08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07" y="762000"/>
            <a:ext cx="8947785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73132">
            <a:off x="7315200" y="5257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9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562564">
            <a:off x="762000" y="6858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1" descr="1145086ejqsyt499z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65549" name="Picture 7" descr="N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0" name="Picture 8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65552" name="Picture 7" descr="N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8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533400" y="2362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3.Trò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99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0099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tin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20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61913" y="3338513"/>
            <a:ext cx="4648201" cy="3657600"/>
            <a:chOff x="192" y="1968"/>
            <a:chExt cx="2928" cy="2304"/>
          </a:xfrm>
        </p:grpSpPr>
        <p:pic>
          <p:nvPicPr>
            <p:cNvPr id="49155" name="Picture 4" descr="N7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6" name="Picture 5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 rot="10800000">
            <a:off x="4633913" y="-138113"/>
            <a:ext cx="4648200" cy="3657601"/>
            <a:chOff x="192" y="1968"/>
            <a:chExt cx="2928" cy="2304"/>
          </a:xfrm>
        </p:grpSpPr>
        <p:pic>
          <p:nvPicPr>
            <p:cNvPr id="49158" name="Picture 7" descr="N7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59" name="Picture 8" descr="N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9160" name="Picture 9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5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5219700" y="29337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6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457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7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674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18" descr="hoa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-2895600" y="2895600"/>
            <a:ext cx="685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19" descr="cay dung đu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5149850"/>
            <a:ext cx="23622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20" descr="cay dung đu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85800" y="5181600"/>
            <a:ext cx="16764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1" descr="Picture5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81400" y="5029200"/>
            <a:ext cx="13716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9" name="Text Box 25"/>
          <p:cNvSpPr txBox="1">
            <a:spLocks noChangeArrowheads="1"/>
          </p:cNvSpPr>
          <p:nvPr/>
        </p:nvSpPr>
        <p:spPr bwMode="auto">
          <a:xfrm>
            <a:off x="1600200" y="3200400"/>
            <a:ext cx="5803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</a:rPr>
              <a:t>Cô nhận xét tuyên dương trẻ</a:t>
            </a:r>
            <a:endParaRPr lang="en-US"/>
          </a:p>
        </p:txBody>
      </p:sp>
      <p:sp>
        <p:nvSpPr>
          <p:cNvPr id="18" name="WordArt 53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5410200" cy="109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3: Kết thúc</a:t>
            </a:r>
          </a:p>
        </p:txBody>
      </p:sp>
    </p:spTree>
    <p:custDataLst>
      <p:tags r:id="rId1"/>
    </p:custDataLst>
  </p:cSld>
  <p:clrMapOvr>
    <a:masterClrMapping/>
  </p:clrMapOvr>
  <p:transition advClick="0" advTm="12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2.wav"/>
  <p:tag name="PPSNARRATION" val="2,615582300,C:\Documents and Settings\PhongLan\Desktop\Giao an E-Learning Phan biet hinh tron hinh vuong\PHÂN BIỆT HÌNH TRÒN, VUÔNG, TAM GIÁC, CHỮ NHẬT  da sua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3.wav"/>
  <p:tag name="PPSNARRATION" val="3,615582300,C:\Documents and Settings\PhongLan\Desktop\Giao an E-Learning Phan biet hinh tron hinh vuong\PHÂN BIỆT HÌNH TRÒN, VUÔNG, TAM GIÁC, CHỮ NHẬT  da sua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6.wav"/>
  <p:tag name="PPSNARRATION" val="6,615582300,C:\Documents and Settings\PhongLan\Desktop\Giao an E-Learning Phan biet hinh tron hinh vuong\PHÂN BIỆT HÌNH TRÒN, VUÔNG, TAM GIÁC, CHỮ NHẬT  da sua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615582300,C:\Documents and Settings\PhongLan\Desktop\Giao an E-Learning Phan biet hinh tron hinh vuong\PHÂN BIỆT HÌNH TRÒN, VUÔNG, TAM GIÁC, CHỮ NHẬT  da sua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112</Words>
  <Application>Microsoft Office PowerPoint</Application>
  <PresentationFormat>On-screen Show (4:3)</PresentationFormat>
  <Paragraphs>17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 Thi Hien</dc:creator>
  <cp:lastModifiedBy>Admin</cp:lastModifiedBy>
  <cp:revision>19</cp:revision>
  <dcterms:created xsi:type="dcterms:W3CDTF">2015-10-28T02:17:45Z</dcterms:created>
  <dcterms:modified xsi:type="dcterms:W3CDTF">2024-04-11T06:36:51Z</dcterms:modified>
</cp:coreProperties>
</file>