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5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1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4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8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3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9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39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4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29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7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4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2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5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6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8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6A5A-2850-4051-84F6-45CFE6C51E1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CF38-1798-4435-A0F8-4141A29B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D09A-6AEC-4D71-BC5D-4BE61A0D026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2301025" y="2288701"/>
            <a:ext cx="7543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5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48001" y="1473677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KHÁM PHÁ KHOA HỌC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BDEFD-AAE0-FD51-ED96-6314B7BFF4EF}"/>
              </a:ext>
            </a:extLst>
          </p:cNvPr>
          <p:cNvSpPr txBox="1"/>
          <p:nvPr/>
        </p:nvSpPr>
        <p:spPr>
          <a:xfrm>
            <a:off x="3647728" y="491778"/>
            <a:ext cx="4896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NGỌC THỤY</a:t>
            </a:r>
            <a:endParaRPr lang="vi-V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663C3-4B5C-C7B5-1A67-2FAB0DBB9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4" y="155587"/>
            <a:ext cx="1520686" cy="1520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85D2C-9E44-4278-041D-193BBA36C2E7}"/>
              </a:ext>
            </a:extLst>
          </p:cNvPr>
          <p:cNvSpPr txBox="1"/>
          <p:nvPr/>
        </p:nvSpPr>
        <p:spPr>
          <a:xfrm>
            <a:off x="2667000" y="4276327"/>
            <a:ext cx="6567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32">
            <a:hlinkClick r:id="" action="ppaction://media"/>
            <a:extLst>
              <a:ext uri="{FF2B5EF4-FFF2-40B4-BE49-F238E27FC236}">
                <a16:creationId xmlns:a16="http://schemas.microsoft.com/office/drawing/2014/main" id="{B51A49A9-A292-57B5-4116-27485D249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217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ông dụng của quả c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2203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6" y="177871"/>
            <a:ext cx="11875784" cy="6680129"/>
          </a:xfrm>
        </p:spPr>
      </p:pic>
    </p:spTree>
    <p:extLst>
      <p:ext uri="{BB962C8B-B14F-4D97-AF65-F5344CB8AC3E}">
        <p14:creationId xmlns:p14="http://schemas.microsoft.com/office/powerpoint/2010/main" val="166167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á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662"/>
            <a:ext cx="12288982" cy="6912396"/>
          </a:xfrm>
        </p:spPr>
      </p:pic>
    </p:spTree>
    <p:extLst>
      <p:ext uri="{BB962C8B-B14F-4D97-AF65-F5344CB8AC3E}">
        <p14:creationId xmlns:p14="http://schemas.microsoft.com/office/powerpoint/2010/main" val="36980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9" y="0"/>
            <a:ext cx="11778802" cy="6625576"/>
          </a:xfrm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763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9818" cy="6974898"/>
          </a:xfrm>
        </p:spPr>
      </p:pic>
    </p:spTree>
    <p:extLst>
      <p:ext uri="{BB962C8B-B14F-4D97-AF65-F5344CB8AC3E}">
        <p14:creationId xmlns:p14="http://schemas.microsoft.com/office/powerpoint/2010/main" val="192846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618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FFBBEA77-0B2C-BEEB-B2D3-8A3B6E073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351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32</Words>
  <Application>Microsoft Office PowerPoint</Application>
  <PresentationFormat>Widescreen</PresentationFormat>
  <Paragraphs>7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VNI-Ariston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2024-10-19T05:45:34Z</dcterms:created>
  <dcterms:modified xsi:type="dcterms:W3CDTF">2024-11-01T09:53:57Z</dcterms:modified>
</cp:coreProperties>
</file>