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8" r:id="rId5"/>
    <p:sldId id="267" r:id="rId6"/>
    <p:sldId id="269" r:id="rId7"/>
    <p:sldId id="270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8FF8-02FE-45CD-9317-0FDF1BAB041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10390496" cy="136477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PHÒNG GIÁO DỤC VÀ ĐÀO TẠO QUẬN LONG BIÊN</a:t>
            </a:r>
            <a:br>
              <a:rPr lang="vi-VN" sz="3200" b="1" dirty="0" smtClean="0">
                <a:solidFill>
                  <a:srgbClr val="002060"/>
                </a:solidFill>
              </a:rPr>
            </a:br>
            <a:r>
              <a:rPr lang="vi-VN" sz="3200" b="1" dirty="0" smtClean="0">
                <a:solidFill>
                  <a:srgbClr val="002060"/>
                </a:solidFill>
              </a:rPr>
              <a:t>TRƯỜNG MẦM NON NẮNG MAI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4242"/>
            <a:ext cx="9144000" cy="424052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 PHÁT TRIỂN NGÔN NGỮ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05" y="1364776"/>
            <a:ext cx="1394271" cy="139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675" y="3592390"/>
            <a:ext cx="845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600" b="1" dirty="0" smtClean="0">
                <a:latin typeface="+mj-lt"/>
              </a:rPr>
              <a:t>Đề tài:  Thơ: </a:t>
            </a:r>
            <a:r>
              <a:rPr lang="vi-VN" sz="3600" b="1" dirty="0" smtClean="0">
                <a:latin typeface="+mj-lt"/>
              </a:rPr>
              <a:t>“Bóng mây’’ ( Thanh Hào)</a:t>
            </a:r>
            <a:endParaRPr lang="vi-VN" sz="3600" b="1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8485" y="4869656"/>
            <a:ext cx="442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0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491490"/>
            <a:ext cx="4926330" cy="290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3623310"/>
            <a:ext cx="488061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1" y="491489"/>
            <a:ext cx="4926330" cy="29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42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060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2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"/>
            <a:ext cx="12157045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01"/>
            <a:ext cx="12192000" cy="6725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150" y="3007744"/>
            <a:ext cx="827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CHO TRẺ ĐỌC THƠ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3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49" y="-1"/>
            <a:ext cx="10887074" cy="6715125"/>
          </a:xfrm>
        </p:spPr>
      </p:pic>
    </p:spTree>
    <p:extLst>
      <p:ext uri="{BB962C8B-B14F-4D97-AF65-F5344CB8AC3E}">
        <p14:creationId xmlns:p14="http://schemas.microsoft.com/office/powerpoint/2010/main" val="227557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41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NẮNG MAI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NẮNG MAI</dc:title>
  <dc:creator>Admin</dc:creator>
  <cp:lastModifiedBy>Admin</cp:lastModifiedBy>
  <cp:revision>15</cp:revision>
  <dcterms:created xsi:type="dcterms:W3CDTF">2023-12-16T13:32:04Z</dcterms:created>
  <dcterms:modified xsi:type="dcterms:W3CDTF">2024-04-18T15:19:50Z</dcterms:modified>
</cp:coreProperties>
</file>