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63" r:id="rId8"/>
    <p:sldId id="262" r:id="rId9"/>
  </p:sldIdLst>
  <p:sldSz cx="18288000" cy="10287000"/>
  <p:notesSz cx="6858000" cy="9144000"/>
  <p:embeddedFontLst>
    <p:embeddedFont>
      <p:font typeface="Arial Black" panose="020B0A04020102020204" pitchFamily="34" charset="0"/>
      <p:bold r:id="rId10"/>
    </p:embeddedFont>
    <p:embeddedFont>
      <p:font typeface="Poppins" panose="020B0604020202020204" charset="0"/>
      <p:regular r:id="rId11"/>
    </p:embeddedFont>
    <p:embeddedFont>
      <p:font typeface="Paytone One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5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1.svg"/><Relationship Id="rId7" Type="http://schemas.openxmlformats.org/officeDocument/2006/relationships/image" Target="../media/image35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9.svg"/><Relationship Id="rId5" Type="http://schemas.openxmlformats.org/officeDocument/2006/relationships/image" Target="../media/image20.svg"/><Relationship Id="rId10" Type="http://schemas.openxmlformats.org/officeDocument/2006/relationships/image" Target="../media/image20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1.sv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12" Type="http://schemas.openxmlformats.org/officeDocument/2006/relationships/image" Target="../media/image21.png"/><Relationship Id="rId17" Type="http://schemas.openxmlformats.org/officeDocument/2006/relationships/image" Target="../media/image54.sv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2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8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2.svg"/><Relationship Id="rId18" Type="http://schemas.openxmlformats.org/officeDocument/2006/relationships/image" Target="../media/image35.png"/><Relationship Id="rId3" Type="http://schemas.openxmlformats.org/officeDocument/2006/relationships/image" Target="../media/image2.svg"/><Relationship Id="rId21" Type="http://schemas.openxmlformats.org/officeDocument/2006/relationships/image" Target="../media/image22.svg"/><Relationship Id="rId7" Type="http://schemas.openxmlformats.org/officeDocument/2006/relationships/image" Target="../media/image56.svg"/><Relationship Id="rId12" Type="http://schemas.openxmlformats.org/officeDocument/2006/relationships/image" Target="../media/image33.png"/><Relationship Id="rId17" Type="http://schemas.openxmlformats.org/officeDocument/2006/relationships/image" Target="../media/image16.svg"/><Relationship Id="rId25" Type="http://schemas.openxmlformats.org/officeDocument/2006/relationships/image" Target="../media/image70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0.svg"/><Relationship Id="rId24" Type="http://schemas.openxmlformats.org/officeDocument/2006/relationships/image" Target="../media/image37.png"/><Relationship Id="rId5" Type="http://schemas.openxmlformats.org/officeDocument/2006/relationships/image" Target="../media/image20.svg"/><Relationship Id="rId15" Type="http://schemas.openxmlformats.org/officeDocument/2006/relationships/image" Target="../media/image64.svg"/><Relationship Id="rId23" Type="http://schemas.openxmlformats.org/officeDocument/2006/relationships/image" Target="../media/image68.svg"/><Relationship Id="rId10" Type="http://schemas.openxmlformats.org/officeDocument/2006/relationships/image" Target="../media/image32.png"/><Relationship Id="rId19" Type="http://schemas.openxmlformats.org/officeDocument/2006/relationships/image" Target="../media/image66.svg"/><Relationship Id="rId4" Type="http://schemas.openxmlformats.org/officeDocument/2006/relationships/image" Target="../media/image10.png"/><Relationship Id="rId9" Type="http://schemas.openxmlformats.org/officeDocument/2006/relationships/image" Target="../media/image58.svg"/><Relationship Id="rId14" Type="http://schemas.openxmlformats.org/officeDocument/2006/relationships/image" Target="../media/image34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12974" y="-1975677"/>
            <a:ext cx="19144006" cy="14238354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15997" y="-1493202"/>
            <a:ext cx="19144006" cy="14238354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6861">
            <a:off x="1047286" y="6573367"/>
            <a:ext cx="3925763" cy="3081724"/>
          </a:xfrm>
          <a:custGeom>
            <a:avLst/>
            <a:gdLst/>
            <a:ahLst/>
            <a:cxnLst/>
            <a:rect l="l" t="t" r="r" b="b"/>
            <a:pathLst>
              <a:path w="3925763" h="3081724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3239" y="5625975"/>
            <a:ext cx="1214540" cy="1228359"/>
          </a:xfrm>
          <a:custGeom>
            <a:avLst/>
            <a:gdLst/>
            <a:ahLst/>
            <a:cxnLst/>
            <a:rect l="l" t="t" r="r" b="b"/>
            <a:pathLst>
              <a:path w="1214540" h="1228359">
                <a:moveTo>
                  <a:pt x="0" y="0"/>
                </a:moveTo>
                <a:lnTo>
                  <a:pt x="1214540" y="0"/>
                </a:lnTo>
                <a:lnTo>
                  <a:pt x="1214540" y="1228359"/>
                </a:lnTo>
                <a:lnTo>
                  <a:pt x="0" y="12283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6719" flipH="1">
            <a:off x="-4291" y="1010818"/>
            <a:ext cx="2829600" cy="3170421"/>
          </a:xfrm>
          <a:custGeom>
            <a:avLst/>
            <a:gdLst/>
            <a:ahLst/>
            <a:cxnLst/>
            <a:rect l="l" t="t" r="r" b="b"/>
            <a:pathLst>
              <a:path w="2829600" h="3170421">
                <a:moveTo>
                  <a:pt x="2829600" y="0"/>
                </a:moveTo>
                <a:lnTo>
                  <a:pt x="0" y="0"/>
                </a:lnTo>
                <a:lnTo>
                  <a:pt x="0" y="3170420"/>
                </a:lnTo>
                <a:lnTo>
                  <a:pt x="2829600" y="3170420"/>
                </a:lnTo>
                <a:lnTo>
                  <a:pt x="28296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8925" y="3759062"/>
            <a:ext cx="17448768" cy="1955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800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DH: Đàn vịt con (Mộng lân)</a:t>
            </a:r>
          </a:p>
          <a:p>
            <a:pPr algn="ctr">
              <a:lnSpc>
                <a:spcPts val="7559"/>
              </a:lnSpc>
            </a:pPr>
            <a:r>
              <a:rPr lang="en-US" sz="8000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 NH: Phép lạ hàng ngày ( Lê Tâm)</a:t>
            </a:r>
          </a:p>
        </p:txBody>
      </p:sp>
      <p:sp>
        <p:nvSpPr>
          <p:cNvPr id="8" name="Freeform 8"/>
          <p:cNvSpPr/>
          <p:nvPr/>
        </p:nvSpPr>
        <p:spPr>
          <a:xfrm rot="441737">
            <a:off x="13575658" y="6166889"/>
            <a:ext cx="3154691" cy="3894680"/>
          </a:xfrm>
          <a:custGeom>
            <a:avLst/>
            <a:gdLst/>
            <a:ahLst/>
            <a:cxnLst/>
            <a:rect l="l" t="t" r="r" b="b"/>
            <a:pathLst>
              <a:path w="3154691" h="3894680">
                <a:moveTo>
                  <a:pt x="0" y="0"/>
                </a:moveTo>
                <a:lnTo>
                  <a:pt x="3154690" y="0"/>
                </a:lnTo>
                <a:lnTo>
                  <a:pt x="3154690" y="3894680"/>
                </a:lnTo>
                <a:lnTo>
                  <a:pt x="0" y="3894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93736" y="7654757"/>
            <a:ext cx="2500527" cy="459472"/>
          </a:xfrm>
          <a:custGeom>
            <a:avLst/>
            <a:gdLst/>
            <a:ahLst/>
            <a:cxnLst/>
            <a:rect l="l" t="t" r="r" b="b"/>
            <a:pathLst>
              <a:path w="2500527" h="459472">
                <a:moveTo>
                  <a:pt x="0" y="0"/>
                </a:moveTo>
                <a:lnTo>
                  <a:pt x="2500528" y="0"/>
                </a:lnTo>
                <a:lnTo>
                  <a:pt x="2500528" y="459472"/>
                </a:lnTo>
                <a:lnTo>
                  <a:pt x="0" y="459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53567" y="6683188"/>
            <a:ext cx="705489" cy="69137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02731" y="6690548"/>
            <a:ext cx="705489" cy="691379"/>
          </a:xfrm>
          <a:custGeom>
            <a:avLst/>
            <a:gdLst/>
            <a:ahLst/>
            <a:cxnLst/>
            <a:rect l="l" t="t" r="r" b="b"/>
            <a:pathLst>
              <a:path w="705489" h="691379">
                <a:moveTo>
                  <a:pt x="0" y="0"/>
                </a:moveTo>
                <a:lnTo>
                  <a:pt x="705489" y="0"/>
                </a:lnTo>
                <a:lnTo>
                  <a:pt x="705489" y="691379"/>
                </a:lnTo>
                <a:lnTo>
                  <a:pt x="0" y="6913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900384" y="-667819"/>
            <a:ext cx="3407246" cy="4002639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8"/>
                </a:lnTo>
                <a:lnTo>
                  <a:pt x="0" y="40026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356929">
            <a:off x="15625565" y="8002584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306239">
            <a:off x="-845975" y="8160553"/>
            <a:ext cx="4214684" cy="2818570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957828">
            <a:off x="15215187" y="-469778"/>
            <a:ext cx="5250144" cy="41148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73500" y="1522720"/>
            <a:ext cx="3215184" cy="1828636"/>
          </a:xfrm>
          <a:custGeom>
            <a:avLst/>
            <a:gdLst/>
            <a:ahLst/>
            <a:cxnLst/>
            <a:rect l="l" t="t" r="r" b="b"/>
            <a:pathLst>
              <a:path w="3215184" h="1828636">
                <a:moveTo>
                  <a:pt x="0" y="0"/>
                </a:moveTo>
                <a:lnTo>
                  <a:pt x="3215183" y="0"/>
                </a:lnTo>
                <a:lnTo>
                  <a:pt x="3215183" y="1828635"/>
                </a:lnTo>
                <a:lnTo>
                  <a:pt x="0" y="182863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6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74886" y="9999624"/>
            <a:ext cx="9026830" cy="6420333"/>
          </a:xfrm>
          <a:custGeom>
            <a:avLst/>
            <a:gdLst/>
            <a:ahLst/>
            <a:cxnLst/>
            <a:rect l="l" t="t" r="r" b="b"/>
            <a:pathLst>
              <a:path w="9026830" h="6420333">
                <a:moveTo>
                  <a:pt x="0" y="0"/>
                </a:moveTo>
                <a:lnTo>
                  <a:pt x="9026830" y="0"/>
                </a:lnTo>
                <a:lnTo>
                  <a:pt x="9026830" y="6420333"/>
                </a:lnTo>
                <a:lnTo>
                  <a:pt x="0" y="6420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4574" y="869118"/>
            <a:ext cx="16638852" cy="8548765"/>
            <a:chOff x="0" y="0"/>
            <a:chExt cx="4382249" cy="22515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2249" cy="2251527"/>
            </a:xfrm>
            <a:custGeom>
              <a:avLst/>
              <a:gdLst/>
              <a:ahLst/>
              <a:cxnLst/>
              <a:rect l="l" t="t" r="r" b="b"/>
              <a:pathLst>
                <a:path w="4382249" h="2251527">
                  <a:moveTo>
                    <a:pt x="23555" y="0"/>
                  </a:moveTo>
                  <a:lnTo>
                    <a:pt x="4358694" y="0"/>
                  </a:lnTo>
                  <a:cubicBezTo>
                    <a:pt x="4371703" y="0"/>
                    <a:pt x="4382249" y="10546"/>
                    <a:pt x="4382249" y="23555"/>
                  </a:cubicBezTo>
                  <a:lnTo>
                    <a:pt x="4382249" y="2227971"/>
                  </a:lnTo>
                  <a:cubicBezTo>
                    <a:pt x="4382249" y="2240980"/>
                    <a:pt x="4371703" y="2251527"/>
                    <a:pt x="4358694" y="2251527"/>
                  </a:cubicBezTo>
                  <a:lnTo>
                    <a:pt x="23555" y="2251527"/>
                  </a:lnTo>
                  <a:cubicBezTo>
                    <a:pt x="10546" y="2251527"/>
                    <a:pt x="0" y="2240980"/>
                    <a:pt x="0" y="2227971"/>
                  </a:cubicBezTo>
                  <a:lnTo>
                    <a:pt x="0" y="23555"/>
                  </a:lnTo>
                  <a:cubicBezTo>
                    <a:pt x="0" y="10546"/>
                    <a:pt x="10546" y="0"/>
                    <a:pt x="235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DFCFC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82249" cy="2299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530800" y="-646430"/>
            <a:ext cx="2511549" cy="2535116"/>
          </a:xfrm>
          <a:custGeom>
            <a:avLst/>
            <a:gdLst/>
            <a:ahLst/>
            <a:cxnLst/>
            <a:rect l="l" t="t" r="r" b="b"/>
            <a:pathLst>
              <a:path w="2511549" h="2535116">
                <a:moveTo>
                  <a:pt x="0" y="0"/>
                </a:moveTo>
                <a:lnTo>
                  <a:pt x="2511550" y="0"/>
                </a:lnTo>
                <a:lnTo>
                  <a:pt x="2511550" y="2535116"/>
                </a:lnTo>
                <a:lnTo>
                  <a:pt x="0" y="253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37860" y="1802961"/>
            <a:ext cx="10342973" cy="618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C5270"/>
                </a:solidFill>
                <a:latin typeface="Poppins"/>
                <a:ea typeface="Poppins"/>
                <a:cs typeface="Poppins"/>
                <a:sym typeface="Poppins"/>
              </a:rPr>
              <a:t>Con gì chân ngắn</a:t>
            </a:r>
          </a:p>
          <a:p>
            <a:pPr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C5270"/>
                </a:solidFill>
                <a:latin typeface="Poppins"/>
                <a:ea typeface="Poppins"/>
                <a:cs typeface="Poppins"/>
                <a:sym typeface="Poppins"/>
              </a:rPr>
              <a:t>Mà lại có màng</a:t>
            </a:r>
          </a:p>
          <a:p>
            <a:pPr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C5270"/>
                </a:solidFill>
                <a:latin typeface="Poppins"/>
                <a:ea typeface="Poppins"/>
                <a:cs typeface="Poppins"/>
                <a:sym typeface="Poppins"/>
              </a:rPr>
              <a:t>Mỏ bẹt màu vàng</a:t>
            </a:r>
          </a:p>
          <a:p>
            <a:pPr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4C5270"/>
                </a:solidFill>
                <a:latin typeface="Poppins"/>
                <a:ea typeface="Poppins"/>
                <a:cs typeface="Poppins"/>
                <a:sym typeface="Poppins"/>
              </a:rPr>
              <a:t>Hay kêu cạp cạp?</a:t>
            </a:r>
          </a:p>
          <a:p>
            <a:pPr algn="l">
              <a:lnSpc>
                <a:spcPts val="9600"/>
              </a:lnSpc>
              <a:spcBef>
                <a:spcPct val="0"/>
              </a:spcBef>
            </a:pPr>
            <a:endParaRPr lang="en-US" sz="8000">
              <a:solidFill>
                <a:srgbClr val="4C52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14857" y="6206237"/>
            <a:ext cx="2668586" cy="3211646"/>
          </a:xfrm>
          <a:custGeom>
            <a:avLst/>
            <a:gdLst/>
            <a:ahLst/>
            <a:cxnLst/>
            <a:rect l="l" t="t" r="r" b="b"/>
            <a:pathLst>
              <a:path w="2668586" h="3211646">
                <a:moveTo>
                  <a:pt x="0" y="0"/>
                </a:moveTo>
                <a:lnTo>
                  <a:pt x="2668585" y="0"/>
                </a:lnTo>
                <a:lnTo>
                  <a:pt x="2668585" y="3211645"/>
                </a:lnTo>
                <a:lnTo>
                  <a:pt x="0" y="321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5181600" y="7429500"/>
            <a:ext cx="998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 smtClean="0"/>
              <a:t>CON VỊT</a:t>
            </a:r>
            <a:endParaRPr lang="en-US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118">
            <a:off x="14259079" y="5556387"/>
            <a:ext cx="4965321" cy="6130025"/>
          </a:xfrm>
          <a:custGeom>
            <a:avLst/>
            <a:gdLst/>
            <a:ahLst/>
            <a:cxnLst/>
            <a:rect l="l" t="t" r="r" b="b"/>
            <a:pathLst>
              <a:path w="4965321" h="6130025">
                <a:moveTo>
                  <a:pt x="0" y="0"/>
                </a:moveTo>
                <a:lnTo>
                  <a:pt x="4965320" y="0"/>
                </a:lnTo>
                <a:lnTo>
                  <a:pt x="4965320" y="6130026"/>
                </a:lnTo>
                <a:lnTo>
                  <a:pt x="0" y="6130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8627" y="6846628"/>
            <a:ext cx="1414618" cy="1361570"/>
          </a:xfrm>
          <a:custGeom>
            <a:avLst/>
            <a:gdLst/>
            <a:ahLst/>
            <a:cxnLst/>
            <a:rect l="l" t="t" r="r" b="b"/>
            <a:pathLst>
              <a:path w="1414618" h="1361570">
                <a:moveTo>
                  <a:pt x="0" y="0"/>
                </a:moveTo>
                <a:lnTo>
                  <a:pt x="1414618" y="0"/>
                </a:lnTo>
                <a:lnTo>
                  <a:pt x="1414618" y="1361570"/>
                </a:lnTo>
                <a:lnTo>
                  <a:pt x="0" y="1361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70063" y="3924301"/>
            <a:ext cx="14938273" cy="12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9999" dirty="0" err="1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9999" dirty="0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9999" dirty="0" err="1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hát</a:t>
            </a:r>
            <a:r>
              <a:rPr lang="en-US" sz="9999" dirty="0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: “ </a:t>
            </a:r>
            <a:r>
              <a:rPr lang="en-US" sz="9999" dirty="0" err="1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Đàn</a:t>
            </a:r>
            <a:r>
              <a:rPr lang="en-US" sz="9999" dirty="0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9999" dirty="0" err="1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vịt</a:t>
            </a:r>
            <a:r>
              <a:rPr lang="en-US" sz="9999" dirty="0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 con”</a:t>
            </a:r>
          </a:p>
        </p:txBody>
      </p:sp>
      <p:sp>
        <p:nvSpPr>
          <p:cNvPr id="5" name="Freeform 5"/>
          <p:cNvSpPr/>
          <p:nvPr/>
        </p:nvSpPr>
        <p:spPr>
          <a:xfrm>
            <a:off x="14498085" y="591110"/>
            <a:ext cx="3207297" cy="1824150"/>
          </a:xfrm>
          <a:custGeom>
            <a:avLst/>
            <a:gdLst/>
            <a:ahLst/>
            <a:cxnLst/>
            <a:rect l="l" t="t" r="r" b="b"/>
            <a:pathLst>
              <a:path w="3207297" h="1824150">
                <a:moveTo>
                  <a:pt x="0" y="0"/>
                </a:moveTo>
                <a:lnTo>
                  <a:pt x="3207297" y="0"/>
                </a:lnTo>
                <a:lnTo>
                  <a:pt x="3207297" y="1824150"/>
                </a:lnTo>
                <a:lnTo>
                  <a:pt x="0" y="1824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42060" y="591110"/>
            <a:ext cx="1941184" cy="2174997"/>
          </a:xfrm>
          <a:custGeom>
            <a:avLst/>
            <a:gdLst/>
            <a:ahLst/>
            <a:cxnLst/>
            <a:rect l="l" t="t" r="r" b="b"/>
            <a:pathLst>
              <a:path w="1941184" h="2174997">
                <a:moveTo>
                  <a:pt x="1941185" y="0"/>
                </a:moveTo>
                <a:lnTo>
                  <a:pt x="0" y="0"/>
                </a:lnTo>
                <a:lnTo>
                  <a:pt x="0" y="2174996"/>
                </a:lnTo>
                <a:lnTo>
                  <a:pt x="1941185" y="2174996"/>
                </a:lnTo>
                <a:lnTo>
                  <a:pt x="194118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7" name="Đàn vịt con beat _ Beat nhạc mầm non - nhạc thiếu nhi (128 kbps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3203" y="1028700"/>
            <a:ext cx="12960000" cy="8229600"/>
          </a:xfrm>
          <a:custGeom>
            <a:avLst/>
            <a:gdLst/>
            <a:ahLst/>
            <a:cxnLst/>
            <a:rect l="l" t="t" r="r" b="b"/>
            <a:pathLst>
              <a:path w="12960000" h="8229600">
                <a:moveTo>
                  <a:pt x="0" y="0"/>
                </a:moveTo>
                <a:lnTo>
                  <a:pt x="12960000" y="0"/>
                </a:lnTo>
                <a:lnTo>
                  <a:pt x="1296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" name="Freeform 3"/>
          <p:cNvSpPr/>
          <p:nvPr/>
        </p:nvSpPr>
        <p:spPr>
          <a:xfrm rot="9531301">
            <a:off x="13256999" y="7345080"/>
            <a:ext cx="4214684" cy="2818570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1"/>
                </a:lnTo>
                <a:lnTo>
                  <a:pt x="0" y="2818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06511" y="8754366"/>
            <a:ext cx="3923100" cy="703069"/>
            <a:chOff x="0" y="0"/>
            <a:chExt cx="1033244" cy="185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33244" cy="185170"/>
            </a:xfrm>
            <a:custGeom>
              <a:avLst/>
              <a:gdLst/>
              <a:ahLst/>
              <a:cxnLst/>
              <a:rect l="l" t="t" r="r" b="b"/>
              <a:pathLst>
                <a:path w="1033244" h="185170">
                  <a:moveTo>
                    <a:pt x="80910" y="0"/>
                  </a:moveTo>
                  <a:lnTo>
                    <a:pt x="952334" y="0"/>
                  </a:lnTo>
                  <a:cubicBezTo>
                    <a:pt x="997020" y="0"/>
                    <a:pt x="1033244" y="36225"/>
                    <a:pt x="1033244" y="80910"/>
                  </a:cubicBezTo>
                  <a:lnTo>
                    <a:pt x="1033244" y="104260"/>
                  </a:lnTo>
                  <a:cubicBezTo>
                    <a:pt x="1033244" y="125719"/>
                    <a:pt x="1024720" y="146299"/>
                    <a:pt x="1009546" y="161472"/>
                  </a:cubicBezTo>
                  <a:cubicBezTo>
                    <a:pt x="994373" y="176646"/>
                    <a:pt x="973793" y="185170"/>
                    <a:pt x="952334" y="185170"/>
                  </a:cubicBezTo>
                  <a:lnTo>
                    <a:pt x="80910" y="185170"/>
                  </a:lnTo>
                  <a:cubicBezTo>
                    <a:pt x="36225" y="185170"/>
                    <a:pt x="0" y="148946"/>
                    <a:pt x="0" y="104260"/>
                  </a:cubicBezTo>
                  <a:lnTo>
                    <a:pt x="0" y="80910"/>
                  </a:lnTo>
                  <a:cubicBezTo>
                    <a:pt x="0" y="36225"/>
                    <a:pt x="36225" y="0"/>
                    <a:pt x="8091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5A93C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33244" cy="2137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784633" y="1923290"/>
            <a:ext cx="1098206" cy="1007604"/>
          </a:xfrm>
          <a:custGeom>
            <a:avLst/>
            <a:gdLst/>
            <a:ahLst/>
            <a:cxnLst/>
            <a:rect l="l" t="t" r="r" b="b"/>
            <a:pathLst>
              <a:path w="1098206" h="1007604">
                <a:moveTo>
                  <a:pt x="0" y="0"/>
                </a:moveTo>
                <a:lnTo>
                  <a:pt x="1098206" y="0"/>
                </a:lnTo>
                <a:lnTo>
                  <a:pt x="1098206" y="1007604"/>
                </a:lnTo>
                <a:lnTo>
                  <a:pt x="0" y="1007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9017" y="8053047"/>
            <a:ext cx="5548363" cy="1800906"/>
          </a:xfrm>
          <a:custGeom>
            <a:avLst/>
            <a:gdLst/>
            <a:ahLst/>
            <a:cxnLst/>
            <a:rect l="l" t="t" r="r" b="b"/>
            <a:pathLst>
              <a:path w="5548363" h="1800906">
                <a:moveTo>
                  <a:pt x="0" y="0"/>
                </a:moveTo>
                <a:lnTo>
                  <a:pt x="5548363" y="0"/>
                </a:lnTo>
                <a:lnTo>
                  <a:pt x="5548363" y="1800906"/>
                </a:lnTo>
                <a:lnTo>
                  <a:pt x="0" y="1800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493359">
            <a:off x="-1312996" y="-1135961"/>
            <a:ext cx="4611831" cy="3222517"/>
          </a:xfrm>
          <a:custGeom>
            <a:avLst/>
            <a:gdLst/>
            <a:ahLst/>
            <a:cxnLst/>
            <a:rect l="l" t="t" r="r" b="b"/>
            <a:pathLst>
              <a:path w="4611831" h="3222517">
                <a:moveTo>
                  <a:pt x="0" y="0"/>
                </a:moveTo>
                <a:lnTo>
                  <a:pt x="4611831" y="0"/>
                </a:lnTo>
                <a:lnTo>
                  <a:pt x="4611831" y="3222517"/>
                </a:lnTo>
                <a:lnTo>
                  <a:pt x="0" y="3222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61814" y="379744"/>
            <a:ext cx="1676353" cy="1878267"/>
          </a:xfrm>
          <a:custGeom>
            <a:avLst/>
            <a:gdLst/>
            <a:ahLst/>
            <a:cxnLst/>
            <a:rect l="l" t="t" r="r" b="b"/>
            <a:pathLst>
              <a:path w="1676353" h="1878267">
                <a:moveTo>
                  <a:pt x="0" y="0"/>
                </a:moveTo>
                <a:lnTo>
                  <a:pt x="1676353" y="0"/>
                </a:lnTo>
                <a:lnTo>
                  <a:pt x="1676353" y="1878267"/>
                </a:lnTo>
                <a:lnTo>
                  <a:pt x="0" y="18782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24200" y="4033815"/>
            <a:ext cx="12050613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  <a:spcBef>
                <a:spcPct val="0"/>
              </a:spcBef>
            </a:pPr>
            <a:r>
              <a:rPr lang="en-US" sz="9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Đàm</a:t>
            </a:r>
            <a:r>
              <a:rPr lang="en-US" sz="9500" b="1" i="1" dirty="0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9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thoại</a:t>
            </a:r>
            <a:r>
              <a:rPr lang="en-US" sz="9500" b="1" i="1" dirty="0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, </a:t>
            </a:r>
            <a:r>
              <a:rPr lang="en-US" sz="9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trích</a:t>
            </a:r>
            <a:r>
              <a:rPr lang="en-US" sz="9500" b="1" i="1" dirty="0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9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dẫn</a:t>
            </a:r>
            <a:endParaRPr lang="en-US" sz="9500" b="1" i="1" dirty="0">
              <a:solidFill>
                <a:srgbClr val="000000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3200" y="37719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i="1" dirty="0" smtClean="0"/>
              <a:t>TRẺ THỰC HIỆN</a:t>
            </a:r>
            <a:endParaRPr lang="en-US" sz="9600" b="1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8655" y="1311854"/>
            <a:ext cx="15559719" cy="8610600"/>
          </a:xfrm>
          <a:custGeom>
            <a:avLst/>
            <a:gdLst/>
            <a:ahLst/>
            <a:cxnLst/>
            <a:rect l="l" t="t" r="r" b="b"/>
            <a:pathLst>
              <a:path w="11562380" h="7342111">
                <a:moveTo>
                  <a:pt x="0" y="0"/>
                </a:moveTo>
                <a:lnTo>
                  <a:pt x="11562380" y="0"/>
                </a:lnTo>
                <a:lnTo>
                  <a:pt x="11562380" y="7342111"/>
                </a:lnTo>
                <a:lnTo>
                  <a:pt x="0" y="734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1554" y="2830512"/>
            <a:ext cx="1487391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vi-VN" sz="9600" dirty="0" smtClean="0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NGHE HÁT: </a:t>
            </a:r>
          </a:p>
          <a:p>
            <a:pPr algn="ctr">
              <a:lnSpc>
                <a:spcPts val="10800"/>
              </a:lnSpc>
            </a:pPr>
            <a:endParaRPr lang="vi-VN" sz="9600" dirty="0" smtClean="0">
              <a:solidFill>
                <a:srgbClr val="5A93CF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10800"/>
              </a:lnSpc>
            </a:pPr>
            <a:r>
              <a:rPr lang="vi-VN" sz="9600" dirty="0" smtClean="0">
                <a:solidFill>
                  <a:srgbClr val="5A93CF"/>
                </a:solidFill>
                <a:latin typeface="Paytone One"/>
                <a:ea typeface="Paytone One"/>
                <a:cs typeface="Paytone One"/>
                <a:sym typeface="Paytone One"/>
              </a:rPr>
              <a:t>“ PHÉP LẠ HẰNG NGÀY”</a:t>
            </a:r>
            <a:endParaRPr lang="en-US" sz="9600" dirty="0">
              <a:solidFill>
                <a:srgbClr val="5A93C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660225" y="8645870"/>
            <a:ext cx="3923100" cy="81156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0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706511" y="8645870"/>
            <a:ext cx="3923100" cy="81156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00"/>
              </a:lnSpc>
            </a:pPr>
            <a:endParaRPr/>
          </a:p>
        </p:txBody>
      </p:sp>
      <p:sp>
        <p:nvSpPr>
          <p:cNvPr id="12" name="Freeform 12"/>
          <p:cNvSpPr/>
          <p:nvPr/>
        </p:nvSpPr>
        <p:spPr>
          <a:xfrm rot="638712">
            <a:off x="7873657" y="488247"/>
            <a:ext cx="2121085" cy="1442338"/>
          </a:xfrm>
          <a:custGeom>
            <a:avLst/>
            <a:gdLst/>
            <a:ahLst/>
            <a:cxnLst/>
            <a:rect l="l" t="t" r="r" b="b"/>
            <a:pathLst>
              <a:path w="2121085" h="1442338">
                <a:moveTo>
                  <a:pt x="0" y="0"/>
                </a:moveTo>
                <a:lnTo>
                  <a:pt x="2121085" y="0"/>
                </a:lnTo>
                <a:lnTo>
                  <a:pt x="2121085" y="1442337"/>
                </a:lnTo>
                <a:lnTo>
                  <a:pt x="0" y="1442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11535">
            <a:off x="15941575" y="-1288800"/>
            <a:ext cx="4089082" cy="4114800"/>
          </a:xfrm>
          <a:custGeom>
            <a:avLst/>
            <a:gdLst/>
            <a:ahLst/>
            <a:cxnLst/>
            <a:rect l="l" t="t" r="r" b="b"/>
            <a:pathLst>
              <a:path w="4089082" h="4114800">
                <a:moveTo>
                  <a:pt x="0" y="0"/>
                </a:moveTo>
                <a:lnTo>
                  <a:pt x="4089083" y="0"/>
                </a:lnTo>
                <a:lnTo>
                  <a:pt x="40890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3809" flipH="1" flipV="1">
            <a:off x="-812773" y="-611247"/>
            <a:ext cx="3682946" cy="4326515"/>
          </a:xfrm>
          <a:custGeom>
            <a:avLst/>
            <a:gdLst/>
            <a:ahLst/>
            <a:cxnLst/>
            <a:rect l="l" t="t" r="r" b="b"/>
            <a:pathLst>
              <a:path w="3682946" h="4326515">
                <a:moveTo>
                  <a:pt x="3682946" y="4326516"/>
                </a:moveTo>
                <a:lnTo>
                  <a:pt x="0" y="4326516"/>
                </a:lnTo>
                <a:lnTo>
                  <a:pt x="0" y="0"/>
                </a:lnTo>
                <a:lnTo>
                  <a:pt x="3682946" y="0"/>
                </a:lnTo>
                <a:lnTo>
                  <a:pt x="3682946" y="432651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34706" y="6405443"/>
            <a:ext cx="1951411" cy="2186454"/>
          </a:xfrm>
          <a:custGeom>
            <a:avLst/>
            <a:gdLst/>
            <a:ahLst/>
            <a:cxnLst/>
            <a:rect l="l" t="t" r="r" b="b"/>
            <a:pathLst>
              <a:path w="1951411" h="2186454">
                <a:moveTo>
                  <a:pt x="0" y="0"/>
                </a:moveTo>
                <a:lnTo>
                  <a:pt x="1951411" y="0"/>
                </a:lnTo>
                <a:lnTo>
                  <a:pt x="1951411" y="2186455"/>
                </a:lnTo>
                <a:lnTo>
                  <a:pt x="0" y="21864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37085">
            <a:off x="318123" y="6699342"/>
            <a:ext cx="2624523" cy="1760618"/>
          </a:xfrm>
          <a:custGeom>
            <a:avLst/>
            <a:gdLst/>
            <a:ahLst/>
            <a:cxnLst/>
            <a:rect l="l" t="t" r="r" b="b"/>
            <a:pathLst>
              <a:path w="2624523" h="1760618">
                <a:moveTo>
                  <a:pt x="0" y="0"/>
                </a:moveTo>
                <a:lnTo>
                  <a:pt x="2624523" y="0"/>
                </a:lnTo>
                <a:lnTo>
                  <a:pt x="2624523" y="1760618"/>
                </a:lnTo>
                <a:lnTo>
                  <a:pt x="0" y="17606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24721" y="1552010"/>
            <a:ext cx="1853653" cy="1700727"/>
          </a:xfrm>
          <a:custGeom>
            <a:avLst/>
            <a:gdLst/>
            <a:ahLst/>
            <a:cxnLst/>
            <a:rect l="l" t="t" r="r" b="b"/>
            <a:pathLst>
              <a:path w="1853653" h="1700727">
                <a:moveTo>
                  <a:pt x="0" y="0"/>
                </a:moveTo>
                <a:lnTo>
                  <a:pt x="1853653" y="0"/>
                </a:lnTo>
                <a:lnTo>
                  <a:pt x="1853653" y="1700727"/>
                </a:lnTo>
                <a:lnTo>
                  <a:pt x="0" y="1700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6998" y="3860901"/>
            <a:ext cx="1853653" cy="1700727"/>
          </a:xfrm>
          <a:custGeom>
            <a:avLst/>
            <a:gdLst/>
            <a:ahLst/>
            <a:cxnLst/>
            <a:rect l="l" t="t" r="r" b="b"/>
            <a:pathLst>
              <a:path w="1853653" h="1700727">
                <a:moveTo>
                  <a:pt x="0" y="0"/>
                </a:moveTo>
                <a:lnTo>
                  <a:pt x="1853653" y="0"/>
                </a:lnTo>
                <a:lnTo>
                  <a:pt x="1853653" y="1700727"/>
                </a:lnTo>
                <a:lnTo>
                  <a:pt x="0" y="17007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9" name="PhepLaHangNgay-Bibi_4ck6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93713" y="72748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PHÉP LẠ HẰNG NGÀ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90500"/>
            <a:ext cx="18059401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12974" y="-1975677"/>
            <a:ext cx="19144006" cy="14238354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5" y="0"/>
                </a:lnTo>
                <a:lnTo>
                  <a:pt x="19144005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1975677"/>
            <a:ext cx="19144006" cy="14238354"/>
          </a:xfrm>
          <a:custGeom>
            <a:avLst/>
            <a:gdLst/>
            <a:ahLst/>
            <a:cxnLst/>
            <a:rect l="l" t="t" r="r" b="b"/>
            <a:pathLst>
              <a:path w="19144006" h="14238354">
                <a:moveTo>
                  <a:pt x="0" y="0"/>
                </a:moveTo>
                <a:lnTo>
                  <a:pt x="19144006" y="0"/>
                </a:lnTo>
                <a:lnTo>
                  <a:pt x="19144006" y="14238354"/>
                </a:lnTo>
                <a:lnTo>
                  <a:pt x="0" y="1423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55030">
            <a:off x="15151958" y="-380585"/>
            <a:ext cx="4214684" cy="2818570"/>
          </a:xfrm>
          <a:custGeom>
            <a:avLst/>
            <a:gdLst/>
            <a:ahLst/>
            <a:cxnLst/>
            <a:rect l="l" t="t" r="r" b="b"/>
            <a:pathLst>
              <a:path w="4214684" h="2818570">
                <a:moveTo>
                  <a:pt x="0" y="0"/>
                </a:moveTo>
                <a:lnTo>
                  <a:pt x="4214684" y="0"/>
                </a:lnTo>
                <a:lnTo>
                  <a:pt x="4214684" y="2818570"/>
                </a:lnTo>
                <a:lnTo>
                  <a:pt x="0" y="28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6929" y="618438"/>
            <a:ext cx="13814542" cy="8772234"/>
          </a:xfrm>
          <a:custGeom>
            <a:avLst/>
            <a:gdLst/>
            <a:ahLst/>
            <a:cxnLst/>
            <a:rect l="l" t="t" r="r" b="b"/>
            <a:pathLst>
              <a:path w="13814542" h="8772234">
                <a:moveTo>
                  <a:pt x="0" y="0"/>
                </a:moveTo>
                <a:lnTo>
                  <a:pt x="13814542" y="0"/>
                </a:lnTo>
                <a:lnTo>
                  <a:pt x="13814542" y="8772235"/>
                </a:lnTo>
                <a:lnTo>
                  <a:pt x="0" y="877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99867" y="3804091"/>
            <a:ext cx="12288267" cy="266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5"/>
              </a:lnSpc>
            </a:pPr>
            <a:r>
              <a:rPr lang="en-US" sz="21539">
                <a:solidFill>
                  <a:srgbClr val="FAA2AF"/>
                </a:solidFill>
                <a:latin typeface="Paytone One"/>
                <a:ea typeface="Paytone One"/>
                <a:cs typeface="Paytone One"/>
                <a:sym typeface="Paytone One"/>
              </a:rPr>
              <a:t>Kết thúc</a:t>
            </a:r>
          </a:p>
        </p:txBody>
      </p:sp>
      <p:sp>
        <p:nvSpPr>
          <p:cNvPr id="7" name="Freeform 7"/>
          <p:cNvSpPr/>
          <p:nvPr/>
        </p:nvSpPr>
        <p:spPr>
          <a:xfrm rot="-984094">
            <a:off x="-52365" y="6547198"/>
            <a:ext cx="3476122" cy="3167616"/>
          </a:xfrm>
          <a:custGeom>
            <a:avLst/>
            <a:gdLst/>
            <a:ahLst/>
            <a:cxnLst/>
            <a:rect l="l" t="t" r="r" b="b"/>
            <a:pathLst>
              <a:path w="3476122" h="3167616">
                <a:moveTo>
                  <a:pt x="0" y="0"/>
                </a:moveTo>
                <a:lnTo>
                  <a:pt x="3476121" y="0"/>
                </a:lnTo>
                <a:lnTo>
                  <a:pt x="3476121" y="3167616"/>
                </a:lnTo>
                <a:lnTo>
                  <a:pt x="0" y="3167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03306">
            <a:off x="-1550111" y="-1577532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78955">
            <a:off x="1228181" y="531139"/>
            <a:ext cx="2950016" cy="2629202"/>
          </a:xfrm>
          <a:custGeom>
            <a:avLst/>
            <a:gdLst/>
            <a:ahLst/>
            <a:cxnLst/>
            <a:rect l="l" t="t" r="r" b="b"/>
            <a:pathLst>
              <a:path w="2950016" h="2629202">
                <a:moveTo>
                  <a:pt x="0" y="0"/>
                </a:moveTo>
                <a:lnTo>
                  <a:pt x="2950016" y="0"/>
                </a:lnTo>
                <a:lnTo>
                  <a:pt x="2950016" y="2629202"/>
                </a:lnTo>
                <a:lnTo>
                  <a:pt x="0" y="262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67763">
            <a:off x="14436674" y="1103103"/>
            <a:ext cx="2602226" cy="2537170"/>
          </a:xfrm>
          <a:custGeom>
            <a:avLst/>
            <a:gdLst/>
            <a:ahLst/>
            <a:cxnLst/>
            <a:rect l="l" t="t" r="r" b="b"/>
            <a:pathLst>
              <a:path w="2602226" h="2537170">
                <a:moveTo>
                  <a:pt x="0" y="0"/>
                </a:moveTo>
                <a:lnTo>
                  <a:pt x="2602226" y="0"/>
                </a:lnTo>
                <a:lnTo>
                  <a:pt x="2602226" y="2537171"/>
                </a:lnTo>
                <a:lnTo>
                  <a:pt x="0" y="2537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513809">
            <a:off x="15838069" y="7007328"/>
            <a:ext cx="3407246" cy="4002639"/>
          </a:xfrm>
          <a:custGeom>
            <a:avLst/>
            <a:gdLst/>
            <a:ahLst/>
            <a:cxnLst/>
            <a:rect l="l" t="t" r="r" b="b"/>
            <a:pathLst>
              <a:path w="3407246" h="4002639">
                <a:moveTo>
                  <a:pt x="0" y="0"/>
                </a:moveTo>
                <a:lnTo>
                  <a:pt x="3407246" y="0"/>
                </a:lnTo>
                <a:lnTo>
                  <a:pt x="3407246" y="4002639"/>
                </a:lnTo>
                <a:lnTo>
                  <a:pt x="0" y="40026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52657" flipH="1">
            <a:off x="14747805" y="6270212"/>
            <a:ext cx="3686771" cy="2152153"/>
          </a:xfrm>
          <a:custGeom>
            <a:avLst/>
            <a:gdLst/>
            <a:ahLst/>
            <a:cxnLst/>
            <a:rect l="l" t="t" r="r" b="b"/>
            <a:pathLst>
              <a:path w="3686771" h="2152153">
                <a:moveTo>
                  <a:pt x="3686771" y="0"/>
                </a:moveTo>
                <a:lnTo>
                  <a:pt x="0" y="0"/>
                </a:lnTo>
                <a:lnTo>
                  <a:pt x="0" y="2152153"/>
                </a:lnTo>
                <a:lnTo>
                  <a:pt x="3686771" y="2152153"/>
                </a:lnTo>
                <a:lnTo>
                  <a:pt x="368677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84950">
            <a:off x="-2292231" y="7167333"/>
            <a:ext cx="5250144" cy="41148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3" y="0"/>
                </a:lnTo>
                <a:lnTo>
                  <a:pt x="5250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672061" y="6733489"/>
            <a:ext cx="467560" cy="641592"/>
          </a:xfrm>
          <a:custGeom>
            <a:avLst/>
            <a:gdLst/>
            <a:ahLst/>
            <a:cxnLst/>
            <a:rect l="l" t="t" r="r" b="b"/>
            <a:pathLst>
              <a:path w="467560" h="641592">
                <a:moveTo>
                  <a:pt x="0" y="0"/>
                </a:moveTo>
                <a:lnTo>
                  <a:pt x="467560" y="0"/>
                </a:lnTo>
                <a:lnTo>
                  <a:pt x="467560" y="641592"/>
                </a:lnTo>
                <a:lnTo>
                  <a:pt x="0" y="6415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44611" y="6733489"/>
            <a:ext cx="598777" cy="592245"/>
          </a:xfrm>
          <a:custGeom>
            <a:avLst/>
            <a:gdLst/>
            <a:ahLst/>
            <a:cxnLst/>
            <a:rect l="l" t="t" r="r" b="b"/>
            <a:pathLst>
              <a:path w="598777" h="592245">
                <a:moveTo>
                  <a:pt x="0" y="0"/>
                </a:moveTo>
                <a:lnTo>
                  <a:pt x="598778" y="0"/>
                </a:lnTo>
                <a:lnTo>
                  <a:pt x="598778" y="592245"/>
                </a:lnTo>
                <a:lnTo>
                  <a:pt x="0" y="5922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66</Words>
  <Application>Microsoft Office PowerPoint</Application>
  <PresentationFormat>Custom</PresentationFormat>
  <Paragraphs>14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Times New Roman</vt:lpstr>
      <vt:lpstr>Poppins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Blue Cute Playful Creative Portfolio Presentation</dc:title>
  <dc:creator>Administrator</dc:creator>
  <cp:lastModifiedBy>Techsi.vn</cp:lastModifiedBy>
  <cp:revision>6</cp:revision>
  <dcterms:created xsi:type="dcterms:W3CDTF">2006-08-16T00:00:00Z</dcterms:created>
  <dcterms:modified xsi:type="dcterms:W3CDTF">2024-12-09T09:04:06Z</dcterms:modified>
  <dc:identifier>DAGYJw3yghc</dc:identifier>
</cp:coreProperties>
</file>