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91" d="100"/>
          <a:sy n="91" d="100"/>
        </p:scale>
        <p:origin x="34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E3533-8D9C-473E-88D1-979A6AF96B49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8A7D4-DC75-4693-A830-B0BD18A33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8A7D4-DC75-4693-A830-B0BD18A33D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5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9C3A-4EC1-3384-289B-C5DAA7E85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26DC6-7014-3D72-9F76-2BA31B941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4D21E-5ABA-6A5A-E9B6-8BEC852C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11689-A8C5-92D4-9577-8A221F53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D0D03-00E4-D5A8-0E0C-D1E332C1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9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53E9-DBB8-CA69-60A5-29A44805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38C56-FA9A-DCFB-775F-C586AD0BA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2A4C6-6D08-2410-A84F-C1AF473D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9721-342E-EA3A-DEFB-5F4D350B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5B0E-8836-940B-FF3D-3F5878CE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116B53-79B8-97B5-C996-80F8C12FB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F7E28-9161-9A47-E9B1-528E3316C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48160-6223-47DB-6104-05695F79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B2E6A-D610-424D-BD27-BB0FAD78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173C4-548E-AC6A-BC7F-B111A2CA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5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31F4A-A990-ED36-14AC-D98597D5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035EA-79DB-69B8-A1F6-A6A08A931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7486E-9FCA-B3C9-3EE7-A9A29B45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3C54A-8C27-249D-2F68-71FD3B6C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2F2B0-94B5-66CB-70B7-971D3750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9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4B05-4B1A-545D-BBFB-14DDC986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85AB3-C090-1BFE-DD78-FAFDAAA1A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1EC4B-CB8E-8F57-38F0-741BFF03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61D70-496C-0936-CA1E-1E84962E3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5C65C-5A1E-705A-7DEF-118F6DED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3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7D4F-2529-C9B0-C918-4162D15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20E26-64D5-9DF6-918B-7F528D774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7B1C0-ED3E-D133-8EA7-0578D1721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E59F2-B8A4-BD9E-38B2-1A4A3815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F2C2A-5DC1-7C82-0540-A9E0ABB3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CAE54-2765-5FA1-7745-13D5FFC2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0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6DB6-51FC-3452-FC35-FB749800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55732-FB09-AFE4-3816-92F232F97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B3211-2386-2AF5-0668-53DDBA6A0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20B7-3540-90C5-91A5-553E2F616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715788-42F7-B5D7-39D8-1FDAA3B8F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0D2CF-A741-54C7-28DD-2997A379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23FE1D-6540-A274-5BE3-A380DD04A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BF90A-97E4-4315-418B-243656A53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6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C72D-D946-89E1-F31C-58289126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1888C-D81D-B792-23DE-80C3462E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58C73-A029-CBB2-DDAF-D1451770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0F17C-4DB0-A154-D3E4-AB8419E3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5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D751F-2EA0-EBD0-BB38-4849E39B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BF0FD-BE0C-32A8-85D4-F61AEE56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B6624-A162-2CEB-D29B-1452FC4F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3910-7208-61E0-31AF-B14A8A88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ABFD-240F-7038-16EA-15C56C0B8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9D6BB-AC28-B132-FC38-2DA10603D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8C191-0BC0-2B8F-1095-3A765F71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8B593-4DB1-11AF-81BB-1F4DD00A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EF852-FA08-6449-17FF-9C346E90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0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63D90-78CA-4272-5F89-70C8F3CC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7C8B-30F3-9F26-1207-2F629C6E0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FFD3A-58A2-B30F-50DF-FB5D45F93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DC3DF-F068-0688-2DF4-EC45935E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89A0B-E2D9-DCEF-94AC-58ACDD1B7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DEF48-AEDC-12B4-4713-B897614F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0DC26E-5844-6ABC-2A90-2C752089D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8DEE0-41B6-52AF-BC5D-B0A68CC32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5DEB7-01B0-EB71-BB9F-7F0DCE8C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B3AC-5BF9-403B-AE84-AB18FFC869B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991F4-7968-71C8-38F3-7A218C20D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2D55D-70FD-983F-F638-E0575ED92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9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AF5F-2193-2259-FC37-3B0251DA9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01" y="1000897"/>
            <a:ext cx="10747005" cy="963827"/>
          </a:xfrm>
        </p:spPr>
        <p:txBody>
          <a:bodyPr>
            <a:noAutofit/>
          </a:bodyPr>
          <a:lstStyle/>
          <a:p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  <a:br>
              <a:rPr 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7A40D-1F87-7E54-AC06-9222D5589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4217" y="2829292"/>
            <a:ext cx="8971006" cy="2916600"/>
          </a:xfrm>
        </p:spPr>
        <p:txBody>
          <a:bodyPr>
            <a:noAutofit/>
          </a:bodyPr>
          <a:lstStyle/>
          <a:p>
            <a:pPr algn="l"/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 tài</a:t>
            </a:r>
            <a:r>
              <a:rPr lang="vi-VN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Bàn tay kì diệu của bé</a:t>
            </a:r>
          </a:p>
          <a:p>
            <a:pPr algn="l"/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 : Mẫu giáo bé </a:t>
            </a:r>
            <a:r>
              <a:rPr lang="vi-VN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endParaRPr lang="en-US" sz="32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 lượng trẻ :  </a:t>
            </a:r>
            <a:r>
              <a:rPr lang="vi-VN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trẻ</a:t>
            </a:r>
            <a:endParaRPr lang="en-US" sz="32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 gian : 20-25 phút</a:t>
            </a:r>
          </a:p>
          <a:p>
            <a:pPr algn="l"/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 : </a:t>
            </a:r>
            <a:r>
              <a:rPr lang="vi-VN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 Thúy Anh- Trần Thị Thúy Quyên</a:t>
            </a:r>
            <a:endParaRPr lang="en-US" sz="32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2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946"/>
            <a:ext cx="1326368" cy="1324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6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E553628-8AFF-6A4D-3AE7-14DEF087BC88}"/>
              </a:ext>
            </a:extLst>
          </p:cNvPr>
          <p:cNvSpPr/>
          <p:nvPr/>
        </p:nvSpPr>
        <p:spPr>
          <a:xfrm>
            <a:off x="457200" y="487680"/>
            <a:ext cx="3098800" cy="2941320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6ED7D1E-DEEA-83EB-9556-405F2DF21229}"/>
              </a:ext>
            </a:extLst>
          </p:cNvPr>
          <p:cNvSpPr/>
          <p:nvPr/>
        </p:nvSpPr>
        <p:spPr>
          <a:xfrm>
            <a:off x="2448561" y="3733800"/>
            <a:ext cx="3098800" cy="294132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BBAD59D2-84F9-2C2C-BD95-4B1209343E3F}"/>
              </a:ext>
            </a:extLst>
          </p:cNvPr>
          <p:cNvSpPr/>
          <p:nvPr/>
        </p:nvSpPr>
        <p:spPr>
          <a:xfrm>
            <a:off x="6817360" y="3733800"/>
            <a:ext cx="3098800" cy="294132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E15FA3C-0CEC-AE31-57AB-B1E074BF8A0D}"/>
              </a:ext>
            </a:extLst>
          </p:cNvPr>
          <p:cNvSpPr/>
          <p:nvPr/>
        </p:nvSpPr>
        <p:spPr>
          <a:xfrm>
            <a:off x="4470401" y="416560"/>
            <a:ext cx="3098800" cy="2941320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A5C9D34-52A1-EA7B-11E0-494F0FD0DDA2}"/>
              </a:ext>
            </a:extLst>
          </p:cNvPr>
          <p:cNvSpPr/>
          <p:nvPr/>
        </p:nvSpPr>
        <p:spPr>
          <a:xfrm>
            <a:off x="8483602" y="264160"/>
            <a:ext cx="3098800" cy="2941320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4A5CF8-39C3-3470-7508-76DFC1C7D86C}"/>
              </a:ext>
            </a:extLst>
          </p:cNvPr>
          <p:cNvSpPr txBox="1"/>
          <p:nvPr/>
        </p:nvSpPr>
        <p:spPr>
          <a:xfrm>
            <a:off x="1513840" y="2692400"/>
            <a:ext cx="8178800" cy="201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Vậy điều gì sẽ xảy ra nếu như không có đôi bàn tay? </a:t>
            </a:r>
            <a:endParaRPr lang="en-US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053" y="172994"/>
            <a:ext cx="4409303" cy="381823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951572" y="172994"/>
            <a:ext cx="4000501" cy="381823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797510" y="2743201"/>
            <a:ext cx="2940908" cy="381823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0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5BDC3B-F76E-1144-D48A-FDF50F2878B6}"/>
              </a:ext>
            </a:extLst>
          </p:cNvPr>
          <p:cNvSpPr txBox="1"/>
          <p:nvPr/>
        </p:nvSpPr>
        <p:spPr>
          <a:xfrm>
            <a:off x="680720" y="721360"/>
            <a:ext cx="1109472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ea typeface="Times New Roman" panose="02020603050405020304" pitchFamily="18" charset="0"/>
              </a:rPr>
              <a:t>P</a:t>
            </a:r>
            <a:r>
              <a:rPr lang="vi-VN" sz="4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hải làm gì để giữ gìn và bảo vệ đôi bàn tay?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E10C6B-6B19-DA95-4953-CF89C1447E68}"/>
              </a:ext>
            </a:extLst>
          </p:cNvPr>
          <p:cNvSpPr/>
          <p:nvPr/>
        </p:nvSpPr>
        <p:spPr>
          <a:xfrm>
            <a:off x="241249" y="983603"/>
            <a:ext cx="3840480" cy="438912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AAF1D3-5D42-3D0E-838C-622647C45605}"/>
              </a:ext>
            </a:extLst>
          </p:cNvPr>
          <p:cNvSpPr/>
          <p:nvPr/>
        </p:nvSpPr>
        <p:spPr>
          <a:xfrm>
            <a:off x="4175760" y="983603"/>
            <a:ext cx="3840480" cy="44399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1B7788-C348-DB47-AB2F-DA6FF92C05DE}"/>
              </a:ext>
            </a:extLst>
          </p:cNvPr>
          <p:cNvSpPr/>
          <p:nvPr/>
        </p:nvSpPr>
        <p:spPr>
          <a:xfrm>
            <a:off x="8141802" y="983603"/>
            <a:ext cx="3840480" cy="44399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574672-EA54-6580-759A-DA6D47891D52}"/>
              </a:ext>
            </a:extLst>
          </p:cNvPr>
          <p:cNvSpPr txBox="1"/>
          <p:nvPr/>
        </p:nvSpPr>
        <p:spPr>
          <a:xfrm>
            <a:off x="2232143" y="2516349"/>
            <a:ext cx="64180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</a:rPr>
              <a:t>QUÀ TẶNG CHO MẸ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3" name="nhạc fun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1779" y="5846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51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F9BB2E-8B74-6509-61C5-092F48AD28D2}"/>
              </a:ext>
            </a:extLst>
          </p:cNvPr>
          <p:cNvSpPr/>
          <p:nvPr/>
        </p:nvSpPr>
        <p:spPr>
          <a:xfrm>
            <a:off x="2636829" y="2381804"/>
            <a:ext cx="67295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haroni" panose="020F0502020204030204" pitchFamily="2" charset="-79"/>
              </a:rPr>
              <a:t>VŨ ĐIỆU RỬA TAY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hotboy_rua_taydan_vu_rua_tay_1_2432018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2551" y="4767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75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EC771A-9E7C-BFDB-88E3-034AA1EC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913" y="2618196"/>
            <a:ext cx="10023505" cy="106602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smtClean="0">
                <a:solidFill>
                  <a:schemeClr val="tx2"/>
                </a:solidFill>
                <a:ea typeface="+mj-ea"/>
                <a:cs typeface="Aharoni" panose="02010803020104030203" pitchFamily="2" charset="-79"/>
              </a:rPr>
              <a:t>KHÁM PHÁ BÀN TAY CỦA BÉ</a:t>
            </a:r>
            <a:endParaRPr lang="en-US" sz="5400" b="1" kern="1200" dirty="0">
              <a:solidFill>
                <a:schemeClr val="tx2"/>
              </a:solidFill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919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7BC481-DFD9-8EBF-F764-681D55C62E9C}"/>
              </a:ext>
            </a:extLst>
          </p:cNvPr>
          <p:cNvCxnSpPr/>
          <p:nvPr/>
        </p:nvCxnSpPr>
        <p:spPr>
          <a:xfrm flipH="1" flipV="1">
            <a:off x="3147762" y="5382178"/>
            <a:ext cx="2330245" cy="7964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91E9BE-25F5-2AB4-6E46-B3AC63C2133C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3313471" y="3429000"/>
            <a:ext cx="2005981" cy="1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F9856C-B79C-5395-FFE8-E6BD9BC41CF9}"/>
              </a:ext>
            </a:extLst>
          </p:cNvPr>
          <p:cNvCxnSpPr>
            <a:cxnSpLocks/>
          </p:cNvCxnSpPr>
          <p:nvPr/>
        </p:nvCxnSpPr>
        <p:spPr>
          <a:xfrm flipH="1">
            <a:off x="4074159" y="2295939"/>
            <a:ext cx="1403848" cy="71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81807BD-69CD-4F47-3221-A680F426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15460">
            <a:off x="6763360" y="2137933"/>
            <a:ext cx="1644585" cy="4630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B3BBBA-36AE-EFAF-D5A0-F5E09277F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40689">
            <a:off x="7151285" y="3430976"/>
            <a:ext cx="2200132" cy="262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F159C1-903E-DE89-AF8A-721424F2E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824867">
            <a:off x="7139741" y="5411657"/>
            <a:ext cx="2511770" cy="9937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EFC894-6BAD-8C16-4202-2A99DBE5EA7A}"/>
              </a:ext>
            </a:extLst>
          </p:cNvPr>
          <p:cNvSpPr txBox="1"/>
          <p:nvPr/>
        </p:nvSpPr>
        <p:spPr>
          <a:xfrm>
            <a:off x="5459490" y="2099314"/>
            <a:ext cx="137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NGÓN TAY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12D9A-E546-9C01-FA7B-0BA7606F4E22}"/>
              </a:ext>
            </a:extLst>
          </p:cNvPr>
          <p:cNvSpPr txBox="1"/>
          <p:nvPr/>
        </p:nvSpPr>
        <p:spPr>
          <a:xfrm>
            <a:off x="5319452" y="3245814"/>
            <a:ext cx="182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KẼ NGÓN TAY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78E13-CE21-D615-83CA-C51D02C3B324}"/>
              </a:ext>
            </a:extLst>
          </p:cNvPr>
          <p:cNvSpPr txBox="1"/>
          <p:nvPr/>
        </p:nvSpPr>
        <p:spPr>
          <a:xfrm>
            <a:off x="5397078" y="5993925"/>
            <a:ext cx="189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MU BÀN TAY</a:t>
            </a:r>
            <a:endParaRPr lang="en-US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0A84AC-C3E2-4275-FF6C-570C1B16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6224">
            <a:off x="4233152" y="1374246"/>
            <a:ext cx="1255759" cy="1858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F2C056-CE86-8235-4F9C-0A228348E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42769">
            <a:off x="6865499" y="1009686"/>
            <a:ext cx="1232471" cy="10912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1A585A-970E-7899-C535-A3CF447F8BD8}"/>
              </a:ext>
            </a:extLst>
          </p:cNvPr>
          <p:cNvSpPr txBox="1"/>
          <p:nvPr/>
        </p:nvSpPr>
        <p:spPr>
          <a:xfrm>
            <a:off x="5514664" y="1181755"/>
            <a:ext cx="155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MÓNG TAY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43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1016B8-C4A7-082C-F852-75C5EBDD63D4}"/>
              </a:ext>
            </a:extLst>
          </p:cNvPr>
          <p:cNvSpPr/>
          <p:nvPr/>
        </p:nvSpPr>
        <p:spPr>
          <a:xfrm>
            <a:off x="2675487" y="745315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4703A-E399-143C-77F3-659D4A853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199" y="1095377"/>
            <a:ext cx="798645" cy="7559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0C843BC-AE5A-36A1-8CCE-472DF50ED2B9}"/>
              </a:ext>
            </a:extLst>
          </p:cNvPr>
          <p:cNvSpPr/>
          <p:nvPr/>
        </p:nvSpPr>
        <p:spPr>
          <a:xfrm>
            <a:off x="1658127" y="755899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6C4249-164A-0B17-9150-4E768437511A}"/>
              </a:ext>
            </a:extLst>
          </p:cNvPr>
          <p:cNvSpPr/>
          <p:nvPr/>
        </p:nvSpPr>
        <p:spPr>
          <a:xfrm>
            <a:off x="6577779" y="3960367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D92FDF-6803-CC22-CEFD-2735F4F880C6}"/>
              </a:ext>
            </a:extLst>
          </p:cNvPr>
          <p:cNvSpPr/>
          <p:nvPr/>
        </p:nvSpPr>
        <p:spPr>
          <a:xfrm>
            <a:off x="5471651" y="3866960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B54912-176F-6308-DD65-99964CE92981}"/>
              </a:ext>
            </a:extLst>
          </p:cNvPr>
          <p:cNvSpPr/>
          <p:nvPr/>
        </p:nvSpPr>
        <p:spPr>
          <a:xfrm>
            <a:off x="3962955" y="1232765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01069A-4E21-699B-4059-613AECF20AC2}"/>
              </a:ext>
            </a:extLst>
          </p:cNvPr>
          <p:cNvSpPr/>
          <p:nvPr/>
        </p:nvSpPr>
        <p:spPr>
          <a:xfrm>
            <a:off x="8981766" y="925082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4E243C-5982-AA48-9BDA-480248CFA08A}"/>
              </a:ext>
            </a:extLst>
          </p:cNvPr>
          <p:cNvSpPr/>
          <p:nvPr/>
        </p:nvSpPr>
        <p:spPr>
          <a:xfrm>
            <a:off x="11336594" y="1958485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6C42CE-A46C-0671-3EF3-B7BF171CFE55}"/>
              </a:ext>
            </a:extLst>
          </p:cNvPr>
          <p:cNvSpPr/>
          <p:nvPr/>
        </p:nvSpPr>
        <p:spPr>
          <a:xfrm>
            <a:off x="7694298" y="1456023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6BB610-8745-794C-99D6-11DE23C158A4}"/>
              </a:ext>
            </a:extLst>
          </p:cNvPr>
          <p:cNvSpPr/>
          <p:nvPr/>
        </p:nvSpPr>
        <p:spPr>
          <a:xfrm>
            <a:off x="108154" y="1698947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D9D8C3-19F6-CCD9-44EF-5977BE0CFE74}"/>
              </a:ext>
            </a:extLst>
          </p:cNvPr>
          <p:cNvCxnSpPr/>
          <p:nvPr/>
        </p:nvCxnSpPr>
        <p:spPr>
          <a:xfrm>
            <a:off x="7207046" y="4729315"/>
            <a:ext cx="1258529" cy="1179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2CC5581-7252-F8F5-A47D-33DAEF925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72829">
            <a:off x="4178060" y="4604336"/>
            <a:ext cx="1377815" cy="249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6A02F1-BEEE-DE68-C6A4-7AB71DC1EA9D}"/>
              </a:ext>
            </a:extLst>
          </p:cNvPr>
          <p:cNvSpPr txBox="1"/>
          <p:nvPr/>
        </p:nvSpPr>
        <p:spPr>
          <a:xfrm>
            <a:off x="5432821" y="4418977"/>
            <a:ext cx="190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C000"/>
                </a:solidFill>
              </a:rPr>
              <a:t>LÒNG BÀN TAY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3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3B20E-087E-0286-D92C-85E8D31F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9" y="728049"/>
            <a:ext cx="5252011" cy="3763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BE12C-872A-3FAF-15FF-269E97B9F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728049"/>
            <a:ext cx="5364480" cy="3763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72670-ADFD-2558-88AC-9E056DED09D4}"/>
              </a:ext>
            </a:extLst>
          </p:cNvPr>
          <p:cNvSpPr txBox="1"/>
          <p:nvPr/>
        </p:nvSpPr>
        <p:spPr>
          <a:xfrm>
            <a:off x="478229" y="4749800"/>
            <a:ext cx="525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CẮT MÓNG TAY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E1234-3868-9EEB-87AD-9C1BEF7345D5}"/>
              </a:ext>
            </a:extLst>
          </p:cNvPr>
          <p:cNvSpPr txBox="1"/>
          <p:nvPr/>
        </p:nvSpPr>
        <p:spPr>
          <a:xfrm>
            <a:off x="6248400" y="47498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RỬA TAY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331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905E69-6686-87C0-D5F6-808C029E8A1A}"/>
              </a:ext>
            </a:extLst>
          </p:cNvPr>
          <p:cNvSpPr txBox="1"/>
          <p:nvPr/>
        </p:nvSpPr>
        <p:spPr>
          <a:xfrm>
            <a:off x="1158240" y="1178560"/>
            <a:ext cx="10027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GIÁC CỦA BÉ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5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49F66-EFB9-0FE1-A8BC-EA9970F26CF6}"/>
              </a:ext>
            </a:extLst>
          </p:cNvPr>
          <p:cNvSpPr txBox="1"/>
          <p:nvPr/>
        </p:nvSpPr>
        <p:spPr>
          <a:xfrm>
            <a:off x="1168400" y="3911600"/>
            <a:ext cx="985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/>
              <a:t>ĐÔI BÀN TAY CÓ TÁC DỤNG GÌ?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91686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117</Words>
  <Application>Microsoft Office PowerPoint</Application>
  <PresentationFormat>Widescreen</PresentationFormat>
  <Paragraphs>21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NẮNG MAI </vt:lpstr>
      <vt:lpstr>PowerPoint Presentation</vt:lpstr>
      <vt:lpstr>KHÁM PHÁ BÀN TAY CỦA BÉ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Hoang Thanh</dc:creator>
  <cp:lastModifiedBy>Techsi.vn</cp:lastModifiedBy>
  <cp:revision>19</cp:revision>
  <dcterms:created xsi:type="dcterms:W3CDTF">2024-09-21T08:35:25Z</dcterms:created>
  <dcterms:modified xsi:type="dcterms:W3CDTF">2024-10-01T07:25:26Z</dcterms:modified>
</cp:coreProperties>
</file>