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57" r:id="rId3"/>
    <p:sldId id="258" r:id="rId4"/>
    <p:sldId id="260" r:id="rId5"/>
    <p:sldId id="261" r:id="rId6"/>
    <p:sldId id="265" r:id="rId7"/>
    <p:sldId id="259" r:id="rId8"/>
  </p:sldIdLst>
  <p:sldSz cx="9144000" cy="5143500" type="screen16x9"/>
  <p:notesSz cx="6858000" cy="9144000"/>
  <p:embeddedFontLst>
    <p:embeddedFont>
      <p:font typeface="Anuphan" panose="020B0604020202020204" charset="-34"/>
      <p:regular r:id="rId10"/>
      <p:bold r:id="rId11"/>
    </p:embeddedFont>
    <p:embeddedFont>
      <p:font typeface="Book Antiqua" panose="02040602050305030304" pitchFamily="18" charset="0"/>
      <p:regular r:id="rId12"/>
      <p:bold r:id="rId13"/>
      <p:italic r:id="rId14"/>
      <p:boldItalic r:id="rId15"/>
    </p:embeddedFont>
    <p:embeddedFont>
      <p:font typeface="Boogaloo" panose="020B0604020202020204" charset="0"/>
      <p:regular r:id="rId16"/>
    </p:embeddedFont>
    <p:embeddedFont>
      <p:font typeface="DM Sans" panose="020B0604020202020204" charset="0"/>
      <p:regular r:id="rId17"/>
      <p:bold r:id="rId18"/>
      <p:italic r:id="rId19"/>
      <p:boldItalic r:id="rId20"/>
    </p:embeddedFont>
    <p:embeddedFont>
      <p:font typeface="Anaheim" panose="020B0604020202020204" charset="0"/>
      <p:regular r:id="rId21"/>
    </p:embeddedFont>
    <p:embeddedFont>
      <p:font typeface="UVN Bach Dang Nang" panose="02070803090706020303" pitchFamily="18" charset="0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chsi.vn" initials="T" lastIdx="1" clrIdx="0">
    <p:extLst>
      <p:ext uri="{19B8F6BF-5375-455C-9EA6-DF929625EA0E}">
        <p15:presenceInfo xmlns:p15="http://schemas.microsoft.com/office/powerpoint/2012/main" userId="Techsi.v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87C3FD-3CCC-4F07-89F4-C333873B203F}">
  <a:tblStyle styleId="{8687C3FD-3CCC-4F07-89F4-C333873B20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C3B4B59-E11E-4DC1-81E8-C736E6C52F0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2840C1-AB40-4EBE-9D7B-794A6A09446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58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10T09:40:38.447" idx="1">
    <p:pos x="4365" y="64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3" name="Google Shape;8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4" name="Google Shape;8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" name="Google Shape;9113;g1ee71a22ce9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4" name="Google Shape;9114;g1ee71a22ce9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2" name="Google Shape;9122;g1ee71a22ce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3" name="Google Shape;9123;g1ee71a22ce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3" name="Google Shape;9263;g1ee71a22ce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4" name="Google Shape;9264;g1ee71a22ce9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3" name="Google Shape;9993;g1ee71a22ce9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4" name="Google Shape;9994;g1ee71a22ce9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7" name="Google Shape;10237;g1ee88969fa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8" name="Google Shape;10238;g1ee88969fa7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2" name="Google Shape;9142;g1ee71a22ce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3" name="Google Shape;9143;g1ee71a22ce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07600" y="1280613"/>
            <a:ext cx="4528800" cy="23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00" y="35868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368512" y="2398498"/>
            <a:ext cx="11734958" cy="3806145"/>
            <a:chOff x="-1368512" y="2398498"/>
            <a:chExt cx="11734958" cy="380614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368512" y="3797624"/>
              <a:ext cx="4457433" cy="1612768"/>
              <a:chOff x="-769894" y="2271174"/>
              <a:chExt cx="9690071" cy="350601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5909013" y="4591874"/>
              <a:ext cx="4457433" cy="1612768"/>
              <a:chOff x="-769894" y="2271174"/>
              <a:chExt cx="9690071" cy="3506018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flipH="1">
              <a:off x="5659026" y="4604000"/>
              <a:ext cx="1454579" cy="825909"/>
              <a:chOff x="-179830" y="3740779"/>
              <a:chExt cx="1072778" cy="609122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595704" y="3099972"/>
              <a:ext cx="273383" cy="508915"/>
              <a:chOff x="3520124" y="2493696"/>
              <a:chExt cx="168184" cy="313082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>
              <a:off x="283826" y="2398498"/>
              <a:ext cx="621241" cy="948529"/>
              <a:chOff x="283826" y="1943723"/>
              <a:chExt cx="621241" cy="948529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 flipH="1">
              <a:off x="787326" y="4374775"/>
              <a:ext cx="1454579" cy="825909"/>
              <a:chOff x="-179830" y="3740779"/>
              <a:chExt cx="1072778" cy="609122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" name="Google Shape;105;p2"/>
            <p:cNvGrpSpPr/>
            <p:nvPr/>
          </p:nvGrpSpPr>
          <p:grpSpPr>
            <a:xfrm>
              <a:off x="156548" y="3040748"/>
              <a:ext cx="930345" cy="1018226"/>
              <a:chOff x="156548" y="3040748"/>
              <a:chExt cx="930345" cy="1018226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" name="Google Shape;199;p2"/>
            <p:cNvGrpSpPr/>
            <p:nvPr/>
          </p:nvGrpSpPr>
          <p:grpSpPr>
            <a:xfrm rot="1239519">
              <a:off x="283831" y="4313455"/>
              <a:ext cx="621242" cy="948530"/>
              <a:chOff x="283826" y="1943723"/>
              <a:chExt cx="621241" cy="948529"/>
            </a:xfrm>
          </p:grpSpPr>
          <p:sp>
            <p:nvSpPr>
              <p:cNvPr id="200" name="Google Shape;200;p2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" name="Google Shape;257;p2"/>
            <p:cNvGrpSpPr/>
            <p:nvPr/>
          </p:nvGrpSpPr>
          <p:grpSpPr>
            <a:xfrm>
              <a:off x="2011135" y="4374773"/>
              <a:ext cx="930345" cy="1018226"/>
              <a:chOff x="156548" y="3040748"/>
              <a:chExt cx="930345" cy="1018226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" name="Google Shape;351;p2"/>
            <p:cNvGrpSpPr/>
            <p:nvPr/>
          </p:nvGrpSpPr>
          <p:grpSpPr>
            <a:xfrm>
              <a:off x="8430783" y="4234375"/>
              <a:ext cx="349091" cy="357503"/>
              <a:chOff x="3652085" y="3127626"/>
              <a:chExt cx="214759" cy="219934"/>
            </a:xfrm>
          </p:grpSpPr>
          <p:sp>
            <p:nvSpPr>
              <p:cNvPr id="352" name="Google Shape;352;p2"/>
              <p:cNvSpPr/>
              <p:nvPr/>
            </p:nvSpPr>
            <p:spPr>
              <a:xfrm>
                <a:off x="3778870" y="324923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24" extrusionOk="0">
                    <a:moveTo>
                      <a:pt x="18" y="15"/>
                    </a:moveTo>
                    <a:cubicBezTo>
                      <a:pt x="22" y="11"/>
                      <a:pt x="25" y="6"/>
                      <a:pt x="27" y="0"/>
                    </a:cubicBezTo>
                    <a:lnTo>
                      <a:pt x="30" y="2"/>
                    </a:lnTo>
                    <a:cubicBezTo>
                      <a:pt x="50" y="13"/>
                      <a:pt x="70" y="24"/>
                      <a:pt x="85" y="42"/>
                    </a:cubicBezTo>
                    <a:cubicBezTo>
                      <a:pt x="99" y="59"/>
                      <a:pt x="106" y="84"/>
                      <a:pt x="97" y="105"/>
                    </a:cubicBezTo>
                    <a:cubicBezTo>
                      <a:pt x="93" y="114"/>
                      <a:pt x="84" y="123"/>
                      <a:pt x="74" y="123"/>
                    </a:cubicBezTo>
                    <a:cubicBezTo>
                      <a:pt x="66" y="123"/>
                      <a:pt x="59" y="117"/>
                      <a:pt x="52" y="112"/>
                    </a:cubicBezTo>
                    <a:cubicBezTo>
                      <a:pt x="35" y="96"/>
                      <a:pt x="20" y="77"/>
                      <a:pt x="10" y="55"/>
                    </a:cubicBezTo>
                    <a:lnTo>
                      <a:pt x="10" y="55"/>
                    </a:lnTo>
                    <a:cubicBezTo>
                      <a:pt x="7" y="47"/>
                      <a:pt x="4" y="38"/>
                      <a:pt x="0" y="30"/>
                    </a:cubicBezTo>
                    <a:lnTo>
                      <a:pt x="0" y="28"/>
                    </a:lnTo>
                    <a:cubicBezTo>
                      <a:pt x="6" y="26"/>
                      <a:pt x="11" y="22"/>
                      <a:pt x="16" y="17"/>
                    </a:cubicBezTo>
                    <a:cubicBezTo>
                      <a:pt x="17" y="16"/>
                      <a:pt x="17" y="16"/>
                      <a:pt x="1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3750409" y="3267349"/>
                <a:ext cx="43986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75" h="137" extrusionOk="0">
                    <a:moveTo>
                      <a:pt x="62" y="106"/>
                    </a:moveTo>
                    <a:cubicBezTo>
                      <a:pt x="55" y="122"/>
                      <a:pt x="37" y="136"/>
                      <a:pt x="20" y="129"/>
                    </a:cubicBezTo>
                    <a:cubicBezTo>
                      <a:pt x="3" y="122"/>
                      <a:pt x="0" y="98"/>
                      <a:pt x="1" y="79"/>
                    </a:cubicBezTo>
                    <a:cubicBezTo>
                      <a:pt x="3" y="54"/>
                      <a:pt x="8" y="29"/>
                      <a:pt x="15" y="5"/>
                    </a:cubicBezTo>
                    <a:lnTo>
                      <a:pt x="16" y="4"/>
                    </a:lnTo>
                    <a:cubicBezTo>
                      <a:pt x="27" y="6"/>
                      <a:pt x="39" y="5"/>
                      <a:pt x="50" y="0"/>
                    </a:cubicBezTo>
                    <a:lnTo>
                      <a:pt x="50" y="2"/>
                    </a:lnTo>
                    <a:cubicBezTo>
                      <a:pt x="53" y="11"/>
                      <a:pt x="56" y="19"/>
                      <a:pt x="60" y="27"/>
                    </a:cubicBezTo>
                    <a:lnTo>
                      <a:pt x="60" y="27"/>
                    </a:lnTo>
                    <a:cubicBezTo>
                      <a:pt x="69" y="54"/>
                      <a:pt x="74" y="81"/>
                      <a:pt x="62" y="10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3794395" y="3213011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1" extrusionOk="0">
                    <a:moveTo>
                      <a:pt x="114" y="58"/>
                    </a:moveTo>
                    <a:cubicBezTo>
                      <a:pt x="105" y="76"/>
                      <a:pt x="81" y="80"/>
                      <a:pt x="60" y="78"/>
                    </a:cubicBezTo>
                    <a:cubicBezTo>
                      <a:pt x="41" y="76"/>
                      <a:pt x="21" y="72"/>
                      <a:pt x="3" y="65"/>
                    </a:cubicBezTo>
                    <a:lnTo>
                      <a:pt x="0" y="63"/>
                    </a:lnTo>
                    <a:cubicBezTo>
                      <a:pt x="6" y="50"/>
                      <a:pt x="7" y="36"/>
                      <a:pt x="5" y="22"/>
                    </a:cubicBezTo>
                    <a:lnTo>
                      <a:pt x="7" y="22"/>
                    </a:lnTo>
                    <a:cubicBezTo>
                      <a:pt x="17" y="17"/>
                      <a:pt x="28" y="12"/>
                      <a:pt x="39" y="8"/>
                    </a:cubicBezTo>
                    <a:cubicBezTo>
                      <a:pt x="44" y="6"/>
                      <a:pt x="49" y="5"/>
                      <a:pt x="54" y="4"/>
                    </a:cubicBezTo>
                    <a:cubicBezTo>
                      <a:pt x="70" y="0"/>
                      <a:pt x="89" y="3"/>
                      <a:pt x="102" y="13"/>
                    </a:cubicBezTo>
                    <a:cubicBezTo>
                      <a:pt x="116" y="23"/>
                      <a:pt x="122" y="43"/>
                      <a:pt x="114" y="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3698660" y="325958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5" extrusionOk="0">
                    <a:moveTo>
                      <a:pt x="87" y="10"/>
                    </a:moveTo>
                    <a:cubicBezTo>
                      <a:pt x="89" y="11"/>
                      <a:pt x="90" y="12"/>
                      <a:pt x="92" y="13"/>
                    </a:cubicBezTo>
                    <a:cubicBezTo>
                      <a:pt x="95" y="14"/>
                      <a:pt x="99" y="15"/>
                      <a:pt x="103" y="16"/>
                    </a:cubicBezTo>
                    <a:lnTo>
                      <a:pt x="102" y="17"/>
                    </a:lnTo>
                    <a:cubicBezTo>
                      <a:pt x="96" y="39"/>
                      <a:pt x="87" y="60"/>
                      <a:pt x="77" y="80"/>
                    </a:cubicBezTo>
                    <a:cubicBezTo>
                      <a:pt x="71" y="94"/>
                      <a:pt x="63" y="107"/>
                      <a:pt x="50" y="115"/>
                    </a:cubicBezTo>
                    <a:cubicBezTo>
                      <a:pt x="38" y="123"/>
                      <a:pt x="20" y="124"/>
                      <a:pt x="9" y="113"/>
                    </a:cubicBezTo>
                    <a:cubicBezTo>
                      <a:pt x="2" y="106"/>
                      <a:pt x="0" y="93"/>
                      <a:pt x="3" y="83"/>
                    </a:cubicBezTo>
                    <a:cubicBezTo>
                      <a:pt x="6" y="72"/>
                      <a:pt x="12" y="63"/>
                      <a:pt x="19" y="55"/>
                    </a:cubicBezTo>
                    <a:cubicBezTo>
                      <a:pt x="35" y="35"/>
                      <a:pt x="52" y="17"/>
                      <a:pt x="72" y="1"/>
                    </a:cubicBezTo>
                    <a:lnTo>
                      <a:pt x="74" y="0"/>
                    </a:lnTo>
                    <a:cubicBezTo>
                      <a:pt x="78" y="4"/>
                      <a:pt x="82" y="8"/>
                      <a:pt x="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27" y="117"/>
                    </a:moveTo>
                    <a:cubicBezTo>
                      <a:pt x="22" y="115"/>
                      <a:pt x="18" y="111"/>
                      <a:pt x="14" y="107"/>
                    </a:cubicBezTo>
                    <a:cubicBezTo>
                      <a:pt x="7" y="98"/>
                      <a:pt x="2" y="88"/>
                      <a:pt x="0" y="77"/>
                    </a:cubicBezTo>
                    <a:cubicBezTo>
                      <a:pt x="0" y="73"/>
                      <a:pt x="0" y="69"/>
                      <a:pt x="0" y="66"/>
                    </a:cubicBezTo>
                    <a:cubicBezTo>
                      <a:pt x="1" y="56"/>
                      <a:pt x="4" y="46"/>
                      <a:pt x="8" y="37"/>
                    </a:cubicBezTo>
                    <a:cubicBezTo>
                      <a:pt x="9" y="36"/>
                      <a:pt x="9" y="34"/>
                      <a:pt x="10" y="33"/>
                    </a:cubicBezTo>
                    <a:cubicBezTo>
                      <a:pt x="12" y="29"/>
                      <a:pt x="14" y="26"/>
                      <a:pt x="16" y="22"/>
                    </a:cubicBezTo>
                    <a:cubicBezTo>
                      <a:pt x="21" y="15"/>
                      <a:pt x="27" y="10"/>
                      <a:pt x="35" y="6"/>
                    </a:cubicBezTo>
                    <a:cubicBezTo>
                      <a:pt x="44" y="2"/>
                      <a:pt x="53" y="0"/>
                      <a:pt x="63" y="2"/>
                    </a:cubicBezTo>
                    <a:cubicBezTo>
                      <a:pt x="65" y="2"/>
                      <a:pt x="67" y="2"/>
                      <a:pt x="69" y="3"/>
                    </a:cubicBezTo>
                    <a:lnTo>
                      <a:pt x="69" y="3"/>
                    </a:lnTo>
                    <a:cubicBezTo>
                      <a:pt x="79" y="4"/>
                      <a:pt x="88" y="9"/>
                      <a:pt x="95" y="17"/>
                    </a:cubicBezTo>
                    <a:lnTo>
                      <a:pt x="96" y="18"/>
                    </a:lnTo>
                    <a:cubicBezTo>
                      <a:pt x="102" y="26"/>
                      <a:pt x="106" y="35"/>
                      <a:pt x="108" y="45"/>
                    </a:cubicBezTo>
                    <a:cubicBezTo>
                      <a:pt x="109" y="47"/>
                      <a:pt x="109" y="48"/>
                      <a:pt x="109" y="50"/>
                    </a:cubicBezTo>
                    <a:cubicBezTo>
                      <a:pt x="111" y="64"/>
                      <a:pt x="110" y="78"/>
                      <a:pt x="104" y="91"/>
                    </a:cubicBezTo>
                    <a:cubicBezTo>
                      <a:pt x="102" y="97"/>
                      <a:pt x="99" y="102"/>
                      <a:pt x="95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88" y="113"/>
                      <a:pt x="83" y="117"/>
                      <a:pt x="77" y="119"/>
                    </a:cubicBezTo>
                    <a:cubicBezTo>
                      <a:pt x="66" y="124"/>
                      <a:pt x="54" y="125"/>
                      <a:pt x="43" y="123"/>
                    </a:cubicBezTo>
                    <a:cubicBezTo>
                      <a:pt x="39" y="122"/>
                      <a:pt x="35" y="121"/>
                      <a:pt x="32" y="120"/>
                    </a:cubicBezTo>
                    <a:cubicBezTo>
                      <a:pt x="30" y="119"/>
                      <a:pt x="29" y="118"/>
                      <a:pt x="27" y="1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3789220" y="3169025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9" extrusionOk="0">
                    <a:moveTo>
                      <a:pt x="103" y="53"/>
                    </a:moveTo>
                    <a:cubicBezTo>
                      <a:pt x="95" y="62"/>
                      <a:pt x="83" y="67"/>
                      <a:pt x="72" y="72"/>
                    </a:cubicBezTo>
                    <a:cubicBezTo>
                      <a:pt x="64" y="76"/>
                      <a:pt x="55" y="80"/>
                      <a:pt x="47" y="84"/>
                    </a:cubicBezTo>
                    <a:cubicBezTo>
                      <a:pt x="36" y="87"/>
                      <a:pt x="25" y="93"/>
                      <a:pt x="15" y="98"/>
                    </a:cubicBezTo>
                    <a:lnTo>
                      <a:pt x="13" y="98"/>
                    </a:lnTo>
                    <a:cubicBezTo>
                      <a:pt x="13" y="97"/>
                      <a:pt x="13" y="95"/>
                      <a:pt x="12" y="94"/>
                    </a:cubicBezTo>
                    <a:cubicBezTo>
                      <a:pt x="10" y="83"/>
                      <a:pt x="6" y="74"/>
                      <a:pt x="0" y="66"/>
                    </a:cubicBezTo>
                    <a:lnTo>
                      <a:pt x="0" y="66"/>
                    </a:lnTo>
                    <a:cubicBezTo>
                      <a:pt x="3" y="61"/>
                      <a:pt x="6" y="57"/>
                      <a:pt x="8" y="53"/>
                    </a:cubicBezTo>
                    <a:lnTo>
                      <a:pt x="8" y="53"/>
                    </a:lnTo>
                    <a:cubicBezTo>
                      <a:pt x="18" y="39"/>
                      <a:pt x="30" y="27"/>
                      <a:pt x="43" y="17"/>
                    </a:cubicBezTo>
                    <a:cubicBezTo>
                      <a:pt x="54" y="9"/>
                      <a:pt x="66" y="2"/>
                      <a:pt x="80" y="1"/>
                    </a:cubicBezTo>
                    <a:cubicBezTo>
                      <a:pt x="93" y="0"/>
                      <a:pt x="107" y="7"/>
                      <a:pt x="112" y="19"/>
                    </a:cubicBezTo>
                    <a:cubicBezTo>
                      <a:pt x="116" y="31"/>
                      <a:pt x="111" y="44"/>
                      <a:pt x="103" y="5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3665022" y="3241474"/>
                <a:ext cx="77624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0" extrusionOk="0">
                    <a:moveTo>
                      <a:pt x="133" y="30"/>
                    </a:moveTo>
                    <a:lnTo>
                      <a:pt x="131" y="31"/>
                    </a:lnTo>
                    <a:cubicBezTo>
                      <a:pt x="112" y="44"/>
                      <a:pt x="92" y="57"/>
                      <a:pt x="73" y="70"/>
                    </a:cubicBezTo>
                    <a:cubicBezTo>
                      <a:pt x="59" y="79"/>
                      <a:pt x="43" y="89"/>
                      <a:pt x="27" y="84"/>
                    </a:cubicBezTo>
                    <a:cubicBezTo>
                      <a:pt x="8" y="79"/>
                      <a:pt x="0" y="55"/>
                      <a:pt x="7" y="37"/>
                    </a:cubicBezTo>
                    <a:cubicBezTo>
                      <a:pt x="14" y="19"/>
                      <a:pt x="33" y="8"/>
                      <a:pt x="52" y="5"/>
                    </a:cubicBezTo>
                    <a:cubicBezTo>
                      <a:pt x="74" y="1"/>
                      <a:pt x="97" y="5"/>
                      <a:pt x="118" y="0"/>
                    </a:cubicBezTo>
                    <a:lnTo>
                      <a:pt x="119" y="0"/>
                    </a:lnTo>
                    <a:cubicBezTo>
                      <a:pt x="121" y="11"/>
                      <a:pt x="126" y="21"/>
                      <a:pt x="133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3768521" y="3135387"/>
                <a:ext cx="49161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1" extrusionOk="0">
                    <a:moveTo>
                      <a:pt x="35" y="120"/>
                    </a:moveTo>
                    <a:lnTo>
                      <a:pt x="35" y="120"/>
                    </a:lnTo>
                    <a:cubicBezTo>
                      <a:pt x="34" y="119"/>
                      <a:pt x="34" y="119"/>
                      <a:pt x="34" y="119"/>
                    </a:cubicBezTo>
                    <a:cubicBezTo>
                      <a:pt x="27" y="111"/>
                      <a:pt x="18" y="106"/>
                      <a:pt x="8" y="105"/>
                    </a:cubicBezTo>
                    <a:lnTo>
                      <a:pt x="8" y="105"/>
                    </a:lnTo>
                    <a:cubicBezTo>
                      <a:pt x="6" y="104"/>
                      <a:pt x="4" y="104"/>
                      <a:pt x="2" y="104"/>
                    </a:cubicBezTo>
                    <a:lnTo>
                      <a:pt x="2" y="102"/>
                    </a:lnTo>
                    <a:cubicBezTo>
                      <a:pt x="0" y="83"/>
                      <a:pt x="2" y="64"/>
                      <a:pt x="8" y="46"/>
                    </a:cubicBezTo>
                    <a:cubicBezTo>
                      <a:pt x="10" y="43"/>
                      <a:pt x="11" y="39"/>
                      <a:pt x="13" y="35"/>
                    </a:cubicBezTo>
                    <a:cubicBezTo>
                      <a:pt x="18" y="23"/>
                      <a:pt x="25" y="12"/>
                      <a:pt x="36" y="6"/>
                    </a:cubicBezTo>
                    <a:cubicBezTo>
                      <a:pt x="47" y="0"/>
                      <a:pt x="62" y="0"/>
                      <a:pt x="71" y="8"/>
                    </a:cubicBezTo>
                    <a:cubicBezTo>
                      <a:pt x="84" y="21"/>
                      <a:pt x="78" y="43"/>
                      <a:pt x="70" y="59"/>
                    </a:cubicBezTo>
                    <a:cubicBezTo>
                      <a:pt x="62" y="75"/>
                      <a:pt x="53" y="91"/>
                      <a:pt x="43" y="107"/>
                    </a:cubicBezTo>
                    <a:lnTo>
                      <a:pt x="43" y="107"/>
                    </a:lnTo>
                    <a:cubicBezTo>
                      <a:pt x="40" y="111"/>
                      <a:pt x="37" y="115"/>
                      <a:pt x="35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3662435" y="3187137"/>
                <a:ext cx="80211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4" extrusionOk="0">
                    <a:moveTo>
                      <a:pt x="124" y="93"/>
                    </a:moveTo>
                    <a:lnTo>
                      <a:pt x="123" y="93"/>
                    </a:lnTo>
                    <a:cubicBezTo>
                      <a:pt x="98" y="93"/>
                      <a:pt x="73" y="88"/>
                      <a:pt x="49" y="79"/>
                    </a:cubicBezTo>
                    <a:cubicBezTo>
                      <a:pt x="33" y="73"/>
                      <a:pt x="17" y="65"/>
                      <a:pt x="8" y="50"/>
                    </a:cubicBezTo>
                    <a:cubicBezTo>
                      <a:pt x="0" y="35"/>
                      <a:pt x="3" y="13"/>
                      <a:pt x="19" y="6"/>
                    </a:cubicBezTo>
                    <a:cubicBezTo>
                      <a:pt x="32" y="0"/>
                      <a:pt x="46" y="6"/>
                      <a:pt x="58" y="12"/>
                    </a:cubicBezTo>
                    <a:cubicBezTo>
                      <a:pt x="83" y="24"/>
                      <a:pt x="107" y="36"/>
                      <a:pt x="131" y="48"/>
                    </a:cubicBezTo>
                    <a:lnTo>
                      <a:pt x="134" y="49"/>
                    </a:lnTo>
                    <a:cubicBezTo>
                      <a:pt x="133" y="50"/>
                      <a:pt x="133" y="51"/>
                      <a:pt x="132" y="53"/>
                    </a:cubicBezTo>
                    <a:cubicBezTo>
                      <a:pt x="128" y="62"/>
                      <a:pt x="125" y="72"/>
                      <a:pt x="124" y="82"/>
                    </a:cubicBezTo>
                    <a:cubicBezTo>
                      <a:pt x="124" y="85"/>
                      <a:pt x="124" y="89"/>
                      <a:pt x="124" y="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3742646" y="3137976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8" extrusionOk="0">
                    <a:moveTo>
                      <a:pt x="48" y="101"/>
                    </a:moveTo>
                    <a:lnTo>
                      <a:pt x="48" y="103"/>
                    </a:lnTo>
                    <a:cubicBezTo>
                      <a:pt x="38" y="101"/>
                      <a:pt x="29" y="103"/>
                      <a:pt x="20" y="107"/>
                    </a:cubicBezTo>
                    <a:lnTo>
                      <a:pt x="18" y="104"/>
                    </a:lnTo>
                    <a:cubicBezTo>
                      <a:pt x="10" y="83"/>
                      <a:pt x="5" y="61"/>
                      <a:pt x="2" y="39"/>
                    </a:cubicBezTo>
                    <a:cubicBezTo>
                      <a:pt x="1" y="29"/>
                      <a:pt x="0" y="18"/>
                      <a:pt x="7" y="10"/>
                    </a:cubicBezTo>
                    <a:cubicBezTo>
                      <a:pt x="15" y="0"/>
                      <a:pt x="32" y="1"/>
                      <a:pt x="42" y="9"/>
                    </a:cubicBezTo>
                    <a:cubicBezTo>
                      <a:pt x="52" y="18"/>
                      <a:pt x="55" y="32"/>
                      <a:pt x="54" y="45"/>
                    </a:cubicBezTo>
                    <a:lnTo>
                      <a:pt x="54" y="45"/>
                    </a:lnTo>
                    <a:cubicBezTo>
                      <a:pt x="48" y="63"/>
                      <a:pt x="46" y="82"/>
                      <a:pt x="48" y="10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3693485" y="3148326"/>
                <a:ext cx="62099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6" extrusionOk="0">
                    <a:moveTo>
                      <a:pt x="80" y="115"/>
                    </a:moveTo>
                    <a:lnTo>
                      <a:pt x="77" y="114"/>
                    </a:lnTo>
                    <a:cubicBezTo>
                      <a:pt x="55" y="101"/>
                      <a:pt x="35" y="85"/>
                      <a:pt x="19" y="66"/>
                    </a:cubicBezTo>
                    <a:cubicBezTo>
                      <a:pt x="9" y="55"/>
                      <a:pt x="0" y="41"/>
                      <a:pt x="3" y="27"/>
                    </a:cubicBezTo>
                    <a:cubicBezTo>
                      <a:pt x="7" y="10"/>
                      <a:pt x="27" y="0"/>
                      <a:pt x="44" y="4"/>
                    </a:cubicBezTo>
                    <a:cubicBezTo>
                      <a:pt x="61" y="8"/>
                      <a:pt x="74" y="22"/>
                      <a:pt x="83" y="37"/>
                    </a:cubicBezTo>
                    <a:cubicBezTo>
                      <a:pt x="91" y="52"/>
                      <a:pt x="96" y="69"/>
                      <a:pt x="103" y="85"/>
                    </a:cubicBezTo>
                    <a:lnTo>
                      <a:pt x="105" y="88"/>
                    </a:lnTo>
                    <a:cubicBezTo>
                      <a:pt x="97" y="92"/>
                      <a:pt x="91" y="97"/>
                      <a:pt x="86" y="104"/>
                    </a:cubicBezTo>
                    <a:cubicBezTo>
                      <a:pt x="84" y="108"/>
                      <a:pt x="82" y="111"/>
                      <a:pt x="80" y="1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61" y="97"/>
                    </a:moveTo>
                    <a:cubicBezTo>
                      <a:pt x="51" y="96"/>
                      <a:pt x="40" y="91"/>
                      <a:pt x="34" y="84"/>
                    </a:cubicBezTo>
                    <a:cubicBezTo>
                      <a:pt x="28" y="78"/>
                      <a:pt x="24" y="69"/>
                      <a:pt x="24" y="61"/>
                    </a:cubicBezTo>
                    <a:cubicBezTo>
                      <a:pt x="22" y="44"/>
                      <a:pt x="29" y="26"/>
                      <a:pt x="41" y="14"/>
                    </a:cubicBezTo>
                    <a:cubicBezTo>
                      <a:pt x="46" y="9"/>
                      <a:pt x="53" y="4"/>
                      <a:pt x="60" y="3"/>
                    </a:cubicBezTo>
                    <a:cubicBezTo>
                      <a:pt x="68" y="2"/>
                      <a:pt x="75" y="5"/>
                      <a:pt x="80" y="10"/>
                    </a:cubicBezTo>
                    <a:cubicBezTo>
                      <a:pt x="81" y="10"/>
                      <a:pt x="81" y="11"/>
                      <a:pt x="81" y="11"/>
                    </a:cubicBezTo>
                    <a:lnTo>
                      <a:pt x="81" y="11"/>
                    </a:lnTo>
                    <a:cubicBezTo>
                      <a:pt x="88" y="15"/>
                      <a:pt x="94" y="19"/>
                      <a:pt x="99" y="26"/>
                    </a:cubicBezTo>
                    <a:cubicBezTo>
                      <a:pt x="102" y="30"/>
                      <a:pt x="104" y="35"/>
                      <a:pt x="106" y="41"/>
                    </a:cubicBezTo>
                    <a:cubicBezTo>
                      <a:pt x="108" y="50"/>
                      <a:pt x="107" y="60"/>
                      <a:pt x="104" y="69"/>
                    </a:cubicBezTo>
                    <a:cubicBezTo>
                      <a:pt x="97" y="86"/>
                      <a:pt x="80" y="99"/>
                      <a:pt x="61" y="97"/>
                    </a:cubicBezTo>
                    <a:close/>
                    <a:moveTo>
                      <a:pt x="93" y="108"/>
                    </a:moveTo>
                    <a:cubicBezTo>
                      <a:pt x="94" y="108"/>
                      <a:pt x="94" y="107"/>
                      <a:pt x="95" y="106"/>
                    </a:cubicBezTo>
                    <a:cubicBezTo>
                      <a:pt x="99" y="102"/>
                      <a:pt x="102" y="97"/>
                      <a:pt x="104" y="91"/>
                    </a:cubicBezTo>
                    <a:cubicBezTo>
                      <a:pt x="110" y="78"/>
                      <a:pt x="111" y="64"/>
                      <a:pt x="109" y="50"/>
                    </a:cubicBezTo>
                    <a:cubicBezTo>
                      <a:pt x="109" y="48"/>
                      <a:pt x="109" y="47"/>
                      <a:pt x="108" y="45"/>
                    </a:cubicBezTo>
                    <a:cubicBezTo>
                      <a:pt x="106" y="35"/>
                      <a:pt x="102" y="26"/>
                      <a:pt x="96" y="18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88" y="9"/>
                      <a:pt x="79" y="4"/>
                      <a:pt x="69" y="3"/>
                    </a:cubicBezTo>
                    <a:lnTo>
                      <a:pt x="69" y="3"/>
                    </a:lnTo>
                    <a:cubicBezTo>
                      <a:pt x="67" y="2"/>
                      <a:pt x="65" y="2"/>
                      <a:pt x="63" y="2"/>
                    </a:cubicBezTo>
                    <a:cubicBezTo>
                      <a:pt x="53" y="0"/>
                      <a:pt x="44" y="2"/>
                      <a:pt x="35" y="6"/>
                    </a:cubicBezTo>
                    <a:cubicBezTo>
                      <a:pt x="27" y="10"/>
                      <a:pt x="21" y="15"/>
                      <a:pt x="16" y="22"/>
                    </a:cubicBezTo>
                    <a:cubicBezTo>
                      <a:pt x="14" y="26"/>
                      <a:pt x="12" y="29"/>
                      <a:pt x="10" y="33"/>
                    </a:cubicBezTo>
                    <a:cubicBezTo>
                      <a:pt x="9" y="34"/>
                      <a:pt x="9" y="36"/>
                      <a:pt x="8" y="37"/>
                    </a:cubicBezTo>
                    <a:cubicBezTo>
                      <a:pt x="4" y="46"/>
                      <a:pt x="1" y="56"/>
                      <a:pt x="0" y="66"/>
                    </a:cubicBezTo>
                    <a:cubicBezTo>
                      <a:pt x="0" y="69"/>
                      <a:pt x="0" y="73"/>
                      <a:pt x="0" y="77"/>
                    </a:cubicBezTo>
                    <a:cubicBezTo>
                      <a:pt x="2" y="88"/>
                      <a:pt x="7" y="98"/>
                      <a:pt x="14" y="107"/>
                    </a:cubicBezTo>
                    <a:cubicBezTo>
                      <a:pt x="18" y="111"/>
                      <a:pt x="22" y="115"/>
                      <a:pt x="27" y="117"/>
                    </a:cubicBezTo>
                    <a:cubicBezTo>
                      <a:pt x="29" y="118"/>
                      <a:pt x="30" y="119"/>
                      <a:pt x="32" y="120"/>
                    </a:cubicBezTo>
                    <a:cubicBezTo>
                      <a:pt x="35" y="121"/>
                      <a:pt x="39" y="122"/>
                      <a:pt x="43" y="123"/>
                    </a:cubicBezTo>
                    <a:cubicBezTo>
                      <a:pt x="54" y="125"/>
                      <a:pt x="66" y="124"/>
                      <a:pt x="77" y="119"/>
                    </a:cubicBezTo>
                    <a:cubicBezTo>
                      <a:pt x="83" y="117"/>
                      <a:pt x="88" y="113"/>
                      <a:pt x="93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3732296" y="3192312"/>
                <a:ext cx="67274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71" y="8"/>
                    </a:moveTo>
                    <a:cubicBezTo>
                      <a:pt x="48" y="0"/>
                      <a:pt x="23" y="13"/>
                      <a:pt x="12" y="34"/>
                    </a:cubicBezTo>
                    <a:cubicBezTo>
                      <a:pt x="6" y="47"/>
                      <a:pt x="0" y="62"/>
                      <a:pt x="0" y="77"/>
                    </a:cubicBezTo>
                    <a:cubicBezTo>
                      <a:pt x="0" y="89"/>
                      <a:pt x="4" y="101"/>
                      <a:pt x="12" y="110"/>
                    </a:cubicBezTo>
                    <a:cubicBezTo>
                      <a:pt x="27" y="130"/>
                      <a:pt x="53" y="137"/>
                      <a:pt x="76" y="129"/>
                    </a:cubicBezTo>
                    <a:cubicBezTo>
                      <a:pt x="100" y="120"/>
                      <a:pt x="113" y="96"/>
                      <a:pt x="114" y="71"/>
                    </a:cubicBezTo>
                    <a:cubicBezTo>
                      <a:pt x="115" y="44"/>
                      <a:pt x="101" y="8"/>
                      <a:pt x="69" y="8"/>
                    </a:cubicBezTo>
                    <a:cubicBezTo>
                      <a:pt x="67" y="8"/>
                      <a:pt x="67" y="11"/>
                      <a:pt x="69" y="11"/>
                    </a:cubicBezTo>
                    <a:cubicBezTo>
                      <a:pt x="96" y="11"/>
                      <a:pt x="109" y="41"/>
                      <a:pt x="110" y="65"/>
                    </a:cubicBezTo>
                    <a:cubicBezTo>
                      <a:pt x="111" y="87"/>
                      <a:pt x="102" y="111"/>
                      <a:pt x="81" y="122"/>
                    </a:cubicBezTo>
                    <a:cubicBezTo>
                      <a:pt x="61" y="133"/>
                      <a:pt x="35" y="130"/>
                      <a:pt x="19" y="113"/>
                    </a:cubicBezTo>
                    <a:cubicBezTo>
                      <a:pt x="11" y="105"/>
                      <a:pt x="6" y="95"/>
                      <a:pt x="4" y="84"/>
                    </a:cubicBezTo>
                    <a:cubicBezTo>
                      <a:pt x="2" y="72"/>
                      <a:pt x="6" y="59"/>
                      <a:pt x="11" y="47"/>
                    </a:cubicBezTo>
                    <a:cubicBezTo>
                      <a:pt x="16" y="34"/>
                      <a:pt x="22" y="23"/>
                      <a:pt x="34" y="16"/>
                    </a:cubicBezTo>
                    <a:cubicBezTo>
                      <a:pt x="45" y="9"/>
                      <a:pt x="58" y="8"/>
                      <a:pt x="71" y="10"/>
                    </a:cubicBezTo>
                    <a:cubicBezTo>
                      <a:pt x="72" y="11"/>
                      <a:pt x="73" y="9"/>
                      <a:pt x="7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3652085" y="3127626"/>
                <a:ext cx="214759" cy="21734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71" extrusionOk="0">
                    <a:moveTo>
                      <a:pt x="204" y="118"/>
                    </a:moveTo>
                    <a:cubicBezTo>
                      <a:pt x="203" y="95"/>
                      <a:pt x="206" y="73"/>
                      <a:pt x="216" y="52"/>
                    </a:cubicBezTo>
                    <a:cubicBezTo>
                      <a:pt x="224" y="34"/>
                      <a:pt x="244" y="9"/>
                      <a:pt x="266" y="23"/>
                    </a:cubicBezTo>
                    <a:cubicBezTo>
                      <a:pt x="301" y="44"/>
                      <a:pt x="249" y="112"/>
                      <a:pt x="234" y="135"/>
                    </a:cubicBezTo>
                    <a:cubicBezTo>
                      <a:pt x="235" y="135"/>
                      <a:pt x="236" y="136"/>
                      <a:pt x="237" y="136"/>
                    </a:cubicBezTo>
                    <a:cubicBezTo>
                      <a:pt x="248" y="119"/>
                      <a:pt x="261" y="104"/>
                      <a:pt x="276" y="91"/>
                    </a:cubicBezTo>
                    <a:cubicBezTo>
                      <a:pt x="294" y="77"/>
                      <a:pt x="329" y="59"/>
                      <a:pt x="345" y="86"/>
                    </a:cubicBezTo>
                    <a:cubicBezTo>
                      <a:pt x="359" y="111"/>
                      <a:pt x="328" y="131"/>
                      <a:pt x="310" y="139"/>
                    </a:cubicBezTo>
                    <a:cubicBezTo>
                      <a:pt x="290" y="149"/>
                      <a:pt x="270" y="157"/>
                      <a:pt x="250" y="166"/>
                    </a:cubicBezTo>
                    <a:cubicBezTo>
                      <a:pt x="250" y="167"/>
                      <a:pt x="251" y="168"/>
                      <a:pt x="252" y="169"/>
                    </a:cubicBezTo>
                    <a:cubicBezTo>
                      <a:pt x="271" y="160"/>
                      <a:pt x="291" y="150"/>
                      <a:pt x="313" y="150"/>
                    </a:cubicBezTo>
                    <a:cubicBezTo>
                      <a:pt x="337" y="151"/>
                      <a:pt x="365" y="168"/>
                      <a:pt x="359" y="196"/>
                    </a:cubicBezTo>
                    <a:cubicBezTo>
                      <a:pt x="350" y="241"/>
                      <a:pt x="274" y="219"/>
                      <a:pt x="247" y="209"/>
                    </a:cubicBezTo>
                    <a:cubicBezTo>
                      <a:pt x="245" y="208"/>
                      <a:pt x="244" y="211"/>
                      <a:pt x="246" y="212"/>
                    </a:cubicBezTo>
                    <a:cubicBezTo>
                      <a:pt x="279" y="231"/>
                      <a:pt x="335" y="267"/>
                      <a:pt x="312" y="313"/>
                    </a:cubicBezTo>
                    <a:cubicBezTo>
                      <a:pt x="294" y="349"/>
                      <a:pt x="261" y="313"/>
                      <a:pt x="246" y="293"/>
                    </a:cubicBezTo>
                    <a:cubicBezTo>
                      <a:pt x="234" y="277"/>
                      <a:pt x="225" y="258"/>
                      <a:pt x="219" y="238"/>
                    </a:cubicBezTo>
                    <a:cubicBezTo>
                      <a:pt x="218" y="239"/>
                      <a:pt x="217" y="239"/>
                      <a:pt x="215" y="239"/>
                    </a:cubicBezTo>
                    <a:cubicBezTo>
                      <a:pt x="224" y="260"/>
                      <a:pt x="233" y="282"/>
                      <a:pt x="234" y="305"/>
                    </a:cubicBezTo>
                    <a:cubicBezTo>
                      <a:pt x="235" y="327"/>
                      <a:pt x="225" y="367"/>
                      <a:pt x="196" y="366"/>
                    </a:cubicBezTo>
                    <a:cubicBezTo>
                      <a:pt x="148" y="364"/>
                      <a:pt x="177" y="267"/>
                      <a:pt x="184" y="242"/>
                    </a:cubicBezTo>
                    <a:cubicBezTo>
                      <a:pt x="185" y="240"/>
                      <a:pt x="181" y="239"/>
                      <a:pt x="181" y="241"/>
                    </a:cubicBezTo>
                    <a:cubicBezTo>
                      <a:pt x="172" y="271"/>
                      <a:pt x="149" y="353"/>
                      <a:pt x="105" y="344"/>
                    </a:cubicBezTo>
                    <a:cubicBezTo>
                      <a:pt x="64" y="335"/>
                      <a:pt x="92" y="290"/>
                      <a:pt x="108" y="272"/>
                    </a:cubicBezTo>
                    <a:cubicBezTo>
                      <a:pt x="121" y="256"/>
                      <a:pt x="137" y="241"/>
                      <a:pt x="153" y="228"/>
                    </a:cubicBezTo>
                    <a:cubicBezTo>
                      <a:pt x="155" y="226"/>
                      <a:pt x="153" y="224"/>
                      <a:pt x="151" y="225"/>
                    </a:cubicBezTo>
                    <a:cubicBezTo>
                      <a:pt x="131" y="238"/>
                      <a:pt x="111" y="252"/>
                      <a:pt x="91" y="265"/>
                    </a:cubicBezTo>
                    <a:cubicBezTo>
                      <a:pt x="78" y="273"/>
                      <a:pt x="63" y="282"/>
                      <a:pt x="48" y="278"/>
                    </a:cubicBezTo>
                    <a:cubicBezTo>
                      <a:pt x="35" y="274"/>
                      <a:pt x="28" y="260"/>
                      <a:pt x="27" y="247"/>
                    </a:cubicBezTo>
                    <a:cubicBezTo>
                      <a:pt x="26" y="223"/>
                      <a:pt x="48" y="207"/>
                      <a:pt x="69" y="202"/>
                    </a:cubicBezTo>
                    <a:cubicBezTo>
                      <a:pt x="92" y="197"/>
                      <a:pt x="116" y="202"/>
                      <a:pt x="140" y="197"/>
                    </a:cubicBezTo>
                    <a:cubicBezTo>
                      <a:pt x="141" y="196"/>
                      <a:pt x="141" y="193"/>
                      <a:pt x="139" y="193"/>
                    </a:cubicBezTo>
                    <a:cubicBezTo>
                      <a:pt x="105" y="193"/>
                      <a:pt x="25" y="183"/>
                      <a:pt x="22" y="137"/>
                    </a:cubicBezTo>
                    <a:cubicBezTo>
                      <a:pt x="21" y="122"/>
                      <a:pt x="29" y="110"/>
                      <a:pt x="45" y="107"/>
                    </a:cubicBezTo>
                    <a:cubicBezTo>
                      <a:pt x="58" y="105"/>
                      <a:pt x="74" y="116"/>
                      <a:pt x="85" y="121"/>
                    </a:cubicBezTo>
                    <a:cubicBezTo>
                      <a:pt x="105" y="131"/>
                      <a:pt x="126" y="141"/>
                      <a:pt x="146" y="151"/>
                    </a:cubicBezTo>
                    <a:cubicBezTo>
                      <a:pt x="148" y="152"/>
                      <a:pt x="150" y="150"/>
                      <a:pt x="148" y="148"/>
                    </a:cubicBezTo>
                    <a:cubicBezTo>
                      <a:pt x="124" y="134"/>
                      <a:pt x="37" y="70"/>
                      <a:pt x="91" y="45"/>
                    </a:cubicBezTo>
                    <a:cubicBezTo>
                      <a:pt x="138" y="23"/>
                      <a:pt x="159" y="93"/>
                      <a:pt x="171" y="122"/>
                    </a:cubicBezTo>
                    <a:cubicBezTo>
                      <a:pt x="172" y="124"/>
                      <a:pt x="176" y="123"/>
                      <a:pt x="175" y="121"/>
                    </a:cubicBezTo>
                    <a:cubicBezTo>
                      <a:pt x="167" y="99"/>
                      <a:pt x="160" y="75"/>
                      <a:pt x="158" y="51"/>
                    </a:cubicBezTo>
                    <a:cubicBezTo>
                      <a:pt x="158" y="35"/>
                      <a:pt x="168" y="17"/>
                      <a:pt x="186" y="23"/>
                    </a:cubicBezTo>
                    <a:cubicBezTo>
                      <a:pt x="203" y="27"/>
                      <a:pt x="208" y="47"/>
                      <a:pt x="207" y="62"/>
                    </a:cubicBezTo>
                    <a:cubicBezTo>
                      <a:pt x="207" y="65"/>
                      <a:pt x="211" y="65"/>
                      <a:pt x="211" y="62"/>
                    </a:cubicBezTo>
                    <a:cubicBezTo>
                      <a:pt x="212" y="40"/>
                      <a:pt x="195" y="5"/>
                      <a:pt x="167" y="21"/>
                    </a:cubicBezTo>
                    <a:cubicBezTo>
                      <a:pt x="154" y="28"/>
                      <a:pt x="154" y="44"/>
                      <a:pt x="155" y="56"/>
                    </a:cubicBezTo>
                    <a:cubicBezTo>
                      <a:pt x="158" y="79"/>
                      <a:pt x="164" y="101"/>
                      <a:pt x="171" y="122"/>
                    </a:cubicBezTo>
                    <a:cubicBezTo>
                      <a:pt x="172" y="121"/>
                      <a:pt x="174" y="121"/>
                      <a:pt x="175" y="120"/>
                    </a:cubicBezTo>
                    <a:cubicBezTo>
                      <a:pt x="164" y="95"/>
                      <a:pt x="156" y="64"/>
                      <a:pt x="133" y="47"/>
                    </a:cubicBezTo>
                    <a:cubicBezTo>
                      <a:pt x="118" y="36"/>
                      <a:pt x="98" y="34"/>
                      <a:pt x="83" y="45"/>
                    </a:cubicBezTo>
                    <a:cubicBezTo>
                      <a:pt x="39" y="79"/>
                      <a:pt x="121" y="136"/>
                      <a:pt x="146" y="151"/>
                    </a:cubicBezTo>
                    <a:cubicBezTo>
                      <a:pt x="147" y="150"/>
                      <a:pt x="147" y="149"/>
                      <a:pt x="148" y="148"/>
                    </a:cubicBezTo>
                    <a:cubicBezTo>
                      <a:pt x="122" y="136"/>
                      <a:pt x="97" y="122"/>
                      <a:pt x="71" y="111"/>
                    </a:cubicBezTo>
                    <a:cubicBezTo>
                      <a:pt x="57" y="104"/>
                      <a:pt x="40" y="99"/>
                      <a:pt x="27" y="111"/>
                    </a:cubicBezTo>
                    <a:cubicBezTo>
                      <a:pt x="0" y="136"/>
                      <a:pt x="32" y="169"/>
                      <a:pt x="55" y="180"/>
                    </a:cubicBezTo>
                    <a:cubicBezTo>
                      <a:pt x="77" y="189"/>
                      <a:pt x="101" y="194"/>
                      <a:pt x="125" y="196"/>
                    </a:cubicBezTo>
                    <a:cubicBezTo>
                      <a:pt x="127" y="196"/>
                      <a:pt x="139" y="196"/>
                      <a:pt x="130" y="196"/>
                    </a:cubicBezTo>
                    <a:cubicBezTo>
                      <a:pt x="127" y="196"/>
                      <a:pt x="125" y="196"/>
                      <a:pt x="121" y="196"/>
                    </a:cubicBezTo>
                    <a:cubicBezTo>
                      <a:pt x="114" y="196"/>
                      <a:pt x="107" y="196"/>
                      <a:pt x="100" y="196"/>
                    </a:cubicBezTo>
                    <a:cubicBezTo>
                      <a:pt x="89" y="196"/>
                      <a:pt x="77" y="196"/>
                      <a:pt x="66" y="199"/>
                    </a:cubicBezTo>
                    <a:cubicBezTo>
                      <a:pt x="37" y="207"/>
                      <a:pt x="10" y="238"/>
                      <a:pt x="30" y="268"/>
                    </a:cubicBezTo>
                    <a:cubicBezTo>
                      <a:pt x="40" y="284"/>
                      <a:pt x="58" y="285"/>
                      <a:pt x="75" y="278"/>
                    </a:cubicBezTo>
                    <a:cubicBezTo>
                      <a:pt x="102" y="266"/>
                      <a:pt x="128" y="245"/>
                      <a:pt x="153" y="228"/>
                    </a:cubicBezTo>
                    <a:cubicBezTo>
                      <a:pt x="152" y="227"/>
                      <a:pt x="151" y="226"/>
                      <a:pt x="151" y="225"/>
                    </a:cubicBezTo>
                    <a:cubicBezTo>
                      <a:pt x="127" y="244"/>
                      <a:pt x="102" y="268"/>
                      <a:pt x="87" y="295"/>
                    </a:cubicBezTo>
                    <a:cubicBezTo>
                      <a:pt x="78" y="311"/>
                      <a:pt x="76" y="336"/>
                      <a:pt x="96" y="345"/>
                    </a:cubicBezTo>
                    <a:cubicBezTo>
                      <a:pt x="147" y="370"/>
                      <a:pt x="174" y="273"/>
                      <a:pt x="184" y="242"/>
                    </a:cubicBezTo>
                    <a:cubicBezTo>
                      <a:pt x="183" y="242"/>
                      <a:pt x="182" y="242"/>
                      <a:pt x="181" y="241"/>
                    </a:cubicBezTo>
                    <a:cubicBezTo>
                      <a:pt x="173" y="266"/>
                      <a:pt x="143" y="369"/>
                      <a:pt x="196" y="370"/>
                    </a:cubicBezTo>
                    <a:cubicBezTo>
                      <a:pt x="217" y="370"/>
                      <a:pt x="231" y="348"/>
                      <a:pt x="236" y="330"/>
                    </a:cubicBezTo>
                    <a:cubicBezTo>
                      <a:pt x="243" y="299"/>
                      <a:pt x="230" y="267"/>
                      <a:pt x="219" y="238"/>
                    </a:cubicBezTo>
                    <a:cubicBezTo>
                      <a:pt x="218" y="236"/>
                      <a:pt x="215" y="237"/>
                      <a:pt x="215" y="239"/>
                    </a:cubicBezTo>
                    <a:cubicBezTo>
                      <a:pt x="224" y="266"/>
                      <a:pt x="237" y="291"/>
                      <a:pt x="257" y="311"/>
                    </a:cubicBezTo>
                    <a:cubicBezTo>
                      <a:pt x="271" y="326"/>
                      <a:pt x="291" y="344"/>
                      <a:pt x="309" y="325"/>
                    </a:cubicBezTo>
                    <a:cubicBezTo>
                      <a:pt x="324" y="308"/>
                      <a:pt x="322" y="283"/>
                      <a:pt x="312" y="264"/>
                    </a:cubicBezTo>
                    <a:cubicBezTo>
                      <a:pt x="299" y="238"/>
                      <a:pt x="273" y="223"/>
                      <a:pt x="248" y="209"/>
                    </a:cubicBezTo>
                    <a:cubicBezTo>
                      <a:pt x="247" y="210"/>
                      <a:pt x="247" y="211"/>
                      <a:pt x="246" y="212"/>
                    </a:cubicBezTo>
                    <a:cubicBezTo>
                      <a:pt x="275" y="223"/>
                      <a:pt x="366" y="245"/>
                      <a:pt x="363" y="188"/>
                    </a:cubicBezTo>
                    <a:cubicBezTo>
                      <a:pt x="362" y="168"/>
                      <a:pt x="347" y="153"/>
                      <a:pt x="329" y="148"/>
                    </a:cubicBezTo>
                    <a:cubicBezTo>
                      <a:pt x="301" y="141"/>
                      <a:pt x="274" y="154"/>
                      <a:pt x="250" y="166"/>
                    </a:cubicBezTo>
                    <a:cubicBezTo>
                      <a:pt x="248" y="167"/>
                      <a:pt x="249" y="170"/>
                      <a:pt x="252" y="169"/>
                    </a:cubicBezTo>
                    <a:cubicBezTo>
                      <a:pt x="268" y="162"/>
                      <a:pt x="284" y="155"/>
                      <a:pt x="300" y="148"/>
                    </a:cubicBezTo>
                    <a:cubicBezTo>
                      <a:pt x="313" y="142"/>
                      <a:pt x="326" y="137"/>
                      <a:pt x="337" y="128"/>
                    </a:cubicBezTo>
                    <a:cubicBezTo>
                      <a:pt x="350" y="116"/>
                      <a:pt x="358" y="95"/>
                      <a:pt x="345" y="80"/>
                    </a:cubicBezTo>
                    <a:cubicBezTo>
                      <a:pt x="309" y="39"/>
                      <a:pt x="251" y="107"/>
                      <a:pt x="234" y="135"/>
                    </a:cubicBezTo>
                    <a:cubicBezTo>
                      <a:pt x="233" y="137"/>
                      <a:pt x="236" y="138"/>
                      <a:pt x="237" y="136"/>
                    </a:cubicBezTo>
                    <a:cubicBezTo>
                      <a:pt x="251" y="116"/>
                      <a:pt x="312" y="34"/>
                      <a:pt x="264" y="17"/>
                    </a:cubicBezTo>
                    <a:cubicBezTo>
                      <a:pt x="213" y="0"/>
                      <a:pt x="199" y="87"/>
                      <a:pt x="201" y="118"/>
                    </a:cubicBezTo>
                    <a:cubicBezTo>
                      <a:pt x="201" y="120"/>
                      <a:pt x="205" y="120"/>
                      <a:pt x="204" y="1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3758171" y="3156087"/>
                <a:ext cx="5175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10" h="72" extrusionOk="0">
                    <a:moveTo>
                      <a:pt x="2" y="1"/>
                    </a:moveTo>
                    <a:cubicBezTo>
                      <a:pt x="0" y="24"/>
                      <a:pt x="1" y="47"/>
                      <a:pt x="6" y="70"/>
                    </a:cubicBezTo>
                    <a:cubicBezTo>
                      <a:pt x="7" y="71"/>
                      <a:pt x="9" y="71"/>
                      <a:pt x="9" y="69"/>
                    </a:cubicBezTo>
                    <a:cubicBezTo>
                      <a:pt x="4" y="47"/>
                      <a:pt x="3" y="24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3714185" y="3166437"/>
                <a:ext cx="31050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9" extrusionOk="0">
                    <a:moveTo>
                      <a:pt x="0" y="1"/>
                    </a:moveTo>
                    <a:cubicBezTo>
                      <a:pt x="10" y="27"/>
                      <a:pt x="28" y="50"/>
                      <a:pt x="49" y="67"/>
                    </a:cubicBezTo>
                    <a:cubicBezTo>
                      <a:pt x="51" y="68"/>
                      <a:pt x="53" y="66"/>
                      <a:pt x="51" y="65"/>
                    </a:cubicBezTo>
                    <a:cubicBezTo>
                      <a:pt x="29" y="48"/>
                      <a:pt x="14" y="2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3683135" y="3207836"/>
                <a:ext cx="51749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" extrusionOk="0">
                    <a:moveTo>
                      <a:pt x="1" y="1"/>
                    </a:moveTo>
                    <a:cubicBezTo>
                      <a:pt x="11" y="13"/>
                      <a:pt x="26" y="23"/>
                      <a:pt x="41" y="29"/>
                    </a:cubicBezTo>
                    <a:cubicBezTo>
                      <a:pt x="48" y="33"/>
                      <a:pt x="55" y="35"/>
                      <a:pt x="63" y="37"/>
                    </a:cubicBezTo>
                    <a:cubicBezTo>
                      <a:pt x="70" y="39"/>
                      <a:pt x="79" y="41"/>
                      <a:pt x="86" y="40"/>
                    </a:cubicBezTo>
                    <a:cubicBezTo>
                      <a:pt x="87" y="40"/>
                      <a:pt x="87" y="38"/>
                      <a:pt x="86" y="38"/>
                    </a:cubicBezTo>
                    <a:cubicBezTo>
                      <a:pt x="83" y="37"/>
                      <a:pt x="79" y="37"/>
                      <a:pt x="75" y="36"/>
                    </a:cubicBezTo>
                    <a:cubicBezTo>
                      <a:pt x="71" y="36"/>
                      <a:pt x="68" y="35"/>
                      <a:pt x="64" y="34"/>
                    </a:cubicBezTo>
                    <a:cubicBezTo>
                      <a:pt x="56" y="33"/>
                      <a:pt x="48" y="30"/>
                      <a:pt x="40" y="27"/>
                    </a:cubicBezTo>
                    <a:cubicBezTo>
                      <a:pt x="26" y="20"/>
                      <a:pt x="13" y="1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3688310" y="3249236"/>
                <a:ext cx="49161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5" extrusionOk="0">
                    <a:moveTo>
                      <a:pt x="1" y="44"/>
                    </a:moveTo>
                    <a:cubicBezTo>
                      <a:pt x="7" y="40"/>
                      <a:pt x="13" y="35"/>
                      <a:pt x="20" y="31"/>
                    </a:cubicBezTo>
                    <a:cubicBezTo>
                      <a:pt x="26" y="28"/>
                      <a:pt x="32" y="24"/>
                      <a:pt x="39" y="21"/>
                    </a:cubicBezTo>
                    <a:cubicBezTo>
                      <a:pt x="52" y="14"/>
                      <a:pt x="66" y="8"/>
                      <a:pt x="81" y="4"/>
                    </a:cubicBezTo>
                    <a:cubicBezTo>
                      <a:pt x="82" y="3"/>
                      <a:pt x="82" y="0"/>
                      <a:pt x="80" y="1"/>
                    </a:cubicBezTo>
                    <a:cubicBezTo>
                      <a:pt x="65" y="6"/>
                      <a:pt x="51" y="11"/>
                      <a:pt x="38" y="18"/>
                    </a:cubicBezTo>
                    <a:cubicBezTo>
                      <a:pt x="31" y="22"/>
                      <a:pt x="25" y="25"/>
                      <a:pt x="19" y="29"/>
                    </a:cubicBezTo>
                    <a:cubicBezTo>
                      <a:pt x="12" y="33"/>
                      <a:pt x="6" y="37"/>
                      <a:pt x="0" y="43"/>
                    </a:cubicBezTo>
                    <a:cubicBezTo>
                      <a:pt x="0" y="43"/>
                      <a:pt x="0" y="44"/>
                      <a:pt x="1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3721946" y="3264761"/>
                <a:ext cx="28461" cy="49161"/>
              </a:xfrm>
              <a:custGeom>
                <a:avLst/>
                <a:gdLst/>
                <a:ahLst/>
                <a:cxnLst/>
                <a:rect l="l" t="t" r="r" b="b"/>
                <a:pathLst>
                  <a:path w="49" h="84" extrusionOk="0">
                    <a:moveTo>
                      <a:pt x="1" y="82"/>
                    </a:moveTo>
                    <a:cubicBezTo>
                      <a:pt x="7" y="67"/>
                      <a:pt x="13" y="53"/>
                      <a:pt x="21" y="39"/>
                    </a:cubicBezTo>
                    <a:cubicBezTo>
                      <a:pt x="25" y="33"/>
                      <a:pt x="29" y="27"/>
                      <a:pt x="33" y="21"/>
                    </a:cubicBezTo>
                    <a:cubicBezTo>
                      <a:pt x="36" y="17"/>
                      <a:pt x="38" y="14"/>
                      <a:pt x="41" y="11"/>
                    </a:cubicBezTo>
                    <a:cubicBezTo>
                      <a:pt x="43" y="8"/>
                      <a:pt x="46" y="5"/>
                      <a:pt x="48" y="2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41" y="5"/>
                      <a:pt x="36" y="12"/>
                      <a:pt x="32" y="18"/>
                    </a:cubicBezTo>
                    <a:cubicBezTo>
                      <a:pt x="28" y="24"/>
                      <a:pt x="23" y="31"/>
                      <a:pt x="19" y="38"/>
                    </a:cubicBezTo>
                    <a:cubicBezTo>
                      <a:pt x="11" y="52"/>
                      <a:pt x="4" y="66"/>
                      <a:pt x="0" y="82"/>
                    </a:cubicBezTo>
                    <a:cubicBezTo>
                      <a:pt x="0" y="82"/>
                      <a:pt x="1" y="83"/>
                      <a:pt x="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3765934" y="3267349"/>
                <a:ext cx="7762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5" extrusionOk="0">
                    <a:moveTo>
                      <a:pt x="13" y="103"/>
                    </a:moveTo>
                    <a:cubicBezTo>
                      <a:pt x="10" y="86"/>
                      <a:pt x="5" y="69"/>
                      <a:pt x="4" y="51"/>
                    </a:cubicBezTo>
                    <a:cubicBezTo>
                      <a:pt x="3" y="43"/>
                      <a:pt x="3" y="34"/>
                      <a:pt x="3" y="26"/>
                    </a:cubicBezTo>
                    <a:cubicBezTo>
                      <a:pt x="4" y="21"/>
                      <a:pt x="5" y="17"/>
                      <a:pt x="6" y="12"/>
                    </a:cubicBezTo>
                    <a:cubicBezTo>
                      <a:pt x="6" y="8"/>
                      <a:pt x="8" y="5"/>
                      <a:pt x="8" y="1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7"/>
                      <a:pt x="1" y="17"/>
                      <a:pt x="0" y="24"/>
                    </a:cubicBezTo>
                    <a:cubicBezTo>
                      <a:pt x="0" y="33"/>
                      <a:pt x="0" y="42"/>
                      <a:pt x="1" y="51"/>
                    </a:cubicBezTo>
                    <a:cubicBezTo>
                      <a:pt x="2" y="69"/>
                      <a:pt x="6" y="87"/>
                      <a:pt x="11" y="103"/>
                    </a:cubicBezTo>
                    <a:cubicBezTo>
                      <a:pt x="12" y="104"/>
                      <a:pt x="13" y="104"/>
                      <a:pt x="13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3778870" y="3150912"/>
                <a:ext cx="3105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51" h="81" extrusionOk="0">
                    <a:moveTo>
                      <a:pt x="48" y="0"/>
                    </a:moveTo>
                    <a:cubicBezTo>
                      <a:pt x="36" y="10"/>
                      <a:pt x="26" y="23"/>
                      <a:pt x="18" y="36"/>
                    </a:cubicBezTo>
                    <a:cubicBezTo>
                      <a:pt x="14" y="43"/>
                      <a:pt x="11" y="49"/>
                      <a:pt x="8" y="56"/>
                    </a:cubicBezTo>
                    <a:cubicBezTo>
                      <a:pt x="5" y="63"/>
                      <a:pt x="1" y="71"/>
                      <a:pt x="1" y="79"/>
                    </a:cubicBezTo>
                    <a:cubicBezTo>
                      <a:pt x="0" y="80"/>
                      <a:pt x="2" y="80"/>
                      <a:pt x="3" y="79"/>
                    </a:cubicBezTo>
                    <a:cubicBezTo>
                      <a:pt x="6" y="73"/>
                      <a:pt x="7" y="65"/>
                      <a:pt x="10" y="59"/>
                    </a:cubicBezTo>
                    <a:cubicBezTo>
                      <a:pt x="13" y="51"/>
                      <a:pt x="16" y="44"/>
                      <a:pt x="20" y="37"/>
                    </a:cubicBezTo>
                    <a:cubicBezTo>
                      <a:pt x="28" y="24"/>
                      <a:pt x="39" y="12"/>
                      <a:pt x="49" y="1"/>
                    </a:cubicBezTo>
                    <a:cubicBezTo>
                      <a:pt x="50" y="0"/>
                      <a:pt x="49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3794395" y="3187137"/>
                <a:ext cx="49161" cy="28461"/>
              </a:xfrm>
              <a:custGeom>
                <a:avLst/>
                <a:gdLst/>
                <a:ahLst/>
                <a:cxnLst/>
                <a:rect l="l" t="t" r="r" b="b"/>
                <a:pathLst>
                  <a:path w="83" h="50" extrusionOk="0">
                    <a:moveTo>
                      <a:pt x="81" y="1"/>
                    </a:moveTo>
                    <a:cubicBezTo>
                      <a:pt x="66" y="4"/>
                      <a:pt x="51" y="12"/>
                      <a:pt x="38" y="19"/>
                    </a:cubicBezTo>
                    <a:cubicBezTo>
                      <a:pt x="31" y="23"/>
                      <a:pt x="25" y="27"/>
                      <a:pt x="19" y="32"/>
                    </a:cubicBezTo>
                    <a:cubicBezTo>
                      <a:pt x="16" y="34"/>
                      <a:pt x="13" y="36"/>
                      <a:pt x="10" y="38"/>
                    </a:cubicBezTo>
                    <a:cubicBezTo>
                      <a:pt x="7" y="41"/>
                      <a:pt x="3" y="43"/>
                      <a:pt x="1" y="46"/>
                    </a:cubicBezTo>
                    <a:cubicBezTo>
                      <a:pt x="0" y="47"/>
                      <a:pt x="1" y="49"/>
                      <a:pt x="2" y="48"/>
                    </a:cubicBezTo>
                    <a:cubicBezTo>
                      <a:pt x="5" y="46"/>
                      <a:pt x="8" y="43"/>
                      <a:pt x="10" y="41"/>
                    </a:cubicBezTo>
                    <a:cubicBezTo>
                      <a:pt x="13" y="39"/>
                      <a:pt x="17" y="36"/>
                      <a:pt x="20" y="34"/>
                    </a:cubicBezTo>
                    <a:cubicBezTo>
                      <a:pt x="26" y="30"/>
                      <a:pt x="33" y="25"/>
                      <a:pt x="40" y="22"/>
                    </a:cubicBezTo>
                    <a:cubicBezTo>
                      <a:pt x="53" y="14"/>
                      <a:pt x="67" y="8"/>
                      <a:pt x="81" y="2"/>
                    </a:cubicBezTo>
                    <a:cubicBezTo>
                      <a:pt x="82" y="2"/>
                      <a:pt x="81" y="0"/>
                      <a:pt x="8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3799570" y="3233711"/>
                <a:ext cx="51749" cy="7762"/>
              </a:xfrm>
              <a:custGeom>
                <a:avLst/>
                <a:gdLst/>
                <a:ahLst/>
                <a:cxnLst/>
                <a:rect l="l" t="t" r="r" b="b"/>
                <a:pathLst>
                  <a:path w="88" h="14" extrusionOk="0">
                    <a:moveTo>
                      <a:pt x="86" y="11"/>
                    </a:moveTo>
                    <a:cubicBezTo>
                      <a:pt x="73" y="4"/>
                      <a:pt x="58" y="1"/>
                      <a:pt x="44" y="0"/>
                    </a:cubicBezTo>
                    <a:cubicBezTo>
                      <a:pt x="37" y="0"/>
                      <a:pt x="29" y="1"/>
                      <a:pt x="22" y="2"/>
                    </a:cubicBezTo>
                    <a:cubicBezTo>
                      <a:pt x="18" y="3"/>
                      <a:pt x="14" y="4"/>
                      <a:pt x="11" y="5"/>
                    </a:cubicBezTo>
                    <a:cubicBezTo>
                      <a:pt x="8" y="6"/>
                      <a:pt x="4" y="6"/>
                      <a:pt x="1" y="8"/>
                    </a:cubicBezTo>
                    <a:cubicBezTo>
                      <a:pt x="0" y="9"/>
                      <a:pt x="0" y="11"/>
                      <a:pt x="2" y="11"/>
                    </a:cubicBezTo>
                    <a:cubicBezTo>
                      <a:pt x="5" y="10"/>
                      <a:pt x="8" y="9"/>
                      <a:pt x="12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9" y="4"/>
                      <a:pt x="36" y="4"/>
                      <a:pt x="43" y="4"/>
                    </a:cubicBezTo>
                    <a:cubicBezTo>
                      <a:pt x="58" y="4"/>
                      <a:pt x="71" y="8"/>
                      <a:pt x="85" y="12"/>
                    </a:cubicBezTo>
                    <a:cubicBezTo>
                      <a:pt x="86" y="13"/>
                      <a:pt x="87" y="11"/>
                      <a:pt x="86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3786634" y="3256999"/>
                <a:ext cx="4139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69" h="76" extrusionOk="0">
                    <a:moveTo>
                      <a:pt x="67" y="72"/>
                    </a:moveTo>
                    <a:cubicBezTo>
                      <a:pt x="54" y="63"/>
                      <a:pt x="43" y="52"/>
                      <a:pt x="32" y="40"/>
                    </a:cubicBezTo>
                    <a:cubicBezTo>
                      <a:pt x="22" y="28"/>
                      <a:pt x="13" y="1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16"/>
                      <a:pt x="19" y="30"/>
                      <a:pt x="30" y="42"/>
                    </a:cubicBezTo>
                    <a:cubicBezTo>
                      <a:pt x="40" y="54"/>
                      <a:pt x="52" y="66"/>
                      <a:pt x="66" y="74"/>
                    </a:cubicBezTo>
                    <a:cubicBezTo>
                      <a:pt x="67" y="75"/>
                      <a:pt x="68" y="73"/>
                      <a:pt x="6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" name="Google Shape;376;p2"/>
            <p:cNvGrpSpPr/>
            <p:nvPr/>
          </p:nvGrpSpPr>
          <p:grpSpPr>
            <a:xfrm flipH="1">
              <a:off x="6539060" y="4374773"/>
              <a:ext cx="930345" cy="1018226"/>
              <a:chOff x="156548" y="3040748"/>
              <a:chExt cx="930345" cy="1018226"/>
            </a:xfrm>
          </p:grpSpPr>
          <p:sp>
            <p:nvSpPr>
              <p:cNvPr id="377" name="Google Shape;377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7" name="Google Shape;8707;p32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8708" name="Google Shape;8708;p32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8709" name="Google Shape;8709;p32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0" name="Google Shape;8710;p32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1" name="Google Shape;8711;p32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12" name="Google Shape;8712;p32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8713" name="Google Shape;8713;p3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4" name="Google Shape;8714;p3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5" name="Google Shape;8715;p3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6" name="Google Shape;8716;p3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7" name="Google Shape;8717;p3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8" name="Google Shape;8718;p32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9" name="Google Shape;8719;p32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0" name="Google Shape;8720;p32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1" name="Google Shape;8721;p32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2" name="Google Shape;8722;p32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3" name="Google Shape;8723;p3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4" name="Google Shape;8724;p3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5" name="Google Shape;8725;p3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6" name="Google Shape;8726;p3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7" name="Google Shape;8727;p3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8" name="Google Shape;8728;p32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9" name="Google Shape;8729;p32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0" name="Google Shape;8730;p32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1" name="Google Shape;8731;p32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2" name="Google Shape;8732;p32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33" name="Google Shape;8733;p32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8734" name="Google Shape;8734;p32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5" name="Google Shape;8735;p32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6" name="Google Shape;8736;p32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7" name="Google Shape;8737;p32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8" name="Google Shape;8738;p32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9" name="Google Shape;8739;p32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0" name="Google Shape;8740;p32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1" name="Google Shape;8741;p32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2" name="Google Shape;8742;p32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3" name="Google Shape;8743;p32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4" name="Google Shape;8744;p32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5" name="Google Shape;8745;p32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6" name="Google Shape;8746;p32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7" name="Google Shape;8747;p32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8" name="Google Shape;8748;p32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9" name="Google Shape;8749;p32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0" name="Google Shape;8750;p32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1" name="Google Shape;8751;p32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2" name="Google Shape;8752;p32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3" name="Google Shape;8753;p32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4" name="Google Shape;8754;p32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8755" name="Google Shape;8755;p32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6" name="Google Shape;8756;p32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7" name="Google Shape;8757;p32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8" name="Google Shape;8758;p32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8759" name="Google Shape;8759;p3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0" name="Google Shape;8760;p3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1" name="Google Shape;8761;p32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8762" name="Google Shape;8762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3" name="Google Shape;8763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4" name="Google Shape;8764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5" name="Google Shape;8765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6" name="Google Shape;8766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7" name="Google Shape;8767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8" name="Google Shape;8768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9" name="Google Shape;8769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0" name="Google Shape;8770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1" name="Google Shape;8771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2" name="Google Shape;8772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3" name="Google Shape;8773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4" name="Google Shape;8774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5" name="Google Shape;8775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6" name="Google Shape;8776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7" name="Google Shape;8777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8" name="Google Shape;8778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9" name="Google Shape;8779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0" name="Google Shape;8780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1" name="Google Shape;8781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82" name="Google Shape;8782;p32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8783" name="Google Shape;8783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4" name="Google Shape;8784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5" name="Google Shape;8785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6" name="Google Shape;8786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7" name="Google Shape;8787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8" name="Google Shape;8788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9" name="Google Shape;8789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0" name="Google Shape;8790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1" name="Google Shape;8791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2" name="Google Shape;8792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3" name="Google Shape;8793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4" name="Google Shape;8794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5" name="Google Shape;8795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6" name="Google Shape;8796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7" name="Google Shape;8797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8" name="Google Shape;8798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9" name="Google Shape;8799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0" name="Google Shape;8800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1" name="Google Shape;8801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2" name="Google Shape;8802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03" name="Google Shape;8803;p32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8804" name="Google Shape;8804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5" name="Google Shape;8805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6" name="Google Shape;8806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7" name="Google Shape;8807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8" name="Google Shape;8808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9" name="Google Shape;8809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0" name="Google Shape;8810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1" name="Google Shape;8811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2" name="Google Shape;8812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3" name="Google Shape;8813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4" name="Google Shape;8814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5" name="Google Shape;8815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6" name="Google Shape;8816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7" name="Google Shape;8817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8" name="Google Shape;8818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9" name="Google Shape;8819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0" name="Google Shape;8820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1" name="Google Shape;8821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2" name="Google Shape;8822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3" name="Google Shape;8823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24" name="Google Shape;8824;p32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8825" name="Google Shape;8825;p32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8826" name="Google Shape;8826;p32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7" name="Google Shape;8827;p32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28" name="Google Shape;8828;p32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8829" name="Google Shape;8829;p32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0" name="Google Shape;8830;p32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1" name="Google Shape;8831;p32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32" name="Google Shape;8832;p32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8833" name="Google Shape;8833;p32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4" name="Google Shape;8834;p32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5" name="Google Shape;8835;p32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6" name="Google Shape;8836;p32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7" name="Google Shape;8837;p32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8" name="Google Shape;8838;p32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9" name="Google Shape;8839;p32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0" name="Google Shape;8840;p32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1" name="Google Shape;8841;p32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2" name="Google Shape;8842;p32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3" name="Google Shape;8843;p32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4" name="Google Shape;8844;p32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5" name="Google Shape;8845;p32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6" name="Google Shape;8846;p32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7" name="Google Shape;8847;p32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8" name="Google Shape;8848;p32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9" name="Google Shape;8849;p32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0" name="Google Shape;8850;p32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1" name="Google Shape;8851;p32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2" name="Google Shape;8852;p32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53" name="Google Shape;8853;p32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8854" name="Google Shape;8854;p32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5" name="Google Shape;8855;p32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6" name="Google Shape;8856;p32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57" name="Google Shape;8857;p32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8858" name="Google Shape;8858;p32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9" name="Google Shape;8859;p32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60" name="Google Shape;8860;p32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8861" name="Google Shape;8861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2" name="Google Shape;8862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3" name="Google Shape;8863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4" name="Google Shape;8864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5" name="Google Shape;8865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6" name="Google Shape;8866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7" name="Google Shape;8867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8" name="Google Shape;8868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9" name="Google Shape;8869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0" name="Google Shape;8870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1" name="Google Shape;8871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2" name="Google Shape;8872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3" name="Google Shape;8873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4" name="Google Shape;8874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5" name="Google Shape;8875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6" name="Google Shape;8876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7" name="Google Shape;8877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8" name="Google Shape;8878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9" name="Google Shape;8879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0" name="Google Shape;8880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81" name="Google Shape;8881;p32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8882" name="Google Shape;8882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3" name="Google Shape;8883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4" name="Google Shape;8884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5" name="Google Shape;8885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6" name="Google Shape;8886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7" name="Google Shape;8887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8" name="Google Shape;8888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9" name="Google Shape;8889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0" name="Google Shape;8890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1" name="Google Shape;8891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2" name="Google Shape;8892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3" name="Google Shape;8893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4" name="Google Shape;8894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5" name="Google Shape;8895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6" name="Google Shape;8896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7" name="Google Shape;8897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8" name="Google Shape;8898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9" name="Google Shape;8899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0" name="Google Shape;8900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1" name="Google Shape;8901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02" name="Google Shape;8902;p32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8903" name="Google Shape;8903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4" name="Google Shape;8904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5" name="Google Shape;8905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6" name="Google Shape;8906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7" name="Google Shape;8907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8" name="Google Shape;8908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9" name="Google Shape;8909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0" name="Google Shape;8910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1" name="Google Shape;8911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2" name="Google Shape;8912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3" name="Google Shape;8913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4" name="Google Shape;8914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5" name="Google Shape;8915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6" name="Google Shape;8916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7" name="Google Shape;8917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8" name="Google Shape;8918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9" name="Google Shape;8919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0" name="Google Shape;8920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1" name="Google Shape;8921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2" name="Google Shape;8922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923" name="Google Shape;8923;p32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8924" name="Google Shape;8924;p32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8925" name="Google Shape;8925;p32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6" name="Google Shape;8926;p32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7" name="Google Shape;8927;p32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8" name="Google Shape;8928;p32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9" name="Google Shape;8929;p32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0" name="Google Shape;8930;p32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8931" name="Google Shape;8931;p32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2" name="Google Shape;8932;p32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3" name="Google Shape;8933;p32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4" name="Google Shape;8934;p32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5" name="Google Shape;8935;p32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"/>
          <p:cNvSpPr txBox="1">
            <a:spLocks noGrp="1"/>
          </p:cNvSpPr>
          <p:nvPr>
            <p:ph type="title"/>
          </p:nvPr>
        </p:nvSpPr>
        <p:spPr>
          <a:xfrm>
            <a:off x="1369950" y="2091450"/>
            <a:ext cx="26469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2" name="Google Shape;472;p3"/>
          <p:cNvSpPr txBox="1">
            <a:spLocks noGrp="1"/>
          </p:cNvSpPr>
          <p:nvPr>
            <p:ph type="title" idx="2" hasCustomPrompt="1"/>
          </p:nvPr>
        </p:nvSpPr>
        <p:spPr>
          <a:xfrm>
            <a:off x="1867325" y="1157500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3" name="Google Shape;473;p3"/>
          <p:cNvSpPr txBox="1">
            <a:spLocks noGrp="1"/>
          </p:cNvSpPr>
          <p:nvPr>
            <p:ph type="subTitle" idx="1"/>
          </p:nvPr>
        </p:nvSpPr>
        <p:spPr>
          <a:xfrm>
            <a:off x="1369950" y="3602850"/>
            <a:ext cx="26469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4" name="Google Shape;474;p3"/>
          <p:cNvGrpSpPr/>
          <p:nvPr/>
        </p:nvGrpSpPr>
        <p:grpSpPr>
          <a:xfrm>
            <a:off x="-264387" y="3444525"/>
            <a:ext cx="1535920" cy="2329059"/>
            <a:chOff x="-264387" y="3444525"/>
            <a:chExt cx="1535920" cy="2329059"/>
          </a:xfrm>
        </p:grpSpPr>
        <p:grpSp>
          <p:nvGrpSpPr>
            <p:cNvPr id="475" name="Google Shape;475;p3"/>
            <p:cNvGrpSpPr/>
            <p:nvPr/>
          </p:nvGrpSpPr>
          <p:grpSpPr>
            <a:xfrm>
              <a:off x="-264387" y="3444525"/>
              <a:ext cx="1203578" cy="1725240"/>
              <a:chOff x="1155700" y="4567237"/>
              <a:chExt cx="381000" cy="546100"/>
            </a:xfrm>
          </p:grpSpPr>
          <p:sp>
            <p:nvSpPr>
              <p:cNvPr id="476" name="Google Shape;476;p3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344612" y="4595812"/>
                <a:ext cx="120650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84" extrusionOk="0">
                    <a:moveTo>
                      <a:pt x="36" y="350"/>
                    </a:moveTo>
                    <a:cubicBezTo>
                      <a:pt x="29" y="333"/>
                      <a:pt x="16" y="318"/>
                      <a:pt x="0" y="308"/>
                    </a:cubicBezTo>
                    <a:lnTo>
                      <a:pt x="7" y="303"/>
                    </a:lnTo>
                    <a:cubicBezTo>
                      <a:pt x="44" y="239"/>
                      <a:pt x="81" y="175"/>
                      <a:pt x="118" y="111"/>
                    </a:cubicBezTo>
                    <a:cubicBezTo>
                      <a:pt x="148" y="59"/>
                      <a:pt x="191" y="0"/>
                      <a:pt x="251" y="5"/>
                    </a:cubicBezTo>
                    <a:cubicBezTo>
                      <a:pt x="300" y="10"/>
                      <a:pt x="335" y="61"/>
                      <a:pt x="335" y="110"/>
                    </a:cubicBezTo>
                    <a:cubicBezTo>
                      <a:pt x="335" y="160"/>
                      <a:pt x="308" y="205"/>
                      <a:pt x="276" y="242"/>
                    </a:cubicBezTo>
                    <a:cubicBezTo>
                      <a:pt x="216" y="311"/>
                      <a:pt x="134" y="361"/>
                      <a:pt x="46" y="383"/>
                    </a:cubicBezTo>
                    <a:lnTo>
                      <a:pt x="42" y="383"/>
                    </a:lnTo>
                    <a:cubicBezTo>
                      <a:pt x="42" y="374"/>
                      <a:pt x="41" y="365"/>
                      <a:pt x="38" y="356"/>
                    </a:cubicBezTo>
                    <a:cubicBezTo>
                      <a:pt x="37" y="354"/>
                      <a:pt x="37" y="352"/>
                      <a:pt x="36" y="350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1433512" y="4802187"/>
                <a:ext cx="100012" cy="19208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34" extrusionOk="0">
                    <a:moveTo>
                      <a:pt x="279" y="0"/>
                    </a:moveTo>
                    <a:cubicBezTo>
                      <a:pt x="207" y="87"/>
                      <a:pt x="162" y="193"/>
                      <a:pt x="118" y="297"/>
                    </a:cubicBezTo>
                    <a:cubicBezTo>
                      <a:pt x="85" y="376"/>
                      <a:pt x="52" y="454"/>
                      <a:pt x="19" y="533"/>
                    </a:cubicBezTo>
                    <a:cubicBezTo>
                      <a:pt x="9" y="468"/>
                      <a:pt x="0" y="402"/>
                      <a:pt x="7" y="336"/>
                    </a:cubicBezTo>
                    <a:cubicBezTo>
                      <a:pt x="24" y="185"/>
                      <a:pt x="134" y="48"/>
                      <a:pt x="27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1344612" y="4730750"/>
                <a:ext cx="134937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72" extrusionOk="0">
                    <a:moveTo>
                      <a:pt x="65" y="153"/>
                    </a:moveTo>
                    <a:cubicBezTo>
                      <a:pt x="55" y="145"/>
                      <a:pt x="45" y="136"/>
                      <a:pt x="36" y="128"/>
                    </a:cubicBezTo>
                    <a:cubicBezTo>
                      <a:pt x="24" y="118"/>
                      <a:pt x="12" y="107"/>
                      <a:pt x="1" y="95"/>
                    </a:cubicBezTo>
                    <a:lnTo>
                      <a:pt x="0" y="95"/>
                    </a:lnTo>
                    <a:cubicBezTo>
                      <a:pt x="15" y="81"/>
                      <a:pt x="27" y="64"/>
                      <a:pt x="34" y="45"/>
                    </a:cubicBezTo>
                    <a:cubicBezTo>
                      <a:pt x="39" y="33"/>
                      <a:pt x="42" y="19"/>
                      <a:pt x="41" y="6"/>
                    </a:cubicBezTo>
                    <a:lnTo>
                      <a:pt x="45" y="6"/>
                    </a:lnTo>
                    <a:cubicBezTo>
                      <a:pt x="105" y="0"/>
                      <a:pt x="165" y="6"/>
                      <a:pt x="223" y="23"/>
                    </a:cubicBezTo>
                    <a:cubicBezTo>
                      <a:pt x="272" y="37"/>
                      <a:pt x="320" y="62"/>
                      <a:pt x="348" y="105"/>
                    </a:cubicBezTo>
                    <a:cubicBezTo>
                      <a:pt x="375" y="148"/>
                      <a:pt x="371" y="213"/>
                      <a:pt x="329" y="242"/>
                    </a:cubicBezTo>
                    <a:cubicBezTo>
                      <a:pt x="286" y="271"/>
                      <a:pt x="228" y="253"/>
                      <a:pt x="183" y="229"/>
                    </a:cubicBezTo>
                    <a:cubicBezTo>
                      <a:pt x="141" y="207"/>
                      <a:pt x="102" y="182"/>
                      <a:pt x="65" y="153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1276350" y="4568825"/>
                <a:ext cx="8572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385" extrusionOk="0">
                    <a:moveTo>
                      <a:pt x="147" y="368"/>
                    </a:moveTo>
                    <a:cubicBezTo>
                      <a:pt x="131" y="366"/>
                      <a:pt x="115" y="369"/>
                      <a:pt x="101" y="377"/>
                    </a:cubicBezTo>
                    <a:cubicBezTo>
                      <a:pt x="92" y="377"/>
                      <a:pt x="84" y="380"/>
                      <a:pt x="76" y="384"/>
                    </a:cubicBezTo>
                    <a:lnTo>
                      <a:pt x="76" y="383"/>
                    </a:lnTo>
                    <a:cubicBezTo>
                      <a:pt x="59" y="330"/>
                      <a:pt x="43" y="278"/>
                      <a:pt x="26" y="225"/>
                    </a:cubicBezTo>
                    <a:cubicBezTo>
                      <a:pt x="13" y="184"/>
                      <a:pt x="0" y="141"/>
                      <a:pt x="6" y="99"/>
                    </a:cubicBezTo>
                    <a:cubicBezTo>
                      <a:pt x="11" y="56"/>
                      <a:pt x="39" y="13"/>
                      <a:pt x="82" y="6"/>
                    </a:cubicBezTo>
                    <a:cubicBezTo>
                      <a:pt x="112" y="0"/>
                      <a:pt x="143" y="14"/>
                      <a:pt x="166" y="34"/>
                    </a:cubicBezTo>
                    <a:cubicBezTo>
                      <a:pt x="213" y="74"/>
                      <a:pt x="234" y="138"/>
                      <a:pt x="235" y="199"/>
                    </a:cubicBezTo>
                    <a:cubicBezTo>
                      <a:pt x="236" y="261"/>
                      <a:pt x="219" y="321"/>
                      <a:pt x="198" y="379"/>
                    </a:cubicBezTo>
                    <a:lnTo>
                      <a:pt x="191" y="384"/>
                    </a:lnTo>
                    <a:cubicBezTo>
                      <a:pt x="178" y="375"/>
                      <a:pt x="163" y="370"/>
                      <a:pt x="147" y="368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1" extrusionOk="0">
                    <a:moveTo>
                      <a:pt x="68" y="11"/>
                    </a:moveTo>
                    <a:cubicBezTo>
                      <a:pt x="82" y="3"/>
                      <a:pt x="98" y="0"/>
                      <a:pt x="114" y="2"/>
                    </a:cubicBezTo>
                    <a:cubicBezTo>
                      <a:pt x="130" y="4"/>
                      <a:pt x="145" y="9"/>
                      <a:pt x="158" y="18"/>
                    </a:cubicBezTo>
                    <a:cubicBezTo>
                      <a:pt x="174" y="28"/>
                      <a:pt x="187" y="43"/>
                      <a:pt x="194" y="60"/>
                    </a:cubicBezTo>
                    <a:cubicBezTo>
                      <a:pt x="195" y="62"/>
                      <a:pt x="195" y="64"/>
                      <a:pt x="196" y="66"/>
                    </a:cubicBezTo>
                    <a:cubicBezTo>
                      <a:pt x="199" y="75"/>
                      <a:pt x="200" y="84"/>
                      <a:pt x="200" y="93"/>
                    </a:cubicBezTo>
                    <a:cubicBezTo>
                      <a:pt x="200" y="106"/>
                      <a:pt x="198" y="120"/>
                      <a:pt x="193" y="132"/>
                    </a:cubicBezTo>
                    <a:cubicBezTo>
                      <a:pt x="186" y="151"/>
                      <a:pt x="174" y="168"/>
                      <a:pt x="159" y="182"/>
                    </a:cubicBezTo>
                    <a:cubicBezTo>
                      <a:pt x="151" y="189"/>
                      <a:pt x="142" y="194"/>
                      <a:pt x="133" y="199"/>
                    </a:cubicBezTo>
                    <a:cubicBezTo>
                      <a:pt x="122" y="204"/>
                      <a:pt x="110" y="207"/>
                      <a:pt x="98" y="208"/>
                    </a:cubicBezTo>
                    <a:cubicBezTo>
                      <a:pt x="82" y="210"/>
                      <a:pt x="67" y="208"/>
                      <a:pt x="53" y="200"/>
                    </a:cubicBezTo>
                    <a:cubicBezTo>
                      <a:pt x="52" y="200"/>
                      <a:pt x="50" y="199"/>
                      <a:pt x="49" y="198"/>
                    </a:cubicBezTo>
                    <a:cubicBezTo>
                      <a:pt x="28" y="185"/>
                      <a:pt x="15" y="163"/>
                      <a:pt x="7" y="140"/>
                    </a:cubicBezTo>
                    <a:cubicBezTo>
                      <a:pt x="3" y="126"/>
                      <a:pt x="0" y="111"/>
                      <a:pt x="0" y="96"/>
                    </a:cubicBezTo>
                    <a:cubicBezTo>
                      <a:pt x="0" y="82"/>
                      <a:pt x="3" y="69"/>
                      <a:pt x="8" y="56"/>
                    </a:cubicBezTo>
                    <a:cubicBezTo>
                      <a:pt x="9" y="54"/>
                      <a:pt x="10" y="52"/>
                      <a:pt x="12" y="50"/>
                    </a:cubicBezTo>
                    <a:cubicBezTo>
                      <a:pt x="19" y="36"/>
                      <a:pt x="30" y="25"/>
                      <a:pt x="43" y="18"/>
                    </a:cubicBezTo>
                    <a:cubicBezTo>
                      <a:pt x="51" y="14"/>
                      <a:pt x="59" y="11"/>
                      <a:pt x="68" y="1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1292225" y="4927600"/>
                <a:ext cx="13652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9" extrusionOk="0">
                    <a:moveTo>
                      <a:pt x="378" y="297"/>
                    </a:moveTo>
                    <a:cubicBezTo>
                      <a:pt x="377" y="298"/>
                      <a:pt x="377" y="298"/>
                      <a:pt x="376" y="298"/>
                    </a:cubicBezTo>
                    <a:cubicBezTo>
                      <a:pt x="336" y="265"/>
                      <a:pt x="297" y="232"/>
                      <a:pt x="257" y="199"/>
                    </a:cubicBezTo>
                    <a:cubicBezTo>
                      <a:pt x="225" y="173"/>
                      <a:pt x="193" y="146"/>
                      <a:pt x="158" y="123"/>
                    </a:cubicBezTo>
                    <a:cubicBezTo>
                      <a:pt x="105" y="88"/>
                      <a:pt x="45" y="60"/>
                      <a:pt x="5" y="11"/>
                    </a:cubicBezTo>
                    <a:lnTo>
                      <a:pt x="0" y="11"/>
                    </a:lnTo>
                    <a:cubicBezTo>
                      <a:pt x="0" y="8"/>
                      <a:pt x="0" y="4"/>
                      <a:pt x="0" y="0"/>
                    </a:cubicBezTo>
                    <a:cubicBezTo>
                      <a:pt x="99" y="12"/>
                      <a:pt x="207" y="27"/>
                      <a:pt x="278" y="97"/>
                    </a:cubicBezTo>
                    <a:cubicBezTo>
                      <a:pt x="332" y="150"/>
                      <a:pt x="356" y="225"/>
                      <a:pt x="378" y="2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1257300" y="4765675"/>
                <a:ext cx="111125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2" extrusionOk="0">
                    <a:moveTo>
                      <a:pt x="182" y="26"/>
                    </a:moveTo>
                    <a:cubicBezTo>
                      <a:pt x="194" y="25"/>
                      <a:pt x="206" y="22"/>
                      <a:pt x="217" y="17"/>
                    </a:cubicBezTo>
                    <a:cubicBezTo>
                      <a:pt x="226" y="12"/>
                      <a:pt x="235" y="7"/>
                      <a:pt x="243" y="0"/>
                    </a:cubicBezTo>
                    <a:lnTo>
                      <a:pt x="244" y="0"/>
                    </a:lnTo>
                    <a:cubicBezTo>
                      <a:pt x="309" y="109"/>
                      <a:pt x="283" y="264"/>
                      <a:pt x="186" y="346"/>
                    </a:cubicBezTo>
                    <a:cubicBezTo>
                      <a:pt x="141" y="383"/>
                      <a:pt x="65" y="401"/>
                      <a:pt x="29" y="355"/>
                    </a:cubicBezTo>
                    <a:cubicBezTo>
                      <a:pt x="0" y="317"/>
                      <a:pt x="17" y="263"/>
                      <a:pt x="36" y="220"/>
                    </a:cubicBezTo>
                    <a:cubicBezTo>
                      <a:pt x="64" y="153"/>
                      <a:pt x="94" y="88"/>
                      <a:pt x="126" y="23"/>
                    </a:cubicBezTo>
                    <a:lnTo>
                      <a:pt x="133" y="16"/>
                    </a:lnTo>
                    <a:cubicBezTo>
                      <a:pt x="134" y="17"/>
                      <a:pt x="136" y="18"/>
                      <a:pt x="137" y="18"/>
                    </a:cubicBezTo>
                    <a:cubicBezTo>
                      <a:pt x="151" y="25"/>
                      <a:pt x="166" y="28"/>
                      <a:pt x="182" y="26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1173162" y="4629150"/>
                <a:ext cx="13017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97" extrusionOk="0">
                    <a:moveTo>
                      <a:pt x="328" y="247"/>
                    </a:moveTo>
                    <a:cubicBezTo>
                      <a:pt x="327" y="249"/>
                      <a:pt x="326" y="251"/>
                      <a:pt x="325" y="253"/>
                    </a:cubicBezTo>
                    <a:cubicBezTo>
                      <a:pt x="320" y="266"/>
                      <a:pt x="317" y="279"/>
                      <a:pt x="317" y="293"/>
                    </a:cubicBezTo>
                    <a:lnTo>
                      <a:pt x="313" y="292"/>
                    </a:lnTo>
                    <a:cubicBezTo>
                      <a:pt x="305" y="293"/>
                      <a:pt x="298" y="294"/>
                      <a:pt x="291" y="294"/>
                    </a:cubicBezTo>
                    <a:cubicBezTo>
                      <a:pt x="221" y="296"/>
                      <a:pt x="153" y="261"/>
                      <a:pt x="96" y="220"/>
                    </a:cubicBezTo>
                    <a:cubicBezTo>
                      <a:pt x="67" y="200"/>
                      <a:pt x="39" y="176"/>
                      <a:pt x="21" y="145"/>
                    </a:cubicBezTo>
                    <a:cubicBezTo>
                      <a:pt x="4" y="114"/>
                      <a:pt x="0" y="74"/>
                      <a:pt x="18" y="44"/>
                    </a:cubicBezTo>
                    <a:cubicBezTo>
                      <a:pt x="37" y="14"/>
                      <a:pt x="75" y="0"/>
                      <a:pt x="111" y="3"/>
                    </a:cubicBezTo>
                    <a:cubicBezTo>
                      <a:pt x="146" y="6"/>
                      <a:pt x="178" y="22"/>
                      <a:pt x="208" y="42"/>
                    </a:cubicBezTo>
                    <a:cubicBezTo>
                      <a:pt x="272" y="86"/>
                      <a:pt x="325" y="145"/>
                      <a:pt x="360" y="214"/>
                    </a:cubicBezTo>
                    <a:lnTo>
                      <a:pt x="360" y="215"/>
                    </a:lnTo>
                    <a:cubicBezTo>
                      <a:pt x="347" y="222"/>
                      <a:pt x="336" y="233"/>
                      <a:pt x="328" y="247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155700" y="4733925"/>
                <a:ext cx="1492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0" extrusionOk="0">
                    <a:moveTo>
                      <a:pt x="339" y="5"/>
                    </a:moveTo>
                    <a:lnTo>
                      <a:pt x="339" y="2"/>
                    </a:lnTo>
                    <a:cubicBezTo>
                      <a:pt x="346" y="2"/>
                      <a:pt x="353" y="1"/>
                      <a:pt x="361" y="0"/>
                    </a:cubicBezTo>
                    <a:lnTo>
                      <a:pt x="365" y="1"/>
                    </a:lnTo>
                    <a:cubicBezTo>
                      <a:pt x="365" y="16"/>
                      <a:pt x="368" y="31"/>
                      <a:pt x="372" y="45"/>
                    </a:cubicBezTo>
                    <a:cubicBezTo>
                      <a:pt x="380" y="68"/>
                      <a:pt x="393" y="90"/>
                      <a:pt x="414" y="103"/>
                    </a:cubicBezTo>
                    <a:lnTo>
                      <a:pt x="407" y="110"/>
                    </a:lnTo>
                    <a:cubicBezTo>
                      <a:pt x="346" y="182"/>
                      <a:pt x="256" y="227"/>
                      <a:pt x="163" y="234"/>
                    </a:cubicBezTo>
                    <a:cubicBezTo>
                      <a:pt x="100" y="239"/>
                      <a:pt x="22" y="214"/>
                      <a:pt x="9" y="152"/>
                    </a:cubicBezTo>
                    <a:cubicBezTo>
                      <a:pt x="0" y="106"/>
                      <a:pt x="33" y="59"/>
                      <a:pt x="74" y="37"/>
                    </a:cubicBezTo>
                    <a:cubicBezTo>
                      <a:pt x="116" y="16"/>
                      <a:pt x="165" y="13"/>
                      <a:pt x="212" y="11"/>
                    </a:cubicBezTo>
                    <a:cubicBezTo>
                      <a:pt x="254" y="9"/>
                      <a:pt x="297" y="7"/>
                      <a:pt x="339" y="5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1285875" y="4695825"/>
                <a:ext cx="777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1" extrusionOk="0">
                    <a:moveTo>
                      <a:pt x="79" y="22"/>
                    </a:moveTo>
                    <a:cubicBezTo>
                      <a:pt x="57" y="20"/>
                      <a:pt x="36" y="32"/>
                      <a:pt x="22" y="49"/>
                    </a:cubicBezTo>
                    <a:cubicBezTo>
                      <a:pt x="6" y="68"/>
                      <a:pt x="0" y="93"/>
                      <a:pt x="2" y="117"/>
                    </a:cubicBezTo>
                    <a:cubicBezTo>
                      <a:pt x="4" y="163"/>
                      <a:pt x="30" y="217"/>
                      <a:pt x="81" y="224"/>
                    </a:cubicBezTo>
                    <a:cubicBezTo>
                      <a:pt x="127" y="230"/>
                      <a:pt x="172" y="201"/>
                      <a:pt x="193" y="162"/>
                    </a:cubicBezTo>
                    <a:cubicBezTo>
                      <a:pt x="212" y="125"/>
                      <a:pt x="213" y="80"/>
                      <a:pt x="185" y="47"/>
                    </a:cubicBezTo>
                    <a:cubicBezTo>
                      <a:pt x="158" y="15"/>
                      <a:pt x="108" y="0"/>
                      <a:pt x="69" y="22"/>
                    </a:cubicBezTo>
                    <a:cubicBezTo>
                      <a:pt x="67" y="24"/>
                      <a:pt x="69" y="28"/>
                      <a:pt x="72" y="26"/>
                    </a:cubicBezTo>
                    <a:cubicBezTo>
                      <a:pt x="104" y="9"/>
                      <a:pt x="144" y="18"/>
                      <a:pt x="171" y="41"/>
                    </a:cubicBezTo>
                    <a:cubicBezTo>
                      <a:pt x="201" y="67"/>
                      <a:pt x="208" y="107"/>
                      <a:pt x="195" y="144"/>
                    </a:cubicBezTo>
                    <a:cubicBezTo>
                      <a:pt x="181" y="183"/>
                      <a:pt x="146" y="213"/>
                      <a:pt x="104" y="218"/>
                    </a:cubicBezTo>
                    <a:cubicBezTo>
                      <a:pt x="80" y="221"/>
                      <a:pt x="57" y="214"/>
                      <a:pt x="40" y="197"/>
                    </a:cubicBezTo>
                    <a:cubicBezTo>
                      <a:pt x="25" y="182"/>
                      <a:pt x="15" y="161"/>
                      <a:pt x="10" y="139"/>
                    </a:cubicBezTo>
                    <a:cubicBezTo>
                      <a:pt x="4" y="113"/>
                      <a:pt x="5" y="84"/>
                      <a:pt x="20" y="60"/>
                    </a:cubicBezTo>
                    <a:cubicBezTo>
                      <a:pt x="33" y="39"/>
                      <a:pt x="55" y="26"/>
                      <a:pt x="79" y="24"/>
                    </a:cubicBezTo>
                    <a:cubicBezTo>
                      <a:pt x="81" y="24"/>
                      <a:pt x="81" y="22"/>
                      <a:pt x="7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1157287" y="4567237"/>
                <a:ext cx="322263" cy="338136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39" extrusionOk="0">
                    <a:moveTo>
                      <a:pt x="359" y="460"/>
                    </a:moveTo>
                    <a:cubicBezTo>
                      <a:pt x="298" y="468"/>
                      <a:pt x="238" y="447"/>
                      <a:pt x="186" y="416"/>
                    </a:cubicBezTo>
                    <a:cubicBezTo>
                      <a:pt x="161" y="401"/>
                      <a:pt x="136" y="385"/>
                      <a:pt x="114" y="365"/>
                    </a:cubicBezTo>
                    <a:cubicBezTo>
                      <a:pt x="92" y="347"/>
                      <a:pt x="72" y="325"/>
                      <a:pt x="62" y="298"/>
                    </a:cubicBezTo>
                    <a:cubicBezTo>
                      <a:pt x="52" y="273"/>
                      <a:pt x="51" y="242"/>
                      <a:pt x="65" y="217"/>
                    </a:cubicBezTo>
                    <a:cubicBezTo>
                      <a:pt x="78" y="195"/>
                      <a:pt x="103" y="181"/>
                      <a:pt x="128" y="177"/>
                    </a:cubicBezTo>
                    <a:cubicBezTo>
                      <a:pt x="186" y="166"/>
                      <a:pt x="242" y="203"/>
                      <a:pt x="285" y="238"/>
                    </a:cubicBezTo>
                    <a:cubicBezTo>
                      <a:pt x="334" y="278"/>
                      <a:pt x="375" y="329"/>
                      <a:pt x="404" y="385"/>
                    </a:cubicBezTo>
                    <a:cubicBezTo>
                      <a:pt x="405" y="387"/>
                      <a:pt x="409" y="386"/>
                      <a:pt x="408" y="384"/>
                    </a:cubicBezTo>
                    <a:cubicBezTo>
                      <a:pt x="389" y="323"/>
                      <a:pt x="369" y="262"/>
                      <a:pt x="351" y="200"/>
                    </a:cubicBezTo>
                    <a:cubicBezTo>
                      <a:pt x="335" y="147"/>
                      <a:pt x="325" y="85"/>
                      <a:pt x="363" y="39"/>
                    </a:cubicBezTo>
                    <a:cubicBezTo>
                      <a:pt x="379" y="20"/>
                      <a:pt x="401" y="7"/>
                      <a:pt x="426" y="8"/>
                    </a:cubicBezTo>
                    <a:cubicBezTo>
                      <a:pt x="455" y="8"/>
                      <a:pt x="481" y="23"/>
                      <a:pt x="501" y="42"/>
                    </a:cubicBezTo>
                    <a:cubicBezTo>
                      <a:pt x="539" y="78"/>
                      <a:pt x="557" y="129"/>
                      <a:pt x="562" y="180"/>
                    </a:cubicBezTo>
                    <a:cubicBezTo>
                      <a:pt x="568" y="248"/>
                      <a:pt x="548" y="316"/>
                      <a:pt x="526" y="380"/>
                    </a:cubicBezTo>
                    <a:cubicBezTo>
                      <a:pt x="525" y="382"/>
                      <a:pt x="529" y="384"/>
                      <a:pt x="530" y="381"/>
                    </a:cubicBezTo>
                    <a:cubicBezTo>
                      <a:pt x="568" y="316"/>
                      <a:pt x="605" y="251"/>
                      <a:pt x="643" y="186"/>
                    </a:cubicBezTo>
                    <a:cubicBezTo>
                      <a:pt x="669" y="142"/>
                      <a:pt x="707" y="84"/>
                      <a:pt x="765" y="84"/>
                    </a:cubicBezTo>
                    <a:cubicBezTo>
                      <a:pt x="792" y="84"/>
                      <a:pt x="817" y="100"/>
                      <a:pt x="832" y="122"/>
                    </a:cubicBezTo>
                    <a:cubicBezTo>
                      <a:pt x="849" y="146"/>
                      <a:pt x="856" y="174"/>
                      <a:pt x="853" y="202"/>
                    </a:cubicBezTo>
                    <a:cubicBezTo>
                      <a:pt x="846" y="266"/>
                      <a:pt x="798" y="320"/>
                      <a:pt x="752" y="360"/>
                    </a:cubicBezTo>
                    <a:cubicBezTo>
                      <a:pt x="705" y="402"/>
                      <a:pt x="649" y="433"/>
                      <a:pt x="588" y="451"/>
                    </a:cubicBezTo>
                    <a:cubicBezTo>
                      <a:pt x="581" y="454"/>
                      <a:pt x="574" y="456"/>
                      <a:pt x="566" y="457"/>
                    </a:cubicBezTo>
                    <a:cubicBezTo>
                      <a:pt x="564" y="458"/>
                      <a:pt x="564" y="462"/>
                      <a:pt x="567" y="462"/>
                    </a:cubicBezTo>
                    <a:cubicBezTo>
                      <a:pt x="630" y="456"/>
                      <a:pt x="695" y="463"/>
                      <a:pt x="756" y="483"/>
                    </a:cubicBezTo>
                    <a:cubicBezTo>
                      <a:pt x="804" y="499"/>
                      <a:pt x="856" y="527"/>
                      <a:pt x="876" y="577"/>
                    </a:cubicBezTo>
                    <a:cubicBezTo>
                      <a:pt x="893" y="619"/>
                      <a:pt x="885" y="675"/>
                      <a:pt x="842" y="698"/>
                    </a:cubicBezTo>
                    <a:cubicBezTo>
                      <a:pt x="817" y="711"/>
                      <a:pt x="788" y="709"/>
                      <a:pt x="762" y="703"/>
                    </a:cubicBezTo>
                    <a:cubicBezTo>
                      <a:pt x="735" y="695"/>
                      <a:pt x="710" y="683"/>
                      <a:pt x="685" y="669"/>
                    </a:cubicBezTo>
                    <a:cubicBezTo>
                      <a:pt x="627" y="636"/>
                      <a:pt x="572" y="595"/>
                      <a:pt x="525" y="547"/>
                    </a:cubicBezTo>
                    <a:cubicBezTo>
                      <a:pt x="523" y="545"/>
                      <a:pt x="519" y="548"/>
                      <a:pt x="520" y="551"/>
                    </a:cubicBezTo>
                    <a:cubicBezTo>
                      <a:pt x="548" y="597"/>
                      <a:pt x="560" y="652"/>
                      <a:pt x="556" y="706"/>
                    </a:cubicBezTo>
                    <a:cubicBezTo>
                      <a:pt x="552" y="760"/>
                      <a:pt x="532" y="813"/>
                      <a:pt x="499" y="856"/>
                    </a:cubicBezTo>
                    <a:cubicBezTo>
                      <a:pt x="467" y="897"/>
                      <a:pt x="418" y="932"/>
                      <a:pt x="364" y="929"/>
                    </a:cubicBezTo>
                    <a:cubicBezTo>
                      <a:pt x="338" y="927"/>
                      <a:pt x="314" y="914"/>
                      <a:pt x="303" y="890"/>
                    </a:cubicBezTo>
                    <a:cubicBezTo>
                      <a:pt x="289" y="862"/>
                      <a:pt x="296" y="828"/>
                      <a:pt x="305" y="800"/>
                    </a:cubicBezTo>
                    <a:cubicBezTo>
                      <a:pt x="317" y="766"/>
                      <a:pt x="332" y="733"/>
                      <a:pt x="347" y="701"/>
                    </a:cubicBezTo>
                    <a:cubicBezTo>
                      <a:pt x="362" y="667"/>
                      <a:pt x="378" y="633"/>
                      <a:pt x="394" y="599"/>
                    </a:cubicBezTo>
                    <a:cubicBezTo>
                      <a:pt x="398" y="591"/>
                      <a:pt x="403" y="582"/>
                      <a:pt x="407" y="573"/>
                    </a:cubicBezTo>
                    <a:cubicBezTo>
                      <a:pt x="408" y="571"/>
                      <a:pt x="405" y="568"/>
                      <a:pt x="403" y="571"/>
                    </a:cubicBezTo>
                    <a:cubicBezTo>
                      <a:pt x="365" y="615"/>
                      <a:pt x="316" y="649"/>
                      <a:pt x="262" y="670"/>
                    </a:cubicBezTo>
                    <a:cubicBezTo>
                      <a:pt x="212" y="690"/>
                      <a:pt x="155" y="700"/>
                      <a:pt x="103" y="689"/>
                    </a:cubicBezTo>
                    <a:cubicBezTo>
                      <a:pt x="57" y="679"/>
                      <a:pt x="9" y="650"/>
                      <a:pt x="8" y="599"/>
                    </a:cubicBezTo>
                    <a:cubicBezTo>
                      <a:pt x="8" y="571"/>
                      <a:pt x="22" y="545"/>
                      <a:pt x="41" y="525"/>
                    </a:cubicBezTo>
                    <a:cubicBezTo>
                      <a:pt x="63" y="504"/>
                      <a:pt x="92" y="491"/>
                      <a:pt x="121" y="485"/>
                    </a:cubicBezTo>
                    <a:cubicBezTo>
                      <a:pt x="158" y="476"/>
                      <a:pt x="195" y="476"/>
                      <a:pt x="233" y="474"/>
                    </a:cubicBezTo>
                    <a:cubicBezTo>
                      <a:pt x="273" y="472"/>
                      <a:pt x="313" y="470"/>
                      <a:pt x="354" y="468"/>
                    </a:cubicBezTo>
                    <a:cubicBezTo>
                      <a:pt x="356" y="468"/>
                      <a:pt x="356" y="464"/>
                      <a:pt x="354" y="464"/>
                    </a:cubicBezTo>
                    <a:cubicBezTo>
                      <a:pt x="316" y="466"/>
                      <a:pt x="277" y="467"/>
                      <a:pt x="239" y="469"/>
                    </a:cubicBezTo>
                    <a:cubicBezTo>
                      <a:pt x="205" y="471"/>
                      <a:pt x="170" y="471"/>
                      <a:pt x="136" y="477"/>
                    </a:cubicBezTo>
                    <a:cubicBezTo>
                      <a:pt x="105" y="482"/>
                      <a:pt x="74" y="492"/>
                      <a:pt x="49" y="511"/>
                    </a:cubicBezTo>
                    <a:cubicBezTo>
                      <a:pt x="28" y="528"/>
                      <a:pt x="10" y="552"/>
                      <a:pt x="5" y="579"/>
                    </a:cubicBezTo>
                    <a:cubicBezTo>
                      <a:pt x="0" y="604"/>
                      <a:pt x="5" y="629"/>
                      <a:pt x="21" y="649"/>
                    </a:cubicBezTo>
                    <a:cubicBezTo>
                      <a:pt x="35" y="668"/>
                      <a:pt x="56" y="680"/>
                      <a:pt x="77" y="688"/>
                    </a:cubicBezTo>
                    <a:cubicBezTo>
                      <a:pt x="129" y="706"/>
                      <a:pt x="187" y="700"/>
                      <a:pt x="239" y="684"/>
                    </a:cubicBezTo>
                    <a:cubicBezTo>
                      <a:pt x="296" y="666"/>
                      <a:pt x="349" y="634"/>
                      <a:pt x="391" y="591"/>
                    </a:cubicBezTo>
                    <a:cubicBezTo>
                      <a:pt x="397" y="585"/>
                      <a:pt x="402" y="580"/>
                      <a:pt x="407" y="574"/>
                    </a:cubicBezTo>
                    <a:cubicBezTo>
                      <a:pt x="405" y="573"/>
                      <a:pt x="404" y="572"/>
                      <a:pt x="403" y="571"/>
                    </a:cubicBezTo>
                    <a:cubicBezTo>
                      <a:pt x="385" y="607"/>
                      <a:pt x="368" y="643"/>
                      <a:pt x="351" y="680"/>
                    </a:cubicBezTo>
                    <a:cubicBezTo>
                      <a:pt x="335" y="714"/>
                      <a:pt x="319" y="748"/>
                      <a:pt x="306" y="784"/>
                    </a:cubicBezTo>
                    <a:cubicBezTo>
                      <a:pt x="295" y="812"/>
                      <a:pt x="285" y="845"/>
                      <a:pt x="292" y="875"/>
                    </a:cubicBezTo>
                    <a:cubicBezTo>
                      <a:pt x="298" y="902"/>
                      <a:pt x="317" y="923"/>
                      <a:pt x="343" y="930"/>
                    </a:cubicBezTo>
                    <a:cubicBezTo>
                      <a:pt x="368" y="938"/>
                      <a:pt x="396" y="934"/>
                      <a:pt x="420" y="924"/>
                    </a:cubicBezTo>
                    <a:cubicBezTo>
                      <a:pt x="445" y="914"/>
                      <a:pt x="467" y="898"/>
                      <a:pt x="486" y="878"/>
                    </a:cubicBezTo>
                    <a:cubicBezTo>
                      <a:pt x="525" y="838"/>
                      <a:pt x="550" y="784"/>
                      <a:pt x="558" y="729"/>
                    </a:cubicBezTo>
                    <a:cubicBezTo>
                      <a:pt x="566" y="674"/>
                      <a:pt x="560" y="617"/>
                      <a:pt x="535" y="567"/>
                    </a:cubicBezTo>
                    <a:cubicBezTo>
                      <a:pt x="532" y="560"/>
                      <a:pt x="529" y="554"/>
                      <a:pt x="525" y="548"/>
                    </a:cubicBezTo>
                    <a:cubicBezTo>
                      <a:pt x="524" y="549"/>
                      <a:pt x="522" y="550"/>
                      <a:pt x="521" y="551"/>
                    </a:cubicBezTo>
                    <a:cubicBezTo>
                      <a:pt x="566" y="596"/>
                      <a:pt x="616" y="635"/>
                      <a:pt x="670" y="667"/>
                    </a:cubicBezTo>
                    <a:cubicBezTo>
                      <a:pt x="696" y="682"/>
                      <a:pt x="722" y="696"/>
                      <a:pt x="750" y="705"/>
                    </a:cubicBezTo>
                    <a:cubicBezTo>
                      <a:pt x="776" y="713"/>
                      <a:pt x="805" y="717"/>
                      <a:pt x="831" y="708"/>
                    </a:cubicBezTo>
                    <a:cubicBezTo>
                      <a:pt x="878" y="692"/>
                      <a:pt x="896" y="641"/>
                      <a:pt x="887" y="596"/>
                    </a:cubicBezTo>
                    <a:cubicBezTo>
                      <a:pt x="876" y="542"/>
                      <a:pt x="830" y="507"/>
                      <a:pt x="782" y="487"/>
                    </a:cubicBezTo>
                    <a:cubicBezTo>
                      <a:pt x="715" y="459"/>
                      <a:pt x="639" y="451"/>
                      <a:pt x="567" y="457"/>
                    </a:cubicBezTo>
                    <a:lnTo>
                      <a:pt x="568" y="462"/>
                    </a:lnTo>
                    <a:cubicBezTo>
                      <a:pt x="630" y="446"/>
                      <a:pt x="689" y="417"/>
                      <a:pt x="740" y="377"/>
                    </a:cubicBezTo>
                    <a:cubicBezTo>
                      <a:pt x="766" y="356"/>
                      <a:pt x="789" y="333"/>
                      <a:pt x="810" y="307"/>
                    </a:cubicBezTo>
                    <a:cubicBezTo>
                      <a:pt x="830" y="281"/>
                      <a:pt x="847" y="252"/>
                      <a:pt x="854" y="220"/>
                    </a:cubicBezTo>
                    <a:cubicBezTo>
                      <a:pt x="861" y="192"/>
                      <a:pt x="859" y="163"/>
                      <a:pt x="846" y="136"/>
                    </a:cubicBezTo>
                    <a:cubicBezTo>
                      <a:pt x="834" y="113"/>
                      <a:pt x="815" y="92"/>
                      <a:pt x="790" y="84"/>
                    </a:cubicBezTo>
                    <a:cubicBezTo>
                      <a:pt x="732" y="65"/>
                      <a:pt x="685" y="114"/>
                      <a:pt x="656" y="157"/>
                    </a:cubicBezTo>
                    <a:cubicBezTo>
                      <a:pt x="636" y="187"/>
                      <a:pt x="619" y="218"/>
                      <a:pt x="601" y="249"/>
                    </a:cubicBezTo>
                    <a:cubicBezTo>
                      <a:pt x="581" y="284"/>
                      <a:pt x="561" y="318"/>
                      <a:pt x="542" y="353"/>
                    </a:cubicBezTo>
                    <a:lnTo>
                      <a:pt x="526" y="379"/>
                    </a:lnTo>
                    <a:cubicBezTo>
                      <a:pt x="528" y="380"/>
                      <a:pt x="529" y="380"/>
                      <a:pt x="531" y="381"/>
                    </a:cubicBezTo>
                    <a:cubicBezTo>
                      <a:pt x="552" y="320"/>
                      <a:pt x="570" y="256"/>
                      <a:pt x="567" y="192"/>
                    </a:cubicBezTo>
                    <a:cubicBezTo>
                      <a:pt x="565" y="140"/>
                      <a:pt x="548" y="87"/>
                      <a:pt x="513" y="48"/>
                    </a:cubicBezTo>
                    <a:cubicBezTo>
                      <a:pt x="494" y="28"/>
                      <a:pt x="471" y="12"/>
                      <a:pt x="444" y="6"/>
                    </a:cubicBezTo>
                    <a:cubicBezTo>
                      <a:pt x="420" y="0"/>
                      <a:pt x="396" y="6"/>
                      <a:pt x="376" y="21"/>
                    </a:cubicBezTo>
                    <a:cubicBezTo>
                      <a:pt x="357" y="35"/>
                      <a:pt x="344" y="57"/>
                      <a:pt x="337" y="80"/>
                    </a:cubicBezTo>
                    <a:cubicBezTo>
                      <a:pt x="329" y="108"/>
                      <a:pt x="332" y="138"/>
                      <a:pt x="338" y="166"/>
                    </a:cubicBezTo>
                    <a:cubicBezTo>
                      <a:pt x="345" y="202"/>
                      <a:pt x="358" y="238"/>
                      <a:pt x="369" y="273"/>
                    </a:cubicBezTo>
                    <a:cubicBezTo>
                      <a:pt x="381" y="310"/>
                      <a:pt x="392" y="348"/>
                      <a:pt x="404" y="385"/>
                    </a:cubicBezTo>
                    <a:cubicBezTo>
                      <a:pt x="405" y="384"/>
                      <a:pt x="407" y="384"/>
                      <a:pt x="408" y="383"/>
                    </a:cubicBezTo>
                    <a:cubicBezTo>
                      <a:pt x="380" y="330"/>
                      <a:pt x="343" y="282"/>
                      <a:pt x="298" y="243"/>
                    </a:cubicBezTo>
                    <a:cubicBezTo>
                      <a:pt x="275" y="224"/>
                      <a:pt x="250" y="205"/>
                      <a:pt x="223" y="191"/>
                    </a:cubicBezTo>
                    <a:cubicBezTo>
                      <a:pt x="197" y="178"/>
                      <a:pt x="168" y="169"/>
                      <a:pt x="139" y="171"/>
                    </a:cubicBezTo>
                    <a:cubicBezTo>
                      <a:pt x="113" y="173"/>
                      <a:pt x="88" y="183"/>
                      <a:pt x="71" y="202"/>
                    </a:cubicBezTo>
                    <a:cubicBezTo>
                      <a:pt x="53" y="222"/>
                      <a:pt x="47" y="249"/>
                      <a:pt x="51" y="275"/>
                    </a:cubicBezTo>
                    <a:cubicBezTo>
                      <a:pt x="60" y="336"/>
                      <a:pt x="114" y="376"/>
                      <a:pt x="162" y="407"/>
                    </a:cubicBezTo>
                    <a:cubicBezTo>
                      <a:pt x="220" y="445"/>
                      <a:pt x="288" y="474"/>
                      <a:pt x="359" y="464"/>
                    </a:cubicBezTo>
                    <a:cubicBezTo>
                      <a:pt x="361" y="464"/>
                      <a:pt x="361" y="460"/>
                      <a:pt x="359" y="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1216025" y="4751387"/>
                <a:ext cx="7461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57" extrusionOk="0">
                    <a:moveTo>
                      <a:pt x="1" y="39"/>
                    </a:moveTo>
                    <a:cubicBezTo>
                      <a:pt x="69" y="56"/>
                      <a:pt x="144" y="43"/>
                      <a:pt x="203" y="4"/>
                    </a:cubicBezTo>
                    <a:cubicBezTo>
                      <a:pt x="205" y="3"/>
                      <a:pt x="203" y="0"/>
                      <a:pt x="201" y="1"/>
                    </a:cubicBezTo>
                    <a:cubicBezTo>
                      <a:pt x="142" y="39"/>
                      <a:pt x="70" y="52"/>
                      <a:pt x="1" y="38"/>
                    </a:cubicBezTo>
                    <a:cubicBezTo>
                      <a:pt x="0" y="38"/>
                      <a:pt x="0" y="39"/>
                      <a:pt x="1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1311275" y="4772025"/>
                <a:ext cx="1587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207" extrusionOk="0">
                    <a:moveTo>
                      <a:pt x="1" y="205"/>
                    </a:moveTo>
                    <a:cubicBezTo>
                      <a:pt x="30" y="142"/>
                      <a:pt x="42" y="70"/>
                      <a:pt x="35" y="2"/>
                    </a:cubicBezTo>
                    <a:cubicBezTo>
                      <a:pt x="35" y="0"/>
                      <a:pt x="32" y="0"/>
                      <a:pt x="32" y="2"/>
                    </a:cubicBezTo>
                    <a:cubicBezTo>
                      <a:pt x="35" y="37"/>
                      <a:pt x="34" y="71"/>
                      <a:pt x="29" y="106"/>
                    </a:cubicBezTo>
                    <a:cubicBezTo>
                      <a:pt x="23" y="140"/>
                      <a:pt x="13" y="173"/>
                      <a:pt x="0" y="205"/>
                    </a:cubicBezTo>
                    <a:cubicBezTo>
                      <a:pt x="0" y="205"/>
                      <a:pt x="1" y="206"/>
                      <a:pt x="1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1230312" y="4679950"/>
                <a:ext cx="6350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09" extrusionOk="0">
                    <a:moveTo>
                      <a:pt x="0" y="0"/>
                    </a:moveTo>
                    <a:cubicBezTo>
                      <a:pt x="52" y="45"/>
                      <a:pt x="110" y="80"/>
                      <a:pt x="172" y="107"/>
                    </a:cubicBezTo>
                    <a:cubicBezTo>
                      <a:pt x="174" y="108"/>
                      <a:pt x="175" y="105"/>
                      <a:pt x="173" y="104"/>
                    </a:cubicBezTo>
                    <a:cubicBezTo>
                      <a:pt x="111" y="78"/>
                      <a:pt x="53" y="4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1320800" y="4633912"/>
                <a:ext cx="95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9" extrusionOk="0">
                    <a:moveTo>
                      <a:pt x="0" y="1"/>
                    </a:moveTo>
                    <a:cubicBezTo>
                      <a:pt x="11" y="31"/>
                      <a:pt x="18" y="62"/>
                      <a:pt x="21" y="94"/>
                    </a:cubicBezTo>
                    <a:cubicBezTo>
                      <a:pt x="23" y="109"/>
                      <a:pt x="23" y="124"/>
                      <a:pt x="23" y="140"/>
                    </a:cubicBezTo>
                    <a:cubicBezTo>
                      <a:pt x="22" y="156"/>
                      <a:pt x="20" y="171"/>
                      <a:pt x="19" y="187"/>
                    </a:cubicBezTo>
                    <a:cubicBezTo>
                      <a:pt x="18" y="188"/>
                      <a:pt x="20" y="188"/>
                      <a:pt x="21" y="187"/>
                    </a:cubicBezTo>
                    <a:cubicBezTo>
                      <a:pt x="22" y="183"/>
                      <a:pt x="23" y="179"/>
                      <a:pt x="23" y="175"/>
                    </a:cubicBezTo>
                    <a:cubicBezTo>
                      <a:pt x="24" y="172"/>
                      <a:pt x="24" y="168"/>
                      <a:pt x="25" y="164"/>
                    </a:cubicBezTo>
                    <a:cubicBezTo>
                      <a:pt x="26" y="157"/>
                      <a:pt x="26" y="149"/>
                      <a:pt x="26" y="141"/>
                    </a:cubicBezTo>
                    <a:cubicBezTo>
                      <a:pt x="27" y="125"/>
                      <a:pt x="27" y="109"/>
                      <a:pt x="25" y="93"/>
                    </a:cubicBezTo>
                    <a:cubicBezTo>
                      <a:pt x="21" y="61"/>
                      <a:pt x="14" y="30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1355725" y="4746625"/>
                <a:ext cx="650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77" extrusionOk="0">
                    <a:moveTo>
                      <a:pt x="179" y="74"/>
                    </a:moveTo>
                    <a:cubicBezTo>
                      <a:pt x="155" y="53"/>
                      <a:pt x="127" y="36"/>
                      <a:pt x="97" y="23"/>
                    </a:cubicBezTo>
                    <a:cubicBezTo>
                      <a:pt x="82" y="17"/>
                      <a:pt x="67" y="12"/>
                      <a:pt x="51" y="8"/>
                    </a:cubicBezTo>
                    <a:cubicBezTo>
                      <a:pt x="43" y="6"/>
                      <a:pt x="35" y="4"/>
                      <a:pt x="27" y="3"/>
                    </a:cubicBezTo>
                    <a:cubicBezTo>
                      <a:pt x="19" y="2"/>
                      <a:pt x="10" y="0"/>
                      <a:pt x="2" y="1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10" y="6"/>
                      <a:pt x="18" y="6"/>
                      <a:pt x="26" y="7"/>
                    </a:cubicBezTo>
                    <a:cubicBezTo>
                      <a:pt x="33" y="8"/>
                      <a:pt x="41" y="9"/>
                      <a:pt x="48" y="11"/>
                    </a:cubicBezTo>
                    <a:cubicBezTo>
                      <a:pt x="64" y="15"/>
                      <a:pt x="79" y="20"/>
                      <a:pt x="94" y="25"/>
                    </a:cubicBezTo>
                    <a:cubicBezTo>
                      <a:pt x="124" y="37"/>
                      <a:pt x="153" y="54"/>
                      <a:pt x="178" y="76"/>
                    </a:cubicBezTo>
                    <a:cubicBezTo>
                      <a:pt x="179" y="76"/>
                      <a:pt x="180" y="75"/>
                      <a:pt x="179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1355725" y="4664075"/>
                <a:ext cx="5873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4" extrusionOk="0">
                    <a:moveTo>
                      <a:pt x="159" y="0"/>
                    </a:moveTo>
                    <a:cubicBezTo>
                      <a:pt x="138" y="55"/>
                      <a:pt x="98" y="103"/>
                      <a:pt x="48" y="135"/>
                    </a:cubicBezTo>
                    <a:cubicBezTo>
                      <a:pt x="34" y="144"/>
                      <a:pt x="18" y="151"/>
                      <a:pt x="3" y="158"/>
                    </a:cubicBezTo>
                    <a:cubicBezTo>
                      <a:pt x="0" y="159"/>
                      <a:pt x="1" y="163"/>
                      <a:pt x="4" y="162"/>
                    </a:cubicBezTo>
                    <a:cubicBezTo>
                      <a:pt x="60" y="141"/>
                      <a:pt x="108" y="98"/>
                      <a:pt x="139" y="47"/>
                    </a:cubicBezTo>
                    <a:cubicBezTo>
                      <a:pt x="148" y="33"/>
                      <a:pt x="155" y="17"/>
                      <a:pt x="161" y="1"/>
                    </a:cubicBezTo>
                    <a:cubicBezTo>
                      <a:pt x="161" y="0"/>
                      <a:pt x="159" y="0"/>
                      <a:pt x="15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1355725" y="4778375"/>
                <a:ext cx="95250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28" extrusionOk="0">
                    <a:moveTo>
                      <a:pt x="0" y="2"/>
                    </a:moveTo>
                    <a:cubicBezTo>
                      <a:pt x="52" y="115"/>
                      <a:pt x="96" y="230"/>
                      <a:pt x="131" y="349"/>
                    </a:cubicBezTo>
                    <a:cubicBezTo>
                      <a:pt x="166" y="468"/>
                      <a:pt x="191" y="590"/>
                      <a:pt x="206" y="713"/>
                    </a:cubicBezTo>
                    <a:cubicBezTo>
                      <a:pt x="215" y="781"/>
                      <a:pt x="220" y="850"/>
                      <a:pt x="223" y="920"/>
                    </a:cubicBezTo>
                    <a:lnTo>
                      <a:pt x="224" y="921"/>
                    </a:lnTo>
                    <a:cubicBezTo>
                      <a:pt x="246" y="927"/>
                      <a:pt x="257" y="906"/>
                      <a:pt x="261" y="889"/>
                    </a:cubicBezTo>
                    <a:cubicBezTo>
                      <a:pt x="264" y="877"/>
                      <a:pt x="264" y="865"/>
                      <a:pt x="263" y="853"/>
                    </a:cubicBezTo>
                    <a:cubicBezTo>
                      <a:pt x="261" y="836"/>
                      <a:pt x="259" y="819"/>
                      <a:pt x="257" y="802"/>
                    </a:cubicBezTo>
                    <a:cubicBezTo>
                      <a:pt x="250" y="736"/>
                      <a:pt x="241" y="670"/>
                      <a:pt x="229" y="604"/>
                    </a:cubicBezTo>
                    <a:cubicBezTo>
                      <a:pt x="206" y="472"/>
                      <a:pt x="174" y="342"/>
                      <a:pt x="126" y="216"/>
                    </a:cubicBezTo>
                    <a:cubicBezTo>
                      <a:pt x="100" y="146"/>
                      <a:pt x="69" y="78"/>
                      <a:pt x="33" y="12"/>
                    </a:cubicBezTo>
                    <a:cubicBezTo>
                      <a:pt x="33" y="11"/>
                      <a:pt x="31" y="12"/>
                      <a:pt x="32" y="13"/>
                    </a:cubicBezTo>
                    <a:cubicBezTo>
                      <a:pt x="94" y="127"/>
                      <a:pt x="141" y="249"/>
                      <a:pt x="175" y="375"/>
                    </a:cubicBezTo>
                    <a:cubicBezTo>
                      <a:pt x="210" y="500"/>
                      <a:pt x="233" y="629"/>
                      <a:pt x="249" y="758"/>
                    </a:cubicBezTo>
                    <a:cubicBezTo>
                      <a:pt x="251" y="776"/>
                      <a:pt x="253" y="794"/>
                      <a:pt x="255" y="813"/>
                    </a:cubicBezTo>
                    <a:cubicBezTo>
                      <a:pt x="257" y="830"/>
                      <a:pt x="259" y="847"/>
                      <a:pt x="260" y="864"/>
                    </a:cubicBezTo>
                    <a:cubicBezTo>
                      <a:pt x="260" y="883"/>
                      <a:pt x="253" y="925"/>
                      <a:pt x="226" y="918"/>
                    </a:cubicBezTo>
                    <a:lnTo>
                      <a:pt x="227" y="920"/>
                    </a:lnTo>
                    <a:cubicBezTo>
                      <a:pt x="222" y="795"/>
                      <a:pt x="208" y="672"/>
                      <a:pt x="184" y="550"/>
                    </a:cubicBezTo>
                    <a:cubicBezTo>
                      <a:pt x="160" y="428"/>
                      <a:pt x="126" y="309"/>
                      <a:pt x="83" y="192"/>
                    </a:cubicBezTo>
                    <a:cubicBezTo>
                      <a:pt x="59" y="127"/>
                      <a:pt x="32" y="63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1290637" y="4927600"/>
                <a:ext cx="1397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6" extrusionOk="0">
                    <a:moveTo>
                      <a:pt x="384" y="297"/>
                    </a:moveTo>
                    <a:cubicBezTo>
                      <a:pt x="313" y="315"/>
                      <a:pt x="237" y="306"/>
                      <a:pt x="172" y="274"/>
                    </a:cubicBezTo>
                    <a:cubicBezTo>
                      <a:pt x="109" y="241"/>
                      <a:pt x="59" y="185"/>
                      <a:pt x="31" y="120"/>
                    </a:cubicBezTo>
                    <a:cubicBezTo>
                      <a:pt x="15" y="83"/>
                      <a:pt x="6" y="43"/>
                      <a:pt x="5" y="2"/>
                    </a:cubicBezTo>
                    <a:cubicBezTo>
                      <a:pt x="4" y="3"/>
                      <a:pt x="4" y="4"/>
                      <a:pt x="3" y="5"/>
                    </a:cubicBezTo>
                    <a:cubicBezTo>
                      <a:pt x="70" y="12"/>
                      <a:pt x="138" y="21"/>
                      <a:pt x="201" y="48"/>
                    </a:cubicBezTo>
                    <a:cubicBezTo>
                      <a:pt x="231" y="62"/>
                      <a:pt x="259" y="80"/>
                      <a:pt x="282" y="103"/>
                    </a:cubicBezTo>
                    <a:cubicBezTo>
                      <a:pt x="307" y="128"/>
                      <a:pt x="325" y="159"/>
                      <a:pt x="340" y="190"/>
                    </a:cubicBezTo>
                    <a:cubicBezTo>
                      <a:pt x="357" y="226"/>
                      <a:pt x="369" y="265"/>
                      <a:pt x="381" y="303"/>
                    </a:cubicBezTo>
                    <a:cubicBezTo>
                      <a:pt x="381" y="302"/>
                      <a:pt x="382" y="302"/>
                      <a:pt x="383" y="302"/>
                    </a:cubicBezTo>
                    <a:cubicBezTo>
                      <a:pt x="331" y="259"/>
                      <a:pt x="280" y="215"/>
                      <a:pt x="227" y="173"/>
                    </a:cubicBezTo>
                    <a:cubicBezTo>
                      <a:pt x="203" y="154"/>
                      <a:pt x="178" y="135"/>
                      <a:pt x="152" y="118"/>
                    </a:cubicBezTo>
                    <a:cubicBezTo>
                      <a:pt x="129" y="103"/>
                      <a:pt x="104" y="89"/>
                      <a:pt x="81" y="74"/>
                    </a:cubicBezTo>
                    <a:cubicBezTo>
                      <a:pt x="54" y="56"/>
                      <a:pt x="29" y="36"/>
                      <a:pt x="9" y="12"/>
                    </a:cubicBezTo>
                    <a:cubicBezTo>
                      <a:pt x="8" y="10"/>
                      <a:pt x="6" y="12"/>
                      <a:pt x="7" y="13"/>
                    </a:cubicBezTo>
                    <a:cubicBezTo>
                      <a:pt x="43" y="57"/>
                      <a:pt x="93" y="84"/>
                      <a:pt x="140" y="112"/>
                    </a:cubicBezTo>
                    <a:cubicBezTo>
                      <a:pt x="195" y="146"/>
                      <a:pt x="243" y="189"/>
                      <a:pt x="293" y="230"/>
                    </a:cubicBezTo>
                    <a:cubicBezTo>
                      <a:pt x="322" y="254"/>
                      <a:pt x="352" y="279"/>
                      <a:pt x="381" y="303"/>
                    </a:cubicBezTo>
                    <a:cubicBezTo>
                      <a:pt x="382" y="304"/>
                      <a:pt x="383" y="303"/>
                      <a:pt x="383" y="302"/>
                    </a:cubicBezTo>
                    <a:cubicBezTo>
                      <a:pt x="363" y="235"/>
                      <a:pt x="342" y="164"/>
                      <a:pt x="295" y="110"/>
                    </a:cubicBezTo>
                    <a:cubicBezTo>
                      <a:pt x="249" y="58"/>
                      <a:pt x="184" y="32"/>
                      <a:pt x="118" y="17"/>
                    </a:cubicBezTo>
                    <a:cubicBezTo>
                      <a:pt x="80" y="9"/>
                      <a:pt x="41" y="4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" y="75"/>
                      <a:pt x="29" y="145"/>
                      <a:pt x="75" y="201"/>
                    </a:cubicBezTo>
                    <a:cubicBezTo>
                      <a:pt x="122" y="258"/>
                      <a:pt x="189" y="296"/>
                      <a:pt x="262" y="307"/>
                    </a:cubicBezTo>
                    <a:cubicBezTo>
                      <a:pt x="303" y="314"/>
                      <a:pt x="345" y="312"/>
                      <a:pt x="385" y="300"/>
                    </a:cubicBezTo>
                    <a:cubicBezTo>
                      <a:pt x="387" y="300"/>
                      <a:pt x="386" y="296"/>
                      <a:pt x="384" y="2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1433512" y="4800600"/>
                <a:ext cx="103187" cy="20478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71" extrusionOk="0">
                    <a:moveTo>
                      <a:pt x="20" y="548"/>
                    </a:moveTo>
                    <a:cubicBezTo>
                      <a:pt x="13" y="495"/>
                      <a:pt x="5" y="442"/>
                      <a:pt x="5" y="388"/>
                    </a:cubicBezTo>
                    <a:cubicBezTo>
                      <a:pt x="5" y="344"/>
                      <a:pt x="12" y="300"/>
                      <a:pt x="27" y="258"/>
                    </a:cubicBezTo>
                    <a:cubicBezTo>
                      <a:pt x="53" y="183"/>
                      <a:pt x="102" y="115"/>
                      <a:pt x="165" y="67"/>
                    </a:cubicBezTo>
                    <a:cubicBezTo>
                      <a:pt x="201" y="39"/>
                      <a:pt x="241" y="18"/>
                      <a:pt x="284" y="5"/>
                    </a:cubicBezTo>
                    <a:cubicBezTo>
                      <a:pt x="283" y="4"/>
                      <a:pt x="282" y="3"/>
                      <a:pt x="281" y="2"/>
                    </a:cubicBezTo>
                    <a:cubicBezTo>
                      <a:pt x="245" y="92"/>
                      <a:pt x="265" y="192"/>
                      <a:pt x="243" y="285"/>
                    </a:cubicBezTo>
                    <a:cubicBezTo>
                      <a:pt x="224" y="363"/>
                      <a:pt x="180" y="435"/>
                      <a:pt x="120" y="490"/>
                    </a:cubicBezTo>
                    <a:cubicBezTo>
                      <a:pt x="86" y="521"/>
                      <a:pt x="47" y="546"/>
                      <a:pt x="5" y="564"/>
                    </a:cubicBezTo>
                    <a:lnTo>
                      <a:pt x="8" y="567"/>
                    </a:lnTo>
                    <a:cubicBezTo>
                      <a:pt x="41" y="487"/>
                      <a:pt x="74" y="407"/>
                      <a:pt x="108" y="327"/>
                    </a:cubicBezTo>
                    <a:cubicBezTo>
                      <a:pt x="139" y="255"/>
                      <a:pt x="168" y="182"/>
                      <a:pt x="206" y="113"/>
                    </a:cubicBezTo>
                    <a:cubicBezTo>
                      <a:pt x="227" y="75"/>
                      <a:pt x="251" y="39"/>
                      <a:pt x="279" y="5"/>
                    </a:cubicBezTo>
                    <a:cubicBezTo>
                      <a:pt x="280" y="3"/>
                      <a:pt x="278" y="1"/>
                      <a:pt x="277" y="3"/>
                    </a:cubicBezTo>
                    <a:cubicBezTo>
                      <a:pt x="228" y="62"/>
                      <a:pt x="191" y="130"/>
                      <a:pt x="159" y="200"/>
                    </a:cubicBezTo>
                    <a:cubicBezTo>
                      <a:pt x="125" y="275"/>
                      <a:pt x="94" y="352"/>
                      <a:pt x="62" y="429"/>
                    </a:cubicBezTo>
                    <a:cubicBezTo>
                      <a:pt x="42" y="474"/>
                      <a:pt x="23" y="520"/>
                      <a:pt x="4" y="565"/>
                    </a:cubicBezTo>
                    <a:cubicBezTo>
                      <a:pt x="3" y="567"/>
                      <a:pt x="4" y="570"/>
                      <a:pt x="6" y="569"/>
                    </a:cubicBezTo>
                    <a:cubicBezTo>
                      <a:pt x="81" y="538"/>
                      <a:pt x="146" y="483"/>
                      <a:pt x="190" y="415"/>
                    </a:cubicBezTo>
                    <a:cubicBezTo>
                      <a:pt x="213" y="381"/>
                      <a:pt x="230" y="344"/>
                      <a:pt x="242" y="305"/>
                    </a:cubicBezTo>
                    <a:cubicBezTo>
                      <a:pt x="255" y="261"/>
                      <a:pt x="258" y="215"/>
                      <a:pt x="260" y="169"/>
                    </a:cubicBezTo>
                    <a:cubicBezTo>
                      <a:pt x="263" y="113"/>
                      <a:pt x="264" y="56"/>
                      <a:pt x="285" y="3"/>
                    </a:cubicBezTo>
                    <a:cubicBezTo>
                      <a:pt x="286" y="1"/>
                      <a:pt x="284" y="0"/>
                      <a:pt x="282" y="0"/>
                    </a:cubicBezTo>
                    <a:cubicBezTo>
                      <a:pt x="206" y="25"/>
                      <a:pt x="138" y="74"/>
                      <a:pt x="88" y="138"/>
                    </a:cubicBezTo>
                    <a:cubicBezTo>
                      <a:pt x="38" y="203"/>
                      <a:pt x="7" y="282"/>
                      <a:pt x="3" y="365"/>
                    </a:cubicBezTo>
                    <a:cubicBezTo>
                      <a:pt x="0" y="426"/>
                      <a:pt x="9" y="488"/>
                      <a:pt x="19" y="548"/>
                    </a:cubicBezTo>
                    <a:cubicBezTo>
                      <a:pt x="19" y="549"/>
                      <a:pt x="20" y="549"/>
                      <a:pt x="20" y="5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6" name="Google Shape;506;p3"/>
            <p:cNvGrpSpPr/>
            <p:nvPr/>
          </p:nvGrpSpPr>
          <p:grpSpPr>
            <a:xfrm>
              <a:off x="-25740" y="4353769"/>
              <a:ext cx="1297272" cy="1419815"/>
              <a:chOff x="156548" y="3040748"/>
              <a:chExt cx="930345" cy="1018226"/>
            </a:xfrm>
          </p:grpSpPr>
          <p:sp>
            <p:nvSpPr>
              <p:cNvPr id="507" name="Google Shape;507;p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03" name="Google Shape;603;p4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604" name="Google Shape;604;p4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605" name="Google Shape;605;p4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8" name="Google Shape;608;p4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609" name="Google Shape;609;p4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4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9" name="Google Shape;629;p4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630" name="Google Shape;630;p4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0" name="Google Shape;650;p4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651" name="Google Shape;651;p4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4" name="Google Shape;654;p4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655" name="Google Shape;655;p4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7" name="Google Shape;657;p4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658" name="Google Shape;658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4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679" name="Google Shape;679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9" name="Google Shape;699;p4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700" name="Google Shape;700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0" name="Google Shape;720;p4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721" name="Google Shape;721;p4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722" name="Google Shape;722;p4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4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4" name="Google Shape;724;p4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725" name="Google Shape;725;p4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4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4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8" name="Google Shape;728;p4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729" name="Google Shape;729;p4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0" name="Google Shape;730;p4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4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4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4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4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4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4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4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4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4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4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4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4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4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4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4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4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4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4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9" name="Google Shape;749;p4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750" name="Google Shape;750;p4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4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4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53" name="Google Shape;753;p4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754" name="Google Shape;754;p4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4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56" name="Google Shape;756;p4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757" name="Google Shape;757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7" name="Google Shape;777;p4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778" name="Google Shape;778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8" name="Google Shape;798;p4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799" name="Google Shape;799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19" name="Google Shape;819;p4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820" name="Google Shape;820;p4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821" name="Google Shape;821;p4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4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4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4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4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6" name="Google Shape;826;p4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827" name="Google Shape;827;p4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4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4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0" name="Google Shape;1900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1" name="Google Shape;1901;p9"/>
          <p:cNvGrpSpPr/>
          <p:nvPr/>
        </p:nvGrpSpPr>
        <p:grpSpPr>
          <a:xfrm>
            <a:off x="7008438" y="3822349"/>
            <a:ext cx="4457433" cy="2394431"/>
            <a:chOff x="7008438" y="3822349"/>
            <a:chExt cx="4457433" cy="2394431"/>
          </a:xfrm>
        </p:grpSpPr>
        <p:grpSp>
          <p:nvGrpSpPr>
            <p:cNvPr id="1902" name="Google Shape;1902;p9"/>
            <p:cNvGrpSpPr/>
            <p:nvPr/>
          </p:nvGrpSpPr>
          <p:grpSpPr>
            <a:xfrm>
              <a:off x="7008438" y="4604012"/>
              <a:ext cx="4457433" cy="1612768"/>
              <a:chOff x="-769894" y="2271174"/>
              <a:chExt cx="9690071" cy="3506018"/>
            </a:xfrm>
          </p:grpSpPr>
          <p:sp>
            <p:nvSpPr>
              <p:cNvPr id="1903" name="Google Shape;1903;p9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9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6" name="Google Shape;1906;p9"/>
            <p:cNvGrpSpPr/>
            <p:nvPr/>
          </p:nvGrpSpPr>
          <p:grpSpPr>
            <a:xfrm>
              <a:off x="7653278" y="4567878"/>
              <a:ext cx="647173" cy="671107"/>
              <a:chOff x="6726237" y="-595312"/>
              <a:chExt cx="171450" cy="177800"/>
            </a:xfrm>
          </p:grpSpPr>
          <p:sp>
            <p:nvSpPr>
              <p:cNvPr id="1907" name="Google Shape;1907;p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7" name="Google Shape;1927;p9"/>
            <p:cNvGrpSpPr/>
            <p:nvPr/>
          </p:nvGrpSpPr>
          <p:grpSpPr>
            <a:xfrm>
              <a:off x="8708592" y="4218798"/>
              <a:ext cx="480146" cy="497929"/>
              <a:chOff x="6726237" y="-595312"/>
              <a:chExt cx="171450" cy="177800"/>
            </a:xfrm>
          </p:grpSpPr>
          <p:sp>
            <p:nvSpPr>
              <p:cNvPr id="1928" name="Google Shape;1928;p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48" name="Google Shape;1948;p9"/>
            <p:cNvGrpSpPr/>
            <p:nvPr/>
          </p:nvGrpSpPr>
          <p:grpSpPr>
            <a:xfrm>
              <a:off x="7863444" y="3822349"/>
              <a:ext cx="900531" cy="1290817"/>
              <a:chOff x="1155700" y="4567237"/>
              <a:chExt cx="381000" cy="546100"/>
            </a:xfrm>
          </p:grpSpPr>
          <p:sp>
            <p:nvSpPr>
              <p:cNvPr id="1949" name="Google Shape;1949;p9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9"/>
              <p:cNvSpPr/>
              <p:nvPr/>
            </p:nvSpPr>
            <p:spPr>
              <a:xfrm>
                <a:off x="1344612" y="4595812"/>
                <a:ext cx="120650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84" extrusionOk="0">
                    <a:moveTo>
                      <a:pt x="36" y="350"/>
                    </a:moveTo>
                    <a:cubicBezTo>
                      <a:pt x="29" y="333"/>
                      <a:pt x="16" y="318"/>
                      <a:pt x="0" y="308"/>
                    </a:cubicBezTo>
                    <a:lnTo>
                      <a:pt x="7" y="303"/>
                    </a:lnTo>
                    <a:cubicBezTo>
                      <a:pt x="44" y="239"/>
                      <a:pt x="81" y="175"/>
                      <a:pt x="118" y="111"/>
                    </a:cubicBezTo>
                    <a:cubicBezTo>
                      <a:pt x="148" y="59"/>
                      <a:pt x="191" y="0"/>
                      <a:pt x="251" y="5"/>
                    </a:cubicBezTo>
                    <a:cubicBezTo>
                      <a:pt x="300" y="10"/>
                      <a:pt x="335" y="61"/>
                      <a:pt x="335" y="110"/>
                    </a:cubicBezTo>
                    <a:cubicBezTo>
                      <a:pt x="335" y="160"/>
                      <a:pt x="308" y="205"/>
                      <a:pt x="276" y="242"/>
                    </a:cubicBezTo>
                    <a:cubicBezTo>
                      <a:pt x="216" y="311"/>
                      <a:pt x="134" y="361"/>
                      <a:pt x="46" y="383"/>
                    </a:cubicBezTo>
                    <a:lnTo>
                      <a:pt x="42" y="383"/>
                    </a:lnTo>
                    <a:cubicBezTo>
                      <a:pt x="42" y="374"/>
                      <a:pt x="41" y="365"/>
                      <a:pt x="38" y="356"/>
                    </a:cubicBezTo>
                    <a:cubicBezTo>
                      <a:pt x="37" y="354"/>
                      <a:pt x="37" y="352"/>
                      <a:pt x="36" y="350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9"/>
              <p:cNvSpPr/>
              <p:nvPr/>
            </p:nvSpPr>
            <p:spPr>
              <a:xfrm>
                <a:off x="1433512" y="4802187"/>
                <a:ext cx="100012" cy="19208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34" extrusionOk="0">
                    <a:moveTo>
                      <a:pt x="279" y="0"/>
                    </a:moveTo>
                    <a:cubicBezTo>
                      <a:pt x="207" y="87"/>
                      <a:pt x="162" y="193"/>
                      <a:pt x="118" y="297"/>
                    </a:cubicBezTo>
                    <a:cubicBezTo>
                      <a:pt x="85" y="376"/>
                      <a:pt x="52" y="454"/>
                      <a:pt x="19" y="533"/>
                    </a:cubicBezTo>
                    <a:cubicBezTo>
                      <a:pt x="9" y="468"/>
                      <a:pt x="0" y="402"/>
                      <a:pt x="7" y="336"/>
                    </a:cubicBezTo>
                    <a:cubicBezTo>
                      <a:pt x="24" y="185"/>
                      <a:pt x="134" y="48"/>
                      <a:pt x="27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9"/>
              <p:cNvSpPr/>
              <p:nvPr/>
            </p:nvSpPr>
            <p:spPr>
              <a:xfrm>
                <a:off x="1344612" y="4730750"/>
                <a:ext cx="134937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72" extrusionOk="0">
                    <a:moveTo>
                      <a:pt x="65" y="153"/>
                    </a:moveTo>
                    <a:cubicBezTo>
                      <a:pt x="55" y="145"/>
                      <a:pt x="45" y="136"/>
                      <a:pt x="36" y="128"/>
                    </a:cubicBezTo>
                    <a:cubicBezTo>
                      <a:pt x="24" y="118"/>
                      <a:pt x="12" y="107"/>
                      <a:pt x="1" y="95"/>
                    </a:cubicBezTo>
                    <a:lnTo>
                      <a:pt x="0" y="95"/>
                    </a:lnTo>
                    <a:cubicBezTo>
                      <a:pt x="15" y="81"/>
                      <a:pt x="27" y="64"/>
                      <a:pt x="34" y="45"/>
                    </a:cubicBezTo>
                    <a:cubicBezTo>
                      <a:pt x="39" y="33"/>
                      <a:pt x="42" y="19"/>
                      <a:pt x="41" y="6"/>
                    </a:cubicBezTo>
                    <a:lnTo>
                      <a:pt x="45" y="6"/>
                    </a:lnTo>
                    <a:cubicBezTo>
                      <a:pt x="105" y="0"/>
                      <a:pt x="165" y="6"/>
                      <a:pt x="223" y="23"/>
                    </a:cubicBezTo>
                    <a:cubicBezTo>
                      <a:pt x="272" y="37"/>
                      <a:pt x="320" y="62"/>
                      <a:pt x="348" y="105"/>
                    </a:cubicBezTo>
                    <a:cubicBezTo>
                      <a:pt x="375" y="148"/>
                      <a:pt x="371" y="213"/>
                      <a:pt x="329" y="242"/>
                    </a:cubicBezTo>
                    <a:cubicBezTo>
                      <a:pt x="286" y="271"/>
                      <a:pt x="228" y="253"/>
                      <a:pt x="183" y="229"/>
                    </a:cubicBezTo>
                    <a:cubicBezTo>
                      <a:pt x="141" y="207"/>
                      <a:pt x="102" y="182"/>
                      <a:pt x="65" y="153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9"/>
              <p:cNvSpPr/>
              <p:nvPr/>
            </p:nvSpPr>
            <p:spPr>
              <a:xfrm>
                <a:off x="1276350" y="4568825"/>
                <a:ext cx="8572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385" extrusionOk="0">
                    <a:moveTo>
                      <a:pt x="147" y="368"/>
                    </a:moveTo>
                    <a:cubicBezTo>
                      <a:pt x="131" y="366"/>
                      <a:pt x="115" y="369"/>
                      <a:pt x="101" y="377"/>
                    </a:cubicBezTo>
                    <a:cubicBezTo>
                      <a:pt x="92" y="377"/>
                      <a:pt x="84" y="380"/>
                      <a:pt x="76" y="384"/>
                    </a:cubicBezTo>
                    <a:lnTo>
                      <a:pt x="76" y="383"/>
                    </a:lnTo>
                    <a:cubicBezTo>
                      <a:pt x="59" y="330"/>
                      <a:pt x="43" y="278"/>
                      <a:pt x="26" y="225"/>
                    </a:cubicBezTo>
                    <a:cubicBezTo>
                      <a:pt x="13" y="184"/>
                      <a:pt x="0" y="141"/>
                      <a:pt x="6" y="99"/>
                    </a:cubicBezTo>
                    <a:cubicBezTo>
                      <a:pt x="11" y="56"/>
                      <a:pt x="39" y="13"/>
                      <a:pt x="82" y="6"/>
                    </a:cubicBezTo>
                    <a:cubicBezTo>
                      <a:pt x="112" y="0"/>
                      <a:pt x="143" y="14"/>
                      <a:pt x="166" y="34"/>
                    </a:cubicBezTo>
                    <a:cubicBezTo>
                      <a:pt x="213" y="74"/>
                      <a:pt x="234" y="138"/>
                      <a:pt x="235" y="199"/>
                    </a:cubicBezTo>
                    <a:cubicBezTo>
                      <a:pt x="236" y="261"/>
                      <a:pt x="219" y="321"/>
                      <a:pt x="198" y="379"/>
                    </a:cubicBezTo>
                    <a:lnTo>
                      <a:pt x="191" y="384"/>
                    </a:lnTo>
                    <a:cubicBezTo>
                      <a:pt x="178" y="375"/>
                      <a:pt x="163" y="370"/>
                      <a:pt x="147" y="368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9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1" extrusionOk="0">
                    <a:moveTo>
                      <a:pt x="68" y="11"/>
                    </a:moveTo>
                    <a:cubicBezTo>
                      <a:pt x="82" y="3"/>
                      <a:pt x="98" y="0"/>
                      <a:pt x="114" y="2"/>
                    </a:cubicBezTo>
                    <a:cubicBezTo>
                      <a:pt x="130" y="4"/>
                      <a:pt x="145" y="9"/>
                      <a:pt x="158" y="18"/>
                    </a:cubicBezTo>
                    <a:cubicBezTo>
                      <a:pt x="174" y="28"/>
                      <a:pt x="187" y="43"/>
                      <a:pt x="194" y="60"/>
                    </a:cubicBezTo>
                    <a:cubicBezTo>
                      <a:pt x="195" y="62"/>
                      <a:pt x="195" y="64"/>
                      <a:pt x="196" y="66"/>
                    </a:cubicBezTo>
                    <a:cubicBezTo>
                      <a:pt x="199" y="75"/>
                      <a:pt x="200" y="84"/>
                      <a:pt x="200" y="93"/>
                    </a:cubicBezTo>
                    <a:cubicBezTo>
                      <a:pt x="200" y="106"/>
                      <a:pt x="198" y="120"/>
                      <a:pt x="193" y="132"/>
                    </a:cubicBezTo>
                    <a:cubicBezTo>
                      <a:pt x="186" y="151"/>
                      <a:pt x="174" y="168"/>
                      <a:pt x="159" y="182"/>
                    </a:cubicBezTo>
                    <a:cubicBezTo>
                      <a:pt x="151" y="189"/>
                      <a:pt x="142" y="194"/>
                      <a:pt x="133" y="199"/>
                    </a:cubicBezTo>
                    <a:cubicBezTo>
                      <a:pt x="122" y="204"/>
                      <a:pt x="110" y="207"/>
                      <a:pt x="98" y="208"/>
                    </a:cubicBezTo>
                    <a:cubicBezTo>
                      <a:pt x="82" y="210"/>
                      <a:pt x="67" y="208"/>
                      <a:pt x="53" y="200"/>
                    </a:cubicBezTo>
                    <a:cubicBezTo>
                      <a:pt x="52" y="200"/>
                      <a:pt x="50" y="199"/>
                      <a:pt x="49" y="198"/>
                    </a:cubicBezTo>
                    <a:cubicBezTo>
                      <a:pt x="28" y="185"/>
                      <a:pt x="15" y="163"/>
                      <a:pt x="7" y="140"/>
                    </a:cubicBezTo>
                    <a:cubicBezTo>
                      <a:pt x="3" y="126"/>
                      <a:pt x="0" y="111"/>
                      <a:pt x="0" y="96"/>
                    </a:cubicBezTo>
                    <a:cubicBezTo>
                      <a:pt x="0" y="82"/>
                      <a:pt x="3" y="69"/>
                      <a:pt x="8" y="56"/>
                    </a:cubicBezTo>
                    <a:cubicBezTo>
                      <a:pt x="9" y="54"/>
                      <a:pt x="10" y="52"/>
                      <a:pt x="12" y="50"/>
                    </a:cubicBezTo>
                    <a:cubicBezTo>
                      <a:pt x="19" y="36"/>
                      <a:pt x="30" y="25"/>
                      <a:pt x="43" y="18"/>
                    </a:cubicBezTo>
                    <a:cubicBezTo>
                      <a:pt x="51" y="14"/>
                      <a:pt x="59" y="11"/>
                      <a:pt x="68" y="1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9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9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9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9"/>
              <p:cNvSpPr/>
              <p:nvPr/>
            </p:nvSpPr>
            <p:spPr>
              <a:xfrm>
                <a:off x="1292225" y="4927600"/>
                <a:ext cx="13652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9" extrusionOk="0">
                    <a:moveTo>
                      <a:pt x="378" y="297"/>
                    </a:moveTo>
                    <a:cubicBezTo>
                      <a:pt x="377" y="298"/>
                      <a:pt x="377" y="298"/>
                      <a:pt x="376" y="298"/>
                    </a:cubicBezTo>
                    <a:cubicBezTo>
                      <a:pt x="336" y="265"/>
                      <a:pt x="297" y="232"/>
                      <a:pt x="257" y="199"/>
                    </a:cubicBezTo>
                    <a:cubicBezTo>
                      <a:pt x="225" y="173"/>
                      <a:pt x="193" y="146"/>
                      <a:pt x="158" y="123"/>
                    </a:cubicBezTo>
                    <a:cubicBezTo>
                      <a:pt x="105" y="88"/>
                      <a:pt x="45" y="60"/>
                      <a:pt x="5" y="11"/>
                    </a:cubicBezTo>
                    <a:lnTo>
                      <a:pt x="0" y="11"/>
                    </a:lnTo>
                    <a:cubicBezTo>
                      <a:pt x="0" y="8"/>
                      <a:pt x="0" y="4"/>
                      <a:pt x="0" y="0"/>
                    </a:cubicBezTo>
                    <a:cubicBezTo>
                      <a:pt x="99" y="12"/>
                      <a:pt x="207" y="27"/>
                      <a:pt x="278" y="97"/>
                    </a:cubicBezTo>
                    <a:cubicBezTo>
                      <a:pt x="332" y="150"/>
                      <a:pt x="356" y="225"/>
                      <a:pt x="378" y="2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9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9"/>
              <p:cNvSpPr/>
              <p:nvPr/>
            </p:nvSpPr>
            <p:spPr>
              <a:xfrm>
                <a:off x="1257300" y="4765675"/>
                <a:ext cx="111125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2" extrusionOk="0">
                    <a:moveTo>
                      <a:pt x="182" y="26"/>
                    </a:moveTo>
                    <a:cubicBezTo>
                      <a:pt x="194" y="25"/>
                      <a:pt x="206" y="22"/>
                      <a:pt x="217" y="17"/>
                    </a:cubicBezTo>
                    <a:cubicBezTo>
                      <a:pt x="226" y="12"/>
                      <a:pt x="235" y="7"/>
                      <a:pt x="243" y="0"/>
                    </a:cubicBezTo>
                    <a:lnTo>
                      <a:pt x="244" y="0"/>
                    </a:lnTo>
                    <a:cubicBezTo>
                      <a:pt x="309" y="109"/>
                      <a:pt x="283" y="264"/>
                      <a:pt x="186" y="346"/>
                    </a:cubicBezTo>
                    <a:cubicBezTo>
                      <a:pt x="141" y="383"/>
                      <a:pt x="65" y="401"/>
                      <a:pt x="29" y="355"/>
                    </a:cubicBezTo>
                    <a:cubicBezTo>
                      <a:pt x="0" y="317"/>
                      <a:pt x="17" y="263"/>
                      <a:pt x="36" y="220"/>
                    </a:cubicBezTo>
                    <a:cubicBezTo>
                      <a:pt x="64" y="153"/>
                      <a:pt x="94" y="88"/>
                      <a:pt x="126" y="23"/>
                    </a:cubicBezTo>
                    <a:lnTo>
                      <a:pt x="133" y="16"/>
                    </a:lnTo>
                    <a:cubicBezTo>
                      <a:pt x="134" y="17"/>
                      <a:pt x="136" y="18"/>
                      <a:pt x="137" y="18"/>
                    </a:cubicBezTo>
                    <a:cubicBezTo>
                      <a:pt x="151" y="25"/>
                      <a:pt x="166" y="28"/>
                      <a:pt x="182" y="26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9"/>
              <p:cNvSpPr/>
              <p:nvPr/>
            </p:nvSpPr>
            <p:spPr>
              <a:xfrm>
                <a:off x="1173162" y="4629150"/>
                <a:ext cx="13017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97" extrusionOk="0">
                    <a:moveTo>
                      <a:pt x="328" y="247"/>
                    </a:moveTo>
                    <a:cubicBezTo>
                      <a:pt x="327" y="249"/>
                      <a:pt x="326" y="251"/>
                      <a:pt x="325" y="253"/>
                    </a:cubicBezTo>
                    <a:cubicBezTo>
                      <a:pt x="320" y="266"/>
                      <a:pt x="317" y="279"/>
                      <a:pt x="317" y="293"/>
                    </a:cubicBezTo>
                    <a:lnTo>
                      <a:pt x="313" y="292"/>
                    </a:lnTo>
                    <a:cubicBezTo>
                      <a:pt x="305" y="293"/>
                      <a:pt x="298" y="294"/>
                      <a:pt x="291" y="294"/>
                    </a:cubicBezTo>
                    <a:cubicBezTo>
                      <a:pt x="221" y="296"/>
                      <a:pt x="153" y="261"/>
                      <a:pt x="96" y="220"/>
                    </a:cubicBezTo>
                    <a:cubicBezTo>
                      <a:pt x="67" y="200"/>
                      <a:pt x="39" y="176"/>
                      <a:pt x="21" y="145"/>
                    </a:cubicBezTo>
                    <a:cubicBezTo>
                      <a:pt x="4" y="114"/>
                      <a:pt x="0" y="74"/>
                      <a:pt x="18" y="44"/>
                    </a:cubicBezTo>
                    <a:cubicBezTo>
                      <a:pt x="37" y="14"/>
                      <a:pt x="75" y="0"/>
                      <a:pt x="111" y="3"/>
                    </a:cubicBezTo>
                    <a:cubicBezTo>
                      <a:pt x="146" y="6"/>
                      <a:pt x="178" y="22"/>
                      <a:pt x="208" y="42"/>
                    </a:cubicBezTo>
                    <a:cubicBezTo>
                      <a:pt x="272" y="86"/>
                      <a:pt x="325" y="145"/>
                      <a:pt x="360" y="214"/>
                    </a:cubicBezTo>
                    <a:lnTo>
                      <a:pt x="360" y="215"/>
                    </a:lnTo>
                    <a:cubicBezTo>
                      <a:pt x="347" y="222"/>
                      <a:pt x="336" y="233"/>
                      <a:pt x="328" y="247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9"/>
              <p:cNvSpPr/>
              <p:nvPr/>
            </p:nvSpPr>
            <p:spPr>
              <a:xfrm>
                <a:off x="1155700" y="4733925"/>
                <a:ext cx="1492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0" extrusionOk="0">
                    <a:moveTo>
                      <a:pt x="339" y="5"/>
                    </a:moveTo>
                    <a:lnTo>
                      <a:pt x="339" y="2"/>
                    </a:lnTo>
                    <a:cubicBezTo>
                      <a:pt x="346" y="2"/>
                      <a:pt x="353" y="1"/>
                      <a:pt x="361" y="0"/>
                    </a:cubicBezTo>
                    <a:lnTo>
                      <a:pt x="365" y="1"/>
                    </a:lnTo>
                    <a:cubicBezTo>
                      <a:pt x="365" y="16"/>
                      <a:pt x="368" y="31"/>
                      <a:pt x="372" y="45"/>
                    </a:cubicBezTo>
                    <a:cubicBezTo>
                      <a:pt x="380" y="68"/>
                      <a:pt x="393" y="90"/>
                      <a:pt x="414" y="103"/>
                    </a:cubicBezTo>
                    <a:lnTo>
                      <a:pt x="407" y="110"/>
                    </a:lnTo>
                    <a:cubicBezTo>
                      <a:pt x="346" y="182"/>
                      <a:pt x="256" y="227"/>
                      <a:pt x="163" y="234"/>
                    </a:cubicBezTo>
                    <a:cubicBezTo>
                      <a:pt x="100" y="239"/>
                      <a:pt x="22" y="214"/>
                      <a:pt x="9" y="152"/>
                    </a:cubicBezTo>
                    <a:cubicBezTo>
                      <a:pt x="0" y="106"/>
                      <a:pt x="33" y="59"/>
                      <a:pt x="74" y="37"/>
                    </a:cubicBezTo>
                    <a:cubicBezTo>
                      <a:pt x="116" y="16"/>
                      <a:pt x="165" y="13"/>
                      <a:pt x="212" y="11"/>
                    </a:cubicBezTo>
                    <a:cubicBezTo>
                      <a:pt x="254" y="9"/>
                      <a:pt x="297" y="7"/>
                      <a:pt x="339" y="5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9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9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1" extrusionOk="0">
                    <a:moveTo>
                      <a:pt x="161" y="114"/>
                    </a:moveTo>
                    <a:cubicBezTo>
                      <a:pt x="158" y="130"/>
                      <a:pt x="146" y="143"/>
                      <a:pt x="133" y="152"/>
                    </a:cubicBezTo>
                    <a:cubicBezTo>
                      <a:pt x="116" y="164"/>
                      <a:pt x="95" y="172"/>
                      <a:pt x="74" y="168"/>
                    </a:cubicBezTo>
                    <a:cubicBezTo>
                      <a:pt x="56" y="165"/>
                      <a:pt x="40" y="153"/>
                      <a:pt x="29" y="138"/>
                    </a:cubicBezTo>
                    <a:cubicBezTo>
                      <a:pt x="15" y="116"/>
                      <a:pt x="11" y="87"/>
                      <a:pt x="23" y="66"/>
                    </a:cubicBezTo>
                    <a:cubicBezTo>
                      <a:pt x="25" y="52"/>
                      <a:pt x="32" y="38"/>
                      <a:pt x="44" y="30"/>
                    </a:cubicBezTo>
                    <a:cubicBezTo>
                      <a:pt x="55" y="23"/>
                      <a:pt x="69" y="22"/>
                      <a:pt x="82" y="24"/>
                    </a:cubicBezTo>
                    <a:cubicBezTo>
                      <a:pt x="110" y="29"/>
                      <a:pt x="138" y="49"/>
                      <a:pt x="153" y="73"/>
                    </a:cubicBezTo>
                    <a:cubicBezTo>
                      <a:pt x="160" y="86"/>
                      <a:pt x="163" y="100"/>
                      <a:pt x="161" y="114"/>
                    </a:cubicBezTo>
                    <a:close/>
                    <a:moveTo>
                      <a:pt x="194" y="60"/>
                    </a:moveTo>
                    <a:cubicBezTo>
                      <a:pt x="187" y="43"/>
                      <a:pt x="174" y="28"/>
                      <a:pt x="158" y="18"/>
                    </a:cubicBezTo>
                    <a:cubicBezTo>
                      <a:pt x="145" y="9"/>
                      <a:pt x="130" y="4"/>
                      <a:pt x="114" y="2"/>
                    </a:cubicBezTo>
                    <a:cubicBezTo>
                      <a:pt x="98" y="0"/>
                      <a:pt x="82" y="3"/>
                      <a:pt x="68" y="11"/>
                    </a:cubicBezTo>
                    <a:cubicBezTo>
                      <a:pt x="59" y="11"/>
                      <a:pt x="51" y="14"/>
                      <a:pt x="43" y="18"/>
                    </a:cubicBezTo>
                    <a:cubicBezTo>
                      <a:pt x="30" y="25"/>
                      <a:pt x="19" y="36"/>
                      <a:pt x="11" y="50"/>
                    </a:cubicBezTo>
                    <a:cubicBezTo>
                      <a:pt x="10" y="52"/>
                      <a:pt x="9" y="54"/>
                      <a:pt x="8" y="56"/>
                    </a:cubicBezTo>
                    <a:cubicBezTo>
                      <a:pt x="3" y="69"/>
                      <a:pt x="0" y="82"/>
                      <a:pt x="0" y="96"/>
                    </a:cubicBezTo>
                    <a:cubicBezTo>
                      <a:pt x="0" y="111"/>
                      <a:pt x="3" y="126"/>
                      <a:pt x="7" y="140"/>
                    </a:cubicBezTo>
                    <a:cubicBezTo>
                      <a:pt x="15" y="163"/>
                      <a:pt x="28" y="185"/>
                      <a:pt x="49" y="198"/>
                    </a:cubicBezTo>
                    <a:cubicBezTo>
                      <a:pt x="50" y="199"/>
                      <a:pt x="52" y="200"/>
                      <a:pt x="53" y="200"/>
                    </a:cubicBezTo>
                    <a:cubicBezTo>
                      <a:pt x="67" y="208"/>
                      <a:pt x="82" y="210"/>
                      <a:pt x="98" y="208"/>
                    </a:cubicBezTo>
                    <a:cubicBezTo>
                      <a:pt x="110" y="207"/>
                      <a:pt x="122" y="204"/>
                      <a:pt x="133" y="199"/>
                    </a:cubicBezTo>
                    <a:cubicBezTo>
                      <a:pt x="142" y="194"/>
                      <a:pt x="151" y="189"/>
                      <a:pt x="159" y="182"/>
                    </a:cubicBezTo>
                    <a:cubicBezTo>
                      <a:pt x="174" y="168"/>
                      <a:pt x="186" y="151"/>
                      <a:pt x="193" y="132"/>
                    </a:cubicBezTo>
                    <a:cubicBezTo>
                      <a:pt x="198" y="120"/>
                      <a:pt x="201" y="106"/>
                      <a:pt x="200" y="93"/>
                    </a:cubicBezTo>
                    <a:cubicBezTo>
                      <a:pt x="200" y="84"/>
                      <a:pt x="199" y="75"/>
                      <a:pt x="196" y="66"/>
                    </a:cubicBezTo>
                    <a:cubicBezTo>
                      <a:pt x="195" y="64"/>
                      <a:pt x="195" y="62"/>
                      <a:pt x="194" y="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9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9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9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9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9"/>
              <p:cNvSpPr/>
              <p:nvPr/>
            </p:nvSpPr>
            <p:spPr>
              <a:xfrm>
                <a:off x="1285875" y="4695825"/>
                <a:ext cx="777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1" extrusionOk="0">
                    <a:moveTo>
                      <a:pt x="79" y="22"/>
                    </a:moveTo>
                    <a:cubicBezTo>
                      <a:pt x="57" y="20"/>
                      <a:pt x="36" y="32"/>
                      <a:pt x="22" y="49"/>
                    </a:cubicBezTo>
                    <a:cubicBezTo>
                      <a:pt x="6" y="68"/>
                      <a:pt x="0" y="93"/>
                      <a:pt x="2" y="117"/>
                    </a:cubicBezTo>
                    <a:cubicBezTo>
                      <a:pt x="4" y="163"/>
                      <a:pt x="30" y="217"/>
                      <a:pt x="81" y="224"/>
                    </a:cubicBezTo>
                    <a:cubicBezTo>
                      <a:pt x="127" y="230"/>
                      <a:pt x="172" y="201"/>
                      <a:pt x="193" y="162"/>
                    </a:cubicBezTo>
                    <a:cubicBezTo>
                      <a:pt x="212" y="125"/>
                      <a:pt x="213" y="80"/>
                      <a:pt x="185" y="47"/>
                    </a:cubicBezTo>
                    <a:cubicBezTo>
                      <a:pt x="158" y="15"/>
                      <a:pt x="108" y="0"/>
                      <a:pt x="69" y="22"/>
                    </a:cubicBezTo>
                    <a:cubicBezTo>
                      <a:pt x="67" y="24"/>
                      <a:pt x="69" y="28"/>
                      <a:pt x="72" y="26"/>
                    </a:cubicBezTo>
                    <a:cubicBezTo>
                      <a:pt x="104" y="9"/>
                      <a:pt x="144" y="18"/>
                      <a:pt x="171" y="41"/>
                    </a:cubicBezTo>
                    <a:cubicBezTo>
                      <a:pt x="201" y="67"/>
                      <a:pt x="208" y="107"/>
                      <a:pt x="195" y="144"/>
                    </a:cubicBezTo>
                    <a:cubicBezTo>
                      <a:pt x="181" y="183"/>
                      <a:pt x="146" y="213"/>
                      <a:pt x="104" y="218"/>
                    </a:cubicBezTo>
                    <a:cubicBezTo>
                      <a:pt x="80" y="221"/>
                      <a:pt x="57" y="214"/>
                      <a:pt x="40" y="197"/>
                    </a:cubicBezTo>
                    <a:cubicBezTo>
                      <a:pt x="25" y="182"/>
                      <a:pt x="15" y="161"/>
                      <a:pt x="10" y="139"/>
                    </a:cubicBezTo>
                    <a:cubicBezTo>
                      <a:pt x="4" y="113"/>
                      <a:pt x="5" y="84"/>
                      <a:pt x="20" y="60"/>
                    </a:cubicBezTo>
                    <a:cubicBezTo>
                      <a:pt x="33" y="39"/>
                      <a:pt x="55" y="26"/>
                      <a:pt x="79" y="24"/>
                    </a:cubicBezTo>
                    <a:cubicBezTo>
                      <a:pt x="81" y="24"/>
                      <a:pt x="81" y="22"/>
                      <a:pt x="7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9"/>
              <p:cNvSpPr/>
              <p:nvPr/>
            </p:nvSpPr>
            <p:spPr>
              <a:xfrm>
                <a:off x="1157287" y="4567237"/>
                <a:ext cx="322263" cy="338136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39" extrusionOk="0">
                    <a:moveTo>
                      <a:pt x="359" y="460"/>
                    </a:moveTo>
                    <a:cubicBezTo>
                      <a:pt x="298" y="468"/>
                      <a:pt x="238" y="447"/>
                      <a:pt x="186" y="416"/>
                    </a:cubicBezTo>
                    <a:cubicBezTo>
                      <a:pt x="161" y="401"/>
                      <a:pt x="136" y="385"/>
                      <a:pt x="114" y="365"/>
                    </a:cubicBezTo>
                    <a:cubicBezTo>
                      <a:pt x="92" y="347"/>
                      <a:pt x="72" y="325"/>
                      <a:pt x="62" y="298"/>
                    </a:cubicBezTo>
                    <a:cubicBezTo>
                      <a:pt x="52" y="273"/>
                      <a:pt x="51" y="242"/>
                      <a:pt x="65" y="217"/>
                    </a:cubicBezTo>
                    <a:cubicBezTo>
                      <a:pt x="78" y="195"/>
                      <a:pt x="103" y="181"/>
                      <a:pt x="128" y="177"/>
                    </a:cubicBezTo>
                    <a:cubicBezTo>
                      <a:pt x="186" y="166"/>
                      <a:pt x="242" y="203"/>
                      <a:pt x="285" y="238"/>
                    </a:cubicBezTo>
                    <a:cubicBezTo>
                      <a:pt x="334" y="278"/>
                      <a:pt x="375" y="329"/>
                      <a:pt x="404" y="385"/>
                    </a:cubicBezTo>
                    <a:cubicBezTo>
                      <a:pt x="405" y="387"/>
                      <a:pt x="409" y="386"/>
                      <a:pt x="408" y="384"/>
                    </a:cubicBezTo>
                    <a:cubicBezTo>
                      <a:pt x="389" y="323"/>
                      <a:pt x="369" y="262"/>
                      <a:pt x="351" y="200"/>
                    </a:cubicBezTo>
                    <a:cubicBezTo>
                      <a:pt x="335" y="147"/>
                      <a:pt x="325" y="85"/>
                      <a:pt x="363" y="39"/>
                    </a:cubicBezTo>
                    <a:cubicBezTo>
                      <a:pt x="379" y="20"/>
                      <a:pt x="401" y="7"/>
                      <a:pt x="426" y="8"/>
                    </a:cubicBezTo>
                    <a:cubicBezTo>
                      <a:pt x="455" y="8"/>
                      <a:pt x="481" y="23"/>
                      <a:pt x="501" y="42"/>
                    </a:cubicBezTo>
                    <a:cubicBezTo>
                      <a:pt x="539" y="78"/>
                      <a:pt x="557" y="129"/>
                      <a:pt x="562" y="180"/>
                    </a:cubicBezTo>
                    <a:cubicBezTo>
                      <a:pt x="568" y="248"/>
                      <a:pt x="548" y="316"/>
                      <a:pt x="526" y="380"/>
                    </a:cubicBezTo>
                    <a:cubicBezTo>
                      <a:pt x="525" y="382"/>
                      <a:pt x="529" y="384"/>
                      <a:pt x="530" y="381"/>
                    </a:cubicBezTo>
                    <a:cubicBezTo>
                      <a:pt x="568" y="316"/>
                      <a:pt x="605" y="251"/>
                      <a:pt x="643" y="186"/>
                    </a:cubicBezTo>
                    <a:cubicBezTo>
                      <a:pt x="669" y="142"/>
                      <a:pt x="707" y="84"/>
                      <a:pt x="765" y="84"/>
                    </a:cubicBezTo>
                    <a:cubicBezTo>
                      <a:pt x="792" y="84"/>
                      <a:pt x="817" y="100"/>
                      <a:pt x="832" y="122"/>
                    </a:cubicBezTo>
                    <a:cubicBezTo>
                      <a:pt x="849" y="146"/>
                      <a:pt x="856" y="174"/>
                      <a:pt x="853" y="202"/>
                    </a:cubicBezTo>
                    <a:cubicBezTo>
                      <a:pt x="846" y="266"/>
                      <a:pt x="798" y="320"/>
                      <a:pt x="752" y="360"/>
                    </a:cubicBezTo>
                    <a:cubicBezTo>
                      <a:pt x="705" y="402"/>
                      <a:pt x="649" y="433"/>
                      <a:pt x="588" y="451"/>
                    </a:cubicBezTo>
                    <a:cubicBezTo>
                      <a:pt x="581" y="454"/>
                      <a:pt x="574" y="456"/>
                      <a:pt x="566" y="457"/>
                    </a:cubicBezTo>
                    <a:cubicBezTo>
                      <a:pt x="564" y="458"/>
                      <a:pt x="564" y="462"/>
                      <a:pt x="567" y="462"/>
                    </a:cubicBezTo>
                    <a:cubicBezTo>
                      <a:pt x="630" y="456"/>
                      <a:pt x="695" y="463"/>
                      <a:pt x="756" y="483"/>
                    </a:cubicBezTo>
                    <a:cubicBezTo>
                      <a:pt x="804" y="499"/>
                      <a:pt x="856" y="527"/>
                      <a:pt x="876" y="577"/>
                    </a:cubicBezTo>
                    <a:cubicBezTo>
                      <a:pt x="893" y="619"/>
                      <a:pt x="885" y="675"/>
                      <a:pt x="842" y="698"/>
                    </a:cubicBezTo>
                    <a:cubicBezTo>
                      <a:pt x="817" y="711"/>
                      <a:pt x="788" y="709"/>
                      <a:pt x="762" y="703"/>
                    </a:cubicBezTo>
                    <a:cubicBezTo>
                      <a:pt x="735" y="695"/>
                      <a:pt x="710" y="683"/>
                      <a:pt x="685" y="669"/>
                    </a:cubicBezTo>
                    <a:cubicBezTo>
                      <a:pt x="627" y="636"/>
                      <a:pt x="572" y="595"/>
                      <a:pt x="525" y="547"/>
                    </a:cubicBezTo>
                    <a:cubicBezTo>
                      <a:pt x="523" y="545"/>
                      <a:pt x="519" y="548"/>
                      <a:pt x="520" y="551"/>
                    </a:cubicBezTo>
                    <a:cubicBezTo>
                      <a:pt x="548" y="597"/>
                      <a:pt x="560" y="652"/>
                      <a:pt x="556" y="706"/>
                    </a:cubicBezTo>
                    <a:cubicBezTo>
                      <a:pt x="552" y="760"/>
                      <a:pt x="532" y="813"/>
                      <a:pt x="499" y="856"/>
                    </a:cubicBezTo>
                    <a:cubicBezTo>
                      <a:pt x="467" y="897"/>
                      <a:pt x="418" y="932"/>
                      <a:pt x="364" y="929"/>
                    </a:cubicBezTo>
                    <a:cubicBezTo>
                      <a:pt x="338" y="927"/>
                      <a:pt x="314" y="914"/>
                      <a:pt x="303" y="890"/>
                    </a:cubicBezTo>
                    <a:cubicBezTo>
                      <a:pt x="289" y="862"/>
                      <a:pt x="296" y="828"/>
                      <a:pt x="305" y="800"/>
                    </a:cubicBezTo>
                    <a:cubicBezTo>
                      <a:pt x="317" y="766"/>
                      <a:pt x="332" y="733"/>
                      <a:pt x="347" y="701"/>
                    </a:cubicBezTo>
                    <a:cubicBezTo>
                      <a:pt x="362" y="667"/>
                      <a:pt x="378" y="633"/>
                      <a:pt x="394" y="599"/>
                    </a:cubicBezTo>
                    <a:cubicBezTo>
                      <a:pt x="398" y="591"/>
                      <a:pt x="403" y="582"/>
                      <a:pt x="407" y="573"/>
                    </a:cubicBezTo>
                    <a:cubicBezTo>
                      <a:pt x="408" y="571"/>
                      <a:pt x="405" y="568"/>
                      <a:pt x="403" y="571"/>
                    </a:cubicBezTo>
                    <a:cubicBezTo>
                      <a:pt x="365" y="615"/>
                      <a:pt x="316" y="649"/>
                      <a:pt x="262" y="670"/>
                    </a:cubicBezTo>
                    <a:cubicBezTo>
                      <a:pt x="212" y="690"/>
                      <a:pt x="155" y="700"/>
                      <a:pt x="103" y="689"/>
                    </a:cubicBezTo>
                    <a:cubicBezTo>
                      <a:pt x="57" y="679"/>
                      <a:pt x="9" y="650"/>
                      <a:pt x="8" y="599"/>
                    </a:cubicBezTo>
                    <a:cubicBezTo>
                      <a:pt x="8" y="571"/>
                      <a:pt x="22" y="545"/>
                      <a:pt x="41" y="525"/>
                    </a:cubicBezTo>
                    <a:cubicBezTo>
                      <a:pt x="63" y="504"/>
                      <a:pt x="92" y="491"/>
                      <a:pt x="121" y="485"/>
                    </a:cubicBezTo>
                    <a:cubicBezTo>
                      <a:pt x="158" y="476"/>
                      <a:pt x="195" y="476"/>
                      <a:pt x="233" y="474"/>
                    </a:cubicBezTo>
                    <a:cubicBezTo>
                      <a:pt x="273" y="472"/>
                      <a:pt x="313" y="470"/>
                      <a:pt x="354" y="468"/>
                    </a:cubicBezTo>
                    <a:cubicBezTo>
                      <a:pt x="356" y="468"/>
                      <a:pt x="356" y="464"/>
                      <a:pt x="354" y="464"/>
                    </a:cubicBezTo>
                    <a:cubicBezTo>
                      <a:pt x="316" y="466"/>
                      <a:pt x="277" y="467"/>
                      <a:pt x="239" y="469"/>
                    </a:cubicBezTo>
                    <a:cubicBezTo>
                      <a:pt x="205" y="471"/>
                      <a:pt x="170" y="471"/>
                      <a:pt x="136" y="477"/>
                    </a:cubicBezTo>
                    <a:cubicBezTo>
                      <a:pt x="105" y="482"/>
                      <a:pt x="74" y="492"/>
                      <a:pt x="49" y="511"/>
                    </a:cubicBezTo>
                    <a:cubicBezTo>
                      <a:pt x="28" y="528"/>
                      <a:pt x="10" y="552"/>
                      <a:pt x="5" y="579"/>
                    </a:cubicBezTo>
                    <a:cubicBezTo>
                      <a:pt x="0" y="604"/>
                      <a:pt x="5" y="629"/>
                      <a:pt x="21" y="649"/>
                    </a:cubicBezTo>
                    <a:cubicBezTo>
                      <a:pt x="35" y="668"/>
                      <a:pt x="56" y="680"/>
                      <a:pt x="77" y="688"/>
                    </a:cubicBezTo>
                    <a:cubicBezTo>
                      <a:pt x="129" y="706"/>
                      <a:pt x="187" y="700"/>
                      <a:pt x="239" y="684"/>
                    </a:cubicBezTo>
                    <a:cubicBezTo>
                      <a:pt x="296" y="666"/>
                      <a:pt x="349" y="634"/>
                      <a:pt x="391" y="591"/>
                    </a:cubicBezTo>
                    <a:cubicBezTo>
                      <a:pt x="397" y="585"/>
                      <a:pt x="402" y="580"/>
                      <a:pt x="407" y="574"/>
                    </a:cubicBezTo>
                    <a:cubicBezTo>
                      <a:pt x="405" y="573"/>
                      <a:pt x="404" y="572"/>
                      <a:pt x="403" y="571"/>
                    </a:cubicBezTo>
                    <a:cubicBezTo>
                      <a:pt x="385" y="607"/>
                      <a:pt x="368" y="643"/>
                      <a:pt x="351" y="680"/>
                    </a:cubicBezTo>
                    <a:cubicBezTo>
                      <a:pt x="335" y="714"/>
                      <a:pt x="319" y="748"/>
                      <a:pt x="306" y="784"/>
                    </a:cubicBezTo>
                    <a:cubicBezTo>
                      <a:pt x="295" y="812"/>
                      <a:pt x="285" y="845"/>
                      <a:pt x="292" y="875"/>
                    </a:cubicBezTo>
                    <a:cubicBezTo>
                      <a:pt x="298" y="902"/>
                      <a:pt x="317" y="923"/>
                      <a:pt x="343" y="930"/>
                    </a:cubicBezTo>
                    <a:cubicBezTo>
                      <a:pt x="368" y="938"/>
                      <a:pt x="396" y="934"/>
                      <a:pt x="420" y="924"/>
                    </a:cubicBezTo>
                    <a:cubicBezTo>
                      <a:pt x="445" y="914"/>
                      <a:pt x="467" y="898"/>
                      <a:pt x="486" y="878"/>
                    </a:cubicBezTo>
                    <a:cubicBezTo>
                      <a:pt x="525" y="838"/>
                      <a:pt x="550" y="784"/>
                      <a:pt x="558" y="729"/>
                    </a:cubicBezTo>
                    <a:cubicBezTo>
                      <a:pt x="566" y="674"/>
                      <a:pt x="560" y="617"/>
                      <a:pt x="535" y="567"/>
                    </a:cubicBezTo>
                    <a:cubicBezTo>
                      <a:pt x="532" y="560"/>
                      <a:pt x="529" y="554"/>
                      <a:pt x="525" y="548"/>
                    </a:cubicBezTo>
                    <a:cubicBezTo>
                      <a:pt x="524" y="549"/>
                      <a:pt x="522" y="550"/>
                      <a:pt x="521" y="551"/>
                    </a:cubicBezTo>
                    <a:cubicBezTo>
                      <a:pt x="566" y="596"/>
                      <a:pt x="616" y="635"/>
                      <a:pt x="670" y="667"/>
                    </a:cubicBezTo>
                    <a:cubicBezTo>
                      <a:pt x="696" y="682"/>
                      <a:pt x="722" y="696"/>
                      <a:pt x="750" y="705"/>
                    </a:cubicBezTo>
                    <a:cubicBezTo>
                      <a:pt x="776" y="713"/>
                      <a:pt x="805" y="717"/>
                      <a:pt x="831" y="708"/>
                    </a:cubicBezTo>
                    <a:cubicBezTo>
                      <a:pt x="878" y="692"/>
                      <a:pt x="896" y="641"/>
                      <a:pt x="887" y="596"/>
                    </a:cubicBezTo>
                    <a:cubicBezTo>
                      <a:pt x="876" y="542"/>
                      <a:pt x="830" y="507"/>
                      <a:pt x="782" y="487"/>
                    </a:cubicBezTo>
                    <a:cubicBezTo>
                      <a:pt x="715" y="459"/>
                      <a:pt x="639" y="451"/>
                      <a:pt x="567" y="457"/>
                    </a:cubicBezTo>
                    <a:lnTo>
                      <a:pt x="568" y="462"/>
                    </a:lnTo>
                    <a:cubicBezTo>
                      <a:pt x="630" y="446"/>
                      <a:pt x="689" y="417"/>
                      <a:pt x="740" y="377"/>
                    </a:cubicBezTo>
                    <a:cubicBezTo>
                      <a:pt x="766" y="356"/>
                      <a:pt x="789" y="333"/>
                      <a:pt x="810" y="307"/>
                    </a:cubicBezTo>
                    <a:cubicBezTo>
                      <a:pt x="830" y="281"/>
                      <a:pt x="847" y="252"/>
                      <a:pt x="854" y="220"/>
                    </a:cubicBezTo>
                    <a:cubicBezTo>
                      <a:pt x="861" y="192"/>
                      <a:pt x="859" y="163"/>
                      <a:pt x="846" y="136"/>
                    </a:cubicBezTo>
                    <a:cubicBezTo>
                      <a:pt x="834" y="113"/>
                      <a:pt x="815" y="92"/>
                      <a:pt x="790" y="84"/>
                    </a:cubicBezTo>
                    <a:cubicBezTo>
                      <a:pt x="732" y="65"/>
                      <a:pt x="685" y="114"/>
                      <a:pt x="656" y="157"/>
                    </a:cubicBezTo>
                    <a:cubicBezTo>
                      <a:pt x="636" y="187"/>
                      <a:pt x="619" y="218"/>
                      <a:pt x="601" y="249"/>
                    </a:cubicBezTo>
                    <a:cubicBezTo>
                      <a:pt x="581" y="284"/>
                      <a:pt x="561" y="318"/>
                      <a:pt x="542" y="353"/>
                    </a:cubicBezTo>
                    <a:lnTo>
                      <a:pt x="526" y="379"/>
                    </a:lnTo>
                    <a:cubicBezTo>
                      <a:pt x="528" y="380"/>
                      <a:pt x="529" y="380"/>
                      <a:pt x="531" y="381"/>
                    </a:cubicBezTo>
                    <a:cubicBezTo>
                      <a:pt x="552" y="320"/>
                      <a:pt x="570" y="256"/>
                      <a:pt x="567" y="192"/>
                    </a:cubicBezTo>
                    <a:cubicBezTo>
                      <a:pt x="565" y="140"/>
                      <a:pt x="548" y="87"/>
                      <a:pt x="513" y="48"/>
                    </a:cubicBezTo>
                    <a:cubicBezTo>
                      <a:pt x="494" y="28"/>
                      <a:pt x="471" y="12"/>
                      <a:pt x="444" y="6"/>
                    </a:cubicBezTo>
                    <a:cubicBezTo>
                      <a:pt x="420" y="0"/>
                      <a:pt x="396" y="6"/>
                      <a:pt x="376" y="21"/>
                    </a:cubicBezTo>
                    <a:cubicBezTo>
                      <a:pt x="357" y="35"/>
                      <a:pt x="344" y="57"/>
                      <a:pt x="337" y="80"/>
                    </a:cubicBezTo>
                    <a:cubicBezTo>
                      <a:pt x="329" y="108"/>
                      <a:pt x="332" y="138"/>
                      <a:pt x="338" y="166"/>
                    </a:cubicBezTo>
                    <a:cubicBezTo>
                      <a:pt x="345" y="202"/>
                      <a:pt x="358" y="238"/>
                      <a:pt x="369" y="273"/>
                    </a:cubicBezTo>
                    <a:cubicBezTo>
                      <a:pt x="381" y="310"/>
                      <a:pt x="392" y="348"/>
                      <a:pt x="404" y="385"/>
                    </a:cubicBezTo>
                    <a:cubicBezTo>
                      <a:pt x="405" y="384"/>
                      <a:pt x="407" y="384"/>
                      <a:pt x="408" y="383"/>
                    </a:cubicBezTo>
                    <a:cubicBezTo>
                      <a:pt x="380" y="330"/>
                      <a:pt x="343" y="282"/>
                      <a:pt x="298" y="243"/>
                    </a:cubicBezTo>
                    <a:cubicBezTo>
                      <a:pt x="275" y="224"/>
                      <a:pt x="250" y="205"/>
                      <a:pt x="223" y="191"/>
                    </a:cubicBezTo>
                    <a:cubicBezTo>
                      <a:pt x="197" y="178"/>
                      <a:pt x="168" y="169"/>
                      <a:pt x="139" y="171"/>
                    </a:cubicBezTo>
                    <a:cubicBezTo>
                      <a:pt x="113" y="173"/>
                      <a:pt x="88" y="183"/>
                      <a:pt x="71" y="202"/>
                    </a:cubicBezTo>
                    <a:cubicBezTo>
                      <a:pt x="53" y="222"/>
                      <a:pt x="47" y="249"/>
                      <a:pt x="51" y="275"/>
                    </a:cubicBezTo>
                    <a:cubicBezTo>
                      <a:pt x="60" y="336"/>
                      <a:pt x="114" y="376"/>
                      <a:pt x="162" y="407"/>
                    </a:cubicBezTo>
                    <a:cubicBezTo>
                      <a:pt x="220" y="445"/>
                      <a:pt x="288" y="474"/>
                      <a:pt x="359" y="464"/>
                    </a:cubicBezTo>
                    <a:cubicBezTo>
                      <a:pt x="361" y="464"/>
                      <a:pt x="361" y="460"/>
                      <a:pt x="359" y="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9"/>
              <p:cNvSpPr/>
              <p:nvPr/>
            </p:nvSpPr>
            <p:spPr>
              <a:xfrm>
                <a:off x="1216025" y="4751387"/>
                <a:ext cx="7461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57" extrusionOk="0">
                    <a:moveTo>
                      <a:pt x="1" y="39"/>
                    </a:moveTo>
                    <a:cubicBezTo>
                      <a:pt x="69" y="56"/>
                      <a:pt x="144" y="43"/>
                      <a:pt x="203" y="4"/>
                    </a:cubicBezTo>
                    <a:cubicBezTo>
                      <a:pt x="205" y="3"/>
                      <a:pt x="203" y="0"/>
                      <a:pt x="201" y="1"/>
                    </a:cubicBezTo>
                    <a:cubicBezTo>
                      <a:pt x="142" y="39"/>
                      <a:pt x="70" y="52"/>
                      <a:pt x="1" y="38"/>
                    </a:cubicBezTo>
                    <a:cubicBezTo>
                      <a:pt x="0" y="38"/>
                      <a:pt x="0" y="39"/>
                      <a:pt x="1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9"/>
              <p:cNvSpPr/>
              <p:nvPr/>
            </p:nvSpPr>
            <p:spPr>
              <a:xfrm>
                <a:off x="1311275" y="4772025"/>
                <a:ext cx="1587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207" extrusionOk="0">
                    <a:moveTo>
                      <a:pt x="1" y="205"/>
                    </a:moveTo>
                    <a:cubicBezTo>
                      <a:pt x="30" y="142"/>
                      <a:pt x="42" y="70"/>
                      <a:pt x="35" y="2"/>
                    </a:cubicBezTo>
                    <a:cubicBezTo>
                      <a:pt x="35" y="0"/>
                      <a:pt x="32" y="0"/>
                      <a:pt x="32" y="2"/>
                    </a:cubicBezTo>
                    <a:cubicBezTo>
                      <a:pt x="35" y="37"/>
                      <a:pt x="34" y="71"/>
                      <a:pt x="29" y="106"/>
                    </a:cubicBezTo>
                    <a:cubicBezTo>
                      <a:pt x="23" y="140"/>
                      <a:pt x="13" y="173"/>
                      <a:pt x="0" y="205"/>
                    </a:cubicBezTo>
                    <a:cubicBezTo>
                      <a:pt x="0" y="205"/>
                      <a:pt x="1" y="206"/>
                      <a:pt x="1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9"/>
              <p:cNvSpPr/>
              <p:nvPr/>
            </p:nvSpPr>
            <p:spPr>
              <a:xfrm>
                <a:off x="1230312" y="4679950"/>
                <a:ext cx="6350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09" extrusionOk="0">
                    <a:moveTo>
                      <a:pt x="0" y="0"/>
                    </a:moveTo>
                    <a:cubicBezTo>
                      <a:pt x="52" y="45"/>
                      <a:pt x="110" y="80"/>
                      <a:pt x="172" y="107"/>
                    </a:cubicBezTo>
                    <a:cubicBezTo>
                      <a:pt x="174" y="108"/>
                      <a:pt x="175" y="105"/>
                      <a:pt x="173" y="104"/>
                    </a:cubicBezTo>
                    <a:cubicBezTo>
                      <a:pt x="111" y="78"/>
                      <a:pt x="53" y="4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9"/>
              <p:cNvSpPr/>
              <p:nvPr/>
            </p:nvSpPr>
            <p:spPr>
              <a:xfrm>
                <a:off x="1320800" y="4633912"/>
                <a:ext cx="95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9" extrusionOk="0">
                    <a:moveTo>
                      <a:pt x="0" y="1"/>
                    </a:moveTo>
                    <a:cubicBezTo>
                      <a:pt x="11" y="31"/>
                      <a:pt x="18" y="62"/>
                      <a:pt x="21" y="94"/>
                    </a:cubicBezTo>
                    <a:cubicBezTo>
                      <a:pt x="23" y="109"/>
                      <a:pt x="23" y="124"/>
                      <a:pt x="23" y="140"/>
                    </a:cubicBezTo>
                    <a:cubicBezTo>
                      <a:pt x="22" y="156"/>
                      <a:pt x="20" y="171"/>
                      <a:pt x="19" y="187"/>
                    </a:cubicBezTo>
                    <a:cubicBezTo>
                      <a:pt x="18" y="188"/>
                      <a:pt x="20" y="188"/>
                      <a:pt x="21" y="187"/>
                    </a:cubicBezTo>
                    <a:cubicBezTo>
                      <a:pt x="22" y="183"/>
                      <a:pt x="23" y="179"/>
                      <a:pt x="23" y="175"/>
                    </a:cubicBezTo>
                    <a:cubicBezTo>
                      <a:pt x="24" y="172"/>
                      <a:pt x="24" y="168"/>
                      <a:pt x="25" y="164"/>
                    </a:cubicBezTo>
                    <a:cubicBezTo>
                      <a:pt x="26" y="157"/>
                      <a:pt x="26" y="149"/>
                      <a:pt x="26" y="141"/>
                    </a:cubicBezTo>
                    <a:cubicBezTo>
                      <a:pt x="27" y="125"/>
                      <a:pt x="27" y="109"/>
                      <a:pt x="25" y="93"/>
                    </a:cubicBezTo>
                    <a:cubicBezTo>
                      <a:pt x="21" y="61"/>
                      <a:pt x="14" y="30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9"/>
              <p:cNvSpPr/>
              <p:nvPr/>
            </p:nvSpPr>
            <p:spPr>
              <a:xfrm>
                <a:off x="1355725" y="4746625"/>
                <a:ext cx="650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77" extrusionOk="0">
                    <a:moveTo>
                      <a:pt x="179" y="74"/>
                    </a:moveTo>
                    <a:cubicBezTo>
                      <a:pt x="155" y="53"/>
                      <a:pt x="127" y="36"/>
                      <a:pt x="97" y="23"/>
                    </a:cubicBezTo>
                    <a:cubicBezTo>
                      <a:pt x="82" y="17"/>
                      <a:pt x="67" y="12"/>
                      <a:pt x="51" y="8"/>
                    </a:cubicBezTo>
                    <a:cubicBezTo>
                      <a:pt x="43" y="6"/>
                      <a:pt x="35" y="4"/>
                      <a:pt x="27" y="3"/>
                    </a:cubicBezTo>
                    <a:cubicBezTo>
                      <a:pt x="19" y="2"/>
                      <a:pt x="10" y="0"/>
                      <a:pt x="2" y="1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10" y="6"/>
                      <a:pt x="18" y="6"/>
                      <a:pt x="26" y="7"/>
                    </a:cubicBezTo>
                    <a:cubicBezTo>
                      <a:pt x="33" y="8"/>
                      <a:pt x="41" y="9"/>
                      <a:pt x="48" y="11"/>
                    </a:cubicBezTo>
                    <a:cubicBezTo>
                      <a:pt x="64" y="15"/>
                      <a:pt x="79" y="20"/>
                      <a:pt x="94" y="25"/>
                    </a:cubicBezTo>
                    <a:cubicBezTo>
                      <a:pt x="124" y="37"/>
                      <a:pt x="153" y="54"/>
                      <a:pt x="178" y="76"/>
                    </a:cubicBezTo>
                    <a:cubicBezTo>
                      <a:pt x="179" y="76"/>
                      <a:pt x="180" y="75"/>
                      <a:pt x="179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9"/>
              <p:cNvSpPr/>
              <p:nvPr/>
            </p:nvSpPr>
            <p:spPr>
              <a:xfrm>
                <a:off x="1355725" y="4664075"/>
                <a:ext cx="5873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4" extrusionOk="0">
                    <a:moveTo>
                      <a:pt x="159" y="0"/>
                    </a:moveTo>
                    <a:cubicBezTo>
                      <a:pt x="138" y="55"/>
                      <a:pt x="98" y="103"/>
                      <a:pt x="48" y="135"/>
                    </a:cubicBezTo>
                    <a:cubicBezTo>
                      <a:pt x="34" y="144"/>
                      <a:pt x="18" y="151"/>
                      <a:pt x="3" y="158"/>
                    </a:cubicBezTo>
                    <a:cubicBezTo>
                      <a:pt x="0" y="159"/>
                      <a:pt x="1" y="163"/>
                      <a:pt x="4" y="162"/>
                    </a:cubicBezTo>
                    <a:cubicBezTo>
                      <a:pt x="60" y="141"/>
                      <a:pt x="108" y="98"/>
                      <a:pt x="139" y="47"/>
                    </a:cubicBezTo>
                    <a:cubicBezTo>
                      <a:pt x="148" y="33"/>
                      <a:pt x="155" y="17"/>
                      <a:pt x="161" y="1"/>
                    </a:cubicBezTo>
                    <a:cubicBezTo>
                      <a:pt x="161" y="0"/>
                      <a:pt x="159" y="0"/>
                      <a:pt x="15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9"/>
              <p:cNvSpPr/>
              <p:nvPr/>
            </p:nvSpPr>
            <p:spPr>
              <a:xfrm>
                <a:off x="1355725" y="4778375"/>
                <a:ext cx="95250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28" extrusionOk="0">
                    <a:moveTo>
                      <a:pt x="0" y="2"/>
                    </a:moveTo>
                    <a:cubicBezTo>
                      <a:pt x="52" y="115"/>
                      <a:pt x="96" y="230"/>
                      <a:pt x="131" y="349"/>
                    </a:cubicBezTo>
                    <a:cubicBezTo>
                      <a:pt x="166" y="468"/>
                      <a:pt x="191" y="590"/>
                      <a:pt x="206" y="713"/>
                    </a:cubicBezTo>
                    <a:cubicBezTo>
                      <a:pt x="215" y="781"/>
                      <a:pt x="220" y="850"/>
                      <a:pt x="223" y="920"/>
                    </a:cubicBezTo>
                    <a:lnTo>
                      <a:pt x="224" y="921"/>
                    </a:lnTo>
                    <a:cubicBezTo>
                      <a:pt x="246" y="927"/>
                      <a:pt x="257" y="906"/>
                      <a:pt x="261" y="889"/>
                    </a:cubicBezTo>
                    <a:cubicBezTo>
                      <a:pt x="264" y="877"/>
                      <a:pt x="264" y="865"/>
                      <a:pt x="263" y="853"/>
                    </a:cubicBezTo>
                    <a:cubicBezTo>
                      <a:pt x="261" y="836"/>
                      <a:pt x="259" y="819"/>
                      <a:pt x="257" y="802"/>
                    </a:cubicBezTo>
                    <a:cubicBezTo>
                      <a:pt x="250" y="736"/>
                      <a:pt x="241" y="670"/>
                      <a:pt x="229" y="604"/>
                    </a:cubicBezTo>
                    <a:cubicBezTo>
                      <a:pt x="206" y="472"/>
                      <a:pt x="174" y="342"/>
                      <a:pt x="126" y="216"/>
                    </a:cubicBezTo>
                    <a:cubicBezTo>
                      <a:pt x="100" y="146"/>
                      <a:pt x="69" y="78"/>
                      <a:pt x="33" y="12"/>
                    </a:cubicBezTo>
                    <a:cubicBezTo>
                      <a:pt x="33" y="11"/>
                      <a:pt x="31" y="12"/>
                      <a:pt x="32" y="13"/>
                    </a:cubicBezTo>
                    <a:cubicBezTo>
                      <a:pt x="94" y="127"/>
                      <a:pt x="141" y="249"/>
                      <a:pt x="175" y="375"/>
                    </a:cubicBezTo>
                    <a:cubicBezTo>
                      <a:pt x="210" y="500"/>
                      <a:pt x="233" y="629"/>
                      <a:pt x="249" y="758"/>
                    </a:cubicBezTo>
                    <a:cubicBezTo>
                      <a:pt x="251" y="776"/>
                      <a:pt x="253" y="794"/>
                      <a:pt x="255" y="813"/>
                    </a:cubicBezTo>
                    <a:cubicBezTo>
                      <a:pt x="257" y="830"/>
                      <a:pt x="259" y="847"/>
                      <a:pt x="260" y="864"/>
                    </a:cubicBezTo>
                    <a:cubicBezTo>
                      <a:pt x="260" y="883"/>
                      <a:pt x="253" y="925"/>
                      <a:pt x="226" y="918"/>
                    </a:cubicBezTo>
                    <a:lnTo>
                      <a:pt x="227" y="920"/>
                    </a:lnTo>
                    <a:cubicBezTo>
                      <a:pt x="222" y="795"/>
                      <a:pt x="208" y="672"/>
                      <a:pt x="184" y="550"/>
                    </a:cubicBezTo>
                    <a:cubicBezTo>
                      <a:pt x="160" y="428"/>
                      <a:pt x="126" y="309"/>
                      <a:pt x="83" y="192"/>
                    </a:cubicBezTo>
                    <a:cubicBezTo>
                      <a:pt x="59" y="127"/>
                      <a:pt x="32" y="63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9"/>
              <p:cNvSpPr/>
              <p:nvPr/>
            </p:nvSpPr>
            <p:spPr>
              <a:xfrm>
                <a:off x="1290637" y="4927600"/>
                <a:ext cx="1397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6" extrusionOk="0">
                    <a:moveTo>
                      <a:pt x="384" y="297"/>
                    </a:moveTo>
                    <a:cubicBezTo>
                      <a:pt x="313" y="315"/>
                      <a:pt x="237" y="306"/>
                      <a:pt x="172" y="274"/>
                    </a:cubicBezTo>
                    <a:cubicBezTo>
                      <a:pt x="109" y="241"/>
                      <a:pt x="59" y="185"/>
                      <a:pt x="31" y="120"/>
                    </a:cubicBezTo>
                    <a:cubicBezTo>
                      <a:pt x="15" y="83"/>
                      <a:pt x="6" y="43"/>
                      <a:pt x="5" y="2"/>
                    </a:cubicBezTo>
                    <a:cubicBezTo>
                      <a:pt x="4" y="3"/>
                      <a:pt x="4" y="4"/>
                      <a:pt x="3" y="5"/>
                    </a:cubicBezTo>
                    <a:cubicBezTo>
                      <a:pt x="70" y="12"/>
                      <a:pt x="138" y="21"/>
                      <a:pt x="201" y="48"/>
                    </a:cubicBezTo>
                    <a:cubicBezTo>
                      <a:pt x="231" y="62"/>
                      <a:pt x="259" y="80"/>
                      <a:pt x="282" y="103"/>
                    </a:cubicBezTo>
                    <a:cubicBezTo>
                      <a:pt x="307" y="128"/>
                      <a:pt x="325" y="159"/>
                      <a:pt x="340" y="190"/>
                    </a:cubicBezTo>
                    <a:cubicBezTo>
                      <a:pt x="357" y="226"/>
                      <a:pt x="369" y="265"/>
                      <a:pt x="381" y="303"/>
                    </a:cubicBezTo>
                    <a:cubicBezTo>
                      <a:pt x="381" y="302"/>
                      <a:pt x="382" y="302"/>
                      <a:pt x="383" y="302"/>
                    </a:cubicBezTo>
                    <a:cubicBezTo>
                      <a:pt x="331" y="259"/>
                      <a:pt x="280" y="215"/>
                      <a:pt x="227" y="173"/>
                    </a:cubicBezTo>
                    <a:cubicBezTo>
                      <a:pt x="203" y="154"/>
                      <a:pt x="178" y="135"/>
                      <a:pt x="152" y="118"/>
                    </a:cubicBezTo>
                    <a:cubicBezTo>
                      <a:pt x="129" y="103"/>
                      <a:pt x="104" y="89"/>
                      <a:pt x="81" y="74"/>
                    </a:cubicBezTo>
                    <a:cubicBezTo>
                      <a:pt x="54" y="56"/>
                      <a:pt x="29" y="36"/>
                      <a:pt x="9" y="12"/>
                    </a:cubicBezTo>
                    <a:cubicBezTo>
                      <a:pt x="8" y="10"/>
                      <a:pt x="6" y="12"/>
                      <a:pt x="7" y="13"/>
                    </a:cubicBezTo>
                    <a:cubicBezTo>
                      <a:pt x="43" y="57"/>
                      <a:pt x="93" y="84"/>
                      <a:pt x="140" y="112"/>
                    </a:cubicBezTo>
                    <a:cubicBezTo>
                      <a:pt x="195" y="146"/>
                      <a:pt x="243" y="189"/>
                      <a:pt x="293" y="230"/>
                    </a:cubicBezTo>
                    <a:cubicBezTo>
                      <a:pt x="322" y="254"/>
                      <a:pt x="352" y="279"/>
                      <a:pt x="381" y="303"/>
                    </a:cubicBezTo>
                    <a:cubicBezTo>
                      <a:pt x="382" y="304"/>
                      <a:pt x="383" y="303"/>
                      <a:pt x="383" y="302"/>
                    </a:cubicBezTo>
                    <a:cubicBezTo>
                      <a:pt x="363" y="235"/>
                      <a:pt x="342" y="164"/>
                      <a:pt x="295" y="110"/>
                    </a:cubicBezTo>
                    <a:cubicBezTo>
                      <a:pt x="249" y="58"/>
                      <a:pt x="184" y="32"/>
                      <a:pt x="118" y="17"/>
                    </a:cubicBezTo>
                    <a:cubicBezTo>
                      <a:pt x="80" y="9"/>
                      <a:pt x="41" y="4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" y="75"/>
                      <a:pt x="29" y="145"/>
                      <a:pt x="75" y="201"/>
                    </a:cubicBezTo>
                    <a:cubicBezTo>
                      <a:pt x="122" y="258"/>
                      <a:pt x="189" y="296"/>
                      <a:pt x="262" y="307"/>
                    </a:cubicBezTo>
                    <a:cubicBezTo>
                      <a:pt x="303" y="314"/>
                      <a:pt x="345" y="312"/>
                      <a:pt x="385" y="300"/>
                    </a:cubicBezTo>
                    <a:cubicBezTo>
                      <a:pt x="387" y="300"/>
                      <a:pt x="386" y="296"/>
                      <a:pt x="384" y="2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9"/>
              <p:cNvSpPr/>
              <p:nvPr/>
            </p:nvSpPr>
            <p:spPr>
              <a:xfrm>
                <a:off x="1433512" y="4800600"/>
                <a:ext cx="103187" cy="20478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71" extrusionOk="0">
                    <a:moveTo>
                      <a:pt x="20" y="548"/>
                    </a:moveTo>
                    <a:cubicBezTo>
                      <a:pt x="13" y="495"/>
                      <a:pt x="5" y="442"/>
                      <a:pt x="5" y="388"/>
                    </a:cubicBezTo>
                    <a:cubicBezTo>
                      <a:pt x="5" y="344"/>
                      <a:pt x="12" y="300"/>
                      <a:pt x="27" y="258"/>
                    </a:cubicBezTo>
                    <a:cubicBezTo>
                      <a:pt x="53" y="183"/>
                      <a:pt x="102" y="115"/>
                      <a:pt x="165" y="67"/>
                    </a:cubicBezTo>
                    <a:cubicBezTo>
                      <a:pt x="201" y="39"/>
                      <a:pt x="241" y="18"/>
                      <a:pt x="284" y="5"/>
                    </a:cubicBezTo>
                    <a:cubicBezTo>
                      <a:pt x="283" y="4"/>
                      <a:pt x="282" y="3"/>
                      <a:pt x="281" y="2"/>
                    </a:cubicBezTo>
                    <a:cubicBezTo>
                      <a:pt x="245" y="92"/>
                      <a:pt x="265" y="192"/>
                      <a:pt x="243" y="285"/>
                    </a:cubicBezTo>
                    <a:cubicBezTo>
                      <a:pt x="224" y="363"/>
                      <a:pt x="180" y="435"/>
                      <a:pt x="120" y="490"/>
                    </a:cubicBezTo>
                    <a:cubicBezTo>
                      <a:pt x="86" y="521"/>
                      <a:pt x="47" y="546"/>
                      <a:pt x="5" y="564"/>
                    </a:cubicBezTo>
                    <a:lnTo>
                      <a:pt x="8" y="567"/>
                    </a:lnTo>
                    <a:cubicBezTo>
                      <a:pt x="41" y="487"/>
                      <a:pt x="74" y="407"/>
                      <a:pt x="108" y="327"/>
                    </a:cubicBezTo>
                    <a:cubicBezTo>
                      <a:pt x="139" y="255"/>
                      <a:pt x="168" y="182"/>
                      <a:pt x="206" y="113"/>
                    </a:cubicBezTo>
                    <a:cubicBezTo>
                      <a:pt x="227" y="75"/>
                      <a:pt x="251" y="39"/>
                      <a:pt x="279" y="5"/>
                    </a:cubicBezTo>
                    <a:cubicBezTo>
                      <a:pt x="280" y="3"/>
                      <a:pt x="278" y="1"/>
                      <a:pt x="277" y="3"/>
                    </a:cubicBezTo>
                    <a:cubicBezTo>
                      <a:pt x="228" y="62"/>
                      <a:pt x="191" y="130"/>
                      <a:pt x="159" y="200"/>
                    </a:cubicBezTo>
                    <a:cubicBezTo>
                      <a:pt x="125" y="275"/>
                      <a:pt x="94" y="352"/>
                      <a:pt x="62" y="429"/>
                    </a:cubicBezTo>
                    <a:cubicBezTo>
                      <a:pt x="42" y="474"/>
                      <a:pt x="23" y="520"/>
                      <a:pt x="4" y="565"/>
                    </a:cubicBezTo>
                    <a:cubicBezTo>
                      <a:pt x="3" y="567"/>
                      <a:pt x="4" y="570"/>
                      <a:pt x="6" y="569"/>
                    </a:cubicBezTo>
                    <a:cubicBezTo>
                      <a:pt x="81" y="538"/>
                      <a:pt x="146" y="483"/>
                      <a:pt x="190" y="415"/>
                    </a:cubicBezTo>
                    <a:cubicBezTo>
                      <a:pt x="213" y="381"/>
                      <a:pt x="230" y="344"/>
                      <a:pt x="242" y="305"/>
                    </a:cubicBezTo>
                    <a:cubicBezTo>
                      <a:pt x="255" y="261"/>
                      <a:pt x="258" y="215"/>
                      <a:pt x="260" y="169"/>
                    </a:cubicBezTo>
                    <a:cubicBezTo>
                      <a:pt x="263" y="113"/>
                      <a:pt x="264" y="56"/>
                      <a:pt x="285" y="3"/>
                    </a:cubicBezTo>
                    <a:cubicBezTo>
                      <a:pt x="286" y="1"/>
                      <a:pt x="284" y="0"/>
                      <a:pt x="282" y="0"/>
                    </a:cubicBezTo>
                    <a:cubicBezTo>
                      <a:pt x="206" y="25"/>
                      <a:pt x="138" y="74"/>
                      <a:pt x="88" y="138"/>
                    </a:cubicBezTo>
                    <a:cubicBezTo>
                      <a:pt x="38" y="203"/>
                      <a:pt x="7" y="282"/>
                      <a:pt x="3" y="365"/>
                    </a:cubicBezTo>
                    <a:cubicBezTo>
                      <a:pt x="0" y="426"/>
                      <a:pt x="9" y="488"/>
                      <a:pt x="19" y="548"/>
                    </a:cubicBezTo>
                    <a:cubicBezTo>
                      <a:pt x="19" y="549"/>
                      <a:pt x="20" y="549"/>
                      <a:pt x="20" y="5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61" name="Google Shape;2461;p13"/>
          <p:cNvSpPr txBox="1">
            <a:spLocks noGrp="1"/>
          </p:cNvSpPr>
          <p:nvPr>
            <p:ph type="subTitle" idx="1"/>
          </p:nvPr>
        </p:nvSpPr>
        <p:spPr>
          <a:xfrm>
            <a:off x="1024776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2" name="Google Shape;2462;p13"/>
          <p:cNvSpPr txBox="1">
            <a:spLocks noGrp="1"/>
          </p:cNvSpPr>
          <p:nvPr>
            <p:ph type="subTitle" idx="2"/>
          </p:nvPr>
        </p:nvSpPr>
        <p:spPr>
          <a:xfrm>
            <a:off x="3419247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13"/>
          <p:cNvSpPr txBox="1">
            <a:spLocks noGrp="1"/>
          </p:cNvSpPr>
          <p:nvPr>
            <p:ph type="subTitle" idx="3"/>
          </p:nvPr>
        </p:nvSpPr>
        <p:spPr>
          <a:xfrm>
            <a:off x="222201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4" name="Google Shape;2464;p13"/>
          <p:cNvSpPr txBox="1">
            <a:spLocks noGrp="1"/>
          </p:cNvSpPr>
          <p:nvPr>
            <p:ph type="subTitle" idx="4"/>
          </p:nvPr>
        </p:nvSpPr>
        <p:spPr>
          <a:xfrm>
            <a:off x="461648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5" name="Google Shape;2465;p13"/>
          <p:cNvSpPr txBox="1">
            <a:spLocks noGrp="1"/>
          </p:cNvSpPr>
          <p:nvPr>
            <p:ph type="subTitle" idx="5"/>
          </p:nvPr>
        </p:nvSpPr>
        <p:spPr>
          <a:xfrm>
            <a:off x="5813724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6" name="Google Shape;2466;p13"/>
          <p:cNvSpPr txBox="1">
            <a:spLocks noGrp="1"/>
          </p:cNvSpPr>
          <p:nvPr>
            <p:ph type="title" idx="6" hasCustomPrompt="1"/>
          </p:nvPr>
        </p:nvSpPr>
        <p:spPr>
          <a:xfrm>
            <a:off x="1810176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7" name="Google Shape;2467;p13"/>
          <p:cNvSpPr txBox="1">
            <a:spLocks noGrp="1"/>
          </p:cNvSpPr>
          <p:nvPr>
            <p:ph type="title" idx="7" hasCustomPrompt="1"/>
          </p:nvPr>
        </p:nvSpPr>
        <p:spPr>
          <a:xfrm>
            <a:off x="3007415" y="3086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8" name="Google Shape;2468;p13"/>
          <p:cNvSpPr txBox="1">
            <a:spLocks noGrp="1"/>
          </p:cNvSpPr>
          <p:nvPr>
            <p:ph type="title" idx="8" hasCustomPrompt="1"/>
          </p:nvPr>
        </p:nvSpPr>
        <p:spPr>
          <a:xfrm>
            <a:off x="4204647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9" name="Google Shape;2469;p13"/>
          <p:cNvSpPr txBox="1">
            <a:spLocks noGrp="1"/>
          </p:cNvSpPr>
          <p:nvPr>
            <p:ph type="title" idx="9" hasCustomPrompt="1"/>
          </p:nvPr>
        </p:nvSpPr>
        <p:spPr>
          <a:xfrm>
            <a:off x="5401885" y="3086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0" name="Google Shape;2470;p13"/>
          <p:cNvSpPr txBox="1">
            <a:spLocks noGrp="1"/>
          </p:cNvSpPr>
          <p:nvPr>
            <p:ph type="title" idx="13" hasCustomPrompt="1"/>
          </p:nvPr>
        </p:nvSpPr>
        <p:spPr>
          <a:xfrm>
            <a:off x="6599124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1" name="Google Shape;2471;p13"/>
          <p:cNvSpPr txBox="1">
            <a:spLocks noGrp="1"/>
          </p:cNvSpPr>
          <p:nvPr>
            <p:ph type="subTitle" idx="14"/>
          </p:nvPr>
        </p:nvSpPr>
        <p:spPr>
          <a:xfrm>
            <a:off x="1024776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2" name="Google Shape;2472;p13"/>
          <p:cNvSpPr txBox="1">
            <a:spLocks noGrp="1"/>
          </p:cNvSpPr>
          <p:nvPr>
            <p:ph type="subTitle" idx="15"/>
          </p:nvPr>
        </p:nvSpPr>
        <p:spPr>
          <a:xfrm>
            <a:off x="3419247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3" name="Google Shape;2473;p13"/>
          <p:cNvSpPr txBox="1">
            <a:spLocks noGrp="1"/>
          </p:cNvSpPr>
          <p:nvPr>
            <p:ph type="subTitle" idx="16"/>
          </p:nvPr>
        </p:nvSpPr>
        <p:spPr>
          <a:xfrm>
            <a:off x="5813724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4" name="Google Shape;2474;p13"/>
          <p:cNvSpPr txBox="1">
            <a:spLocks noGrp="1"/>
          </p:cNvSpPr>
          <p:nvPr>
            <p:ph type="subTitle" idx="17"/>
          </p:nvPr>
        </p:nvSpPr>
        <p:spPr>
          <a:xfrm>
            <a:off x="222201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5" name="Google Shape;2475;p13"/>
          <p:cNvSpPr txBox="1">
            <a:spLocks noGrp="1"/>
          </p:cNvSpPr>
          <p:nvPr>
            <p:ph type="subTitle" idx="18"/>
          </p:nvPr>
        </p:nvSpPr>
        <p:spPr>
          <a:xfrm>
            <a:off x="461648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476" name="Google Shape;2476;p13"/>
          <p:cNvGrpSpPr/>
          <p:nvPr/>
        </p:nvGrpSpPr>
        <p:grpSpPr>
          <a:xfrm>
            <a:off x="218531" y="268706"/>
            <a:ext cx="8569289" cy="1170500"/>
            <a:chOff x="218531" y="268706"/>
            <a:chExt cx="8569289" cy="1170500"/>
          </a:xfrm>
        </p:grpSpPr>
        <p:grpSp>
          <p:nvGrpSpPr>
            <p:cNvPr id="2477" name="Google Shape;2477;p13"/>
            <p:cNvGrpSpPr/>
            <p:nvPr/>
          </p:nvGrpSpPr>
          <p:grpSpPr>
            <a:xfrm>
              <a:off x="8073701" y="1115831"/>
              <a:ext cx="714119" cy="323375"/>
              <a:chOff x="3778870" y="1872704"/>
              <a:chExt cx="411407" cy="186298"/>
            </a:xfrm>
          </p:grpSpPr>
          <p:sp>
            <p:nvSpPr>
              <p:cNvPr id="2478" name="Google Shape;2478;p13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13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13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13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13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3" name="Google Shape;2483;p13"/>
            <p:cNvGrpSpPr/>
            <p:nvPr/>
          </p:nvGrpSpPr>
          <p:grpSpPr>
            <a:xfrm>
              <a:off x="218531" y="268706"/>
              <a:ext cx="1637791" cy="572729"/>
              <a:chOff x="6451980" y="268689"/>
              <a:chExt cx="2311958" cy="808483"/>
            </a:xfrm>
          </p:grpSpPr>
          <p:grpSp>
            <p:nvGrpSpPr>
              <p:cNvPr id="2484" name="Google Shape;2484;p13"/>
              <p:cNvGrpSpPr/>
              <p:nvPr/>
            </p:nvGrpSpPr>
            <p:grpSpPr>
              <a:xfrm>
                <a:off x="7640098" y="268689"/>
                <a:ext cx="1123839" cy="508909"/>
                <a:chOff x="3778870" y="1872704"/>
                <a:chExt cx="411407" cy="186298"/>
              </a:xfrm>
            </p:grpSpPr>
            <p:sp>
              <p:nvSpPr>
                <p:cNvPr id="2485" name="Google Shape;2485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90" name="Google Shape;2490;p13"/>
              <p:cNvGrpSpPr/>
              <p:nvPr/>
            </p:nvGrpSpPr>
            <p:grpSpPr>
              <a:xfrm flipH="1">
                <a:off x="6451980" y="361453"/>
                <a:ext cx="1580541" cy="715718"/>
                <a:chOff x="3778870" y="1872704"/>
                <a:chExt cx="411407" cy="186298"/>
              </a:xfrm>
            </p:grpSpPr>
            <p:sp>
              <p:nvSpPr>
                <p:cNvPr id="2491" name="Google Shape;2491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496" name="Google Shape;2496;p13"/>
          <p:cNvGrpSpPr/>
          <p:nvPr/>
        </p:nvGrpSpPr>
        <p:grpSpPr>
          <a:xfrm>
            <a:off x="-1515500" y="-1385175"/>
            <a:ext cx="12876858" cy="7638405"/>
            <a:chOff x="-1515500" y="-1385175"/>
            <a:chExt cx="12876858" cy="7638405"/>
          </a:xfrm>
        </p:grpSpPr>
        <p:grpSp>
          <p:nvGrpSpPr>
            <p:cNvPr id="2497" name="Google Shape;2497;p13"/>
            <p:cNvGrpSpPr/>
            <p:nvPr/>
          </p:nvGrpSpPr>
          <p:grpSpPr>
            <a:xfrm>
              <a:off x="-1515500" y="4640462"/>
              <a:ext cx="4457433" cy="1612768"/>
              <a:chOff x="-769894" y="2271174"/>
              <a:chExt cx="9690071" cy="3506018"/>
            </a:xfrm>
          </p:grpSpPr>
          <p:sp>
            <p:nvSpPr>
              <p:cNvPr id="2498" name="Google Shape;2498;p13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13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13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1" name="Google Shape;2501;p13"/>
            <p:cNvGrpSpPr/>
            <p:nvPr/>
          </p:nvGrpSpPr>
          <p:grpSpPr>
            <a:xfrm>
              <a:off x="6903925" y="3981337"/>
              <a:ext cx="4457433" cy="1612768"/>
              <a:chOff x="-769894" y="2271174"/>
              <a:chExt cx="9690071" cy="3506018"/>
            </a:xfrm>
          </p:grpSpPr>
          <p:sp>
            <p:nvSpPr>
              <p:cNvPr id="2502" name="Google Shape;2502;p13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13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13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5" name="Google Shape;2505;p13"/>
            <p:cNvGrpSpPr/>
            <p:nvPr/>
          </p:nvGrpSpPr>
          <p:grpSpPr>
            <a:xfrm>
              <a:off x="6903919" y="4374775"/>
              <a:ext cx="1454579" cy="825909"/>
              <a:chOff x="-179830" y="3740779"/>
              <a:chExt cx="1072778" cy="609122"/>
            </a:xfrm>
          </p:grpSpPr>
          <p:sp>
            <p:nvSpPr>
              <p:cNvPr id="2506" name="Google Shape;2506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8" name="Google Shape;2508;p13"/>
            <p:cNvGrpSpPr/>
            <p:nvPr/>
          </p:nvGrpSpPr>
          <p:grpSpPr>
            <a:xfrm rot="138866" flipH="1">
              <a:off x="5824169" y="-1298273"/>
              <a:ext cx="4405109" cy="5013157"/>
              <a:chOff x="-5167406" y="-435166"/>
              <a:chExt cx="4127453" cy="4697175"/>
            </a:xfrm>
          </p:grpSpPr>
          <p:grpSp>
            <p:nvGrpSpPr>
              <p:cNvPr id="2509" name="Google Shape;2509;p13"/>
              <p:cNvGrpSpPr/>
              <p:nvPr/>
            </p:nvGrpSpPr>
            <p:grpSpPr>
              <a:xfrm>
                <a:off x="-4300012" y="3486222"/>
                <a:ext cx="51517" cy="81821"/>
                <a:chOff x="117153" y="3486222"/>
                <a:chExt cx="51517" cy="81821"/>
              </a:xfrm>
            </p:grpSpPr>
            <p:sp>
              <p:nvSpPr>
                <p:cNvPr id="2510" name="Google Shape;2510;p13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13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12" name="Google Shape;2512;p13"/>
              <p:cNvGrpSpPr/>
              <p:nvPr/>
            </p:nvGrpSpPr>
            <p:grpSpPr>
              <a:xfrm>
                <a:off x="-5167406" y="-435166"/>
                <a:ext cx="4127453" cy="4697175"/>
                <a:chOff x="-737431" y="-435166"/>
                <a:chExt cx="4127453" cy="4697175"/>
              </a:xfrm>
            </p:grpSpPr>
            <p:sp>
              <p:nvSpPr>
                <p:cNvPr id="2513" name="Google Shape;2513;p13"/>
                <p:cNvSpPr/>
                <p:nvPr/>
              </p:nvSpPr>
              <p:spPr>
                <a:xfrm>
                  <a:off x="-734400" y="-253339"/>
                  <a:ext cx="4124421" cy="2060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3" h="2999" extrusionOk="0">
                      <a:moveTo>
                        <a:pt x="5808" y="0"/>
                      </a:moveTo>
                      <a:cubicBezTo>
                        <a:pt x="4042" y="7"/>
                        <a:pt x="2274" y="14"/>
                        <a:pt x="506" y="20"/>
                      </a:cubicBezTo>
                      <a:cubicBezTo>
                        <a:pt x="425" y="21"/>
                        <a:pt x="338" y="23"/>
                        <a:pt x="271" y="69"/>
                      </a:cubicBezTo>
                      <a:cubicBezTo>
                        <a:pt x="204" y="114"/>
                        <a:pt x="171" y="194"/>
                        <a:pt x="144" y="270"/>
                      </a:cubicBezTo>
                      <a:cubicBezTo>
                        <a:pt x="62" y="508"/>
                        <a:pt x="15" y="757"/>
                        <a:pt x="4" y="1008"/>
                      </a:cubicBezTo>
                      <a:cubicBezTo>
                        <a:pt x="0" y="1103"/>
                        <a:pt x="4" y="1207"/>
                        <a:pt x="68" y="1277"/>
                      </a:cubicBezTo>
                      <a:cubicBezTo>
                        <a:pt x="156" y="1374"/>
                        <a:pt x="322" y="1357"/>
                        <a:pt x="425" y="1275"/>
                      </a:cubicBezTo>
                      <a:cubicBezTo>
                        <a:pt x="527" y="1193"/>
                        <a:pt x="581" y="1066"/>
                        <a:pt x="632" y="945"/>
                      </a:cubicBezTo>
                      <a:cubicBezTo>
                        <a:pt x="614" y="1188"/>
                        <a:pt x="623" y="1433"/>
                        <a:pt x="660" y="1674"/>
                      </a:cubicBezTo>
                      <a:cubicBezTo>
                        <a:pt x="684" y="1834"/>
                        <a:pt x="751" y="2024"/>
                        <a:pt x="911" y="2051"/>
                      </a:cubicBezTo>
                      <a:cubicBezTo>
                        <a:pt x="1052" y="2075"/>
                        <a:pt x="1173" y="1953"/>
                        <a:pt x="1258" y="1837"/>
                      </a:cubicBezTo>
                      <a:cubicBezTo>
                        <a:pt x="1438" y="1594"/>
                        <a:pt x="1588" y="1328"/>
                        <a:pt x="1704" y="1048"/>
                      </a:cubicBezTo>
                      <a:cubicBezTo>
                        <a:pt x="1705" y="1208"/>
                        <a:pt x="1706" y="1368"/>
                        <a:pt x="1707" y="1527"/>
                      </a:cubicBezTo>
                      <a:cubicBezTo>
                        <a:pt x="1708" y="1596"/>
                        <a:pt x="1712" y="1675"/>
                        <a:pt x="1764" y="1720"/>
                      </a:cubicBezTo>
                      <a:cubicBezTo>
                        <a:pt x="1883" y="1824"/>
                        <a:pt x="2041" y="1646"/>
                        <a:pt x="2096" y="1498"/>
                      </a:cubicBezTo>
                      <a:cubicBezTo>
                        <a:pt x="2161" y="1880"/>
                        <a:pt x="2235" y="2282"/>
                        <a:pt x="2486" y="2577"/>
                      </a:cubicBezTo>
                      <a:cubicBezTo>
                        <a:pt x="2737" y="2871"/>
                        <a:pt x="3229" y="2998"/>
                        <a:pt x="3513" y="2736"/>
                      </a:cubicBezTo>
                      <a:cubicBezTo>
                        <a:pt x="3615" y="2642"/>
                        <a:pt x="3676" y="2514"/>
                        <a:pt x="3727" y="2385"/>
                      </a:cubicBezTo>
                      <a:cubicBezTo>
                        <a:pt x="3868" y="2029"/>
                        <a:pt x="3941" y="1647"/>
                        <a:pt x="3943" y="1264"/>
                      </a:cubicBezTo>
                      <a:cubicBezTo>
                        <a:pt x="3992" y="1562"/>
                        <a:pt x="4174" y="1835"/>
                        <a:pt x="4429" y="1995"/>
                      </a:cubicBezTo>
                      <a:cubicBezTo>
                        <a:pt x="4529" y="2058"/>
                        <a:pt x="4665" y="2103"/>
                        <a:pt x="4762" y="2035"/>
                      </a:cubicBezTo>
                      <a:cubicBezTo>
                        <a:pt x="4822" y="1994"/>
                        <a:pt x="4850" y="1921"/>
                        <a:pt x="4873" y="1852"/>
                      </a:cubicBezTo>
                      <a:cubicBezTo>
                        <a:pt x="4986" y="1508"/>
                        <a:pt x="5039" y="1145"/>
                        <a:pt x="5031" y="784"/>
                      </a:cubicBezTo>
                      <a:cubicBezTo>
                        <a:pt x="5199" y="843"/>
                        <a:pt x="5265" y="1120"/>
                        <a:pt x="5441" y="1094"/>
                      </a:cubicBezTo>
                      <a:cubicBezTo>
                        <a:pt x="5557" y="1076"/>
                        <a:pt x="5604" y="931"/>
                        <a:pt x="5595" y="815"/>
                      </a:cubicBezTo>
                      <a:cubicBezTo>
                        <a:pt x="5586" y="698"/>
                        <a:pt x="5547" y="576"/>
                        <a:pt x="5590" y="467"/>
                      </a:cubicBezTo>
                      <a:cubicBezTo>
                        <a:pt x="5619" y="617"/>
                        <a:pt x="5871" y="610"/>
                        <a:pt x="5937" y="472"/>
                      </a:cubicBezTo>
                      <a:cubicBezTo>
                        <a:pt x="6002" y="334"/>
                        <a:pt x="5921" y="166"/>
                        <a:pt x="5803" y="69"/>
                      </a:cubicBezTo>
                      <a:lnTo>
                        <a:pt x="5808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13"/>
                <p:cNvSpPr/>
                <p:nvPr/>
              </p:nvSpPr>
              <p:spPr>
                <a:xfrm>
                  <a:off x="-734400" y="4247"/>
                  <a:ext cx="1148533" cy="1169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702" extrusionOk="0">
                      <a:moveTo>
                        <a:pt x="68" y="903"/>
                      </a:moveTo>
                      <a:cubicBezTo>
                        <a:pt x="156" y="1000"/>
                        <a:pt x="322" y="983"/>
                        <a:pt x="425" y="901"/>
                      </a:cubicBezTo>
                      <a:cubicBezTo>
                        <a:pt x="527" y="819"/>
                        <a:pt x="581" y="692"/>
                        <a:pt x="632" y="571"/>
                      </a:cubicBezTo>
                      <a:cubicBezTo>
                        <a:pt x="614" y="814"/>
                        <a:pt x="623" y="1059"/>
                        <a:pt x="660" y="1300"/>
                      </a:cubicBezTo>
                      <a:cubicBezTo>
                        <a:pt x="684" y="1460"/>
                        <a:pt x="751" y="1650"/>
                        <a:pt x="911" y="1677"/>
                      </a:cubicBezTo>
                      <a:cubicBezTo>
                        <a:pt x="1052" y="1701"/>
                        <a:pt x="1173" y="1579"/>
                        <a:pt x="1258" y="1463"/>
                      </a:cubicBezTo>
                      <a:cubicBezTo>
                        <a:pt x="1422" y="1242"/>
                        <a:pt x="1560" y="1003"/>
                        <a:pt x="1670" y="751"/>
                      </a:cubicBezTo>
                      <a:cubicBezTo>
                        <a:pt x="1633" y="794"/>
                        <a:pt x="1596" y="837"/>
                        <a:pt x="1556" y="878"/>
                      </a:cubicBezTo>
                      <a:cubicBezTo>
                        <a:pt x="1500" y="937"/>
                        <a:pt x="1440" y="994"/>
                        <a:pt x="1373" y="1042"/>
                      </a:cubicBezTo>
                      <a:cubicBezTo>
                        <a:pt x="1322" y="1078"/>
                        <a:pt x="1264" y="1112"/>
                        <a:pt x="1200" y="1117"/>
                      </a:cubicBezTo>
                      <a:cubicBezTo>
                        <a:pt x="1073" y="1126"/>
                        <a:pt x="976" y="1018"/>
                        <a:pt x="936" y="909"/>
                      </a:cubicBezTo>
                      <a:cubicBezTo>
                        <a:pt x="884" y="770"/>
                        <a:pt x="886" y="613"/>
                        <a:pt x="889" y="466"/>
                      </a:cubicBezTo>
                      <a:cubicBezTo>
                        <a:pt x="893" y="346"/>
                        <a:pt x="908" y="223"/>
                        <a:pt x="898" y="103"/>
                      </a:cubicBezTo>
                      <a:cubicBezTo>
                        <a:pt x="825" y="189"/>
                        <a:pt x="752" y="277"/>
                        <a:pt x="667" y="352"/>
                      </a:cubicBezTo>
                      <a:cubicBezTo>
                        <a:pt x="591" y="420"/>
                        <a:pt x="493" y="494"/>
                        <a:pt x="385" y="487"/>
                      </a:cubicBezTo>
                      <a:cubicBezTo>
                        <a:pt x="274" y="481"/>
                        <a:pt x="206" y="390"/>
                        <a:pt x="155" y="302"/>
                      </a:cubicBezTo>
                      <a:cubicBezTo>
                        <a:pt x="121" y="244"/>
                        <a:pt x="107" y="182"/>
                        <a:pt x="105" y="115"/>
                      </a:cubicBezTo>
                      <a:cubicBezTo>
                        <a:pt x="104" y="77"/>
                        <a:pt x="107" y="38"/>
                        <a:pt x="111" y="0"/>
                      </a:cubicBezTo>
                      <a:cubicBezTo>
                        <a:pt x="50" y="206"/>
                        <a:pt x="13" y="420"/>
                        <a:pt x="4" y="634"/>
                      </a:cubicBezTo>
                      <a:cubicBezTo>
                        <a:pt x="0" y="729"/>
                        <a:pt x="4" y="833"/>
                        <a:pt x="68" y="90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13"/>
                <p:cNvSpPr/>
                <p:nvPr/>
              </p:nvSpPr>
              <p:spPr>
                <a:xfrm>
                  <a:off x="-737431" y="-247278"/>
                  <a:ext cx="4124415" cy="20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0" h="2923" extrusionOk="0">
                      <a:moveTo>
                        <a:pt x="5821" y="0"/>
                      </a:moveTo>
                      <a:cubicBezTo>
                        <a:pt x="5276" y="1"/>
                        <a:pt x="4730" y="2"/>
                        <a:pt x="4185" y="4"/>
                      </a:cubicBezTo>
                      <a:cubicBezTo>
                        <a:pt x="3643" y="6"/>
                        <a:pt x="3101" y="8"/>
                        <a:pt x="2559" y="10"/>
                      </a:cubicBezTo>
                      <a:cubicBezTo>
                        <a:pt x="2014" y="12"/>
                        <a:pt x="1468" y="14"/>
                        <a:pt x="922" y="16"/>
                      </a:cubicBezTo>
                      <a:cubicBezTo>
                        <a:pt x="788" y="16"/>
                        <a:pt x="653" y="17"/>
                        <a:pt x="519" y="17"/>
                      </a:cubicBezTo>
                      <a:cubicBezTo>
                        <a:pt x="417" y="18"/>
                        <a:pt x="308" y="23"/>
                        <a:pt x="237" y="106"/>
                      </a:cubicBezTo>
                      <a:cubicBezTo>
                        <a:pt x="167" y="185"/>
                        <a:pt x="139" y="301"/>
                        <a:pt x="111" y="400"/>
                      </a:cubicBezTo>
                      <a:cubicBezTo>
                        <a:pt x="75" y="523"/>
                        <a:pt x="49" y="648"/>
                        <a:pt x="32" y="775"/>
                      </a:cubicBezTo>
                      <a:cubicBezTo>
                        <a:pt x="17" y="890"/>
                        <a:pt x="0" y="1015"/>
                        <a:pt x="15" y="1131"/>
                      </a:cubicBezTo>
                      <a:cubicBezTo>
                        <a:pt x="26" y="1216"/>
                        <a:pt x="66" y="1298"/>
                        <a:pt x="149" y="1332"/>
                      </a:cubicBezTo>
                      <a:cubicBezTo>
                        <a:pt x="228" y="1365"/>
                        <a:pt x="322" y="1350"/>
                        <a:pt x="395" y="1310"/>
                      </a:cubicBezTo>
                      <a:cubicBezTo>
                        <a:pt x="483" y="1262"/>
                        <a:pt x="542" y="1174"/>
                        <a:pt x="586" y="1088"/>
                      </a:cubicBezTo>
                      <a:cubicBezTo>
                        <a:pt x="609" y="1042"/>
                        <a:pt x="629" y="995"/>
                        <a:pt x="648" y="948"/>
                      </a:cubicBezTo>
                      <a:cubicBezTo>
                        <a:pt x="645" y="948"/>
                        <a:pt x="643" y="948"/>
                        <a:pt x="640" y="947"/>
                      </a:cubicBezTo>
                      <a:cubicBezTo>
                        <a:pt x="626" y="1150"/>
                        <a:pt x="630" y="1354"/>
                        <a:pt x="653" y="1555"/>
                      </a:cubicBezTo>
                      <a:cubicBezTo>
                        <a:pt x="669" y="1695"/>
                        <a:pt x="687" y="1853"/>
                        <a:pt x="779" y="1967"/>
                      </a:cubicBezTo>
                      <a:cubicBezTo>
                        <a:pt x="817" y="2013"/>
                        <a:pt x="868" y="2047"/>
                        <a:pt x="927" y="2057"/>
                      </a:cubicBezTo>
                      <a:cubicBezTo>
                        <a:pt x="997" y="2067"/>
                        <a:pt x="1064" y="2042"/>
                        <a:pt x="1120" y="2002"/>
                      </a:cubicBezTo>
                      <a:cubicBezTo>
                        <a:pt x="1181" y="1959"/>
                        <a:pt x="1230" y="1901"/>
                        <a:pt x="1274" y="1842"/>
                      </a:cubicBezTo>
                      <a:cubicBezTo>
                        <a:pt x="1331" y="1766"/>
                        <a:pt x="1384" y="1688"/>
                        <a:pt x="1434" y="1608"/>
                      </a:cubicBezTo>
                      <a:cubicBezTo>
                        <a:pt x="1545" y="1431"/>
                        <a:pt x="1641" y="1245"/>
                        <a:pt x="1721" y="1052"/>
                      </a:cubicBezTo>
                      <a:cubicBezTo>
                        <a:pt x="1718" y="1052"/>
                        <a:pt x="1714" y="1051"/>
                        <a:pt x="1711" y="1051"/>
                      </a:cubicBezTo>
                      <a:cubicBezTo>
                        <a:pt x="1712" y="1154"/>
                        <a:pt x="1713" y="1257"/>
                        <a:pt x="1714" y="1360"/>
                      </a:cubicBezTo>
                      <a:cubicBezTo>
                        <a:pt x="1714" y="1413"/>
                        <a:pt x="1715" y="1465"/>
                        <a:pt x="1715" y="1518"/>
                      </a:cubicBezTo>
                      <a:cubicBezTo>
                        <a:pt x="1715" y="1556"/>
                        <a:pt x="1716" y="1594"/>
                        <a:pt x="1724" y="1632"/>
                      </a:cubicBezTo>
                      <a:cubicBezTo>
                        <a:pt x="1736" y="1690"/>
                        <a:pt x="1774" y="1746"/>
                        <a:pt x="1837" y="1756"/>
                      </a:cubicBezTo>
                      <a:cubicBezTo>
                        <a:pt x="1891" y="1764"/>
                        <a:pt x="1942" y="1733"/>
                        <a:pt x="1981" y="1698"/>
                      </a:cubicBezTo>
                      <a:cubicBezTo>
                        <a:pt x="2040" y="1646"/>
                        <a:pt x="2084" y="1575"/>
                        <a:pt x="2113" y="1502"/>
                      </a:cubicBezTo>
                      <a:lnTo>
                        <a:pt x="2105" y="1502"/>
                      </a:lnTo>
                      <a:cubicBezTo>
                        <a:pt x="2185" y="1975"/>
                        <a:pt x="2293" y="2551"/>
                        <a:pt x="2764" y="2791"/>
                      </a:cubicBezTo>
                      <a:cubicBezTo>
                        <a:pt x="2948" y="2884"/>
                        <a:pt x="3175" y="2922"/>
                        <a:pt x="3371" y="2842"/>
                      </a:cubicBezTo>
                      <a:cubicBezTo>
                        <a:pt x="3610" y="2745"/>
                        <a:pt x="3712" y="2493"/>
                        <a:pt x="3791" y="2265"/>
                      </a:cubicBezTo>
                      <a:cubicBezTo>
                        <a:pt x="3902" y="1944"/>
                        <a:pt x="3959" y="1606"/>
                        <a:pt x="3961" y="1266"/>
                      </a:cubicBezTo>
                      <a:lnTo>
                        <a:pt x="3951" y="1268"/>
                      </a:lnTo>
                      <a:cubicBezTo>
                        <a:pt x="4002" y="1571"/>
                        <a:pt x="4190" y="1859"/>
                        <a:pt x="4458" y="2014"/>
                      </a:cubicBezTo>
                      <a:cubicBezTo>
                        <a:pt x="4523" y="2051"/>
                        <a:pt x="4600" y="2081"/>
                        <a:pt x="4676" y="2076"/>
                      </a:cubicBezTo>
                      <a:cubicBezTo>
                        <a:pt x="4748" y="2071"/>
                        <a:pt x="4805" y="2031"/>
                        <a:pt x="4841" y="1971"/>
                      </a:cubicBezTo>
                      <a:cubicBezTo>
                        <a:pt x="4885" y="1897"/>
                        <a:pt x="4906" y="1808"/>
                        <a:pt x="4929" y="1727"/>
                      </a:cubicBezTo>
                      <a:cubicBezTo>
                        <a:pt x="4956" y="1632"/>
                        <a:pt x="4978" y="1536"/>
                        <a:pt x="4996" y="1438"/>
                      </a:cubicBezTo>
                      <a:cubicBezTo>
                        <a:pt x="5036" y="1223"/>
                        <a:pt x="5053" y="1005"/>
                        <a:pt x="5048" y="786"/>
                      </a:cubicBezTo>
                      <a:cubicBezTo>
                        <a:pt x="5046" y="787"/>
                        <a:pt x="5044" y="789"/>
                        <a:pt x="5042" y="791"/>
                      </a:cubicBezTo>
                      <a:cubicBezTo>
                        <a:pt x="5184" y="843"/>
                        <a:pt x="5227" y="1014"/>
                        <a:pt x="5356" y="1083"/>
                      </a:cubicBezTo>
                      <a:cubicBezTo>
                        <a:pt x="5412" y="1113"/>
                        <a:pt x="5481" y="1107"/>
                        <a:pt x="5529" y="1066"/>
                      </a:cubicBezTo>
                      <a:cubicBezTo>
                        <a:pt x="5588" y="1016"/>
                        <a:pt x="5610" y="933"/>
                        <a:pt x="5613" y="859"/>
                      </a:cubicBezTo>
                      <a:cubicBezTo>
                        <a:pt x="5617" y="728"/>
                        <a:pt x="5559" y="599"/>
                        <a:pt x="5607" y="471"/>
                      </a:cubicBezTo>
                      <a:lnTo>
                        <a:pt x="5597" y="471"/>
                      </a:lnTo>
                      <a:cubicBezTo>
                        <a:pt x="5620" y="575"/>
                        <a:pt x="5742" y="601"/>
                        <a:pt x="5832" y="574"/>
                      </a:cubicBezTo>
                      <a:cubicBezTo>
                        <a:pt x="5960" y="535"/>
                        <a:pt x="5999" y="401"/>
                        <a:pt x="5964" y="281"/>
                      </a:cubicBezTo>
                      <a:cubicBezTo>
                        <a:pt x="5939" y="197"/>
                        <a:pt x="5885" y="124"/>
                        <a:pt x="5818" y="68"/>
                      </a:cubicBezTo>
                      <a:cubicBezTo>
                        <a:pt x="5814" y="64"/>
                        <a:pt x="5807" y="71"/>
                        <a:pt x="5812" y="75"/>
                      </a:cubicBezTo>
                      <a:cubicBezTo>
                        <a:pt x="5879" y="131"/>
                        <a:pt x="5934" y="206"/>
                        <a:pt x="5957" y="292"/>
                      </a:cubicBezTo>
                      <a:cubicBezTo>
                        <a:pt x="5978" y="369"/>
                        <a:pt x="5970" y="464"/>
                        <a:pt x="5908" y="521"/>
                      </a:cubicBezTo>
                      <a:cubicBezTo>
                        <a:pt x="5824" y="598"/>
                        <a:pt x="5636" y="602"/>
                        <a:pt x="5607" y="468"/>
                      </a:cubicBezTo>
                      <a:cubicBezTo>
                        <a:pt x="5606" y="463"/>
                        <a:pt x="5599" y="464"/>
                        <a:pt x="5597" y="468"/>
                      </a:cubicBezTo>
                      <a:cubicBezTo>
                        <a:pt x="5530" y="650"/>
                        <a:pt x="5676" y="864"/>
                        <a:pt x="5549" y="1032"/>
                      </a:cubicBezTo>
                      <a:cubicBezTo>
                        <a:pt x="5500" y="1096"/>
                        <a:pt x="5416" y="1111"/>
                        <a:pt x="5349" y="1068"/>
                      </a:cubicBezTo>
                      <a:cubicBezTo>
                        <a:pt x="5292" y="1032"/>
                        <a:pt x="5252" y="973"/>
                        <a:pt x="5211" y="922"/>
                      </a:cubicBezTo>
                      <a:cubicBezTo>
                        <a:pt x="5165" y="865"/>
                        <a:pt x="5115" y="807"/>
                        <a:pt x="5044" y="781"/>
                      </a:cubicBezTo>
                      <a:cubicBezTo>
                        <a:pt x="5042" y="780"/>
                        <a:pt x="5038" y="783"/>
                        <a:pt x="5038" y="786"/>
                      </a:cubicBezTo>
                      <a:cubicBezTo>
                        <a:pt x="5047" y="1150"/>
                        <a:pt x="4994" y="1516"/>
                        <a:pt x="4878" y="1862"/>
                      </a:cubicBezTo>
                      <a:cubicBezTo>
                        <a:pt x="4851" y="1942"/>
                        <a:pt x="4813" y="2028"/>
                        <a:pt x="4726" y="2056"/>
                      </a:cubicBezTo>
                      <a:cubicBezTo>
                        <a:pt x="4649" y="2082"/>
                        <a:pt x="4562" y="2056"/>
                        <a:pt x="4492" y="2021"/>
                      </a:cubicBezTo>
                      <a:cubicBezTo>
                        <a:pt x="4360" y="1954"/>
                        <a:pt x="4244" y="1844"/>
                        <a:pt x="4157" y="1725"/>
                      </a:cubicBezTo>
                      <a:cubicBezTo>
                        <a:pt x="4057" y="1589"/>
                        <a:pt x="3989" y="1431"/>
                        <a:pt x="3961" y="1265"/>
                      </a:cubicBezTo>
                      <a:cubicBezTo>
                        <a:pt x="3960" y="1259"/>
                        <a:pt x="3950" y="1261"/>
                        <a:pt x="3950" y="1266"/>
                      </a:cubicBezTo>
                      <a:cubicBezTo>
                        <a:pt x="3948" y="1557"/>
                        <a:pt x="3906" y="1846"/>
                        <a:pt x="3824" y="2125"/>
                      </a:cubicBezTo>
                      <a:cubicBezTo>
                        <a:pt x="3784" y="2260"/>
                        <a:pt x="3738" y="2395"/>
                        <a:pt x="3675" y="2521"/>
                      </a:cubicBezTo>
                      <a:cubicBezTo>
                        <a:pt x="3619" y="2632"/>
                        <a:pt x="3544" y="2735"/>
                        <a:pt x="3435" y="2799"/>
                      </a:cubicBezTo>
                      <a:cubicBezTo>
                        <a:pt x="3249" y="2909"/>
                        <a:pt x="3013" y="2891"/>
                        <a:pt x="2820" y="2808"/>
                      </a:cubicBezTo>
                      <a:cubicBezTo>
                        <a:pt x="2602" y="2714"/>
                        <a:pt x="2445" y="2539"/>
                        <a:pt x="2340" y="2329"/>
                      </a:cubicBezTo>
                      <a:cubicBezTo>
                        <a:pt x="2211" y="2071"/>
                        <a:pt x="2161" y="1782"/>
                        <a:pt x="2113" y="1500"/>
                      </a:cubicBezTo>
                      <a:cubicBezTo>
                        <a:pt x="2112" y="1495"/>
                        <a:pt x="2106" y="1496"/>
                        <a:pt x="2105" y="1500"/>
                      </a:cubicBezTo>
                      <a:cubicBezTo>
                        <a:pt x="2075" y="1577"/>
                        <a:pt x="2026" y="1653"/>
                        <a:pt x="1960" y="1705"/>
                      </a:cubicBezTo>
                      <a:cubicBezTo>
                        <a:pt x="1893" y="1758"/>
                        <a:pt x="1799" y="1770"/>
                        <a:pt x="1752" y="1684"/>
                      </a:cubicBezTo>
                      <a:cubicBezTo>
                        <a:pt x="1729" y="1643"/>
                        <a:pt x="1725" y="1593"/>
                        <a:pt x="1724" y="1547"/>
                      </a:cubicBezTo>
                      <a:cubicBezTo>
                        <a:pt x="1723" y="1495"/>
                        <a:pt x="1724" y="1442"/>
                        <a:pt x="1723" y="1389"/>
                      </a:cubicBezTo>
                      <a:cubicBezTo>
                        <a:pt x="1723" y="1276"/>
                        <a:pt x="1722" y="1164"/>
                        <a:pt x="1721" y="1051"/>
                      </a:cubicBezTo>
                      <a:cubicBezTo>
                        <a:pt x="1721" y="1044"/>
                        <a:pt x="1713" y="1044"/>
                        <a:pt x="1711" y="1049"/>
                      </a:cubicBezTo>
                      <a:cubicBezTo>
                        <a:pt x="1643" y="1213"/>
                        <a:pt x="1564" y="1373"/>
                        <a:pt x="1473" y="1526"/>
                      </a:cubicBezTo>
                      <a:cubicBezTo>
                        <a:pt x="1430" y="1599"/>
                        <a:pt x="1384" y="1672"/>
                        <a:pt x="1336" y="1742"/>
                      </a:cubicBezTo>
                      <a:cubicBezTo>
                        <a:pt x="1290" y="1809"/>
                        <a:pt x="1242" y="1878"/>
                        <a:pt x="1185" y="1936"/>
                      </a:cubicBezTo>
                      <a:cubicBezTo>
                        <a:pt x="1132" y="1989"/>
                        <a:pt x="1068" y="2039"/>
                        <a:pt x="992" y="2051"/>
                      </a:cubicBezTo>
                      <a:cubicBezTo>
                        <a:pt x="919" y="2062"/>
                        <a:pt x="849" y="2035"/>
                        <a:pt x="799" y="1983"/>
                      </a:cubicBezTo>
                      <a:cubicBezTo>
                        <a:pt x="700" y="1879"/>
                        <a:pt x="679" y="1720"/>
                        <a:pt x="663" y="1584"/>
                      </a:cubicBezTo>
                      <a:cubicBezTo>
                        <a:pt x="637" y="1373"/>
                        <a:pt x="633" y="1159"/>
                        <a:pt x="648" y="947"/>
                      </a:cubicBezTo>
                      <a:cubicBezTo>
                        <a:pt x="649" y="942"/>
                        <a:pt x="642" y="942"/>
                        <a:pt x="640" y="946"/>
                      </a:cubicBezTo>
                      <a:cubicBezTo>
                        <a:pt x="565" y="1126"/>
                        <a:pt x="453" y="1359"/>
                        <a:pt x="221" y="1341"/>
                      </a:cubicBezTo>
                      <a:cubicBezTo>
                        <a:pt x="103" y="1331"/>
                        <a:pt x="36" y="1239"/>
                        <a:pt x="23" y="1127"/>
                      </a:cubicBezTo>
                      <a:cubicBezTo>
                        <a:pt x="11" y="1015"/>
                        <a:pt x="27" y="897"/>
                        <a:pt x="41" y="787"/>
                      </a:cubicBezTo>
                      <a:cubicBezTo>
                        <a:pt x="58" y="661"/>
                        <a:pt x="84" y="536"/>
                        <a:pt x="118" y="413"/>
                      </a:cubicBezTo>
                      <a:cubicBezTo>
                        <a:pt x="147" y="311"/>
                        <a:pt x="175" y="187"/>
                        <a:pt x="250" y="107"/>
                      </a:cubicBezTo>
                      <a:cubicBezTo>
                        <a:pt x="334" y="17"/>
                        <a:pt x="466" y="28"/>
                        <a:pt x="578" y="28"/>
                      </a:cubicBezTo>
                      <a:cubicBezTo>
                        <a:pt x="709" y="28"/>
                        <a:pt x="839" y="27"/>
                        <a:pt x="970" y="27"/>
                      </a:cubicBezTo>
                      <a:cubicBezTo>
                        <a:pt x="1488" y="25"/>
                        <a:pt x="2006" y="22"/>
                        <a:pt x="2524" y="20"/>
                      </a:cubicBezTo>
                      <a:cubicBezTo>
                        <a:pt x="3042" y="18"/>
                        <a:pt x="3560" y="16"/>
                        <a:pt x="4078" y="14"/>
                      </a:cubicBezTo>
                      <a:cubicBezTo>
                        <a:pt x="4596" y="12"/>
                        <a:pt x="5114" y="10"/>
                        <a:pt x="5631" y="6"/>
                      </a:cubicBezTo>
                      <a:cubicBezTo>
                        <a:pt x="5694" y="6"/>
                        <a:pt x="5757" y="5"/>
                        <a:pt x="5821" y="5"/>
                      </a:cubicBezTo>
                      <a:cubicBezTo>
                        <a:pt x="5824" y="5"/>
                        <a:pt x="5824" y="0"/>
                        <a:pt x="5821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13"/>
                <p:cNvSpPr/>
                <p:nvPr/>
              </p:nvSpPr>
              <p:spPr>
                <a:xfrm>
                  <a:off x="1271750" y="1167936"/>
                  <a:ext cx="42426" cy="2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41" extrusionOk="0">
                      <a:moveTo>
                        <a:pt x="0" y="2"/>
                      </a:moveTo>
                      <a:lnTo>
                        <a:pt x="2" y="25"/>
                      </a:lnTo>
                      <a:cubicBezTo>
                        <a:pt x="7" y="38"/>
                        <a:pt x="23" y="40"/>
                        <a:pt x="36" y="36"/>
                      </a:cubicBezTo>
                      <a:cubicBezTo>
                        <a:pt x="49" y="32"/>
                        <a:pt x="60" y="21"/>
                        <a:pt x="57" y="7"/>
                      </a:cubicBezTo>
                      <a:cubicBezTo>
                        <a:pt x="38" y="4"/>
                        <a:pt x="18" y="0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13"/>
                <p:cNvSpPr/>
                <p:nvPr/>
              </p:nvSpPr>
              <p:spPr>
                <a:xfrm>
                  <a:off x="359588" y="-47269"/>
                  <a:ext cx="48487" cy="1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162" extrusionOk="0">
                      <a:moveTo>
                        <a:pt x="0" y="56"/>
                      </a:moveTo>
                      <a:lnTo>
                        <a:pt x="19" y="65"/>
                      </a:lnTo>
                      <a:cubicBezTo>
                        <a:pt x="13" y="100"/>
                        <a:pt x="26" y="137"/>
                        <a:pt x="52" y="161"/>
                      </a:cubicBezTo>
                      <a:cubicBezTo>
                        <a:pt x="70" y="109"/>
                        <a:pt x="65" y="49"/>
                        <a:pt x="39" y="0"/>
                      </a:cubicBezTo>
                      <a:cubicBezTo>
                        <a:pt x="21" y="15"/>
                        <a:pt x="9" y="35"/>
                        <a:pt x="0" y="5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13"/>
                <p:cNvSpPr/>
                <p:nvPr/>
              </p:nvSpPr>
              <p:spPr>
                <a:xfrm>
                  <a:off x="1226294" y="1170966"/>
                  <a:ext cx="78792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92" extrusionOk="0">
                      <a:moveTo>
                        <a:pt x="32" y="10"/>
                      </a:moveTo>
                      <a:cubicBezTo>
                        <a:pt x="6" y="26"/>
                        <a:pt x="0" y="73"/>
                        <a:pt x="28" y="84"/>
                      </a:cubicBezTo>
                      <a:cubicBezTo>
                        <a:pt x="43" y="91"/>
                        <a:pt x="61" y="84"/>
                        <a:pt x="76" y="77"/>
                      </a:cubicBezTo>
                      <a:cubicBezTo>
                        <a:pt x="89" y="71"/>
                        <a:pt x="101" y="64"/>
                        <a:pt x="113" y="57"/>
                      </a:cubicBezTo>
                      <a:lnTo>
                        <a:pt x="101" y="34"/>
                      </a:lnTo>
                      <a:cubicBezTo>
                        <a:pt x="88" y="39"/>
                        <a:pt x="72" y="36"/>
                        <a:pt x="67" y="23"/>
                      </a:cubicBezTo>
                      <a:lnTo>
                        <a:pt x="65" y="0"/>
                      </a:lnTo>
                      <a:cubicBezTo>
                        <a:pt x="53" y="1"/>
                        <a:pt x="42" y="4"/>
                        <a:pt x="32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13"/>
                <p:cNvSpPr/>
                <p:nvPr/>
              </p:nvSpPr>
              <p:spPr>
                <a:xfrm>
                  <a:off x="-49522" y="-359406"/>
                  <a:ext cx="2448608" cy="460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6707" extrusionOk="0">
                      <a:moveTo>
                        <a:pt x="1280" y="2591"/>
                      </a:moveTo>
                      <a:cubicBezTo>
                        <a:pt x="1207" y="2639"/>
                        <a:pt x="1151" y="2707"/>
                        <a:pt x="1098" y="2776"/>
                      </a:cubicBezTo>
                      <a:cubicBezTo>
                        <a:pt x="835" y="3115"/>
                        <a:pt x="616" y="3498"/>
                        <a:pt x="531" y="3918"/>
                      </a:cubicBezTo>
                      <a:cubicBezTo>
                        <a:pt x="476" y="4186"/>
                        <a:pt x="477" y="4461"/>
                        <a:pt x="478" y="4734"/>
                      </a:cubicBezTo>
                      <a:cubicBezTo>
                        <a:pt x="480" y="5369"/>
                        <a:pt x="483" y="6003"/>
                        <a:pt x="485" y="6637"/>
                      </a:cubicBezTo>
                      <a:lnTo>
                        <a:pt x="491" y="6654"/>
                      </a:lnTo>
                      <a:cubicBezTo>
                        <a:pt x="416" y="6678"/>
                        <a:pt x="339" y="6693"/>
                        <a:pt x="261" y="6699"/>
                      </a:cubicBezTo>
                      <a:cubicBezTo>
                        <a:pt x="174" y="6706"/>
                        <a:pt x="86" y="6701"/>
                        <a:pt x="0" y="6684"/>
                      </a:cubicBezTo>
                      <a:cubicBezTo>
                        <a:pt x="197" y="4487"/>
                        <a:pt x="257" y="2278"/>
                        <a:pt x="180" y="73"/>
                      </a:cubicBezTo>
                      <a:cubicBezTo>
                        <a:pt x="535" y="17"/>
                        <a:pt x="896" y="0"/>
                        <a:pt x="1254" y="23"/>
                      </a:cubicBezTo>
                      <a:lnTo>
                        <a:pt x="1253" y="33"/>
                      </a:lnTo>
                      <a:cubicBezTo>
                        <a:pt x="1146" y="661"/>
                        <a:pt x="1124" y="1304"/>
                        <a:pt x="1188" y="1938"/>
                      </a:cubicBezTo>
                      <a:cubicBezTo>
                        <a:pt x="1193" y="1990"/>
                        <a:pt x="1201" y="2047"/>
                        <a:pt x="1240" y="2084"/>
                      </a:cubicBezTo>
                      <a:cubicBezTo>
                        <a:pt x="1293" y="2134"/>
                        <a:pt x="1378" y="2121"/>
                        <a:pt x="1449" y="2107"/>
                      </a:cubicBezTo>
                      <a:cubicBezTo>
                        <a:pt x="1818" y="2036"/>
                        <a:pt x="2198" y="2028"/>
                        <a:pt x="2569" y="2083"/>
                      </a:cubicBezTo>
                      <a:cubicBezTo>
                        <a:pt x="2764" y="2112"/>
                        <a:pt x="2988" y="2150"/>
                        <a:pt x="3135" y="2020"/>
                      </a:cubicBezTo>
                      <a:cubicBezTo>
                        <a:pt x="3312" y="1864"/>
                        <a:pt x="3254" y="1569"/>
                        <a:pt x="3120" y="1376"/>
                      </a:cubicBezTo>
                      <a:cubicBezTo>
                        <a:pt x="3177" y="1420"/>
                        <a:pt x="3227" y="1473"/>
                        <a:pt x="3267" y="1533"/>
                      </a:cubicBezTo>
                      <a:lnTo>
                        <a:pt x="3241" y="1546"/>
                      </a:lnTo>
                      <a:cubicBezTo>
                        <a:pt x="3276" y="1610"/>
                        <a:pt x="3309" y="1681"/>
                        <a:pt x="3315" y="1752"/>
                      </a:cubicBezTo>
                      <a:cubicBezTo>
                        <a:pt x="3317" y="1776"/>
                        <a:pt x="3316" y="1799"/>
                        <a:pt x="3311" y="1823"/>
                      </a:cubicBezTo>
                      <a:cubicBezTo>
                        <a:pt x="3294" y="1904"/>
                        <a:pt x="3234" y="1969"/>
                        <a:pt x="3177" y="2029"/>
                      </a:cubicBezTo>
                      <a:cubicBezTo>
                        <a:pt x="3137" y="2071"/>
                        <a:pt x="3097" y="2113"/>
                        <a:pt x="3046" y="2140"/>
                      </a:cubicBezTo>
                      <a:cubicBezTo>
                        <a:pt x="2997" y="2167"/>
                        <a:pt x="2941" y="2179"/>
                        <a:pt x="2886" y="2190"/>
                      </a:cubicBezTo>
                      <a:cubicBezTo>
                        <a:pt x="2831" y="2201"/>
                        <a:pt x="2776" y="2212"/>
                        <a:pt x="2721" y="2222"/>
                      </a:cubicBezTo>
                      <a:lnTo>
                        <a:pt x="2726" y="2248"/>
                      </a:lnTo>
                      <a:cubicBezTo>
                        <a:pt x="2841" y="2235"/>
                        <a:pt x="2957" y="2223"/>
                        <a:pt x="3073" y="2224"/>
                      </a:cubicBezTo>
                      <a:cubicBezTo>
                        <a:pt x="3239" y="2225"/>
                        <a:pt x="3404" y="2254"/>
                        <a:pt x="3561" y="2309"/>
                      </a:cubicBezTo>
                      <a:lnTo>
                        <a:pt x="3559" y="2325"/>
                      </a:lnTo>
                      <a:cubicBezTo>
                        <a:pt x="3513" y="2318"/>
                        <a:pt x="3467" y="2313"/>
                        <a:pt x="3422" y="2308"/>
                      </a:cubicBezTo>
                      <a:cubicBezTo>
                        <a:pt x="2770" y="2243"/>
                        <a:pt x="2106" y="2310"/>
                        <a:pt x="1481" y="2505"/>
                      </a:cubicBezTo>
                      <a:cubicBezTo>
                        <a:pt x="1411" y="2527"/>
                        <a:pt x="1341" y="2551"/>
                        <a:pt x="1280" y="2591"/>
                      </a:cubicBezTo>
                      <a:close/>
                      <a:moveTo>
                        <a:pt x="1958" y="2262"/>
                      </a:moveTo>
                      <a:cubicBezTo>
                        <a:pt x="1971" y="2258"/>
                        <a:pt x="1982" y="2247"/>
                        <a:pt x="1979" y="2233"/>
                      </a:cubicBezTo>
                      <a:cubicBezTo>
                        <a:pt x="1960" y="2230"/>
                        <a:pt x="1940" y="2226"/>
                        <a:pt x="1922" y="2228"/>
                      </a:cubicBezTo>
                      <a:cubicBezTo>
                        <a:pt x="1910" y="2229"/>
                        <a:pt x="1899" y="2232"/>
                        <a:pt x="1889" y="2238"/>
                      </a:cubicBezTo>
                      <a:cubicBezTo>
                        <a:pt x="1863" y="2254"/>
                        <a:pt x="1857" y="2301"/>
                        <a:pt x="1885" y="2312"/>
                      </a:cubicBezTo>
                      <a:cubicBezTo>
                        <a:pt x="1900" y="2319"/>
                        <a:pt x="1918" y="2312"/>
                        <a:pt x="1933" y="2305"/>
                      </a:cubicBezTo>
                      <a:cubicBezTo>
                        <a:pt x="1946" y="2299"/>
                        <a:pt x="1958" y="2292"/>
                        <a:pt x="1970" y="2285"/>
                      </a:cubicBezTo>
                      <a:lnTo>
                        <a:pt x="1958" y="2262"/>
                      </a:lnTo>
                      <a:close/>
                      <a:moveTo>
                        <a:pt x="312" y="5673"/>
                      </a:moveTo>
                      <a:cubicBezTo>
                        <a:pt x="314" y="5656"/>
                        <a:pt x="315" y="5637"/>
                        <a:pt x="307" y="5622"/>
                      </a:cubicBezTo>
                      <a:cubicBezTo>
                        <a:pt x="298" y="5606"/>
                        <a:pt x="277" y="5596"/>
                        <a:pt x="263" y="5606"/>
                      </a:cubicBezTo>
                      <a:cubicBezTo>
                        <a:pt x="253" y="5613"/>
                        <a:pt x="250" y="5627"/>
                        <a:pt x="248" y="5639"/>
                      </a:cubicBezTo>
                      <a:cubicBezTo>
                        <a:pt x="246" y="5650"/>
                        <a:pt x="244" y="5662"/>
                        <a:pt x="243" y="5673"/>
                      </a:cubicBezTo>
                      <a:lnTo>
                        <a:pt x="262" y="5675"/>
                      </a:lnTo>
                      <a:cubicBezTo>
                        <a:pt x="262" y="5677"/>
                        <a:pt x="262" y="5680"/>
                        <a:pt x="262" y="5682"/>
                      </a:cubicBezTo>
                      <a:cubicBezTo>
                        <a:pt x="264" y="5699"/>
                        <a:pt x="284" y="5715"/>
                        <a:pt x="299" y="5706"/>
                      </a:cubicBezTo>
                      <a:cubicBezTo>
                        <a:pt x="309" y="5699"/>
                        <a:pt x="311" y="5685"/>
                        <a:pt x="312" y="5673"/>
                      </a:cubicBezTo>
                      <a:close/>
                      <a:moveTo>
                        <a:pt x="617" y="520"/>
                      </a:moveTo>
                      <a:cubicBezTo>
                        <a:pt x="611" y="555"/>
                        <a:pt x="624" y="592"/>
                        <a:pt x="650" y="616"/>
                      </a:cubicBezTo>
                      <a:cubicBezTo>
                        <a:pt x="668" y="564"/>
                        <a:pt x="663" y="504"/>
                        <a:pt x="637" y="455"/>
                      </a:cubicBezTo>
                      <a:cubicBezTo>
                        <a:pt x="619" y="470"/>
                        <a:pt x="607" y="490"/>
                        <a:pt x="598" y="511"/>
                      </a:cubicBezTo>
                      <a:lnTo>
                        <a:pt x="617" y="5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13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13"/>
                <p:cNvSpPr/>
                <p:nvPr/>
              </p:nvSpPr>
              <p:spPr>
                <a:xfrm>
                  <a:off x="2247552" y="492149"/>
                  <a:ext cx="63638" cy="3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2" name="Google Shape;2522;p13"/>
                <p:cNvSpPr/>
                <p:nvPr/>
              </p:nvSpPr>
              <p:spPr>
                <a:xfrm>
                  <a:off x="1820261" y="637610"/>
                  <a:ext cx="893977" cy="697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3" name="Google Shape;2523;p13"/>
                <p:cNvSpPr/>
                <p:nvPr/>
              </p:nvSpPr>
              <p:spPr>
                <a:xfrm>
                  <a:off x="1271750" y="1183088"/>
                  <a:ext cx="36365" cy="15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22" extrusionOk="0">
                      <a:moveTo>
                        <a:pt x="29" y="1"/>
                      </a:moveTo>
                      <a:cubicBezTo>
                        <a:pt x="37" y="1"/>
                        <a:pt x="45" y="0"/>
                        <a:pt x="54" y="0"/>
                      </a:cubicBezTo>
                      <a:cubicBezTo>
                        <a:pt x="50" y="8"/>
                        <a:pt x="43" y="13"/>
                        <a:pt x="34" y="16"/>
                      </a:cubicBezTo>
                      <a:cubicBezTo>
                        <a:pt x="21" y="21"/>
                        <a:pt x="5" y="18"/>
                        <a:pt x="0" y="5"/>
                      </a:cubicBezTo>
                      <a:lnTo>
                        <a:pt x="0" y="2"/>
                      </a:lnTo>
                      <a:cubicBezTo>
                        <a:pt x="9" y="2"/>
                        <a:pt x="19" y="1"/>
                        <a:pt x="2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4" name="Google Shape;2524;p13"/>
                <p:cNvSpPr/>
                <p:nvPr/>
              </p:nvSpPr>
              <p:spPr>
                <a:xfrm>
                  <a:off x="1229324" y="1183088"/>
                  <a:ext cx="75760" cy="48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72" extrusionOk="0">
                      <a:moveTo>
                        <a:pt x="62" y="0"/>
                      </a:moveTo>
                      <a:lnTo>
                        <a:pt x="62" y="3"/>
                      </a:lnTo>
                      <a:cubicBezTo>
                        <a:pt x="67" y="16"/>
                        <a:pt x="83" y="18"/>
                        <a:pt x="96" y="14"/>
                      </a:cubicBezTo>
                      <a:lnTo>
                        <a:pt x="108" y="37"/>
                      </a:lnTo>
                      <a:cubicBezTo>
                        <a:pt x="96" y="44"/>
                        <a:pt x="84" y="51"/>
                        <a:pt x="71" y="57"/>
                      </a:cubicBezTo>
                      <a:cubicBezTo>
                        <a:pt x="56" y="64"/>
                        <a:pt x="38" y="71"/>
                        <a:pt x="23" y="64"/>
                      </a:cubicBezTo>
                      <a:cubicBezTo>
                        <a:pt x="0" y="55"/>
                        <a:pt x="0" y="24"/>
                        <a:pt x="14" y="3"/>
                      </a:cubicBezTo>
                      <a:cubicBezTo>
                        <a:pt x="30" y="2"/>
                        <a:pt x="46" y="1"/>
                        <a:pt x="6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5" name="Google Shape;2525;p13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6" name="Google Shape;2526;p13"/>
                <p:cNvSpPr/>
                <p:nvPr/>
              </p:nvSpPr>
              <p:spPr>
                <a:xfrm>
                  <a:off x="2247552" y="492149"/>
                  <a:ext cx="63638" cy="3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7" name="Google Shape;2527;p13"/>
                <p:cNvSpPr/>
                <p:nvPr/>
              </p:nvSpPr>
              <p:spPr>
                <a:xfrm>
                  <a:off x="1820261" y="637610"/>
                  <a:ext cx="893977" cy="697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8" name="Google Shape;2528;p13"/>
                <p:cNvSpPr/>
                <p:nvPr/>
              </p:nvSpPr>
              <p:spPr>
                <a:xfrm>
                  <a:off x="268675" y="-344253"/>
                  <a:ext cx="2451626" cy="4551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8" h="6623" extrusionOk="0">
                      <a:moveTo>
                        <a:pt x="27" y="6614"/>
                      </a:moveTo>
                      <a:cubicBezTo>
                        <a:pt x="27" y="6131"/>
                        <a:pt x="24" y="5648"/>
                        <a:pt x="22" y="5164"/>
                      </a:cubicBezTo>
                      <a:cubicBezTo>
                        <a:pt x="21" y="4923"/>
                        <a:pt x="17" y="4683"/>
                        <a:pt x="21" y="4442"/>
                      </a:cubicBezTo>
                      <a:cubicBezTo>
                        <a:pt x="26" y="4208"/>
                        <a:pt x="45" y="3974"/>
                        <a:pt x="109" y="3748"/>
                      </a:cubicBezTo>
                      <a:cubicBezTo>
                        <a:pt x="167" y="3544"/>
                        <a:pt x="255" y="3350"/>
                        <a:pt x="361" y="3167"/>
                      </a:cubicBezTo>
                      <a:cubicBezTo>
                        <a:pt x="415" y="3075"/>
                        <a:pt x="473" y="2986"/>
                        <a:pt x="535" y="2899"/>
                      </a:cubicBezTo>
                      <a:cubicBezTo>
                        <a:pt x="596" y="2812"/>
                        <a:pt x="659" y="2722"/>
                        <a:pt x="734" y="2645"/>
                      </a:cubicBezTo>
                      <a:cubicBezTo>
                        <a:pt x="816" y="2563"/>
                        <a:pt x="916" y="2521"/>
                        <a:pt x="1025" y="2487"/>
                      </a:cubicBezTo>
                      <a:cubicBezTo>
                        <a:pt x="1134" y="2453"/>
                        <a:pt x="1244" y="2423"/>
                        <a:pt x="1355" y="2397"/>
                      </a:cubicBezTo>
                      <a:cubicBezTo>
                        <a:pt x="1582" y="2344"/>
                        <a:pt x="1813" y="2307"/>
                        <a:pt x="2046" y="2287"/>
                      </a:cubicBezTo>
                      <a:cubicBezTo>
                        <a:pt x="2275" y="2267"/>
                        <a:pt x="2505" y="2263"/>
                        <a:pt x="2735" y="2275"/>
                      </a:cubicBezTo>
                      <a:cubicBezTo>
                        <a:pt x="2955" y="2287"/>
                        <a:pt x="3184" y="2305"/>
                        <a:pt x="3394" y="2379"/>
                      </a:cubicBezTo>
                      <a:cubicBezTo>
                        <a:pt x="3448" y="2398"/>
                        <a:pt x="3501" y="2422"/>
                        <a:pt x="3552" y="2449"/>
                      </a:cubicBezTo>
                      <a:cubicBezTo>
                        <a:pt x="3560" y="2454"/>
                        <a:pt x="3567" y="2442"/>
                        <a:pt x="3559" y="2437"/>
                      </a:cubicBezTo>
                      <a:cubicBezTo>
                        <a:pt x="3289" y="2255"/>
                        <a:pt x="2967" y="2159"/>
                        <a:pt x="2641" y="2162"/>
                      </a:cubicBezTo>
                      <a:cubicBezTo>
                        <a:pt x="2643" y="2166"/>
                        <a:pt x="2644" y="2170"/>
                        <a:pt x="2646" y="2174"/>
                      </a:cubicBezTo>
                      <a:cubicBezTo>
                        <a:pt x="2904" y="1933"/>
                        <a:pt x="3025" y="1562"/>
                        <a:pt x="2956" y="1216"/>
                      </a:cubicBezTo>
                      <a:cubicBezTo>
                        <a:pt x="2955" y="1209"/>
                        <a:pt x="2944" y="1209"/>
                        <a:pt x="2943" y="1216"/>
                      </a:cubicBezTo>
                      <a:cubicBezTo>
                        <a:pt x="2920" y="1363"/>
                        <a:pt x="2896" y="1510"/>
                        <a:pt x="2872" y="1657"/>
                      </a:cubicBezTo>
                      <a:lnTo>
                        <a:pt x="2884" y="1657"/>
                      </a:lnTo>
                      <a:cubicBezTo>
                        <a:pt x="2839" y="1535"/>
                        <a:pt x="2763" y="1429"/>
                        <a:pt x="2661" y="1348"/>
                      </a:cubicBezTo>
                      <a:cubicBezTo>
                        <a:pt x="2656" y="1344"/>
                        <a:pt x="2647" y="1350"/>
                        <a:pt x="2651" y="1356"/>
                      </a:cubicBezTo>
                      <a:cubicBezTo>
                        <a:pt x="2779" y="1544"/>
                        <a:pt x="2859" y="1873"/>
                        <a:pt x="2629" y="2020"/>
                      </a:cubicBezTo>
                      <a:cubicBezTo>
                        <a:pt x="2514" y="2094"/>
                        <a:pt x="2367" y="2087"/>
                        <a:pt x="2237" y="2071"/>
                      </a:cubicBezTo>
                      <a:cubicBezTo>
                        <a:pt x="2084" y="2053"/>
                        <a:pt x="1934" y="2029"/>
                        <a:pt x="1781" y="2021"/>
                      </a:cubicBezTo>
                      <a:cubicBezTo>
                        <a:pt x="1617" y="2013"/>
                        <a:pt x="1452" y="2017"/>
                        <a:pt x="1289" y="2033"/>
                      </a:cubicBezTo>
                      <a:cubicBezTo>
                        <a:pt x="1208" y="2041"/>
                        <a:pt x="1127" y="2052"/>
                        <a:pt x="1046" y="2066"/>
                      </a:cubicBezTo>
                      <a:cubicBezTo>
                        <a:pt x="979" y="2077"/>
                        <a:pt x="903" y="2102"/>
                        <a:pt x="834" y="2084"/>
                      </a:cubicBezTo>
                      <a:cubicBezTo>
                        <a:pt x="747" y="2061"/>
                        <a:pt x="737" y="1971"/>
                        <a:pt x="729" y="1896"/>
                      </a:cubicBezTo>
                      <a:cubicBezTo>
                        <a:pt x="721" y="1812"/>
                        <a:pt x="714" y="1728"/>
                        <a:pt x="708" y="1645"/>
                      </a:cubicBezTo>
                      <a:cubicBezTo>
                        <a:pt x="698" y="1479"/>
                        <a:pt x="693" y="1313"/>
                        <a:pt x="695" y="1148"/>
                      </a:cubicBezTo>
                      <a:cubicBezTo>
                        <a:pt x="697" y="767"/>
                        <a:pt x="732" y="387"/>
                        <a:pt x="796" y="12"/>
                      </a:cubicBezTo>
                      <a:cubicBezTo>
                        <a:pt x="797" y="3"/>
                        <a:pt x="784" y="0"/>
                        <a:pt x="783" y="8"/>
                      </a:cubicBezTo>
                      <a:cubicBezTo>
                        <a:pt x="723" y="361"/>
                        <a:pt x="690" y="719"/>
                        <a:pt x="683" y="1077"/>
                      </a:cubicBezTo>
                      <a:cubicBezTo>
                        <a:pt x="680" y="1255"/>
                        <a:pt x="683" y="1434"/>
                        <a:pt x="693" y="1612"/>
                      </a:cubicBezTo>
                      <a:cubicBezTo>
                        <a:pt x="698" y="1701"/>
                        <a:pt x="705" y="1789"/>
                        <a:pt x="713" y="1876"/>
                      </a:cubicBezTo>
                      <a:cubicBezTo>
                        <a:pt x="719" y="1937"/>
                        <a:pt x="720" y="2011"/>
                        <a:pt x="764" y="2059"/>
                      </a:cubicBezTo>
                      <a:cubicBezTo>
                        <a:pt x="805" y="2104"/>
                        <a:pt x="870" y="2108"/>
                        <a:pt x="927" y="2101"/>
                      </a:cubicBezTo>
                      <a:cubicBezTo>
                        <a:pt x="1007" y="2091"/>
                        <a:pt x="1085" y="2073"/>
                        <a:pt x="1164" y="2062"/>
                      </a:cubicBezTo>
                      <a:cubicBezTo>
                        <a:pt x="1345" y="2037"/>
                        <a:pt x="1528" y="2028"/>
                        <a:pt x="1710" y="2033"/>
                      </a:cubicBezTo>
                      <a:cubicBezTo>
                        <a:pt x="1877" y="2037"/>
                        <a:pt x="2041" y="2060"/>
                        <a:pt x="2206" y="2082"/>
                      </a:cubicBezTo>
                      <a:cubicBezTo>
                        <a:pt x="2336" y="2099"/>
                        <a:pt x="2480" y="2111"/>
                        <a:pt x="2602" y="2051"/>
                      </a:cubicBezTo>
                      <a:cubicBezTo>
                        <a:pt x="2875" y="1916"/>
                        <a:pt x="2801" y="1554"/>
                        <a:pt x="2662" y="1350"/>
                      </a:cubicBezTo>
                      <a:cubicBezTo>
                        <a:pt x="2658" y="1352"/>
                        <a:pt x="2655" y="1355"/>
                        <a:pt x="2652" y="1357"/>
                      </a:cubicBezTo>
                      <a:cubicBezTo>
                        <a:pt x="2752" y="1436"/>
                        <a:pt x="2828" y="1540"/>
                        <a:pt x="2872" y="1660"/>
                      </a:cubicBezTo>
                      <a:cubicBezTo>
                        <a:pt x="2874" y="1665"/>
                        <a:pt x="2883" y="1667"/>
                        <a:pt x="2884" y="1660"/>
                      </a:cubicBezTo>
                      <a:cubicBezTo>
                        <a:pt x="2908" y="1513"/>
                        <a:pt x="2932" y="1366"/>
                        <a:pt x="2956" y="1219"/>
                      </a:cubicBezTo>
                      <a:lnTo>
                        <a:pt x="2943" y="1219"/>
                      </a:lnTo>
                      <a:cubicBezTo>
                        <a:pt x="3009" y="1561"/>
                        <a:pt x="2891" y="1927"/>
                        <a:pt x="2636" y="2164"/>
                      </a:cubicBezTo>
                      <a:cubicBezTo>
                        <a:pt x="2632" y="2168"/>
                        <a:pt x="2635" y="2176"/>
                        <a:pt x="2641" y="2176"/>
                      </a:cubicBezTo>
                      <a:cubicBezTo>
                        <a:pt x="2964" y="2172"/>
                        <a:pt x="3284" y="2268"/>
                        <a:pt x="3552" y="2449"/>
                      </a:cubicBezTo>
                      <a:cubicBezTo>
                        <a:pt x="3555" y="2445"/>
                        <a:pt x="3557" y="2441"/>
                        <a:pt x="3559" y="2437"/>
                      </a:cubicBezTo>
                      <a:cubicBezTo>
                        <a:pt x="3368" y="2331"/>
                        <a:pt x="3148" y="2296"/>
                        <a:pt x="2933" y="2276"/>
                      </a:cubicBezTo>
                      <a:cubicBezTo>
                        <a:pt x="2698" y="2253"/>
                        <a:pt x="2461" y="2248"/>
                        <a:pt x="2225" y="2260"/>
                      </a:cubicBezTo>
                      <a:cubicBezTo>
                        <a:pt x="1995" y="2271"/>
                        <a:pt x="1766" y="2299"/>
                        <a:pt x="1539" y="2343"/>
                      </a:cubicBezTo>
                      <a:cubicBezTo>
                        <a:pt x="1423" y="2366"/>
                        <a:pt x="1308" y="2392"/>
                        <a:pt x="1194" y="2423"/>
                      </a:cubicBezTo>
                      <a:cubicBezTo>
                        <a:pt x="1088" y="2452"/>
                        <a:pt x="978" y="2479"/>
                        <a:pt x="878" y="2526"/>
                      </a:cubicBezTo>
                      <a:cubicBezTo>
                        <a:pt x="780" y="2571"/>
                        <a:pt x="708" y="2646"/>
                        <a:pt x="643" y="2730"/>
                      </a:cubicBezTo>
                      <a:cubicBezTo>
                        <a:pt x="578" y="2813"/>
                        <a:pt x="516" y="2898"/>
                        <a:pt x="458" y="2986"/>
                      </a:cubicBezTo>
                      <a:cubicBezTo>
                        <a:pt x="340" y="3163"/>
                        <a:pt x="237" y="3352"/>
                        <a:pt x="161" y="3551"/>
                      </a:cubicBezTo>
                      <a:cubicBezTo>
                        <a:pt x="81" y="3759"/>
                        <a:pt x="36" y="3976"/>
                        <a:pt x="19" y="4199"/>
                      </a:cubicBezTo>
                      <a:cubicBezTo>
                        <a:pt x="0" y="4443"/>
                        <a:pt x="7" y="4689"/>
                        <a:pt x="8" y="4934"/>
                      </a:cubicBezTo>
                      <a:cubicBezTo>
                        <a:pt x="10" y="5433"/>
                        <a:pt x="12" y="5932"/>
                        <a:pt x="14" y="6431"/>
                      </a:cubicBezTo>
                      <a:cubicBezTo>
                        <a:pt x="15" y="6492"/>
                        <a:pt x="15" y="6553"/>
                        <a:pt x="16" y="6614"/>
                      </a:cubicBezTo>
                      <a:cubicBezTo>
                        <a:pt x="16" y="6622"/>
                        <a:pt x="27" y="6622"/>
                        <a:pt x="27" y="66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9" name="Google Shape;2529;p13"/>
                <p:cNvSpPr/>
                <p:nvPr/>
              </p:nvSpPr>
              <p:spPr>
                <a:xfrm>
                  <a:off x="114122" y="3428645"/>
                  <a:ext cx="90913" cy="17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252" extrusionOk="0">
                      <a:moveTo>
                        <a:pt x="51" y="14"/>
                      </a:moveTo>
                      <a:cubicBezTo>
                        <a:pt x="57" y="2"/>
                        <a:pt x="73" y="3"/>
                        <a:pt x="82" y="11"/>
                      </a:cubicBezTo>
                      <a:cubicBezTo>
                        <a:pt x="90" y="18"/>
                        <a:pt x="94" y="29"/>
                        <a:pt x="97" y="39"/>
                      </a:cubicBezTo>
                      <a:cubicBezTo>
                        <a:pt x="104" y="58"/>
                        <a:pt x="110" y="77"/>
                        <a:pt x="114" y="97"/>
                      </a:cubicBezTo>
                      <a:cubicBezTo>
                        <a:pt x="123" y="137"/>
                        <a:pt x="126" y="183"/>
                        <a:pt x="99" y="218"/>
                      </a:cubicBezTo>
                      <a:cubicBezTo>
                        <a:pt x="85" y="236"/>
                        <a:pt x="63" y="248"/>
                        <a:pt x="41" y="236"/>
                      </a:cubicBezTo>
                      <a:cubicBezTo>
                        <a:pt x="21" y="224"/>
                        <a:pt x="11" y="202"/>
                        <a:pt x="10" y="180"/>
                      </a:cubicBezTo>
                      <a:cubicBezTo>
                        <a:pt x="9" y="158"/>
                        <a:pt x="12" y="133"/>
                        <a:pt x="18" y="113"/>
                      </a:cubicBezTo>
                      <a:cubicBezTo>
                        <a:pt x="28" y="83"/>
                        <a:pt x="62" y="95"/>
                        <a:pt x="69" y="120"/>
                      </a:cubicBezTo>
                      <a:cubicBezTo>
                        <a:pt x="73" y="133"/>
                        <a:pt x="72" y="146"/>
                        <a:pt x="71" y="159"/>
                      </a:cubicBezTo>
                      <a:cubicBezTo>
                        <a:pt x="70" y="172"/>
                        <a:pt x="69" y="192"/>
                        <a:pt x="52" y="192"/>
                      </a:cubicBezTo>
                      <a:cubicBezTo>
                        <a:pt x="38" y="192"/>
                        <a:pt x="29" y="177"/>
                        <a:pt x="29" y="164"/>
                      </a:cubicBezTo>
                      <a:cubicBezTo>
                        <a:pt x="30" y="150"/>
                        <a:pt x="38" y="136"/>
                        <a:pt x="45" y="124"/>
                      </a:cubicBezTo>
                      <a:cubicBezTo>
                        <a:pt x="48" y="120"/>
                        <a:pt x="41" y="116"/>
                        <a:pt x="39" y="120"/>
                      </a:cubicBezTo>
                      <a:cubicBezTo>
                        <a:pt x="25" y="142"/>
                        <a:pt x="10" y="172"/>
                        <a:pt x="34" y="193"/>
                      </a:cubicBezTo>
                      <a:cubicBezTo>
                        <a:pt x="53" y="210"/>
                        <a:pt x="74" y="195"/>
                        <a:pt x="78" y="173"/>
                      </a:cubicBezTo>
                      <a:cubicBezTo>
                        <a:pt x="82" y="147"/>
                        <a:pt x="84" y="112"/>
                        <a:pt x="62" y="95"/>
                      </a:cubicBezTo>
                      <a:cubicBezTo>
                        <a:pt x="43" y="80"/>
                        <a:pt x="19" y="86"/>
                        <a:pt x="10" y="109"/>
                      </a:cubicBezTo>
                      <a:cubicBezTo>
                        <a:pt x="5" y="123"/>
                        <a:pt x="4" y="139"/>
                        <a:pt x="2" y="154"/>
                      </a:cubicBezTo>
                      <a:cubicBezTo>
                        <a:pt x="1" y="171"/>
                        <a:pt x="0" y="188"/>
                        <a:pt x="5" y="203"/>
                      </a:cubicBezTo>
                      <a:cubicBezTo>
                        <a:pt x="13" y="226"/>
                        <a:pt x="32" y="248"/>
                        <a:pt x="57" y="249"/>
                      </a:cubicBezTo>
                      <a:cubicBezTo>
                        <a:pt x="85" y="251"/>
                        <a:pt x="106" y="228"/>
                        <a:pt x="117" y="205"/>
                      </a:cubicBezTo>
                      <a:cubicBezTo>
                        <a:pt x="129" y="179"/>
                        <a:pt x="130" y="150"/>
                        <a:pt x="126" y="123"/>
                      </a:cubicBezTo>
                      <a:cubicBezTo>
                        <a:pt x="122" y="90"/>
                        <a:pt x="112" y="54"/>
                        <a:pt x="98" y="24"/>
                      </a:cubicBezTo>
                      <a:cubicBezTo>
                        <a:pt x="92" y="14"/>
                        <a:pt x="84" y="3"/>
                        <a:pt x="72" y="2"/>
                      </a:cubicBezTo>
                      <a:cubicBezTo>
                        <a:pt x="62" y="0"/>
                        <a:pt x="53" y="4"/>
                        <a:pt x="49" y="13"/>
                      </a:cubicBezTo>
                      <a:cubicBezTo>
                        <a:pt x="48" y="15"/>
                        <a:pt x="51" y="16"/>
                        <a:pt x="51" y="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0" name="Google Shape;2530;p13"/>
                <p:cNvSpPr/>
                <p:nvPr/>
              </p:nvSpPr>
              <p:spPr>
                <a:xfrm>
                  <a:off x="108061" y="3631683"/>
                  <a:ext cx="57578" cy="62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907" extrusionOk="0">
                      <a:moveTo>
                        <a:pt x="36" y="904"/>
                      </a:moveTo>
                      <a:cubicBezTo>
                        <a:pt x="23" y="784"/>
                        <a:pt x="7" y="665"/>
                        <a:pt x="9" y="544"/>
                      </a:cubicBezTo>
                      <a:cubicBezTo>
                        <a:pt x="10" y="482"/>
                        <a:pt x="17" y="420"/>
                        <a:pt x="29" y="359"/>
                      </a:cubicBezTo>
                      <a:cubicBezTo>
                        <a:pt x="40" y="301"/>
                        <a:pt x="55" y="245"/>
                        <a:pt x="64" y="187"/>
                      </a:cubicBezTo>
                      <a:cubicBezTo>
                        <a:pt x="74" y="126"/>
                        <a:pt x="79" y="64"/>
                        <a:pt x="68" y="3"/>
                      </a:cubicBezTo>
                      <a:cubicBezTo>
                        <a:pt x="68" y="0"/>
                        <a:pt x="63" y="1"/>
                        <a:pt x="64" y="4"/>
                      </a:cubicBezTo>
                      <a:cubicBezTo>
                        <a:pt x="83" y="124"/>
                        <a:pt x="46" y="241"/>
                        <a:pt x="23" y="357"/>
                      </a:cubicBezTo>
                      <a:cubicBezTo>
                        <a:pt x="1" y="472"/>
                        <a:pt x="0" y="588"/>
                        <a:pt x="9" y="705"/>
                      </a:cubicBezTo>
                      <a:cubicBezTo>
                        <a:pt x="14" y="772"/>
                        <a:pt x="22" y="838"/>
                        <a:pt x="31" y="904"/>
                      </a:cubicBezTo>
                      <a:cubicBezTo>
                        <a:pt x="32" y="906"/>
                        <a:pt x="36" y="906"/>
                        <a:pt x="36" y="90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1" name="Google Shape;2531;p13"/>
                <p:cNvSpPr/>
                <p:nvPr/>
              </p:nvSpPr>
              <p:spPr>
                <a:xfrm>
                  <a:off x="159579" y="-326070"/>
                  <a:ext cx="333349" cy="3706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5392" extrusionOk="0">
                      <a:moveTo>
                        <a:pt x="36" y="5389"/>
                      </a:moveTo>
                      <a:cubicBezTo>
                        <a:pt x="5" y="5034"/>
                        <a:pt x="33" y="4681"/>
                        <a:pt x="77" y="4330"/>
                      </a:cubicBezTo>
                      <a:cubicBezTo>
                        <a:pt x="122" y="3979"/>
                        <a:pt x="180" y="3629"/>
                        <a:pt x="199" y="3275"/>
                      </a:cubicBezTo>
                      <a:cubicBezTo>
                        <a:pt x="208" y="3097"/>
                        <a:pt x="207" y="2919"/>
                        <a:pt x="191" y="2741"/>
                      </a:cubicBezTo>
                      <a:cubicBezTo>
                        <a:pt x="174" y="2555"/>
                        <a:pt x="156" y="2372"/>
                        <a:pt x="172" y="2184"/>
                      </a:cubicBezTo>
                      <a:cubicBezTo>
                        <a:pt x="189" y="1998"/>
                        <a:pt x="220" y="1811"/>
                        <a:pt x="252" y="1627"/>
                      </a:cubicBezTo>
                      <a:cubicBezTo>
                        <a:pt x="283" y="1450"/>
                        <a:pt x="326" y="1278"/>
                        <a:pt x="378" y="1106"/>
                      </a:cubicBezTo>
                      <a:cubicBezTo>
                        <a:pt x="427" y="942"/>
                        <a:pt x="478" y="775"/>
                        <a:pt x="477" y="603"/>
                      </a:cubicBezTo>
                      <a:cubicBezTo>
                        <a:pt x="475" y="435"/>
                        <a:pt x="420" y="275"/>
                        <a:pt x="355" y="122"/>
                      </a:cubicBezTo>
                      <a:cubicBezTo>
                        <a:pt x="338" y="83"/>
                        <a:pt x="320" y="44"/>
                        <a:pt x="303" y="5"/>
                      </a:cubicBezTo>
                      <a:cubicBezTo>
                        <a:pt x="301" y="0"/>
                        <a:pt x="295" y="4"/>
                        <a:pt x="297" y="8"/>
                      </a:cubicBezTo>
                      <a:cubicBezTo>
                        <a:pt x="368" y="169"/>
                        <a:pt x="441" y="334"/>
                        <a:pt x="462" y="509"/>
                      </a:cubicBezTo>
                      <a:cubicBezTo>
                        <a:pt x="484" y="685"/>
                        <a:pt x="443" y="859"/>
                        <a:pt x="393" y="1027"/>
                      </a:cubicBezTo>
                      <a:cubicBezTo>
                        <a:pt x="343" y="1198"/>
                        <a:pt x="293" y="1367"/>
                        <a:pt x="259" y="1543"/>
                      </a:cubicBezTo>
                      <a:cubicBezTo>
                        <a:pt x="225" y="1718"/>
                        <a:pt x="197" y="1896"/>
                        <a:pt x="175" y="2073"/>
                      </a:cubicBezTo>
                      <a:cubicBezTo>
                        <a:pt x="163" y="2165"/>
                        <a:pt x="156" y="2257"/>
                        <a:pt x="155" y="2349"/>
                      </a:cubicBezTo>
                      <a:cubicBezTo>
                        <a:pt x="154" y="2441"/>
                        <a:pt x="162" y="2533"/>
                        <a:pt x="171" y="2624"/>
                      </a:cubicBezTo>
                      <a:cubicBezTo>
                        <a:pt x="189" y="2803"/>
                        <a:pt x="201" y="2979"/>
                        <a:pt x="196" y="3159"/>
                      </a:cubicBezTo>
                      <a:cubicBezTo>
                        <a:pt x="187" y="3511"/>
                        <a:pt x="133" y="3860"/>
                        <a:pt x="87" y="4209"/>
                      </a:cubicBezTo>
                      <a:cubicBezTo>
                        <a:pt x="40" y="4556"/>
                        <a:pt x="0" y="4907"/>
                        <a:pt x="21" y="5258"/>
                      </a:cubicBezTo>
                      <a:cubicBezTo>
                        <a:pt x="24" y="5301"/>
                        <a:pt x="28" y="5345"/>
                        <a:pt x="33" y="5389"/>
                      </a:cubicBezTo>
                      <a:cubicBezTo>
                        <a:pt x="33" y="5391"/>
                        <a:pt x="36" y="5391"/>
                        <a:pt x="36" y="53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2" name="Google Shape;2532;p13"/>
                <p:cNvSpPr/>
                <p:nvPr/>
              </p:nvSpPr>
              <p:spPr>
                <a:xfrm>
                  <a:off x="338374" y="-92727"/>
                  <a:ext cx="100003" cy="23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346" extrusionOk="0">
                      <a:moveTo>
                        <a:pt x="77" y="2"/>
                      </a:moveTo>
                      <a:cubicBezTo>
                        <a:pt x="107" y="54"/>
                        <a:pt x="127" y="111"/>
                        <a:pt x="134" y="170"/>
                      </a:cubicBezTo>
                      <a:cubicBezTo>
                        <a:pt x="137" y="199"/>
                        <a:pt x="138" y="228"/>
                        <a:pt x="135" y="257"/>
                      </a:cubicBezTo>
                      <a:cubicBezTo>
                        <a:pt x="132" y="279"/>
                        <a:pt x="123" y="318"/>
                        <a:pt x="95" y="317"/>
                      </a:cubicBezTo>
                      <a:cubicBezTo>
                        <a:pt x="71" y="315"/>
                        <a:pt x="51" y="281"/>
                        <a:pt x="42" y="262"/>
                      </a:cubicBezTo>
                      <a:cubicBezTo>
                        <a:pt x="31" y="240"/>
                        <a:pt x="26" y="216"/>
                        <a:pt x="25" y="192"/>
                      </a:cubicBezTo>
                      <a:cubicBezTo>
                        <a:pt x="24" y="146"/>
                        <a:pt x="41" y="101"/>
                        <a:pt x="76" y="69"/>
                      </a:cubicBezTo>
                      <a:cubicBezTo>
                        <a:pt x="73" y="69"/>
                        <a:pt x="71" y="69"/>
                        <a:pt x="69" y="68"/>
                      </a:cubicBezTo>
                      <a:cubicBezTo>
                        <a:pt x="94" y="117"/>
                        <a:pt x="99" y="174"/>
                        <a:pt x="82" y="226"/>
                      </a:cubicBezTo>
                      <a:cubicBezTo>
                        <a:pt x="84" y="225"/>
                        <a:pt x="86" y="224"/>
                        <a:pt x="89" y="224"/>
                      </a:cubicBezTo>
                      <a:cubicBezTo>
                        <a:pt x="64" y="200"/>
                        <a:pt x="52" y="167"/>
                        <a:pt x="57" y="132"/>
                      </a:cubicBezTo>
                      <a:cubicBezTo>
                        <a:pt x="58" y="127"/>
                        <a:pt x="50" y="125"/>
                        <a:pt x="49" y="130"/>
                      </a:cubicBezTo>
                      <a:cubicBezTo>
                        <a:pt x="43" y="167"/>
                        <a:pt x="55" y="204"/>
                        <a:pt x="83" y="230"/>
                      </a:cubicBezTo>
                      <a:cubicBezTo>
                        <a:pt x="85" y="232"/>
                        <a:pt x="89" y="231"/>
                        <a:pt x="90" y="228"/>
                      </a:cubicBezTo>
                      <a:cubicBezTo>
                        <a:pt x="108" y="174"/>
                        <a:pt x="103" y="115"/>
                        <a:pt x="76" y="64"/>
                      </a:cubicBezTo>
                      <a:cubicBezTo>
                        <a:pt x="75" y="61"/>
                        <a:pt x="72" y="61"/>
                        <a:pt x="70" y="63"/>
                      </a:cubicBezTo>
                      <a:cubicBezTo>
                        <a:pt x="10" y="118"/>
                        <a:pt x="0" y="215"/>
                        <a:pt x="44" y="283"/>
                      </a:cubicBezTo>
                      <a:cubicBezTo>
                        <a:pt x="62" y="310"/>
                        <a:pt x="98" y="345"/>
                        <a:pt x="126" y="308"/>
                      </a:cubicBezTo>
                      <a:cubicBezTo>
                        <a:pt x="138" y="292"/>
                        <a:pt x="142" y="272"/>
                        <a:pt x="143" y="252"/>
                      </a:cubicBezTo>
                      <a:cubicBezTo>
                        <a:pt x="145" y="225"/>
                        <a:pt x="144" y="197"/>
                        <a:pt x="141" y="170"/>
                      </a:cubicBezTo>
                      <a:cubicBezTo>
                        <a:pt x="133" y="110"/>
                        <a:pt x="112" y="52"/>
                        <a:pt x="79" y="1"/>
                      </a:cubicBezTo>
                      <a:cubicBezTo>
                        <a:pt x="78" y="0"/>
                        <a:pt x="76" y="1"/>
                        <a:pt x="77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3" name="Google Shape;2533;p13"/>
                <p:cNvSpPr/>
                <p:nvPr/>
              </p:nvSpPr>
              <p:spPr>
                <a:xfrm>
                  <a:off x="277765" y="-316980"/>
                  <a:ext cx="103035" cy="102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492" extrusionOk="0">
                      <a:moveTo>
                        <a:pt x="92" y="3"/>
                      </a:moveTo>
                      <a:cubicBezTo>
                        <a:pt x="150" y="180"/>
                        <a:pt x="36" y="351"/>
                        <a:pt x="13" y="523"/>
                      </a:cubicBezTo>
                      <a:cubicBezTo>
                        <a:pt x="0" y="620"/>
                        <a:pt x="21" y="714"/>
                        <a:pt x="39" y="807"/>
                      </a:cubicBezTo>
                      <a:cubicBezTo>
                        <a:pt x="60" y="913"/>
                        <a:pt x="67" y="1018"/>
                        <a:pt x="62" y="1125"/>
                      </a:cubicBezTo>
                      <a:cubicBezTo>
                        <a:pt x="57" y="1245"/>
                        <a:pt x="39" y="1364"/>
                        <a:pt x="22" y="1483"/>
                      </a:cubicBezTo>
                      <a:cubicBezTo>
                        <a:pt x="21" y="1488"/>
                        <a:pt x="30" y="1491"/>
                        <a:pt x="30" y="1485"/>
                      </a:cubicBezTo>
                      <a:cubicBezTo>
                        <a:pt x="62" y="1278"/>
                        <a:pt x="93" y="1066"/>
                        <a:pt x="58" y="857"/>
                      </a:cubicBezTo>
                      <a:cubicBezTo>
                        <a:pt x="41" y="754"/>
                        <a:pt x="10" y="651"/>
                        <a:pt x="20" y="546"/>
                      </a:cubicBezTo>
                      <a:cubicBezTo>
                        <a:pt x="28" y="454"/>
                        <a:pt x="63" y="367"/>
                        <a:pt x="88" y="279"/>
                      </a:cubicBezTo>
                      <a:cubicBezTo>
                        <a:pt x="114" y="189"/>
                        <a:pt x="133" y="91"/>
                        <a:pt x="95" y="2"/>
                      </a:cubicBezTo>
                      <a:cubicBezTo>
                        <a:pt x="94" y="0"/>
                        <a:pt x="91" y="1"/>
                        <a:pt x="9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4" name="Google Shape;2534;p13"/>
                <p:cNvSpPr/>
                <p:nvPr/>
              </p:nvSpPr>
              <p:spPr>
                <a:xfrm>
                  <a:off x="177762" y="386083"/>
                  <a:ext cx="290922" cy="38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591" extrusionOk="0">
                      <a:moveTo>
                        <a:pt x="16" y="5587"/>
                      </a:moveTo>
                      <a:cubicBezTo>
                        <a:pt x="0" y="5401"/>
                        <a:pt x="20" y="5217"/>
                        <a:pt x="41" y="5033"/>
                      </a:cubicBezTo>
                      <a:cubicBezTo>
                        <a:pt x="61" y="4851"/>
                        <a:pt x="74" y="4670"/>
                        <a:pt x="79" y="4488"/>
                      </a:cubicBezTo>
                      <a:cubicBezTo>
                        <a:pt x="89" y="4121"/>
                        <a:pt x="77" y="3753"/>
                        <a:pt x="101" y="3387"/>
                      </a:cubicBezTo>
                      <a:cubicBezTo>
                        <a:pt x="112" y="3202"/>
                        <a:pt x="136" y="3019"/>
                        <a:pt x="169" y="2837"/>
                      </a:cubicBezTo>
                      <a:cubicBezTo>
                        <a:pt x="200" y="2660"/>
                        <a:pt x="233" y="2484"/>
                        <a:pt x="250" y="2305"/>
                      </a:cubicBezTo>
                      <a:cubicBezTo>
                        <a:pt x="283" y="1943"/>
                        <a:pt x="268" y="1580"/>
                        <a:pt x="285" y="1217"/>
                      </a:cubicBezTo>
                      <a:cubicBezTo>
                        <a:pt x="294" y="1032"/>
                        <a:pt x="313" y="848"/>
                        <a:pt x="348" y="666"/>
                      </a:cubicBezTo>
                      <a:cubicBezTo>
                        <a:pt x="380" y="492"/>
                        <a:pt x="421" y="319"/>
                        <a:pt x="423" y="140"/>
                      </a:cubicBezTo>
                      <a:cubicBezTo>
                        <a:pt x="423" y="96"/>
                        <a:pt x="421" y="52"/>
                        <a:pt x="416" y="8"/>
                      </a:cubicBezTo>
                      <a:cubicBezTo>
                        <a:pt x="415" y="0"/>
                        <a:pt x="403" y="0"/>
                        <a:pt x="404" y="8"/>
                      </a:cubicBezTo>
                      <a:cubicBezTo>
                        <a:pt x="424" y="191"/>
                        <a:pt x="392" y="373"/>
                        <a:pt x="360" y="553"/>
                      </a:cubicBezTo>
                      <a:cubicBezTo>
                        <a:pt x="329" y="727"/>
                        <a:pt x="298" y="900"/>
                        <a:pt x="285" y="1077"/>
                      </a:cubicBezTo>
                      <a:cubicBezTo>
                        <a:pt x="258" y="1441"/>
                        <a:pt x="276" y="1806"/>
                        <a:pt x="255" y="2170"/>
                      </a:cubicBezTo>
                      <a:cubicBezTo>
                        <a:pt x="232" y="2535"/>
                        <a:pt x="138" y="2888"/>
                        <a:pt x="105" y="3251"/>
                      </a:cubicBezTo>
                      <a:cubicBezTo>
                        <a:pt x="71" y="3615"/>
                        <a:pt x="81" y="3981"/>
                        <a:pt x="76" y="4346"/>
                      </a:cubicBezTo>
                      <a:cubicBezTo>
                        <a:pt x="73" y="4529"/>
                        <a:pt x="66" y="4713"/>
                        <a:pt x="49" y="4896"/>
                      </a:cubicBezTo>
                      <a:cubicBezTo>
                        <a:pt x="32" y="5080"/>
                        <a:pt x="3" y="5264"/>
                        <a:pt x="4" y="5450"/>
                      </a:cubicBezTo>
                      <a:cubicBezTo>
                        <a:pt x="4" y="5495"/>
                        <a:pt x="7" y="5541"/>
                        <a:pt x="11" y="5587"/>
                      </a:cubicBezTo>
                      <a:cubicBezTo>
                        <a:pt x="11" y="5590"/>
                        <a:pt x="16" y="5590"/>
                        <a:pt x="16" y="558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5" name="Google Shape;2535;p13"/>
                <p:cNvSpPr/>
                <p:nvPr/>
              </p:nvSpPr>
              <p:spPr>
                <a:xfrm>
                  <a:off x="498989" y="-347284"/>
                  <a:ext cx="24243" cy="281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1" extrusionOk="0">
                      <a:moveTo>
                        <a:pt x="36" y="407"/>
                      </a:moveTo>
                      <a:cubicBezTo>
                        <a:pt x="19" y="273"/>
                        <a:pt x="12" y="139"/>
                        <a:pt x="8" y="5"/>
                      </a:cubicBezTo>
                      <a:cubicBezTo>
                        <a:pt x="7" y="0"/>
                        <a:pt x="0" y="0"/>
                        <a:pt x="0" y="5"/>
                      </a:cubicBezTo>
                      <a:cubicBezTo>
                        <a:pt x="2" y="139"/>
                        <a:pt x="14" y="274"/>
                        <a:pt x="32" y="408"/>
                      </a:cubicBezTo>
                      <a:cubicBezTo>
                        <a:pt x="32" y="410"/>
                        <a:pt x="36" y="409"/>
                        <a:pt x="36" y="40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6" name="Google Shape;2536;p13"/>
                <p:cNvSpPr/>
                <p:nvPr/>
              </p:nvSpPr>
              <p:spPr>
                <a:xfrm>
                  <a:off x="374740" y="-341223"/>
                  <a:ext cx="209099" cy="2306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355" extrusionOk="0">
                      <a:moveTo>
                        <a:pt x="297" y="3"/>
                      </a:moveTo>
                      <a:cubicBezTo>
                        <a:pt x="282" y="224"/>
                        <a:pt x="274" y="447"/>
                        <a:pt x="261" y="669"/>
                      </a:cubicBezTo>
                      <a:cubicBezTo>
                        <a:pt x="247" y="890"/>
                        <a:pt x="233" y="1112"/>
                        <a:pt x="216" y="1334"/>
                      </a:cubicBezTo>
                      <a:cubicBezTo>
                        <a:pt x="200" y="1551"/>
                        <a:pt x="187" y="1770"/>
                        <a:pt x="160" y="1987"/>
                      </a:cubicBezTo>
                      <a:cubicBezTo>
                        <a:pt x="146" y="2097"/>
                        <a:pt x="124" y="2205"/>
                        <a:pt x="97" y="2313"/>
                      </a:cubicBezTo>
                      <a:cubicBezTo>
                        <a:pt x="71" y="2416"/>
                        <a:pt x="45" y="2519"/>
                        <a:pt x="31" y="2625"/>
                      </a:cubicBezTo>
                      <a:cubicBezTo>
                        <a:pt x="0" y="2866"/>
                        <a:pt x="18" y="3109"/>
                        <a:pt x="36" y="3350"/>
                      </a:cubicBezTo>
                      <a:cubicBezTo>
                        <a:pt x="36" y="3354"/>
                        <a:pt x="42" y="3354"/>
                        <a:pt x="42" y="3350"/>
                      </a:cubicBezTo>
                      <a:cubicBezTo>
                        <a:pt x="26" y="3135"/>
                        <a:pt x="11" y="2918"/>
                        <a:pt x="30" y="2702"/>
                      </a:cubicBezTo>
                      <a:cubicBezTo>
                        <a:pt x="40" y="2592"/>
                        <a:pt x="61" y="2485"/>
                        <a:pt x="88" y="2378"/>
                      </a:cubicBezTo>
                      <a:cubicBezTo>
                        <a:pt x="115" y="2272"/>
                        <a:pt x="141" y="2167"/>
                        <a:pt x="157" y="2059"/>
                      </a:cubicBezTo>
                      <a:cubicBezTo>
                        <a:pt x="189" y="1845"/>
                        <a:pt x="201" y="1629"/>
                        <a:pt x="218" y="1413"/>
                      </a:cubicBezTo>
                      <a:cubicBezTo>
                        <a:pt x="235" y="1192"/>
                        <a:pt x="250" y="970"/>
                        <a:pt x="264" y="748"/>
                      </a:cubicBezTo>
                      <a:cubicBezTo>
                        <a:pt x="271" y="624"/>
                        <a:pt x="278" y="500"/>
                        <a:pt x="285" y="376"/>
                      </a:cubicBezTo>
                      <a:cubicBezTo>
                        <a:pt x="291" y="252"/>
                        <a:pt x="299" y="127"/>
                        <a:pt x="302" y="3"/>
                      </a:cubicBezTo>
                      <a:cubicBezTo>
                        <a:pt x="302" y="0"/>
                        <a:pt x="297" y="0"/>
                        <a:pt x="297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7" name="Google Shape;2537;p13"/>
                <p:cNvSpPr/>
                <p:nvPr/>
              </p:nvSpPr>
              <p:spPr>
                <a:xfrm>
                  <a:off x="435348" y="1216423"/>
                  <a:ext cx="715182" cy="6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994" extrusionOk="0">
                      <a:moveTo>
                        <a:pt x="2" y="992"/>
                      </a:moveTo>
                      <a:cubicBezTo>
                        <a:pt x="63" y="799"/>
                        <a:pt x="178" y="629"/>
                        <a:pt x="290" y="463"/>
                      </a:cubicBezTo>
                      <a:cubicBezTo>
                        <a:pt x="345" y="381"/>
                        <a:pt x="402" y="300"/>
                        <a:pt x="473" y="232"/>
                      </a:cubicBezTo>
                      <a:cubicBezTo>
                        <a:pt x="544" y="163"/>
                        <a:pt x="629" y="115"/>
                        <a:pt x="722" y="82"/>
                      </a:cubicBezTo>
                      <a:cubicBezTo>
                        <a:pt x="823" y="46"/>
                        <a:pt x="929" y="27"/>
                        <a:pt x="1034" y="8"/>
                      </a:cubicBezTo>
                      <a:cubicBezTo>
                        <a:pt x="1039" y="7"/>
                        <a:pt x="1037" y="0"/>
                        <a:pt x="1032" y="1"/>
                      </a:cubicBezTo>
                      <a:cubicBezTo>
                        <a:pt x="845" y="33"/>
                        <a:pt x="647" y="72"/>
                        <a:pt x="498" y="199"/>
                      </a:cubicBezTo>
                      <a:cubicBezTo>
                        <a:pt x="423" y="262"/>
                        <a:pt x="365" y="341"/>
                        <a:pt x="310" y="422"/>
                      </a:cubicBezTo>
                      <a:cubicBezTo>
                        <a:pt x="252" y="506"/>
                        <a:pt x="195" y="591"/>
                        <a:pt x="143" y="678"/>
                      </a:cubicBezTo>
                      <a:cubicBezTo>
                        <a:pt x="84" y="777"/>
                        <a:pt x="33" y="880"/>
                        <a:pt x="1" y="991"/>
                      </a:cubicBezTo>
                      <a:cubicBezTo>
                        <a:pt x="0" y="993"/>
                        <a:pt x="2" y="993"/>
                        <a:pt x="2" y="99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8" name="Google Shape;2538;p13"/>
                <p:cNvSpPr/>
                <p:nvPr/>
              </p:nvSpPr>
              <p:spPr>
                <a:xfrm>
                  <a:off x="1229324" y="1161875"/>
                  <a:ext cx="103034" cy="7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9" extrusionOk="0">
                      <a:moveTo>
                        <a:pt x="147" y="46"/>
                      </a:moveTo>
                      <a:cubicBezTo>
                        <a:pt x="126" y="58"/>
                        <a:pt x="105" y="70"/>
                        <a:pt x="84" y="80"/>
                      </a:cubicBezTo>
                      <a:cubicBezTo>
                        <a:pt x="66" y="89"/>
                        <a:pt x="39" y="105"/>
                        <a:pt x="20" y="91"/>
                      </a:cubicBezTo>
                      <a:cubicBezTo>
                        <a:pt x="8" y="83"/>
                        <a:pt x="7" y="66"/>
                        <a:pt x="11" y="53"/>
                      </a:cubicBezTo>
                      <a:cubicBezTo>
                        <a:pt x="15" y="36"/>
                        <a:pt x="27" y="25"/>
                        <a:pt x="44" y="20"/>
                      </a:cubicBezTo>
                      <a:cubicBezTo>
                        <a:pt x="67" y="12"/>
                        <a:pt x="93" y="17"/>
                        <a:pt x="117" y="22"/>
                      </a:cubicBezTo>
                      <a:cubicBezTo>
                        <a:pt x="116" y="21"/>
                        <a:pt x="115" y="20"/>
                        <a:pt x="114" y="19"/>
                      </a:cubicBezTo>
                      <a:cubicBezTo>
                        <a:pt x="119" y="44"/>
                        <a:pt x="76" y="56"/>
                        <a:pt x="66" y="34"/>
                      </a:cubicBezTo>
                      <a:cubicBezTo>
                        <a:pt x="64" y="30"/>
                        <a:pt x="58" y="33"/>
                        <a:pt x="60" y="37"/>
                      </a:cubicBezTo>
                      <a:cubicBezTo>
                        <a:pt x="73" y="68"/>
                        <a:pt x="127" y="50"/>
                        <a:pt x="121" y="18"/>
                      </a:cubicBezTo>
                      <a:cubicBezTo>
                        <a:pt x="121" y="16"/>
                        <a:pt x="120" y="15"/>
                        <a:pt x="119" y="15"/>
                      </a:cubicBezTo>
                      <a:cubicBezTo>
                        <a:pt x="81" y="8"/>
                        <a:pt x="24" y="0"/>
                        <a:pt x="6" y="46"/>
                      </a:cubicBezTo>
                      <a:cubicBezTo>
                        <a:pt x="0" y="60"/>
                        <a:pt x="0" y="78"/>
                        <a:pt x="9" y="90"/>
                      </a:cubicBezTo>
                      <a:cubicBezTo>
                        <a:pt x="23" y="108"/>
                        <a:pt x="47" y="104"/>
                        <a:pt x="65" y="96"/>
                      </a:cubicBezTo>
                      <a:cubicBezTo>
                        <a:pt x="94" y="83"/>
                        <a:pt x="122" y="67"/>
                        <a:pt x="149" y="50"/>
                      </a:cubicBezTo>
                      <a:cubicBezTo>
                        <a:pt x="151" y="48"/>
                        <a:pt x="149" y="45"/>
                        <a:pt x="147" y="4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9" name="Google Shape;2539;p13"/>
                <p:cNvSpPr/>
                <p:nvPr/>
              </p:nvSpPr>
              <p:spPr>
                <a:xfrm>
                  <a:off x="1389938" y="698219"/>
                  <a:ext cx="860648" cy="521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758" extrusionOk="0">
                      <a:moveTo>
                        <a:pt x="3" y="718"/>
                      </a:moveTo>
                      <a:cubicBezTo>
                        <a:pt x="237" y="757"/>
                        <a:pt x="477" y="716"/>
                        <a:pt x="707" y="670"/>
                      </a:cubicBezTo>
                      <a:cubicBezTo>
                        <a:pt x="812" y="649"/>
                        <a:pt x="922" y="635"/>
                        <a:pt x="1008" y="565"/>
                      </a:cubicBezTo>
                      <a:cubicBezTo>
                        <a:pt x="1048" y="531"/>
                        <a:pt x="1084" y="492"/>
                        <a:pt x="1119" y="454"/>
                      </a:cubicBezTo>
                      <a:cubicBezTo>
                        <a:pt x="1151" y="418"/>
                        <a:pt x="1183" y="379"/>
                        <a:pt x="1203" y="334"/>
                      </a:cubicBezTo>
                      <a:cubicBezTo>
                        <a:pt x="1252" y="222"/>
                        <a:pt x="1205" y="102"/>
                        <a:pt x="1148" y="3"/>
                      </a:cubicBezTo>
                      <a:cubicBezTo>
                        <a:pt x="1146" y="0"/>
                        <a:pt x="1141" y="3"/>
                        <a:pt x="1143" y="6"/>
                      </a:cubicBezTo>
                      <a:cubicBezTo>
                        <a:pt x="1190" y="101"/>
                        <a:pt x="1241" y="206"/>
                        <a:pt x="1202" y="314"/>
                      </a:cubicBezTo>
                      <a:cubicBezTo>
                        <a:pt x="1185" y="360"/>
                        <a:pt x="1155" y="401"/>
                        <a:pt x="1122" y="438"/>
                      </a:cubicBezTo>
                      <a:cubicBezTo>
                        <a:pt x="1089" y="475"/>
                        <a:pt x="1055" y="511"/>
                        <a:pt x="1019" y="544"/>
                      </a:cubicBezTo>
                      <a:cubicBezTo>
                        <a:pt x="978" y="580"/>
                        <a:pt x="934" y="606"/>
                        <a:pt x="882" y="622"/>
                      </a:cubicBezTo>
                      <a:cubicBezTo>
                        <a:pt x="830" y="638"/>
                        <a:pt x="776" y="647"/>
                        <a:pt x="723" y="658"/>
                      </a:cubicBezTo>
                      <a:cubicBezTo>
                        <a:pt x="611" y="680"/>
                        <a:pt x="498" y="701"/>
                        <a:pt x="385" y="713"/>
                      </a:cubicBezTo>
                      <a:cubicBezTo>
                        <a:pt x="258" y="727"/>
                        <a:pt x="130" y="729"/>
                        <a:pt x="3" y="713"/>
                      </a:cubicBezTo>
                      <a:cubicBezTo>
                        <a:pt x="1" y="713"/>
                        <a:pt x="0" y="717"/>
                        <a:pt x="3" y="71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0" name="Google Shape;2540;p13"/>
                <p:cNvSpPr/>
                <p:nvPr/>
              </p:nvSpPr>
              <p:spPr>
                <a:xfrm>
                  <a:off x="2238461" y="637610"/>
                  <a:ext cx="57577" cy="209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03" extrusionOk="0">
                      <a:moveTo>
                        <a:pt x="83" y="1"/>
                      </a:moveTo>
                      <a:cubicBezTo>
                        <a:pt x="66" y="103"/>
                        <a:pt x="38" y="202"/>
                        <a:pt x="1" y="299"/>
                      </a:cubicBezTo>
                      <a:cubicBezTo>
                        <a:pt x="0" y="301"/>
                        <a:pt x="4" y="302"/>
                        <a:pt x="4" y="300"/>
                      </a:cubicBezTo>
                      <a:cubicBezTo>
                        <a:pt x="42" y="204"/>
                        <a:pt x="68" y="103"/>
                        <a:pt x="84" y="1"/>
                      </a:cubicBezTo>
                      <a:cubicBezTo>
                        <a:pt x="84" y="1"/>
                        <a:pt x="83" y="0"/>
                        <a:pt x="83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1" name="Google Shape;2541;p13"/>
                <p:cNvSpPr/>
                <p:nvPr/>
              </p:nvSpPr>
              <p:spPr>
                <a:xfrm>
                  <a:off x="1820261" y="1164907"/>
                  <a:ext cx="575783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93" extrusionOk="0">
                      <a:moveTo>
                        <a:pt x="838" y="91"/>
                      </a:moveTo>
                      <a:cubicBezTo>
                        <a:pt x="737" y="55"/>
                        <a:pt x="634" y="29"/>
                        <a:pt x="527" y="15"/>
                      </a:cubicBezTo>
                      <a:cubicBezTo>
                        <a:pt x="417" y="1"/>
                        <a:pt x="306" y="0"/>
                        <a:pt x="195" y="8"/>
                      </a:cubicBezTo>
                      <a:cubicBezTo>
                        <a:pt x="131" y="13"/>
                        <a:pt x="67" y="20"/>
                        <a:pt x="3" y="27"/>
                      </a:cubicBezTo>
                      <a:cubicBezTo>
                        <a:pt x="0" y="28"/>
                        <a:pt x="0" y="33"/>
                        <a:pt x="3" y="32"/>
                      </a:cubicBezTo>
                      <a:cubicBezTo>
                        <a:pt x="114" y="21"/>
                        <a:pt x="225" y="9"/>
                        <a:pt x="337" y="9"/>
                      </a:cubicBezTo>
                      <a:cubicBezTo>
                        <a:pt x="446" y="9"/>
                        <a:pt x="556" y="21"/>
                        <a:pt x="663" y="44"/>
                      </a:cubicBezTo>
                      <a:cubicBezTo>
                        <a:pt x="722" y="56"/>
                        <a:pt x="781" y="72"/>
                        <a:pt x="838" y="92"/>
                      </a:cubicBezTo>
                      <a:lnTo>
                        <a:pt x="838" y="91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2" name="Google Shape;2542;p13"/>
                <p:cNvSpPr/>
                <p:nvPr/>
              </p:nvSpPr>
              <p:spPr>
                <a:xfrm>
                  <a:off x="598992" y="1219453"/>
                  <a:ext cx="784887" cy="41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605" extrusionOk="0">
                      <a:moveTo>
                        <a:pt x="1140" y="1"/>
                      </a:moveTo>
                      <a:cubicBezTo>
                        <a:pt x="1079" y="91"/>
                        <a:pt x="953" y="41"/>
                        <a:pt x="866" y="42"/>
                      </a:cubicBezTo>
                      <a:cubicBezTo>
                        <a:pt x="769" y="44"/>
                        <a:pt x="674" y="75"/>
                        <a:pt x="585" y="111"/>
                      </a:cubicBezTo>
                      <a:cubicBezTo>
                        <a:pt x="431" y="173"/>
                        <a:pt x="284" y="258"/>
                        <a:pt x="166" y="374"/>
                      </a:cubicBezTo>
                      <a:cubicBezTo>
                        <a:pt x="99" y="439"/>
                        <a:pt x="43" y="515"/>
                        <a:pt x="2" y="598"/>
                      </a:cubicBezTo>
                      <a:cubicBezTo>
                        <a:pt x="0" y="601"/>
                        <a:pt x="5" y="604"/>
                        <a:pt x="6" y="601"/>
                      </a:cubicBezTo>
                      <a:cubicBezTo>
                        <a:pt x="83" y="448"/>
                        <a:pt x="209" y="326"/>
                        <a:pt x="353" y="235"/>
                      </a:cubicBezTo>
                      <a:cubicBezTo>
                        <a:pt x="426" y="189"/>
                        <a:pt x="504" y="151"/>
                        <a:pt x="584" y="118"/>
                      </a:cubicBezTo>
                      <a:cubicBezTo>
                        <a:pt x="677" y="82"/>
                        <a:pt x="774" y="49"/>
                        <a:pt x="875" y="49"/>
                      </a:cubicBezTo>
                      <a:cubicBezTo>
                        <a:pt x="957" y="49"/>
                        <a:pt x="1090" y="96"/>
                        <a:pt x="1142" y="2"/>
                      </a:cubicBezTo>
                      <a:cubicBezTo>
                        <a:pt x="1142" y="1"/>
                        <a:pt x="1140" y="0"/>
                        <a:pt x="1140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3" name="Google Shape;2543;p13"/>
                <p:cNvSpPr/>
                <p:nvPr/>
              </p:nvSpPr>
              <p:spPr>
                <a:xfrm>
                  <a:off x="453531" y="1092176"/>
                  <a:ext cx="1390969" cy="56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822" extrusionOk="0">
                      <a:moveTo>
                        <a:pt x="2021" y="10"/>
                      </a:moveTo>
                      <a:cubicBezTo>
                        <a:pt x="1841" y="69"/>
                        <a:pt x="1651" y="85"/>
                        <a:pt x="1465" y="46"/>
                      </a:cubicBezTo>
                      <a:cubicBezTo>
                        <a:pt x="1388" y="30"/>
                        <a:pt x="1312" y="3"/>
                        <a:pt x="1233" y="1"/>
                      </a:cubicBezTo>
                      <a:cubicBezTo>
                        <a:pt x="1200" y="0"/>
                        <a:pt x="1166" y="4"/>
                        <a:pt x="1135" y="17"/>
                      </a:cubicBezTo>
                      <a:cubicBezTo>
                        <a:pt x="1121" y="23"/>
                        <a:pt x="1107" y="31"/>
                        <a:pt x="1095" y="41"/>
                      </a:cubicBezTo>
                      <a:cubicBezTo>
                        <a:pt x="1078" y="54"/>
                        <a:pt x="1066" y="71"/>
                        <a:pt x="1049" y="85"/>
                      </a:cubicBezTo>
                      <a:cubicBezTo>
                        <a:pt x="1012" y="115"/>
                        <a:pt x="962" y="113"/>
                        <a:pt x="917" y="114"/>
                      </a:cubicBezTo>
                      <a:cubicBezTo>
                        <a:pt x="881" y="115"/>
                        <a:pt x="845" y="117"/>
                        <a:pt x="809" y="122"/>
                      </a:cubicBezTo>
                      <a:cubicBezTo>
                        <a:pt x="739" y="132"/>
                        <a:pt x="671" y="149"/>
                        <a:pt x="605" y="174"/>
                      </a:cubicBezTo>
                      <a:cubicBezTo>
                        <a:pt x="471" y="225"/>
                        <a:pt x="349" y="304"/>
                        <a:pt x="248" y="405"/>
                      </a:cubicBezTo>
                      <a:cubicBezTo>
                        <a:pt x="133" y="518"/>
                        <a:pt x="45" y="659"/>
                        <a:pt x="1" y="814"/>
                      </a:cubicBezTo>
                      <a:cubicBezTo>
                        <a:pt x="0" y="819"/>
                        <a:pt x="7" y="821"/>
                        <a:pt x="8" y="816"/>
                      </a:cubicBezTo>
                      <a:cubicBezTo>
                        <a:pt x="92" y="536"/>
                        <a:pt x="307" y="306"/>
                        <a:pt x="577" y="194"/>
                      </a:cubicBezTo>
                      <a:cubicBezTo>
                        <a:pt x="643" y="167"/>
                        <a:pt x="712" y="146"/>
                        <a:pt x="783" y="134"/>
                      </a:cubicBezTo>
                      <a:cubicBezTo>
                        <a:pt x="819" y="128"/>
                        <a:pt x="856" y="124"/>
                        <a:pt x="893" y="123"/>
                      </a:cubicBezTo>
                      <a:cubicBezTo>
                        <a:pt x="931" y="121"/>
                        <a:pt x="970" y="124"/>
                        <a:pt x="1007" y="114"/>
                      </a:cubicBezTo>
                      <a:cubicBezTo>
                        <a:pt x="1046" y="103"/>
                        <a:pt x="1065" y="75"/>
                        <a:pt x="1094" y="50"/>
                      </a:cubicBezTo>
                      <a:cubicBezTo>
                        <a:pt x="1124" y="25"/>
                        <a:pt x="1161" y="12"/>
                        <a:pt x="1199" y="9"/>
                      </a:cubicBezTo>
                      <a:cubicBezTo>
                        <a:pt x="1277" y="2"/>
                        <a:pt x="1354" y="27"/>
                        <a:pt x="1429" y="45"/>
                      </a:cubicBezTo>
                      <a:cubicBezTo>
                        <a:pt x="1622" y="91"/>
                        <a:pt x="1834" y="84"/>
                        <a:pt x="2021" y="13"/>
                      </a:cubicBezTo>
                      <a:cubicBezTo>
                        <a:pt x="2023" y="12"/>
                        <a:pt x="2022" y="10"/>
                        <a:pt x="2021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4" name="Google Shape;2544;p13"/>
                <p:cNvSpPr/>
                <p:nvPr/>
              </p:nvSpPr>
              <p:spPr>
                <a:xfrm>
                  <a:off x="1496002" y="1089145"/>
                  <a:ext cx="118186" cy="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15" extrusionOk="0">
                      <a:moveTo>
                        <a:pt x="170" y="12"/>
                      </a:moveTo>
                      <a:cubicBezTo>
                        <a:pt x="114" y="8"/>
                        <a:pt x="58" y="3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57" y="7"/>
                        <a:pt x="114" y="10"/>
                        <a:pt x="170" y="14"/>
                      </a:cubicBezTo>
                      <a:cubicBezTo>
                        <a:pt x="171" y="14"/>
                        <a:pt x="171" y="13"/>
                        <a:pt x="170" y="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5" name="Google Shape;2545;p13"/>
                <p:cNvSpPr/>
                <p:nvPr/>
              </p:nvSpPr>
              <p:spPr>
                <a:xfrm>
                  <a:off x="426258" y="1113388"/>
                  <a:ext cx="606087" cy="42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21" extrusionOk="0">
                      <a:moveTo>
                        <a:pt x="876" y="1"/>
                      </a:moveTo>
                      <a:cubicBezTo>
                        <a:pt x="586" y="50"/>
                        <a:pt x="299" y="173"/>
                        <a:pt x="115" y="411"/>
                      </a:cubicBezTo>
                      <a:cubicBezTo>
                        <a:pt x="68" y="473"/>
                        <a:pt x="29" y="541"/>
                        <a:pt x="1" y="613"/>
                      </a:cubicBezTo>
                      <a:cubicBezTo>
                        <a:pt x="0" y="618"/>
                        <a:pt x="7" y="620"/>
                        <a:pt x="8" y="615"/>
                      </a:cubicBezTo>
                      <a:cubicBezTo>
                        <a:pt x="114" y="343"/>
                        <a:pt x="364" y="161"/>
                        <a:pt x="632" y="67"/>
                      </a:cubicBezTo>
                      <a:cubicBezTo>
                        <a:pt x="712" y="40"/>
                        <a:pt x="794" y="19"/>
                        <a:pt x="877" y="4"/>
                      </a:cubicBezTo>
                      <a:cubicBezTo>
                        <a:pt x="879" y="3"/>
                        <a:pt x="878" y="0"/>
                        <a:pt x="87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13"/>
                <p:cNvSpPr/>
                <p:nvPr/>
              </p:nvSpPr>
              <p:spPr>
                <a:xfrm>
                  <a:off x="468684" y="-310919"/>
                  <a:ext cx="245465" cy="172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512" extrusionOk="0">
                      <a:moveTo>
                        <a:pt x="3" y="2509"/>
                      </a:moveTo>
                      <a:cubicBezTo>
                        <a:pt x="145" y="2217"/>
                        <a:pt x="173" y="1888"/>
                        <a:pt x="188" y="1567"/>
                      </a:cubicBezTo>
                      <a:cubicBezTo>
                        <a:pt x="205" y="1207"/>
                        <a:pt x="219" y="847"/>
                        <a:pt x="235" y="486"/>
                      </a:cubicBezTo>
                      <a:cubicBezTo>
                        <a:pt x="242" y="326"/>
                        <a:pt x="235" y="132"/>
                        <a:pt x="354" y="8"/>
                      </a:cubicBezTo>
                      <a:cubicBezTo>
                        <a:pt x="352" y="7"/>
                        <a:pt x="350" y="6"/>
                        <a:pt x="348" y="5"/>
                      </a:cubicBezTo>
                      <a:cubicBezTo>
                        <a:pt x="339" y="276"/>
                        <a:pt x="330" y="546"/>
                        <a:pt x="322" y="817"/>
                      </a:cubicBezTo>
                      <a:cubicBezTo>
                        <a:pt x="313" y="1089"/>
                        <a:pt x="304" y="1361"/>
                        <a:pt x="295" y="1632"/>
                      </a:cubicBezTo>
                      <a:cubicBezTo>
                        <a:pt x="290" y="1785"/>
                        <a:pt x="285" y="1938"/>
                        <a:pt x="280" y="2090"/>
                      </a:cubicBezTo>
                      <a:cubicBezTo>
                        <a:pt x="280" y="2096"/>
                        <a:pt x="288" y="2096"/>
                        <a:pt x="288" y="2090"/>
                      </a:cubicBezTo>
                      <a:cubicBezTo>
                        <a:pt x="297" y="1820"/>
                        <a:pt x="306" y="1549"/>
                        <a:pt x="314" y="1278"/>
                      </a:cubicBezTo>
                      <a:cubicBezTo>
                        <a:pt x="323" y="1006"/>
                        <a:pt x="332" y="735"/>
                        <a:pt x="340" y="463"/>
                      </a:cubicBezTo>
                      <a:cubicBezTo>
                        <a:pt x="345" y="310"/>
                        <a:pt x="350" y="157"/>
                        <a:pt x="355" y="5"/>
                      </a:cubicBezTo>
                      <a:cubicBezTo>
                        <a:pt x="356" y="1"/>
                        <a:pt x="351" y="0"/>
                        <a:pt x="349" y="2"/>
                      </a:cubicBezTo>
                      <a:cubicBezTo>
                        <a:pt x="251" y="104"/>
                        <a:pt x="238" y="253"/>
                        <a:pt x="232" y="387"/>
                      </a:cubicBezTo>
                      <a:cubicBezTo>
                        <a:pt x="224" y="567"/>
                        <a:pt x="217" y="748"/>
                        <a:pt x="209" y="928"/>
                      </a:cubicBezTo>
                      <a:cubicBezTo>
                        <a:pt x="201" y="1111"/>
                        <a:pt x="193" y="1294"/>
                        <a:pt x="186" y="1477"/>
                      </a:cubicBezTo>
                      <a:cubicBezTo>
                        <a:pt x="178" y="1643"/>
                        <a:pt x="170" y="1810"/>
                        <a:pt x="148" y="1975"/>
                      </a:cubicBezTo>
                      <a:cubicBezTo>
                        <a:pt x="123" y="2158"/>
                        <a:pt x="80" y="2340"/>
                        <a:pt x="1" y="2508"/>
                      </a:cubicBezTo>
                      <a:cubicBezTo>
                        <a:pt x="0" y="2509"/>
                        <a:pt x="2" y="2511"/>
                        <a:pt x="3" y="25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13"/>
                <p:cNvSpPr/>
                <p:nvPr/>
              </p:nvSpPr>
              <p:spPr>
                <a:xfrm>
                  <a:off x="153518" y="-274553"/>
                  <a:ext cx="118186" cy="3036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4420" extrusionOk="0">
                      <a:moveTo>
                        <a:pt x="169" y="1"/>
                      </a:moveTo>
                      <a:cubicBezTo>
                        <a:pt x="142" y="576"/>
                        <a:pt x="123" y="1152"/>
                        <a:pt x="101" y="1727"/>
                      </a:cubicBezTo>
                      <a:cubicBezTo>
                        <a:pt x="80" y="2300"/>
                        <a:pt x="58" y="2873"/>
                        <a:pt x="37" y="3446"/>
                      </a:cubicBezTo>
                      <a:cubicBezTo>
                        <a:pt x="25" y="3768"/>
                        <a:pt x="12" y="4091"/>
                        <a:pt x="1" y="4413"/>
                      </a:cubicBezTo>
                      <a:cubicBezTo>
                        <a:pt x="0" y="4419"/>
                        <a:pt x="9" y="4419"/>
                        <a:pt x="9" y="4413"/>
                      </a:cubicBezTo>
                      <a:cubicBezTo>
                        <a:pt x="32" y="3840"/>
                        <a:pt x="52" y="3266"/>
                        <a:pt x="73" y="2692"/>
                      </a:cubicBezTo>
                      <a:cubicBezTo>
                        <a:pt x="95" y="2118"/>
                        <a:pt x="116" y="1544"/>
                        <a:pt x="137" y="970"/>
                      </a:cubicBezTo>
                      <a:cubicBezTo>
                        <a:pt x="149" y="647"/>
                        <a:pt x="162" y="324"/>
                        <a:pt x="171" y="1"/>
                      </a:cubicBezTo>
                      <a:cubicBezTo>
                        <a:pt x="171" y="0"/>
                        <a:pt x="169" y="0"/>
                        <a:pt x="16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13"/>
                <p:cNvSpPr/>
                <p:nvPr/>
              </p:nvSpPr>
              <p:spPr>
                <a:xfrm>
                  <a:off x="17148" y="2816496"/>
                  <a:ext cx="127279" cy="1381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2011" extrusionOk="0">
                      <a:moveTo>
                        <a:pt x="182" y="1"/>
                      </a:moveTo>
                      <a:cubicBezTo>
                        <a:pt x="164" y="226"/>
                        <a:pt x="160" y="452"/>
                        <a:pt x="165" y="678"/>
                      </a:cubicBezTo>
                      <a:cubicBezTo>
                        <a:pt x="167" y="742"/>
                        <a:pt x="169" y="805"/>
                        <a:pt x="172" y="869"/>
                      </a:cubicBezTo>
                      <a:cubicBezTo>
                        <a:pt x="173" y="868"/>
                        <a:pt x="175" y="867"/>
                        <a:pt x="176" y="866"/>
                      </a:cubicBezTo>
                      <a:cubicBezTo>
                        <a:pt x="120" y="847"/>
                        <a:pt x="70" y="903"/>
                        <a:pt x="60" y="954"/>
                      </a:cubicBezTo>
                      <a:cubicBezTo>
                        <a:pt x="53" y="991"/>
                        <a:pt x="62" y="1029"/>
                        <a:pt x="71" y="1064"/>
                      </a:cubicBezTo>
                      <a:cubicBezTo>
                        <a:pt x="81" y="1105"/>
                        <a:pt x="90" y="1145"/>
                        <a:pt x="91" y="1188"/>
                      </a:cubicBezTo>
                      <a:cubicBezTo>
                        <a:pt x="92" y="1274"/>
                        <a:pt x="76" y="1362"/>
                        <a:pt x="66" y="1448"/>
                      </a:cubicBezTo>
                      <a:cubicBezTo>
                        <a:pt x="56" y="1535"/>
                        <a:pt x="45" y="1623"/>
                        <a:pt x="35" y="1710"/>
                      </a:cubicBezTo>
                      <a:cubicBezTo>
                        <a:pt x="24" y="1809"/>
                        <a:pt x="11" y="1907"/>
                        <a:pt x="1" y="2005"/>
                      </a:cubicBezTo>
                      <a:cubicBezTo>
                        <a:pt x="0" y="2010"/>
                        <a:pt x="8" y="2010"/>
                        <a:pt x="8" y="2005"/>
                      </a:cubicBezTo>
                      <a:cubicBezTo>
                        <a:pt x="30" y="1842"/>
                        <a:pt x="47" y="1678"/>
                        <a:pt x="66" y="1515"/>
                      </a:cubicBezTo>
                      <a:cubicBezTo>
                        <a:pt x="76" y="1433"/>
                        <a:pt x="86" y="1351"/>
                        <a:pt x="94" y="1269"/>
                      </a:cubicBezTo>
                      <a:cubicBezTo>
                        <a:pt x="98" y="1230"/>
                        <a:pt x="101" y="1190"/>
                        <a:pt x="96" y="1151"/>
                      </a:cubicBezTo>
                      <a:cubicBezTo>
                        <a:pt x="92" y="1115"/>
                        <a:pt x="82" y="1080"/>
                        <a:pt x="74" y="1045"/>
                      </a:cubicBezTo>
                      <a:cubicBezTo>
                        <a:pt x="65" y="1004"/>
                        <a:pt x="59" y="960"/>
                        <a:pt x="80" y="922"/>
                      </a:cubicBezTo>
                      <a:cubicBezTo>
                        <a:pt x="98" y="888"/>
                        <a:pt x="134" y="860"/>
                        <a:pt x="175" y="872"/>
                      </a:cubicBezTo>
                      <a:cubicBezTo>
                        <a:pt x="177" y="873"/>
                        <a:pt x="179" y="871"/>
                        <a:pt x="179" y="869"/>
                      </a:cubicBezTo>
                      <a:cubicBezTo>
                        <a:pt x="168" y="643"/>
                        <a:pt x="167" y="418"/>
                        <a:pt x="175" y="192"/>
                      </a:cubicBezTo>
                      <a:cubicBezTo>
                        <a:pt x="177" y="128"/>
                        <a:pt x="181" y="65"/>
                        <a:pt x="184" y="1"/>
                      </a:cubicBezTo>
                      <a:cubicBezTo>
                        <a:pt x="184" y="0"/>
                        <a:pt x="182" y="0"/>
                        <a:pt x="182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13"/>
                <p:cNvSpPr/>
                <p:nvPr/>
              </p:nvSpPr>
              <p:spPr>
                <a:xfrm>
                  <a:off x="-16186" y="3652897"/>
                  <a:ext cx="54548" cy="5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747" extrusionOk="0">
                      <a:moveTo>
                        <a:pt x="2" y="745"/>
                      </a:moveTo>
                      <a:cubicBezTo>
                        <a:pt x="26" y="624"/>
                        <a:pt x="44" y="501"/>
                        <a:pt x="57" y="378"/>
                      </a:cubicBezTo>
                      <a:cubicBezTo>
                        <a:pt x="63" y="317"/>
                        <a:pt x="68" y="256"/>
                        <a:pt x="72" y="194"/>
                      </a:cubicBezTo>
                      <a:cubicBezTo>
                        <a:pt x="74" y="162"/>
                        <a:pt x="75" y="130"/>
                        <a:pt x="76" y="99"/>
                      </a:cubicBezTo>
                      <a:cubicBezTo>
                        <a:pt x="78" y="67"/>
                        <a:pt x="80" y="34"/>
                        <a:pt x="78" y="3"/>
                      </a:cubicBezTo>
                      <a:cubicBezTo>
                        <a:pt x="78" y="0"/>
                        <a:pt x="75" y="0"/>
                        <a:pt x="74" y="3"/>
                      </a:cubicBezTo>
                      <a:cubicBezTo>
                        <a:pt x="71" y="34"/>
                        <a:pt x="72" y="67"/>
                        <a:pt x="71" y="99"/>
                      </a:cubicBezTo>
                      <a:cubicBezTo>
                        <a:pt x="70" y="128"/>
                        <a:pt x="69" y="158"/>
                        <a:pt x="67" y="188"/>
                      </a:cubicBezTo>
                      <a:cubicBezTo>
                        <a:pt x="63" y="249"/>
                        <a:pt x="59" y="311"/>
                        <a:pt x="52" y="372"/>
                      </a:cubicBezTo>
                      <a:cubicBezTo>
                        <a:pt x="40" y="497"/>
                        <a:pt x="22" y="621"/>
                        <a:pt x="0" y="744"/>
                      </a:cubicBezTo>
                      <a:cubicBezTo>
                        <a:pt x="0" y="745"/>
                        <a:pt x="2" y="746"/>
                        <a:pt x="2" y="74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13"/>
                <p:cNvSpPr/>
                <p:nvPr/>
              </p:nvSpPr>
              <p:spPr>
                <a:xfrm>
                  <a:off x="77756" y="-292736"/>
                  <a:ext cx="118186" cy="359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5236" extrusionOk="0">
                      <a:moveTo>
                        <a:pt x="3" y="5234"/>
                      </a:moveTo>
                      <a:cubicBezTo>
                        <a:pt x="37" y="4890"/>
                        <a:pt x="66" y="4545"/>
                        <a:pt x="81" y="4200"/>
                      </a:cubicBezTo>
                      <a:cubicBezTo>
                        <a:pt x="97" y="3859"/>
                        <a:pt x="92" y="3519"/>
                        <a:pt x="68" y="3178"/>
                      </a:cubicBezTo>
                      <a:cubicBezTo>
                        <a:pt x="62" y="3093"/>
                        <a:pt x="56" y="3008"/>
                        <a:pt x="57" y="2922"/>
                      </a:cubicBezTo>
                      <a:cubicBezTo>
                        <a:pt x="57" y="2835"/>
                        <a:pt x="66" y="2748"/>
                        <a:pt x="78" y="2661"/>
                      </a:cubicBezTo>
                      <a:cubicBezTo>
                        <a:pt x="101" y="2499"/>
                        <a:pt x="123" y="2338"/>
                        <a:pt x="130" y="2174"/>
                      </a:cubicBezTo>
                      <a:cubicBezTo>
                        <a:pt x="145" y="1831"/>
                        <a:pt x="148" y="1487"/>
                        <a:pt x="155" y="1144"/>
                      </a:cubicBezTo>
                      <a:cubicBezTo>
                        <a:pt x="160" y="951"/>
                        <a:pt x="171" y="757"/>
                        <a:pt x="164" y="565"/>
                      </a:cubicBezTo>
                      <a:cubicBezTo>
                        <a:pt x="157" y="381"/>
                        <a:pt x="90" y="191"/>
                        <a:pt x="143" y="9"/>
                      </a:cubicBezTo>
                      <a:cubicBezTo>
                        <a:pt x="145" y="3"/>
                        <a:pt x="135" y="0"/>
                        <a:pt x="133" y="6"/>
                      </a:cubicBezTo>
                      <a:cubicBezTo>
                        <a:pt x="86" y="164"/>
                        <a:pt x="133" y="325"/>
                        <a:pt x="149" y="484"/>
                      </a:cubicBezTo>
                      <a:cubicBezTo>
                        <a:pt x="166" y="654"/>
                        <a:pt x="153" y="827"/>
                        <a:pt x="149" y="998"/>
                      </a:cubicBezTo>
                      <a:cubicBezTo>
                        <a:pt x="142" y="1345"/>
                        <a:pt x="135" y="1692"/>
                        <a:pt x="127" y="2039"/>
                      </a:cubicBezTo>
                      <a:cubicBezTo>
                        <a:pt x="123" y="2214"/>
                        <a:pt x="111" y="2387"/>
                        <a:pt x="86" y="2559"/>
                      </a:cubicBezTo>
                      <a:cubicBezTo>
                        <a:pt x="75" y="2636"/>
                        <a:pt x="63" y="2713"/>
                        <a:pt x="56" y="2790"/>
                      </a:cubicBezTo>
                      <a:cubicBezTo>
                        <a:pt x="49" y="2875"/>
                        <a:pt x="49" y="2960"/>
                        <a:pt x="53" y="3045"/>
                      </a:cubicBezTo>
                      <a:cubicBezTo>
                        <a:pt x="61" y="3217"/>
                        <a:pt x="78" y="3387"/>
                        <a:pt x="83" y="3559"/>
                      </a:cubicBezTo>
                      <a:cubicBezTo>
                        <a:pt x="88" y="3731"/>
                        <a:pt x="86" y="3904"/>
                        <a:pt x="81" y="4076"/>
                      </a:cubicBezTo>
                      <a:cubicBezTo>
                        <a:pt x="68" y="4463"/>
                        <a:pt x="31" y="4848"/>
                        <a:pt x="0" y="5234"/>
                      </a:cubicBezTo>
                      <a:cubicBezTo>
                        <a:pt x="0" y="5235"/>
                        <a:pt x="3" y="5235"/>
                        <a:pt x="3" y="523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13"/>
                <p:cNvSpPr/>
                <p:nvPr/>
              </p:nvSpPr>
              <p:spPr>
                <a:xfrm>
                  <a:off x="-55583" y="-365467"/>
                  <a:ext cx="878830" cy="46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6732" extrusionOk="0">
                      <a:moveTo>
                        <a:pt x="1271" y="26"/>
                      </a:moveTo>
                      <a:cubicBezTo>
                        <a:pt x="909" y="0"/>
                        <a:pt x="544" y="18"/>
                        <a:pt x="185" y="74"/>
                      </a:cubicBezTo>
                      <a:cubicBezTo>
                        <a:pt x="182" y="75"/>
                        <a:pt x="180" y="78"/>
                        <a:pt x="180" y="81"/>
                      </a:cubicBezTo>
                      <a:cubicBezTo>
                        <a:pt x="210" y="941"/>
                        <a:pt x="219" y="1801"/>
                        <a:pt x="208" y="2662"/>
                      </a:cubicBezTo>
                      <a:cubicBezTo>
                        <a:pt x="196" y="3522"/>
                        <a:pt x="164" y="4382"/>
                        <a:pt x="110" y="5241"/>
                      </a:cubicBezTo>
                      <a:cubicBezTo>
                        <a:pt x="80" y="5725"/>
                        <a:pt x="43" y="6209"/>
                        <a:pt x="0" y="6692"/>
                      </a:cubicBezTo>
                      <a:cubicBezTo>
                        <a:pt x="0" y="6695"/>
                        <a:pt x="2" y="6699"/>
                        <a:pt x="5" y="6699"/>
                      </a:cubicBezTo>
                      <a:cubicBezTo>
                        <a:pt x="175" y="6731"/>
                        <a:pt x="348" y="6719"/>
                        <a:pt x="512" y="6665"/>
                      </a:cubicBezTo>
                      <a:cubicBezTo>
                        <a:pt x="521" y="6662"/>
                        <a:pt x="517" y="6648"/>
                        <a:pt x="508" y="6651"/>
                      </a:cubicBezTo>
                      <a:cubicBezTo>
                        <a:pt x="388" y="6691"/>
                        <a:pt x="261" y="6709"/>
                        <a:pt x="133" y="6701"/>
                      </a:cubicBezTo>
                      <a:cubicBezTo>
                        <a:pt x="102" y="6699"/>
                        <a:pt x="70" y="6696"/>
                        <a:pt x="39" y="6691"/>
                      </a:cubicBezTo>
                      <a:cubicBezTo>
                        <a:pt x="15" y="6687"/>
                        <a:pt x="15" y="6683"/>
                        <a:pt x="17" y="6659"/>
                      </a:cubicBezTo>
                      <a:cubicBezTo>
                        <a:pt x="19" y="6642"/>
                        <a:pt x="20" y="6624"/>
                        <a:pt x="22" y="6607"/>
                      </a:cubicBezTo>
                      <a:cubicBezTo>
                        <a:pt x="28" y="6541"/>
                        <a:pt x="33" y="6475"/>
                        <a:pt x="39" y="6409"/>
                      </a:cubicBezTo>
                      <a:cubicBezTo>
                        <a:pt x="61" y="6143"/>
                        <a:pt x="82" y="5877"/>
                        <a:pt x="100" y="5610"/>
                      </a:cubicBezTo>
                      <a:cubicBezTo>
                        <a:pt x="137" y="5076"/>
                        <a:pt x="166" y="4540"/>
                        <a:pt x="187" y="4005"/>
                      </a:cubicBezTo>
                      <a:cubicBezTo>
                        <a:pt x="208" y="3471"/>
                        <a:pt x="220" y="2937"/>
                        <a:pt x="225" y="2404"/>
                      </a:cubicBezTo>
                      <a:cubicBezTo>
                        <a:pt x="229" y="1868"/>
                        <a:pt x="226" y="1332"/>
                        <a:pt x="214" y="796"/>
                      </a:cubicBezTo>
                      <a:cubicBezTo>
                        <a:pt x="211" y="663"/>
                        <a:pt x="208" y="531"/>
                        <a:pt x="204" y="399"/>
                      </a:cubicBezTo>
                      <a:cubicBezTo>
                        <a:pt x="202" y="332"/>
                        <a:pt x="200" y="266"/>
                        <a:pt x="198" y="200"/>
                      </a:cubicBezTo>
                      <a:cubicBezTo>
                        <a:pt x="198" y="183"/>
                        <a:pt x="197" y="165"/>
                        <a:pt x="196" y="147"/>
                      </a:cubicBezTo>
                      <a:cubicBezTo>
                        <a:pt x="196" y="133"/>
                        <a:pt x="192" y="115"/>
                        <a:pt x="195" y="101"/>
                      </a:cubicBezTo>
                      <a:cubicBezTo>
                        <a:pt x="199" y="83"/>
                        <a:pt x="211" y="85"/>
                        <a:pt x="227" y="82"/>
                      </a:cubicBezTo>
                      <a:cubicBezTo>
                        <a:pt x="246" y="79"/>
                        <a:pt x="266" y="76"/>
                        <a:pt x="285" y="74"/>
                      </a:cubicBezTo>
                      <a:cubicBezTo>
                        <a:pt x="547" y="37"/>
                        <a:pt x="812" y="23"/>
                        <a:pt x="1077" y="29"/>
                      </a:cubicBezTo>
                      <a:cubicBezTo>
                        <a:pt x="1142" y="31"/>
                        <a:pt x="1206" y="34"/>
                        <a:pt x="1271" y="37"/>
                      </a:cubicBezTo>
                      <a:cubicBezTo>
                        <a:pt x="1278" y="38"/>
                        <a:pt x="1278" y="27"/>
                        <a:pt x="1271" y="2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13"/>
                <p:cNvSpPr/>
                <p:nvPr/>
              </p:nvSpPr>
              <p:spPr>
                <a:xfrm>
                  <a:off x="-476813" y="-435166"/>
                  <a:ext cx="2615264" cy="1460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2126" extrusionOk="0">
                      <a:moveTo>
                        <a:pt x="3551" y="0"/>
                      </a:moveTo>
                      <a:cubicBezTo>
                        <a:pt x="2515" y="6"/>
                        <a:pt x="1479" y="13"/>
                        <a:pt x="443" y="19"/>
                      </a:cubicBezTo>
                      <a:cubicBezTo>
                        <a:pt x="394" y="19"/>
                        <a:pt x="342" y="20"/>
                        <a:pt x="301" y="46"/>
                      </a:cubicBezTo>
                      <a:cubicBezTo>
                        <a:pt x="256" y="72"/>
                        <a:pt x="231" y="122"/>
                        <a:pt x="210" y="169"/>
                      </a:cubicBezTo>
                      <a:cubicBezTo>
                        <a:pt x="122" y="361"/>
                        <a:pt x="58" y="565"/>
                        <a:pt x="18" y="772"/>
                      </a:cubicBezTo>
                      <a:cubicBezTo>
                        <a:pt x="2" y="857"/>
                        <a:pt x="0" y="964"/>
                        <a:pt x="73" y="1008"/>
                      </a:cubicBezTo>
                      <a:cubicBezTo>
                        <a:pt x="137" y="1047"/>
                        <a:pt x="219" y="1014"/>
                        <a:pt x="282" y="975"/>
                      </a:cubicBezTo>
                      <a:cubicBezTo>
                        <a:pt x="437" y="877"/>
                        <a:pt x="567" y="739"/>
                        <a:pt x="655" y="578"/>
                      </a:cubicBezTo>
                      <a:cubicBezTo>
                        <a:pt x="623" y="903"/>
                        <a:pt x="737" y="1239"/>
                        <a:pt x="960" y="1478"/>
                      </a:cubicBezTo>
                      <a:cubicBezTo>
                        <a:pt x="996" y="1518"/>
                        <a:pt x="1040" y="1557"/>
                        <a:pt x="1093" y="1564"/>
                      </a:cubicBezTo>
                      <a:cubicBezTo>
                        <a:pt x="1158" y="1573"/>
                        <a:pt x="1220" y="1532"/>
                        <a:pt x="1269" y="1489"/>
                      </a:cubicBezTo>
                      <a:cubicBezTo>
                        <a:pt x="1413" y="1365"/>
                        <a:pt x="1523" y="1200"/>
                        <a:pt x="1582" y="1020"/>
                      </a:cubicBezTo>
                      <a:cubicBezTo>
                        <a:pt x="1623" y="1238"/>
                        <a:pt x="1664" y="1459"/>
                        <a:pt x="1763" y="1658"/>
                      </a:cubicBezTo>
                      <a:cubicBezTo>
                        <a:pt x="1861" y="1857"/>
                        <a:pt x="2026" y="2034"/>
                        <a:pt x="2239" y="2096"/>
                      </a:cubicBezTo>
                      <a:cubicBezTo>
                        <a:pt x="2332" y="2122"/>
                        <a:pt x="2436" y="2125"/>
                        <a:pt x="2523" y="2083"/>
                      </a:cubicBezTo>
                      <a:cubicBezTo>
                        <a:pt x="2641" y="2025"/>
                        <a:pt x="2706" y="1896"/>
                        <a:pt x="2747" y="1772"/>
                      </a:cubicBezTo>
                      <a:cubicBezTo>
                        <a:pt x="2878" y="1374"/>
                        <a:pt x="2847" y="944"/>
                        <a:pt x="2813" y="527"/>
                      </a:cubicBezTo>
                      <a:cubicBezTo>
                        <a:pt x="2914" y="689"/>
                        <a:pt x="3032" y="840"/>
                        <a:pt x="3166" y="977"/>
                      </a:cubicBezTo>
                      <a:cubicBezTo>
                        <a:pt x="3209" y="1021"/>
                        <a:pt x="3258" y="1066"/>
                        <a:pt x="3319" y="1077"/>
                      </a:cubicBezTo>
                      <a:cubicBezTo>
                        <a:pt x="3458" y="1103"/>
                        <a:pt x="3565" y="943"/>
                        <a:pt x="3566" y="803"/>
                      </a:cubicBezTo>
                      <a:cubicBezTo>
                        <a:pt x="3568" y="662"/>
                        <a:pt x="3508" y="527"/>
                        <a:pt x="3507" y="386"/>
                      </a:cubicBezTo>
                      <a:cubicBezTo>
                        <a:pt x="3563" y="431"/>
                        <a:pt x="3633" y="458"/>
                        <a:pt x="3705" y="465"/>
                      </a:cubicBezTo>
                      <a:cubicBezTo>
                        <a:pt x="3805" y="324"/>
                        <a:pt x="3722" y="94"/>
                        <a:pt x="3556" y="48"/>
                      </a:cubicBezTo>
                      <a:lnTo>
                        <a:pt x="3551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13"/>
                <p:cNvSpPr/>
                <p:nvPr/>
              </p:nvSpPr>
              <p:spPr>
                <a:xfrm>
                  <a:off x="-470752" y="-429105"/>
                  <a:ext cx="2618300" cy="1466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2134" extrusionOk="0">
                      <a:moveTo>
                        <a:pt x="3552" y="0"/>
                      </a:moveTo>
                      <a:cubicBezTo>
                        <a:pt x="3186" y="0"/>
                        <a:pt x="2820" y="2"/>
                        <a:pt x="2454" y="4"/>
                      </a:cubicBezTo>
                      <a:lnTo>
                        <a:pt x="1353" y="10"/>
                      </a:lnTo>
                      <a:cubicBezTo>
                        <a:pt x="1170" y="11"/>
                        <a:pt x="987" y="12"/>
                        <a:pt x="805" y="13"/>
                      </a:cubicBezTo>
                      <a:cubicBezTo>
                        <a:pt x="714" y="14"/>
                        <a:pt x="623" y="14"/>
                        <a:pt x="532" y="15"/>
                      </a:cubicBezTo>
                      <a:cubicBezTo>
                        <a:pt x="488" y="15"/>
                        <a:pt x="444" y="14"/>
                        <a:pt x="400" y="16"/>
                      </a:cubicBezTo>
                      <a:cubicBezTo>
                        <a:pt x="366" y="18"/>
                        <a:pt x="332" y="24"/>
                        <a:pt x="302" y="41"/>
                      </a:cubicBezTo>
                      <a:cubicBezTo>
                        <a:pt x="239" y="77"/>
                        <a:pt x="211" y="154"/>
                        <a:pt x="184" y="218"/>
                      </a:cubicBezTo>
                      <a:cubicBezTo>
                        <a:pt x="152" y="294"/>
                        <a:pt x="122" y="372"/>
                        <a:pt x="97" y="451"/>
                      </a:cubicBezTo>
                      <a:cubicBezTo>
                        <a:pt x="71" y="532"/>
                        <a:pt x="49" y="614"/>
                        <a:pt x="31" y="698"/>
                      </a:cubicBezTo>
                      <a:cubicBezTo>
                        <a:pt x="16" y="764"/>
                        <a:pt x="0" y="833"/>
                        <a:pt x="8" y="901"/>
                      </a:cubicBezTo>
                      <a:cubicBezTo>
                        <a:pt x="16" y="956"/>
                        <a:pt x="44" y="1007"/>
                        <a:pt x="99" y="1024"/>
                      </a:cubicBezTo>
                      <a:cubicBezTo>
                        <a:pt x="165" y="1044"/>
                        <a:pt x="235" y="1010"/>
                        <a:pt x="290" y="975"/>
                      </a:cubicBezTo>
                      <a:cubicBezTo>
                        <a:pt x="412" y="897"/>
                        <a:pt x="519" y="794"/>
                        <a:pt x="601" y="675"/>
                      </a:cubicBezTo>
                      <a:cubicBezTo>
                        <a:pt x="622" y="644"/>
                        <a:pt x="641" y="613"/>
                        <a:pt x="659" y="580"/>
                      </a:cubicBezTo>
                      <a:cubicBezTo>
                        <a:pt x="657" y="580"/>
                        <a:pt x="654" y="579"/>
                        <a:pt x="652" y="579"/>
                      </a:cubicBezTo>
                      <a:cubicBezTo>
                        <a:pt x="628" y="830"/>
                        <a:pt x="690" y="1086"/>
                        <a:pt x="822" y="1301"/>
                      </a:cubicBezTo>
                      <a:cubicBezTo>
                        <a:pt x="854" y="1355"/>
                        <a:pt x="891" y="1405"/>
                        <a:pt x="932" y="1452"/>
                      </a:cubicBezTo>
                      <a:cubicBezTo>
                        <a:pt x="970" y="1496"/>
                        <a:pt x="1013" y="1545"/>
                        <a:pt x="1071" y="1563"/>
                      </a:cubicBezTo>
                      <a:cubicBezTo>
                        <a:pt x="1130" y="1581"/>
                        <a:pt x="1190" y="1555"/>
                        <a:pt x="1238" y="1520"/>
                      </a:cubicBezTo>
                      <a:cubicBezTo>
                        <a:pt x="1288" y="1483"/>
                        <a:pt x="1334" y="1438"/>
                        <a:pt x="1375" y="1391"/>
                      </a:cubicBezTo>
                      <a:cubicBezTo>
                        <a:pt x="1470" y="1283"/>
                        <a:pt x="1542" y="1157"/>
                        <a:pt x="1587" y="1021"/>
                      </a:cubicBezTo>
                      <a:lnTo>
                        <a:pt x="1579" y="1021"/>
                      </a:lnTo>
                      <a:cubicBezTo>
                        <a:pt x="1621" y="1245"/>
                        <a:pt x="1663" y="1474"/>
                        <a:pt x="1769" y="1678"/>
                      </a:cubicBezTo>
                      <a:cubicBezTo>
                        <a:pt x="1855" y="1845"/>
                        <a:pt x="1989" y="1997"/>
                        <a:pt x="2165" y="2073"/>
                      </a:cubicBezTo>
                      <a:cubicBezTo>
                        <a:pt x="2255" y="2113"/>
                        <a:pt x="2359" y="2133"/>
                        <a:pt x="2457" y="2111"/>
                      </a:cubicBezTo>
                      <a:cubicBezTo>
                        <a:pt x="2551" y="2090"/>
                        <a:pt x="2624" y="2026"/>
                        <a:pt x="2674" y="1946"/>
                      </a:cubicBezTo>
                      <a:cubicBezTo>
                        <a:pt x="2728" y="1860"/>
                        <a:pt x="2760" y="1760"/>
                        <a:pt x="2784" y="1662"/>
                      </a:cubicBezTo>
                      <a:cubicBezTo>
                        <a:pt x="2813" y="1552"/>
                        <a:pt x="2830" y="1438"/>
                        <a:pt x="2839" y="1324"/>
                      </a:cubicBezTo>
                      <a:cubicBezTo>
                        <a:pt x="2858" y="1088"/>
                        <a:pt x="2844" y="851"/>
                        <a:pt x="2826" y="616"/>
                      </a:cubicBezTo>
                      <a:cubicBezTo>
                        <a:pt x="2823" y="586"/>
                        <a:pt x="2821" y="557"/>
                        <a:pt x="2819" y="527"/>
                      </a:cubicBezTo>
                      <a:cubicBezTo>
                        <a:pt x="2816" y="528"/>
                        <a:pt x="2813" y="529"/>
                        <a:pt x="2811" y="530"/>
                      </a:cubicBezTo>
                      <a:cubicBezTo>
                        <a:pt x="2873" y="630"/>
                        <a:pt x="2942" y="726"/>
                        <a:pt x="3017" y="817"/>
                      </a:cubicBezTo>
                      <a:cubicBezTo>
                        <a:pt x="3055" y="863"/>
                        <a:pt x="3095" y="908"/>
                        <a:pt x="3136" y="951"/>
                      </a:cubicBezTo>
                      <a:cubicBezTo>
                        <a:pt x="3173" y="990"/>
                        <a:pt x="3210" y="1031"/>
                        <a:pt x="3257" y="1058"/>
                      </a:cubicBezTo>
                      <a:cubicBezTo>
                        <a:pt x="3334" y="1103"/>
                        <a:pt x="3419" y="1087"/>
                        <a:pt x="3480" y="1026"/>
                      </a:cubicBezTo>
                      <a:cubicBezTo>
                        <a:pt x="3541" y="964"/>
                        <a:pt x="3573" y="875"/>
                        <a:pt x="3571" y="790"/>
                      </a:cubicBezTo>
                      <a:cubicBezTo>
                        <a:pt x="3569" y="653"/>
                        <a:pt x="3514" y="523"/>
                        <a:pt x="3511" y="387"/>
                      </a:cubicBezTo>
                      <a:cubicBezTo>
                        <a:pt x="3509" y="388"/>
                        <a:pt x="3507" y="389"/>
                        <a:pt x="3505" y="390"/>
                      </a:cubicBezTo>
                      <a:cubicBezTo>
                        <a:pt x="3564" y="435"/>
                        <a:pt x="3633" y="462"/>
                        <a:pt x="3706" y="469"/>
                      </a:cubicBezTo>
                      <a:cubicBezTo>
                        <a:pt x="3707" y="469"/>
                        <a:pt x="3709" y="468"/>
                        <a:pt x="3709" y="467"/>
                      </a:cubicBezTo>
                      <a:cubicBezTo>
                        <a:pt x="3810" y="322"/>
                        <a:pt x="3727" y="94"/>
                        <a:pt x="3557" y="45"/>
                      </a:cubicBezTo>
                      <a:cubicBezTo>
                        <a:pt x="3553" y="44"/>
                        <a:pt x="3551" y="51"/>
                        <a:pt x="3555" y="52"/>
                      </a:cubicBezTo>
                      <a:cubicBezTo>
                        <a:pt x="3639" y="76"/>
                        <a:pt x="3701" y="146"/>
                        <a:pt x="3729" y="226"/>
                      </a:cubicBezTo>
                      <a:cubicBezTo>
                        <a:pt x="3742" y="266"/>
                        <a:pt x="3748" y="308"/>
                        <a:pt x="3744" y="349"/>
                      </a:cubicBezTo>
                      <a:cubicBezTo>
                        <a:pt x="3742" y="370"/>
                        <a:pt x="3737" y="390"/>
                        <a:pt x="3730" y="410"/>
                      </a:cubicBezTo>
                      <a:cubicBezTo>
                        <a:pt x="3727" y="420"/>
                        <a:pt x="3722" y="430"/>
                        <a:pt x="3717" y="439"/>
                      </a:cubicBezTo>
                      <a:cubicBezTo>
                        <a:pt x="3715" y="443"/>
                        <a:pt x="3713" y="448"/>
                        <a:pt x="3710" y="452"/>
                      </a:cubicBezTo>
                      <a:cubicBezTo>
                        <a:pt x="3705" y="460"/>
                        <a:pt x="3703" y="461"/>
                        <a:pt x="3694" y="460"/>
                      </a:cubicBezTo>
                      <a:cubicBezTo>
                        <a:pt x="3628" y="455"/>
                        <a:pt x="3561" y="423"/>
                        <a:pt x="3509" y="383"/>
                      </a:cubicBezTo>
                      <a:cubicBezTo>
                        <a:pt x="3507" y="381"/>
                        <a:pt x="3503" y="384"/>
                        <a:pt x="3503" y="387"/>
                      </a:cubicBezTo>
                      <a:cubicBezTo>
                        <a:pt x="3505" y="497"/>
                        <a:pt x="3541" y="602"/>
                        <a:pt x="3557" y="711"/>
                      </a:cubicBezTo>
                      <a:cubicBezTo>
                        <a:pt x="3570" y="807"/>
                        <a:pt x="3561" y="902"/>
                        <a:pt x="3505" y="983"/>
                      </a:cubicBezTo>
                      <a:cubicBezTo>
                        <a:pt x="3452" y="1059"/>
                        <a:pt x="3363" y="1101"/>
                        <a:pt x="3275" y="1058"/>
                      </a:cubicBezTo>
                      <a:cubicBezTo>
                        <a:pt x="3227" y="1034"/>
                        <a:pt x="3190" y="995"/>
                        <a:pt x="3154" y="957"/>
                      </a:cubicBezTo>
                      <a:cubicBezTo>
                        <a:pt x="3115" y="917"/>
                        <a:pt x="3078" y="876"/>
                        <a:pt x="3042" y="834"/>
                      </a:cubicBezTo>
                      <a:cubicBezTo>
                        <a:pt x="2960" y="736"/>
                        <a:pt x="2885" y="633"/>
                        <a:pt x="2818" y="525"/>
                      </a:cubicBezTo>
                      <a:cubicBezTo>
                        <a:pt x="2816" y="522"/>
                        <a:pt x="2810" y="523"/>
                        <a:pt x="2810" y="527"/>
                      </a:cubicBezTo>
                      <a:cubicBezTo>
                        <a:pt x="2828" y="755"/>
                        <a:pt x="2845" y="983"/>
                        <a:pt x="2837" y="1212"/>
                      </a:cubicBezTo>
                      <a:cubicBezTo>
                        <a:pt x="2832" y="1324"/>
                        <a:pt x="2821" y="1437"/>
                        <a:pt x="2801" y="1548"/>
                      </a:cubicBezTo>
                      <a:cubicBezTo>
                        <a:pt x="2781" y="1654"/>
                        <a:pt x="2754" y="1761"/>
                        <a:pt x="2710" y="1859"/>
                      </a:cubicBezTo>
                      <a:cubicBezTo>
                        <a:pt x="2673" y="1944"/>
                        <a:pt x="2619" y="2026"/>
                        <a:pt x="2536" y="2072"/>
                      </a:cubicBezTo>
                      <a:cubicBezTo>
                        <a:pt x="2440" y="2126"/>
                        <a:pt x="2322" y="2119"/>
                        <a:pt x="2220" y="2086"/>
                      </a:cubicBezTo>
                      <a:cubicBezTo>
                        <a:pt x="2039" y="2026"/>
                        <a:pt x="1896" y="1883"/>
                        <a:pt x="1802" y="1721"/>
                      </a:cubicBezTo>
                      <a:cubicBezTo>
                        <a:pt x="1677" y="1507"/>
                        <a:pt x="1631" y="1259"/>
                        <a:pt x="1587" y="1019"/>
                      </a:cubicBezTo>
                      <a:cubicBezTo>
                        <a:pt x="1586" y="1015"/>
                        <a:pt x="1580" y="1016"/>
                        <a:pt x="1579" y="1019"/>
                      </a:cubicBezTo>
                      <a:cubicBezTo>
                        <a:pt x="1540" y="1137"/>
                        <a:pt x="1480" y="1249"/>
                        <a:pt x="1403" y="1346"/>
                      </a:cubicBezTo>
                      <a:cubicBezTo>
                        <a:pt x="1365" y="1393"/>
                        <a:pt x="1324" y="1437"/>
                        <a:pt x="1279" y="1477"/>
                      </a:cubicBezTo>
                      <a:cubicBezTo>
                        <a:pt x="1231" y="1520"/>
                        <a:pt x="1171" y="1567"/>
                        <a:pt x="1103" y="1562"/>
                      </a:cubicBezTo>
                      <a:cubicBezTo>
                        <a:pt x="1038" y="1558"/>
                        <a:pt x="989" y="1507"/>
                        <a:pt x="949" y="1461"/>
                      </a:cubicBezTo>
                      <a:cubicBezTo>
                        <a:pt x="907" y="1415"/>
                        <a:pt x="870" y="1365"/>
                        <a:pt x="837" y="1313"/>
                      </a:cubicBezTo>
                      <a:cubicBezTo>
                        <a:pt x="772" y="1211"/>
                        <a:pt x="724" y="1100"/>
                        <a:pt x="693" y="983"/>
                      </a:cubicBezTo>
                      <a:cubicBezTo>
                        <a:pt x="658" y="851"/>
                        <a:pt x="647" y="714"/>
                        <a:pt x="659" y="579"/>
                      </a:cubicBezTo>
                      <a:cubicBezTo>
                        <a:pt x="660" y="575"/>
                        <a:pt x="654" y="574"/>
                        <a:pt x="653" y="577"/>
                      </a:cubicBezTo>
                      <a:cubicBezTo>
                        <a:pt x="583" y="703"/>
                        <a:pt x="489" y="816"/>
                        <a:pt x="376" y="905"/>
                      </a:cubicBezTo>
                      <a:cubicBezTo>
                        <a:pt x="319" y="950"/>
                        <a:pt x="255" y="998"/>
                        <a:pt x="183" y="1016"/>
                      </a:cubicBezTo>
                      <a:cubicBezTo>
                        <a:pt x="146" y="1026"/>
                        <a:pt x="105" y="1025"/>
                        <a:pt x="72" y="1003"/>
                      </a:cubicBezTo>
                      <a:cubicBezTo>
                        <a:pt x="45" y="985"/>
                        <a:pt x="29" y="957"/>
                        <a:pt x="21" y="926"/>
                      </a:cubicBezTo>
                      <a:cubicBezTo>
                        <a:pt x="4" y="861"/>
                        <a:pt x="19" y="791"/>
                        <a:pt x="33" y="727"/>
                      </a:cubicBezTo>
                      <a:cubicBezTo>
                        <a:pt x="49" y="647"/>
                        <a:pt x="70" y="568"/>
                        <a:pt x="94" y="490"/>
                      </a:cubicBezTo>
                      <a:cubicBezTo>
                        <a:pt x="118" y="412"/>
                        <a:pt x="145" y="335"/>
                        <a:pt x="176" y="259"/>
                      </a:cubicBezTo>
                      <a:cubicBezTo>
                        <a:pt x="192" y="221"/>
                        <a:pt x="208" y="182"/>
                        <a:pt x="227" y="145"/>
                      </a:cubicBezTo>
                      <a:cubicBezTo>
                        <a:pt x="243" y="112"/>
                        <a:pt x="263" y="78"/>
                        <a:pt x="294" y="56"/>
                      </a:cubicBezTo>
                      <a:cubicBezTo>
                        <a:pt x="327" y="33"/>
                        <a:pt x="367" y="26"/>
                        <a:pt x="407" y="25"/>
                      </a:cubicBezTo>
                      <a:cubicBezTo>
                        <a:pt x="447" y="23"/>
                        <a:pt x="488" y="24"/>
                        <a:pt x="528" y="23"/>
                      </a:cubicBezTo>
                      <a:cubicBezTo>
                        <a:pt x="616" y="23"/>
                        <a:pt x="703" y="22"/>
                        <a:pt x="790" y="22"/>
                      </a:cubicBezTo>
                      <a:cubicBezTo>
                        <a:pt x="967" y="20"/>
                        <a:pt x="1143" y="19"/>
                        <a:pt x="1320" y="18"/>
                      </a:cubicBezTo>
                      <a:cubicBezTo>
                        <a:pt x="1670" y="16"/>
                        <a:pt x="2020" y="14"/>
                        <a:pt x="2370" y="11"/>
                      </a:cubicBezTo>
                      <a:cubicBezTo>
                        <a:pt x="2721" y="9"/>
                        <a:pt x="3072" y="6"/>
                        <a:pt x="3423" y="3"/>
                      </a:cubicBezTo>
                      <a:cubicBezTo>
                        <a:pt x="3466" y="3"/>
                        <a:pt x="3509" y="2"/>
                        <a:pt x="3552" y="1"/>
                      </a:cubicBezTo>
                      <a:cubicBezTo>
                        <a:pt x="3553" y="1"/>
                        <a:pt x="3553" y="0"/>
                        <a:pt x="355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554" name="Google Shape;2554;p13"/>
            <p:cNvGrpSpPr/>
            <p:nvPr/>
          </p:nvGrpSpPr>
          <p:grpSpPr>
            <a:xfrm>
              <a:off x="8674794" y="3381055"/>
              <a:ext cx="1008626" cy="572697"/>
              <a:chOff x="-179830" y="3740779"/>
              <a:chExt cx="1072778" cy="609122"/>
            </a:xfrm>
          </p:grpSpPr>
          <p:sp>
            <p:nvSpPr>
              <p:cNvPr id="2555" name="Google Shape;2555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Google Shape;2556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7" name="Google Shape;2557;p13"/>
            <p:cNvGrpSpPr/>
            <p:nvPr/>
          </p:nvGrpSpPr>
          <p:grpSpPr>
            <a:xfrm>
              <a:off x="8158336" y="3687783"/>
              <a:ext cx="1008626" cy="572697"/>
              <a:chOff x="-179830" y="3740779"/>
              <a:chExt cx="1072778" cy="609122"/>
            </a:xfrm>
          </p:grpSpPr>
          <p:sp>
            <p:nvSpPr>
              <p:cNvPr id="2558" name="Google Shape;2558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0" name="Google Shape;2560;p13"/>
            <p:cNvGrpSpPr/>
            <p:nvPr/>
          </p:nvGrpSpPr>
          <p:grpSpPr>
            <a:xfrm rot="862269" flipH="1">
              <a:off x="8120148" y="4015995"/>
              <a:ext cx="621236" cy="948521"/>
              <a:chOff x="283826" y="1943723"/>
              <a:chExt cx="621241" cy="948529"/>
            </a:xfrm>
          </p:grpSpPr>
          <p:sp>
            <p:nvSpPr>
              <p:cNvPr id="2561" name="Google Shape;2561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18" name="Google Shape;2618;p13"/>
            <p:cNvGrpSpPr/>
            <p:nvPr/>
          </p:nvGrpSpPr>
          <p:grpSpPr>
            <a:xfrm flipH="1">
              <a:off x="8197469" y="4374773"/>
              <a:ext cx="930345" cy="1018226"/>
              <a:chOff x="156548" y="3040748"/>
              <a:chExt cx="930345" cy="1018226"/>
            </a:xfrm>
          </p:grpSpPr>
          <p:sp>
            <p:nvSpPr>
              <p:cNvPr id="2619" name="Google Shape;2619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2" name="Google Shape;2712;p13"/>
            <p:cNvGrpSpPr/>
            <p:nvPr/>
          </p:nvGrpSpPr>
          <p:grpSpPr>
            <a:xfrm rot="699969" flipH="1">
              <a:off x="8716668" y="3900077"/>
              <a:ext cx="621214" cy="948488"/>
              <a:chOff x="283826" y="1943723"/>
              <a:chExt cx="621241" cy="948529"/>
            </a:xfrm>
          </p:grpSpPr>
          <p:sp>
            <p:nvSpPr>
              <p:cNvPr id="2713" name="Google Shape;2713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7" name="Google Shape;2757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8" name="Google Shape;2758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9" name="Google Shape;2759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0" name="Google Shape;2770;p13"/>
            <p:cNvGrpSpPr/>
            <p:nvPr/>
          </p:nvGrpSpPr>
          <p:grpSpPr>
            <a:xfrm rot="2508347" flipH="1">
              <a:off x="9144641" y="4129731"/>
              <a:ext cx="621234" cy="948518"/>
              <a:chOff x="283826" y="1943723"/>
              <a:chExt cx="621241" cy="948529"/>
            </a:xfrm>
          </p:grpSpPr>
          <p:sp>
            <p:nvSpPr>
              <p:cNvPr id="2771" name="Google Shape;2771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2" name="Google Shape;2792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8" name="Google Shape;2828;p13"/>
            <p:cNvGrpSpPr/>
            <p:nvPr/>
          </p:nvGrpSpPr>
          <p:grpSpPr>
            <a:xfrm flipH="1">
              <a:off x="7468132" y="4374773"/>
              <a:ext cx="930345" cy="1018226"/>
              <a:chOff x="156548" y="3040748"/>
              <a:chExt cx="930345" cy="1018226"/>
            </a:xfrm>
          </p:grpSpPr>
          <p:sp>
            <p:nvSpPr>
              <p:cNvPr id="2829" name="Google Shape;2829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2" name="Google Shape;2922;p13"/>
            <p:cNvGrpSpPr/>
            <p:nvPr/>
          </p:nvGrpSpPr>
          <p:grpSpPr>
            <a:xfrm flipH="1">
              <a:off x="8727969" y="4640450"/>
              <a:ext cx="1454579" cy="825909"/>
              <a:chOff x="-179830" y="3740779"/>
              <a:chExt cx="1072778" cy="609122"/>
            </a:xfrm>
          </p:grpSpPr>
          <p:sp>
            <p:nvSpPr>
              <p:cNvPr id="2923" name="Google Shape;2923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5" name="Google Shape;2925;p13"/>
            <p:cNvGrpSpPr/>
            <p:nvPr/>
          </p:nvGrpSpPr>
          <p:grpSpPr>
            <a:xfrm flipH="1">
              <a:off x="767444" y="4374775"/>
              <a:ext cx="1454579" cy="825909"/>
              <a:chOff x="-179830" y="3740779"/>
              <a:chExt cx="1072778" cy="609122"/>
            </a:xfrm>
          </p:grpSpPr>
          <p:sp>
            <p:nvSpPr>
              <p:cNvPr id="2926" name="Google Shape;2926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8" name="Google Shape;2928;p13"/>
            <p:cNvGrpSpPr/>
            <p:nvPr/>
          </p:nvGrpSpPr>
          <p:grpSpPr>
            <a:xfrm flipH="1">
              <a:off x="-41020" y="3687783"/>
              <a:ext cx="1008626" cy="572697"/>
              <a:chOff x="-179830" y="3740779"/>
              <a:chExt cx="1072778" cy="609122"/>
            </a:xfrm>
          </p:grpSpPr>
          <p:sp>
            <p:nvSpPr>
              <p:cNvPr id="2929" name="Google Shape;2929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31" name="Google Shape;2931;p13"/>
            <p:cNvGrpSpPr/>
            <p:nvPr/>
          </p:nvGrpSpPr>
          <p:grpSpPr>
            <a:xfrm rot="-862269">
              <a:off x="384558" y="4015995"/>
              <a:ext cx="621236" cy="948521"/>
              <a:chOff x="283826" y="1943723"/>
              <a:chExt cx="621241" cy="948529"/>
            </a:xfrm>
          </p:grpSpPr>
          <p:sp>
            <p:nvSpPr>
              <p:cNvPr id="2932" name="Google Shape;2932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89" name="Google Shape;2989;p13"/>
            <p:cNvGrpSpPr/>
            <p:nvPr/>
          </p:nvGrpSpPr>
          <p:grpSpPr>
            <a:xfrm>
              <a:off x="-1871" y="4374773"/>
              <a:ext cx="930345" cy="1018226"/>
              <a:chOff x="156548" y="3040748"/>
              <a:chExt cx="930345" cy="1018226"/>
            </a:xfrm>
          </p:grpSpPr>
          <p:sp>
            <p:nvSpPr>
              <p:cNvPr id="2990" name="Google Shape;2990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83" name="Google Shape;3083;p13"/>
            <p:cNvGrpSpPr/>
            <p:nvPr/>
          </p:nvGrpSpPr>
          <p:grpSpPr>
            <a:xfrm rot="-699969">
              <a:off x="-211940" y="3900077"/>
              <a:ext cx="621214" cy="948488"/>
              <a:chOff x="283826" y="1943723"/>
              <a:chExt cx="621241" cy="948529"/>
            </a:xfrm>
          </p:grpSpPr>
          <p:sp>
            <p:nvSpPr>
              <p:cNvPr id="3084" name="Google Shape;3084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1" name="Google Shape;3141;p13"/>
            <p:cNvGrpSpPr/>
            <p:nvPr/>
          </p:nvGrpSpPr>
          <p:grpSpPr>
            <a:xfrm rot="-2508347">
              <a:off x="-639933" y="4129731"/>
              <a:ext cx="621234" cy="948518"/>
              <a:chOff x="283826" y="1943723"/>
              <a:chExt cx="621241" cy="948529"/>
            </a:xfrm>
          </p:grpSpPr>
          <p:sp>
            <p:nvSpPr>
              <p:cNvPr id="3142" name="Google Shape;3142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1" name="Google Shape;3191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2" name="Google Shape;3192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3" name="Google Shape;3193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5" name="Google Shape;3195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6" name="Google Shape;3196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7" name="Google Shape;3197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9" name="Google Shape;3199;p13"/>
            <p:cNvGrpSpPr/>
            <p:nvPr/>
          </p:nvGrpSpPr>
          <p:grpSpPr>
            <a:xfrm>
              <a:off x="727466" y="4374773"/>
              <a:ext cx="930345" cy="1018226"/>
              <a:chOff x="156548" y="3040748"/>
              <a:chExt cx="930345" cy="1018226"/>
            </a:xfrm>
          </p:grpSpPr>
          <p:sp>
            <p:nvSpPr>
              <p:cNvPr id="3200" name="Google Shape;3200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6" name="Google Shape;3206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7" name="Google Shape;3207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8" name="Google Shape;3208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9" name="Google Shape;3209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0" name="Google Shape;3210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1" name="Google Shape;3211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2" name="Google Shape;3212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3" name="Google Shape;3213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4" name="Google Shape;3214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6" name="Google Shape;321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9" name="Google Shape;3219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0" name="Google Shape;3220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1" name="Google Shape;3221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2" name="Google Shape;3222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3" name="Google Shape;3223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4" name="Google Shape;3224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9" name="Google Shape;3229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0" name="Google Shape;3230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1" name="Google Shape;3231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2" name="Google Shape;3232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3" name="Google Shape;3233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4" name="Google Shape;3234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5" name="Google Shape;3235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6" name="Google Shape;3236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7" name="Google Shape;3237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8" name="Google Shape;3238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9" name="Google Shape;3239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0" name="Google Shape;3240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1" name="Google Shape;3241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2" name="Google Shape;3242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3" name="Google Shape;3243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4" name="Google Shape;3244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5" name="Google Shape;3245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6" name="Google Shape;3246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7" name="Google Shape;3247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8" name="Google Shape;3248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9" name="Google Shape;3249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0" name="Google Shape;325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2" name="Google Shape;3252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3" name="Google Shape;325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8" name="Google Shape;3258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2" name="Google Shape;3262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3" name="Google Shape;3263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4" name="Google Shape;3264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5" name="Google Shape;3265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8" name="Google Shape;3268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9" name="Google Shape;3269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9" name="Google Shape;3279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0" name="Google Shape;3280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1" name="Google Shape;3281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2" name="Google Shape;3282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3" name="Google Shape;3283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4" name="Google Shape;3284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5" name="Google Shape;3285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6" name="Google Shape;3286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7" name="Google Shape;3287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8" name="Google Shape;3288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9" name="Google Shape;3289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0" name="Google Shape;3290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1" name="Google Shape;3291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2" name="Google Shape;3292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3" name="Google Shape;3293;p13"/>
            <p:cNvGrpSpPr/>
            <p:nvPr/>
          </p:nvGrpSpPr>
          <p:grpSpPr>
            <a:xfrm>
              <a:off x="-1056606" y="4640450"/>
              <a:ext cx="1454579" cy="825909"/>
              <a:chOff x="-179830" y="3740779"/>
              <a:chExt cx="1072778" cy="609122"/>
            </a:xfrm>
          </p:grpSpPr>
          <p:sp>
            <p:nvSpPr>
              <p:cNvPr id="3294" name="Google Shape;3294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5" name="Google Shape;3295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6" name="Google Shape;3296;p13"/>
            <p:cNvGrpSpPr/>
            <p:nvPr/>
          </p:nvGrpSpPr>
          <p:grpSpPr>
            <a:xfrm>
              <a:off x="218531" y="268706"/>
              <a:ext cx="8569289" cy="1170500"/>
              <a:chOff x="218531" y="268706"/>
              <a:chExt cx="8569289" cy="1170500"/>
            </a:xfrm>
          </p:grpSpPr>
          <p:grpSp>
            <p:nvGrpSpPr>
              <p:cNvPr id="3297" name="Google Shape;3297;p13"/>
              <p:cNvGrpSpPr/>
              <p:nvPr/>
            </p:nvGrpSpPr>
            <p:grpSpPr>
              <a:xfrm>
                <a:off x="8073701" y="1115831"/>
                <a:ext cx="714119" cy="323375"/>
                <a:chOff x="3778870" y="1872704"/>
                <a:chExt cx="411407" cy="186298"/>
              </a:xfrm>
            </p:grpSpPr>
            <p:sp>
              <p:nvSpPr>
                <p:cNvPr id="3298" name="Google Shape;3298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9" name="Google Shape;3299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0" name="Google Shape;3300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1" name="Google Shape;3301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2" name="Google Shape;3302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03" name="Google Shape;3303;p13"/>
              <p:cNvGrpSpPr/>
              <p:nvPr/>
            </p:nvGrpSpPr>
            <p:grpSpPr>
              <a:xfrm>
                <a:off x="218531" y="268706"/>
                <a:ext cx="1637791" cy="572729"/>
                <a:chOff x="6451980" y="268689"/>
                <a:chExt cx="2311958" cy="808483"/>
              </a:xfrm>
            </p:grpSpPr>
            <p:grpSp>
              <p:nvGrpSpPr>
                <p:cNvPr id="3304" name="Google Shape;3304;p13"/>
                <p:cNvGrpSpPr/>
                <p:nvPr/>
              </p:nvGrpSpPr>
              <p:grpSpPr>
                <a:xfrm>
                  <a:off x="7640098" y="268689"/>
                  <a:ext cx="1123839" cy="508909"/>
                  <a:chOff x="3778870" y="1872704"/>
                  <a:chExt cx="411407" cy="186298"/>
                </a:xfrm>
              </p:grpSpPr>
              <p:sp>
                <p:nvSpPr>
                  <p:cNvPr id="3305" name="Google Shape;3305;p13"/>
                  <p:cNvSpPr/>
                  <p:nvPr/>
                </p:nvSpPr>
                <p:spPr>
                  <a:xfrm>
                    <a:off x="3778870" y="1877879"/>
                    <a:ext cx="40881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" h="310" extrusionOk="0">
                        <a:moveTo>
                          <a:pt x="666" y="309"/>
                        </a:moveTo>
                        <a:cubicBezTo>
                          <a:pt x="451" y="309"/>
                          <a:pt x="236" y="309"/>
                          <a:pt x="21" y="308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4" y="89"/>
                          <a:pt x="422" y="131"/>
                          <a:pt x="437" y="172"/>
                        </a:cubicBezTo>
                        <a:cubicBezTo>
                          <a:pt x="447" y="150"/>
                          <a:pt x="457" y="128"/>
                          <a:pt x="474" y="110"/>
                        </a:cubicBezTo>
                        <a:cubicBezTo>
                          <a:pt x="491" y="93"/>
                          <a:pt x="517" y="82"/>
                          <a:pt x="540" y="88"/>
                        </a:cubicBezTo>
                        <a:cubicBezTo>
                          <a:pt x="563" y="95"/>
                          <a:pt x="580" y="117"/>
                          <a:pt x="585" y="141"/>
                        </a:cubicBezTo>
                        <a:cubicBezTo>
                          <a:pt x="591" y="165"/>
                          <a:pt x="588" y="189"/>
                          <a:pt x="586" y="213"/>
                        </a:cubicBezTo>
                        <a:cubicBezTo>
                          <a:pt x="606" y="186"/>
                          <a:pt x="652" y="185"/>
                          <a:pt x="674" y="211"/>
                        </a:cubicBezTo>
                        <a:cubicBezTo>
                          <a:pt x="696" y="237"/>
                          <a:pt x="686" y="283"/>
                          <a:pt x="656" y="298"/>
                        </a:cubicBezTo>
                        <a:lnTo>
                          <a:pt x="666" y="309"/>
                        </a:ln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6" name="Google Shape;3306;p13"/>
                  <p:cNvSpPr/>
                  <p:nvPr/>
                </p:nvSpPr>
                <p:spPr>
                  <a:xfrm>
                    <a:off x="3778870" y="1877879"/>
                    <a:ext cx="25615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" h="310" extrusionOk="0">
                        <a:moveTo>
                          <a:pt x="413" y="143"/>
                        </a:moveTo>
                        <a:cubicBezTo>
                          <a:pt x="387" y="120"/>
                          <a:pt x="354" y="103"/>
                          <a:pt x="320" y="98"/>
                        </a:cubicBezTo>
                        <a:cubicBezTo>
                          <a:pt x="288" y="94"/>
                          <a:pt x="255" y="99"/>
                          <a:pt x="228" y="116"/>
                        </a:cubicBezTo>
                        <a:cubicBezTo>
                          <a:pt x="199" y="134"/>
                          <a:pt x="180" y="164"/>
                          <a:pt x="172" y="197"/>
                        </a:cubicBezTo>
                        <a:cubicBezTo>
                          <a:pt x="163" y="234"/>
                          <a:pt x="166" y="272"/>
                          <a:pt x="175" y="309"/>
                        </a:cubicBezTo>
                        <a:lnTo>
                          <a:pt x="168" y="309"/>
                        </a:lnTo>
                        <a:cubicBezTo>
                          <a:pt x="157" y="295"/>
                          <a:pt x="144" y="283"/>
                          <a:pt x="129" y="274"/>
                        </a:cubicBezTo>
                        <a:cubicBezTo>
                          <a:pt x="113" y="266"/>
                          <a:pt x="94" y="262"/>
                          <a:pt x="77" y="266"/>
                        </a:cubicBezTo>
                        <a:cubicBezTo>
                          <a:pt x="60" y="271"/>
                          <a:pt x="45" y="282"/>
                          <a:pt x="35" y="296"/>
                        </a:cubicBezTo>
                        <a:cubicBezTo>
                          <a:pt x="32" y="300"/>
                          <a:pt x="29" y="304"/>
                          <a:pt x="27" y="309"/>
                        </a:cubicBezTo>
                        <a:cubicBezTo>
                          <a:pt x="25" y="309"/>
                          <a:pt x="23" y="309"/>
                          <a:pt x="21" y="309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2" y="86"/>
                          <a:pt x="419" y="125"/>
                          <a:pt x="434" y="164"/>
                        </a:cubicBezTo>
                        <a:cubicBezTo>
                          <a:pt x="427" y="156"/>
                          <a:pt x="421" y="149"/>
                          <a:pt x="413" y="14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7" name="Google Shape;3307;p13"/>
                  <p:cNvSpPr/>
                  <p:nvPr/>
                </p:nvSpPr>
                <p:spPr>
                  <a:xfrm>
                    <a:off x="4035030" y="1927042"/>
                    <a:ext cx="150073" cy="124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" h="211" extrusionOk="0">
                        <a:moveTo>
                          <a:pt x="207" y="180"/>
                        </a:moveTo>
                        <a:cubicBezTo>
                          <a:pt x="197" y="179"/>
                          <a:pt x="186" y="183"/>
                          <a:pt x="178" y="188"/>
                        </a:cubicBezTo>
                        <a:cubicBezTo>
                          <a:pt x="167" y="193"/>
                          <a:pt x="158" y="201"/>
                          <a:pt x="150" y="210"/>
                        </a:cubicBezTo>
                        <a:cubicBezTo>
                          <a:pt x="153" y="193"/>
                          <a:pt x="155" y="175"/>
                          <a:pt x="152" y="158"/>
                        </a:cubicBezTo>
                        <a:cubicBezTo>
                          <a:pt x="147" y="134"/>
                          <a:pt x="131" y="112"/>
                          <a:pt x="104" y="115"/>
                        </a:cubicBezTo>
                        <a:cubicBezTo>
                          <a:pt x="74" y="118"/>
                          <a:pt x="53" y="146"/>
                          <a:pt x="40" y="171"/>
                        </a:cubicBezTo>
                        <a:cubicBezTo>
                          <a:pt x="39" y="169"/>
                          <a:pt x="39" y="166"/>
                          <a:pt x="38" y="164"/>
                        </a:cubicBezTo>
                        <a:cubicBezTo>
                          <a:pt x="30" y="136"/>
                          <a:pt x="18" y="110"/>
                          <a:pt x="0" y="88"/>
                        </a:cubicBezTo>
                        <a:cubicBezTo>
                          <a:pt x="10" y="66"/>
                          <a:pt x="20" y="45"/>
                          <a:pt x="36" y="28"/>
                        </a:cubicBezTo>
                        <a:cubicBezTo>
                          <a:pt x="53" y="11"/>
                          <a:pt x="79" y="0"/>
                          <a:pt x="102" y="6"/>
                        </a:cubicBezTo>
                        <a:cubicBezTo>
                          <a:pt x="126" y="13"/>
                          <a:pt x="142" y="35"/>
                          <a:pt x="147" y="59"/>
                        </a:cubicBezTo>
                        <a:cubicBezTo>
                          <a:pt x="153" y="83"/>
                          <a:pt x="150" y="107"/>
                          <a:pt x="148" y="131"/>
                        </a:cubicBezTo>
                        <a:cubicBezTo>
                          <a:pt x="168" y="104"/>
                          <a:pt x="214" y="103"/>
                          <a:pt x="236" y="129"/>
                        </a:cubicBezTo>
                        <a:cubicBezTo>
                          <a:pt x="254" y="151"/>
                          <a:pt x="250" y="187"/>
                          <a:pt x="230" y="207"/>
                        </a:cubicBezTo>
                        <a:cubicBezTo>
                          <a:pt x="229" y="194"/>
                          <a:pt x="222" y="181"/>
                          <a:pt x="207" y="180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8" name="Google Shape;3308;p13"/>
                  <p:cNvSpPr/>
                  <p:nvPr/>
                </p:nvSpPr>
                <p:spPr>
                  <a:xfrm>
                    <a:off x="3799570" y="2035715"/>
                    <a:ext cx="72449" cy="23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" h="41" extrusionOk="0">
                        <a:moveTo>
                          <a:pt x="48" y="3"/>
                        </a:moveTo>
                        <a:cubicBezTo>
                          <a:pt x="66" y="0"/>
                          <a:pt x="83" y="6"/>
                          <a:pt x="98" y="16"/>
                        </a:cubicBezTo>
                        <a:cubicBezTo>
                          <a:pt x="108" y="23"/>
                          <a:pt x="116" y="31"/>
                          <a:pt x="124" y="40"/>
                        </a:cubicBezTo>
                        <a:cubicBezTo>
                          <a:pt x="83" y="40"/>
                          <a:pt x="41" y="40"/>
                          <a:pt x="0" y="39"/>
                        </a:cubicBezTo>
                        <a:cubicBezTo>
                          <a:pt x="11" y="21"/>
                          <a:pt x="27" y="6"/>
                          <a:pt x="48" y="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9" name="Google Shape;3309;p13"/>
                  <p:cNvSpPr/>
                  <p:nvPr/>
                </p:nvSpPr>
                <p:spPr>
                  <a:xfrm>
                    <a:off x="3781459" y="1872704"/>
                    <a:ext cx="408818" cy="186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319" extrusionOk="0">
                        <a:moveTo>
                          <a:pt x="662" y="315"/>
                        </a:moveTo>
                        <a:cubicBezTo>
                          <a:pt x="547" y="314"/>
                          <a:pt x="432" y="314"/>
                          <a:pt x="317" y="314"/>
                        </a:cubicBezTo>
                        <a:cubicBezTo>
                          <a:pt x="260" y="314"/>
                          <a:pt x="203" y="314"/>
                          <a:pt x="146" y="314"/>
                        </a:cubicBezTo>
                        <a:cubicBezTo>
                          <a:pt x="117" y="314"/>
                          <a:pt x="88" y="314"/>
                          <a:pt x="59" y="314"/>
                        </a:cubicBezTo>
                        <a:cubicBezTo>
                          <a:pt x="48" y="314"/>
                          <a:pt x="30" y="317"/>
                          <a:pt x="20" y="312"/>
                        </a:cubicBezTo>
                        <a:cubicBezTo>
                          <a:pt x="9" y="307"/>
                          <a:pt x="6" y="288"/>
                          <a:pt x="6" y="277"/>
                        </a:cubicBezTo>
                        <a:cubicBezTo>
                          <a:pt x="6" y="249"/>
                          <a:pt x="22" y="221"/>
                          <a:pt x="50" y="213"/>
                        </a:cubicBezTo>
                        <a:cubicBezTo>
                          <a:pt x="76" y="206"/>
                          <a:pt x="104" y="214"/>
                          <a:pt x="120" y="236"/>
                        </a:cubicBezTo>
                        <a:cubicBezTo>
                          <a:pt x="121" y="237"/>
                          <a:pt x="123" y="236"/>
                          <a:pt x="122" y="235"/>
                        </a:cubicBezTo>
                        <a:cubicBezTo>
                          <a:pt x="107" y="189"/>
                          <a:pt x="126" y="136"/>
                          <a:pt x="148" y="96"/>
                        </a:cubicBezTo>
                        <a:cubicBezTo>
                          <a:pt x="167" y="61"/>
                          <a:pt x="196" y="28"/>
                          <a:pt x="236" y="17"/>
                        </a:cubicBezTo>
                        <a:cubicBezTo>
                          <a:pt x="281" y="3"/>
                          <a:pt x="329" y="24"/>
                          <a:pt x="362" y="55"/>
                        </a:cubicBezTo>
                        <a:cubicBezTo>
                          <a:pt x="397" y="89"/>
                          <a:pt x="416" y="134"/>
                          <a:pt x="432" y="179"/>
                        </a:cubicBezTo>
                        <a:cubicBezTo>
                          <a:pt x="433" y="180"/>
                          <a:pt x="434" y="180"/>
                          <a:pt x="434" y="179"/>
                        </a:cubicBezTo>
                        <a:cubicBezTo>
                          <a:pt x="452" y="141"/>
                          <a:pt x="480" y="85"/>
                          <a:pt x="532" y="95"/>
                        </a:cubicBezTo>
                        <a:cubicBezTo>
                          <a:pt x="589" y="105"/>
                          <a:pt x="586" y="176"/>
                          <a:pt x="581" y="220"/>
                        </a:cubicBezTo>
                        <a:cubicBezTo>
                          <a:pt x="581" y="221"/>
                          <a:pt x="582" y="221"/>
                          <a:pt x="583" y="220"/>
                        </a:cubicBezTo>
                        <a:cubicBezTo>
                          <a:pt x="605" y="194"/>
                          <a:pt x="651" y="192"/>
                          <a:pt x="672" y="221"/>
                        </a:cubicBezTo>
                        <a:cubicBezTo>
                          <a:pt x="691" y="248"/>
                          <a:pt x="680" y="288"/>
                          <a:pt x="652" y="303"/>
                        </a:cubicBezTo>
                        <a:cubicBezTo>
                          <a:pt x="651" y="304"/>
                          <a:pt x="652" y="306"/>
                          <a:pt x="653" y="305"/>
                        </a:cubicBezTo>
                        <a:cubicBezTo>
                          <a:pt x="692" y="284"/>
                          <a:pt x="695" y="221"/>
                          <a:pt x="652" y="203"/>
                        </a:cubicBezTo>
                        <a:cubicBezTo>
                          <a:pt x="632" y="194"/>
                          <a:pt x="607" y="196"/>
                          <a:pt x="590" y="210"/>
                        </a:cubicBezTo>
                        <a:cubicBezTo>
                          <a:pt x="583" y="215"/>
                          <a:pt x="584" y="218"/>
                          <a:pt x="585" y="208"/>
                        </a:cubicBezTo>
                        <a:cubicBezTo>
                          <a:pt x="586" y="197"/>
                          <a:pt x="587" y="187"/>
                          <a:pt x="586" y="177"/>
                        </a:cubicBezTo>
                        <a:cubicBezTo>
                          <a:pt x="586" y="161"/>
                          <a:pt x="584" y="146"/>
                          <a:pt x="578" y="131"/>
                        </a:cubicBezTo>
                        <a:cubicBezTo>
                          <a:pt x="567" y="109"/>
                          <a:pt x="546" y="90"/>
                          <a:pt x="520" y="92"/>
                        </a:cubicBezTo>
                        <a:cubicBezTo>
                          <a:pt x="492" y="93"/>
                          <a:pt x="470" y="112"/>
                          <a:pt x="455" y="134"/>
                        </a:cubicBezTo>
                        <a:cubicBezTo>
                          <a:pt x="451" y="140"/>
                          <a:pt x="437" y="173"/>
                          <a:pt x="433" y="173"/>
                        </a:cubicBezTo>
                        <a:cubicBezTo>
                          <a:pt x="431" y="173"/>
                          <a:pt x="414" y="128"/>
                          <a:pt x="412" y="124"/>
                        </a:cubicBezTo>
                        <a:cubicBezTo>
                          <a:pt x="397" y="93"/>
                          <a:pt x="377" y="63"/>
                          <a:pt x="350" y="42"/>
                        </a:cubicBezTo>
                        <a:cubicBezTo>
                          <a:pt x="303" y="6"/>
                          <a:pt x="241" y="0"/>
                          <a:pt x="194" y="37"/>
                        </a:cubicBezTo>
                        <a:cubicBezTo>
                          <a:pt x="148" y="74"/>
                          <a:pt x="115" y="143"/>
                          <a:pt x="114" y="201"/>
                        </a:cubicBezTo>
                        <a:cubicBezTo>
                          <a:pt x="114" y="208"/>
                          <a:pt x="115" y="215"/>
                          <a:pt x="116" y="221"/>
                        </a:cubicBezTo>
                        <a:cubicBezTo>
                          <a:pt x="118" y="232"/>
                          <a:pt x="121" y="232"/>
                          <a:pt x="114" y="225"/>
                        </a:cubicBezTo>
                        <a:cubicBezTo>
                          <a:pt x="104" y="217"/>
                          <a:pt x="93" y="212"/>
                          <a:pt x="80" y="210"/>
                        </a:cubicBezTo>
                        <a:cubicBezTo>
                          <a:pt x="58" y="206"/>
                          <a:pt x="34" y="213"/>
                          <a:pt x="20" y="230"/>
                        </a:cubicBezTo>
                        <a:cubicBezTo>
                          <a:pt x="5" y="248"/>
                          <a:pt x="0" y="274"/>
                          <a:pt x="7" y="296"/>
                        </a:cubicBezTo>
                        <a:cubicBezTo>
                          <a:pt x="8" y="301"/>
                          <a:pt x="12" y="313"/>
                          <a:pt x="17" y="316"/>
                        </a:cubicBezTo>
                        <a:cubicBezTo>
                          <a:pt x="22" y="318"/>
                          <a:pt x="37" y="316"/>
                          <a:pt x="43" y="316"/>
                        </a:cubicBezTo>
                        <a:cubicBezTo>
                          <a:pt x="56" y="316"/>
                          <a:pt x="69" y="316"/>
                          <a:pt x="82" y="316"/>
                        </a:cubicBezTo>
                        <a:cubicBezTo>
                          <a:pt x="275" y="316"/>
                          <a:pt x="469" y="317"/>
                          <a:pt x="662" y="316"/>
                        </a:cubicBezTo>
                        <a:cubicBezTo>
                          <a:pt x="663" y="316"/>
                          <a:pt x="663" y="315"/>
                          <a:pt x="662" y="31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10" name="Google Shape;3310;p13"/>
                <p:cNvGrpSpPr/>
                <p:nvPr/>
              </p:nvGrpSpPr>
              <p:grpSpPr>
                <a:xfrm flipH="1">
                  <a:off x="6451980" y="361453"/>
                  <a:ext cx="1580541" cy="715718"/>
                  <a:chOff x="3778870" y="1872704"/>
                  <a:chExt cx="411407" cy="186298"/>
                </a:xfrm>
              </p:grpSpPr>
              <p:sp>
                <p:nvSpPr>
                  <p:cNvPr id="3311" name="Google Shape;3311;p13"/>
                  <p:cNvSpPr/>
                  <p:nvPr/>
                </p:nvSpPr>
                <p:spPr>
                  <a:xfrm>
                    <a:off x="3778870" y="1877879"/>
                    <a:ext cx="40881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" h="310" extrusionOk="0">
                        <a:moveTo>
                          <a:pt x="666" y="309"/>
                        </a:moveTo>
                        <a:cubicBezTo>
                          <a:pt x="451" y="309"/>
                          <a:pt x="236" y="309"/>
                          <a:pt x="21" y="308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4" y="89"/>
                          <a:pt x="422" y="131"/>
                          <a:pt x="437" y="172"/>
                        </a:cubicBezTo>
                        <a:cubicBezTo>
                          <a:pt x="447" y="150"/>
                          <a:pt x="457" y="128"/>
                          <a:pt x="474" y="110"/>
                        </a:cubicBezTo>
                        <a:cubicBezTo>
                          <a:pt x="491" y="93"/>
                          <a:pt x="517" y="82"/>
                          <a:pt x="540" y="88"/>
                        </a:cubicBezTo>
                        <a:cubicBezTo>
                          <a:pt x="563" y="95"/>
                          <a:pt x="580" y="117"/>
                          <a:pt x="585" y="141"/>
                        </a:cubicBezTo>
                        <a:cubicBezTo>
                          <a:pt x="591" y="165"/>
                          <a:pt x="588" y="189"/>
                          <a:pt x="586" y="213"/>
                        </a:cubicBezTo>
                        <a:cubicBezTo>
                          <a:pt x="606" y="186"/>
                          <a:pt x="652" y="185"/>
                          <a:pt x="674" y="211"/>
                        </a:cubicBezTo>
                        <a:cubicBezTo>
                          <a:pt x="696" y="237"/>
                          <a:pt x="686" y="283"/>
                          <a:pt x="656" y="298"/>
                        </a:cubicBezTo>
                        <a:lnTo>
                          <a:pt x="666" y="309"/>
                        </a:ln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2" name="Google Shape;3312;p13"/>
                  <p:cNvSpPr/>
                  <p:nvPr/>
                </p:nvSpPr>
                <p:spPr>
                  <a:xfrm>
                    <a:off x="3778870" y="1877879"/>
                    <a:ext cx="25615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" h="310" extrusionOk="0">
                        <a:moveTo>
                          <a:pt x="413" y="143"/>
                        </a:moveTo>
                        <a:cubicBezTo>
                          <a:pt x="387" y="120"/>
                          <a:pt x="354" y="103"/>
                          <a:pt x="320" y="98"/>
                        </a:cubicBezTo>
                        <a:cubicBezTo>
                          <a:pt x="288" y="94"/>
                          <a:pt x="255" y="99"/>
                          <a:pt x="228" y="116"/>
                        </a:cubicBezTo>
                        <a:cubicBezTo>
                          <a:pt x="199" y="134"/>
                          <a:pt x="180" y="164"/>
                          <a:pt x="172" y="197"/>
                        </a:cubicBezTo>
                        <a:cubicBezTo>
                          <a:pt x="163" y="234"/>
                          <a:pt x="166" y="272"/>
                          <a:pt x="175" y="309"/>
                        </a:cubicBezTo>
                        <a:lnTo>
                          <a:pt x="168" y="309"/>
                        </a:lnTo>
                        <a:cubicBezTo>
                          <a:pt x="157" y="295"/>
                          <a:pt x="144" y="283"/>
                          <a:pt x="129" y="274"/>
                        </a:cubicBezTo>
                        <a:cubicBezTo>
                          <a:pt x="113" y="266"/>
                          <a:pt x="94" y="262"/>
                          <a:pt x="77" y="266"/>
                        </a:cubicBezTo>
                        <a:cubicBezTo>
                          <a:pt x="60" y="271"/>
                          <a:pt x="45" y="282"/>
                          <a:pt x="35" y="296"/>
                        </a:cubicBezTo>
                        <a:cubicBezTo>
                          <a:pt x="32" y="300"/>
                          <a:pt x="29" y="304"/>
                          <a:pt x="27" y="309"/>
                        </a:cubicBezTo>
                        <a:cubicBezTo>
                          <a:pt x="25" y="309"/>
                          <a:pt x="23" y="309"/>
                          <a:pt x="21" y="309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2" y="86"/>
                          <a:pt x="419" y="125"/>
                          <a:pt x="434" y="164"/>
                        </a:cubicBezTo>
                        <a:cubicBezTo>
                          <a:pt x="427" y="156"/>
                          <a:pt x="421" y="149"/>
                          <a:pt x="413" y="14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3" name="Google Shape;3313;p13"/>
                  <p:cNvSpPr/>
                  <p:nvPr/>
                </p:nvSpPr>
                <p:spPr>
                  <a:xfrm>
                    <a:off x="4035030" y="1927042"/>
                    <a:ext cx="150073" cy="124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" h="211" extrusionOk="0">
                        <a:moveTo>
                          <a:pt x="207" y="180"/>
                        </a:moveTo>
                        <a:cubicBezTo>
                          <a:pt x="197" y="179"/>
                          <a:pt x="186" y="183"/>
                          <a:pt x="178" y="188"/>
                        </a:cubicBezTo>
                        <a:cubicBezTo>
                          <a:pt x="167" y="193"/>
                          <a:pt x="158" y="201"/>
                          <a:pt x="150" y="210"/>
                        </a:cubicBezTo>
                        <a:cubicBezTo>
                          <a:pt x="153" y="193"/>
                          <a:pt x="155" y="175"/>
                          <a:pt x="152" y="158"/>
                        </a:cubicBezTo>
                        <a:cubicBezTo>
                          <a:pt x="147" y="134"/>
                          <a:pt x="131" y="112"/>
                          <a:pt x="104" y="115"/>
                        </a:cubicBezTo>
                        <a:cubicBezTo>
                          <a:pt x="74" y="118"/>
                          <a:pt x="53" y="146"/>
                          <a:pt x="40" y="171"/>
                        </a:cubicBezTo>
                        <a:cubicBezTo>
                          <a:pt x="39" y="169"/>
                          <a:pt x="39" y="166"/>
                          <a:pt x="38" y="164"/>
                        </a:cubicBezTo>
                        <a:cubicBezTo>
                          <a:pt x="30" y="136"/>
                          <a:pt x="18" y="110"/>
                          <a:pt x="0" y="88"/>
                        </a:cubicBezTo>
                        <a:cubicBezTo>
                          <a:pt x="10" y="66"/>
                          <a:pt x="20" y="45"/>
                          <a:pt x="36" y="28"/>
                        </a:cubicBezTo>
                        <a:cubicBezTo>
                          <a:pt x="53" y="11"/>
                          <a:pt x="79" y="0"/>
                          <a:pt x="102" y="6"/>
                        </a:cubicBezTo>
                        <a:cubicBezTo>
                          <a:pt x="126" y="13"/>
                          <a:pt x="142" y="35"/>
                          <a:pt x="147" y="59"/>
                        </a:cubicBezTo>
                        <a:cubicBezTo>
                          <a:pt x="153" y="83"/>
                          <a:pt x="150" y="107"/>
                          <a:pt x="148" y="131"/>
                        </a:cubicBezTo>
                        <a:cubicBezTo>
                          <a:pt x="168" y="104"/>
                          <a:pt x="214" y="103"/>
                          <a:pt x="236" y="129"/>
                        </a:cubicBezTo>
                        <a:cubicBezTo>
                          <a:pt x="254" y="151"/>
                          <a:pt x="250" y="187"/>
                          <a:pt x="230" y="207"/>
                        </a:cubicBezTo>
                        <a:cubicBezTo>
                          <a:pt x="229" y="194"/>
                          <a:pt x="222" y="181"/>
                          <a:pt x="207" y="180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4" name="Google Shape;3314;p13"/>
                  <p:cNvSpPr/>
                  <p:nvPr/>
                </p:nvSpPr>
                <p:spPr>
                  <a:xfrm>
                    <a:off x="3799570" y="2035715"/>
                    <a:ext cx="72449" cy="23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" h="41" extrusionOk="0">
                        <a:moveTo>
                          <a:pt x="48" y="3"/>
                        </a:moveTo>
                        <a:cubicBezTo>
                          <a:pt x="66" y="0"/>
                          <a:pt x="83" y="6"/>
                          <a:pt x="98" y="16"/>
                        </a:cubicBezTo>
                        <a:cubicBezTo>
                          <a:pt x="108" y="23"/>
                          <a:pt x="116" y="31"/>
                          <a:pt x="124" y="40"/>
                        </a:cubicBezTo>
                        <a:cubicBezTo>
                          <a:pt x="83" y="40"/>
                          <a:pt x="41" y="40"/>
                          <a:pt x="0" y="39"/>
                        </a:cubicBezTo>
                        <a:cubicBezTo>
                          <a:pt x="11" y="21"/>
                          <a:pt x="27" y="6"/>
                          <a:pt x="48" y="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5" name="Google Shape;3315;p13"/>
                  <p:cNvSpPr/>
                  <p:nvPr/>
                </p:nvSpPr>
                <p:spPr>
                  <a:xfrm>
                    <a:off x="3781459" y="1872704"/>
                    <a:ext cx="408818" cy="186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319" extrusionOk="0">
                        <a:moveTo>
                          <a:pt x="662" y="315"/>
                        </a:moveTo>
                        <a:cubicBezTo>
                          <a:pt x="547" y="314"/>
                          <a:pt x="432" y="314"/>
                          <a:pt x="317" y="314"/>
                        </a:cubicBezTo>
                        <a:cubicBezTo>
                          <a:pt x="260" y="314"/>
                          <a:pt x="203" y="314"/>
                          <a:pt x="146" y="314"/>
                        </a:cubicBezTo>
                        <a:cubicBezTo>
                          <a:pt x="117" y="314"/>
                          <a:pt x="88" y="314"/>
                          <a:pt x="59" y="314"/>
                        </a:cubicBezTo>
                        <a:cubicBezTo>
                          <a:pt x="48" y="314"/>
                          <a:pt x="30" y="317"/>
                          <a:pt x="20" y="312"/>
                        </a:cubicBezTo>
                        <a:cubicBezTo>
                          <a:pt x="9" y="307"/>
                          <a:pt x="6" y="288"/>
                          <a:pt x="6" y="277"/>
                        </a:cubicBezTo>
                        <a:cubicBezTo>
                          <a:pt x="6" y="249"/>
                          <a:pt x="22" y="221"/>
                          <a:pt x="50" y="213"/>
                        </a:cubicBezTo>
                        <a:cubicBezTo>
                          <a:pt x="76" y="206"/>
                          <a:pt x="104" y="214"/>
                          <a:pt x="120" y="236"/>
                        </a:cubicBezTo>
                        <a:cubicBezTo>
                          <a:pt x="121" y="237"/>
                          <a:pt x="123" y="236"/>
                          <a:pt x="122" y="235"/>
                        </a:cubicBezTo>
                        <a:cubicBezTo>
                          <a:pt x="107" y="189"/>
                          <a:pt x="126" y="136"/>
                          <a:pt x="148" y="96"/>
                        </a:cubicBezTo>
                        <a:cubicBezTo>
                          <a:pt x="167" y="61"/>
                          <a:pt x="196" y="28"/>
                          <a:pt x="236" y="17"/>
                        </a:cubicBezTo>
                        <a:cubicBezTo>
                          <a:pt x="281" y="3"/>
                          <a:pt x="329" y="24"/>
                          <a:pt x="362" y="55"/>
                        </a:cubicBezTo>
                        <a:cubicBezTo>
                          <a:pt x="397" y="89"/>
                          <a:pt x="416" y="134"/>
                          <a:pt x="432" y="179"/>
                        </a:cubicBezTo>
                        <a:cubicBezTo>
                          <a:pt x="433" y="180"/>
                          <a:pt x="434" y="180"/>
                          <a:pt x="434" y="179"/>
                        </a:cubicBezTo>
                        <a:cubicBezTo>
                          <a:pt x="452" y="141"/>
                          <a:pt x="480" y="85"/>
                          <a:pt x="532" y="95"/>
                        </a:cubicBezTo>
                        <a:cubicBezTo>
                          <a:pt x="589" y="105"/>
                          <a:pt x="586" y="176"/>
                          <a:pt x="581" y="220"/>
                        </a:cubicBezTo>
                        <a:cubicBezTo>
                          <a:pt x="581" y="221"/>
                          <a:pt x="582" y="221"/>
                          <a:pt x="583" y="220"/>
                        </a:cubicBezTo>
                        <a:cubicBezTo>
                          <a:pt x="605" y="194"/>
                          <a:pt x="651" y="192"/>
                          <a:pt x="672" y="221"/>
                        </a:cubicBezTo>
                        <a:cubicBezTo>
                          <a:pt x="691" y="248"/>
                          <a:pt x="680" y="288"/>
                          <a:pt x="652" y="303"/>
                        </a:cubicBezTo>
                        <a:cubicBezTo>
                          <a:pt x="651" y="304"/>
                          <a:pt x="652" y="306"/>
                          <a:pt x="653" y="305"/>
                        </a:cubicBezTo>
                        <a:cubicBezTo>
                          <a:pt x="692" y="284"/>
                          <a:pt x="695" y="221"/>
                          <a:pt x="652" y="203"/>
                        </a:cubicBezTo>
                        <a:cubicBezTo>
                          <a:pt x="632" y="194"/>
                          <a:pt x="607" y="196"/>
                          <a:pt x="590" y="210"/>
                        </a:cubicBezTo>
                        <a:cubicBezTo>
                          <a:pt x="583" y="215"/>
                          <a:pt x="584" y="218"/>
                          <a:pt x="585" y="208"/>
                        </a:cubicBezTo>
                        <a:cubicBezTo>
                          <a:pt x="586" y="197"/>
                          <a:pt x="587" y="187"/>
                          <a:pt x="586" y="177"/>
                        </a:cubicBezTo>
                        <a:cubicBezTo>
                          <a:pt x="586" y="161"/>
                          <a:pt x="584" y="146"/>
                          <a:pt x="578" y="131"/>
                        </a:cubicBezTo>
                        <a:cubicBezTo>
                          <a:pt x="567" y="109"/>
                          <a:pt x="546" y="90"/>
                          <a:pt x="520" y="92"/>
                        </a:cubicBezTo>
                        <a:cubicBezTo>
                          <a:pt x="492" y="93"/>
                          <a:pt x="470" y="112"/>
                          <a:pt x="455" y="134"/>
                        </a:cubicBezTo>
                        <a:cubicBezTo>
                          <a:pt x="451" y="140"/>
                          <a:pt x="437" y="173"/>
                          <a:pt x="433" y="173"/>
                        </a:cubicBezTo>
                        <a:cubicBezTo>
                          <a:pt x="431" y="173"/>
                          <a:pt x="414" y="128"/>
                          <a:pt x="412" y="124"/>
                        </a:cubicBezTo>
                        <a:cubicBezTo>
                          <a:pt x="397" y="93"/>
                          <a:pt x="377" y="63"/>
                          <a:pt x="350" y="42"/>
                        </a:cubicBezTo>
                        <a:cubicBezTo>
                          <a:pt x="303" y="6"/>
                          <a:pt x="241" y="0"/>
                          <a:pt x="194" y="37"/>
                        </a:cubicBezTo>
                        <a:cubicBezTo>
                          <a:pt x="148" y="74"/>
                          <a:pt x="115" y="143"/>
                          <a:pt x="114" y="201"/>
                        </a:cubicBezTo>
                        <a:cubicBezTo>
                          <a:pt x="114" y="208"/>
                          <a:pt x="115" y="215"/>
                          <a:pt x="116" y="221"/>
                        </a:cubicBezTo>
                        <a:cubicBezTo>
                          <a:pt x="118" y="232"/>
                          <a:pt x="121" y="232"/>
                          <a:pt x="114" y="225"/>
                        </a:cubicBezTo>
                        <a:cubicBezTo>
                          <a:pt x="104" y="217"/>
                          <a:pt x="93" y="212"/>
                          <a:pt x="80" y="210"/>
                        </a:cubicBezTo>
                        <a:cubicBezTo>
                          <a:pt x="58" y="206"/>
                          <a:pt x="34" y="213"/>
                          <a:pt x="20" y="230"/>
                        </a:cubicBezTo>
                        <a:cubicBezTo>
                          <a:pt x="5" y="248"/>
                          <a:pt x="0" y="274"/>
                          <a:pt x="7" y="296"/>
                        </a:cubicBezTo>
                        <a:cubicBezTo>
                          <a:pt x="8" y="301"/>
                          <a:pt x="12" y="313"/>
                          <a:pt x="17" y="316"/>
                        </a:cubicBezTo>
                        <a:cubicBezTo>
                          <a:pt x="22" y="318"/>
                          <a:pt x="37" y="316"/>
                          <a:pt x="43" y="316"/>
                        </a:cubicBezTo>
                        <a:cubicBezTo>
                          <a:pt x="56" y="316"/>
                          <a:pt x="69" y="316"/>
                          <a:pt x="82" y="316"/>
                        </a:cubicBezTo>
                        <a:cubicBezTo>
                          <a:pt x="275" y="316"/>
                          <a:pt x="469" y="317"/>
                          <a:pt x="662" y="316"/>
                        </a:cubicBezTo>
                        <a:cubicBezTo>
                          <a:pt x="663" y="316"/>
                          <a:pt x="663" y="315"/>
                          <a:pt x="662" y="31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3" name="Google Shape;6303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04" name="Google Shape;6304;p25"/>
          <p:cNvSpPr txBox="1">
            <a:spLocks noGrp="1"/>
          </p:cNvSpPr>
          <p:nvPr>
            <p:ph type="subTitle" idx="1"/>
          </p:nvPr>
        </p:nvSpPr>
        <p:spPr>
          <a:xfrm>
            <a:off x="2202426" y="3090300"/>
            <a:ext cx="4739100" cy="1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5" name="Google Shape;6305;p25"/>
          <p:cNvSpPr txBox="1">
            <a:spLocks noGrp="1"/>
          </p:cNvSpPr>
          <p:nvPr>
            <p:ph type="subTitle" idx="2"/>
          </p:nvPr>
        </p:nvSpPr>
        <p:spPr>
          <a:xfrm>
            <a:off x="2202438" y="1547250"/>
            <a:ext cx="4739100" cy="1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06" name="Google Shape;6306;p25"/>
          <p:cNvGrpSpPr/>
          <p:nvPr/>
        </p:nvGrpSpPr>
        <p:grpSpPr>
          <a:xfrm>
            <a:off x="304101" y="920631"/>
            <a:ext cx="8667773" cy="686548"/>
            <a:chOff x="304101" y="920631"/>
            <a:chExt cx="8667773" cy="686548"/>
          </a:xfrm>
        </p:grpSpPr>
        <p:grpSp>
          <p:nvGrpSpPr>
            <p:cNvPr id="6307" name="Google Shape;6307;p25"/>
            <p:cNvGrpSpPr/>
            <p:nvPr/>
          </p:nvGrpSpPr>
          <p:grpSpPr>
            <a:xfrm>
              <a:off x="304101" y="920631"/>
              <a:ext cx="714119" cy="323375"/>
              <a:chOff x="3778870" y="1872704"/>
              <a:chExt cx="411407" cy="186298"/>
            </a:xfrm>
          </p:grpSpPr>
          <p:sp>
            <p:nvSpPr>
              <p:cNvPr id="6308" name="Google Shape;6308;p25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25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25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25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25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13" name="Google Shape;6313;p25"/>
            <p:cNvGrpSpPr/>
            <p:nvPr/>
          </p:nvGrpSpPr>
          <p:grpSpPr>
            <a:xfrm flipH="1">
              <a:off x="7959032" y="1148533"/>
              <a:ext cx="1012842" cy="458646"/>
              <a:chOff x="3778870" y="1872704"/>
              <a:chExt cx="411407" cy="186298"/>
            </a:xfrm>
          </p:grpSpPr>
          <p:sp>
            <p:nvSpPr>
              <p:cNvPr id="6314" name="Google Shape;6314;p25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25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25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25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25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19" name="Google Shape;6319;p25"/>
          <p:cNvGrpSpPr/>
          <p:nvPr/>
        </p:nvGrpSpPr>
        <p:grpSpPr>
          <a:xfrm>
            <a:off x="-1515500" y="3344898"/>
            <a:ext cx="10567807" cy="2688169"/>
            <a:chOff x="-1515500" y="3344898"/>
            <a:chExt cx="10567807" cy="2688169"/>
          </a:xfrm>
        </p:grpSpPr>
        <p:grpSp>
          <p:nvGrpSpPr>
            <p:cNvPr id="6320" name="Google Shape;6320;p25"/>
            <p:cNvGrpSpPr/>
            <p:nvPr/>
          </p:nvGrpSpPr>
          <p:grpSpPr>
            <a:xfrm>
              <a:off x="-1515500" y="4420299"/>
              <a:ext cx="4457433" cy="1612768"/>
              <a:chOff x="-769894" y="2271174"/>
              <a:chExt cx="9690071" cy="3506018"/>
            </a:xfrm>
          </p:grpSpPr>
          <p:sp>
            <p:nvSpPr>
              <p:cNvPr id="6321" name="Google Shape;6321;p25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25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25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24" name="Google Shape;6324;p25"/>
            <p:cNvGrpSpPr/>
            <p:nvPr/>
          </p:nvGrpSpPr>
          <p:grpSpPr>
            <a:xfrm rot="-3913275">
              <a:off x="7749092" y="4129752"/>
              <a:ext cx="621218" cy="948494"/>
              <a:chOff x="283826" y="1943723"/>
              <a:chExt cx="621241" cy="948529"/>
            </a:xfrm>
          </p:grpSpPr>
          <p:sp>
            <p:nvSpPr>
              <p:cNvPr id="6325" name="Google Shape;6325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82" name="Google Shape;6382;p25"/>
            <p:cNvGrpSpPr/>
            <p:nvPr/>
          </p:nvGrpSpPr>
          <p:grpSpPr>
            <a:xfrm flipH="1">
              <a:off x="484522" y="3344898"/>
              <a:ext cx="353297" cy="433209"/>
              <a:chOff x="2490312" y="1756269"/>
              <a:chExt cx="217347" cy="266508"/>
            </a:xfrm>
          </p:grpSpPr>
          <p:sp>
            <p:nvSpPr>
              <p:cNvPr id="6383" name="Google Shape;6383;p25"/>
              <p:cNvSpPr/>
              <p:nvPr/>
            </p:nvSpPr>
            <p:spPr>
              <a:xfrm>
                <a:off x="2583461" y="1787318"/>
                <a:ext cx="116435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310" extrusionOk="0">
                    <a:moveTo>
                      <a:pt x="186" y="239"/>
                    </a:moveTo>
                    <a:cubicBezTo>
                      <a:pt x="196" y="253"/>
                      <a:pt x="198" y="272"/>
                      <a:pt x="190" y="287"/>
                    </a:cubicBezTo>
                    <a:cubicBezTo>
                      <a:pt x="181" y="302"/>
                      <a:pt x="161" y="309"/>
                      <a:pt x="146" y="300"/>
                    </a:cubicBezTo>
                    <a:lnTo>
                      <a:pt x="141" y="299"/>
                    </a:lnTo>
                    <a:cubicBezTo>
                      <a:pt x="140" y="297"/>
                      <a:pt x="138" y="295"/>
                      <a:pt x="137" y="294"/>
                    </a:cubicBezTo>
                    <a:cubicBezTo>
                      <a:pt x="129" y="284"/>
                      <a:pt x="117" y="278"/>
                      <a:pt x="106" y="273"/>
                    </a:cubicBezTo>
                    <a:cubicBezTo>
                      <a:pt x="72" y="255"/>
                      <a:pt x="40" y="235"/>
                      <a:pt x="10" y="213"/>
                    </a:cubicBezTo>
                    <a:lnTo>
                      <a:pt x="6" y="210"/>
                    </a:lnTo>
                    <a:cubicBezTo>
                      <a:pt x="16" y="198"/>
                      <a:pt x="18" y="179"/>
                      <a:pt x="7" y="167"/>
                    </a:cubicBezTo>
                    <a:lnTo>
                      <a:pt x="8" y="167"/>
                    </a:lnTo>
                    <a:cubicBezTo>
                      <a:pt x="0" y="150"/>
                      <a:pt x="3" y="130"/>
                      <a:pt x="6" y="112"/>
                    </a:cubicBezTo>
                    <a:cubicBezTo>
                      <a:pt x="12" y="85"/>
                      <a:pt x="22" y="58"/>
                      <a:pt x="39" y="36"/>
                    </a:cubicBezTo>
                    <a:cubicBezTo>
                      <a:pt x="57" y="15"/>
                      <a:pt x="85" y="0"/>
                      <a:pt x="112" y="2"/>
                    </a:cubicBezTo>
                    <a:cubicBezTo>
                      <a:pt x="158" y="6"/>
                      <a:pt x="188" y="57"/>
                      <a:pt x="182" y="102"/>
                    </a:cubicBezTo>
                    <a:cubicBezTo>
                      <a:pt x="175" y="147"/>
                      <a:pt x="140" y="184"/>
                      <a:pt x="100" y="206"/>
                    </a:cubicBezTo>
                    <a:cubicBezTo>
                      <a:pt x="115" y="200"/>
                      <a:pt x="131" y="203"/>
                      <a:pt x="146" y="209"/>
                    </a:cubicBezTo>
                    <a:cubicBezTo>
                      <a:pt x="162" y="215"/>
                      <a:pt x="177" y="224"/>
                      <a:pt x="186" y="23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25"/>
              <p:cNvSpPr/>
              <p:nvPr/>
            </p:nvSpPr>
            <p:spPr>
              <a:xfrm>
                <a:off x="2578286" y="1908928"/>
                <a:ext cx="93149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35" extrusionOk="0">
                    <a:moveTo>
                      <a:pt x="150" y="89"/>
                    </a:moveTo>
                    <a:cubicBezTo>
                      <a:pt x="155" y="98"/>
                      <a:pt x="157" y="110"/>
                      <a:pt x="152" y="119"/>
                    </a:cubicBezTo>
                    <a:cubicBezTo>
                      <a:pt x="143" y="134"/>
                      <a:pt x="121" y="134"/>
                      <a:pt x="105" y="128"/>
                    </a:cubicBezTo>
                    <a:cubicBezTo>
                      <a:pt x="103" y="127"/>
                      <a:pt x="101" y="127"/>
                      <a:pt x="99" y="126"/>
                    </a:cubicBezTo>
                    <a:cubicBezTo>
                      <a:pt x="65" y="112"/>
                      <a:pt x="40" y="85"/>
                      <a:pt x="21" y="53"/>
                    </a:cubicBezTo>
                    <a:cubicBezTo>
                      <a:pt x="12" y="39"/>
                      <a:pt x="5" y="25"/>
                      <a:pt x="0" y="10"/>
                    </a:cubicBezTo>
                    <a:lnTo>
                      <a:pt x="0" y="10"/>
                    </a:lnTo>
                    <a:cubicBezTo>
                      <a:pt x="6" y="8"/>
                      <a:pt x="11" y="5"/>
                      <a:pt x="15" y="0"/>
                    </a:cubicBezTo>
                    <a:lnTo>
                      <a:pt x="19" y="3"/>
                    </a:lnTo>
                    <a:cubicBezTo>
                      <a:pt x="49" y="25"/>
                      <a:pt x="81" y="45"/>
                      <a:pt x="115" y="63"/>
                    </a:cubicBezTo>
                    <a:cubicBezTo>
                      <a:pt x="126" y="68"/>
                      <a:pt x="138" y="74"/>
                      <a:pt x="146" y="84"/>
                    </a:cubicBezTo>
                    <a:cubicBezTo>
                      <a:pt x="147" y="85"/>
                      <a:pt x="149" y="87"/>
                      <a:pt x="150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25"/>
              <p:cNvSpPr/>
              <p:nvPr/>
            </p:nvSpPr>
            <p:spPr>
              <a:xfrm>
                <a:off x="2573111" y="1939978"/>
                <a:ext cx="64686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6" extrusionOk="0">
                    <a:moveTo>
                      <a:pt x="106" y="76"/>
                    </a:moveTo>
                    <a:cubicBezTo>
                      <a:pt x="106" y="90"/>
                      <a:pt x="103" y="105"/>
                      <a:pt x="94" y="116"/>
                    </a:cubicBezTo>
                    <a:cubicBezTo>
                      <a:pt x="85" y="128"/>
                      <a:pt x="70" y="135"/>
                      <a:pt x="56" y="131"/>
                    </a:cubicBezTo>
                    <a:cubicBezTo>
                      <a:pt x="47" y="129"/>
                      <a:pt x="39" y="122"/>
                      <a:pt x="32" y="114"/>
                    </a:cubicBezTo>
                    <a:cubicBezTo>
                      <a:pt x="8" y="86"/>
                      <a:pt x="0" y="45"/>
                      <a:pt x="12" y="9"/>
                    </a:cubicBezTo>
                    <a:lnTo>
                      <a:pt x="30" y="0"/>
                    </a:lnTo>
                    <a:cubicBezTo>
                      <a:pt x="49" y="32"/>
                      <a:pt x="74" y="59"/>
                      <a:pt x="108" y="73"/>
                    </a:cubicBezTo>
                    <a:lnTo>
                      <a:pt x="10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25"/>
              <p:cNvSpPr/>
              <p:nvPr/>
            </p:nvSpPr>
            <p:spPr>
              <a:xfrm>
                <a:off x="2492901" y="1854592"/>
                <a:ext cx="95735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56" extrusionOk="0">
                    <a:moveTo>
                      <a:pt x="164" y="146"/>
                    </a:moveTo>
                    <a:lnTo>
                      <a:pt x="146" y="155"/>
                    </a:lnTo>
                    <a:cubicBezTo>
                      <a:pt x="103" y="145"/>
                      <a:pt x="58" y="133"/>
                      <a:pt x="27" y="102"/>
                    </a:cubicBezTo>
                    <a:cubicBezTo>
                      <a:pt x="14" y="90"/>
                      <a:pt x="4" y="73"/>
                      <a:pt x="2" y="55"/>
                    </a:cubicBezTo>
                    <a:cubicBezTo>
                      <a:pt x="0" y="37"/>
                      <a:pt x="8" y="18"/>
                      <a:pt x="24" y="9"/>
                    </a:cubicBezTo>
                    <a:cubicBezTo>
                      <a:pt x="39" y="0"/>
                      <a:pt x="59" y="3"/>
                      <a:pt x="75" y="12"/>
                    </a:cubicBezTo>
                    <a:cubicBezTo>
                      <a:pt x="91" y="21"/>
                      <a:pt x="102" y="35"/>
                      <a:pt x="114" y="49"/>
                    </a:cubicBezTo>
                    <a:lnTo>
                      <a:pt x="114" y="49"/>
                    </a:lnTo>
                    <a:cubicBezTo>
                      <a:pt x="110" y="52"/>
                      <a:pt x="107" y="57"/>
                      <a:pt x="105" y="63"/>
                    </a:cubicBezTo>
                    <a:cubicBezTo>
                      <a:pt x="99" y="83"/>
                      <a:pt x="121" y="106"/>
                      <a:pt x="142" y="102"/>
                    </a:cubicBezTo>
                    <a:cubicBezTo>
                      <a:pt x="142" y="102"/>
                      <a:pt x="142" y="103"/>
                      <a:pt x="143" y="103"/>
                    </a:cubicBezTo>
                    <a:cubicBezTo>
                      <a:pt x="148" y="118"/>
                      <a:pt x="155" y="132"/>
                      <a:pt x="164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25"/>
              <p:cNvSpPr/>
              <p:nvPr/>
            </p:nvSpPr>
            <p:spPr>
              <a:xfrm>
                <a:off x="2552411" y="1877879"/>
                <a:ext cx="41399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70" extrusionOk="0">
                    <a:moveTo>
                      <a:pt x="43" y="65"/>
                    </a:moveTo>
                    <a:cubicBezTo>
                      <a:pt x="22" y="69"/>
                      <a:pt x="0" y="46"/>
                      <a:pt x="6" y="26"/>
                    </a:cubicBezTo>
                    <a:cubicBezTo>
                      <a:pt x="8" y="20"/>
                      <a:pt x="11" y="15"/>
                      <a:pt x="15" y="12"/>
                    </a:cubicBezTo>
                    <a:cubicBezTo>
                      <a:pt x="28" y="2"/>
                      <a:pt x="48" y="0"/>
                      <a:pt x="60" y="13"/>
                    </a:cubicBezTo>
                    <a:lnTo>
                      <a:pt x="60" y="13"/>
                    </a:lnTo>
                    <a:cubicBezTo>
                      <a:pt x="71" y="25"/>
                      <a:pt x="69" y="44"/>
                      <a:pt x="59" y="56"/>
                    </a:cubicBezTo>
                    <a:cubicBezTo>
                      <a:pt x="55" y="61"/>
                      <a:pt x="50" y="64"/>
                      <a:pt x="44" y="66"/>
                    </a:cubicBezTo>
                    <a:lnTo>
                      <a:pt x="44" y="66"/>
                    </a:lnTo>
                    <a:cubicBezTo>
                      <a:pt x="43" y="66"/>
                      <a:pt x="43" y="65"/>
                      <a:pt x="43" y="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25"/>
              <p:cNvSpPr/>
              <p:nvPr/>
            </p:nvSpPr>
            <p:spPr>
              <a:xfrm>
                <a:off x="2624861" y="1787318"/>
                <a:ext cx="67274" cy="11902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04" extrusionOk="0">
                    <a:moveTo>
                      <a:pt x="23" y="7"/>
                    </a:moveTo>
                    <a:cubicBezTo>
                      <a:pt x="55" y="23"/>
                      <a:pt x="55" y="63"/>
                      <a:pt x="49" y="93"/>
                    </a:cubicBezTo>
                    <a:cubicBezTo>
                      <a:pt x="42" y="128"/>
                      <a:pt x="26" y="163"/>
                      <a:pt x="0" y="188"/>
                    </a:cubicBezTo>
                    <a:cubicBezTo>
                      <a:pt x="11" y="192"/>
                      <a:pt x="21" y="197"/>
                      <a:pt x="31" y="203"/>
                    </a:cubicBezTo>
                    <a:cubicBezTo>
                      <a:pt x="69" y="181"/>
                      <a:pt x="102" y="145"/>
                      <a:pt x="109" y="101"/>
                    </a:cubicBezTo>
                    <a:cubicBezTo>
                      <a:pt x="115" y="56"/>
                      <a:pt x="85" y="5"/>
                      <a:pt x="39" y="1"/>
                    </a:cubicBezTo>
                    <a:cubicBezTo>
                      <a:pt x="31" y="0"/>
                      <a:pt x="23" y="1"/>
                      <a:pt x="15" y="3"/>
                    </a:cubicBezTo>
                    <a:cubicBezTo>
                      <a:pt x="18" y="4"/>
                      <a:pt x="21" y="5"/>
                      <a:pt x="23" y="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25"/>
              <p:cNvSpPr/>
              <p:nvPr/>
            </p:nvSpPr>
            <p:spPr>
              <a:xfrm>
                <a:off x="2588636" y="1893404"/>
                <a:ext cx="113849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7" extrusionOk="0">
                    <a:moveTo>
                      <a:pt x="179" y="56"/>
                    </a:moveTo>
                    <a:cubicBezTo>
                      <a:pt x="170" y="41"/>
                      <a:pt x="155" y="32"/>
                      <a:pt x="139" y="26"/>
                    </a:cubicBezTo>
                    <a:cubicBezTo>
                      <a:pt x="126" y="21"/>
                      <a:pt x="111" y="18"/>
                      <a:pt x="97" y="22"/>
                    </a:cubicBezTo>
                    <a:cubicBezTo>
                      <a:pt x="99" y="23"/>
                      <a:pt x="100" y="24"/>
                      <a:pt x="102" y="25"/>
                    </a:cubicBezTo>
                    <a:cubicBezTo>
                      <a:pt x="109" y="30"/>
                      <a:pt x="117" y="38"/>
                      <a:pt x="120" y="47"/>
                    </a:cubicBezTo>
                    <a:cubicBezTo>
                      <a:pt x="126" y="61"/>
                      <a:pt x="116" y="70"/>
                      <a:pt x="102" y="70"/>
                    </a:cubicBezTo>
                    <a:cubicBezTo>
                      <a:pt x="92" y="70"/>
                      <a:pt x="81" y="67"/>
                      <a:pt x="72" y="63"/>
                    </a:cubicBezTo>
                    <a:cubicBezTo>
                      <a:pt x="59" y="57"/>
                      <a:pt x="47" y="49"/>
                      <a:pt x="36" y="39"/>
                    </a:cubicBezTo>
                    <a:cubicBezTo>
                      <a:pt x="24" y="28"/>
                      <a:pt x="15" y="14"/>
                      <a:pt x="7" y="0"/>
                    </a:cubicBezTo>
                    <a:cubicBezTo>
                      <a:pt x="8" y="9"/>
                      <a:pt x="5" y="19"/>
                      <a:pt x="0" y="26"/>
                    </a:cubicBezTo>
                    <a:cubicBezTo>
                      <a:pt x="17" y="36"/>
                      <a:pt x="34" y="45"/>
                      <a:pt x="50" y="57"/>
                    </a:cubicBezTo>
                    <a:cubicBezTo>
                      <a:pt x="59" y="63"/>
                      <a:pt x="67" y="69"/>
                      <a:pt x="75" y="77"/>
                    </a:cubicBezTo>
                    <a:cubicBezTo>
                      <a:pt x="83" y="81"/>
                      <a:pt x="91" y="85"/>
                      <a:pt x="99" y="90"/>
                    </a:cubicBezTo>
                    <a:cubicBezTo>
                      <a:pt x="110" y="95"/>
                      <a:pt x="122" y="101"/>
                      <a:pt x="130" y="111"/>
                    </a:cubicBezTo>
                    <a:cubicBezTo>
                      <a:pt x="131" y="112"/>
                      <a:pt x="133" y="114"/>
                      <a:pt x="134" y="116"/>
                    </a:cubicBezTo>
                    <a:lnTo>
                      <a:pt x="139" y="117"/>
                    </a:lnTo>
                    <a:cubicBezTo>
                      <a:pt x="154" y="126"/>
                      <a:pt x="174" y="119"/>
                      <a:pt x="183" y="104"/>
                    </a:cubicBezTo>
                    <a:cubicBezTo>
                      <a:pt x="191" y="89"/>
                      <a:pt x="189" y="70"/>
                      <a:pt x="179" y="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25"/>
              <p:cNvSpPr/>
              <p:nvPr/>
            </p:nvSpPr>
            <p:spPr>
              <a:xfrm>
                <a:off x="2578286" y="1911517"/>
                <a:ext cx="931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30" extrusionOk="0">
                    <a:moveTo>
                      <a:pt x="150" y="84"/>
                    </a:moveTo>
                    <a:cubicBezTo>
                      <a:pt x="149" y="82"/>
                      <a:pt x="147" y="80"/>
                      <a:pt x="146" y="79"/>
                    </a:cubicBezTo>
                    <a:cubicBezTo>
                      <a:pt x="138" y="69"/>
                      <a:pt x="126" y="63"/>
                      <a:pt x="115" y="58"/>
                    </a:cubicBezTo>
                    <a:cubicBezTo>
                      <a:pt x="107" y="53"/>
                      <a:pt x="99" y="49"/>
                      <a:pt x="92" y="45"/>
                    </a:cubicBezTo>
                    <a:cubicBezTo>
                      <a:pt x="100" y="53"/>
                      <a:pt x="108" y="63"/>
                      <a:pt x="113" y="74"/>
                    </a:cubicBezTo>
                    <a:cubicBezTo>
                      <a:pt x="115" y="77"/>
                      <a:pt x="112" y="80"/>
                      <a:pt x="109" y="80"/>
                    </a:cubicBezTo>
                    <a:cubicBezTo>
                      <a:pt x="63" y="78"/>
                      <a:pt x="37" y="36"/>
                      <a:pt x="11" y="4"/>
                    </a:cubicBezTo>
                    <a:cubicBezTo>
                      <a:pt x="10" y="3"/>
                      <a:pt x="10" y="2"/>
                      <a:pt x="10" y="1"/>
                    </a:cubicBezTo>
                    <a:lnTo>
                      <a:pt x="9" y="0"/>
                    </a:lnTo>
                    <a:cubicBezTo>
                      <a:pt x="7" y="2"/>
                      <a:pt x="4" y="4"/>
                      <a:pt x="0" y="5"/>
                    </a:cubicBezTo>
                    <a:lnTo>
                      <a:pt x="0" y="5"/>
                    </a:lnTo>
                    <a:cubicBezTo>
                      <a:pt x="5" y="20"/>
                      <a:pt x="12" y="34"/>
                      <a:pt x="21" y="48"/>
                    </a:cubicBezTo>
                    <a:cubicBezTo>
                      <a:pt x="40" y="80"/>
                      <a:pt x="65" y="107"/>
                      <a:pt x="99" y="121"/>
                    </a:cubicBezTo>
                    <a:cubicBezTo>
                      <a:pt x="101" y="122"/>
                      <a:pt x="103" y="122"/>
                      <a:pt x="105" y="123"/>
                    </a:cubicBezTo>
                    <a:cubicBezTo>
                      <a:pt x="121" y="129"/>
                      <a:pt x="143" y="129"/>
                      <a:pt x="152" y="114"/>
                    </a:cubicBezTo>
                    <a:cubicBezTo>
                      <a:pt x="157" y="105"/>
                      <a:pt x="155" y="93"/>
                      <a:pt x="150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25"/>
              <p:cNvSpPr/>
              <p:nvPr/>
            </p:nvSpPr>
            <p:spPr>
              <a:xfrm>
                <a:off x="2573111" y="1939978"/>
                <a:ext cx="64686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6" extrusionOk="0">
                    <a:moveTo>
                      <a:pt x="106" y="76"/>
                    </a:moveTo>
                    <a:cubicBezTo>
                      <a:pt x="106" y="90"/>
                      <a:pt x="103" y="105"/>
                      <a:pt x="94" y="116"/>
                    </a:cubicBezTo>
                    <a:cubicBezTo>
                      <a:pt x="85" y="128"/>
                      <a:pt x="70" y="135"/>
                      <a:pt x="56" y="131"/>
                    </a:cubicBezTo>
                    <a:cubicBezTo>
                      <a:pt x="47" y="129"/>
                      <a:pt x="39" y="122"/>
                      <a:pt x="32" y="114"/>
                    </a:cubicBezTo>
                    <a:cubicBezTo>
                      <a:pt x="8" y="86"/>
                      <a:pt x="0" y="45"/>
                      <a:pt x="12" y="9"/>
                    </a:cubicBezTo>
                    <a:lnTo>
                      <a:pt x="30" y="0"/>
                    </a:lnTo>
                    <a:cubicBezTo>
                      <a:pt x="49" y="32"/>
                      <a:pt x="74" y="59"/>
                      <a:pt x="108" y="73"/>
                    </a:cubicBezTo>
                    <a:lnTo>
                      <a:pt x="106" y="7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25"/>
              <p:cNvSpPr/>
              <p:nvPr/>
            </p:nvSpPr>
            <p:spPr>
              <a:xfrm>
                <a:off x="2492901" y="1854592"/>
                <a:ext cx="95735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56" extrusionOk="0">
                    <a:moveTo>
                      <a:pt x="143" y="103"/>
                    </a:moveTo>
                    <a:cubicBezTo>
                      <a:pt x="142" y="103"/>
                      <a:pt x="142" y="102"/>
                      <a:pt x="142" y="102"/>
                    </a:cubicBezTo>
                    <a:cubicBezTo>
                      <a:pt x="121" y="106"/>
                      <a:pt x="99" y="83"/>
                      <a:pt x="105" y="63"/>
                    </a:cubicBezTo>
                    <a:cubicBezTo>
                      <a:pt x="106" y="61"/>
                      <a:pt x="106" y="59"/>
                      <a:pt x="108" y="57"/>
                    </a:cubicBezTo>
                    <a:cubicBezTo>
                      <a:pt x="108" y="53"/>
                      <a:pt x="109" y="49"/>
                      <a:pt x="110" y="45"/>
                    </a:cubicBezTo>
                    <a:cubicBezTo>
                      <a:pt x="100" y="32"/>
                      <a:pt x="89" y="20"/>
                      <a:pt x="75" y="12"/>
                    </a:cubicBezTo>
                    <a:cubicBezTo>
                      <a:pt x="59" y="3"/>
                      <a:pt x="39" y="0"/>
                      <a:pt x="24" y="9"/>
                    </a:cubicBezTo>
                    <a:cubicBezTo>
                      <a:pt x="8" y="18"/>
                      <a:pt x="0" y="37"/>
                      <a:pt x="2" y="55"/>
                    </a:cubicBezTo>
                    <a:cubicBezTo>
                      <a:pt x="4" y="73"/>
                      <a:pt x="14" y="90"/>
                      <a:pt x="27" y="102"/>
                    </a:cubicBezTo>
                    <a:cubicBezTo>
                      <a:pt x="58" y="133"/>
                      <a:pt x="103" y="145"/>
                      <a:pt x="146" y="155"/>
                    </a:cubicBezTo>
                    <a:lnTo>
                      <a:pt x="164" y="146"/>
                    </a:lnTo>
                    <a:cubicBezTo>
                      <a:pt x="155" y="132"/>
                      <a:pt x="148" y="118"/>
                      <a:pt x="143" y="10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25"/>
              <p:cNvSpPr/>
              <p:nvPr/>
            </p:nvSpPr>
            <p:spPr>
              <a:xfrm>
                <a:off x="2552411" y="1880467"/>
                <a:ext cx="41399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50" y="55"/>
                    </a:moveTo>
                    <a:cubicBezTo>
                      <a:pt x="45" y="52"/>
                      <a:pt x="50" y="45"/>
                      <a:pt x="55" y="48"/>
                    </a:cubicBezTo>
                    <a:cubicBezTo>
                      <a:pt x="57" y="49"/>
                      <a:pt x="58" y="49"/>
                      <a:pt x="60" y="50"/>
                    </a:cubicBezTo>
                    <a:cubicBezTo>
                      <a:pt x="65" y="43"/>
                      <a:pt x="68" y="33"/>
                      <a:pt x="67" y="24"/>
                    </a:cubicBezTo>
                    <a:cubicBezTo>
                      <a:pt x="64" y="18"/>
                      <a:pt x="62" y="13"/>
                      <a:pt x="59" y="7"/>
                    </a:cubicBezTo>
                    <a:cubicBezTo>
                      <a:pt x="55" y="3"/>
                      <a:pt x="50" y="1"/>
                      <a:pt x="45" y="0"/>
                    </a:cubicBezTo>
                    <a:cubicBezTo>
                      <a:pt x="50" y="11"/>
                      <a:pt x="52" y="24"/>
                      <a:pt x="47" y="37"/>
                    </a:cubicBezTo>
                    <a:cubicBezTo>
                      <a:pt x="46" y="40"/>
                      <a:pt x="44" y="46"/>
                      <a:pt x="40" y="46"/>
                    </a:cubicBezTo>
                    <a:cubicBezTo>
                      <a:pt x="38" y="47"/>
                      <a:pt x="34" y="46"/>
                      <a:pt x="32" y="46"/>
                    </a:cubicBezTo>
                    <a:cubicBezTo>
                      <a:pt x="27" y="45"/>
                      <a:pt x="22" y="43"/>
                      <a:pt x="18" y="40"/>
                    </a:cubicBezTo>
                    <a:cubicBezTo>
                      <a:pt x="11" y="34"/>
                      <a:pt x="8" y="25"/>
                      <a:pt x="8" y="16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7" y="17"/>
                      <a:pt x="7" y="19"/>
                      <a:pt x="6" y="21"/>
                    </a:cubicBezTo>
                    <a:cubicBezTo>
                      <a:pt x="0" y="41"/>
                      <a:pt x="22" y="64"/>
                      <a:pt x="43" y="60"/>
                    </a:cubicBezTo>
                    <a:cubicBezTo>
                      <a:pt x="43" y="60"/>
                      <a:pt x="43" y="61"/>
                      <a:pt x="44" y="61"/>
                    </a:cubicBezTo>
                    <a:lnTo>
                      <a:pt x="44" y="61"/>
                    </a:lnTo>
                    <a:cubicBezTo>
                      <a:pt x="48" y="60"/>
                      <a:pt x="51" y="58"/>
                      <a:pt x="53" y="56"/>
                    </a:cubicBezTo>
                    <a:cubicBezTo>
                      <a:pt x="52" y="56"/>
                      <a:pt x="51" y="55"/>
                      <a:pt x="50" y="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25"/>
              <p:cNvSpPr/>
              <p:nvPr/>
            </p:nvSpPr>
            <p:spPr>
              <a:xfrm>
                <a:off x="2549825" y="1875292"/>
                <a:ext cx="5174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86" h="74" extrusionOk="0">
                    <a:moveTo>
                      <a:pt x="47" y="64"/>
                    </a:moveTo>
                    <a:cubicBezTo>
                      <a:pt x="41" y="65"/>
                      <a:pt x="34" y="63"/>
                      <a:pt x="29" y="61"/>
                    </a:cubicBezTo>
                    <a:cubicBezTo>
                      <a:pt x="24" y="58"/>
                      <a:pt x="19" y="54"/>
                      <a:pt x="16" y="48"/>
                    </a:cubicBezTo>
                    <a:cubicBezTo>
                      <a:pt x="10" y="38"/>
                      <a:pt x="12" y="26"/>
                      <a:pt x="21" y="19"/>
                    </a:cubicBezTo>
                    <a:cubicBezTo>
                      <a:pt x="29" y="12"/>
                      <a:pt x="41" y="10"/>
                      <a:pt x="51" y="13"/>
                    </a:cubicBezTo>
                    <a:cubicBezTo>
                      <a:pt x="61" y="17"/>
                      <a:pt x="66" y="27"/>
                      <a:pt x="66" y="37"/>
                    </a:cubicBezTo>
                    <a:cubicBezTo>
                      <a:pt x="65" y="49"/>
                      <a:pt x="58" y="61"/>
                      <a:pt x="46" y="65"/>
                    </a:cubicBezTo>
                    <a:cubicBezTo>
                      <a:pt x="42" y="67"/>
                      <a:pt x="43" y="73"/>
                      <a:pt x="48" y="72"/>
                    </a:cubicBezTo>
                    <a:cubicBezTo>
                      <a:pt x="77" y="66"/>
                      <a:pt x="85" y="21"/>
                      <a:pt x="58" y="6"/>
                    </a:cubicBezTo>
                    <a:cubicBezTo>
                      <a:pt x="46" y="0"/>
                      <a:pt x="30" y="1"/>
                      <a:pt x="18" y="9"/>
                    </a:cubicBezTo>
                    <a:cubicBezTo>
                      <a:pt x="5" y="17"/>
                      <a:pt x="0" y="33"/>
                      <a:pt x="6" y="48"/>
                    </a:cubicBezTo>
                    <a:cubicBezTo>
                      <a:pt x="9" y="56"/>
                      <a:pt x="15" y="63"/>
                      <a:pt x="23" y="68"/>
                    </a:cubicBezTo>
                    <a:cubicBezTo>
                      <a:pt x="27" y="70"/>
                      <a:pt x="31" y="72"/>
                      <a:pt x="35" y="73"/>
                    </a:cubicBezTo>
                    <a:cubicBezTo>
                      <a:pt x="40" y="73"/>
                      <a:pt x="44" y="73"/>
                      <a:pt x="49" y="71"/>
                    </a:cubicBezTo>
                    <a:cubicBezTo>
                      <a:pt x="53" y="70"/>
                      <a:pt x="52" y="63"/>
                      <a:pt x="47" y="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25"/>
              <p:cNvSpPr/>
              <p:nvPr/>
            </p:nvSpPr>
            <p:spPr>
              <a:xfrm>
                <a:off x="2575699" y="1908928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7" extrusionOk="0">
                    <a:moveTo>
                      <a:pt x="1" y="10"/>
                    </a:moveTo>
                    <a:cubicBezTo>
                      <a:pt x="8" y="36"/>
                      <a:pt x="22" y="62"/>
                      <a:pt x="39" y="83"/>
                    </a:cubicBezTo>
                    <a:cubicBezTo>
                      <a:pt x="55" y="104"/>
                      <a:pt x="75" y="122"/>
                      <a:pt x="100" y="132"/>
                    </a:cubicBezTo>
                    <a:cubicBezTo>
                      <a:pt x="119" y="140"/>
                      <a:pt x="150" y="146"/>
                      <a:pt x="162" y="122"/>
                    </a:cubicBezTo>
                    <a:cubicBezTo>
                      <a:pt x="175" y="95"/>
                      <a:pt x="145" y="74"/>
                      <a:pt x="124" y="63"/>
                    </a:cubicBezTo>
                    <a:cubicBezTo>
                      <a:pt x="108" y="54"/>
                      <a:pt x="91" y="45"/>
                      <a:pt x="75" y="35"/>
                    </a:cubicBezTo>
                    <a:cubicBezTo>
                      <a:pt x="67" y="30"/>
                      <a:pt x="58" y="25"/>
                      <a:pt x="50" y="19"/>
                    </a:cubicBezTo>
                    <a:cubicBezTo>
                      <a:pt x="42" y="14"/>
                      <a:pt x="34" y="7"/>
                      <a:pt x="26" y="3"/>
                    </a:cubicBezTo>
                    <a:cubicBezTo>
                      <a:pt x="22" y="0"/>
                      <a:pt x="18" y="5"/>
                      <a:pt x="21" y="9"/>
                    </a:cubicBezTo>
                    <a:cubicBezTo>
                      <a:pt x="31" y="18"/>
                      <a:pt x="44" y="25"/>
                      <a:pt x="55" y="33"/>
                    </a:cubicBezTo>
                    <a:cubicBezTo>
                      <a:pt x="67" y="41"/>
                      <a:pt x="80" y="49"/>
                      <a:pt x="93" y="56"/>
                    </a:cubicBezTo>
                    <a:cubicBezTo>
                      <a:pt x="104" y="63"/>
                      <a:pt x="117" y="69"/>
                      <a:pt x="129" y="75"/>
                    </a:cubicBezTo>
                    <a:cubicBezTo>
                      <a:pt x="141" y="82"/>
                      <a:pt x="153" y="91"/>
                      <a:pt x="155" y="106"/>
                    </a:cubicBezTo>
                    <a:cubicBezTo>
                      <a:pt x="157" y="119"/>
                      <a:pt x="147" y="128"/>
                      <a:pt x="134" y="130"/>
                    </a:cubicBezTo>
                    <a:cubicBezTo>
                      <a:pt x="122" y="131"/>
                      <a:pt x="111" y="127"/>
                      <a:pt x="100" y="123"/>
                    </a:cubicBezTo>
                    <a:cubicBezTo>
                      <a:pt x="79" y="113"/>
                      <a:pt x="61" y="97"/>
                      <a:pt x="47" y="79"/>
                    </a:cubicBezTo>
                    <a:cubicBezTo>
                      <a:pt x="30" y="57"/>
                      <a:pt x="19" y="32"/>
                      <a:pt x="5" y="8"/>
                    </a:cubicBezTo>
                    <a:cubicBezTo>
                      <a:pt x="4" y="6"/>
                      <a:pt x="0" y="8"/>
                      <a:pt x="1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25"/>
              <p:cNvSpPr/>
              <p:nvPr/>
            </p:nvSpPr>
            <p:spPr>
              <a:xfrm>
                <a:off x="2580874" y="1782143"/>
                <a:ext cx="126785" cy="19406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31" extrusionOk="0">
                    <a:moveTo>
                      <a:pt x="14" y="172"/>
                    </a:moveTo>
                    <a:cubicBezTo>
                      <a:pt x="8" y="150"/>
                      <a:pt x="12" y="127"/>
                      <a:pt x="18" y="105"/>
                    </a:cubicBezTo>
                    <a:cubicBezTo>
                      <a:pt x="24" y="84"/>
                      <a:pt x="33" y="63"/>
                      <a:pt x="47" y="46"/>
                    </a:cubicBezTo>
                    <a:cubicBezTo>
                      <a:pt x="73" y="14"/>
                      <a:pt x="119" y="0"/>
                      <a:pt x="152" y="29"/>
                    </a:cubicBezTo>
                    <a:cubicBezTo>
                      <a:pt x="179" y="53"/>
                      <a:pt x="187" y="91"/>
                      <a:pt x="177" y="124"/>
                    </a:cubicBezTo>
                    <a:cubicBezTo>
                      <a:pt x="165" y="161"/>
                      <a:pt x="134" y="188"/>
                      <a:pt x="102" y="207"/>
                    </a:cubicBezTo>
                    <a:cubicBezTo>
                      <a:pt x="96" y="210"/>
                      <a:pt x="100" y="219"/>
                      <a:pt x="106" y="217"/>
                    </a:cubicBezTo>
                    <a:cubicBezTo>
                      <a:pt x="132" y="209"/>
                      <a:pt x="166" y="223"/>
                      <a:pt x="183" y="244"/>
                    </a:cubicBezTo>
                    <a:cubicBezTo>
                      <a:pt x="192" y="256"/>
                      <a:pt x="197" y="272"/>
                      <a:pt x="191" y="286"/>
                    </a:cubicBezTo>
                    <a:cubicBezTo>
                      <a:pt x="184" y="301"/>
                      <a:pt x="168" y="309"/>
                      <a:pt x="153" y="302"/>
                    </a:cubicBezTo>
                    <a:cubicBezTo>
                      <a:pt x="147" y="300"/>
                      <a:pt x="142" y="307"/>
                      <a:pt x="148" y="310"/>
                    </a:cubicBezTo>
                    <a:cubicBezTo>
                      <a:pt x="182" y="330"/>
                      <a:pt x="211" y="290"/>
                      <a:pt x="202" y="258"/>
                    </a:cubicBezTo>
                    <a:cubicBezTo>
                      <a:pt x="192" y="220"/>
                      <a:pt x="140" y="195"/>
                      <a:pt x="103" y="207"/>
                    </a:cubicBezTo>
                    <a:cubicBezTo>
                      <a:pt x="104" y="210"/>
                      <a:pt x="106" y="213"/>
                      <a:pt x="107" y="217"/>
                    </a:cubicBezTo>
                    <a:cubicBezTo>
                      <a:pt x="163" y="185"/>
                      <a:pt x="213" y="120"/>
                      <a:pt x="182" y="54"/>
                    </a:cubicBezTo>
                    <a:cubicBezTo>
                      <a:pt x="170" y="28"/>
                      <a:pt x="146" y="6"/>
                      <a:pt x="116" y="3"/>
                    </a:cubicBezTo>
                    <a:cubicBezTo>
                      <a:pt x="81" y="0"/>
                      <a:pt x="49" y="23"/>
                      <a:pt x="31" y="52"/>
                    </a:cubicBezTo>
                    <a:cubicBezTo>
                      <a:pt x="19" y="71"/>
                      <a:pt x="11" y="93"/>
                      <a:pt x="7" y="115"/>
                    </a:cubicBezTo>
                    <a:cubicBezTo>
                      <a:pt x="2" y="135"/>
                      <a:pt x="0" y="155"/>
                      <a:pt x="9" y="174"/>
                    </a:cubicBezTo>
                    <a:cubicBezTo>
                      <a:pt x="11" y="177"/>
                      <a:pt x="15" y="175"/>
                      <a:pt x="14" y="1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25"/>
              <p:cNvSpPr/>
              <p:nvPr/>
            </p:nvSpPr>
            <p:spPr>
              <a:xfrm>
                <a:off x="2490312" y="1852004"/>
                <a:ext cx="147484" cy="17077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92" extrusionOk="0">
                    <a:moveTo>
                      <a:pt x="121" y="53"/>
                    </a:moveTo>
                    <a:cubicBezTo>
                      <a:pt x="106" y="26"/>
                      <a:pt x="76" y="0"/>
                      <a:pt x="44" y="4"/>
                    </a:cubicBezTo>
                    <a:cubicBezTo>
                      <a:pt x="17" y="7"/>
                      <a:pt x="0" y="32"/>
                      <a:pt x="2" y="59"/>
                    </a:cubicBezTo>
                    <a:cubicBezTo>
                      <a:pt x="4" y="90"/>
                      <a:pt x="28" y="114"/>
                      <a:pt x="53" y="130"/>
                    </a:cubicBezTo>
                    <a:cubicBezTo>
                      <a:pt x="82" y="149"/>
                      <a:pt x="116" y="157"/>
                      <a:pt x="149" y="166"/>
                    </a:cubicBezTo>
                    <a:cubicBezTo>
                      <a:pt x="148" y="163"/>
                      <a:pt x="147" y="161"/>
                      <a:pt x="146" y="159"/>
                    </a:cubicBezTo>
                    <a:cubicBezTo>
                      <a:pt x="133" y="199"/>
                      <a:pt x="143" y="250"/>
                      <a:pt x="177" y="278"/>
                    </a:cubicBezTo>
                    <a:cubicBezTo>
                      <a:pt x="191" y="290"/>
                      <a:pt x="210" y="291"/>
                      <a:pt x="226" y="281"/>
                    </a:cubicBezTo>
                    <a:cubicBezTo>
                      <a:pt x="243" y="270"/>
                      <a:pt x="250" y="247"/>
                      <a:pt x="249" y="227"/>
                    </a:cubicBezTo>
                    <a:cubicBezTo>
                      <a:pt x="249" y="221"/>
                      <a:pt x="242" y="221"/>
                      <a:pt x="241" y="227"/>
                    </a:cubicBezTo>
                    <a:cubicBezTo>
                      <a:pt x="240" y="246"/>
                      <a:pt x="234" y="266"/>
                      <a:pt x="216" y="274"/>
                    </a:cubicBezTo>
                    <a:cubicBezTo>
                      <a:pt x="195" y="284"/>
                      <a:pt x="179" y="269"/>
                      <a:pt x="169" y="253"/>
                    </a:cubicBezTo>
                    <a:cubicBezTo>
                      <a:pt x="151" y="226"/>
                      <a:pt x="147" y="192"/>
                      <a:pt x="156" y="162"/>
                    </a:cubicBezTo>
                    <a:cubicBezTo>
                      <a:pt x="157" y="159"/>
                      <a:pt x="155" y="156"/>
                      <a:pt x="152" y="155"/>
                    </a:cubicBezTo>
                    <a:cubicBezTo>
                      <a:pt x="105" y="144"/>
                      <a:pt x="44" y="129"/>
                      <a:pt x="19" y="81"/>
                    </a:cubicBezTo>
                    <a:cubicBezTo>
                      <a:pt x="7" y="58"/>
                      <a:pt x="11" y="21"/>
                      <a:pt x="41" y="14"/>
                    </a:cubicBezTo>
                    <a:cubicBezTo>
                      <a:pt x="75" y="7"/>
                      <a:pt x="95" y="38"/>
                      <a:pt x="117" y="56"/>
                    </a:cubicBezTo>
                    <a:cubicBezTo>
                      <a:pt x="119" y="57"/>
                      <a:pt x="123" y="55"/>
                      <a:pt x="121" y="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25"/>
              <p:cNvSpPr/>
              <p:nvPr/>
            </p:nvSpPr>
            <p:spPr>
              <a:xfrm>
                <a:off x="2534300" y="1776968"/>
                <a:ext cx="33636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9" extrusionOk="0">
                    <a:moveTo>
                      <a:pt x="54" y="171"/>
                    </a:moveTo>
                    <a:cubicBezTo>
                      <a:pt x="33" y="153"/>
                      <a:pt x="20" y="131"/>
                      <a:pt x="15" y="104"/>
                    </a:cubicBezTo>
                    <a:cubicBezTo>
                      <a:pt x="9" y="71"/>
                      <a:pt x="16" y="38"/>
                      <a:pt x="21" y="5"/>
                    </a:cubicBezTo>
                    <a:cubicBezTo>
                      <a:pt x="21" y="1"/>
                      <a:pt x="16" y="0"/>
                      <a:pt x="15" y="3"/>
                    </a:cubicBezTo>
                    <a:cubicBezTo>
                      <a:pt x="7" y="37"/>
                      <a:pt x="0" y="73"/>
                      <a:pt x="6" y="108"/>
                    </a:cubicBezTo>
                    <a:cubicBezTo>
                      <a:pt x="12" y="134"/>
                      <a:pt x="25" y="163"/>
                      <a:pt x="50" y="176"/>
                    </a:cubicBezTo>
                    <a:cubicBezTo>
                      <a:pt x="53" y="178"/>
                      <a:pt x="57" y="173"/>
                      <a:pt x="54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25"/>
              <p:cNvSpPr/>
              <p:nvPr/>
            </p:nvSpPr>
            <p:spPr>
              <a:xfrm>
                <a:off x="2555000" y="1756269"/>
                <a:ext cx="46574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78" h="215" extrusionOk="0">
                    <a:moveTo>
                      <a:pt x="30" y="210"/>
                    </a:moveTo>
                    <a:cubicBezTo>
                      <a:pt x="22" y="174"/>
                      <a:pt x="24" y="138"/>
                      <a:pt x="35" y="103"/>
                    </a:cubicBezTo>
                    <a:cubicBezTo>
                      <a:pt x="45" y="69"/>
                      <a:pt x="62" y="38"/>
                      <a:pt x="76" y="5"/>
                    </a:cubicBezTo>
                    <a:cubicBezTo>
                      <a:pt x="77" y="2"/>
                      <a:pt x="72" y="0"/>
                      <a:pt x="71" y="3"/>
                    </a:cubicBezTo>
                    <a:cubicBezTo>
                      <a:pt x="35" y="62"/>
                      <a:pt x="0" y="143"/>
                      <a:pt x="26" y="212"/>
                    </a:cubicBezTo>
                    <a:cubicBezTo>
                      <a:pt x="27" y="214"/>
                      <a:pt x="31" y="213"/>
                      <a:pt x="30" y="2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00" name="Google Shape;6400;p25"/>
            <p:cNvGrpSpPr/>
            <p:nvPr/>
          </p:nvGrpSpPr>
          <p:grpSpPr>
            <a:xfrm flipH="1">
              <a:off x="-680824" y="3778100"/>
              <a:ext cx="1454579" cy="825909"/>
              <a:chOff x="-179830" y="3740779"/>
              <a:chExt cx="1072778" cy="609122"/>
            </a:xfrm>
          </p:grpSpPr>
          <p:sp>
            <p:nvSpPr>
              <p:cNvPr id="6401" name="Google Shape;6401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03" name="Google Shape;6403;p25"/>
            <p:cNvGrpSpPr/>
            <p:nvPr/>
          </p:nvGrpSpPr>
          <p:grpSpPr>
            <a:xfrm rot="1239519">
              <a:off x="-533469" y="4452180"/>
              <a:ext cx="621242" cy="948530"/>
              <a:chOff x="283826" y="1943723"/>
              <a:chExt cx="621241" cy="948529"/>
            </a:xfrm>
          </p:grpSpPr>
          <p:sp>
            <p:nvSpPr>
              <p:cNvPr id="6404" name="Google Shape;6404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61" name="Google Shape;6461;p25"/>
            <p:cNvGrpSpPr/>
            <p:nvPr/>
          </p:nvGrpSpPr>
          <p:grpSpPr>
            <a:xfrm flipH="1">
              <a:off x="-29077" y="4086453"/>
              <a:ext cx="1065524" cy="1166175"/>
              <a:chOff x="156548" y="3040748"/>
              <a:chExt cx="930345" cy="1018226"/>
            </a:xfrm>
          </p:grpSpPr>
          <p:sp>
            <p:nvSpPr>
              <p:cNvPr id="6462" name="Google Shape;6462;p25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25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25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25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25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25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25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25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25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25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25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25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25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25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25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25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25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25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25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25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25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25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25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25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25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25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25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25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25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25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25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25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25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25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25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25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25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25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25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25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25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25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25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25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25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25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25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25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25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25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25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25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25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25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25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25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25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25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25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25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25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25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25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25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25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25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25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25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25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25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25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25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25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25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25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25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25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25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25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25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25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25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25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25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25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25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25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25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25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25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25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25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25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55" name="Google Shape;6555;p25"/>
            <p:cNvGrpSpPr/>
            <p:nvPr/>
          </p:nvGrpSpPr>
          <p:grpSpPr>
            <a:xfrm rot="-941660">
              <a:off x="987695" y="4387335"/>
              <a:ext cx="621229" cy="948510"/>
              <a:chOff x="283826" y="1943723"/>
              <a:chExt cx="621241" cy="948529"/>
            </a:xfrm>
          </p:grpSpPr>
          <p:sp>
            <p:nvSpPr>
              <p:cNvPr id="6556" name="Google Shape;6556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7" name="Google Shape;6567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8" name="Google Shape;6568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13" name="Google Shape;6613;p25"/>
            <p:cNvGrpSpPr/>
            <p:nvPr/>
          </p:nvGrpSpPr>
          <p:grpSpPr>
            <a:xfrm>
              <a:off x="315279" y="4898783"/>
              <a:ext cx="1154953" cy="655781"/>
              <a:chOff x="-179830" y="3740779"/>
              <a:chExt cx="1072778" cy="609122"/>
            </a:xfrm>
          </p:grpSpPr>
          <p:sp>
            <p:nvSpPr>
              <p:cNvPr id="6614" name="Google Shape;6614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16" name="Google Shape;6616;p25"/>
            <p:cNvGrpSpPr/>
            <p:nvPr/>
          </p:nvGrpSpPr>
          <p:grpSpPr>
            <a:xfrm rot="-941660">
              <a:off x="8314370" y="3844435"/>
              <a:ext cx="621229" cy="948510"/>
              <a:chOff x="283826" y="1943723"/>
              <a:chExt cx="621241" cy="948529"/>
            </a:xfrm>
          </p:grpSpPr>
          <p:sp>
            <p:nvSpPr>
              <p:cNvPr id="6617" name="Google Shape;6617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74" name="Google Shape;6674;p25"/>
            <p:cNvGrpSpPr/>
            <p:nvPr/>
          </p:nvGrpSpPr>
          <p:grpSpPr>
            <a:xfrm>
              <a:off x="7853304" y="4598558"/>
              <a:ext cx="1154953" cy="655781"/>
              <a:chOff x="-179830" y="3740779"/>
              <a:chExt cx="1072778" cy="609122"/>
            </a:xfrm>
          </p:grpSpPr>
          <p:sp>
            <p:nvSpPr>
              <p:cNvPr id="6675" name="Google Shape;6675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8" name="Google Shape;667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79" name="Google Shape;6679;p26"/>
          <p:cNvSpPr txBox="1">
            <a:spLocks noGrp="1"/>
          </p:cNvSpPr>
          <p:nvPr>
            <p:ph type="subTitle" idx="1"/>
          </p:nvPr>
        </p:nvSpPr>
        <p:spPr>
          <a:xfrm>
            <a:off x="937625" y="22733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0" name="Google Shape;6680;p26"/>
          <p:cNvSpPr txBox="1">
            <a:spLocks noGrp="1"/>
          </p:cNvSpPr>
          <p:nvPr>
            <p:ph type="subTitle" idx="2"/>
          </p:nvPr>
        </p:nvSpPr>
        <p:spPr>
          <a:xfrm>
            <a:off x="3484347" y="32639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1" name="Google Shape;6681;p26"/>
          <p:cNvSpPr txBox="1">
            <a:spLocks noGrp="1"/>
          </p:cNvSpPr>
          <p:nvPr>
            <p:ph type="subTitle" idx="3"/>
          </p:nvPr>
        </p:nvSpPr>
        <p:spPr>
          <a:xfrm>
            <a:off x="6031075" y="22733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2" name="Google Shape;6682;p26"/>
          <p:cNvSpPr txBox="1">
            <a:spLocks noGrp="1"/>
          </p:cNvSpPr>
          <p:nvPr>
            <p:ph type="subTitle" idx="4"/>
          </p:nvPr>
        </p:nvSpPr>
        <p:spPr>
          <a:xfrm>
            <a:off x="937625" y="17657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6683" name="Google Shape;6683;p26"/>
          <p:cNvSpPr txBox="1">
            <a:spLocks noGrp="1"/>
          </p:cNvSpPr>
          <p:nvPr>
            <p:ph type="subTitle" idx="5"/>
          </p:nvPr>
        </p:nvSpPr>
        <p:spPr>
          <a:xfrm>
            <a:off x="3484350" y="27563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6684" name="Google Shape;6684;p26"/>
          <p:cNvSpPr txBox="1">
            <a:spLocks noGrp="1"/>
          </p:cNvSpPr>
          <p:nvPr>
            <p:ph type="subTitle" idx="6"/>
          </p:nvPr>
        </p:nvSpPr>
        <p:spPr>
          <a:xfrm>
            <a:off x="6031075" y="17657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grpSp>
        <p:nvGrpSpPr>
          <p:cNvPr id="6685" name="Google Shape;6685;p26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6686" name="Google Shape;6686;p26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6687" name="Google Shape;6687;p2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2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2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90" name="Google Shape;6690;p26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6691" name="Google Shape;6691;p26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26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26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26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5" name="Google Shape;6695;p26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6" name="Google Shape;6696;p26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7" name="Google Shape;6697;p26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8" name="Google Shape;6698;p26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9" name="Google Shape;6699;p26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0" name="Google Shape;6700;p26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1" name="Google Shape;6701;p26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2" name="Google Shape;6702;p26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3" name="Google Shape;6703;p26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4" name="Google Shape;6704;p26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5" name="Google Shape;6705;p26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6" name="Google Shape;6706;p26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7" name="Google Shape;6707;p26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8" name="Google Shape;6708;p26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9" name="Google Shape;6709;p26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0" name="Google Shape;6710;p26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11" name="Google Shape;6711;p26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6712" name="Google Shape;6712;p2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3" name="Google Shape;6713;p26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4" name="Google Shape;6714;p2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5" name="Google Shape;6715;p2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6" name="Google Shape;6716;p2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7" name="Google Shape;6717;p2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8" name="Google Shape;6718;p2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9" name="Google Shape;6719;p2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0" name="Google Shape;6720;p2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1" name="Google Shape;6721;p2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2" name="Google Shape;6722;p2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3" name="Google Shape;6723;p26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4" name="Google Shape;6724;p2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5" name="Google Shape;6725;p2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6" name="Google Shape;6726;p2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7" name="Google Shape;6727;p2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8" name="Google Shape;6728;p2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9" name="Google Shape;6729;p2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0" name="Google Shape;6730;p2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1" name="Google Shape;6731;p2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2" name="Google Shape;6732;p26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6733" name="Google Shape;6733;p2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4" name="Google Shape;6734;p2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5" name="Google Shape;6735;p2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6" name="Google Shape;6736;p26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6737" name="Google Shape;6737;p26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8" name="Google Shape;6738;p26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9" name="Google Shape;6739;p26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6740" name="Google Shape;6740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1" name="Google Shape;6741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2" name="Google Shape;6742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3" name="Google Shape;6743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4" name="Google Shape;6744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5" name="Google Shape;6745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6" name="Google Shape;6746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7" name="Google Shape;6747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8" name="Google Shape;6748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9" name="Google Shape;6749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0" name="Google Shape;6750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1" name="Google Shape;6751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2" name="Google Shape;6752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3" name="Google Shape;6753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4" name="Google Shape;6754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5" name="Google Shape;6755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6" name="Google Shape;6756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7" name="Google Shape;6757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8" name="Google Shape;6758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9" name="Google Shape;6759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0" name="Google Shape;6760;p26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6761" name="Google Shape;6761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2" name="Google Shape;6762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3" name="Google Shape;6763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4" name="Google Shape;6764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5" name="Google Shape;6765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6" name="Google Shape;6766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7" name="Google Shape;6767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8" name="Google Shape;6768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9" name="Google Shape;6769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0" name="Google Shape;6770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1" name="Google Shape;6771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2" name="Google Shape;6772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3" name="Google Shape;6773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4" name="Google Shape;6774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5" name="Google Shape;6775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6" name="Google Shape;6776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7" name="Google Shape;6777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8" name="Google Shape;6778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9" name="Google Shape;6779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0" name="Google Shape;6780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1" name="Google Shape;6781;p26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6782" name="Google Shape;6782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3" name="Google Shape;6783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4" name="Google Shape;6784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5" name="Google Shape;6785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6" name="Google Shape;6786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7" name="Google Shape;6787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8" name="Google Shape;6788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9" name="Google Shape;6789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0" name="Google Shape;6790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1" name="Google Shape;6791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2" name="Google Shape;6792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3" name="Google Shape;6793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4" name="Google Shape;6794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5" name="Google Shape;6795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6" name="Google Shape;6796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7" name="Google Shape;6797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8" name="Google Shape;6798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9" name="Google Shape;6799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0" name="Google Shape;6800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1" name="Google Shape;6801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02" name="Google Shape;6802;p26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6803" name="Google Shape;6803;p26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6804" name="Google Shape;6804;p26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5" name="Google Shape;6805;p26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6" name="Google Shape;6806;p26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6807" name="Google Shape;6807;p26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8" name="Google Shape;6808;p26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9" name="Google Shape;6809;p26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10" name="Google Shape;6810;p26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6811" name="Google Shape;6811;p26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2" name="Google Shape;6812;p26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3" name="Google Shape;6813;p26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4" name="Google Shape;6814;p26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5" name="Google Shape;6815;p26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6" name="Google Shape;6816;p26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7" name="Google Shape;6817;p26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8" name="Google Shape;6818;p26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9" name="Google Shape;6819;p26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0" name="Google Shape;6820;p26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1" name="Google Shape;6821;p26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2" name="Google Shape;6822;p26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3" name="Google Shape;6823;p26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4" name="Google Shape;6824;p26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5" name="Google Shape;6825;p26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6" name="Google Shape;6826;p26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7" name="Google Shape;6827;p26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8" name="Google Shape;6828;p26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9" name="Google Shape;6829;p26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0" name="Google Shape;6830;p26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1" name="Google Shape;6831;p26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6832" name="Google Shape;6832;p26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3" name="Google Shape;6833;p26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4" name="Google Shape;6834;p26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5" name="Google Shape;6835;p26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6836" name="Google Shape;6836;p26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7" name="Google Shape;6837;p26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8" name="Google Shape;6838;p26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6839" name="Google Shape;6839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0" name="Google Shape;6840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1" name="Google Shape;6841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2" name="Google Shape;6842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3" name="Google Shape;6843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4" name="Google Shape;6844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5" name="Google Shape;6845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6" name="Google Shape;6846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7" name="Google Shape;6847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8" name="Google Shape;6848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9" name="Google Shape;6849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0" name="Google Shape;6850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1" name="Google Shape;6851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2" name="Google Shape;6852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3" name="Google Shape;6853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4" name="Google Shape;6854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5" name="Google Shape;6855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6" name="Google Shape;6856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7" name="Google Shape;6857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8" name="Google Shape;6858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59" name="Google Shape;6859;p26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6860" name="Google Shape;6860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1" name="Google Shape;6861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2" name="Google Shape;6862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3" name="Google Shape;6863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4" name="Google Shape;6864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5" name="Google Shape;6865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6" name="Google Shape;6866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7" name="Google Shape;6867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8" name="Google Shape;6868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9" name="Google Shape;6869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0" name="Google Shape;6870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1" name="Google Shape;6871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2" name="Google Shape;6872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3" name="Google Shape;6873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4" name="Google Shape;6874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5" name="Google Shape;6875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6" name="Google Shape;6876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7" name="Google Shape;6877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8" name="Google Shape;6878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9" name="Google Shape;6879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80" name="Google Shape;6880;p26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6881" name="Google Shape;6881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2" name="Google Shape;6882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3" name="Google Shape;6883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4" name="Google Shape;6884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5" name="Google Shape;6885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6" name="Google Shape;6886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7" name="Google Shape;6887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8" name="Google Shape;6888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9" name="Google Shape;6889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0" name="Google Shape;6890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1" name="Google Shape;6891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2" name="Google Shape;6892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3" name="Google Shape;6893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4" name="Google Shape;6894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5" name="Google Shape;6895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6" name="Google Shape;6896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7" name="Google Shape;6897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8" name="Google Shape;6898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9" name="Google Shape;6899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0" name="Google Shape;6900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901" name="Google Shape;6901;p26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6902" name="Google Shape;6902;p26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6903" name="Google Shape;6903;p2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4" name="Google Shape;6904;p2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5" name="Google Shape;6905;p2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6" name="Google Shape;6906;p2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7" name="Google Shape;6907;p2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08" name="Google Shape;6908;p26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6909" name="Google Shape;6909;p2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0" name="Google Shape;6910;p2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1" name="Google Shape;6911;p2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2" name="Google Shape;6912;p2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3" name="Google Shape;6913;p2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7" name="Google Shape;8247;p31"/>
          <p:cNvGrpSpPr/>
          <p:nvPr/>
        </p:nvGrpSpPr>
        <p:grpSpPr>
          <a:xfrm>
            <a:off x="-1293587" y="2398498"/>
            <a:ext cx="11908758" cy="3705758"/>
            <a:chOff x="-1293587" y="2398498"/>
            <a:chExt cx="11908758" cy="3705758"/>
          </a:xfrm>
        </p:grpSpPr>
        <p:grpSp>
          <p:nvGrpSpPr>
            <p:cNvPr id="8248" name="Google Shape;8248;p31"/>
            <p:cNvGrpSpPr/>
            <p:nvPr/>
          </p:nvGrpSpPr>
          <p:grpSpPr>
            <a:xfrm>
              <a:off x="6157738" y="4491487"/>
              <a:ext cx="4457433" cy="1612768"/>
              <a:chOff x="-769894" y="2271174"/>
              <a:chExt cx="9690071" cy="3506018"/>
            </a:xfrm>
          </p:grpSpPr>
          <p:sp>
            <p:nvSpPr>
              <p:cNvPr id="8249" name="Google Shape;8249;p31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0" name="Google Shape;8250;p31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1" name="Google Shape;8251;p31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2" name="Google Shape;8252;p31"/>
            <p:cNvGrpSpPr/>
            <p:nvPr/>
          </p:nvGrpSpPr>
          <p:grpSpPr>
            <a:xfrm>
              <a:off x="-1293587" y="3728312"/>
              <a:ext cx="4457433" cy="1612768"/>
              <a:chOff x="-769894" y="2271174"/>
              <a:chExt cx="9690071" cy="3506018"/>
            </a:xfrm>
          </p:grpSpPr>
          <p:sp>
            <p:nvSpPr>
              <p:cNvPr id="8253" name="Google Shape;8253;p31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4" name="Google Shape;8254;p31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5" name="Google Shape;8255;p31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6" name="Google Shape;8256;p31"/>
            <p:cNvGrpSpPr/>
            <p:nvPr/>
          </p:nvGrpSpPr>
          <p:grpSpPr>
            <a:xfrm flipH="1">
              <a:off x="5659026" y="4604000"/>
              <a:ext cx="1454579" cy="825909"/>
              <a:chOff x="-179830" y="3740779"/>
              <a:chExt cx="1072778" cy="609122"/>
            </a:xfrm>
          </p:grpSpPr>
          <p:sp>
            <p:nvSpPr>
              <p:cNvPr id="8257" name="Google Shape;8257;p31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8" name="Google Shape;8258;p31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9" name="Google Shape;8259;p31"/>
            <p:cNvGrpSpPr/>
            <p:nvPr/>
          </p:nvGrpSpPr>
          <p:grpSpPr>
            <a:xfrm>
              <a:off x="8595704" y="3099972"/>
              <a:ext cx="273383" cy="508915"/>
              <a:chOff x="3520124" y="2493696"/>
              <a:chExt cx="168184" cy="313082"/>
            </a:xfrm>
          </p:grpSpPr>
          <p:sp>
            <p:nvSpPr>
              <p:cNvPr id="8260" name="Google Shape;8260;p31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1" name="Google Shape;8261;p31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2" name="Google Shape;8262;p31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3" name="Google Shape;8263;p31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4" name="Google Shape;8264;p31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5" name="Google Shape;8265;p31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6" name="Google Shape;8266;p31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7" name="Google Shape;8267;p31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8" name="Google Shape;8268;p31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9" name="Google Shape;8269;p31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0" name="Google Shape;8270;p31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1" name="Google Shape;8271;p31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2" name="Google Shape;8272;p31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3" name="Google Shape;8273;p31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4" name="Google Shape;8274;p31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5" name="Google Shape;8275;p31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6" name="Google Shape;8276;p31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7" name="Google Shape;8277;p31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8" name="Google Shape;8278;p31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9" name="Google Shape;8279;p31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80" name="Google Shape;8280;p31"/>
            <p:cNvGrpSpPr/>
            <p:nvPr/>
          </p:nvGrpSpPr>
          <p:grpSpPr>
            <a:xfrm>
              <a:off x="283826" y="2398498"/>
              <a:ext cx="621241" cy="948529"/>
              <a:chOff x="283826" y="1943723"/>
              <a:chExt cx="621241" cy="948529"/>
            </a:xfrm>
          </p:grpSpPr>
          <p:sp>
            <p:nvSpPr>
              <p:cNvPr id="8281" name="Google Shape;8281;p31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2" name="Google Shape;8282;p31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3" name="Google Shape;8283;p31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4" name="Google Shape;8284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5" name="Google Shape;8285;p31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6" name="Google Shape;8286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7" name="Google Shape;8287;p31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8" name="Google Shape;8288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9" name="Google Shape;8289;p31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0" name="Google Shape;8290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1" name="Google Shape;8291;p31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2" name="Google Shape;8292;p31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3" name="Google Shape;8293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4" name="Google Shape;8294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5" name="Google Shape;8295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6" name="Google Shape;8296;p31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7" name="Google Shape;8297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8" name="Google Shape;8298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9" name="Google Shape;8299;p31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0" name="Google Shape;8300;p31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1" name="Google Shape;8301;p31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2" name="Google Shape;8302;p31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3" name="Google Shape;8303;p31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4" name="Google Shape;8304;p31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5" name="Google Shape;8305;p31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6" name="Google Shape;8306;p31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7" name="Google Shape;8307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8" name="Google Shape;8308;p31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9" name="Google Shape;8309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0" name="Google Shape;8310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1" name="Google Shape;8311;p31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2" name="Google Shape;8312;p31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3" name="Google Shape;8313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4" name="Google Shape;8314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5" name="Google Shape;8315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6" name="Google Shape;8316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7" name="Google Shape;8317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8" name="Google Shape;8318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9" name="Google Shape;8319;p31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0" name="Google Shape;8320;p31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1" name="Google Shape;8321;p31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2" name="Google Shape;8322;p31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3" name="Google Shape;8323;p31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4" name="Google Shape;8324;p31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5" name="Google Shape;8325;p31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6" name="Google Shape;8326;p31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7" name="Google Shape;8327;p31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8" name="Google Shape;8328;p31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9" name="Google Shape;8329;p31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0" name="Google Shape;8330;p31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1" name="Google Shape;8331;p31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2" name="Google Shape;8332;p31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3" name="Google Shape;8333;p31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4" name="Google Shape;8334;p31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5" name="Google Shape;8335;p31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6" name="Google Shape;8336;p31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7" name="Google Shape;8337;p31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38" name="Google Shape;8338;p31"/>
            <p:cNvGrpSpPr/>
            <p:nvPr/>
          </p:nvGrpSpPr>
          <p:grpSpPr>
            <a:xfrm flipH="1">
              <a:off x="787326" y="4374775"/>
              <a:ext cx="1454579" cy="825909"/>
              <a:chOff x="-179830" y="3740779"/>
              <a:chExt cx="1072778" cy="609122"/>
            </a:xfrm>
          </p:grpSpPr>
          <p:sp>
            <p:nvSpPr>
              <p:cNvPr id="8339" name="Google Shape;8339;p31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0" name="Google Shape;8340;p31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41" name="Google Shape;8341;p31"/>
            <p:cNvGrpSpPr/>
            <p:nvPr/>
          </p:nvGrpSpPr>
          <p:grpSpPr>
            <a:xfrm>
              <a:off x="156548" y="3040748"/>
              <a:ext cx="930345" cy="1018226"/>
              <a:chOff x="156548" y="3040748"/>
              <a:chExt cx="930345" cy="1018226"/>
            </a:xfrm>
          </p:grpSpPr>
          <p:sp>
            <p:nvSpPr>
              <p:cNvPr id="8342" name="Google Shape;8342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3" name="Google Shape;8343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4" name="Google Shape;8344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5" name="Google Shape;8345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6" name="Google Shape;8346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7" name="Google Shape;8347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8" name="Google Shape;8348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9" name="Google Shape;8349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0" name="Google Shape;8350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1" name="Google Shape;8351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2" name="Google Shape;8352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3" name="Google Shape;8353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4" name="Google Shape;8354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5" name="Google Shape;8355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6" name="Google Shape;8356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7" name="Google Shape;8357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8" name="Google Shape;8358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9" name="Google Shape;8359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0" name="Google Shape;8360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1" name="Google Shape;8361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2" name="Google Shape;8362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3" name="Google Shape;8363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4" name="Google Shape;8364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5" name="Google Shape;8365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6" name="Google Shape;8366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7" name="Google Shape;8367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8" name="Google Shape;8368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9" name="Google Shape;8369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0" name="Google Shape;8370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1" name="Google Shape;8371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2" name="Google Shape;8372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3" name="Google Shape;8373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4" name="Google Shape;8374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5" name="Google Shape;8375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6" name="Google Shape;8376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7" name="Google Shape;8377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8" name="Google Shape;8378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9" name="Google Shape;8379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0" name="Google Shape;8380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1" name="Google Shape;8381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2" name="Google Shape;8382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3" name="Google Shape;8383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4" name="Google Shape;8384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5" name="Google Shape;8385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6" name="Google Shape;8386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7" name="Google Shape;8387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8" name="Google Shape;8388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9" name="Google Shape;8389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0" name="Google Shape;8390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1" name="Google Shape;8391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2" name="Google Shape;8392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3" name="Google Shape;8393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4" name="Google Shape;8394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5" name="Google Shape;8395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6" name="Google Shape;8396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7" name="Google Shape;8397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8" name="Google Shape;8398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9" name="Google Shape;8399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0" name="Google Shape;8400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1" name="Google Shape;8401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2" name="Google Shape;8402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3" name="Google Shape;8403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4" name="Google Shape;8404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5" name="Google Shape;8405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6" name="Google Shape;8406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7" name="Google Shape;8407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8" name="Google Shape;8408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9" name="Google Shape;8409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0" name="Google Shape;8410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1" name="Google Shape;8411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2" name="Google Shape;8412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3" name="Google Shape;8413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4" name="Google Shape;8414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5" name="Google Shape;8415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6" name="Google Shape;8416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7" name="Google Shape;8417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8" name="Google Shape;8418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9" name="Google Shape;8419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0" name="Google Shape;8420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1" name="Google Shape;8421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2" name="Google Shape;8422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3" name="Google Shape;8423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4" name="Google Shape;8424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5" name="Google Shape;8425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6" name="Google Shape;8426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7" name="Google Shape;8427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8" name="Google Shape;8428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9" name="Google Shape;8429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0" name="Google Shape;8430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1" name="Google Shape;8431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2" name="Google Shape;8432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3" name="Google Shape;8433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4" name="Google Shape;8434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35" name="Google Shape;8435;p31"/>
            <p:cNvGrpSpPr/>
            <p:nvPr/>
          </p:nvGrpSpPr>
          <p:grpSpPr>
            <a:xfrm rot="1239519">
              <a:off x="283831" y="4313455"/>
              <a:ext cx="621242" cy="948530"/>
              <a:chOff x="283826" y="1943723"/>
              <a:chExt cx="621241" cy="948529"/>
            </a:xfrm>
          </p:grpSpPr>
          <p:sp>
            <p:nvSpPr>
              <p:cNvPr id="8436" name="Google Shape;8436;p31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7" name="Google Shape;8437;p31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8" name="Google Shape;8438;p31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9" name="Google Shape;8439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0" name="Google Shape;8440;p31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1" name="Google Shape;8441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2" name="Google Shape;8442;p31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3" name="Google Shape;8443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4" name="Google Shape;8444;p31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5" name="Google Shape;8445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6" name="Google Shape;8446;p31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7" name="Google Shape;8447;p31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8" name="Google Shape;8448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9" name="Google Shape;8449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0" name="Google Shape;8450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1" name="Google Shape;8451;p31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2" name="Google Shape;8452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3" name="Google Shape;8453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4" name="Google Shape;8454;p31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5" name="Google Shape;8455;p31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6" name="Google Shape;8456;p31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7" name="Google Shape;8457;p31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8" name="Google Shape;8458;p31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9" name="Google Shape;8459;p31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0" name="Google Shape;8460;p31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1" name="Google Shape;8461;p31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2" name="Google Shape;8462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3" name="Google Shape;8463;p31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4" name="Google Shape;8464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5" name="Google Shape;8465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6" name="Google Shape;8466;p31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7" name="Google Shape;8467;p31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8" name="Google Shape;8468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9" name="Google Shape;8469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0" name="Google Shape;8470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1" name="Google Shape;8471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2" name="Google Shape;8472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3" name="Google Shape;8473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4" name="Google Shape;8474;p31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5" name="Google Shape;8475;p31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6" name="Google Shape;8476;p31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7" name="Google Shape;8477;p31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8" name="Google Shape;8478;p31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9" name="Google Shape;8479;p31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0" name="Google Shape;8480;p31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1" name="Google Shape;8481;p31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31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3" name="Google Shape;8483;p31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4" name="Google Shape;8484;p31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5" name="Google Shape;8485;p31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6" name="Google Shape;8486;p31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31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31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31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31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31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31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93" name="Google Shape;8493;p31"/>
            <p:cNvGrpSpPr/>
            <p:nvPr/>
          </p:nvGrpSpPr>
          <p:grpSpPr>
            <a:xfrm>
              <a:off x="2011135" y="4374773"/>
              <a:ext cx="930345" cy="1018226"/>
              <a:chOff x="156548" y="3040748"/>
              <a:chExt cx="930345" cy="1018226"/>
            </a:xfrm>
          </p:grpSpPr>
          <p:sp>
            <p:nvSpPr>
              <p:cNvPr id="8494" name="Google Shape;8494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5" name="Google Shape;8495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6" name="Google Shape;8496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7" name="Google Shape;8497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8" name="Google Shape;8498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9" name="Google Shape;8499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0" name="Google Shape;8500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1" name="Google Shape;8501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2" name="Google Shape;8502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3" name="Google Shape;8503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4" name="Google Shape;8504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5" name="Google Shape;8505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6" name="Google Shape;8506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7" name="Google Shape;8507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8" name="Google Shape;8508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9" name="Google Shape;8509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0" name="Google Shape;8510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1" name="Google Shape;8511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2" name="Google Shape;8512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3" name="Google Shape;8513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4" name="Google Shape;8514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5" name="Google Shape;8515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6" name="Google Shape;8516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7" name="Google Shape;8517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8" name="Google Shape;8518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9" name="Google Shape;8519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0" name="Google Shape;8520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1" name="Google Shape;8521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2" name="Google Shape;8522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3" name="Google Shape;8523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4" name="Google Shape;8524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5" name="Google Shape;8525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6" name="Google Shape;8526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7" name="Google Shape;8527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8" name="Google Shape;8528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9" name="Google Shape;8529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0" name="Google Shape;8530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1" name="Google Shape;8531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2" name="Google Shape;8532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3" name="Google Shape;8533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4" name="Google Shape;8534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5" name="Google Shape;8535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6" name="Google Shape;8536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7" name="Google Shape;8537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8" name="Google Shape;8538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9" name="Google Shape;8539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0" name="Google Shape;8540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1" name="Google Shape;8541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2" name="Google Shape;8542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3" name="Google Shape;8543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4" name="Google Shape;8544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5" name="Google Shape;8545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6" name="Google Shape;8546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7" name="Google Shape;8547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8" name="Google Shape;8548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9" name="Google Shape;8549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0" name="Google Shape;8550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1" name="Google Shape;8551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2" name="Google Shape;8552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3" name="Google Shape;8553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4" name="Google Shape;8554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5" name="Google Shape;8555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6" name="Google Shape;8556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7" name="Google Shape;8557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8" name="Google Shape;8558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9" name="Google Shape;8559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0" name="Google Shape;8560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1" name="Google Shape;8561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2" name="Google Shape;8562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3" name="Google Shape;8563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4" name="Google Shape;8564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5" name="Google Shape;8565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6" name="Google Shape;8566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7" name="Google Shape;8567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8" name="Google Shape;8568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9" name="Google Shape;8569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0" name="Google Shape;8570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1" name="Google Shape;8571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2" name="Google Shape;8572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3" name="Google Shape;8573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4" name="Google Shape;8574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5" name="Google Shape;8575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6" name="Google Shape;8576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7" name="Google Shape;8577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8" name="Google Shape;8578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9" name="Google Shape;8579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0" name="Google Shape;8580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1" name="Google Shape;8581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2" name="Google Shape;8582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3" name="Google Shape;8583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4" name="Google Shape;8584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5" name="Google Shape;8585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6" name="Google Shape;8586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87" name="Google Shape;8587;p31"/>
            <p:cNvGrpSpPr/>
            <p:nvPr/>
          </p:nvGrpSpPr>
          <p:grpSpPr>
            <a:xfrm>
              <a:off x="8430783" y="4234375"/>
              <a:ext cx="349091" cy="357503"/>
              <a:chOff x="3652085" y="3127626"/>
              <a:chExt cx="214759" cy="219934"/>
            </a:xfrm>
          </p:grpSpPr>
          <p:sp>
            <p:nvSpPr>
              <p:cNvPr id="8588" name="Google Shape;8588;p31"/>
              <p:cNvSpPr/>
              <p:nvPr/>
            </p:nvSpPr>
            <p:spPr>
              <a:xfrm>
                <a:off x="3778870" y="324923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24" extrusionOk="0">
                    <a:moveTo>
                      <a:pt x="18" y="15"/>
                    </a:moveTo>
                    <a:cubicBezTo>
                      <a:pt x="22" y="11"/>
                      <a:pt x="25" y="6"/>
                      <a:pt x="27" y="0"/>
                    </a:cubicBezTo>
                    <a:lnTo>
                      <a:pt x="30" y="2"/>
                    </a:lnTo>
                    <a:cubicBezTo>
                      <a:pt x="50" y="13"/>
                      <a:pt x="70" y="24"/>
                      <a:pt x="85" y="42"/>
                    </a:cubicBezTo>
                    <a:cubicBezTo>
                      <a:pt x="99" y="59"/>
                      <a:pt x="106" y="84"/>
                      <a:pt x="97" y="105"/>
                    </a:cubicBezTo>
                    <a:cubicBezTo>
                      <a:pt x="93" y="114"/>
                      <a:pt x="84" y="123"/>
                      <a:pt x="74" y="123"/>
                    </a:cubicBezTo>
                    <a:cubicBezTo>
                      <a:pt x="66" y="123"/>
                      <a:pt x="59" y="117"/>
                      <a:pt x="52" y="112"/>
                    </a:cubicBezTo>
                    <a:cubicBezTo>
                      <a:pt x="35" y="96"/>
                      <a:pt x="20" y="77"/>
                      <a:pt x="10" y="55"/>
                    </a:cubicBezTo>
                    <a:lnTo>
                      <a:pt x="10" y="55"/>
                    </a:lnTo>
                    <a:cubicBezTo>
                      <a:pt x="7" y="47"/>
                      <a:pt x="4" y="38"/>
                      <a:pt x="0" y="30"/>
                    </a:cubicBezTo>
                    <a:lnTo>
                      <a:pt x="0" y="28"/>
                    </a:lnTo>
                    <a:cubicBezTo>
                      <a:pt x="6" y="26"/>
                      <a:pt x="11" y="22"/>
                      <a:pt x="16" y="17"/>
                    </a:cubicBezTo>
                    <a:cubicBezTo>
                      <a:pt x="17" y="16"/>
                      <a:pt x="17" y="16"/>
                      <a:pt x="1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9" name="Google Shape;8589;p31"/>
              <p:cNvSpPr/>
              <p:nvPr/>
            </p:nvSpPr>
            <p:spPr>
              <a:xfrm>
                <a:off x="3750409" y="3267349"/>
                <a:ext cx="43986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75" h="137" extrusionOk="0">
                    <a:moveTo>
                      <a:pt x="62" y="106"/>
                    </a:moveTo>
                    <a:cubicBezTo>
                      <a:pt x="55" y="122"/>
                      <a:pt x="37" y="136"/>
                      <a:pt x="20" y="129"/>
                    </a:cubicBezTo>
                    <a:cubicBezTo>
                      <a:pt x="3" y="122"/>
                      <a:pt x="0" y="98"/>
                      <a:pt x="1" y="79"/>
                    </a:cubicBezTo>
                    <a:cubicBezTo>
                      <a:pt x="3" y="54"/>
                      <a:pt x="8" y="29"/>
                      <a:pt x="15" y="5"/>
                    </a:cubicBezTo>
                    <a:lnTo>
                      <a:pt x="16" y="4"/>
                    </a:lnTo>
                    <a:cubicBezTo>
                      <a:pt x="27" y="6"/>
                      <a:pt x="39" y="5"/>
                      <a:pt x="50" y="0"/>
                    </a:cubicBezTo>
                    <a:lnTo>
                      <a:pt x="50" y="2"/>
                    </a:lnTo>
                    <a:cubicBezTo>
                      <a:pt x="53" y="11"/>
                      <a:pt x="56" y="19"/>
                      <a:pt x="60" y="27"/>
                    </a:cubicBezTo>
                    <a:lnTo>
                      <a:pt x="60" y="27"/>
                    </a:lnTo>
                    <a:cubicBezTo>
                      <a:pt x="69" y="54"/>
                      <a:pt x="74" y="81"/>
                      <a:pt x="62" y="10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0" name="Google Shape;8590;p31"/>
              <p:cNvSpPr/>
              <p:nvPr/>
            </p:nvSpPr>
            <p:spPr>
              <a:xfrm>
                <a:off x="3794395" y="3213011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1" extrusionOk="0">
                    <a:moveTo>
                      <a:pt x="114" y="58"/>
                    </a:moveTo>
                    <a:cubicBezTo>
                      <a:pt x="105" y="76"/>
                      <a:pt x="81" y="80"/>
                      <a:pt x="60" y="78"/>
                    </a:cubicBezTo>
                    <a:cubicBezTo>
                      <a:pt x="41" y="76"/>
                      <a:pt x="21" y="72"/>
                      <a:pt x="3" y="65"/>
                    </a:cubicBezTo>
                    <a:lnTo>
                      <a:pt x="0" y="63"/>
                    </a:lnTo>
                    <a:cubicBezTo>
                      <a:pt x="6" y="50"/>
                      <a:pt x="7" y="36"/>
                      <a:pt x="5" y="22"/>
                    </a:cubicBezTo>
                    <a:lnTo>
                      <a:pt x="7" y="22"/>
                    </a:lnTo>
                    <a:cubicBezTo>
                      <a:pt x="17" y="17"/>
                      <a:pt x="28" y="12"/>
                      <a:pt x="39" y="8"/>
                    </a:cubicBezTo>
                    <a:cubicBezTo>
                      <a:pt x="44" y="6"/>
                      <a:pt x="49" y="5"/>
                      <a:pt x="54" y="4"/>
                    </a:cubicBezTo>
                    <a:cubicBezTo>
                      <a:pt x="70" y="0"/>
                      <a:pt x="89" y="3"/>
                      <a:pt x="102" y="13"/>
                    </a:cubicBezTo>
                    <a:cubicBezTo>
                      <a:pt x="116" y="23"/>
                      <a:pt x="122" y="43"/>
                      <a:pt x="114" y="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1" name="Google Shape;8591;p31"/>
              <p:cNvSpPr/>
              <p:nvPr/>
            </p:nvSpPr>
            <p:spPr>
              <a:xfrm>
                <a:off x="3698660" y="325958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5" extrusionOk="0">
                    <a:moveTo>
                      <a:pt x="87" y="10"/>
                    </a:moveTo>
                    <a:cubicBezTo>
                      <a:pt x="89" y="11"/>
                      <a:pt x="90" y="12"/>
                      <a:pt x="92" y="13"/>
                    </a:cubicBezTo>
                    <a:cubicBezTo>
                      <a:pt x="95" y="14"/>
                      <a:pt x="99" y="15"/>
                      <a:pt x="103" y="16"/>
                    </a:cubicBezTo>
                    <a:lnTo>
                      <a:pt x="102" y="17"/>
                    </a:lnTo>
                    <a:cubicBezTo>
                      <a:pt x="96" y="39"/>
                      <a:pt x="87" y="60"/>
                      <a:pt x="77" y="80"/>
                    </a:cubicBezTo>
                    <a:cubicBezTo>
                      <a:pt x="71" y="94"/>
                      <a:pt x="63" y="107"/>
                      <a:pt x="50" y="115"/>
                    </a:cubicBezTo>
                    <a:cubicBezTo>
                      <a:pt x="38" y="123"/>
                      <a:pt x="20" y="124"/>
                      <a:pt x="9" y="113"/>
                    </a:cubicBezTo>
                    <a:cubicBezTo>
                      <a:pt x="2" y="106"/>
                      <a:pt x="0" y="93"/>
                      <a:pt x="3" y="83"/>
                    </a:cubicBezTo>
                    <a:cubicBezTo>
                      <a:pt x="6" y="72"/>
                      <a:pt x="12" y="63"/>
                      <a:pt x="19" y="55"/>
                    </a:cubicBezTo>
                    <a:cubicBezTo>
                      <a:pt x="35" y="35"/>
                      <a:pt x="52" y="17"/>
                      <a:pt x="72" y="1"/>
                    </a:cubicBezTo>
                    <a:lnTo>
                      <a:pt x="74" y="0"/>
                    </a:lnTo>
                    <a:cubicBezTo>
                      <a:pt x="78" y="4"/>
                      <a:pt x="82" y="8"/>
                      <a:pt x="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2" name="Google Shape;8592;p31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27" y="117"/>
                    </a:moveTo>
                    <a:cubicBezTo>
                      <a:pt x="22" y="115"/>
                      <a:pt x="18" y="111"/>
                      <a:pt x="14" y="107"/>
                    </a:cubicBezTo>
                    <a:cubicBezTo>
                      <a:pt x="7" y="98"/>
                      <a:pt x="2" y="88"/>
                      <a:pt x="0" y="77"/>
                    </a:cubicBezTo>
                    <a:cubicBezTo>
                      <a:pt x="0" y="73"/>
                      <a:pt x="0" y="69"/>
                      <a:pt x="0" y="66"/>
                    </a:cubicBezTo>
                    <a:cubicBezTo>
                      <a:pt x="1" y="56"/>
                      <a:pt x="4" y="46"/>
                      <a:pt x="8" y="37"/>
                    </a:cubicBezTo>
                    <a:cubicBezTo>
                      <a:pt x="9" y="36"/>
                      <a:pt x="9" y="34"/>
                      <a:pt x="10" y="33"/>
                    </a:cubicBezTo>
                    <a:cubicBezTo>
                      <a:pt x="12" y="29"/>
                      <a:pt x="14" y="26"/>
                      <a:pt x="16" y="22"/>
                    </a:cubicBezTo>
                    <a:cubicBezTo>
                      <a:pt x="21" y="15"/>
                      <a:pt x="27" y="10"/>
                      <a:pt x="35" y="6"/>
                    </a:cubicBezTo>
                    <a:cubicBezTo>
                      <a:pt x="44" y="2"/>
                      <a:pt x="53" y="0"/>
                      <a:pt x="63" y="2"/>
                    </a:cubicBezTo>
                    <a:cubicBezTo>
                      <a:pt x="65" y="2"/>
                      <a:pt x="67" y="2"/>
                      <a:pt x="69" y="3"/>
                    </a:cubicBezTo>
                    <a:lnTo>
                      <a:pt x="69" y="3"/>
                    </a:lnTo>
                    <a:cubicBezTo>
                      <a:pt x="79" y="4"/>
                      <a:pt x="88" y="9"/>
                      <a:pt x="95" y="17"/>
                    </a:cubicBezTo>
                    <a:lnTo>
                      <a:pt x="96" y="18"/>
                    </a:lnTo>
                    <a:cubicBezTo>
                      <a:pt x="102" y="26"/>
                      <a:pt x="106" y="35"/>
                      <a:pt x="108" y="45"/>
                    </a:cubicBezTo>
                    <a:cubicBezTo>
                      <a:pt x="109" y="47"/>
                      <a:pt x="109" y="48"/>
                      <a:pt x="109" y="50"/>
                    </a:cubicBezTo>
                    <a:cubicBezTo>
                      <a:pt x="111" y="64"/>
                      <a:pt x="110" y="78"/>
                      <a:pt x="104" y="91"/>
                    </a:cubicBezTo>
                    <a:cubicBezTo>
                      <a:pt x="102" y="97"/>
                      <a:pt x="99" y="102"/>
                      <a:pt x="95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88" y="113"/>
                      <a:pt x="83" y="117"/>
                      <a:pt x="77" y="119"/>
                    </a:cubicBezTo>
                    <a:cubicBezTo>
                      <a:pt x="66" y="124"/>
                      <a:pt x="54" y="125"/>
                      <a:pt x="43" y="123"/>
                    </a:cubicBezTo>
                    <a:cubicBezTo>
                      <a:pt x="39" y="122"/>
                      <a:pt x="35" y="121"/>
                      <a:pt x="32" y="120"/>
                    </a:cubicBezTo>
                    <a:cubicBezTo>
                      <a:pt x="30" y="119"/>
                      <a:pt x="29" y="118"/>
                      <a:pt x="27" y="1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3" name="Google Shape;8593;p31"/>
              <p:cNvSpPr/>
              <p:nvPr/>
            </p:nvSpPr>
            <p:spPr>
              <a:xfrm>
                <a:off x="3789220" y="3169025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9" extrusionOk="0">
                    <a:moveTo>
                      <a:pt x="103" y="53"/>
                    </a:moveTo>
                    <a:cubicBezTo>
                      <a:pt x="95" y="62"/>
                      <a:pt x="83" y="67"/>
                      <a:pt x="72" y="72"/>
                    </a:cubicBezTo>
                    <a:cubicBezTo>
                      <a:pt x="64" y="76"/>
                      <a:pt x="55" y="80"/>
                      <a:pt x="47" y="84"/>
                    </a:cubicBezTo>
                    <a:cubicBezTo>
                      <a:pt x="36" y="87"/>
                      <a:pt x="25" y="93"/>
                      <a:pt x="15" y="98"/>
                    </a:cubicBezTo>
                    <a:lnTo>
                      <a:pt x="13" y="98"/>
                    </a:lnTo>
                    <a:cubicBezTo>
                      <a:pt x="13" y="97"/>
                      <a:pt x="13" y="95"/>
                      <a:pt x="12" y="94"/>
                    </a:cubicBezTo>
                    <a:cubicBezTo>
                      <a:pt x="10" y="83"/>
                      <a:pt x="6" y="74"/>
                      <a:pt x="0" y="66"/>
                    </a:cubicBezTo>
                    <a:lnTo>
                      <a:pt x="0" y="66"/>
                    </a:lnTo>
                    <a:cubicBezTo>
                      <a:pt x="3" y="61"/>
                      <a:pt x="6" y="57"/>
                      <a:pt x="8" y="53"/>
                    </a:cubicBezTo>
                    <a:lnTo>
                      <a:pt x="8" y="53"/>
                    </a:lnTo>
                    <a:cubicBezTo>
                      <a:pt x="18" y="39"/>
                      <a:pt x="30" y="27"/>
                      <a:pt x="43" y="17"/>
                    </a:cubicBezTo>
                    <a:cubicBezTo>
                      <a:pt x="54" y="9"/>
                      <a:pt x="66" y="2"/>
                      <a:pt x="80" y="1"/>
                    </a:cubicBezTo>
                    <a:cubicBezTo>
                      <a:pt x="93" y="0"/>
                      <a:pt x="107" y="7"/>
                      <a:pt x="112" y="19"/>
                    </a:cubicBezTo>
                    <a:cubicBezTo>
                      <a:pt x="116" y="31"/>
                      <a:pt x="111" y="44"/>
                      <a:pt x="103" y="5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4" name="Google Shape;8594;p31"/>
              <p:cNvSpPr/>
              <p:nvPr/>
            </p:nvSpPr>
            <p:spPr>
              <a:xfrm>
                <a:off x="3665022" y="3241474"/>
                <a:ext cx="77624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0" extrusionOk="0">
                    <a:moveTo>
                      <a:pt x="133" y="30"/>
                    </a:moveTo>
                    <a:lnTo>
                      <a:pt x="131" y="31"/>
                    </a:lnTo>
                    <a:cubicBezTo>
                      <a:pt x="112" y="44"/>
                      <a:pt x="92" y="57"/>
                      <a:pt x="73" y="70"/>
                    </a:cubicBezTo>
                    <a:cubicBezTo>
                      <a:pt x="59" y="79"/>
                      <a:pt x="43" y="89"/>
                      <a:pt x="27" y="84"/>
                    </a:cubicBezTo>
                    <a:cubicBezTo>
                      <a:pt x="8" y="79"/>
                      <a:pt x="0" y="55"/>
                      <a:pt x="7" y="37"/>
                    </a:cubicBezTo>
                    <a:cubicBezTo>
                      <a:pt x="14" y="19"/>
                      <a:pt x="33" y="8"/>
                      <a:pt x="52" y="5"/>
                    </a:cubicBezTo>
                    <a:cubicBezTo>
                      <a:pt x="74" y="1"/>
                      <a:pt x="97" y="5"/>
                      <a:pt x="118" y="0"/>
                    </a:cubicBezTo>
                    <a:lnTo>
                      <a:pt x="119" y="0"/>
                    </a:lnTo>
                    <a:cubicBezTo>
                      <a:pt x="121" y="11"/>
                      <a:pt x="126" y="21"/>
                      <a:pt x="133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5" name="Google Shape;8595;p31"/>
              <p:cNvSpPr/>
              <p:nvPr/>
            </p:nvSpPr>
            <p:spPr>
              <a:xfrm>
                <a:off x="3768521" y="3135387"/>
                <a:ext cx="49161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1" extrusionOk="0">
                    <a:moveTo>
                      <a:pt x="35" y="120"/>
                    </a:moveTo>
                    <a:lnTo>
                      <a:pt x="35" y="120"/>
                    </a:lnTo>
                    <a:cubicBezTo>
                      <a:pt x="34" y="119"/>
                      <a:pt x="34" y="119"/>
                      <a:pt x="34" y="119"/>
                    </a:cubicBezTo>
                    <a:cubicBezTo>
                      <a:pt x="27" y="111"/>
                      <a:pt x="18" y="106"/>
                      <a:pt x="8" y="105"/>
                    </a:cubicBezTo>
                    <a:lnTo>
                      <a:pt x="8" y="105"/>
                    </a:lnTo>
                    <a:cubicBezTo>
                      <a:pt x="6" y="104"/>
                      <a:pt x="4" y="104"/>
                      <a:pt x="2" y="104"/>
                    </a:cubicBezTo>
                    <a:lnTo>
                      <a:pt x="2" y="102"/>
                    </a:lnTo>
                    <a:cubicBezTo>
                      <a:pt x="0" y="83"/>
                      <a:pt x="2" y="64"/>
                      <a:pt x="8" y="46"/>
                    </a:cubicBezTo>
                    <a:cubicBezTo>
                      <a:pt x="10" y="43"/>
                      <a:pt x="11" y="39"/>
                      <a:pt x="13" y="35"/>
                    </a:cubicBezTo>
                    <a:cubicBezTo>
                      <a:pt x="18" y="23"/>
                      <a:pt x="25" y="12"/>
                      <a:pt x="36" y="6"/>
                    </a:cubicBezTo>
                    <a:cubicBezTo>
                      <a:pt x="47" y="0"/>
                      <a:pt x="62" y="0"/>
                      <a:pt x="71" y="8"/>
                    </a:cubicBezTo>
                    <a:cubicBezTo>
                      <a:pt x="84" y="21"/>
                      <a:pt x="78" y="43"/>
                      <a:pt x="70" y="59"/>
                    </a:cubicBezTo>
                    <a:cubicBezTo>
                      <a:pt x="62" y="75"/>
                      <a:pt x="53" y="91"/>
                      <a:pt x="43" y="107"/>
                    </a:cubicBezTo>
                    <a:lnTo>
                      <a:pt x="43" y="107"/>
                    </a:lnTo>
                    <a:cubicBezTo>
                      <a:pt x="40" y="111"/>
                      <a:pt x="37" y="115"/>
                      <a:pt x="35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6" name="Google Shape;8596;p31"/>
              <p:cNvSpPr/>
              <p:nvPr/>
            </p:nvSpPr>
            <p:spPr>
              <a:xfrm>
                <a:off x="3662435" y="3187137"/>
                <a:ext cx="80211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4" extrusionOk="0">
                    <a:moveTo>
                      <a:pt x="124" y="93"/>
                    </a:moveTo>
                    <a:lnTo>
                      <a:pt x="123" y="93"/>
                    </a:lnTo>
                    <a:cubicBezTo>
                      <a:pt x="98" y="93"/>
                      <a:pt x="73" y="88"/>
                      <a:pt x="49" y="79"/>
                    </a:cubicBezTo>
                    <a:cubicBezTo>
                      <a:pt x="33" y="73"/>
                      <a:pt x="17" y="65"/>
                      <a:pt x="8" y="50"/>
                    </a:cubicBezTo>
                    <a:cubicBezTo>
                      <a:pt x="0" y="35"/>
                      <a:pt x="3" y="13"/>
                      <a:pt x="19" y="6"/>
                    </a:cubicBezTo>
                    <a:cubicBezTo>
                      <a:pt x="32" y="0"/>
                      <a:pt x="46" y="6"/>
                      <a:pt x="58" y="12"/>
                    </a:cubicBezTo>
                    <a:cubicBezTo>
                      <a:pt x="83" y="24"/>
                      <a:pt x="107" y="36"/>
                      <a:pt x="131" y="48"/>
                    </a:cubicBezTo>
                    <a:lnTo>
                      <a:pt x="134" y="49"/>
                    </a:lnTo>
                    <a:cubicBezTo>
                      <a:pt x="133" y="50"/>
                      <a:pt x="133" y="51"/>
                      <a:pt x="132" y="53"/>
                    </a:cubicBezTo>
                    <a:cubicBezTo>
                      <a:pt x="128" y="62"/>
                      <a:pt x="125" y="72"/>
                      <a:pt x="124" y="82"/>
                    </a:cubicBezTo>
                    <a:cubicBezTo>
                      <a:pt x="124" y="85"/>
                      <a:pt x="124" y="89"/>
                      <a:pt x="124" y="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7" name="Google Shape;8597;p31"/>
              <p:cNvSpPr/>
              <p:nvPr/>
            </p:nvSpPr>
            <p:spPr>
              <a:xfrm>
                <a:off x="3742646" y="3137976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8" extrusionOk="0">
                    <a:moveTo>
                      <a:pt x="48" y="101"/>
                    </a:moveTo>
                    <a:lnTo>
                      <a:pt x="48" y="103"/>
                    </a:lnTo>
                    <a:cubicBezTo>
                      <a:pt x="38" y="101"/>
                      <a:pt x="29" y="103"/>
                      <a:pt x="20" y="107"/>
                    </a:cubicBezTo>
                    <a:lnTo>
                      <a:pt x="18" y="104"/>
                    </a:lnTo>
                    <a:cubicBezTo>
                      <a:pt x="10" y="83"/>
                      <a:pt x="5" y="61"/>
                      <a:pt x="2" y="39"/>
                    </a:cubicBezTo>
                    <a:cubicBezTo>
                      <a:pt x="1" y="29"/>
                      <a:pt x="0" y="18"/>
                      <a:pt x="7" y="10"/>
                    </a:cubicBezTo>
                    <a:cubicBezTo>
                      <a:pt x="15" y="0"/>
                      <a:pt x="32" y="1"/>
                      <a:pt x="42" y="9"/>
                    </a:cubicBezTo>
                    <a:cubicBezTo>
                      <a:pt x="52" y="18"/>
                      <a:pt x="55" y="32"/>
                      <a:pt x="54" y="45"/>
                    </a:cubicBezTo>
                    <a:lnTo>
                      <a:pt x="54" y="45"/>
                    </a:lnTo>
                    <a:cubicBezTo>
                      <a:pt x="48" y="63"/>
                      <a:pt x="46" y="82"/>
                      <a:pt x="48" y="10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8" name="Google Shape;8598;p31"/>
              <p:cNvSpPr/>
              <p:nvPr/>
            </p:nvSpPr>
            <p:spPr>
              <a:xfrm>
                <a:off x="3693485" y="3148326"/>
                <a:ext cx="62099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6" extrusionOk="0">
                    <a:moveTo>
                      <a:pt x="80" y="115"/>
                    </a:moveTo>
                    <a:lnTo>
                      <a:pt x="77" y="114"/>
                    </a:lnTo>
                    <a:cubicBezTo>
                      <a:pt x="55" y="101"/>
                      <a:pt x="35" y="85"/>
                      <a:pt x="19" y="66"/>
                    </a:cubicBezTo>
                    <a:cubicBezTo>
                      <a:pt x="9" y="55"/>
                      <a:pt x="0" y="41"/>
                      <a:pt x="3" y="27"/>
                    </a:cubicBezTo>
                    <a:cubicBezTo>
                      <a:pt x="7" y="10"/>
                      <a:pt x="27" y="0"/>
                      <a:pt x="44" y="4"/>
                    </a:cubicBezTo>
                    <a:cubicBezTo>
                      <a:pt x="61" y="8"/>
                      <a:pt x="74" y="22"/>
                      <a:pt x="83" y="37"/>
                    </a:cubicBezTo>
                    <a:cubicBezTo>
                      <a:pt x="91" y="52"/>
                      <a:pt x="96" y="69"/>
                      <a:pt x="103" y="85"/>
                    </a:cubicBezTo>
                    <a:lnTo>
                      <a:pt x="105" y="88"/>
                    </a:lnTo>
                    <a:cubicBezTo>
                      <a:pt x="97" y="92"/>
                      <a:pt x="91" y="97"/>
                      <a:pt x="86" y="104"/>
                    </a:cubicBezTo>
                    <a:cubicBezTo>
                      <a:pt x="84" y="108"/>
                      <a:pt x="82" y="111"/>
                      <a:pt x="80" y="1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9" name="Google Shape;8599;p31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61" y="97"/>
                    </a:moveTo>
                    <a:cubicBezTo>
                      <a:pt x="51" y="96"/>
                      <a:pt x="40" y="91"/>
                      <a:pt x="34" y="84"/>
                    </a:cubicBezTo>
                    <a:cubicBezTo>
                      <a:pt x="28" y="78"/>
                      <a:pt x="24" y="69"/>
                      <a:pt x="24" y="61"/>
                    </a:cubicBezTo>
                    <a:cubicBezTo>
                      <a:pt x="22" y="44"/>
                      <a:pt x="29" y="26"/>
                      <a:pt x="41" y="14"/>
                    </a:cubicBezTo>
                    <a:cubicBezTo>
                      <a:pt x="46" y="9"/>
                      <a:pt x="53" y="4"/>
                      <a:pt x="60" y="3"/>
                    </a:cubicBezTo>
                    <a:cubicBezTo>
                      <a:pt x="68" y="2"/>
                      <a:pt x="75" y="5"/>
                      <a:pt x="80" y="10"/>
                    </a:cubicBezTo>
                    <a:cubicBezTo>
                      <a:pt x="81" y="10"/>
                      <a:pt x="81" y="11"/>
                      <a:pt x="81" y="11"/>
                    </a:cubicBezTo>
                    <a:lnTo>
                      <a:pt x="81" y="11"/>
                    </a:lnTo>
                    <a:cubicBezTo>
                      <a:pt x="88" y="15"/>
                      <a:pt x="94" y="19"/>
                      <a:pt x="99" y="26"/>
                    </a:cubicBezTo>
                    <a:cubicBezTo>
                      <a:pt x="102" y="30"/>
                      <a:pt x="104" y="35"/>
                      <a:pt x="106" y="41"/>
                    </a:cubicBezTo>
                    <a:cubicBezTo>
                      <a:pt x="108" y="50"/>
                      <a:pt x="107" y="60"/>
                      <a:pt x="104" y="69"/>
                    </a:cubicBezTo>
                    <a:cubicBezTo>
                      <a:pt x="97" y="86"/>
                      <a:pt x="80" y="99"/>
                      <a:pt x="61" y="97"/>
                    </a:cubicBezTo>
                    <a:close/>
                    <a:moveTo>
                      <a:pt x="93" y="108"/>
                    </a:moveTo>
                    <a:cubicBezTo>
                      <a:pt x="94" y="108"/>
                      <a:pt x="94" y="107"/>
                      <a:pt x="95" y="106"/>
                    </a:cubicBezTo>
                    <a:cubicBezTo>
                      <a:pt x="99" y="102"/>
                      <a:pt x="102" y="97"/>
                      <a:pt x="104" y="91"/>
                    </a:cubicBezTo>
                    <a:cubicBezTo>
                      <a:pt x="110" y="78"/>
                      <a:pt x="111" y="64"/>
                      <a:pt x="109" y="50"/>
                    </a:cubicBezTo>
                    <a:cubicBezTo>
                      <a:pt x="109" y="48"/>
                      <a:pt x="109" y="47"/>
                      <a:pt x="108" y="45"/>
                    </a:cubicBezTo>
                    <a:cubicBezTo>
                      <a:pt x="106" y="35"/>
                      <a:pt x="102" y="26"/>
                      <a:pt x="96" y="18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88" y="9"/>
                      <a:pt x="79" y="4"/>
                      <a:pt x="69" y="3"/>
                    </a:cubicBezTo>
                    <a:lnTo>
                      <a:pt x="69" y="3"/>
                    </a:lnTo>
                    <a:cubicBezTo>
                      <a:pt x="67" y="2"/>
                      <a:pt x="65" y="2"/>
                      <a:pt x="63" y="2"/>
                    </a:cubicBezTo>
                    <a:cubicBezTo>
                      <a:pt x="53" y="0"/>
                      <a:pt x="44" y="2"/>
                      <a:pt x="35" y="6"/>
                    </a:cubicBezTo>
                    <a:cubicBezTo>
                      <a:pt x="27" y="10"/>
                      <a:pt x="21" y="15"/>
                      <a:pt x="16" y="22"/>
                    </a:cubicBezTo>
                    <a:cubicBezTo>
                      <a:pt x="14" y="26"/>
                      <a:pt x="12" y="29"/>
                      <a:pt x="10" y="33"/>
                    </a:cubicBezTo>
                    <a:cubicBezTo>
                      <a:pt x="9" y="34"/>
                      <a:pt x="9" y="36"/>
                      <a:pt x="8" y="37"/>
                    </a:cubicBezTo>
                    <a:cubicBezTo>
                      <a:pt x="4" y="46"/>
                      <a:pt x="1" y="56"/>
                      <a:pt x="0" y="66"/>
                    </a:cubicBezTo>
                    <a:cubicBezTo>
                      <a:pt x="0" y="69"/>
                      <a:pt x="0" y="73"/>
                      <a:pt x="0" y="77"/>
                    </a:cubicBezTo>
                    <a:cubicBezTo>
                      <a:pt x="2" y="88"/>
                      <a:pt x="7" y="98"/>
                      <a:pt x="14" y="107"/>
                    </a:cubicBezTo>
                    <a:cubicBezTo>
                      <a:pt x="18" y="111"/>
                      <a:pt x="22" y="115"/>
                      <a:pt x="27" y="117"/>
                    </a:cubicBezTo>
                    <a:cubicBezTo>
                      <a:pt x="29" y="118"/>
                      <a:pt x="30" y="119"/>
                      <a:pt x="32" y="120"/>
                    </a:cubicBezTo>
                    <a:cubicBezTo>
                      <a:pt x="35" y="121"/>
                      <a:pt x="39" y="122"/>
                      <a:pt x="43" y="123"/>
                    </a:cubicBezTo>
                    <a:cubicBezTo>
                      <a:pt x="54" y="125"/>
                      <a:pt x="66" y="124"/>
                      <a:pt x="77" y="119"/>
                    </a:cubicBezTo>
                    <a:cubicBezTo>
                      <a:pt x="83" y="117"/>
                      <a:pt x="88" y="113"/>
                      <a:pt x="93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0" name="Google Shape;8600;p31"/>
              <p:cNvSpPr/>
              <p:nvPr/>
            </p:nvSpPr>
            <p:spPr>
              <a:xfrm>
                <a:off x="3732296" y="3192312"/>
                <a:ext cx="67274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71" y="8"/>
                    </a:moveTo>
                    <a:cubicBezTo>
                      <a:pt x="48" y="0"/>
                      <a:pt x="23" y="13"/>
                      <a:pt x="12" y="34"/>
                    </a:cubicBezTo>
                    <a:cubicBezTo>
                      <a:pt x="6" y="47"/>
                      <a:pt x="0" y="62"/>
                      <a:pt x="0" y="77"/>
                    </a:cubicBezTo>
                    <a:cubicBezTo>
                      <a:pt x="0" y="89"/>
                      <a:pt x="4" y="101"/>
                      <a:pt x="12" y="110"/>
                    </a:cubicBezTo>
                    <a:cubicBezTo>
                      <a:pt x="27" y="130"/>
                      <a:pt x="53" y="137"/>
                      <a:pt x="76" y="129"/>
                    </a:cubicBezTo>
                    <a:cubicBezTo>
                      <a:pt x="100" y="120"/>
                      <a:pt x="113" y="96"/>
                      <a:pt x="114" y="71"/>
                    </a:cubicBezTo>
                    <a:cubicBezTo>
                      <a:pt x="115" y="44"/>
                      <a:pt x="101" y="8"/>
                      <a:pt x="69" y="8"/>
                    </a:cubicBezTo>
                    <a:cubicBezTo>
                      <a:pt x="67" y="8"/>
                      <a:pt x="67" y="11"/>
                      <a:pt x="69" y="11"/>
                    </a:cubicBezTo>
                    <a:cubicBezTo>
                      <a:pt x="96" y="11"/>
                      <a:pt x="109" y="41"/>
                      <a:pt x="110" y="65"/>
                    </a:cubicBezTo>
                    <a:cubicBezTo>
                      <a:pt x="111" y="87"/>
                      <a:pt x="102" y="111"/>
                      <a:pt x="81" y="122"/>
                    </a:cubicBezTo>
                    <a:cubicBezTo>
                      <a:pt x="61" y="133"/>
                      <a:pt x="35" y="130"/>
                      <a:pt x="19" y="113"/>
                    </a:cubicBezTo>
                    <a:cubicBezTo>
                      <a:pt x="11" y="105"/>
                      <a:pt x="6" y="95"/>
                      <a:pt x="4" y="84"/>
                    </a:cubicBezTo>
                    <a:cubicBezTo>
                      <a:pt x="2" y="72"/>
                      <a:pt x="6" y="59"/>
                      <a:pt x="11" y="47"/>
                    </a:cubicBezTo>
                    <a:cubicBezTo>
                      <a:pt x="16" y="34"/>
                      <a:pt x="22" y="23"/>
                      <a:pt x="34" y="16"/>
                    </a:cubicBezTo>
                    <a:cubicBezTo>
                      <a:pt x="45" y="9"/>
                      <a:pt x="58" y="8"/>
                      <a:pt x="71" y="10"/>
                    </a:cubicBezTo>
                    <a:cubicBezTo>
                      <a:pt x="72" y="11"/>
                      <a:pt x="73" y="9"/>
                      <a:pt x="7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1" name="Google Shape;8601;p31"/>
              <p:cNvSpPr/>
              <p:nvPr/>
            </p:nvSpPr>
            <p:spPr>
              <a:xfrm>
                <a:off x="3652085" y="3127626"/>
                <a:ext cx="214759" cy="21734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71" extrusionOk="0">
                    <a:moveTo>
                      <a:pt x="204" y="118"/>
                    </a:moveTo>
                    <a:cubicBezTo>
                      <a:pt x="203" y="95"/>
                      <a:pt x="206" y="73"/>
                      <a:pt x="216" y="52"/>
                    </a:cubicBezTo>
                    <a:cubicBezTo>
                      <a:pt x="224" y="34"/>
                      <a:pt x="244" y="9"/>
                      <a:pt x="266" y="23"/>
                    </a:cubicBezTo>
                    <a:cubicBezTo>
                      <a:pt x="301" y="44"/>
                      <a:pt x="249" y="112"/>
                      <a:pt x="234" y="135"/>
                    </a:cubicBezTo>
                    <a:cubicBezTo>
                      <a:pt x="235" y="135"/>
                      <a:pt x="236" y="136"/>
                      <a:pt x="237" y="136"/>
                    </a:cubicBezTo>
                    <a:cubicBezTo>
                      <a:pt x="248" y="119"/>
                      <a:pt x="261" y="104"/>
                      <a:pt x="276" y="91"/>
                    </a:cubicBezTo>
                    <a:cubicBezTo>
                      <a:pt x="294" y="77"/>
                      <a:pt x="329" y="59"/>
                      <a:pt x="345" y="86"/>
                    </a:cubicBezTo>
                    <a:cubicBezTo>
                      <a:pt x="359" y="111"/>
                      <a:pt x="328" y="131"/>
                      <a:pt x="310" y="139"/>
                    </a:cubicBezTo>
                    <a:cubicBezTo>
                      <a:pt x="290" y="149"/>
                      <a:pt x="270" y="157"/>
                      <a:pt x="250" y="166"/>
                    </a:cubicBezTo>
                    <a:cubicBezTo>
                      <a:pt x="250" y="167"/>
                      <a:pt x="251" y="168"/>
                      <a:pt x="252" y="169"/>
                    </a:cubicBezTo>
                    <a:cubicBezTo>
                      <a:pt x="271" y="160"/>
                      <a:pt x="291" y="150"/>
                      <a:pt x="313" y="150"/>
                    </a:cubicBezTo>
                    <a:cubicBezTo>
                      <a:pt x="337" y="151"/>
                      <a:pt x="365" y="168"/>
                      <a:pt x="359" y="196"/>
                    </a:cubicBezTo>
                    <a:cubicBezTo>
                      <a:pt x="350" y="241"/>
                      <a:pt x="274" y="219"/>
                      <a:pt x="247" y="209"/>
                    </a:cubicBezTo>
                    <a:cubicBezTo>
                      <a:pt x="245" y="208"/>
                      <a:pt x="244" y="211"/>
                      <a:pt x="246" y="212"/>
                    </a:cubicBezTo>
                    <a:cubicBezTo>
                      <a:pt x="279" y="231"/>
                      <a:pt x="335" y="267"/>
                      <a:pt x="312" y="313"/>
                    </a:cubicBezTo>
                    <a:cubicBezTo>
                      <a:pt x="294" y="349"/>
                      <a:pt x="261" y="313"/>
                      <a:pt x="246" y="293"/>
                    </a:cubicBezTo>
                    <a:cubicBezTo>
                      <a:pt x="234" y="277"/>
                      <a:pt x="225" y="258"/>
                      <a:pt x="219" y="238"/>
                    </a:cubicBezTo>
                    <a:cubicBezTo>
                      <a:pt x="218" y="239"/>
                      <a:pt x="217" y="239"/>
                      <a:pt x="215" y="239"/>
                    </a:cubicBezTo>
                    <a:cubicBezTo>
                      <a:pt x="224" y="260"/>
                      <a:pt x="233" y="282"/>
                      <a:pt x="234" y="305"/>
                    </a:cubicBezTo>
                    <a:cubicBezTo>
                      <a:pt x="235" y="327"/>
                      <a:pt x="225" y="367"/>
                      <a:pt x="196" y="366"/>
                    </a:cubicBezTo>
                    <a:cubicBezTo>
                      <a:pt x="148" y="364"/>
                      <a:pt x="177" y="267"/>
                      <a:pt x="184" y="242"/>
                    </a:cubicBezTo>
                    <a:cubicBezTo>
                      <a:pt x="185" y="240"/>
                      <a:pt x="181" y="239"/>
                      <a:pt x="181" y="241"/>
                    </a:cubicBezTo>
                    <a:cubicBezTo>
                      <a:pt x="172" y="271"/>
                      <a:pt x="149" y="353"/>
                      <a:pt x="105" y="344"/>
                    </a:cubicBezTo>
                    <a:cubicBezTo>
                      <a:pt x="64" y="335"/>
                      <a:pt x="92" y="290"/>
                      <a:pt x="108" y="272"/>
                    </a:cubicBezTo>
                    <a:cubicBezTo>
                      <a:pt x="121" y="256"/>
                      <a:pt x="137" y="241"/>
                      <a:pt x="153" y="228"/>
                    </a:cubicBezTo>
                    <a:cubicBezTo>
                      <a:pt x="155" y="226"/>
                      <a:pt x="153" y="224"/>
                      <a:pt x="151" y="225"/>
                    </a:cubicBezTo>
                    <a:cubicBezTo>
                      <a:pt x="131" y="238"/>
                      <a:pt x="111" y="252"/>
                      <a:pt x="91" y="265"/>
                    </a:cubicBezTo>
                    <a:cubicBezTo>
                      <a:pt x="78" y="273"/>
                      <a:pt x="63" y="282"/>
                      <a:pt x="48" y="278"/>
                    </a:cubicBezTo>
                    <a:cubicBezTo>
                      <a:pt x="35" y="274"/>
                      <a:pt x="28" y="260"/>
                      <a:pt x="27" y="247"/>
                    </a:cubicBezTo>
                    <a:cubicBezTo>
                      <a:pt x="26" y="223"/>
                      <a:pt x="48" y="207"/>
                      <a:pt x="69" y="202"/>
                    </a:cubicBezTo>
                    <a:cubicBezTo>
                      <a:pt x="92" y="197"/>
                      <a:pt x="116" y="202"/>
                      <a:pt x="140" y="197"/>
                    </a:cubicBezTo>
                    <a:cubicBezTo>
                      <a:pt x="141" y="196"/>
                      <a:pt x="141" y="193"/>
                      <a:pt x="139" y="193"/>
                    </a:cubicBezTo>
                    <a:cubicBezTo>
                      <a:pt x="105" y="193"/>
                      <a:pt x="25" y="183"/>
                      <a:pt x="22" y="137"/>
                    </a:cubicBezTo>
                    <a:cubicBezTo>
                      <a:pt x="21" y="122"/>
                      <a:pt x="29" y="110"/>
                      <a:pt x="45" y="107"/>
                    </a:cubicBezTo>
                    <a:cubicBezTo>
                      <a:pt x="58" y="105"/>
                      <a:pt x="74" y="116"/>
                      <a:pt x="85" y="121"/>
                    </a:cubicBezTo>
                    <a:cubicBezTo>
                      <a:pt x="105" y="131"/>
                      <a:pt x="126" y="141"/>
                      <a:pt x="146" y="151"/>
                    </a:cubicBezTo>
                    <a:cubicBezTo>
                      <a:pt x="148" y="152"/>
                      <a:pt x="150" y="150"/>
                      <a:pt x="148" y="148"/>
                    </a:cubicBezTo>
                    <a:cubicBezTo>
                      <a:pt x="124" y="134"/>
                      <a:pt x="37" y="70"/>
                      <a:pt x="91" y="45"/>
                    </a:cubicBezTo>
                    <a:cubicBezTo>
                      <a:pt x="138" y="23"/>
                      <a:pt x="159" y="93"/>
                      <a:pt x="171" y="122"/>
                    </a:cubicBezTo>
                    <a:cubicBezTo>
                      <a:pt x="172" y="124"/>
                      <a:pt x="176" y="123"/>
                      <a:pt x="175" y="121"/>
                    </a:cubicBezTo>
                    <a:cubicBezTo>
                      <a:pt x="167" y="99"/>
                      <a:pt x="160" y="75"/>
                      <a:pt x="158" y="51"/>
                    </a:cubicBezTo>
                    <a:cubicBezTo>
                      <a:pt x="158" y="35"/>
                      <a:pt x="168" y="17"/>
                      <a:pt x="186" y="23"/>
                    </a:cubicBezTo>
                    <a:cubicBezTo>
                      <a:pt x="203" y="27"/>
                      <a:pt x="208" y="47"/>
                      <a:pt x="207" y="62"/>
                    </a:cubicBezTo>
                    <a:cubicBezTo>
                      <a:pt x="207" y="65"/>
                      <a:pt x="211" y="65"/>
                      <a:pt x="211" y="62"/>
                    </a:cubicBezTo>
                    <a:cubicBezTo>
                      <a:pt x="212" y="40"/>
                      <a:pt x="195" y="5"/>
                      <a:pt x="167" y="21"/>
                    </a:cubicBezTo>
                    <a:cubicBezTo>
                      <a:pt x="154" y="28"/>
                      <a:pt x="154" y="44"/>
                      <a:pt x="155" y="56"/>
                    </a:cubicBezTo>
                    <a:cubicBezTo>
                      <a:pt x="158" y="79"/>
                      <a:pt x="164" y="101"/>
                      <a:pt x="171" y="122"/>
                    </a:cubicBezTo>
                    <a:cubicBezTo>
                      <a:pt x="172" y="121"/>
                      <a:pt x="174" y="121"/>
                      <a:pt x="175" y="120"/>
                    </a:cubicBezTo>
                    <a:cubicBezTo>
                      <a:pt x="164" y="95"/>
                      <a:pt x="156" y="64"/>
                      <a:pt x="133" y="47"/>
                    </a:cubicBezTo>
                    <a:cubicBezTo>
                      <a:pt x="118" y="36"/>
                      <a:pt x="98" y="34"/>
                      <a:pt x="83" y="45"/>
                    </a:cubicBezTo>
                    <a:cubicBezTo>
                      <a:pt x="39" y="79"/>
                      <a:pt x="121" y="136"/>
                      <a:pt x="146" y="151"/>
                    </a:cubicBezTo>
                    <a:cubicBezTo>
                      <a:pt x="147" y="150"/>
                      <a:pt x="147" y="149"/>
                      <a:pt x="148" y="148"/>
                    </a:cubicBezTo>
                    <a:cubicBezTo>
                      <a:pt x="122" y="136"/>
                      <a:pt x="97" y="122"/>
                      <a:pt x="71" y="111"/>
                    </a:cubicBezTo>
                    <a:cubicBezTo>
                      <a:pt x="57" y="104"/>
                      <a:pt x="40" y="99"/>
                      <a:pt x="27" y="111"/>
                    </a:cubicBezTo>
                    <a:cubicBezTo>
                      <a:pt x="0" y="136"/>
                      <a:pt x="32" y="169"/>
                      <a:pt x="55" y="180"/>
                    </a:cubicBezTo>
                    <a:cubicBezTo>
                      <a:pt x="77" y="189"/>
                      <a:pt x="101" y="194"/>
                      <a:pt x="125" y="196"/>
                    </a:cubicBezTo>
                    <a:cubicBezTo>
                      <a:pt x="127" y="196"/>
                      <a:pt x="139" y="196"/>
                      <a:pt x="130" y="196"/>
                    </a:cubicBezTo>
                    <a:cubicBezTo>
                      <a:pt x="127" y="196"/>
                      <a:pt x="125" y="196"/>
                      <a:pt x="121" y="196"/>
                    </a:cubicBezTo>
                    <a:cubicBezTo>
                      <a:pt x="114" y="196"/>
                      <a:pt x="107" y="196"/>
                      <a:pt x="100" y="196"/>
                    </a:cubicBezTo>
                    <a:cubicBezTo>
                      <a:pt x="89" y="196"/>
                      <a:pt x="77" y="196"/>
                      <a:pt x="66" y="199"/>
                    </a:cubicBezTo>
                    <a:cubicBezTo>
                      <a:pt x="37" y="207"/>
                      <a:pt x="10" y="238"/>
                      <a:pt x="30" y="268"/>
                    </a:cubicBezTo>
                    <a:cubicBezTo>
                      <a:pt x="40" y="284"/>
                      <a:pt x="58" y="285"/>
                      <a:pt x="75" y="278"/>
                    </a:cubicBezTo>
                    <a:cubicBezTo>
                      <a:pt x="102" y="266"/>
                      <a:pt x="128" y="245"/>
                      <a:pt x="153" y="228"/>
                    </a:cubicBezTo>
                    <a:cubicBezTo>
                      <a:pt x="152" y="227"/>
                      <a:pt x="151" y="226"/>
                      <a:pt x="151" y="225"/>
                    </a:cubicBezTo>
                    <a:cubicBezTo>
                      <a:pt x="127" y="244"/>
                      <a:pt x="102" y="268"/>
                      <a:pt x="87" y="295"/>
                    </a:cubicBezTo>
                    <a:cubicBezTo>
                      <a:pt x="78" y="311"/>
                      <a:pt x="76" y="336"/>
                      <a:pt x="96" y="345"/>
                    </a:cubicBezTo>
                    <a:cubicBezTo>
                      <a:pt x="147" y="370"/>
                      <a:pt x="174" y="273"/>
                      <a:pt x="184" y="242"/>
                    </a:cubicBezTo>
                    <a:cubicBezTo>
                      <a:pt x="183" y="242"/>
                      <a:pt x="182" y="242"/>
                      <a:pt x="181" y="241"/>
                    </a:cubicBezTo>
                    <a:cubicBezTo>
                      <a:pt x="173" y="266"/>
                      <a:pt x="143" y="369"/>
                      <a:pt x="196" y="370"/>
                    </a:cubicBezTo>
                    <a:cubicBezTo>
                      <a:pt x="217" y="370"/>
                      <a:pt x="231" y="348"/>
                      <a:pt x="236" y="330"/>
                    </a:cubicBezTo>
                    <a:cubicBezTo>
                      <a:pt x="243" y="299"/>
                      <a:pt x="230" y="267"/>
                      <a:pt x="219" y="238"/>
                    </a:cubicBezTo>
                    <a:cubicBezTo>
                      <a:pt x="218" y="236"/>
                      <a:pt x="215" y="237"/>
                      <a:pt x="215" y="239"/>
                    </a:cubicBezTo>
                    <a:cubicBezTo>
                      <a:pt x="224" y="266"/>
                      <a:pt x="237" y="291"/>
                      <a:pt x="257" y="311"/>
                    </a:cubicBezTo>
                    <a:cubicBezTo>
                      <a:pt x="271" y="326"/>
                      <a:pt x="291" y="344"/>
                      <a:pt x="309" y="325"/>
                    </a:cubicBezTo>
                    <a:cubicBezTo>
                      <a:pt x="324" y="308"/>
                      <a:pt x="322" y="283"/>
                      <a:pt x="312" y="264"/>
                    </a:cubicBezTo>
                    <a:cubicBezTo>
                      <a:pt x="299" y="238"/>
                      <a:pt x="273" y="223"/>
                      <a:pt x="248" y="209"/>
                    </a:cubicBezTo>
                    <a:cubicBezTo>
                      <a:pt x="247" y="210"/>
                      <a:pt x="247" y="211"/>
                      <a:pt x="246" y="212"/>
                    </a:cubicBezTo>
                    <a:cubicBezTo>
                      <a:pt x="275" y="223"/>
                      <a:pt x="366" y="245"/>
                      <a:pt x="363" y="188"/>
                    </a:cubicBezTo>
                    <a:cubicBezTo>
                      <a:pt x="362" y="168"/>
                      <a:pt x="347" y="153"/>
                      <a:pt x="329" y="148"/>
                    </a:cubicBezTo>
                    <a:cubicBezTo>
                      <a:pt x="301" y="141"/>
                      <a:pt x="274" y="154"/>
                      <a:pt x="250" y="166"/>
                    </a:cubicBezTo>
                    <a:cubicBezTo>
                      <a:pt x="248" y="167"/>
                      <a:pt x="249" y="170"/>
                      <a:pt x="252" y="169"/>
                    </a:cubicBezTo>
                    <a:cubicBezTo>
                      <a:pt x="268" y="162"/>
                      <a:pt x="284" y="155"/>
                      <a:pt x="300" y="148"/>
                    </a:cubicBezTo>
                    <a:cubicBezTo>
                      <a:pt x="313" y="142"/>
                      <a:pt x="326" y="137"/>
                      <a:pt x="337" y="128"/>
                    </a:cubicBezTo>
                    <a:cubicBezTo>
                      <a:pt x="350" y="116"/>
                      <a:pt x="358" y="95"/>
                      <a:pt x="345" y="80"/>
                    </a:cubicBezTo>
                    <a:cubicBezTo>
                      <a:pt x="309" y="39"/>
                      <a:pt x="251" y="107"/>
                      <a:pt x="234" y="135"/>
                    </a:cubicBezTo>
                    <a:cubicBezTo>
                      <a:pt x="233" y="137"/>
                      <a:pt x="236" y="138"/>
                      <a:pt x="237" y="136"/>
                    </a:cubicBezTo>
                    <a:cubicBezTo>
                      <a:pt x="251" y="116"/>
                      <a:pt x="312" y="34"/>
                      <a:pt x="264" y="17"/>
                    </a:cubicBezTo>
                    <a:cubicBezTo>
                      <a:pt x="213" y="0"/>
                      <a:pt x="199" y="87"/>
                      <a:pt x="201" y="118"/>
                    </a:cubicBezTo>
                    <a:cubicBezTo>
                      <a:pt x="201" y="120"/>
                      <a:pt x="205" y="120"/>
                      <a:pt x="204" y="1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2" name="Google Shape;8602;p31"/>
              <p:cNvSpPr/>
              <p:nvPr/>
            </p:nvSpPr>
            <p:spPr>
              <a:xfrm>
                <a:off x="3758171" y="3156087"/>
                <a:ext cx="5175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10" h="72" extrusionOk="0">
                    <a:moveTo>
                      <a:pt x="2" y="1"/>
                    </a:moveTo>
                    <a:cubicBezTo>
                      <a:pt x="0" y="24"/>
                      <a:pt x="1" y="47"/>
                      <a:pt x="6" y="70"/>
                    </a:cubicBezTo>
                    <a:cubicBezTo>
                      <a:pt x="7" y="71"/>
                      <a:pt x="9" y="71"/>
                      <a:pt x="9" y="69"/>
                    </a:cubicBezTo>
                    <a:cubicBezTo>
                      <a:pt x="4" y="47"/>
                      <a:pt x="3" y="24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3" name="Google Shape;8603;p31"/>
              <p:cNvSpPr/>
              <p:nvPr/>
            </p:nvSpPr>
            <p:spPr>
              <a:xfrm>
                <a:off x="3714185" y="3166437"/>
                <a:ext cx="31050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9" extrusionOk="0">
                    <a:moveTo>
                      <a:pt x="0" y="1"/>
                    </a:moveTo>
                    <a:cubicBezTo>
                      <a:pt x="10" y="27"/>
                      <a:pt x="28" y="50"/>
                      <a:pt x="49" y="67"/>
                    </a:cubicBezTo>
                    <a:cubicBezTo>
                      <a:pt x="51" y="68"/>
                      <a:pt x="53" y="66"/>
                      <a:pt x="51" y="65"/>
                    </a:cubicBezTo>
                    <a:cubicBezTo>
                      <a:pt x="29" y="48"/>
                      <a:pt x="14" y="2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4" name="Google Shape;8604;p31"/>
              <p:cNvSpPr/>
              <p:nvPr/>
            </p:nvSpPr>
            <p:spPr>
              <a:xfrm>
                <a:off x="3683135" y="3207836"/>
                <a:ext cx="51749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" extrusionOk="0">
                    <a:moveTo>
                      <a:pt x="1" y="1"/>
                    </a:moveTo>
                    <a:cubicBezTo>
                      <a:pt x="11" y="13"/>
                      <a:pt x="26" y="23"/>
                      <a:pt x="41" y="29"/>
                    </a:cubicBezTo>
                    <a:cubicBezTo>
                      <a:pt x="48" y="33"/>
                      <a:pt x="55" y="35"/>
                      <a:pt x="63" y="37"/>
                    </a:cubicBezTo>
                    <a:cubicBezTo>
                      <a:pt x="70" y="39"/>
                      <a:pt x="79" y="41"/>
                      <a:pt x="86" y="40"/>
                    </a:cubicBezTo>
                    <a:cubicBezTo>
                      <a:pt x="87" y="40"/>
                      <a:pt x="87" y="38"/>
                      <a:pt x="86" y="38"/>
                    </a:cubicBezTo>
                    <a:cubicBezTo>
                      <a:pt x="83" y="37"/>
                      <a:pt x="79" y="37"/>
                      <a:pt x="75" y="36"/>
                    </a:cubicBezTo>
                    <a:cubicBezTo>
                      <a:pt x="71" y="36"/>
                      <a:pt x="68" y="35"/>
                      <a:pt x="64" y="34"/>
                    </a:cubicBezTo>
                    <a:cubicBezTo>
                      <a:pt x="56" y="33"/>
                      <a:pt x="48" y="30"/>
                      <a:pt x="40" y="27"/>
                    </a:cubicBezTo>
                    <a:cubicBezTo>
                      <a:pt x="26" y="20"/>
                      <a:pt x="13" y="1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5" name="Google Shape;8605;p31"/>
              <p:cNvSpPr/>
              <p:nvPr/>
            </p:nvSpPr>
            <p:spPr>
              <a:xfrm>
                <a:off x="3688310" y="3249236"/>
                <a:ext cx="49161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5" extrusionOk="0">
                    <a:moveTo>
                      <a:pt x="1" y="44"/>
                    </a:moveTo>
                    <a:cubicBezTo>
                      <a:pt x="7" y="40"/>
                      <a:pt x="13" y="35"/>
                      <a:pt x="20" y="31"/>
                    </a:cubicBezTo>
                    <a:cubicBezTo>
                      <a:pt x="26" y="28"/>
                      <a:pt x="32" y="24"/>
                      <a:pt x="39" y="21"/>
                    </a:cubicBezTo>
                    <a:cubicBezTo>
                      <a:pt x="52" y="14"/>
                      <a:pt x="66" y="8"/>
                      <a:pt x="81" y="4"/>
                    </a:cubicBezTo>
                    <a:cubicBezTo>
                      <a:pt x="82" y="3"/>
                      <a:pt x="82" y="0"/>
                      <a:pt x="80" y="1"/>
                    </a:cubicBezTo>
                    <a:cubicBezTo>
                      <a:pt x="65" y="6"/>
                      <a:pt x="51" y="11"/>
                      <a:pt x="38" y="18"/>
                    </a:cubicBezTo>
                    <a:cubicBezTo>
                      <a:pt x="31" y="22"/>
                      <a:pt x="25" y="25"/>
                      <a:pt x="19" y="29"/>
                    </a:cubicBezTo>
                    <a:cubicBezTo>
                      <a:pt x="12" y="33"/>
                      <a:pt x="6" y="37"/>
                      <a:pt x="0" y="43"/>
                    </a:cubicBezTo>
                    <a:cubicBezTo>
                      <a:pt x="0" y="43"/>
                      <a:pt x="0" y="44"/>
                      <a:pt x="1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6" name="Google Shape;8606;p31"/>
              <p:cNvSpPr/>
              <p:nvPr/>
            </p:nvSpPr>
            <p:spPr>
              <a:xfrm>
                <a:off x="3721946" y="3264761"/>
                <a:ext cx="28461" cy="49161"/>
              </a:xfrm>
              <a:custGeom>
                <a:avLst/>
                <a:gdLst/>
                <a:ahLst/>
                <a:cxnLst/>
                <a:rect l="l" t="t" r="r" b="b"/>
                <a:pathLst>
                  <a:path w="49" h="84" extrusionOk="0">
                    <a:moveTo>
                      <a:pt x="1" y="82"/>
                    </a:moveTo>
                    <a:cubicBezTo>
                      <a:pt x="7" y="67"/>
                      <a:pt x="13" y="53"/>
                      <a:pt x="21" y="39"/>
                    </a:cubicBezTo>
                    <a:cubicBezTo>
                      <a:pt x="25" y="33"/>
                      <a:pt x="29" y="27"/>
                      <a:pt x="33" y="21"/>
                    </a:cubicBezTo>
                    <a:cubicBezTo>
                      <a:pt x="36" y="17"/>
                      <a:pt x="38" y="14"/>
                      <a:pt x="41" y="11"/>
                    </a:cubicBezTo>
                    <a:cubicBezTo>
                      <a:pt x="43" y="8"/>
                      <a:pt x="46" y="5"/>
                      <a:pt x="48" y="2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41" y="5"/>
                      <a:pt x="36" y="12"/>
                      <a:pt x="32" y="18"/>
                    </a:cubicBezTo>
                    <a:cubicBezTo>
                      <a:pt x="28" y="24"/>
                      <a:pt x="23" y="31"/>
                      <a:pt x="19" y="38"/>
                    </a:cubicBezTo>
                    <a:cubicBezTo>
                      <a:pt x="11" y="52"/>
                      <a:pt x="4" y="66"/>
                      <a:pt x="0" y="82"/>
                    </a:cubicBezTo>
                    <a:cubicBezTo>
                      <a:pt x="0" y="82"/>
                      <a:pt x="1" y="83"/>
                      <a:pt x="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7" name="Google Shape;8607;p31"/>
              <p:cNvSpPr/>
              <p:nvPr/>
            </p:nvSpPr>
            <p:spPr>
              <a:xfrm>
                <a:off x="3765934" y="3267349"/>
                <a:ext cx="7762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5" extrusionOk="0">
                    <a:moveTo>
                      <a:pt x="13" y="103"/>
                    </a:moveTo>
                    <a:cubicBezTo>
                      <a:pt x="10" y="86"/>
                      <a:pt x="5" y="69"/>
                      <a:pt x="4" y="51"/>
                    </a:cubicBezTo>
                    <a:cubicBezTo>
                      <a:pt x="3" y="43"/>
                      <a:pt x="3" y="34"/>
                      <a:pt x="3" y="26"/>
                    </a:cubicBezTo>
                    <a:cubicBezTo>
                      <a:pt x="4" y="21"/>
                      <a:pt x="5" y="17"/>
                      <a:pt x="6" y="12"/>
                    </a:cubicBezTo>
                    <a:cubicBezTo>
                      <a:pt x="6" y="8"/>
                      <a:pt x="8" y="5"/>
                      <a:pt x="8" y="1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7"/>
                      <a:pt x="1" y="17"/>
                      <a:pt x="0" y="24"/>
                    </a:cubicBezTo>
                    <a:cubicBezTo>
                      <a:pt x="0" y="33"/>
                      <a:pt x="0" y="42"/>
                      <a:pt x="1" y="51"/>
                    </a:cubicBezTo>
                    <a:cubicBezTo>
                      <a:pt x="2" y="69"/>
                      <a:pt x="6" y="87"/>
                      <a:pt x="11" y="103"/>
                    </a:cubicBezTo>
                    <a:cubicBezTo>
                      <a:pt x="12" y="104"/>
                      <a:pt x="13" y="104"/>
                      <a:pt x="13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8" name="Google Shape;8608;p31"/>
              <p:cNvSpPr/>
              <p:nvPr/>
            </p:nvSpPr>
            <p:spPr>
              <a:xfrm>
                <a:off x="3778870" y="3150912"/>
                <a:ext cx="3105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51" h="81" extrusionOk="0">
                    <a:moveTo>
                      <a:pt x="48" y="0"/>
                    </a:moveTo>
                    <a:cubicBezTo>
                      <a:pt x="36" y="10"/>
                      <a:pt x="26" y="23"/>
                      <a:pt x="18" y="36"/>
                    </a:cubicBezTo>
                    <a:cubicBezTo>
                      <a:pt x="14" y="43"/>
                      <a:pt x="11" y="49"/>
                      <a:pt x="8" y="56"/>
                    </a:cubicBezTo>
                    <a:cubicBezTo>
                      <a:pt x="5" y="63"/>
                      <a:pt x="1" y="71"/>
                      <a:pt x="1" y="79"/>
                    </a:cubicBezTo>
                    <a:cubicBezTo>
                      <a:pt x="0" y="80"/>
                      <a:pt x="2" y="80"/>
                      <a:pt x="3" y="79"/>
                    </a:cubicBezTo>
                    <a:cubicBezTo>
                      <a:pt x="6" y="73"/>
                      <a:pt x="7" y="65"/>
                      <a:pt x="10" y="59"/>
                    </a:cubicBezTo>
                    <a:cubicBezTo>
                      <a:pt x="13" y="51"/>
                      <a:pt x="16" y="44"/>
                      <a:pt x="20" y="37"/>
                    </a:cubicBezTo>
                    <a:cubicBezTo>
                      <a:pt x="28" y="24"/>
                      <a:pt x="39" y="12"/>
                      <a:pt x="49" y="1"/>
                    </a:cubicBezTo>
                    <a:cubicBezTo>
                      <a:pt x="50" y="0"/>
                      <a:pt x="49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9" name="Google Shape;8609;p31"/>
              <p:cNvSpPr/>
              <p:nvPr/>
            </p:nvSpPr>
            <p:spPr>
              <a:xfrm>
                <a:off x="3794395" y="3187137"/>
                <a:ext cx="49161" cy="28461"/>
              </a:xfrm>
              <a:custGeom>
                <a:avLst/>
                <a:gdLst/>
                <a:ahLst/>
                <a:cxnLst/>
                <a:rect l="l" t="t" r="r" b="b"/>
                <a:pathLst>
                  <a:path w="83" h="50" extrusionOk="0">
                    <a:moveTo>
                      <a:pt x="81" y="1"/>
                    </a:moveTo>
                    <a:cubicBezTo>
                      <a:pt x="66" y="4"/>
                      <a:pt x="51" y="12"/>
                      <a:pt x="38" y="19"/>
                    </a:cubicBezTo>
                    <a:cubicBezTo>
                      <a:pt x="31" y="23"/>
                      <a:pt x="25" y="27"/>
                      <a:pt x="19" y="32"/>
                    </a:cubicBezTo>
                    <a:cubicBezTo>
                      <a:pt x="16" y="34"/>
                      <a:pt x="13" y="36"/>
                      <a:pt x="10" y="38"/>
                    </a:cubicBezTo>
                    <a:cubicBezTo>
                      <a:pt x="7" y="41"/>
                      <a:pt x="3" y="43"/>
                      <a:pt x="1" y="46"/>
                    </a:cubicBezTo>
                    <a:cubicBezTo>
                      <a:pt x="0" y="47"/>
                      <a:pt x="1" y="49"/>
                      <a:pt x="2" y="48"/>
                    </a:cubicBezTo>
                    <a:cubicBezTo>
                      <a:pt x="5" y="46"/>
                      <a:pt x="8" y="43"/>
                      <a:pt x="10" y="41"/>
                    </a:cubicBezTo>
                    <a:cubicBezTo>
                      <a:pt x="13" y="39"/>
                      <a:pt x="17" y="36"/>
                      <a:pt x="20" y="34"/>
                    </a:cubicBezTo>
                    <a:cubicBezTo>
                      <a:pt x="26" y="30"/>
                      <a:pt x="33" y="25"/>
                      <a:pt x="40" y="22"/>
                    </a:cubicBezTo>
                    <a:cubicBezTo>
                      <a:pt x="53" y="14"/>
                      <a:pt x="67" y="8"/>
                      <a:pt x="81" y="2"/>
                    </a:cubicBezTo>
                    <a:cubicBezTo>
                      <a:pt x="82" y="2"/>
                      <a:pt x="81" y="0"/>
                      <a:pt x="8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0" name="Google Shape;8610;p31"/>
              <p:cNvSpPr/>
              <p:nvPr/>
            </p:nvSpPr>
            <p:spPr>
              <a:xfrm>
                <a:off x="3799570" y="3233711"/>
                <a:ext cx="51749" cy="7762"/>
              </a:xfrm>
              <a:custGeom>
                <a:avLst/>
                <a:gdLst/>
                <a:ahLst/>
                <a:cxnLst/>
                <a:rect l="l" t="t" r="r" b="b"/>
                <a:pathLst>
                  <a:path w="88" h="14" extrusionOk="0">
                    <a:moveTo>
                      <a:pt x="86" y="11"/>
                    </a:moveTo>
                    <a:cubicBezTo>
                      <a:pt x="73" y="4"/>
                      <a:pt x="58" y="1"/>
                      <a:pt x="44" y="0"/>
                    </a:cubicBezTo>
                    <a:cubicBezTo>
                      <a:pt x="37" y="0"/>
                      <a:pt x="29" y="1"/>
                      <a:pt x="22" y="2"/>
                    </a:cubicBezTo>
                    <a:cubicBezTo>
                      <a:pt x="18" y="3"/>
                      <a:pt x="14" y="4"/>
                      <a:pt x="11" y="5"/>
                    </a:cubicBezTo>
                    <a:cubicBezTo>
                      <a:pt x="8" y="6"/>
                      <a:pt x="4" y="6"/>
                      <a:pt x="1" y="8"/>
                    </a:cubicBezTo>
                    <a:cubicBezTo>
                      <a:pt x="0" y="9"/>
                      <a:pt x="0" y="11"/>
                      <a:pt x="2" y="11"/>
                    </a:cubicBezTo>
                    <a:cubicBezTo>
                      <a:pt x="5" y="10"/>
                      <a:pt x="8" y="9"/>
                      <a:pt x="12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9" y="4"/>
                      <a:pt x="36" y="4"/>
                      <a:pt x="43" y="4"/>
                    </a:cubicBezTo>
                    <a:cubicBezTo>
                      <a:pt x="58" y="4"/>
                      <a:pt x="71" y="8"/>
                      <a:pt x="85" y="12"/>
                    </a:cubicBezTo>
                    <a:cubicBezTo>
                      <a:pt x="86" y="13"/>
                      <a:pt x="87" y="11"/>
                      <a:pt x="86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1" name="Google Shape;8611;p31"/>
              <p:cNvSpPr/>
              <p:nvPr/>
            </p:nvSpPr>
            <p:spPr>
              <a:xfrm>
                <a:off x="3786634" y="3256999"/>
                <a:ext cx="4139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69" h="76" extrusionOk="0">
                    <a:moveTo>
                      <a:pt x="67" y="72"/>
                    </a:moveTo>
                    <a:cubicBezTo>
                      <a:pt x="54" y="63"/>
                      <a:pt x="43" y="52"/>
                      <a:pt x="32" y="40"/>
                    </a:cubicBezTo>
                    <a:cubicBezTo>
                      <a:pt x="22" y="28"/>
                      <a:pt x="13" y="1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16"/>
                      <a:pt x="19" y="30"/>
                      <a:pt x="30" y="42"/>
                    </a:cubicBezTo>
                    <a:cubicBezTo>
                      <a:pt x="40" y="54"/>
                      <a:pt x="52" y="66"/>
                      <a:pt x="66" y="74"/>
                    </a:cubicBezTo>
                    <a:cubicBezTo>
                      <a:pt x="67" y="75"/>
                      <a:pt x="68" y="73"/>
                      <a:pt x="6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12" name="Google Shape;8612;p31"/>
            <p:cNvGrpSpPr/>
            <p:nvPr/>
          </p:nvGrpSpPr>
          <p:grpSpPr>
            <a:xfrm flipH="1">
              <a:off x="6539060" y="4374773"/>
              <a:ext cx="930345" cy="1018226"/>
              <a:chOff x="156548" y="3040748"/>
              <a:chExt cx="930345" cy="1018226"/>
            </a:xfrm>
          </p:grpSpPr>
          <p:sp>
            <p:nvSpPr>
              <p:cNvPr id="8613" name="Google Shape;8613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4" name="Google Shape;8614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5" name="Google Shape;8615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6" name="Google Shape;8616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7" name="Google Shape;8617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8" name="Google Shape;8618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9" name="Google Shape;8619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0" name="Google Shape;8620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1" name="Google Shape;8621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2" name="Google Shape;8622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3" name="Google Shape;8623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4" name="Google Shape;8624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5" name="Google Shape;8625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6" name="Google Shape;8626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7" name="Google Shape;8627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8" name="Google Shape;8628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9" name="Google Shape;8629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0" name="Google Shape;8630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1" name="Google Shape;8631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2" name="Google Shape;8632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3" name="Google Shape;8633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4" name="Google Shape;8634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5" name="Google Shape;8635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6" name="Google Shape;8636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7" name="Google Shape;8637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8" name="Google Shape;8638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9" name="Google Shape;8639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0" name="Google Shape;8640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1" name="Google Shape;8641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2" name="Google Shape;8642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3" name="Google Shape;8643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4" name="Google Shape;8644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5" name="Google Shape;8645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6" name="Google Shape;8646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7" name="Google Shape;8647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8" name="Google Shape;8648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9" name="Google Shape;8649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0" name="Google Shape;8650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1" name="Google Shape;8651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2" name="Google Shape;8652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3" name="Google Shape;8653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4" name="Google Shape;8654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5" name="Google Shape;8655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6" name="Google Shape;8656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7" name="Google Shape;8657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8" name="Google Shape;8658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9" name="Google Shape;8659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0" name="Google Shape;8660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1" name="Google Shape;8661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2" name="Google Shape;8662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3" name="Google Shape;8663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4" name="Google Shape;8664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5" name="Google Shape;8665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6" name="Google Shape;8666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7" name="Google Shape;8667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8" name="Google Shape;8668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9" name="Google Shape;8669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0" name="Google Shape;8670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1" name="Google Shape;8671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2" name="Google Shape;8672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3" name="Google Shape;8673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4" name="Google Shape;8674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5" name="Google Shape;8675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6" name="Google Shape;8676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7" name="Google Shape;8677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8" name="Google Shape;8678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9" name="Google Shape;8679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0" name="Google Shape;8680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1" name="Google Shape;8681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2" name="Google Shape;8682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3" name="Google Shape;8683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4" name="Google Shape;8684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5" name="Google Shape;8685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6" name="Google Shape;8686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7" name="Google Shape;8687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8" name="Google Shape;8688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9" name="Google Shape;8689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0" name="Google Shape;8690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1" name="Google Shape;8691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2" name="Google Shape;8692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3" name="Google Shape;8693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4" name="Google Shape;8694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5" name="Google Shape;8695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6" name="Google Shape;8696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7" name="Google Shape;8697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8" name="Google Shape;8698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9" name="Google Shape;8699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0" name="Google Shape;8700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1" name="Google Shape;8701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2" name="Google Shape;8702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3" name="Google Shape;8703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4" name="Google Shape;8704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5" name="Google Shape;8705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galoo"/>
              <a:buNone/>
              <a:defRPr sz="40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71" r:id="rId7"/>
    <p:sldLayoutId id="2147483672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33VAFh3" TargetMode="External"/><Relationship Id="rId13" Type="http://schemas.openxmlformats.org/officeDocument/2006/relationships/hyperlink" Target="https://www.videvo.net/?utm_source=slidesgo_template&amp;utm_medium=referral-link&amp;utm_campaign=sg_resources&amp;utm_content=videvo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bit.ly/30B07Gq" TargetMode="External"/><Relationship Id="rId12" Type="http://schemas.openxmlformats.org/officeDocument/2006/relationships/hyperlink" Target="https://wepik.com/?utm_source=slidesgo_template&amp;utm_medium=referral-link&amp;utm_campaign=promo-slide&amp;utm_term=slidesgo&amp;utm_content=wepik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bit.ly/3A1uf1Q" TargetMode="External"/><Relationship Id="rId11" Type="http://schemas.openxmlformats.org/officeDocument/2006/relationships/hyperlink" Target="https://storyset.com/?utm_source=slidesgo_template&amp;utm_medium=referral-link&amp;utm_campaign=promo-slide&amp;utm_term=slidesgo&amp;utm_content=storyset" TargetMode="External"/><Relationship Id="rId5" Type="http://schemas.openxmlformats.org/officeDocument/2006/relationships/hyperlink" Target="https://slidesgo.com/slidesgo-school/presentation-tips/how-to-edit-the-master-slides-in-our-templates?utm_source=slidesgo_template&amp;utm_medium=referral-link&amp;utm_campaign=how-to-edit-the-master-slides-in-our-templates&amp;utm_term=slidesgo-school&amp;utm_content=how-to-edit-the-master-slides-in-our-templates" TargetMode="External"/><Relationship Id="rId10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6" name="Google Shape;8946;p36"/>
          <p:cNvGrpSpPr/>
          <p:nvPr/>
        </p:nvGrpSpPr>
        <p:grpSpPr>
          <a:xfrm>
            <a:off x="3145326" y="415881"/>
            <a:ext cx="714119" cy="323375"/>
            <a:chOff x="3778870" y="1872704"/>
            <a:chExt cx="411407" cy="186298"/>
          </a:xfrm>
        </p:grpSpPr>
        <p:sp>
          <p:nvSpPr>
            <p:cNvPr id="8947" name="Google Shape;8947;p36"/>
            <p:cNvSpPr/>
            <p:nvPr/>
          </p:nvSpPr>
          <p:spPr>
            <a:xfrm>
              <a:off x="3778870" y="1877879"/>
              <a:ext cx="408818" cy="181122"/>
            </a:xfrm>
            <a:custGeom>
              <a:avLst/>
              <a:gdLst/>
              <a:ahLst/>
              <a:cxnLst/>
              <a:rect l="l" t="t" r="r" b="b"/>
              <a:pathLst>
                <a:path w="697" h="310" extrusionOk="0">
                  <a:moveTo>
                    <a:pt x="666" y="309"/>
                  </a:moveTo>
                  <a:cubicBezTo>
                    <a:pt x="451" y="309"/>
                    <a:pt x="236" y="309"/>
                    <a:pt x="21" y="308"/>
                  </a:cubicBezTo>
                  <a:cubicBezTo>
                    <a:pt x="0" y="281"/>
                    <a:pt x="6" y="237"/>
                    <a:pt x="33" y="216"/>
                  </a:cubicBezTo>
                  <a:cubicBezTo>
                    <a:pt x="60" y="195"/>
                    <a:pt x="104" y="201"/>
                    <a:pt x="125" y="229"/>
                  </a:cubicBezTo>
                  <a:cubicBezTo>
                    <a:pt x="114" y="199"/>
                    <a:pt x="120" y="167"/>
                    <a:pt x="130" y="137"/>
                  </a:cubicBezTo>
                  <a:cubicBezTo>
                    <a:pt x="150" y="77"/>
                    <a:pt x="192" y="15"/>
                    <a:pt x="255" y="7"/>
                  </a:cubicBezTo>
                  <a:cubicBezTo>
                    <a:pt x="299" y="0"/>
                    <a:pt x="343" y="23"/>
                    <a:pt x="373" y="56"/>
                  </a:cubicBezTo>
                  <a:cubicBezTo>
                    <a:pt x="404" y="89"/>
                    <a:pt x="422" y="131"/>
                    <a:pt x="437" y="172"/>
                  </a:cubicBezTo>
                  <a:cubicBezTo>
                    <a:pt x="447" y="150"/>
                    <a:pt x="457" y="128"/>
                    <a:pt x="474" y="110"/>
                  </a:cubicBezTo>
                  <a:cubicBezTo>
                    <a:pt x="491" y="93"/>
                    <a:pt x="517" y="82"/>
                    <a:pt x="540" y="88"/>
                  </a:cubicBezTo>
                  <a:cubicBezTo>
                    <a:pt x="563" y="95"/>
                    <a:pt x="580" y="117"/>
                    <a:pt x="585" y="141"/>
                  </a:cubicBezTo>
                  <a:cubicBezTo>
                    <a:pt x="591" y="165"/>
                    <a:pt x="588" y="189"/>
                    <a:pt x="586" y="213"/>
                  </a:cubicBezTo>
                  <a:cubicBezTo>
                    <a:pt x="606" y="186"/>
                    <a:pt x="652" y="185"/>
                    <a:pt x="674" y="211"/>
                  </a:cubicBezTo>
                  <a:cubicBezTo>
                    <a:pt x="696" y="237"/>
                    <a:pt x="686" y="283"/>
                    <a:pt x="656" y="298"/>
                  </a:cubicBezTo>
                  <a:lnTo>
                    <a:pt x="666" y="309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8" name="Google Shape;8948;p36"/>
            <p:cNvSpPr/>
            <p:nvPr/>
          </p:nvSpPr>
          <p:spPr>
            <a:xfrm>
              <a:off x="3778870" y="1877879"/>
              <a:ext cx="256158" cy="181122"/>
            </a:xfrm>
            <a:custGeom>
              <a:avLst/>
              <a:gdLst/>
              <a:ahLst/>
              <a:cxnLst/>
              <a:rect l="l" t="t" r="r" b="b"/>
              <a:pathLst>
                <a:path w="435" h="310" extrusionOk="0">
                  <a:moveTo>
                    <a:pt x="413" y="143"/>
                  </a:moveTo>
                  <a:cubicBezTo>
                    <a:pt x="387" y="120"/>
                    <a:pt x="354" y="103"/>
                    <a:pt x="320" y="98"/>
                  </a:cubicBezTo>
                  <a:cubicBezTo>
                    <a:pt x="288" y="94"/>
                    <a:pt x="255" y="99"/>
                    <a:pt x="228" y="116"/>
                  </a:cubicBezTo>
                  <a:cubicBezTo>
                    <a:pt x="199" y="134"/>
                    <a:pt x="180" y="164"/>
                    <a:pt x="172" y="197"/>
                  </a:cubicBezTo>
                  <a:cubicBezTo>
                    <a:pt x="163" y="234"/>
                    <a:pt x="166" y="272"/>
                    <a:pt x="175" y="309"/>
                  </a:cubicBezTo>
                  <a:lnTo>
                    <a:pt x="168" y="309"/>
                  </a:lnTo>
                  <a:cubicBezTo>
                    <a:pt x="157" y="295"/>
                    <a:pt x="144" y="283"/>
                    <a:pt x="129" y="274"/>
                  </a:cubicBezTo>
                  <a:cubicBezTo>
                    <a:pt x="113" y="266"/>
                    <a:pt x="94" y="262"/>
                    <a:pt x="77" y="266"/>
                  </a:cubicBezTo>
                  <a:cubicBezTo>
                    <a:pt x="60" y="271"/>
                    <a:pt x="45" y="282"/>
                    <a:pt x="35" y="296"/>
                  </a:cubicBezTo>
                  <a:cubicBezTo>
                    <a:pt x="32" y="300"/>
                    <a:pt x="29" y="304"/>
                    <a:pt x="27" y="309"/>
                  </a:cubicBezTo>
                  <a:cubicBezTo>
                    <a:pt x="25" y="309"/>
                    <a:pt x="23" y="309"/>
                    <a:pt x="21" y="309"/>
                  </a:cubicBezTo>
                  <a:cubicBezTo>
                    <a:pt x="0" y="281"/>
                    <a:pt x="6" y="237"/>
                    <a:pt x="33" y="216"/>
                  </a:cubicBezTo>
                  <a:cubicBezTo>
                    <a:pt x="60" y="195"/>
                    <a:pt x="104" y="201"/>
                    <a:pt x="125" y="229"/>
                  </a:cubicBezTo>
                  <a:cubicBezTo>
                    <a:pt x="114" y="199"/>
                    <a:pt x="120" y="167"/>
                    <a:pt x="130" y="137"/>
                  </a:cubicBezTo>
                  <a:cubicBezTo>
                    <a:pt x="150" y="77"/>
                    <a:pt x="192" y="15"/>
                    <a:pt x="255" y="7"/>
                  </a:cubicBezTo>
                  <a:cubicBezTo>
                    <a:pt x="299" y="0"/>
                    <a:pt x="343" y="23"/>
                    <a:pt x="373" y="56"/>
                  </a:cubicBezTo>
                  <a:cubicBezTo>
                    <a:pt x="402" y="86"/>
                    <a:pt x="419" y="125"/>
                    <a:pt x="434" y="164"/>
                  </a:cubicBezTo>
                  <a:cubicBezTo>
                    <a:pt x="427" y="156"/>
                    <a:pt x="421" y="149"/>
                    <a:pt x="413" y="143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9" name="Google Shape;8949;p36"/>
            <p:cNvSpPr/>
            <p:nvPr/>
          </p:nvSpPr>
          <p:spPr>
            <a:xfrm>
              <a:off x="4035030" y="1927042"/>
              <a:ext cx="150073" cy="124198"/>
            </a:xfrm>
            <a:custGeom>
              <a:avLst/>
              <a:gdLst/>
              <a:ahLst/>
              <a:cxnLst/>
              <a:rect l="l" t="t" r="r" b="b"/>
              <a:pathLst>
                <a:path w="255" h="211" extrusionOk="0">
                  <a:moveTo>
                    <a:pt x="207" y="180"/>
                  </a:moveTo>
                  <a:cubicBezTo>
                    <a:pt x="197" y="179"/>
                    <a:pt x="186" y="183"/>
                    <a:pt x="178" y="188"/>
                  </a:cubicBezTo>
                  <a:cubicBezTo>
                    <a:pt x="167" y="193"/>
                    <a:pt x="158" y="201"/>
                    <a:pt x="150" y="210"/>
                  </a:cubicBezTo>
                  <a:cubicBezTo>
                    <a:pt x="153" y="193"/>
                    <a:pt x="155" y="175"/>
                    <a:pt x="152" y="158"/>
                  </a:cubicBezTo>
                  <a:cubicBezTo>
                    <a:pt x="147" y="134"/>
                    <a:pt x="131" y="112"/>
                    <a:pt x="104" y="115"/>
                  </a:cubicBezTo>
                  <a:cubicBezTo>
                    <a:pt x="74" y="118"/>
                    <a:pt x="53" y="146"/>
                    <a:pt x="40" y="171"/>
                  </a:cubicBezTo>
                  <a:cubicBezTo>
                    <a:pt x="39" y="169"/>
                    <a:pt x="39" y="166"/>
                    <a:pt x="38" y="164"/>
                  </a:cubicBezTo>
                  <a:cubicBezTo>
                    <a:pt x="30" y="136"/>
                    <a:pt x="18" y="110"/>
                    <a:pt x="0" y="88"/>
                  </a:cubicBezTo>
                  <a:cubicBezTo>
                    <a:pt x="10" y="66"/>
                    <a:pt x="20" y="45"/>
                    <a:pt x="36" y="28"/>
                  </a:cubicBezTo>
                  <a:cubicBezTo>
                    <a:pt x="53" y="11"/>
                    <a:pt x="79" y="0"/>
                    <a:pt x="102" y="6"/>
                  </a:cubicBezTo>
                  <a:cubicBezTo>
                    <a:pt x="126" y="13"/>
                    <a:pt x="142" y="35"/>
                    <a:pt x="147" y="59"/>
                  </a:cubicBezTo>
                  <a:cubicBezTo>
                    <a:pt x="153" y="83"/>
                    <a:pt x="150" y="107"/>
                    <a:pt x="148" y="131"/>
                  </a:cubicBezTo>
                  <a:cubicBezTo>
                    <a:pt x="168" y="104"/>
                    <a:pt x="214" y="103"/>
                    <a:pt x="236" y="129"/>
                  </a:cubicBezTo>
                  <a:cubicBezTo>
                    <a:pt x="254" y="151"/>
                    <a:pt x="250" y="187"/>
                    <a:pt x="230" y="207"/>
                  </a:cubicBezTo>
                  <a:cubicBezTo>
                    <a:pt x="229" y="194"/>
                    <a:pt x="222" y="181"/>
                    <a:pt x="207" y="180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0" name="Google Shape;8950;p36"/>
            <p:cNvSpPr/>
            <p:nvPr/>
          </p:nvSpPr>
          <p:spPr>
            <a:xfrm>
              <a:off x="3799570" y="2035715"/>
              <a:ext cx="72449" cy="23286"/>
            </a:xfrm>
            <a:custGeom>
              <a:avLst/>
              <a:gdLst/>
              <a:ahLst/>
              <a:cxnLst/>
              <a:rect l="l" t="t" r="r" b="b"/>
              <a:pathLst>
                <a:path w="125" h="41" extrusionOk="0">
                  <a:moveTo>
                    <a:pt x="48" y="3"/>
                  </a:moveTo>
                  <a:cubicBezTo>
                    <a:pt x="66" y="0"/>
                    <a:pt x="83" y="6"/>
                    <a:pt x="98" y="16"/>
                  </a:cubicBezTo>
                  <a:cubicBezTo>
                    <a:pt x="108" y="23"/>
                    <a:pt x="116" y="31"/>
                    <a:pt x="124" y="40"/>
                  </a:cubicBezTo>
                  <a:cubicBezTo>
                    <a:pt x="83" y="40"/>
                    <a:pt x="41" y="40"/>
                    <a:pt x="0" y="39"/>
                  </a:cubicBezTo>
                  <a:cubicBezTo>
                    <a:pt x="11" y="21"/>
                    <a:pt x="27" y="6"/>
                    <a:pt x="48" y="3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1" name="Google Shape;8951;p36"/>
            <p:cNvSpPr/>
            <p:nvPr/>
          </p:nvSpPr>
          <p:spPr>
            <a:xfrm>
              <a:off x="3781459" y="1872704"/>
              <a:ext cx="408818" cy="186298"/>
            </a:xfrm>
            <a:custGeom>
              <a:avLst/>
              <a:gdLst/>
              <a:ahLst/>
              <a:cxnLst/>
              <a:rect l="l" t="t" r="r" b="b"/>
              <a:pathLst>
                <a:path w="696" h="319" extrusionOk="0">
                  <a:moveTo>
                    <a:pt x="662" y="315"/>
                  </a:moveTo>
                  <a:cubicBezTo>
                    <a:pt x="547" y="314"/>
                    <a:pt x="432" y="314"/>
                    <a:pt x="317" y="314"/>
                  </a:cubicBezTo>
                  <a:cubicBezTo>
                    <a:pt x="260" y="314"/>
                    <a:pt x="203" y="314"/>
                    <a:pt x="146" y="314"/>
                  </a:cubicBezTo>
                  <a:cubicBezTo>
                    <a:pt x="117" y="314"/>
                    <a:pt x="88" y="314"/>
                    <a:pt x="59" y="314"/>
                  </a:cubicBezTo>
                  <a:cubicBezTo>
                    <a:pt x="48" y="314"/>
                    <a:pt x="30" y="317"/>
                    <a:pt x="20" y="312"/>
                  </a:cubicBezTo>
                  <a:cubicBezTo>
                    <a:pt x="9" y="307"/>
                    <a:pt x="6" y="288"/>
                    <a:pt x="6" y="277"/>
                  </a:cubicBezTo>
                  <a:cubicBezTo>
                    <a:pt x="6" y="249"/>
                    <a:pt x="22" y="221"/>
                    <a:pt x="50" y="213"/>
                  </a:cubicBezTo>
                  <a:cubicBezTo>
                    <a:pt x="76" y="206"/>
                    <a:pt x="104" y="214"/>
                    <a:pt x="120" y="236"/>
                  </a:cubicBezTo>
                  <a:cubicBezTo>
                    <a:pt x="121" y="237"/>
                    <a:pt x="123" y="236"/>
                    <a:pt x="122" y="235"/>
                  </a:cubicBezTo>
                  <a:cubicBezTo>
                    <a:pt x="107" y="189"/>
                    <a:pt x="126" y="136"/>
                    <a:pt x="148" y="96"/>
                  </a:cubicBezTo>
                  <a:cubicBezTo>
                    <a:pt x="167" y="61"/>
                    <a:pt x="196" y="28"/>
                    <a:pt x="236" y="17"/>
                  </a:cubicBezTo>
                  <a:cubicBezTo>
                    <a:pt x="281" y="3"/>
                    <a:pt x="329" y="24"/>
                    <a:pt x="362" y="55"/>
                  </a:cubicBezTo>
                  <a:cubicBezTo>
                    <a:pt x="397" y="89"/>
                    <a:pt x="416" y="134"/>
                    <a:pt x="432" y="179"/>
                  </a:cubicBezTo>
                  <a:cubicBezTo>
                    <a:pt x="433" y="180"/>
                    <a:pt x="434" y="180"/>
                    <a:pt x="434" y="179"/>
                  </a:cubicBezTo>
                  <a:cubicBezTo>
                    <a:pt x="452" y="141"/>
                    <a:pt x="480" y="85"/>
                    <a:pt x="532" y="95"/>
                  </a:cubicBezTo>
                  <a:cubicBezTo>
                    <a:pt x="589" y="105"/>
                    <a:pt x="586" y="176"/>
                    <a:pt x="581" y="220"/>
                  </a:cubicBezTo>
                  <a:cubicBezTo>
                    <a:pt x="581" y="221"/>
                    <a:pt x="582" y="221"/>
                    <a:pt x="583" y="220"/>
                  </a:cubicBezTo>
                  <a:cubicBezTo>
                    <a:pt x="605" y="194"/>
                    <a:pt x="651" y="192"/>
                    <a:pt x="672" y="221"/>
                  </a:cubicBezTo>
                  <a:cubicBezTo>
                    <a:pt x="691" y="248"/>
                    <a:pt x="680" y="288"/>
                    <a:pt x="652" y="303"/>
                  </a:cubicBezTo>
                  <a:cubicBezTo>
                    <a:pt x="651" y="304"/>
                    <a:pt x="652" y="306"/>
                    <a:pt x="653" y="305"/>
                  </a:cubicBezTo>
                  <a:cubicBezTo>
                    <a:pt x="692" y="284"/>
                    <a:pt x="695" y="221"/>
                    <a:pt x="652" y="203"/>
                  </a:cubicBezTo>
                  <a:cubicBezTo>
                    <a:pt x="632" y="194"/>
                    <a:pt x="607" y="196"/>
                    <a:pt x="590" y="210"/>
                  </a:cubicBezTo>
                  <a:cubicBezTo>
                    <a:pt x="583" y="215"/>
                    <a:pt x="584" y="218"/>
                    <a:pt x="585" y="208"/>
                  </a:cubicBezTo>
                  <a:cubicBezTo>
                    <a:pt x="586" y="197"/>
                    <a:pt x="587" y="187"/>
                    <a:pt x="586" y="177"/>
                  </a:cubicBezTo>
                  <a:cubicBezTo>
                    <a:pt x="586" y="161"/>
                    <a:pt x="584" y="146"/>
                    <a:pt x="578" y="131"/>
                  </a:cubicBezTo>
                  <a:cubicBezTo>
                    <a:pt x="567" y="109"/>
                    <a:pt x="546" y="90"/>
                    <a:pt x="520" y="92"/>
                  </a:cubicBezTo>
                  <a:cubicBezTo>
                    <a:pt x="492" y="93"/>
                    <a:pt x="470" y="112"/>
                    <a:pt x="455" y="134"/>
                  </a:cubicBezTo>
                  <a:cubicBezTo>
                    <a:pt x="451" y="140"/>
                    <a:pt x="437" y="173"/>
                    <a:pt x="433" y="173"/>
                  </a:cubicBezTo>
                  <a:cubicBezTo>
                    <a:pt x="431" y="173"/>
                    <a:pt x="414" y="128"/>
                    <a:pt x="412" y="124"/>
                  </a:cubicBezTo>
                  <a:cubicBezTo>
                    <a:pt x="397" y="93"/>
                    <a:pt x="377" y="63"/>
                    <a:pt x="350" y="42"/>
                  </a:cubicBezTo>
                  <a:cubicBezTo>
                    <a:pt x="303" y="6"/>
                    <a:pt x="241" y="0"/>
                    <a:pt x="194" y="37"/>
                  </a:cubicBezTo>
                  <a:cubicBezTo>
                    <a:pt x="148" y="74"/>
                    <a:pt x="115" y="143"/>
                    <a:pt x="114" y="201"/>
                  </a:cubicBezTo>
                  <a:cubicBezTo>
                    <a:pt x="114" y="208"/>
                    <a:pt x="115" y="215"/>
                    <a:pt x="116" y="221"/>
                  </a:cubicBezTo>
                  <a:cubicBezTo>
                    <a:pt x="118" y="232"/>
                    <a:pt x="121" y="232"/>
                    <a:pt x="114" y="225"/>
                  </a:cubicBezTo>
                  <a:cubicBezTo>
                    <a:pt x="104" y="217"/>
                    <a:pt x="93" y="212"/>
                    <a:pt x="80" y="210"/>
                  </a:cubicBezTo>
                  <a:cubicBezTo>
                    <a:pt x="58" y="206"/>
                    <a:pt x="34" y="213"/>
                    <a:pt x="20" y="230"/>
                  </a:cubicBezTo>
                  <a:cubicBezTo>
                    <a:pt x="5" y="248"/>
                    <a:pt x="0" y="274"/>
                    <a:pt x="7" y="296"/>
                  </a:cubicBezTo>
                  <a:cubicBezTo>
                    <a:pt x="8" y="301"/>
                    <a:pt x="12" y="313"/>
                    <a:pt x="17" y="316"/>
                  </a:cubicBezTo>
                  <a:cubicBezTo>
                    <a:pt x="22" y="318"/>
                    <a:pt x="37" y="316"/>
                    <a:pt x="43" y="316"/>
                  </a:cubicBezTo>
                  <a:cubicBezTo>
                    <a:pt x="56" y="316"/>
                    <a:pt x="69" y="316"/>
                    <a:pt x="82" y="316"/>
                  </a:cubicBezTo>
                  <a:cubicBezTo>
                    <a:pt x="275" y="316"/>
                    <a:pt x="469" y="317"/>
                    <a:pt x="662" y="316"/>
                  </a:cubicBezTo>
                  <a:cubicBezTo>
                    <a:pt x="663" y="316"/>
                    <a:pt x="663" y="315"/>
                    <a:pt x="662" y="31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53" name="Google Shape;8953;p36"/>
          <p:cNvSpPr txBox="1">
            <a:spLocks noGrp="1"/>
          </p:cNvSpPr>
          <p:nvPr>
            <p:ph type="subTitle" idx="1"/>
          </p:nvPr>
        </p:nvSpPr>
        <p:spPr>
          <a:xfrm>
            <a:off x="2405237" y="284372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Lứa tuổi: MGN 4-5 tuổi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GV: Thạch Lan Hương</a:t>
            </a:r>
            <a:endParaRPr dirty="0"/>
          </a:p>
        </p:txBody>
      </p:sp>
      <p:grpSp>
        <p:nvGrpSpPr>
          <p:cNvPr id="8973" name="Google Shape;8973;p36"/>
          <p:cNvGrpSpPr/>
          <p:nvPr/>
        </p:nvGrpSpPr>
        <p:grpSpPr>
          <a:xfrm>
            <a:off x="-930045" y="-281383"/>
            <a:ext cx="4313923" cy="4966541"/>
            <a:chOff x="-1078987" y="-516516"/>
            <a:chExt cx="4313923" cy="4966541"/>
          </a:xfrm>
        </p:grpSpPr>
        <p:grpSp>
          <p:nvGrpSpPr>
            <p:cNvPr id="8974" name="Google Shape;8974;p36"/>
            <p:cNvGrpSpPr/>
            <p:nvPr/>
          </p:nvGrpSpPr>
          <p:grpSpPr>
            <a:xfrm rot="-138920">
              <a:off x="-985789" y="-435059"/>
              <a:ext cx="4127527" cy="4697259"/>
              <a:chOff x="-5167406" y="-435166"/>
              <a:chExt cx="4127459" cy="4697182"/>
            </a:xfrm>
          </p:grpSpPr>
          <p:grpSp>
            <p:nvGrpSpPr>
              <p:cNvPr id="8975" name="Google Shape;8975;p36"/>
              <p:cNvGrpSpPr/>
              <p:nvPr/>
            </p:nvGrpSpPr>
            <p:grpSpPr>
              <a:xfrm>
                <a:off x="-4300012" y="3486222"/>
                <a:ext cx="51517" cy="81821"/>
                <a:chOff x="117153" y="3486222"/>
                <a:chExt cx="51517" cy="81821"/>
              </a:xfrm>
            </p:grpSpPr>
            <p:sp>
              <p:nvSpPr>
                <p:cNvPr id="8976" name="Google Shape;8976;p36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7" name="Google Shape;8977;p36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78" name="Google Shape;8978;p36"/>
              <p:cNvGrpSpPr/>
              <p:nvPr/>
            </p:nvGrpSpPr>
            <p:grpSpPr>
              <a:xfrm>
                <a:off x="-5167406" y="-435166"/>
                <a:ext cx="4127459" cy="4697182"/>
                <a:chOff x="-737431" y="-435166"/>
                <a:chExt cx="4127459" cy="4697182"/>
              </a:xfrm>
            </p:grpSpPr>
            <p:sp>
              <p:nvSpPr>
                <p:cNvPr id="8979" name="Google Shape;8979;p36"/>
                <p:cNvSpPr/>
                <p:nvPr/>
              </p:nvSpPr>
              <p:spPr>
                <a:xfrm>
                  <a:off x="-734400" y="-253339"/>
                  <a:ext cx="4124428" cy="20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3" h="2999" extrusionOk="0">
                      <a:moveTo>
                        <a:pt x="5808" y="0"/>
                      </a:moveTo>
                      <a:cubicBezTo>
                        <a:pt x="4042" y="7"/>
                        <a:pt x="2274" y="14"/>
                        <a:pt x="506" y="20"/>
                      </a:cubicBezTo>
                      <a:cubicBezTo>
                        <a:pt x="425" y="21"/>
                        <a:pt x="338" y="23"/>
                        <a:pt x="271" y="69"/>
                      </a:cubicBezTo>
                      <a:cubicBezTo>
                        <a:pt x="204" y="114"/>
                        <a:pt x="171" y="194"/>
                        <a:pt x="144" y="270"/>
                      </a:cubicBezTo>
                      <a:cubicBezTo>
                        <a:pt x="62" y="508"/>
                        <a:pt x="15" y="757"/>
                        <a:pt x="4" y="1008"/>
                      </a:cubicBezTo>
                      <a:cubicBezTo>
                        <a:pt x="0" y="1103"/>
                        <a:pt x="4" y="1207"/>
                        <a:pt x="68" y="1277"/>
                      </a:cubicBezTo>
                      <a:cubicBezTo>
                        <a:pt x="156" y="1374"/>
                        <a:pt x="322" y="1357"/>
                        <a:pt x="425" y="1275"/>
                      </a:cubicBezTo>
                      <a:cubicBezTo>
                        <a:pt x="527" y="1193"/>
                        <a:pt x="581" y="1066"/>
                        <a:pt x="632" y="945"/>
                      </a:cubicBezTo>
                      <a:cubicBezTo>
                        <a:pt x="614" y="1188"/>
                        <a:pt x="623" y="1433"/>
                        <a:pt x="660" y="1674"/>
                      </a:cubicBezTo>
                      <a:cubicBezTo>
                        <a:pt x="684" y="1834"/>
                        <a:pt x="751" y="2024"/>
                        <a:pt x="911" y="2051"/>
                      </a:cubicBezTo>
                      <a:cubicBezTo>
                        <a:pt x="1052" y="2075"/>
                        <a:pt x="1173" y="1953"/>
                        <a:pt x="1258" y="1837"/>
                      </a:cubicBezTo>
                      <a:cubicBezTo>
                        <a:pt x="1438" y="1594"/>
                        <a:pt x="1588" y="1328"/>
                        <a:pt x="1704" y="1048"/>
                      </a:cubicBezTo>
                      <a:cubicBezTo>
                        <a:pt x="1705" y="1208"/>
                        <a:pt x="1706" y="1368"/>
                        <a:pt x="1707" y="1527"/>
                      </a:cubicBezTo>
                      <a:cubicBezTo>
                        <a:pt x="1708" y="1596"/>
                        <a:pt x="1712" y="1675"/>
                        <a:pt x="1764" y="1720"/>
                      </a:cubicBezTo>
                      <a:cubicBezTo>
                        <a:pt x="1883" y="1824"/>
                        <a:pt x="2041" y="1646"/>
                        <a:pt x="2096" y="1498"/>
                      </a:cubicBezTo>
                      <a:cubicBezTo>
                        <a:pt x="2161" y="1880"/>
                        <a:pt x="2235" y="2282"/>
                        <a:pt x="2486" y="2577"/>
                      </a:cubicBezTo>
                      <a:cubicBezTo>
                        <a:pt x="2737" y="2871"/>
                        <a:pt x="3229" y="2998"/>
                        <a:pt x="3513" y="2736"/>
                      </a:cubicBezTo>
                      <a:cubicBezTo>
                        <a:pt x="3615" y="2642"/>
                        <a:pt x="3676" y="2514"/>
                        <a:pt x="3727" y="2385"/>
                      </a:cubicBezTo>
                      <a:cubicBezTo>
                        <a:pt x="3868" y="2029"/>
                        <a:pt x="3941" y="1647"/>
                        <a:pt x="3943" y="1264"/>
                      </a:cubicBezTo>
                      <a:cubicBezTo>
                        <a:pt x="3992" y="1562"/>
                        <a:pt x="4174" y="1835"/>
                        <a:pt x="4429" y="1995"/>
                      </a:cubicBezTo>
                      <a:cubicBezTo>
                        <a:pt x="4529" y="2058"/>
                        <a:pt x="4665" y="2103"/>
                        <a:pt x="4762" y="2035"/>
                      </a:cubicBezTo>
                      <a:cubicBezTo>
                        <a:pt x="4822" y="1994"/>
                        <a:pt x="4850" y="1921"/>
                        <a:pt x="4873" y="1852"/>
                      </a:cubicBezTo>
                      <a:cubicBezTo>
                        <a:pt x="4986" y="1508"/>
                        <a:pt x="5039" y="1145"/>
                        <a:pt x="5031" y="784"/>
                      </a:cubicBezTo>
                      <a:cubicBezTo>
                        <a:pt x="5199" y="843"/>
                        <a:pt x="5265" y="1120"/>
                        <a:pt x="5441" y="1094"/>
                      </a:cubicBezTo>
                      <a:cubicBezTo>
                        <a:pt x="5557" y="1076"/>
                        <a:pt x="5604" y="931"/>
                        <a:pt x="5595" y="815"/>
                      </a:cubicBezTo>
                      <a:cubicBezTo>
                        <a:pt x="5586" y="698"/>
                        <a:pt x="5547" y="576"/>
                        <a:pt x="5590" y="467"/>
                      </a:cubicBezTo>
                      <a:cubicBezTo>
                        <a:pt x="5619" y="617"/>
                        <a:pt x="5871" y="610"/>
                        <a:pt x="5937" y="472"/>
                      </a:cubicBezTo>
                      <a:cubicBezTo>
                        <a:pt x="6002" y="334"/>
                        <a:pt x="5921" y="166"/>
                        <a:pt x="5803" y="69"/>
                      </a:cubicBezTo>
                      <a:lnTo>
                        <a:pt x="5808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0" name="Google Shape;8980;p36"/>
                <p:cNvSpPr/>
                <p:nvPr/>
              </p:nvSpPr>
              <p:spPr>
                <a:xfrm>
                  <a:off x="-734400" y="4247"/>
                  <a:ext cx="1148534" cy="1169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702" extrusionOk="0">
                      <a:moveTo>
                        <a:pt x="68" y="903"/>
                      </a:moveTo>
                      <a:cubicBezTo>
                        <a:pt x="156" y="1000"/>
                        <a:pt x="322" y="983"/>
                        <a:pt x="425" y="901"/>
                      </a:cubicBezTo>
                      <a:cubicBezTo>
                        <a:pt x="527" y="819"/>
                        <a:pt x="581" y="692"/>
                        <a:pt x="632" y="571"/>
                      </a:cubicBezTo>
                      <a:cubicBezTo>
                        <a:pt x="614" y="814"/>
                        <a:pt x="623" y="1059"/>
                        <a:pt x="660" y="1300"/>
                      </a:cubicBezTo>
                      <a:cubicBezTo>
                        <a:pt x="684" y="1460"/>
                        <a:pt x="751" y="1650"/>
                        <a:pt x="911" y="1677"/>
                      </a:cubicBezTo>
                      <a:cubicBezTo>
                        <a:pt x="1052" y="1701"/>
                        <a:pt x="1173" y="1579"/>
                        <a:pt x="1258" y="1463"/>
                      </a:cubicBezTo>
                      <a:cubicBezTo>
                        <a:pt x="1422" y="1242"/>
                        <a:pt x="1560" y="1003"/>
                        <a:pt x="1670" y="751"/>
                      </a:cubicBezTo>
                      <a:cubicBezTo>
                        <a:pt x="1633" y="794"/>
                        <a:pt x="1596" y="837"/>
                        <a:pt x="1556" y="878"/>
                      </a:cubicBezTo>
                      <a:cubicBezTo>
                        <a:pt x="1500" y="937"/>
                        <a:pt x="1440" y="994"/>
                        <a:pt x="1373" y="1042"/>
                      </a:cubicBezTo>
                      <a:cubicBezTo>
                        <a:pt x="1322" y="1078"/>
                        <a:pt x="1264" y="1112"/>
                        <a:pt x="1200" y="1117"/>
                      </a:cubicBezTo>
                      <a:cubicBezTo>
                        <a:pt x="1073" y="1126"/>
                        <a:pt x="976" y="1018"/>
                        <a:pt x="936" y="909"/>
                      </a:cubicBezTo>
                      <a:cubicBezTo>
                        <a:pt x="884" y="770"/>
                        <a:pt x="886" y="613"/>
                        <a:pt x="889" y="466"/>
                      </a:cubicBezTo>
                      <a:cubicBezTo>
                        <a:pt x="893" y="346"/>
                        <a:pt x="908" y="223"/>
                        <a:pt x="898" y="103"/>
                      </a:cubicBezTo>
                      <a:cubicBezTo>
                        <a:pt x="825" y="189"/>
                        <a:pt x="752" y="277"/>
                        <a:pt x="667" y="352"/>
                      </a:cubicBezTo>
                      <a:cubicBezTo>
                        <a:pt x="591" y="420"/>
                        <a:pt x="493" y="494"/>
                        <a:pt x="385" y="487"/>
                      </a:cubicBezTo>
                      <a:cubicBezTo>
                        <a:pt x="274" y="481"/>
                        <a:pt x="206" y="390"/>
                        <a:pt x="155" y="302"/>
                      </a:cubicBezTo>
                      <a:cubicBezTo>
                        <a:pt x="121" y="244"/>
                        <a:pt x="107" y="182"/>
                        <a:pt x="105" y="115"/>
                      </a:cubicBezTo>
                      <a:cubicBezTo>
                        <a:pt x="104" y="77"/>
                        <a:pt x="107" y="38"/>
                        <a:pt x="111" y="0"/>
                      </a:cubicBezTo>
                      <a:cubicBezTo>
                        <a:pt x="50" y="206"/>
                        <a:pt x="13" y="420"/>
                        <a:pt x="4" y="634"/>
                      </a:cubicBezTo>
                      <a:cubicBezTo>
                        <a:pt x="0" y="729"/>
                        <a:pt x="4" y="833"/>
                        <a:pt x="68" y="90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1" name="Google Shape;8981;p36"/>
                <p:cNvSpPr/>
                <p:nvPr/>
              </p:nvSpPr>
              <p:spPr>
                <a:xfrm>
                  <a:off x="-737431" y="-247278"/>
                  <a:ext cx="4124422" cy="2009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0" h="2923" extrusionOk="0">
                      <a:moveTo>
                        <a:pt x="5821" y="0"/>
                      </a:moveTo>
                      <a:cubicBezTo>
                        <a:pt x="5276" y="1"/>
                        <a:pt x="4730" y="2"/>
                        <a:pt x="4185" y="4"/>
                      </a:cubicBezTo>
                      <a:cubicBezTo>
                        <a:pt x="3643" y="6"/>
                        <a:pt x="3101" y="8"/>
                        <a:pt x="2559" y="10"/>
                      </a:cubicBezTo>
                      <a:cubicBezTo>
                        <a:pt x="2014" y="12"/>
                        <a:pt x="1468" y="14"/>
                        <a:pt x="922" y="16"/>
                      </a:cubicBezTo>
                      <a:cubicBezTo>
                        <a:pt x="788" y="16"/>
                        <a:pt x="653" y="17"/>
                        <a:pt x="519" y="17"/>
                      </a:cubicBezTo>
                      <a:cubicBezTo>
                        <a:pt x="417" y="18"/>
                        <a:pt x="308" y="23"/>
                        <a:pt x="237" y="106"/>
                      </a:cubicBezTo>
                      <a:cubicBezTo>
                        <a:pt x="167" y="185"/>
                        <a:pt x="139" y="301"/>
                        <a:pt x="111" y="400"/>
                      </a:cubicBezTo>
                      <a:cubicBezTo>
                        <a:pt x="75" y="523"/>
                        <a:pt x="49" y="648"/>
                        <a:pt x="32" y="775"/>
                      </a:cubicBezTo>
                      <a:cubicBezTo>
                        <a:pt x="17" y="890"/>
                        <a:pt x="0" y="1015"/>
                        <a:pt x="15" y="1131"/>
                      </a:cubicBezTo>
                      <a:cubicBezTo>
                        <a:pt x="26" y="1216"/>
                        <a:pt x="66" y="1298"/>
                        <a:pt x="149" y="1332"/>
                      </a:cubicBezTo>
                      <a:cubicBezTo>
                        <a:pt x="228" y="1365"/>
                        <a:pt x="322" y="1350"/>
                        <a:pt x="395" y="1310"/>
                      </a:cubicBezTo>
                      <a:cubicBezTo>
                        <a:pt x="483" y="1262"/>
                        <a:pt x="542" y="1174"/>
                        <a:pt x="586" y="1088"/>
                      </a:cubicBezTo>
                      <a:cubicBezTo>
                        <a:pt x="609" y="1042"/>
                        <a:pt x="629" y="995"/>
                        <a:pt x="648" y="948"/>
                      </a:cubicBezTo>
                      <a:cubicBezTo>
                        <a:pt x="645" y="948"/>
                        <a:pt x="643" y="948"/>
                        <a:pt x="640" y="947"/>
                      </a:cubicBezTo>
                      <a:cubicBezTo>
                        <a:pt x="626" y="1150"/>
                        <a:pt x="630" y="1354"/>
                        <a:pt x="653" y="1555"/>
                      </a:cubicBezTo>
                      <a:cubicBezTo>
                        <a:pt x="669" y="1695"/>
                        <a:pt x="687" y="1853"/>
                        <a:pt x="779" y="1967"/>
                      </a:cubicBezTo>
                      <a:cubicBezTo>
                        <a:pt x="817" y="2013"/>
                        <a:pt x="868" y="2047"/>
                        <a:pt x="927" y="2057"/>
                      </a:cubicBezTo>
                      <a:cubicBezTo>
                        <a:pt x="997" y="2067"/>
                        <a:pt x="1064" y="2042"/>
                        <a:pt x="1120" y="2002"/>
                      </a:cubicBezTo>
                      <a:cubicBezTo>
                        <a:pt x="1181" y="1959"/>
                        <a:pt x="1230" y="1901"/>
                        <a:pt x="1274" y="1842"/>
                      </a:cubicBezTo>
                      <a:cubicBezTo>
                        <a:pt x="1331" y="1766"/>
                        <a:pt x="1384" y="1688"/>
                        <a:pt x="1434" y="1608"/>
                      </a:cubicBezTo>
                      <a:cubicBezTo>
                        <a:pt x="1545" y="1431"/>
                        <a:pt x="1641" y="1245"/>
                        <a:pt x="1721" y="1052"/>
                      </a:cubicBezTo>
                      <a:cubicBezTo>
                        <a:pt x="1718" y="1052"/>
                        <a:pt x="1714" y="1051"/>
                        <a:pt x="1711" y="1051"/>
                      </a:cubicBezTo>
                      <a:cubicBezTo>
                        <a:pt x="1712" y="1154"/>
                        <a:pt x="1713" y="1257"/>
                        <a:pt x="1714" y="1360"/>
                      </a:cubicBezTo>
                      <a:cubicBezTo>
                        <a:pt x="1714" y="1413"/>
                        <a:pt x="1715" y="1465"/>
                        <a:pt x="1715" y="1518"/>
                      </a:cubicBezTo>
                      <a:cubicBezTo>
                        <a:pt x="1715" y="1556"/>
                        <a:pt x="1716" y="1594"/>
                        <a:pt x="1724" y="1632"/>
                      </a:cubicBezTo>
                      <a:cubicBezTo>
                        <a:pt x="1736" y="1690"/>
                        <a:pt x="1774" y="1746"/>
                        <a:pt x="1837" y="1756"/>
                      </a:cubicBezTo>
                      <a:cubicBezTo>
                        <a:pt x="1891" y="1764"/>
                        <a:pt x="1942" y="1733"/>
                        <a:pt x="1981" y="1698"/>
                      </a:cubicBezTo>
                      <a:cubicBezTo>
                        <a:pt x="2040" y="1646"/>
                        <a:pt x="2084" y="1575"/>
                        <a:pt x="2113" y="1502"/>
                      </a:cubicBezTo>
                      <a:lnTo>
                        <a:pt x="2105" y="1502"/>
                      </a:lnTo>
                      <a:cubicBezTo>
                        <a:pt x="2185" y="1975"/>
                        <a:pt x="2293" y="2551"/>
                        <a:pt x="2764" y="2791"/>
                      </a:cubicBezTo>
                      <a:cubicBezTo>
                        <a:pt x="2948" y="2884"/>
                        <a:pt x="3175" y="2922"/>
                        <a:pt x="3371" y="2842"/>
                      </a:cubicBezTo>
                      <a:cubicBezTo>
                        <a:pt x="3610" y="2745"/>
                        <a:pt x="3712" y="2493"/>
                        <a:pt x="3791" y="2265"/>
                      </a:cubicBezTo>
                      <a:cubicBezTo>
                        <a:pt x="3902" y="1944"/>
                        <a:pt x="3959" y="1606"/>
                        <a:pt x="3961" y="1266"/>
                      </a:cubicBezTo>
                      <a:lnTo>
                        <a:pt x="3951" y="1268"/>
                      </a:lnTo>
                      <a:cubicBezTo>
                        <a:pt x="4002" y="1571"/>
                        <a:pt x="4190" y="1859"/>
                        <a:pt x="4458" y="2014"/>
                      </a:cubicBezTo>
                      <a:cubicBezTo>
                        <a:pt x="4523" y="2051"/>
                        <a:pt x="4600" y="2081"/>
                        <a:pt x="4676" y="2076"/>
                      </a:cubicBezTo>
                      <a:cubicBezTo>
                        <a:pt x="4748" y="2071"/>
                        <a:pt x="4805" y="2031"/>
                        <a:pt x="4841" y="1971"/>
                      </a:cubicBezTo>
                      <a:cubicBezTo>
                        <a:pt x="4885" y="1897"/>
                        <a:pt x="4906" y="1808"/>
                        <a:pt x="4929" y="1727"/>
                      </a:cubicBezTo>
                      <a:cubicBezTo>
                        <a:pt x="4956" y="1632"/>
                        <a:pt x="4978" y="1536"/>
                        <a:pt x="4996" y="1438"/>
                      </a:cubicBezTo>
                      <a:cubicBezTo>
                        <a:pt x="5036" y="1223"/>
                        <a:pt x="5053" y="1005"/>
                        <a:pt x="5048" y="786"/>
                      </a:cubicBezTo>
                      <a:cubicBezTo>
                        <a:pt x="5046" y="787"/>
                        <a:pt x="5044" y="789"/>
                        <a:pt x="5042" y="791"/>
                      </a:cubicBezTo>
                      <a:cubicBezTo>
                        <a:pt x="5184" y="843"/>
                        <a:pt x="5227" y="1014"/>
                        <a:pt x="5356" y="1083"/>
                      </a:cubicBezTo>
                      <a:cubicBezTo>
                        <a:pt x="5412" y="1113"/>
                        <a:pt x="5481" y="1107"/>
                        <a:pt x="5529" y="1066"/>
                      </a:cubicBezTo>
                      <a:cubicBezTo>
                        <a:pt x="5588" y="1016"/>
                        <a:pt x="5610" y="933"/>
                        <a:pt x="5613" y="859"/>
                      </a:cubicBezTo>
                      <a:cubicBezTo>
                        <a:pt x="5617" y="728"/>
                        <a:pt x="5559" y="599"/>
                        <a:pt x="5607" y="471"/>
                      </a:cubicBezTo>
                      <a:lnTo>
                        <a:pt x="5597" y="471"/>
                      </a:lnTo>
                      <a:cubicBezTo>
                        <a:pt x="5620" y="575"/>
                        <a:pt x="5742" y="601"/>
                        <a:pt x="5832" y="574"/>
                      </a:cubicBezTo>
                      <a:cubicBezTo>
                        <a:pt x="5960" y="535"/>
                        <a:pt x="5999" y="401"/>
                        <a:pt x="5964" y="281"/>
                      </a:cubicBezTo>
                      <a:cubicBezTo>
                        <a:pt x="5939" y="197"/>
                        <a:pt x="5885" y="124"/>
                        <a:pt x="5818" y="68"/>
                      </a:cubicBezTo>
                      <a:cubicBezTo>
                        <a:pt x="5814" y="64"/>
                        <a:pt x="5807" y="71"/>
                        <a:pt x="5812" y="75"/>
                      </a:cubicBezTo>
                      <a:cubicBezTo>
                        <a:pt x="5879" y="131"/>
                        <a:pt x="5934" y="206"/>
                        <a:pt x="5957" y="292"/>
                      </a:cubicBezTo>
                      <a:cubicBezTo>
                        <a:pt x="5978" y="369"/>
                        <a:pt x="5970" y="464"/>
                        <a:pt x="5908" y="521"/>
                      </a:cubicBezTo>
                      <a:cubicBezTo>
                        <a:pt x="5824" y="598"/>
                        <a:pt x="5636" y="602"/>
                        <a:pt x="5607" y="468"/>
                      </a:cubicBezTo>
                      <a:cubicBezTo>
                        <a:pt x="5606" y="463"/>
                        <a:pt x="5599" y="464"/>
                        <a:pt x="5597" y="468"/>
                      </a:cubicBezTo>
                      <a:cubicBezTo>
                        <a:pt x="5530" y="650"/>
                        <a:pt x="5676" y="864"/>
                        <a:pt x="5549" y="1032"/>
                      </a:cubicBezTo>
                      <a:cubicBezTo>
                        <a:pt x="5500" y="1096"/>
                        <a:pt x="5416" y="1111"/>
                        <a:pt x="5349" y="1068"/>
                      </a:cubicBezTo>
                      <a:cubicBezTo>
                        <a:pt x="5292" y="1032"/>
                        <a:pt x="5252" y="973"/>
                        <a:pt x="5211" y="922"/>
                      </a:cubicBezTo>
                      <a:cubicBezTo>
                        <a:pt x="5165" y="865"/>
                        <a:pt x="5115" y="807"/>
                        <a:pt x="5044" y="781"/>
                      </a:cubicBezTo>
                      <a:cubicBezTo>
                        <a:pt x="5042" y="780"/>
                        <a:pt x="5038" y="783"/>
                        <a:pt x="5038" y="786"/>
                      </a:cubicBezTo>
                      <a:cubicBezTo>
                        <a:pt x="5047" y="1150"/>
                        <a:pt x="4994" y="1516"/>
                        <a:pt x="4878" y="1862"/>
                      </a:cubicBezTo>
                      <a:cubicBezTo>
                        <a:pt x="4851" y="1942"/>
                        <a:pt x="4813" y="2028"/>
                        <a:pt x="4726" y="2056"/>
                      </a:cubicBezTo>
                      <a:cubicBezTo>
                        <a:pt x="4649" y="2082"/>
                        <a:pt x="4562" y="2056"/>
                        <a:pt x="4492" y="2021"/>
                      </a:cubicBezTo>
                      <a:cubicBezTo>
                        <a:pt x="4360" y="1954"/>
                        <a:pt x="4244" y="1844"/>
                        <a:pt x="4157" y="1725"/>
                      </a:cubicBezTo>
                      <a:cubicBezTo>
                        <a:pt x="4057" y="1589"/>
                        <a:pt x="3989" y="1431"/>
                        <a:pt x="3961" y="1265"/>
                      </a:cubicBezTo>
                      <a:cubicBezTo>
                        <a:pt x="3960" y="1259"/>
                        <a:pt x="3950" y="1261"/>
                        <a:pt x="3950" y="1266"/>
                      </a:cubicBezTo>
                      <a:cubicBezTo>
                        <a:pt x="3948" y="1557"/>
                        <a:pt x="3906" y="1846"/>
                        <a:pt x="3824" y="2125"/>
                      </a:cubicBezTo>
                      <a:cubicBezTo>
                        <a:pt x="3784" y="2260"/>
                        <a:pt x="3738" y="2395"/>
                        <a:pt x="3675" y="2521"/>
                      </a:cubicBezTo>
                      <a:cubicBezTo>
                        <a:pt x="3619" y="2632"/>
                        <a:pt x="3544" y="2735"/>
                        <a:pt x="3435" y="2799"/>
                      </a:cubicBezTo>
                      <a:cubicBezTo>
                        <a:pt x="3249" y="2909"/>
                        <a:pt x="3013" y="2891"/>
                        <a:pt x="2820" y="2808"/>
                      </a:cubicBezTo>
                      <a:cubicBezTo>
                        <a:pt x="2602" y="2714"/>
                        <a:pt x="2445" y="2539"/>
                        <a:pt x="2340" y="2329"/>
                      </a:cubicBezTo>
                      <a:cubicBezTo>
                        <a:pt x="2211" y="2071"/>
                        <a:pt x="2161" y="1782"/>
                        <a:pt x="2113" y="1500"/>
                      </a:cubicBezTo>
                      <a:cubicBezTo>
                        <a:pt x="2112" y="1495"/>
                        <a:pt x="2106" y="1496"/>
                        <a:pt x="2105" y="1500"/>
                      </a:cubicBezTo>
                      <a:cubicBezTo>
                        <a:pt x="2075" y="1577"/>
                        <a:pt x="2026" y="1653"/>
                        <a:pt x="1960" y="1705"/>
                      </a:cubicBezTo>
                      <a:cubicBezTo>
                        <a:pt x="1893" y="1758"/>
                        <a:pt x="1799" y="1770"/>
                        <a:pt x="1752" y="1684"/>
                      </a:cubicBezTo>
                      <a:cubicBezTo>
                        <a:pt x="1729" y="1643"/>
                        <a:pt x="1725" y="1593"/>
                        <a:pt x="1724" y="1547"/>
                      </a:cubicBezTo>
                      <a:cubicBezTo>
                        <a:pt x="1723" y="1495"/>
                        <a:pt x="1724" y="1442"/>
                        <a:pt x="1723" y="1389"/>
                      </a:cubicBezTo>
                      <a:cubicBezTo>
                        <a:pt x="1723" y="1276"/>
                        <a:pt x="1722" y="1164"/>
                        <a:pt x="1721" y="1051"/>
                      </a:cubicBezTo>
                      <a:cubicBezTo>
                        <a:pt x="1721" y="1044"/>
                        <a:pt x="1713" y="1044"/>
                        <a:pt x="1711" y="1049"/>
                      </a:cubicBezTo>
                      <a:cubicBezTo>
                        <a:pt x="1643" y="1213"/>
                        <a:pt x="1564" y="1373"/>
                        <a:pt x="1473" y="1526"/>
                      </a:cubicBezTo>
                      <a:cubicBezTo>
                        <a:pt x="1430" y="1599"/>
                        <a:pt x="1384" y="1672"/>
                        <a:pt x="1336" y="1742"/>
                      </a:cubicBezTo>
                      <a:cubicBezTo>
                        <a:pt x="1290" y="1809"/>
                        <a:pt x="1242" y="1878"/>
                        <a:pt x="1185" y="1936"/>
                      </a:cubicBezTo>
                      <a:cubicBezTo>
                        <a:pt x="1132" y="1989"/>
                        <a:pt x="1068" y="2039"/>
                        <a:pt x="992" y="2051"/>
                      </a:cubicBezTo>
                      <a:cubicBezTo>
                        <a:pt x="919" y="2062"/>
                        <a:pt x="849" y="2035"/>
                        <a:pt x="799" y="1983"/>
                      </a:cubicBezTo>
                      <a:cubicBezTo>
                        <a:pt x="700" y="1879"/>
                        <a:pt x="679" y="1720"/>
                        <a:pt x="663" y="1584"/>
                      </a:cubicBezTo>
                      <a:cubicBezTo>
                        <a:pt x="637" y="1373"/>
                        <a:pt x="633" y="1159"/>
                        <a:pt x="648" y="947"/>
                      </a:cubicBezTo>
                      <a:cubicBezTo>
                        <a:pt x="649" y="942"/>
                        <a:pt x="642" y="942"/>
                        <a:pt x="640" y="946"/>
                      </a:cubicBezTo>
                      <a:cubicBezTo>
                        <a:pt x="565" y="1126"/>
                        <a:pt x="453" y="1359"/>
                        <a:pt x="221" y="1341"/>
                      </a:cubicBezTo>
                      <a:cubicBezTo>
                        <a:pt x="103" y="1331"/>
                        <a:pt x="36" y="1239"/>
                        <a:pt x="23" y="1127"/>
                      </a:cubicBezTo>
                      <a:cubicBezTo>
                        <a:pt x="11" y="1015"/>
                        <a:pt x="27" y="897"/>
                        <a:pt x="41" y="787"/>
                      </a:cubicBezTo>
                      <a:cubicBezTo>
                        <a:pt x="58" y="661"/>
                        <a:pt x="84" y="536"/>
                        <a:pt x="118" y="413"/>
                      </a:cubicBezTo>
                      <a:cubicBezTo>
                        <a:pt x="147" y="311"/>
                        <a:pt x="175" y="187"/>
                        <a:pt x="250" y="107"/>
                      </a:cubicBezTo>
                      <a:cubicBezTo>
                        <a:pt x="334" y="17"/>
                        <a:pt x="466" y="28"/>
                        <a:pt x="578" y="28"/>
                      </a:cubicBezTo>
                      <a:cubicBezTo>
                        <a:pt x="709" y="28"/>
                        <a:pt x="839" y="27"/>
                        <a:pt x="970" y="27"/>
                      </a:cubicBezTo>
                      <a:cubicBezTo>
                        <a:pt x="1488" y="25"/>
                        <a:pt x="2006" y="22"/>
                        <a:pt x="2524" y="20"/>
                      </a:cubicBezTo>
                      <a:cubicBezTo>
                        <a:pt x="3042" y="18"/>
                        <a:pt x="3560" y="16"/>
                        <a:pt x="4078" y="14"/>
                      </a:cubicBezTo>
                      <a:cubicBezTo>
                        <a:pt x="4596" y="12"/>
                        <a:pt x="5114" y="10"/>
                        <a:pt x="5631" y="6"/>
                      </a:cubicBezTo>
                      <a:cubicBezTo>
                        <a:pt x="5694" y="6"/>
                        <a:pt x="5757" y="5"/>
                        <a:pt x="5821" y="5"/>
                      </a:cubicBezTo>
                      <a:cubicBezTo>
                        <a:pt x="5824" y="5"/>
                        <a:pt x="5824" y="0"/>
                        <a:pt x="5821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2" name="Google Shape;8982;p36"/>
                <p:cNvSpPr/>
                <p:nvPr/>
              </p:nvSpPr>
              <p:spPr>
                <a:xfrm>
                  <a:off x="1271750" y="1167936"/>
                  <a:ext cx="42426" cy="2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41" extrusionOk="0">
                      <a:moveTo>
                        <a:pt x="0" y="2"/>
                      </a:moveTo>
                      <a:lnTo>
                        <a:pt x="2" y="25"/>
                      </a:lnTo>
                      <a:cubicBezTo>
                        <a:pt x="7" y="38"/>
                        <a:pt x="23" y="40"/>
                        <a:pt x="36" y="36"/>
                      </a:cubicBezTo>
                      <a:cubicBezTo>
                        <a:pt x="49" y="32"/>
                        <a:pt x="60" y="21"/>
                        <a:pt x="57" y="7"/>
                      </a:cubicBezTo>
                      <a:cubicBezTo>
                        <a:pt x="38" y="4"/>
                        <a:pt x="18" y="0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3" name="Google Shape;8983;p36"/>
                <p:cNvSpPr/>
                <p:nvPr/>
              </p:nvSpPr>
              <p:spPr>
                <a:xfrm>
                  <a:off x="359588" y="-47269"/>
                  <a:ext cx="48487" cy="1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162" extrusionOk="0">
                      <a:moveTo>
                        <a:pt x="0" y="56"/>
                      </a:moveTo>
                      <a:lnTo>
                        <a:pt x="19" y="65"/>
                      </a:lnTo>
                      <a:cubicBezTo>
                        <a:pt x="13" y="100"/>
                        <a:pt x="26" y="137"/>
                        <a:pt x="52" y="161"/>
                      </a:cubicBezTo>
                      <a:cubicBezTo>
                        <a:pt x="70" y="109"/>
                        <a:pt x="65" y="49"/>
                        <a:pt x="39" y="0"/>
                      </a:cubicBezTo>
                      <a:cubicBezTo>
                        <a:pt x="21" y="15"/>
                        <a:pt x="9" y="35"/>
                        <a:pt x="0" y="5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4" name="Google Shape;8984;p36"/>
                <p:cNvSpPr/>
                <p:nvPr/>
              </p:nvSpPr>
              <p:spPr>
                <a:xfrm>
                  <a:off x="1226294" y="1170966"/>
                  <a:ext cx="78792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92" extrusionOk="0">
                      <a:moveTo>
                        <a:pt x="32" y="10"/>
                      </a:moveTo>
                      <a:cubicBezTo>
                        <a:pt x="6" y="26"/>
                        <a:pt x="0" y="73"/>
                        <a:pt x="28" y="84"/>
                      </a:cubicBezTo>
                      <a:cubicBezTo>
                        <a:pt x="43" y="91"/>
                        <a:pt x="61" y="84"/>
                        <a:pt x="76" y="77"/>
                      </a:cubicBezTo>
                      <a:cubicBezTo>
                        <a:pt x="89" y="71"/>
                        <a:pt x="101" y="64"/>
                        <a:pt x="113" y="57"/>
                      </a:cubicBezTo>
                      <a:lnTo>
                        <a:pt x="101" y="34"/>
                      </a:lnTo>
                      <a:cubicBezTo>
                        <a:pt x="88" y="39"/>
                        <a:pt x="72" y="36"/>
                        <a:pt x="67" y="23"/>
                      </a:cubicBezTo>
                      <a:lnTo>
                        <a:pt x="65" y="0"/>
                      </a:lnTo>
                      <a:cubicBezTo>
                        <a:pt x="53" y="1"/>
                        <a:pt x="42" y="4"/>
                        <a:pt x="32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5" name="Google Shape;8985;p36"/>
                <p:cNvSpPr/>
                <p:nvPr/>
              </p:nvSpPr>
              <p:spPr>
                <a:xfrm>
                  <a:off x="-49522" y="-359406"/>
                  <a:ext cx="2448605" cy="4609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6707" extrusionOk="0">
                      <a:moveTo>
                        <a:pt x="1280" y="2591"/>
                      </a:moveTo>
                      <a:cubicBezTo>
                        <a:pt x="1207" y="2639"/>
                        <a:pt x="1151" y="2707"/>
                        <a:pt x="1098" y="2776"/>
                      </a:cubicBezTo>
                      <a:cubicBezTo>
                        <a:pt x="835" y="3115"/>
                        <a:pt x="616" y="3498"/>
                        <a:pt x="531" y="3918"/>
                      </a:cubicBezTo>
                      <a:cubicBezTo>
                        <a:pt x="476" y="4186"/>
                        <a:pt x="477" y="4461"/>
                        <a:pt x="478" y="4734"/>
                      </a:cubicBezTo>
                      <a:cubicBezTo>
                        <a:pt x="480" y="5369"/>
                        <a:pt x="483" y="6003"/>
                        <a:pt x="485" y="6637"/>
                      </a:cubicBezTo>
                      <a:lnTo>
                        <a:pt x="491" y="6654"/>
                      </a:lnTo>
                      <a:cubicBezTo>
                        <a:pt x="416" y="6678"/>
                        <a:pt x="339" y="6693"/>
                        <a:pt x="261" y="6699"/>
                      </a:cubicBezTo>
                      <a:cubicBezTo>
                        <a:pt x="174" y="6706"/>
                        <a:pt x="86" y="6701"/>
                        <a:pt x="0" y="6684"/>
                      </a:cubicBezTo>
                      <a:cubicBezTo>
                        <a:pt x="197" y="4487"/>
                        <a:pt x="257" y="2278"/>
                        <a:pt x="180" y="73"/>
                      </a:cubicBezTo>
                      <a:cubicBezTo>
                        <a:pt x="535" y="17"/>
                        <a:pt x="896" y="0"/>
                        <a:pt x="1254" y="23"/>
                      </a:cubicBezTo>
                      <a:lnTo>
                        <a:pt x="1253" y="33"/>
                      </a:lnTo>
                      <a:cubicBezTo>
                        <a:pt x="1146" y="661"/>
                        <a:pt x="1124" y="1304"/>
                        <a:pt x="1188" y="1938"/>
                      </a:cubicBezTo>
                      <a:cubicBezTo>
                        <a:pt x="1193" y="1990"/>
                        <a:pt x="1201" y="2047"/>
                        <a:pt x="1240" y="2084"/>
                      </a:cubicBezTo>
                      <a:cubicBezTo>
                        <a:pt x="1293" y="2134"/>
                        <a:pt x="1378" y="2121"/>
                        <a:pt x="1449" y="2107"/>
                      </a:cubicBezTo>
                      <a:cubicBezTo>
                        <a:pt x="1818" y="2036"/>
                        <a:pt x="2198" y="2028"/>
                        <a:pt x="2569" y="2083"/>
                      </a:cubicBezTo>
                      <a:cubicBezTo>
                        <a:pt x="2764" y="2112"/>
                        <a:pt x="2988" y="2150"/>
                        <a:pt x="3135" y="2020"/>
                      </a:cubicBezTo>
                      <a:cubicBezTo>
                        <a:pt x="3312" y="1864"/>
                        <a:pt x="3254" y="1569"/>
                        <a:pt x="3120" y="1376"/>
                      </a:cubicBezTo>
                      <a:cubicBezTo>
                        <a:pt x="3177" y="1420"/>
                        <a:pt x="3227" y="1473"/>
                        <a:pt x="3267" y="1533"/>
                      </a:cubicBezTo>
                      <a:lnTo>
                        <a:pt x="3241" y="1546"/>
                      </a:lnTo>
                      <a:cubicBezTo>
                        <a:pt x="3276" y="1610"/>
                        <a:pt x="3309" y="1681"/>
                        <a:pt x="3315" y="1752"/>
                      </a:cubicBezTo>
                      <a:cubicBezTo>
                        <a:pt x="3317" y="1776"/>
                        <a:pt x="3316" y="1799"/>
                        <a:pt x="3311" y="1823"/>
                      </a:cubicBezTo>
                      <a:cubicBezTo>
                        <a:pt x="3294" y="1904"/>
                        <a:pt x="3234" y="1969"/>
                        <a:pt x="3177" y="2029"/>
                      </a:cubicBezTo>
                      <a:cubicBezTo>
                        <a:pt x="3137" y="2071"/>
                        <a:pt x="3097" y="2113"/>
                        <a:pt x="3046" y="2140"/>
                      </a:cubicBezTo>
                      <a:cubicBezTo>
                        <a:pt x="2997" y="2167"/>
                        <a:pt x="2941" y="2179"/>
                        <a:pt x="2886" y="2190"/>
                      </a:cubicBezTo>
                      <a:cubicBezTo>
                        <a:pt x="2831" y="2201"/>
                        <a:pt x="2776" y="2212"/>
                        <a:pt x="2721" y="2222"/>
                      </a:cubicBezTo>
                      <a:lnTo>
                        <a:pt x="2726" y="2248"/>
                      </a:lnTo>
                      <a:cubicBezTo>
                        <a:pt x="2841" y="2235"/>
                        <a:pt x="2957" y="2223"/>
                        <a:pt x="3073" y="2224"/>
                      </a:cubicBezTo>
                      <a:cubicBezTo>
                        <a:pt x="3239" y="2225"/>
                        <a:pt x="3404" y="2254"/>
                        <a:pt x="3561" y="2309"/>
                      </a:cubicBezTo>
                      <a:lnTo>
                        <a:pt x="3559" y="2325"/>
                      </a:lnTo>
                      <a:cubicBezTo>
                        <a:pt x="3513" y="2318"/>
                        <a:pt x="3467" y="2313"/>
                        <a:pt x="3422" y="2308"/>
                      </a:cubicBezTo>
                      <a:cubicBezTo>
                        <a:pt x="2770" y="2243"/>
                        <a:pt x="2106" y="2310"/>
                        <a:pt x="1481" y="2505"/>
                      </a:cubicBezTo>
                      <a:cubicBezTo>
                        <a:pt x="1411" y="2527"/>
                        <a:pt x="1341" y="2551"/>
                        <a:pt x="1280" y="2591"/>
                      </a:cubicBezTo>
                      <a:close/>
                      <a:moveTo>
                        <a:pt x="1958" y="2262"/>
                      </a:moveTo>
                      <a:cubicBezTo>
                        <a:pt x="1971" y="2258"/>
                        <a:pt x="1982" y="2247"/>
                        <a:pt x="1979" y="2233"/>
                      </a:cubicBezTo>
                      <a:cubicBezTo>
                        <a:pt x="1960" y="2230"/>
                        <a:pt x="1940" y="2226"/>
                        <a:pt x="1922" y="2228"/>
                      </a:cubicBezTo>
                      <a:cubicBezTo>
                        <a:pt x="1910" y="2229"/>
                        <a:pt x="1899" y="2232"/>
                        <a:pt x="1889" y="2238"/>
                      </a:cubicBezTo>
                      <a:cubicBezTo>
                        <a:pt x="1863" y="2254"/>
                        <a:pt x="1857" y="2301"/>
                        <a:pt x="1885" y="2312"/>
                      </a:cubicBezTo>
                      <a:cubicBezTo>
                        <a:pt x="1900" y="2319"/>
                        <a:pt x="1918" y="2312"/>
                        <a:pt x="1933" y="2305"/>
                      </a:cubicBezTo>
                      <a:cubicBezTo>
                        <a:pt x="1946" y="2299"/>
                        <a:pt x="1958" y="2292"/>
                        <a:pt x="1970" y="2285"/>
                      </a:cubicBezTo>
                      <a:lnTo>
                        <a:pt x="1958" y="2262"/>
                      </a:lnTo>
                      <a:close/>
                      <a:moveTo>
                        <a:pt x="312" y="5673"/>
                      </a:moveTo>
                      <a:cubicBezTo>
                        <a:pt x="314" y="5656"/>
                        <a:pt x="315" y="5637"/>
                        <a:pt x="307" y="5622"/>
                      </a:cubicBezTo>
                      <a:cubicBezTo>
                        <a:pt x="298" y="5606"/>
                        <a:pt x="277" y="5596"/>
                        <a:pt x="263" y="5606"/>
                      </a:cubicBezTo>
                      <a:cubicBezTo>
                        <a:pt x="253" y="5613"/>
                        <a:pt x="250" y="5627"/>
                        <a:pt x="248" y="5639"/>
                      </a:cubicBezTo>
                      <a:cubicBezTo>
                        <a:pt x="246" y="5650"/>
                        <a:pt x="244" y="5662"/>
                        <a:pt x="243" y="5673"/>
                      </a:cubicBezTo>
                      <a:lnTo>
                        <a:pt x="262" y="5675"/>
                      </a:lnTo>
                      <a:cubicBezTo>
                        <a:pt x="262" y="5677"/>
                        <a:pt x="262" y="5680"/>
                        <a:pt x="262" y="5682"/>
                      </a:cubicBezTo>
                      <a:cubicBezTo>
                        <a:pt x="264" y="5699"/>
                        <a:pt x="284" y="5715"/>
                        <a:pt x="299" y="5706"/>
                      </a:cubicBezTo>
                      <a:cubicBezTo>
                        <a:pt x="309" y="5699"/>
                        <a:pt x="311" y="5685"/>
                        <a:pt x="312" y="5673"/>
                      </a:cubicBezTo>
                      <a:close/>
                      <a:moveTo>
                        <a:pt x="617" y="520"/>
                      </a:moveTo>
                      <a:cubicBezTo>
                        <a:pt x="611" y="555"/>
                        <a:pt x="624" y="592"/>
                        <a:pt x="650" y="616"/>
                      </a:cubicBezTo>
                      <a:cubicBezTo>
                        <a:pt x="668" y="564"/>
                        <a:pt x="663" y="504"/>
                        <a:pt x="637" y="455"/>
                      </a:cubicBezTo>
                      <a:cubicBezTo>
                        <a:pt x="619" y="470"/>
                        <a:pt x="607" y="490"/>
                        <a:pt x="598" y="511"/>
                      </a:cubicBezTo>
                      <a:lnTo>
                        <a:pt x="617" y="5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6" name="Google Shape;8986;p36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7" name="Google Shape;8987;p36"/>
                <p:cNvSpPr/>
                <p:nvPr/>
              </p:nvSpPr>
              <p:spPr>
                <a:xfrm>
                  <a:off x="2247552" y="492149"/>
                  <a:ext cx="63638" cy="30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8" name="Google Shape;8988;p36"/>
                <p:cNvSpPr/>
                <p:nvPr/>
              </p:nvSpPr>
              <p:spPr>
                <a:xfrm>
                  <a:off x="1820261" y="637610"/>
                  <a:ext cx="893979" cy="69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9" name="Google Shape;8989;p36"/>
                <p:cNvSpPr/>
                <p:nvPr/>
              </p:nvSpPr>
              <p:spPr>
                <a:xfrm>
                  <a:off x="1271750" y="1183088"/>
                  <a:ext cx="36365" cy="15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22" extrusionOk="0">
                      <a:moveTo>
                        <a:pt x="29" y="1"/>
                      </a:moveTo>
                      <a:cubicBezTo>
                        <a:pt x="37" y="1"/>
                        <a:pt x="45" y="0"/>
                        <a:pt x="54" y="0"/>
                      </a:cubicBezTo>
                      <a:cubicBezTo>
                        <a:pt x="50" y="8"/>
                        <a:pt x="43" y="13"/>
                        <a:pt x="34" y="16"/>
                      </a:cubicBezTo>
                      <a:cubicBezTo>
                        <a:pt x="21" y="21"/>
                        <a:pt x="5" y="18"/>
                        <a:pt x="0" y="5"/>
                      </a:cubicBezTo>
                      <a:lnTo>
                        <a:pt x="0" y="2"/>
                      </a:lnTo>
                      <a:cubicBezTo>
                        <a:pt x="9" y="2"/>
                        <a:pt x="19" y="1"/>
                        <a:pt x="2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0" name="Google Shape;8990;p36"/>
                <p:cNvSpPr/>
                <p:nvPr/>
              </p:nvSpPr>
              <p:spPr>
                <a:xfrm>
                  <a:off x="1229324" y="1183088"/>
                  <a:ext cx="75760" cy="48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72" extrusionOk="0">
                      <a:moveTo>
                        <a:pt x="62" y="0"/>
                      </a:moveTo>
                      <a:lnTo>
                        <a:pt x="62" y="3"/>
                      </a:lnTo>
                      <a:cubicBezTo>
                        <a:pt x="67" y="16"/>
                        <a:pt x="83" y="18"/>
                        <a:pt x="96" y="14"/>
                      </a:cubicBezTo>
                      <a:lnTo>
                        <a:pt x="108" y="37"/>
                      </a:lnTo>
                      <a:cubicBezTo>
                        <a:pt x="96" y="44"/>
                        <a:pt x="84" y="51"/>
                        <a:pt x="71" y="57"/>
                      </a:cubicBezTo>
                      <a:cubicBezTo>
                        <a:pt x="56" y="64"/>
                        <a:pt x="38" y="71"/>
                        <a:pt x="23" y="64"/>
                      </a:cubicBezTo>
                      <a:cubicBezTo>
                        <a:pt x="0" y="55"/>
                        <a:pt x="0" y="24"/>
                        <a:pt x="14" y="3"/>
                      </a:cubicBezTo>
                      <a:cubicBezTo>
                        <a:pt x="30" y="2"/>
                        <a:pt x="46" y="1"/>
                        <a:pt x="6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1" name="Google Shape;8991;p36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2" name="Google Shape;8992;p36"/>
                <p:cNvSpPr/>
                <p:nvPr/>
              </p:nvSpPr>
              <p:spPr>
                <a:xfrm>
                  <a:off x="2247552" y="492149"/>
                  <a:ext cx="63638" cy="30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3" name="Google Shape;8993;p36"/>
                <p:cNvSpPr/>
                <p:nvPr/>
              </p:nvSpPr>
              <p:spPr>
                <a:xfrm>
                  <a:off x="1820261" y="637610"/>
                  <a:ext cx="893979" cy="69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4" name="Google Shape;8994;p36"/>
                <p:cNvSpPr/>
                <p:nvPr/>
              </p:nvSpPr>
              <p:spPr>
                <a:xfrm>
                  <a:off x="268675" y="-344253"/>
                  <a:ext cx="2451622" cy="455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8" h="6623" extrusionOk="0">
                      <a:moveTo>
                        <a:pt x="27" y="6614"/>
                      </a:moveTo>
                      <a:cubicBezTo>
                        <a:pt x="27" y="6131"/>
                        <a:pt x="24" y="5648"/>
                        <a:pt x="22" y="5164"/>
                      </a:cubicBezTo>
                      <a:cubicBezTo>
                        <a:pt x="21" y="4923"/>
                        <a:pt x="17" y="4683"/>
                        <a:pt x="21" y="4442"/>
                      </a:cubicBezTo>
                      <a:cubicBezTo>
                        <a:pt x="26" y="4208"/>
                        <a:pt x="45" y="3974"/>
                        <a:pt x="109" y="3748"/>
                      </a:cubicBezTo>
                      <a:cubicBezTo>
                        <a:pt x="167" y="3544"/>
                        <a:pt x="255" y="3350"/>
                        <a:pt x="361" y="3167"/>
                      </a:cubicBezTo>
                      <a:cubicBezTo>
                        <a:pt x="415" y="3075"/>
                        <a:pt x="473" y="2986"/>
                        <a:pt x="535" y="2899"/>
                      </a:cubicBezTo>
                      <a:cubicBezTo>
                        <a:pt x="596" y="2812"/>
                        <a:pt x="659" y="2722"/>
                        <a:pt x="734" y="2645"/>
                      </a:cubicBezTo>
                      <a:cubicBezTo>
                        <a:pt x="816" y="2563"/>
                        <a:pt x="916" y="2521"/>
                        <a:pt x="1025" y="2487"/>
                      </a:cubicBezTo>
                      <a:cubicBezTo>
                        <a:pt x="1134" y="2453"/>
                        <a:pt x="1244" y="2423"/>
                        <a:pt x="1355" y="2397"/>
                      </a:cubicBezTo>
                      <a:cubicBezTo>
                        <a:pt x="1582" y="2344"/>
                        <a:pt x="1813" y="2307"/>
                        <a:pt x="2046" y="2287"/>
                      </a:cubicBezTo>
                      <a:cubicBezTo>
                        <a:pt x="2275" y="2267"/>
                        <a:pt x="2505" y="2263"/>
                        <a:pt x="2735" y="2275"/>
                      </a:cubicBezTo>
                      <a:cubicBezTo>
                        <a:pt x="2955" y="2287"/>
                        <a:pt x="3184" y="2305"/>
                        <a:pt x="3394" y="2379"/>
                      </a:cubicBezTo>
                      <a:cubicBezTo>
                        <a:pt x="3448" y="2398"/>
                        <a:pt x="3501" y="2422"/>
                        <a:pt x="3552" y="2449"/>
                      </a:cubicBezTo>
                      <a:cubicBezTo>
                        <a:pt x="3560" y="2454"/>
                        <a:pt x="3567" y="2442"/>
                        <a:pt x="3559" y="2437"/>
                      </a:cubicBezTo>
                      <a:cubicBezTo>
                        <a:pt x="3289" y="2255"/>
                        <a:pt x="2967" y="2159"/>
                        <a:pt x="2641" y="2162"/>
                      </a:cubicBezTo>
                      <a:cubicBezTo>
                        <a:pt x="2643" y="2166"/>
                        <a:pt x="2644" y="2170"/>
                        <a:pt x="2646" y="2174"/>
                      </a:cubicBezTo>
                      <a:cubicBezTo>
                        <a:pt x="2904" y="1933"/>
                        <a:pt x="3025" y="1562"/>
                        <a:pt x="2956" y="1216"/>
                      </a:cubicBezTo>
                      <a:cubicBezTo>
                        <a:pt x="2955" y="1209"/>
                        <a:pt x="2944" y="1209"/>
                        <a:pt x="2943" y="1216"/>
                      </a:cubicBezTo>
                      <a:cubicBezTo>
                        <a:pt x="2920" y="1363"/>
                        <a:pt x="2896" y="1510"/>
                        <a:pt x="2872" y="1657"/>
                      </a:cubicBezTo>
                      <a:lnTo>
                        <a:pt x="2884" y="1657"/>
                      </a:lnTo>
                      <a:cubicBezTo>
                        <a:pt x="2839" y="1535"/>
                        <a:pt x="2763" y="1429"/>
                        <a:pt x="2661" y="1348"/>
                      </a:cubicBezTo>
                      <a:cubicBezTo>
                        <a:pt x="2656" y="1344"/>
                        <a:pt x="2647" y="1350"/>
                        <a:pt x="2651" y="1356"/>
                      </a:cubicBezTo>
                      <a:cubicBezTo>
                        <a:pt x="2779" y="1544"/>
                        <a:pt x="2859" y="1873"/>
                        <a:pt x="2629" y="2020"/>
                      </a:cubicBezTo>
                      <a:cubicBezTo>
                        <a:pt x="2514" y="2094"/>
                        <a:pt x="2367" y="2087"/>
                        <a:pt x="2237" y="2071"/>
                      </a:cubicBezTo>
                      <a:cubicBezTo>
                        <a:pt x="2084" y="2053"/>
                        <a:pt x="1934" y="2029"/>
                        <a:pt x="1781" y="2021"/>
                      </a:cubicBezTo>
                      <a:cubicBezTo>
                        <a:pt x="1617" y="2013"/>
                        <a:pt x="1452" y="2017"/>
                        <a:pt x="1289" y="2033"/>
                      </a:cubicBezTo>
                      <a:cubicBezTo>
                        <a:pt x="1208" y="2041"/>
                        <a:pt x="1127" y="2052"/>
                        <a:pt x="1046" y="2066"/>
                      </a:cubicBezTo>
                      <a:cubicBezTo>
                        <a:pt x="979" y="2077"/>
                        <a:pt x="903" y="2102"/>
                        <a:pt x="834" y="2084"/>
                      </a:cubicBezTo>
                      <a:cubicBezTo>
                        <a:pt x="747" y="2061"/>
                        <a:pt x="737" y="1971"/>
                        <a:pt x="729" y="1896"/>
                      </a:cubicBezTo>
                      <a:cubicBezTo>
                        <a:pt x="721" y="1812"/>
                        <a:pt x="714" y="1728"/>
                        <a:pt x="708" y="1645"/>
                      </a:cubicBezTo>
                      <a:cubicBezTo>
                        <a:pt x="698" y="1479"/>
                        <a:pt x="693" y="1313"/>
                        <a:pt x="695" y="1148"/>
                      </a:cubicBezTo>
                      <a:cubicBezTo>
                        <a:pt x="697" y="767"/>
                        <a:pt x="732" y="387"/>
                        <a:pt x="796" y="12"/>
                      </a:cubicBezTo>
                      <a:cubicBezTo>
                        <a:pt x="797" y="3"/>
                        <a:pt x="784" y="0"/>
                        <a:pt x="783" y="8"/>
                      </a:cubicBezTo>
                      <a:cubicBezTo>
                        <a:pt x="723" y="361"/>
                        <a:pt x="690" y="719"/>
                        <a:pt x="683" y="1077"/>
                      </a:cubicBezTo>
                      <a:cubicBezTo>
                        <a:pt x="680" y="1255"/>
                        <a:pt x="683" y="1434"/>
                        <a:pt x="693" y="1612"/>
                      </a:cubicBezTo>
                      <a:cubicBezTo>
                        <a:pt x="698" y="1701"/>
                        <a:pt x="705" y="1789"/>
                        <a:pt x="713" y="1876"/>
                      </a:cubicBezTo>
                      <a:cubicBezTo>
                        <a:pt x="719" y="1937"/>
                        <a:pt x="720" y="2011"/>
                        <a:pt x="764" y="2059"/>
                      </a:cubicBezTo>
                      <a:cubicBezTo>
                        <a:pt x="805" y="2104"/>
                        <a:pt x="870" y="2108"/>
                        <a:pt x="927" y="2101"/>
                      </a:cubicBezTo>
                      <a:cubicBezTo>
                        <a:pt x="1007" y="2091"/>
                        <a:pt x="1085" y="2073"/>
                        <a:pt x="1164" y="2062"/>
                      </a:cubicBezTo>
                      <a:cubicBezTo>
                        <a:pt x="1345" y="2037"/>
                        <a:pt x="1528" y="2028"/>
                        <a:pt x="1710" y="2033"/>
                      </a:cubicBezTo>
                      <a:cubicBezTo>
                        <a:pt x="1877" y="2037"/>
                        <a:pt x="2041" y="2060"/>
                        <a:pt x="2206" y="2082"/>
                      </a:cubicBezTo>
                      <a:cubicBezTo>
                        <a:pt x="2336" y="2099"/>
                        <a:pt x="2480" y="2111"/>
                        <a:pt x="2602" y="2051"/>
                      </a:cubicBezTo>
                      <a:cubicBezTo>
                        <a:pt x="2875" y="1916"/>
                        <a:pt x="2801" y="1554"/>
                        <a:pt x="2662" y="1350"/>
                      </a:cubicBezTo>
                      <a:cubicBezTo>
                        <a:pt x="2658" y="1352"/>
                        <a:pt x="2655" y="1355"/>
                        <a:pt x="2652" y="1357"/>
                      </a:cubicBezTo>
                      <a:cubicBezTo>
                        <a:pt x="2752" y="1436"/>
                        <a:pt x="2828" y="1540"/>
                        <a:pt x="2872" y="1660"/>
                      </a:cubicBezTo>
                      <a:cubicBezTo>
                        <a:pt x="2874" y="1665"/>
                        <a:pt x="2883" y="1667"/>
                        <a:pt x="2884" y="1660"/>
                      </a:cubicBezTo>
                      <a:cubicBezTo>
                        <a:pt x="2908" y="1513"/>
                        <a:pt x="2932" y="1366"/>
                        <a:pt x="2956" y="1219"/>
                      </a:cubicBezTo>
                      <a:lnTo>
                        <a:pt x="2943" y="1219"/>
                      </a:lnTo>
                      <a:cubicBezTo>
                        <a:pt x="3009" y="1561"/>
                        <a:pt x="2891" y="1927"/>
                        <a:pt x="2636" y="2164"/>
                      </a:cubicBezTo>
                      <a:cubicBezTo>
                        <a:pt x="2632" y="2168"/>
                        <a:pt x="2635" y="2176"/>
                        <a:pt x="2641" y="2176"/>
                      </a:cubicBezTo>
                      <a:cubicBezTo>
                        <a:pt x="2964" y="2172"/>
                        <a:pt x="3284" y="2268"/>
                        <a:pt x="3552" y="2449"/>
                      </a:cubicBezTo>
                      <a:cubicBezTo>
                        <a:pt x="3555" y="2445"/>
                        <a:pt x="3557" y="2441"/>
                        <a:pt x="3559" y="2437"/>
                      </a:cubicBezTo>
                      <a:cubicBezTo>
                        <a:pt x="3368" y="2331"/>
                        <a:pt x="3148" y="2296"/>
                        <a:pt x="2933" y="2276"/>
                      </a:cubicBezTo>
                      <a:cubicBezTo>
                        <a:pt x="2698" y="2253"/>
                        <a:pt x="2461" y="2248"/>
                        <a:pt x="2225" y="2260"/>
                      </a:cubicBezTo>
                      <a:cubicBezTo>
                        <a:pt x="1995" y="2271"/>
                        <a:pt x="1766" y="2299"/>
                        <a:pt x="1539" y="2343"/>
                      </a:cubicBezTo>
                      <a:cubicBezTo>
                        <a:pt x="1423" y="2366"/>
                        <a:pt x="1308" y="2392"/>
                        <a:pt x="1194" y="2423"/>
                      </a:cubicBezTo>
                      <a:cubicBezTo>
                        <a:pt x="1088" y="2452"/>
                        <a:pt x="978" y="2479"/>
                        <a:pt x="878" y="2526"/>
                      </a:cubicBezTo>
                      <a:cubicBezTo>
                        <a:pt x="780" y="2571"/>
                        <a:pt x="708" y="2646"/>
                        <a:pt x="643" y="2730"/>
                      </a:cubicBezTo>
                      <a:cubicBezTo>
                        <a:pt x="578" y="2813"/>
                        <a:pt x="516" y="2898"/>
                        <a:pt x="458" y="2986"/>
                      </a:cubicBezTo>
                      <a:cubicBezTo>
                        <a:pt x="340" y="3163"/>
                        <a:pt x="237" y="3352"/>
                        <a:pt x="161" y="3551"/>
                      </a:cubicBezTo>
                      <a:cubicBezTo>
                        <a:pt x="81" y="3759"/>
                        <a:pt x="36" y="3976"/>
                        <a:pt x="19" y="4199"/>
                      </a:cubicBezTo>
                      <a:cubicBezTo>
                        <a:pt x="0" y="4443"/>
                        <a:pt x="7" y="4689"/>
                        <a:pt x="8" y="4934"/>
                      </a:cubicBezTo>
                      <a:cubicBezTo>
                        <a:pt x="10" y="5433"/>
                        <a:pt x="12" y="5932"/>
                        <a:pt x="14" y="6431"/>
                      </a:cubicBezTo>
                      <a:cubicBezTo>
                        <a:pt x="15" y="6492"/>
                        <a:pt x="15" y="6553"/>
                        <a:pt x="16" y="6614"/>
                      </a:cubicBezTo>
                      <a:cubicBezTo>
                        <a:pt x="16" y="6622"/>
                        <a:pt x="27" y="6622"/>
                        <a:pt x="27" y="66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5" name="Google Shape;8995;p36"/>
                <p:cNvSpPr/>
                <p:nvPr/>
              </p:nvSpPr>
              <p:spPr>
                <a:xfrm>
                  <a:off x="114122" y="3428645"/>
                  <a:ext cx="90913" cy="17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252" extrusionOk="0">
                      <a:moveTo>
                        <a:pt x="51" y="14"/>
                      </a:moveTo>
                      <a:cubicBezTo>
                        <a:pt x="57" y="2"/>
                        <a:pt x="73" y="3"/>
                        <a:pt x="82" y="11"/>
                      </a:cubicBezTo>
                      <a:cubicBezTo>
                        <a:pt x="90" y="18"/>
                        <a:pt x="94" y="29"/>
                        <a:pt x="97" y="39"/>
                      </a:cubicBezTo>
                      <a:cubicBezTo>
                        <a:pt x="104" y="58"/>
                        <a:pt x="110" y="77"/>
                        <a:pt x="114" y="97"/>
                      </a:cubicBezTo>
                      <a:cubicBezTo>
                        <a:pt x="123" y="137"/>
                        <a:pt x="126" y="183"/>
                        <a:pt x="99" y="218"/>
                      </a:cubicBezTo>
                      <a:cubicBezTo>
                        <a:pt x="85" y="236"/>
                        <a:pt x="63" y="248"/>
                        <a:pt x="41" y="236"/>
                      </a:cubicBezTo>
                      <a:cubicBezTo>
                        <a:pt x="21" y="224"/>
                        <a:pt x="11" y="202"/>
                        <a:pt x="10" y="180"/>
                      </a:cubicBezTo>
                      <a:cubicBezTo>
                        <a:pt x="9" y="158"/>
                        <a:pt x="12" y="133"/>
                        <a:pt x="18" y="113"/>
                      </a:cubicBezTo>
                      <a:cubicBezTo>
                        <a:pt x="28" y="83"/>
                        <a:pt x="62" y="95"/>
                        <a:pt x="69" y="120"/>
                      </a:cubicBezTo>
                      <a:cubicBezTo>
                        <a:pt x="73" y="133"/>
                        <a:pt x="72" y="146"/>
                        <a:pt x="71" y="159"/>
                      </a:cubicBezTo>
                      <a:cubicBezTo>
                        <a:pt x="70" y="172"/>
                        <a:pt x="69" y="192"/>
                        <a:pt x="52" y="192"/>
                      </a:cubicBezTo>
                      <a:cubicBezTo>
                        <a:pt x="38" y="192"/>
                        <a:pt x="29" y="177"/>
                        <a:pt x="29" y="164"/>
                      </a:cubicBezTo>
                      <a:cubicBezTo>
                        <a:pt x="30" y="150"/>
                        <a:pt x="38" y="136"/>
                        <a:pt x="45" y="124"/>
                      </a:cubicBezTo>
                      <a:cubicBezTo>
                        <a:pt x="48" y="120"/>
                        <a:pt x="41" y="116"/>
                        <a:pt x="39" y="120"/>
                      </a:cubicBezTo>
                      <a:cubicBezTo>
                        <a:pt x="25" y="142"/>
                        <a:pt x="10" y="172"/>
                        <a:pt x="34" y="193"/>
                      </a:cubicBezTo>
                      <a:cubicBezTo>
                        <a:pt x="53" y="210"/>
                        <a:pt x="74" y="195"/>
                        <a:pt x="78" y="173"/>
                      </a:cubicBezTo>
                      <a:cubicBezTo>
                        <a:pt x="82" y="147"/>
                        <a:pt x="84" y="112"/>
                        <a:pt x="62" y="95"/>
                      </a:cubicBezTo>
                      <a:cubicBezTo>
                        <a:pt x="43" y="80"/>
                        <a:pt x="19" y="86"/>
                        <a:pt x="10" y="109"/>
                      </a:cubicBezTo>
                      <a:cubicBezTo>
                        <a:pt x="5" y="123"/>
                        <a:pt x="4" y="139"/>
                        <a:pt x="2" y="154"/>
                      </a:cubicBezTo>
                      <a:cubicBezTo>
                        <a:pt x="1" y="171"/>
                        <a:pt x="0" y="188"/>
                        <a:pt x="5" y="203"/>
                      </a:cubicBezTo>
                      <a:cubicBezTo>
                        <a:pt x="13" y="226"/>
                        <a:pt x="32" y="248"/>
                        <a:pt x="57" y="249"/>
                      </a:cubicBezTo>
                      <a:cubicBezTo>
                        <a:pt x="85" y="251"/>
                        <a:pt x="106" y="228"/>
                        <a:pt x="117" y="205"/>
                      </a:cubicBezTo>
                      <a:cubicBezTo>
                        <a:pt x="129" y="179"/>
                        <a:pt x="130" y="150"/>
                        <a:pt x="126" y="123"/>
                      </a:cubicBezTo>
                      <a:cubicBezTo>
                        <a:pt x="122" y="90"/>
                        <a:pt x="112" y="54"/>
                        <a:pt x="98" y="24"/>
                      </a:cubicBezTo>
                      <a:cubicBezTo>
                        <a:pt x="92" y="14"/>
                        <a:pt x="84" y="3"/>
                        <a:pt x="72" y="2"/>
                      </a:cubicBezTo>
                      <a:cubicBezTo>
                        <a:pt x="62" y="0"/>
                        <a:pt x="53" y="4"/>
                        <a:pt x="49" y="13"/>
                      </a:cubicBezTo>
                      <a:cubicBezTo>
                        <a:pt x="48" y="15"/>
                        <a:pt x="51" y="16"/>
                        <a:pt x="51" y="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6" name="Google Shape;8996;p36"/>
                <p:cNvSpPr/>
                <p:nvPr/>
              </p:nvSpPr>
              <p:spPr>
                <a:xfrm>
                  <a:off x="108061" y="3631683"/>
                  <a:ext cx="57578" cy="62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907" extrusionOk="0">
                      <a:moveTo>
                        <a:pt x="36" y="904"/>
                      </a:moveTo>
                      <a:cubicBezTo>
                        <a:pt x="23" y="784"/>
                        <a:pt x="7" y="665"/>
                        <a:pt x="9" y="544"/>
                      </a:cubicBezTo>
                      <a:cubicBezTo>
                        <a:pt x="10" y="482"/>
                        <a:pt x="17" y="420"/>
                        <a:pt x="29" y="359"/>
                      </a:cubicBezTo>
                      <a:cubicBezTo>
                        <a:pt x="40" y="301"/>
                        <a:pt x="55" y="245"/>
                        <a:pt x="64" y="187"/>
                      </a:cubicBezTo>
                      <a:cubicBezTo>
                        <a:pt x="74" y="126"/>
                        <a:pt x="79" y="64"/>
                        <a:pt x="68" y="3"/>
                      </a:cubicBezTo>
                      <a:cubicBezTo>
                        <a:pt x="68" y="0"/>
                        <a:pt x="63" y="1"/>
                        <a:pt x="64" y="4"/>
                      </a:cubicBezTo>
                      <a:cubicBezTo>
                        <a:pt x="83" y="124"/>
                        <a:pt x="46" y="241"/>
                        <a:pt x="23" y="357"/>
                      </a:cubicBezTo>
                      <a:cubicBezTo>
                        <a:pt x="1" y="472"/>
                        <a:pt x="0" y="588"/>
                        <a:pt x="9" y="705"/>
                      </a:cubicBezTo>
                      <a:cubicBezTo>
                        <a:pt x="14" y="772"/>
                        <a:pt x="22" y="838"/>
                        <a:pt x="31" y="904"/>
                      </a:cubicBezTo>
                      <a:cubicBezTo>
                        <a:pt x="32" y="906"/>
                        <a:pt x="36" y="906"/>
                        <a:pt x="36" y="90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7" name="Google Shape;8997;p36"/>
                <p:cNvSpPr/>
                <p:nvPr/>
              </p:nvSpPr>
              <p:spPr>
                <a:xfrm>
                  <a:off x="159579" y="-326070"/>
                  <a:ext cx="333350" cy="3706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5392" extrusionOk="0">
                      <a:moveTo>
                        <a:pt x="36" y="5389"/>
                      </a:moveTo>
                      <a:cubicBezTo>
                        <a:pt x="5" y="5034"/>
                        <a:pt x="33" y="4681"/>
                        <a:pt x="77" y="4330"/>
                      </a:cubicBezTo>
                      <a:cubicBezTo>
                        <a:pt x="122" y="3979"/>
                        <a:pt x="180" y="3629"/>
                        <a:pt x="199" y="3275"/>
                      </a:cubicBezTo>
                      <a:cubicBezTo>
                        <a:pt x="208" y="3097"/>
                        <a:pt x="207" y="2919"/>
                        <a:pt x="191" y="2741"/>
                      </a:cubicBezTo>
                      <a:cubicBezTo>
                        <a:pt x="174" y="2555"/>
                        <a:pt x="156" y="2372"/>
                        <a:pt x="172" y="2184"/>
                      </a:cubicBezTo>
                      <a:cubicBezTo>
                        <a:pt x="189" y="1998"/>
                        <a:pt x="220" y="1811"/>
                        <a:pt x="252" y="1627"/>
                      </a:cubicBezTo>
                      <a:cubicBezTo>
                        <a:pt x="283" y="1450"/>
                        <a:pt x="326" y="1278"/>
                        <a:pt x="378" y="1106"/>
                      </a:cubicBezTo>
                      <a:cubicBezTo>
                        <a:pt x="427" y="942"/>
                        <a:pt x="478" y="775"/>
                        <a:pt x="477" y="603"/>
                      </a:cubicBezTo>
                      <a:cubicBezTo>
                        <a:pt x="475" y="435"/>
                        <a:pt x="420" y="275"/>
                        <a:pt x="355" y="122"/>
                      </a:cubicBezTo>
                      <a:cubicBezTo>
                        <a:pt x="338" y="83"/>
                        <a:pt x="320" y="44"/>
                        <a:pt x="303" y="5"/>
                      </a:cubicBezTo>
                      <a:cubicBezTo>
                        <a:pt x="301" y="0"/>
                        <a:pt x="295" y="4"/>
                        <a:pt x="297" y="8"/>
                      </a:cubicBezTo>
                      <a:cubicBezTo>
                        <a:pt x="368" y="169"/>
                        <a:pt x="441" y="334"/>
                        <a:pt x="462" y="509"/>
                      </a:cubicBezTo>
                      <a:cubicBezTo>
                        <a:pt x="484" y="685"/>
                        <a:pt x="443" y="859"/>
                        <a:pt x="393" y="1027"/>
                      </a:cubicBezTo>
                      <a:cubicBezTo>
                        <a:pt x="343" y="1198"/>
                        <a:pt x="293" y="1367"/>
                        <a:pt x="259" y="1543"/>
                      </a:cubicBezTo>
                      <a:cubicBezTo>
                        <a:pt x="225" y="1718"/>
                        <a:pt x="197" y="1896"/>
                        <a:pt x="175" y="2073"/>
                      </a:cubicBezTo>
                      <a:cubicBezTo>
                        <a:pt x="163" y="2165"/>
                        <a:pt x="156" y="2257"/>
                        <a:pt x="155" y="2349"/>
                      </a:cubicBezTo>
                      <a:cubicBezTo>
                        <a:pt x="154" y="2441"/>
                        <a:pt x="162" y="2533"/>
                        <a:pt x="171" y="2624"/>
                      </a:cubicBezTo>
                      <a:cubicBezTo>
                        <a:pt x="189" y="2803"/>
                        <a:pt x="201" y="2979"/>
                        <a:pt x="196" y="3159"/>
                      </a:cubicBezTo>
                      <a:cubicBezTo>
                        <a:pt x="187" y="3511"/>
                        <a:pt x="133" y="3860"/>
                        <a:pt x="87" y="4209"/>
                      </a:cubicBezTo>
                      <a:cubicBezTo>
                        <a:pt x="40" y="4556"/>
                        <a:pt x="0" y="4907"/>
                        <a:pt x="21" y="5258"/>
                      </a:cubicBezTo>
                      <a:cubicBezTo>
                        <a:pt x="24" y="5301"/>
                        <a:pt x="28" y="5345"/>
                        <a:pt x="33" y="5389"/>
                      </a:cubicBezTo>
                      <a:cubicBezTo>
                        <a:pt x="33" y="5391"/>
                        <a:pt x="36" y="5391"/>
                        <a:pt x="36" y="53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8" name="Google Shape;8998;p36"/>
                <p:cNvSpPr/>
                <p:nvPr/>
              </p:nvSpPr>
              <p:spPr>
                <a:xfrm>
                  <a:off x="338374" y="-92727"/>
                  <a:ext cx="100004" cy="23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346" extrusionOk="0">
                      <a:moveTo>
                        <a:pt x="77" y="2"/>
                      </a:moveTo>
                      <a:cubicBezTo>
                        <a:pt x="107" y="54"/>
                        <a:pt x="127" y="111"/>
                        <a:pt x="134" y="170"/>
                      </a:cubicBezTo>
                      <a:cubicBezTo>
                        <a:pt x="137" y="199"/>
                        <a:pt x="138" y="228"/>
                        <a:pt x="135" y="257"/>
                      </a:cubicBezTo>
                      <a:cubicBezTo>
                        <a:pt x="132" y="279"/>
                        <a:pt x="123" y="318"/>
                        <a:pt x="95" y="317"/>
                      </a:cubicBezTo>
                      <a:cubicBezTo>
                        <a:pt x="71" y="315"/>
                        <a:pt x="51" y="281"/>
                        <a:pt x="42" y="262"/>
                      </a:cubicBezTo>
                      <a:cubicBezTo>
                        <a:pt x="31" y="240"/>
                        <a:pt x="26" y="216"/>
                        <a:pt x="25" y="192"/>
                      </a:cubicBezTo>
                      <a:cubicBezTo>
                        <a:pt x="24" y="146"/>
                        <a:pt x="41" y="101"/>
                        <a:pt x="76" y="69"/>
                      </a:cubicBezTo>
                      <a:cubicBezTo>
                        <a:pt x="73" y="69"/>
                        <a:pt x="71" y="69"/>
                        <a:pt x="69" y="68"/>
                      </a:cubicBezTo>
                      <a:cubicBezTo>
                        <a:pt x="94" y="117"/>
                        <a:pt x="99" y="174"/>
                        <a:pt x="82" y="226"/>
                      </a:cubicBezTo>
                      <a:cubicBezTo>
                        <a:pt x="84" y="225"/>
                        <a:pt x="86" y="224"/>
                        <a:pt x="89" y="224"/>
                      </a:cubicBezTo>
                      <a:cubicBezTo>
                        <a:pt x="64" y="200"/>
                        <a:pt x="52" y="167"/>
                        <a:pt x="57" y="132"/>
                      </a:cubicBezTo>
                      <a:cubicBezTo>
                        <a:pt x="58" y="127"/>
                        <a:pt x="50" y="125"/>
                        <a:pt x="49" y="130"/>
                      </a:cubicBezTo>
                      <a:cubicBezTo>
                        <a:pt x="43" y="167"/>
                        <a:pt x="55" y="204"/>
                        <a:pt x="83" y="230"/>
                      </a:cubicBezTo>
                      <a:cubicBezTo>
                        <a:pt x="85" y="232"/>
                        <a:pt x="89" y="231"/>
                        <a:pt x="90" y="228"/>
                      </a:cubicBezTo>
                      <a:cubicBezTo>
                        <a:pt x="108" y="174"/>
                        <a:pt x="103" y="115"/>
                        <a:pt x="76" y="64"/>
                      </a:cubicBezTo>
                      <a:cubicBezTo>
                        <a:pt x="75" y="61"/>
                        <a:pt x="72" y="61"/>
                        <a:pt x="70" y="63"/>
                      </a:cubicBezTo>
                      <a:cubicBezTo>
                        <a:pt x="10" y="118"/>
                        <a:pt x="0" y="215"/>
                        <a:pt x="44" y="283"/>
                      </a:cubicBezTo>
                      <a:cubicBezTo>
                        <a:pt x="62" y="310"/>
                        <a:pt x="98" y="345"/>
                        <a:pt x="126" y="308"/>
                      </a:cubicBezTo>
                      <a:cubicBezTo>
                        <a:pt x="138" y="292"/>
                        <a:pt x="142" y="272"/>
                        <a:pt x="143" y="252"/>
                      </a:cubicBezTo>
                      <a:cubicBezTo>
                        <a:pt x="145" y="225"/>
                        <a:pt x="144" y="197"/>
                        <a:pt x="141" y="170"/>
                      </a:cubicBezTo>
                      <a:cubicBezTo>
                        <a:pt x="133" y="110"/>
                        <a:pt x="112" y="52"/>
                        <a:pt x="79" y="1"/>
                      </a:cubicBezTo>
                      <a:cubicBezTo>
                        <a:pt x="78" y="0"/>
                        <a:pt x="76" y="1"/>
                        <a:pt x="77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9" name="Google Shape;8999;p36"/>
                <p:cNvSpPr/>
                <p:nvPr/>
              </p:nvSpPr>
              <p:spPr>
                <a:xfrm>
                  <a:off x="277765" y="-316980"/>
                  <a:ext cx="103035" cy="102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492" extrusionOk="0">
                      <a:moveTo>
                        <a:pt x="92" y="3"/>
                      </a:moveTo>
                      <a:cubicBezTo>
                        <a:pt x="150" y="180"/>
                        <a:pt x="36" y="351"/>
                        <a:pt x="13" y="523"/>
                      </a:cubicBezTo>
                      <a:cubicBezTo>
                        <a:pt x="0" y="620"/>
                        <a:pt x="21" y="714"/>
                        <a:pt x="39" y="807"/>
                      </a:cubicBezTo>
                      <a:cubicBezTo>
                        <a:pt x="60" y="913"/>
                        <a:pt x="67" y="1018"/>
                        <a:pt x="62" y="1125"/>
                      </a:cubicBezTo>
                      <a:cubicBezTo>
                        <a:pt x="57" y="1245"/>
                        <a:pt x="39" y="1364"/>
                        <a:pt x="22" y="1483"/>
                      </a:cubicBezTo>
                      <a:cubicBezTo>
                        <a:pt x="21" y="1488"/>
                        <a:pt x="30" y="1491"/>
                        <a:pt x="30" y="1485"/>
                      </a:cubicBezTo>
                      <a:cubicBezTo>
                        <a:pt x="62" y="1278"/>
                        <a:pt x="93" y="1066"/>
                        <a:pt x="58" y="857"/>
                      </a:cubicBezTo>
                      <a:cubicBezTo>
                        <a:pt x="41" y="754"/>
                        <a:pt x="10" y="651"/>
                        <a:pt x="20" y="546"/>
                      </a:cubicBezTo>
                      <a:cubicBezTo>
                        <a:pt x="28" y="454"/>
                        <a:pt x="63" y="367"/>
                        <a:pt x="88" y="279"/>
                      </a:cubicBezTo>
                      <a:cubicBezTo>
                        <a:pt x="114" y="189"/>
                        <a:pt x="133" y="91"/>
                        <a:pt x="95" y="2"/>
                      </a:cubicBezTo>
                      <a:cubicBezTo>
                        <a:pt x="94" y="0"/>
                        <a:pt x="91" y="1"/>
                        <a:pt x="9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0" name="Google Shape;9000;p36"/>
                <p:cNvSpPr/>
                <p:nvPr/>
              </p:nvSpPr>
              <p:spPr>
                <a:xfrm>
                  <a:off x="177762" y="386083"/>
                  <a:ext cx="290922" cy="384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591" extrusionOk="0">
                      <a:moveTo>
                        <a:pt x="16" y="5587"/>
                      </a:moveTo>
                      <a:cubicBezTo>
                        <a:pt x="0" y="5401"/>
                        <a:pt x="20" y="5217"/>
                        <a:pt x="41" y="5033"/>
                      </a:cubicBezTo>
                      <a:cubicBezTo>
                        <a:pt x="61" y="4851"/>
                        <a:pt x="74" y="4670"/>
                        <a:pt x="79" y="4488"/>
                      </a:cubicBezTo>
                      <a:cubicBezTo>
                        <a:pt x="89" y="4121"/>
                        <a:pt x="77" y="3753"/>
                        <a:pt x="101" y="3387"/>
                      </a:cubicBezTo>
                      <a:cubicBezTo>
                        <a:pt x="112" y="3202"/>
                        <a:pt x="136" y="3019"/>
                        <a:pt x="169" y="2837"/>
                      </a:cubicBezTo>
                      <a:cubicBezTo>
                        <a:pt x="200" y="2660"/>
                        <a:pt x="233" y="2484"/>
                        <a:pt x="250" y="2305"/>
                      </a:cubicBezTo>
                      <a:cubicBezTo>
                        <a:pt x="283" y="1943"/>
                        <a:pt x="268" y="1580"/>
                        <a:pt x="285" y="1217"/>
                      </a:cubicBezTo>
                      <a:cubicBezTo>
                        <a:pt x="294" y="1032"/>
                        <a:pt x="313" y="848"/>
                        <a:pt x="348" y="666"/>
                      </a:cubicBezTo>
                      <a:cubicBezTo>
                        <a:pt x="380" y="492"/>
                        <a:pt x="421" y="319"/>
                        <a:pt x="423" y="140"/>
                      </a:cubicBezTo>
                      <a:cubicBezTo>
                        <a:pt x="423" y="96"/>
                        <a:pt x="421" y="52"/>
                        <a:pt x="416" y="8"/>
                      </a:cubicBezTo>
                      <a:cubicBezTo>
                        <a:pt x="415" y="0"/>
                        <a:pt x="403" y="0"/>
                        <a:pt x="404" y="8"/>
                      </a:cubicBezTo>
                      <a:cubicBezTo>
                        <a:pt x="424" y="191"/>
                        <a:pt x="392" y="373"/>
                        <a:pt x="360" y="553"/>
                      </a:cubicBezTo>
                      <a:cubicBezTo>
                        <a:pt x="329" y="727"/>
                        <a:pt x="298" y="900"/>
                        <a:pt x="285" y="1077"/>
                      </a:cubicBezTo>
                      <a:cubicBezTo>
                        <a:pt x="258" y="1441"/>
                        <a:pt x="276" y="1806"/>
                        <a:pt x="255" y="2170"/>
                      </a:cubicBezTo>
                      <a:cubicBezTo>
                        <a:pt x="232" y="2535"/>
                        <a:pt x="138" y="2888"/>
                        <a:pt x="105" y="3251"/>
                      </a:cubicBezTo>
                      <a:cubicBezTo>
                        <a:pt x="71" y="3615"/>
                        <a:pt x="81" y="3981"/>
                        <a:pt x="76" y="4346"/>
                      </a:cubicBezTo>
                      <a:cubicBezTo>
                        <a:pt x="73" y="4529"/>
                        <a:pt x="66" y="4713"/>
                        <a:pt x="49" y="4896"/>
                      </a:cubicBezTo>
                      <a:cubicBezTo>
                        <a:pt x="32" y="5080"/>
                        <a:pt x="3" y="5264"/>
                        <a:pt x="4" y="5450"/>
                      </a:cubicBezTo>
                      <a:cubicBezTo>
                        <a:pt x="4" y="5495"/>
                        <a:pt x="7" y="5541"/>
                        <a:pt x="11" y="5587"/>
                      </a:cubicBezTo>
                      <a:cubicBezTo>
                        <a:pt x="11" y="5590"/>
                        <a:pt x="16" y="5590"/>
                        <a:pt x="16" y="558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1" name="Google Shape;9001;p36"/>
                <p:cNvSpPr/>
                <p:nvPr/>
              </p:nvSpPr>
              <p:spPr>
                <a:xfrm>
                  <a:off x="498989" y="-347284"/>
                  <a:ext cx="24243" cy="281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1" extrusionOk="0">
                      <a:moveTo>
                        <a:pt x="36" y="407"/>
                      </a:moveTo>
                      <a:cubicBezTo>
                        <a:pt x="19" y="273"/>
                        <a:pt x="12" y="139"/>
                        <a:pt x="8" y="5"/>
                      </a:cubicBezTo>
                      <a:cubicBezTo>
                        <a:pt x="7" y="0"/>
                        <a:pt x="0" y="0"/>
                        <a:pt x="0" y="5"/>
                      </a:cubicBezTo>
                      <a:cubicBezTo>
                        <a:pt x="2" y="139"/>
                        <a:pt x="14" y="274"/>
                        <a:pt x="32" y="408"/>
                      </a:cubicBezTo>
                      <a:cubicBezTo>
                        <a:pt x="32" y="410"/>
                        <a:pt x="36" y="409"/>
                        <a:pt x="36" y="40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2" name="Google Shape;9002;p36"/>
                <p:cNvSpPr/>
                <p:nvPr/>
              </p:nvSpPr>
              <p:spPr>
                <a:xfrm>
                  <a:off x="374740" y="-341223"/>
                  <a:ext cx="209099" cy="230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355" extrusionOk="0">
                      <a:moveTo>
                        <a:pt x="297" y="3"/>
                      </a:moveTo>
                      <a:cubicBezTo>
                        <a:pt x="282" y="224"/>
                        <a:pt x="274" y="447"/>
                        <a:pt x="261" y="669"/>
                      </a:cubicBezTo>
                      <a:cubicBezTo>
                        <a:pt x="247" y="890"/>
                        <a:pt x="233" y="1112"/>
                        <a:pt x="216" y="1334"/>
                      </a:cubicBezTo>
                      <a:cubicBezTo>
                        <a:pt x="200" y="1551"/>
                        <a:pt x="187" y="1770"/>
                        <a:pt x="160" y="1987"/>
                      </a:cubicBezTo>
                      <a:cubicBezTo>
                        <a:pt x="146" y="2097"/>
                        <a:pt x="124" y="2205"/>
                        <a:pt x="97" y="2313"/>
                      </a:cubicBezTo>
                      <a:cubicBezTo>
                        <a:pt x="71" y="2416"/>
                        <a:pt x="45" y="2519"/>
                        <a:pt x="31" y="2625"/>
                      </a:cubicBezTo>
                      <a:cubicBezTo>
                        <a:pt x="0" y="2866"/>
                        <a:pt x="18" y="3109"/>
                        <a:pt x="36" y="3350"/>
                      </a:cubicBezTo>
                      <a:cubicBezTo>
                        <a:pt x="36" y="3354"/>
                        <a:pt x="42" y="3354"/>
                        <a:pt x="42" y="3350"/>
                      </a:cubicBezTo>
                      <a:cubicBezTo>
                        <a:pt x="26" y="3135"/>
                        <a:pt x="11" y="2918"/>
                        <a:pt x="30" y="2702"/>
                      </a:cubicBezTo>
                      <a:cubicBezTo>
                        <a:pt x="40" y="2592"/>
                        <a:pt x="61" y="2485"/>
                        <a:pt x="88" y="2378"/>
                      </a:cubicBezTo>
                      <a:cubicBezTo>
                        <a:pt x="115" y="2272"/>
                        <a:pt x="141" y="2167"/>
                        <a:pt x="157" y="2059"/>
                      </a:cubicBezTo>
                      <a:cubicBezTo>
                        <a:pt x="189" y="1845"/>
                        <a:pt x="201" y="1629"/>
                        <a:pt x="218" y="1413"/>
                      </a:cubicBezTo>
                      <a:cubicBezTo>
                        <a:pt x="235" y="1192"/>
                        <a:pt x="250" y="970"/>
                        <a:pt x="264" y="748"/>
                      </a:cubicBezTo>
                      <a:cubicBezTo>
                        <a:pt x="271" y="624"/>
                        <a:pt x="278" y="500"/>
                        <a:pt x="285" y="376"/>
                      </a:cubicBezTo>
                      <a:cubicBezTo>
                        <a:pt x="291" y="252"/>
                        <a:pt x="299" y="127"/>
                        <a:pt x="302" y="3"/>
                      </a:cubicBezTo>
                      <a:cubicBezTo>
                        <a:pt x="302" y="0"/>
                        <a:pt x="297" y="0"/>
                        <a:pt x="297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3" name="Google Shape;9003;p36"/>
                <p:cNvSpPr/>
                <p:nvPr/>
              </p:nvSpPr>
              <p:spPr>
                <a:xfrm>
                  <a:off x="435348" y="1216423"/>
                  <a:ext cx="715183" cy="6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994" extrusionOk="0">
                      <a:moveTo>
                        <a:pt x="2" y="992"/>
                      </a:moveTo>
                      <a:cubicBezTo>
                        <a:pt x="63" y="799"/>
                        <a:pt x="178" y="629"/>
                        <a:pt x="290" y="463"/>
                      </a:cubicBezTo>
                      <a:cubicBezTo>
                        <a:pt x="345" y="381"/>
                        <a:pt x="402" y="300"/>
                        <a:pt x="473" y="232"/>
                      </a:cubicBezTo>
                      <a:cubicBezTo>
                        <a:pt x="544" y="163"/>
                        <a:pt x="629" y="115"/>
                        <a:pt x="722" y="82"/>
                      </a:cubicBezTo>
                      <a:cubicBezTo>
                        <a:pt x="823" y="46"/>
                        <a:pt x="929" y="27"/>
                        <a:pt x="1034" y="8"/>
                      </a:cubicBezTo>
                      <a:cubicBezTo>
                        <a:pt x="1039" y="7"/>
                        <a:pt x="1037" y="0"/>
                        <a:pt x="1032" y="1"/>
                      </a:cubicBezTo>
                      <a:cubicBezTo>
                        <a:pt x="845" y="33"/>
                        <a:pt x="647" y="72"/>
                        <a:pt x="498" y="199"/>
                      </a:cubicBezTo>
                      <a:cubicBezTo>
                        <a:pt x="423" y="262"/>
                        <a:pt x="365" y="341"/>
                        <a:pt x="310" y="422"/>
                      </a:cubicBezTo>
                      <a:cubicBezTo>
                        <a:pt x="252" y="506"/>
                        <a:pt x="195" y="591"/>
                        <a:pt x="143" y="678"/>
                      </a:cubicBezTo>
                      <a:cubicBezTo>
                        <a:pt x="84" y="777"/>
                        <a:pt x="33" y="880"/>
                        <a:pt x="1" y="991"/>
                      </a:cubicBezTo>
                      <a:cubicBezTo>
                        <a:pt x="0" y="993"/>
                        <a:pt x="2" y="993"/>
                        <a:pt x="2" y="99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4" name="Google Shape;9004;p36"/>
                <p:cNvSpPr/>
                <p:nvPr/>
              </p:nvSpPr>
              <p:spPr>
                <a:xfrm>
                  <a:off x="1229324" y="1161875"/>
                  <a:ext cx="103034" cy="7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9" extrusionOk="0">
                      <a:moveTo>
                        <a:pt x="147" y="46"/>
                      </a:moveTo>
                      <a:cubicBezTo>
                        <a:pt x="126" y="58"/>
                        <a:pt x="105" y="70"/>
                        <a:pt x="84" y="80"/>
                      </a:cubicBezTo>
                      <a:cubicBezTo>
                        <a:pt x="66" y="89"/>
                        <a:pt x="39" y="105"/>
                        <a:pt x="20" y="91"/>
                      </a:cubicBezTo>
                      <a:cubicBezTo>
                        <a:pt x="8" y="83"/>
                        <a:pt x="7" y="66"/>
                        <a:pt x="11" y="53"/>
                      </a:cubicBezTo>
                      <a:cubicBezTo>
                        <a:pt x="15" y="36"/>
                        <a:pt x="27" y="25"/>
                        <a:pt x="44" y="20"/>
                      </a:cubicBezTo>
                      <a:cubicBezTo>
                        <a:pt x="67" y="12"/>
                        <a:pt x="93" y="17"/>
                        <a:pt x="117" y="22"/>
                      </a:cubicBezTo>
                      <a:cubicBezTo>
                        <a:pt x="116" y="21"/>
                        <a:pt x="115" y="20"/>
                        <a:pt x="114" y="19"/>
                      </a:cubicBezTo>
                      <a:cubicBezTo>
                        <a:pt x="119" y="44"/>
                        <a:pt x="76" y="56"/>
                        <a:pt x="66" y="34"/>
                      </a:cubicBezTo>
                      <a:cubicBezTo>
                        <a:pt x="64" y="30"/>
                        <a:pt x="58" y="33"/>
                        <a:pt x="60" y="37"/>
                      </a:cubicBezTo>
                      <a:cubicBezTo>
                        <a:pt x="73" y="68"/>
                        <a:pt x="127" y="50"/>
                        <a:pt x="121" y="18"/>
                      </a:cubicBezTo>
                      <a:cubicBezTo>
                        <a:pt x="121" y="16"/>
                        <a:pt x="120" y="15"/>
                        <a:pt x="119" y="15"/>
                      </a:cubicBezTo>
                      <a:cubicBezTo>
                        <a:pt x="81" y="8"/>
                        <a:pt x="24" y="0"/>
                        <a:pt x="6" y="46"/>
                      </a:cubicBezTo>
                      <a:cubicBezTo>
                        <a:pt x="0" y="60"/>
                        <a:pt x="0" y="78"/>
                        <a:pt x="9" y="90"/>
                      </a:cubicBezTo>
                      <a:cubicBezTo>
                        <a:pt x="23" y="108"/>
                        <a:pt x="47" y="104"/>
                        <a:pt x="65" y="96"/>
                      </a:cubicBezTo>
                      <a:cubicBezTo>
                        <a:pt x="94" y="83"/>
                        <a:pt x="122" y="67"/>
                        <a:pt x="149" y="50"/>
                      </a:cubicBezTo>
                      <a:cubicBezTo>
                        <a:pt x="151" y="48"/>
                        <a:pt x="149" y="45"/>
                        <a:pt x="147" y="4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5" name="Google Shape;9005;p36"/>
                <p:cNvSpPr/>
                <p:nvPr/>
              </p:nvSpPr>
              <p:spPr>
                <a:xfrm>
                  <a:off x="1389938" y="698219"/>
                  <a:ext cx="860649" cy="52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758" extrusionOk="0">
                      <a:moveTo>
                        <a:pt x="3" y="718"/>
                      </a:moveTo>
                      <a:cubicBezTo>
                        <a:pt x="237" y="757"/>
                        <a:pt x="477" y="716"/>
                        <a:pt x="707" y="670"/>
                      </a:cubicBezTo>
                      <a:cubicBezTo>
                        <a:pt x="812" y="649"/>
                        <a:pt x="922" y="635"/>
                        <a:pt x="1008" y="565"/>
                      </a:cubicBezTo>
                      <a:cubicBezTo>
                        <a:pt x="1048" y="531"/>
                        <a:pt x="1084" y="492"/>
                        <a:pt x="1119" y="454"/>
                      </a:cubicBezTo>
                      <a:cubicBezTo>
                        <a:pt x="1151" y="418"/>
                        <a:pt x="1183" y="379"/>
                        <a:pt x="1203" y="334"/>
                      </a:cubicBezTo>
                      <a:cubicBezTo>
                        <a:pt x="1252" y="222"/>
                        <a:pt x="1205" y="102"/>
                        <a:pt x="1148" y="3"/>
                      </a:cubicBezTo>
                      <a:cubicBezTo>
                        <a:pt x="1146" y="0"/>
                        <a:pt x="1141" y="3"/>
                        <a:pt x="1143" y="6"/>
                      </a:cubicBezTo>
                      <a:cubicBezTo>
                        <a:pt x="1190" y="101"/>
                        <a:pt x="1241" y="206"/>
                        <a:pt x="1202" y="314"/>
                      </a:cubicBezTo>
                      <a:cubicBezTo>
                        <a:pt x="1185" y="360"/>
                        <a:pt x="1155" y="401"/>
                        <a:pt x="1122" y="438"/>
                      </a:cubicBezTo>
                      <a:cubicBezTo>
                        <a:pt x="1089" y="475"/>
                        <a:pt x="1055" y="511"/>
                        <a:pt x="1019" y="544"/>
                      </a:cubicBezTo>
                      <a:cubicBezTo>
                        <a:pt x="978" y="580"/>
                        <a:pt x="934" y="606"/>
                        <a:pt x="882" y="622"/>
                      </a:cubicBezTo>
                      <a:cubicBezTo>
                        <a:pt x="830" y="638"/>
                        <a:pt x="776" y="647"/>
                        <a:pt x="723" y="658"/>
                      </a:cubicBezTo>
                      <a:cubicBezTo>
                        <a:pt x="611" y="680"/>
                        <a:pt x="498" y="701"/>
                        <a:pt x="385" y="713"/>
                      </a:cubicBezTo>
                      <a:cubicBezTo>
                        <a:pt x="258" y="727"/>
                        <a:pt x="130" y="729"/>
                        <a:pt x="3" y="713"/>
                      </a:cubicBezTo>
                      <a:cubicBezTo>
                        <a:pt x="1" y="713"/>
                        <a:pt x="0" y="717"/>
                        <a:pt x="3" y="71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6" name="Google Shape;9006;p36"/>
                <p:cNvSpPr/>
                <p:nvPr/>
              </p:nvSpPr>
              <p:spPr>
                <a:xfrm>
                  <a:off x="2238461" y="637610"/>
                  <a:ext cx="57577" cy="209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03" extrusionOk="0">
                      <a:moveTo>
                        <a:pt x="83" y="1"/>
                      </a:moveTo>
                      <a:cubicBezTo>
                        <a:pt x="66" y="103"/>
                        <a:pt x="38" y="202"/>
                        <a:pt x="1" y="299"/>
                      </a:cubicBezTo>
                      <a:cubicBezTo>
                        <a:pt x="0" y="301"/>
                        <a:pt x="4" y="302"/>
                        <a:pt x="4" y="300"/>
                      </a:cubicBezTo>
                      <a:cubicBezTo>
                        <a:pt x="42" y="204"/>
                        <a:pt x="68" y="103"/>
                        <a:pt x="84" y="1"/>
                      </a:cubicBezTo>
                      <a:cubicBezTo>
                        <a:pt x="84" y="1"/>
                        <a:pt x="83" y="0"/>
                        <a:pt x="83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7" name="Google Shape;9007;p36"/>
                <p:cNvSpPr/>
                <p:nvPr/>
              </p:nvSpPr>
              <p:spPr>
                <a:xfrm>
                  <a:off x="1820261" y="1164907"/>
                  <a:ext cx="575783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93" extrusionOk="0">
                      <a:moveTo>
                        <a:pt x="838" y="91"/>
                      </a:moveTo>
                      <a:cubicBezTo>
                        <a:pt x="737" y="55"/>
                        <a:pt x="634" y="29"/>
                        <a:pt x="527" y="15"/>
                      </a:cubicBezTo>
                      <a:cubicBezTo>
                        <a:pt x="417" y="1"/>
                        <a:pt x="306" y="0"/>
                        <a:pt x="195" y="8"/>
                      </a:cubicBezTo>
                      <a:cubicBezTo>
                        <a:pt x="131" y="13"/>
                        <a:pt x="67" y="20"/>
                        <a:pt x="3" y="27"/>
                      </a:cubicBezTo>
                      <a:cubicBezTo>
                        <a:pt x="0" y="28"/>
                        <a:pt x="0" y="33"/>
                        <a:pt x="3" y="32"/>
                      </a:cubicBezTo>
                      <a:cubicBezTo>
                        <a:pt x="114" y="21"/>
                        <a:pt x="225" y="9"/>
                        <a:pt x="337" y="9"/>
                      </a:cubicBezTo>
                      <a:cubicBezTo>
                        <a:pt x="446" y="9"/>
                        <a:pt x="556" y="21"/>
                        <a:pt x="663" y="44"/>
                      </a:cubicBezTo>
                      <a:cubicBezTo>
                        <a:pt x="722" y="56"/>
                        <a:pt x="781" y="72"/>
                        <a:pt x="838" y="92"/>
                      </a:cubicBezTo>
                      <a:lnTo>
                        <a:pt x="838" y="91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8" name="Google Shape;9008;p36"/>
                <p:cNvSpPr/>
                <p:nvPr/>
              </p:nvSpPr>
              <p:spPr>
                <a:xfrm>
                  <a:off x="598992" y="1219453"/>
                  <a:ext cx="784886" cy="41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605" extrusionOk="0">
                      <a:moveTo>
                        <a:pt x="1140" y="1"/>
                      </a:moveTo>
                      <a:cubicBezTo>
                        <a:pt x="1079" y="91"/>
                        <a:pt x="953" y="41"/>
                        <a:pt x="866" y="42"/>
                      </a:cubicBezTo>
                      <a:cubicBezTo>
                        <a:pt x="769" y="44"/>
                        <a:pt x="674" y="75"/>
                        <a:pt x="585" y="111"/>
                      </a:cubicBezTo>
                      <a:cubicBezTo>
                        <a:pt x="431" y="173"/>
                        <a:pt x="284" y="258"/>
                        <a:pt x="166" y="374"/>
                      </a:cubicBezTo>
                      <a:cubicBezTo>
                        <a:pt x="99" y="439"/>
                        <a:pt x="43" y="515"/>
                        <a:pt x="2" y="598"/>
                      </a:cubicBezTo>
                      <a:cubicBezTo>
                        <a:pt x="0" y="601"/>
                        <a:pt x="5" y="604"/>
                        <a:pt x="6" y="601"/>
                      </a:cubicBezTo>
                      <a:cubicBezTo>
                        <a:pt x="83" y="448"/>
                        <a:pt x="209" y="326"/>
                        <a:pt x="353" y="235"/>
                      </a:cubicBezTo>
                      <a:cubicBezTo>
                        <a:pt x="426" y="189"/>
                        <a:pt x="504" y="151"/>
                        <a:pt x="584" y="118"/>
                      </a:cubicBezTo>
                      <a:cubicBezTo>
                        <a:pt x="677" y="82"/>
                        <a:pt x="774" y="49"/>
                        <a:pt x="875" y="49"/>
                      </a:cubicBezTo>
                      <a:cubicBezTo>
                        <a:pt x="957" y="49"/>
                        <a:pt x="1090" y="96"/>
                        <a:pt x="1142" y="2"/>
                      </a:cubicBezTo>
                      <a:cubicBezTo>
                        <a:pt x="1142" y="1"/>
                        <a:pt x="1140" y="0"/>
                        <a:pt x="1140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9" name="Google Shape;9009;p36"/>
                <p:cNvSpPr/>
                <p:nvPr/>
              </p:nvSpPr>
              <p:spPr>
                <a:xfrm>
                  <a:off x="453531" y="1092176"/>
                  <a:ext cx="1390967" cy="56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822" extrusionOk="0">
                      <a:moveTo>
                        <a:pt x="2021" y="10"/>
                      </a:moveTo>
                      <a:cubicBezTo>
                        <a:pt x="1841" y="69"/>
                        <a:pt x="1651" y="85"/>
                        <a:pt x="1465" y="46"/>
                      </a:cubicBezTo>
                      <a:cubicBezTo>
                        <a:pt x="1388" y="30"/>
                        <a:pt x="1312" y="3"/>
                        <a:pt x="1233" y="1"/>
                      </a:cubicBezTo>
                      <a:cubicBezTo>
                        <a:pt x="1200" y="0"/>
                        <a:pt x="1166" y="4"/>
                        <a:pt x="1135" y="17"/>
                      </a:cubicBezTo>
                      <a:cubicBezTo>
                        <a:pt x="1121" y="23"/>
                        <a:pt x="1107" y="31"/>
                        <a:pt x="1095" y="41"/>
                      </a:cubicBezTo>
                      <a:cubicBezTo>
                        <a:pt x="1078" y="54"/>
                        <a:pt x="1066" y="71"/>
                        <a:pt x="1049" y="85"/>
                      </a:cubicBezTo>
                      <a:cubicBezTo>
                        <a:pt x="1012" y="115"/>
                        <a:pt x="962" y="113"/>
                        <a:pt x="917" y="114"/>
                      </a:cubicBezTo>
                      <a:cubicBezTo>
                        <a:pt x="881" y="115"/>
                        <a:pt x="845" y="117"/>
                        <a:pt x="809" y="122"/>
                      </a:cubicBezTo>
                      <a:cubicBezTo>
                        <a:pt x="739" y="132"/>
                        <a:pt x="671" y="149"/>
                        <a:pt x="605" y="174"/>
                      </a:cubicBezTo>
                      <a:cubicBezTo>
                        <a:pt x="471" y="225"/>
                        <a:pt x="349" y="304"/>
                        <a:pt x="248" y="405"/>
                      </a:cubicBezTo>
                      <a:cubicBezTo>
                        <a:pt x="133" y="518"/>
                        <a:pt x="45" y="659"/>
                        <a:pt x="1" y="814"/>
                      </a:cubicBezTo>
                      <a:cubicBezTo>
                        <a:pt x="0" y="819"/>
                        <a:pt x="7" y="821"/>
                        <a:pt x="8" y="816"/>
                      </a:cubicBezTo>
                      <a:cubicBezTo>
                        <a:pt x="92" y="536"/>
                        <a:pt x="307" y="306"/>
                        <a:pt x="577" y="194"/>
                      </a:cubicBezTo>
                      <a:cubicBezTo>
                        <a:pt x="643" y="167"/>
                        <a:pt x="712" y="146"/>
                        <a:pt x="783" y="134"/>
                      </a:cubicBezTo>
                      <a:cubicBezTo>
                        <a:pt x="819" y="128"/>
                        <a:pt x="856" y="124"/>
                        <a:pt x="893" y="123"/>
                      </a:cubicBezTo>
                      <a:cubicBezTo>
                        <a:pt x="931" y="121"/>
                        <a:pt x="970" y="124"/>
                        <a:pt x="1007" y="114"/>
                      </a:cubicBezTo>
                      <a:cubicBezTo>
                        <a:pt x="1046" y="103"/>
                        <a:pt x="1065" y="75"/>
                        <a:pt x="1094" y="50"/>
                      </a:cubicBezTo>
                      <a:cubicBezTo>
                        <a:pt x="1124" y="25"/>
                        <a:pt x="1161" y="12"/>
                        <a:pt x="1199" y="9"/>
                      </a:cubicBezTo>
                      <a:cubicBezTo>
                        <a:pt x="1277" y="2"/>
                        <a:pt x="1354" y="27"/>
                        <a:pt x="1429" y="45"/>
                      </a:cubicBezTo>
                      <a:cubicBezTo>
                        <a:pt x="1622" y="91"/>
                        <a:pt x="1834" y="84"/>
                        <a:pt x="2021" y="13"/>
                      </a:cubicBezTo>
                      <a:cubicBezTo>
                        <a:pt x="2023" y="12"/>
                        <a:pt x="2022" y="10"/>
                        <a:pt x="2021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0" name="Google Shape;9010;p36"/>
                <p:cNvSpPr/>
                <p:nvPr/>
              </p:nvSpPr>
              <p:spPr>
                <a:xfrm>
                  <a:off x="1496002" y="1089145"/>
                  <a:ext cx="118186" cy="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15" extrusionOk="0">
                      <a:moveTo>
                        <a:pt x="170" y="12"/>
                      </a:moveTo>
                      <a:cubicBezTo>
                        <a:pt x="114" y="8"/>
                        <a:pt x="58" y="3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57" y="7"/>
                        <a:pt x="114" y="10"/>
                        <a:pt x="170" y="14"/>
                      </a:cubicBezTo>
                      <a:cubicBezTo>
                        <a:pt x="171" y="14"/>
                        <a:pt x="171" y="13"/>
                        <a:pt x="170" y="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1" name="Google Shape;9011;p36"/>
                <p:cNvSpPr/>
                <p:nvPr/>
              </p:nvSpPr>
              <p:spPr>
                <a:xfrm>
                  <a:off x="426258" y="1113388"/>
                  <a:ext cx="606088" cy="42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21" extrusionOk="0">
                      <a:moveTo>
                        <a:pt x="876" y="1"/>
                      </a:moveTo>
                      <a:cubicBezTo>
                        <a:pt x="586" y="50"/>
                        <a:pt x="299" y="173"/>
                        <a:pt x="115" y="411"/>
                      </a:cubicBezTo>
                      <a:cubicBezTo>
                        <a:pt x="68" y="473"/>
                        <a:pt x="29" y="541"/>
                        <a:pt x="1" y="613"/>
                      </a:cubicBezTo>
                      <a:cubicBezTo>
                        <a:pt x="0" y="618"/>
                        <a:pt x="7" y="620"/>
                        <a:pt x="8" y="615"/>
                      </a:cubicBezTo>
                      <a:cubicBezTo>
                        <a:pt x="114" y="343"/>
                        <a:pt x="364" y="161"/>
                        <a:pt x="632" y="67"/>
                      </a:cubicBezTo>
                      <a:cubicBezTo>
                        <a:pt x="712" y="40"/>
                        <a:pt x="794" y="19"/>
                        <a:pt x="877" y="4"/>
                      </a:cubicBezTo>
                      <a:cubicBezTo>
                        <a:pt x="879" y="3"/>
                        <a:pt x="878" y="0"/>
                        <a:pt x="87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2" name="Google Shape;9012;p36"/>
                <p:cNvSpPr/>
                <p:nvPr/>
              </p:nvSpPr>
              <p:spPr>
                <a:xfrm>
                  <a:off x="468684" y="-310919"/>
                  <a:ext cx="245465" cy="172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512" extrusionOk="0">
                      <a:moveTo>
                        <a:pt x="3" y="2509"/>
                      </a:moveTo>
                      <a:cubicBezTo>
                        <a:pt x="145" y="2217"/>
                        <a:pt x="173" y="1888"/>
                        <a:pt x="188" y="1567"/>
                      </a:cubicBezTo>
                      <a:cubicBezTo>
                        <a:pt x="205" y="1207"/>
                        <a:pt x="219" y="847"/>
                        <a:pt x="235" y="486"/>
                      </a:cubicBezTo>
                      <a:cubicBezTo>
                        <a:pt x="242" y="326"/>
                        <a:pt x="235" y="132"/>
                        <a:pt x="354" y="8"/>
                      </a:cubicBezTo>
                      <a:cubicBezTo>
                        <a:pt x="352" y="7"/>
                        <a:pt x="350" y="6"/>
                        <a:pt x="348" y="5"/>
                      </a:cubicBezTo>
                      <a:cubicBezTo>
                        <a:pt x="339" y="276"/>
                        <a:pt x="330" y="546"/>
                        <a:pt x="322" y="817"/>
                      </a:cubicBezTo>
                      <a:cubicBezTo>
                        <a:pt x="313" y="1089"/>
                        <a:pt x="304" y="1361"/>
                        <a:pt x="295" y="1632"/>
                      </a:cubicBezTo>
                      <a:cubicBezTo>
                        <a:pt x="290" y="1785"/>
                        <a:pt x="285" y="1938"/>
                        <a:pt x="280" y="2090"/>
                      </a:cubicBezTo>
                      <a:cubicBezTo>
                        <a:pt x="280" y="2096"/>
                        <a:pt x="288" y="2096"/>
                        <a:pt x="288" y="2090"/>
                      </a:cubicBezTo>
                      <a:cubicBezTo>
                        <a:pt x="297" y="1820"/>
                        <a:pt x="306" y="1549"/>
                        <a:pt x="314" y="1278"/>
                      </a:cubicBezTo>
                      <a:cubicBezTo>
                        <a:pt x="323" y="1006"/>
                        <a:pt x="332" y="735"/>
                        <a:pt x="340" y="463"/>
                      </a:cubicBezTo>
                      <a:cubicBezTo>
                        <a:pt x="345" y="310"/>
                        <a:pt x="350" y="157"/>
                        <a:pt x="355" y="5"/>
                      </a:cubicBezTo>
                      <a:cubicBezTo>
                        <a:pt x="356" y="1"/>
                        <a:pt x="351" y="0"/>
                        <a:pt x="349" y="2"/>
                      </a:cubicBezTo>
                      <a:cubicBezTo>
                        <a:pt x="251" y="104"/>
                        <a:pt x="238" y="253"/>
                        <a:pt x="232" y="387"/>
                      </a:cubicBezTo>
                      <a:cubicBezTo>
                        <a:pt x="224" y="567"/>
                        <a:pt x="217" y="748"/>
                        <a:pt x="209" y="928"/>
                      </a:cubicBezTo>
                      <a:cubicBezTo>
                        <a:pt x="201" y="1111"/>
                        <a:pt x="193" y="1294"/>
                        <a:pt x="186" y="1477"/>
                      </a:cubicBezTo>
                      <a:cubicBezTo>
                        <a:pt x="178" y="1643"/>
                        <a:pt x="170" y="1810"/>
                        <a:pt x="148" y="1975"/>
                      </a:cubicBezTo>
                      <a:cubicBezTo>
                        <a:pt x="123" y="2158"/>
                        <a:pt x="80" y="2340"/>
                        <a:pt x="1" y="2508"/>
                      </a:cubicBezTo>
                      <a:cubicBezTo>
                        <a:pt x="0" y="2509"/>
                        <a:pt x="2" y="2511"/>
                        <a:pt x="3" y="25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3" name="Google Shape;9013;p36"/>
                <p:cNvSpPr/>
                <p:nvPr/>
              </p:nvSpPr>
              <p:spPr>
                <a:xfrm>
                  <a:off x="153518" y="-274553"/>
                  <a:ext cx="118186" cy="3036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4420" extrusionOk="0">
                      <a:moveTo>
                        <a:pt x="169" y="1"/>
                      </a:moveTo>
                      <a:cubicBezTo>
                        <a:pt x="142" y="576"/>
                        <a:pt x="123" y="1152"/>
                        <a:pt x="101" y="1727"/>
                      </a:cubicBezTo>
                      <a:cubicBezTo>
                        <a:pt x="80" y="2300"/>
                        <a:pt x="58" y="2873"/>
                        <a:pt x="37" y="3446"/>
                      </a:cubicBezTo>
                      <a:cubicBezTo>
                        <a:pt x="25" y="3768"/>
                        <a:pt x="12" y="4091"/>
                        <a:pt x="1" y="4413"/>
                      </a:cubicBezTo>
                      <a:cubicBezTo>
                        <a:pt x="0" y="4419"/>
                        <a:pt x="9" y="4419"/>
                        <a:pt x="9" y="4413"/>
                      </a:cubicBezTo>
                      <a:cubicBezTo>
                        <a:pt x="32" y="3840"/>
                        <a:pt x="52" y="3266"/>
                        <a:pt x="73" y="2692"/>
                      </a:cubicBezTo>
                      <a:cubicBezTo>
                        <a:pt x="95" y="2118"/>
                        <a:pt x="116" y="1544"/>
                        <a:pt x="137" y="970"/>
                      </a:cubicBezTo>
                      <a:cubicBezTo>
                        <a:pt x="149" y="647"/>
                        <a:pt x="162" y="324"/>
                        <a:pt x="171" y="1"/>
                      </a:cubicBezTo>
                      <a:cubicBezTo>
                        <a:pt x="171" y="0"/>
                        <a:pt x="169" y="0"/>
                        <a:pt x="16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4" name="Google Shape;9014;p36"/>
                <p:cNvSpPr/>
                <p:nvPr/>
              </p:nvSpPr>
              <p:spPr>
                <a:xfrm>
                  <a:off x="17148" y="2816496"/>
                  <a:ext cx="127279" cy="1381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2011" extrusionOk="0">
                      <a:moveTo>
                        <a:pt x="182" y="1"/>
                      </a:moveTo>
                      <a:cubicBezTo>
                        <a:pt x="164" y="226"/>
                        <a:pt x="160" y="452"/>
                        <a:pt x="165" y="678"/>
                      </a:cubicBezTo>
                      <a:cubicBezTo>
                        <a:pt x="167" y="742"/>
                        <a:pt x="169" y="805"/>
                        <a:pt x="172" y="869"/>
                      </a:cubicBezTo>
                      <a:cubicBezTo>
                        <a:pt x="173" y="868"/>
                        <a:pt x="175" y="867"/>
                        <a:pt x="176" y="866"/>
                      </a:cubicBezTo>
                      <a:cubicBezTo>
                        <a:pt x="120" y="847"/>
                        <a:pt x="70" y="903"/>
                        <a:pt x="60" y="954"/>
                      </a:cubicBezTo>
                      <a:cubicBezTo>
                        <a:pt x="53" y="991"/>
                        <a:pt x="62" y="1029"/>
                        <a:pt x="71" y="1064"/>
                      </a:cubicBezTo>
                      <a:cubicBezTo>
                        <a:pt x="81" y="1105"/>
                        <a:pt x="90" y="1145"/>
                        <a:pt x="91" y="1188"/>
                      </a:cubicBezTo>
                      <a:cubicBezTo>
                        <a:pt x="92" y="1274"/>
                        <a:pt x="76" y="1362"/>
                        <a:pt x="66" y="1448"/>
                      </a:cubicBezTo>
                      <a:cubicBezTo>
                        <a:pt x="56" y="1535"/>
                        <a:pt x="45" y="1623"/>
                        <a:pt x="35" y="1710"/>
                      </a:cubicBezTo>
                      <a:cubicBezTo>
                        <a:pt x="24" y="1809"/>
                        <a:pt x="11" y="1907"/>
                        <a:pt x="1" y="2005"/>
                      </a:cubicBezTo>
                      <a:cubicBezTo>
                        <a:pt x="0" y="2010"/>
                        <a:pt x="8" y="2010"/>
                        <a:pt x="8" y="2005"/>
                      </a:cubicBezTo>
                      <a:cubicBezTo>
                        <a:pt x="30" y="1842"/>
                        <a:pt x="47" y="1678"/>
                        <a:pt x="66" y="1515"/>
                      </a:cubicBezTo>
                      <a:cubicBezTo>
                        <a:pt x="76" y="1433"/>
                        <a:pt x="86" y="1351"/>
                        <a:pt x="94" y="1269"/>
                      </a:cubicBezTo>
                      <a:cubicBezTo>
                        <a:pt x="98" y="1230"/>
                        <a:pt x="101" y="1190"/>
                        <a:pt x="96" y="1151"/>
                      </a:cubicBezTo>
                      <a:cubicBezTo>
                        <a:pt x="92" y="1115"/>
                        <a:pt x="82" y="1080"/>
                        <a:pt x="74" y="1045"/>
                      </a:cubicBezTo>
                      <a:cubicBezTo>
                        <a:pt x="65" y="1004"/>
                        <a:pt x="59" y="960"/>
                        <a:pt x="80" y="922"/>
                      </a:cubicBezTo>
                      <a:cubicBezTo>
                        <a:pt x="98" y="888"/>
                        <a:pt x="134" y="860"/>
                        <a:pt x="175" y="872"/>
                      </a:cubicBezTo>
                      <a:cubicBezTo>
                        <a:pt x="177" y="873"/>
                        <a:pt x="179" y="871"/>
                        <a:pt x="179" y="869"/>
                      </a:cubicBezTo>
                      <a:cubicBezTo>
                        <a:pt x="168" y="643"/>
                        <a:pt x="167" y="418"/>
                        <a:pt x="175" y="192"/>
                      </a:cubicBezTo>
                      <a:cubicBezTo>
                        <a:pt x="177" y="128"/>
                        <a:pt x="181" y="65"/>
                        <a:pt x="184" y="1"/>
                      </a:cubicBezTo>
                      <a:cubicBezTo>
                        <a:pt x="184" y="0"/>
                        <a:pt x="182" y="0"/>
                        <a:pt x="182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5" name="Google Shape;9015;p36"/>
                <p:cNvSpPr/>
                <p:nvPr/>
              </p:nvSpPr>
              <p:spPr>
                <a:xfrm>
                  <a:off x="-16186" y="3652897"/>
                  <a:ext cx="54548" cy="5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747" extrusionOk="0">
                      <a:moveTo>
                        <a:pt x="2" y="745"/>
                      </a:moveTo>
                      <a:cubicBezTo>
                        <a:pt x="26" y="624"/>
                        <a:pt x="44" y="501"/>
                        <a:pt x="57" y="378"/>
                      </a:cubicBezTo>
                      <a:cubicBezTo>
                        <a:pt x="63" y="317"/>
                        <a:pt x="68" y="256"/>
                        <a:pt x="72" y="194"/>
                      </a:cubicBezTo>
                      <a:cubicBezTo>
                        <a:pt x="74" y="162"/>
                        <a:pt x="75" y="130"/>
                        <a:pt x="76" y="99"/>
                      </a:cubicBezTo>
                      <a:cubicBezTo>
                        <a:pt x="78" y="67"/>
                        <a:pt x="80" y="34"/>
                        <a:pt x="78" y="3"/>
                      </a:cubicBezTo>
                      <a:cubicBezTo>
                        <a:pt x="78" y="0"/>
                        <a:pt x="75" y="0"/>
                        <a:pt x="74" y="3"/>
                      </a:cubicBezTo>
                      <a:cubicBezTo>
                        <a:pt x="71" y="34"/>
                        <a:pt x="72" y="67"/>
                        <a:pt x="71" y="99"/>
                      </a:cubicBezTo>
                      <a:cubicBezTo>
                        <a:pt x="70" y="128"/>
                        <a:pt x="69" y="158"/>
                        <a:pt x="67" y="188"/>
                      </a:cubicBezTo>
                      <a:cubicBezTo>
                        <a:pt x="63" y="249"/>
                        <a:pt x="59" y="311"/>
                        <a:pt x="52" y="372"/>
                      </a:cubicBezTo>
                      <a:cubicBezTo>
                        <a:pt x="40" y="497"/>
                        <a:pt x="22" y="621"/>
                        <a:pt x="0" y="744"/>
                      </a:cubicBezTo>
                      <a:cubicBezTo>
                        <a:pt x="0" y="745"/>
                        <a:pt x="2" y="746"/>
                        <a:pt x="2" y="74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6" name="Google Shape;9016;p36"/>
                <p:cNvSpPr/>
                <p:nvPr/>
              </p:nvSpPr>
              <p:spPr>
                <a:xfrm>
                  <a:off x="77756" y="-292736"/>
                  <a:ext cx="118186" cy="3597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5236" extrusionOk="0">
                      <a:moveTo>
                        <a:pt x="3" y="5234"/>
                      </a:moveTo>
                      <a:cubicBezTo>
                        <a:pt x="37" y="4890"/>
                        <a:pt x="66" y="4545"/>
                        <a:pt x="81" y="4200"/>
                      </a:cubicBezTo>
                      <a:cubicBezTo>
                        <a:pt x="97" y="3859"/>
                        <a:pt x="92" y="3519"/>
                        <a:pt x="68" y="3178"/>
                      </a:cubicBezTo>
                      <a:cubicBezTo>
                        <a:pt x="62" y="3093"/>
                        <a:pt x="56" y="3008"/>
                        <a:pt x="57" y="2922"/>
                      </a:cubicBezTo>
                      <a:cubicBezTo>
                        <a:pt x="57" y="2835"/>
                        <a:pt x="66" y="2748"/>
                        <a:pt x="78" y="2661"/>
                      </a:cubicBezTo>
                      <a:cubicBezTo>
                        <a:pt x="101" y="2499"/>
                        <a:pt x="123" y="2338"/>
                        <a:pt x="130" y="2174"/>
                      </a:cubicBezTo>
                      <a:cubicBezTo>
                        <a:pt x="145" y="1831"/>
                        <a:pt x="148" y="1487"/>
                        <a:pt x="155" y="1144"/>
                      </a:cubicBezTo>
                      <a:cubicBezTo>
                        <a:pt x="160" y="951"/>
                        <a:pt x="171" y="757"/>
                        <a:pt x="164" y="565"/>
                      </a:cubicBezTo>
                      <a:cubicBezTo>
                        <a:pt x="157" y="381"/>
                        <a:pt x="90" y="191"/>
                        <a:pt x="143" y="9"/>
                      </a:cubicBezTo>
                      <a:cubicBezTo>
                        <a:pt x="145" y="3"/>
                        <a:pt x="135" y="0"/>
                        <a:pt x="133" y="6"/>
                      </a:cubicBezTo>
                      <a:cubicBezTo>
                        <a:pt x="86" y="164"/>
                        <a:pt x="133" y="325"/>
                        <a:pt x="149" y="484"/>
                      </a:cubicBezTo>
                      <a:cubicBezTo>
                        <a:pt x="166" y="654"/>
                        <a:pt x="153" y="827"/>
                        <a:pt x="149" y="998"/>
                      </a:cubicBezTo>
                      <a:cubicBezTo>
                        <a:pt x="142" y="1345"/>
                        <a:pt x="135" y="1692"/>
                        <a:pt x="127" y="2039"/>
                      </a:cubicBezTo>
                      <a:cubicBezTo>
                        <a:pt x="123" y="2214"/>
                        <a:pt x="111" y="2387"/>
                        <a:pt x="86" y="2559"/>
                      </a:cubicBezTo>
                      <a:cubicBezTo>
                        <a:pt x="75" y="2636"/>
                        <a:pt x="63" y="2713"/>
                        <a:pt x="56" y="2790"/>
                      </a:cubicBezTo>
                      <a:cubicBezTo>
                        <a:pt x="49" y="2875"/>
                        <a:pt x="49" y="2960"/>
                        <a:pt x="53" y="3045"/>
                      </a:cubicBezTo>
                      <a:cubicBezTo>
                        <a:pt x="61" y="3217"/>
                        <a:pt x="78" y="3387"/>
                        <a:pt x="83" y="3559"/>
                      </a:cubicBezTo>
                      <a:cubicBezTo>
                        <a:pt x="88" y="3731"/>
                        <a:pt x="86" y="3904"/>
                        <a:pt x="81" y="4076"/>
                      </a:cubicBezTo>
                      <a:cubicBezTo>
                        <a:pt x="68" y="4463"/>
                        <a:pt x="31" y="4848"/>
                        <a:pt x="0" y="5234"/>
                      </a:cubicBezTo>
                      <a:cubicBezTo>
                        <a:pt x="0" y="5235"/>
                        <a:pt x="3" y="5235"/>
                        <a:pt x="3" y="523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7" name="Google Shape;9017;p36"/>
                <p:cNvSpPr/>
                <p:nvPr/>
              </p:nvSpPr>
              <p:spPr>
                <a:xfrm>
                  <a:off x="-55583" y="-365467"/>
                  <a:ext cx="878830" cy="4627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6732" extrusionOk="0">
                      <a:moveTo>
                        <a:pt x="1271" y="26"/>
                      </a:moveTo>
                      <a:cubicBezTo>
                        <a:pt x="909" y="0"/>
                        <a:pt x="544" y="18"/>
                        <a:pt x="185" y="74"/>
                      </a:cubicBezTo>
                      <a:cubicBezTo>
                        <a:pt x="182" y="75"/>
                        <a:pt x="180" y="78"/>
                        <a:pt x="180" y="81"/>
                      </a:cubicBezTo>
                      <a:cubicBezTo>
                        <a:pt x="210" y="941"/>
                        <a:pt x="219" y="1801"/>
                        <a:pt x="208" y="2662"/>
                      </a:cubicBezTo>
                      <a:cubicBezTo>
                        <a:pt x="196" y="3522"/>
                        <a:pt x="164" y="4382"/>
                        <a:pt x="110" y="5241"/>
                      </a:cubicBezTo>
                      <a:cubicBezTo>
                        <a:pt x="80" y="5725"/>
                        <a:pt x="43" y="6209"/>
                        <a:pt x="0" y="6692"/>
                      </a:cubicBezTo>
                      <a:cubicBezTo>
                        <a:pt x="0" y="6695"/>
                        <a:pt x="2" y="6699"/>
                        <a:pt x="5" y="6699"/>
                      </a:cubicBezTo>
                      <a:cubicBezTo>
                        <a:pt x="175" y="6731"/>
                        <a:pt x="348" y="6719"/>
                        <a:pt x="512" y="6665"/>
                      </a:cubicBezTo>
                      <a:cubicBezTo>
                        <a:pt x="521" y="6662"/>
                        <a:pt x="517" y="6648"/>
                        <a:pt x="508" y="6651"/>
                      </a:cubicBezTo>
                      <a:cubicBezTo>
                        <a:pt x="388" y="6691"/>
                        <a:pt x="261" y="6709"/>
                        <a:pt x="133" y="6701"/>
                      </a:cubicBezTo>
                      <a:cubicBezTo>
                        <a:pt x="102" y="6699"/>
                        <a:pt x="70" y="6696"/>
                        <a:pt x="39" y="6691"/>
                      </a:cubicBezTo>
                      <a:cubicBezTo>
                        <a:pt x="15" y="6687"/>
                        <a:pt x="15" y="6683"/>
                        <a:pt x="17" y="6659"/>
                      </a:cubicBezTo>
                      <a:cubicBezTo>
                        <a:pt x="19" y="6642"/>
                        <a:pt x="20" y="6624"/>
                        <a:pt x="22" y="6607"/>
                      </a:cubicBezTo>
                      <a:cubicBezTo>
                        <a:pt x="28" y="6541"/>
                        <a:pt x="33" y="6475"/>
                        <a:pt x="39" y="6409"/>
                      </a:cubicBezTo>
                      <a:cubicBezTo>
                        <a:pt x="61" y="6143"/>
                        <a:pt x="82" y="5877"/>
                        <a:pt x="100" y="5610"/>
                      </a:cubicBezTo>
                      <a:cubicBezTo>
                        <a:pt x="137" y="5076"/>
                        <a:pt x="166" y="4540"/>
                        <a:pt x="187" y="4005"/>
                      </a:cubicBezTo>
                      <a:cubicBezTo>
                        <a:pt x="208" y="3471"/>
                        <a:pt x="220" y="2937"/>
                        <a:pt x="225" y="2404"/>
                      </a:cubicBezTo>
                      <a:cubicBezTo>
                        <a:pt x="229" y="1868"/>
                        <a:pt x="226" y="1332"/>
                        <a:pt x="214" y="796"/>
                      </a:cubicBezTo>
                      <a:cubicBezTo>
                        <a:pt x="211" y="663"/>
                        <a:pt x="208" y="531"/>
                        <a:pt x="204" y="399"/>
                      </a:cubicBezTo>
                      <a:cubicBezTo>
                        <a:pt x="202" y="332"/>
                        <a:pt x="200" y="266"/>
                        <a:pt x="198" y="200"/>
                      </a:cubicBezTo>
                      <a:cubicBezTo>
                        <a:pt x="198" y="183"/>
                        <a:pt x="197" y="165"/>
                        <a:pt x="196" y="147"/>
                      </a:cubicBezTo>
                      <a:cubicBezTo>
                        <a:pt x="196" y="133"/>
                        <a:pt x="192" y="115"/>
                        <a:pt x="195" y="101"/>
                      </a:cubicBezTo>
                      <a:cubicBezTo>
                        <a:pt x="199" y="83"/>
                        <a:pt x="211" y="85"/>
                        <a:pt x="227" y="82"/>
                      </a:cubicBezTo>
                      <a:cubicBezTo>
                        <a:pt x="246" y="79"/>
                        <a:pt x="266" y="76"/>
                        <a:pt x="285" y="74"/>
                      </a:cubicBezTo>
                      <a:cubicBezTo>
                        <a:pt x="547" y="37"/>
                        <a:pt x="812" y="23"/>
                        <a:pt x="1077" y="29"/>
                      </a:cubicBezTo>
                      <a:cubicBezTo>
                        <a:pt x="1142" y="31"/>
                        <a:pt x="1206" y="34"/>
                        <a:pt x="1271" y="37"/>
                      </a:cubicBezTo>
                      <a:cubicBezTo>
                        <a:pt x="1278" y="38"/>
                        <a:pt x="1278" y="27"/>
                        <a:pt x="1271" y="2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8" name="Google Shape;9018;p36"/>
                <p:cNvSpPr/>
                <p:nvPr/>
              </p:nvSpPr>
              <p:spPr>
                <a:xfrm>
                  <a:off x="-476813" y="-435166"/>
                  <a:ext cx="2615266" cy="1460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2126" extrusionOk="0">
                      <a:moveTo>
                        <a:pt x="3551" y="0"/>
                      </a:moveTo>
                      <a:cubicBezTo>
                        <a:pt x="2515" y="6"/>
                        <a:pt x="1479" y="13"/>
                        <a:pt x="443" y="19"/>
                      </a:cubicBezTo>
                      <a:cubicBezTo>
                        <a:pt x="394" y="19"/>
                        <a:pt x="342" y="20"/>
                        <a:pt x="301" y="46"/>
                      </a:cubicBezTo>
                      <a:cubicBezTo>
                        <a:pt x="256" y="72"/>
                        <a:pt x="231" y="122"/>
                        <a:pt x="210" y="169"/>
                      </a:cubicBezTo>
                      <a:cubicBezTo>
                        <a:pt x="122" y="361"/>
                        <a:pt x="58" y="565"/>
                        <a:pt x="18" y="772"/>
                      </a:cubicBezTo>
                      <a:cubicBezTo>
                        <a:pt x="2" y="857"/>
                        <a:pt x="0" y="964"/>
                        <a:pt x="73" y="1008"/>
                      </a:cubicBezTo>
                      <a:cubicBezTo>
                        <a:pt x="137" y="1047"/>
                        <a:pt x="219" y="1014"/>
                        <a:pt x="282" y="975"/>
                      </a:cubicBezTo>
                      <a:cubicBezTo>
                        <a:pt x="437" y="877"/>
                        <a:pt x="567" y="739"/>
                        <a:pt x="655" y="578"/>
                      </a:cubicBezTo>
                      <a:cubicBezTo>
                        <a:pt x="623" y="903"/>
                        <a:pt x="737" y="1239"/>
                        <a:pt x="960" y="1478"/>
                      </a:cubicBezTo>
                      <a:cubicBezTo>
                        <a:pt x="996" y="1518"/>
                        <a:pt x="1040" y="1557"/>
                        <a:pt x="1093" y="1564"/>
                      </a:cubicBezTo>
                      <a:cubicBezTo>
                        <a:pt x="1158" y="1573"/>
                        <a:pt x="1220" y="1532"/>
                        <a:pt x="1269" y="1489"/>
                      </a:cubicBezTo>
                      <a:cubicBezTo>
                        <a:pt x="1413" y="1365"/>
                        <a:pt x="1523" y="1200"/>
                        <a:pt x="1582" y="1020"/>
                      </a:cubicBezTo>
                      <a:cubicBezTo>
                        <a:pt x="1623" y="1238"/>
                        <a:pt x="1664" y="1459"/>
                        <a:pt x="1763" y="1658"/>
                      </a:cubicBezTo>
                      <a:cubicBezTo>
                        <a:pt x="1861" y="1857"/>
                        <a:pt x="2026" y="2034"/>
                        <a:pt x="2239" y="2096"/>
                      </a:cubicBezTo>
                      <a:cubicBezTo>
                        <a:pt x="2332" y="2122"/>
                        <a:pt x="2436" y="2125"/>
                        <a:pt x="2523" y="2083"/>
                      </a:cubicBezTo>
                      <a:cubicBezTo>
                        <a:pt x="2641" y="2025"/>
                        <a:pt x="2706" y="1896"/>
                        <a:pt x="2747" y="1772"/>
                      </a:cubicBezTo>
                      <a:cubicBezTo>
                        <a:pt x="2878" y="1374"/>
                        <a:pt x="2847" y="944"/>
                        <a:pt x="2813" y="527"/>
                      </a:cubicBezTo>
                      <a:cubicBezTo>
                        <a:pt x="2914" y="689"/>
                        <a:pt x="3032" y="840"/>
                        <a:pt x="3166" y="977"/>
                      </a:cubicBezTo>
                      <a:cubicBezTo>
                        <a:pt x="3209" y="1021"/>
                        <a:pt x="3258" y="1066"/>
                        <a:pt x="3319" y="1077"/>
                      </a:cubicBezTo>
                      <a:cubicBezTo>
                        <a:pt x="3458" y="1103"/>
                        <a:pt x="3565" y="943"/>
                        <a:pt x="3566" y="803"/>
                      </a:cubicBezTo>
                      <a:cubicBezTo>
                        <a:pt x="3568" y="662"/>
                        <a:pt x="3508" y="527"/>
                        <a:pt x="3507" y="386"/>
                      </a:cubicBezTo>
                      <a:cubicBezTo>
                        <a:pt x="3563" y="431"/>
                        <a:pt x="3633" y="458"/>
                        <a:pt x="3705" y="465"/>
                      </a:cubicBezTo>
                      <a:cubicBezTo>
                        <a:pt x="3805" y="324"/>
                        <a:pt x="3722" y="94"/>
                        <a:pt x="3556" y="48"/>
                      </a:cubicBezTo>
                      <a:lnTo>
                        <a:pt x="3551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9" name="Google Shape;9019;p36"/>
                <p:cNvSpPr/>
                <p:nvPr/>
              </p:nvSpPr>
              <p:spPr>
                <a:xfrm>
                  <a:off x="-470752" y="-429105"/>
                  <a:ext cx="2618300" cy="1466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2134" extrusionOk="0">
                      <a:moveTo>
                        <a:pt x="3552" y="0"/>
                      </a:moveTo>
                      <a:cubicBezTo>
                        <a:pt x="3186" y="0"/>
                        <a:pt x="2820" y="2"/>
                        <a:pt x="2454" y="4"/>
                      </a:cubicBezTo>
                      <a:lnTo>
                        <a:pt x="1353" y="10"/>
                      </a:lnTo>
                      <a:cubicBezTo>
                        <a:pt x="1170" y="11"/>
                        <a:pt x="987" y="12"/>
                        <a:pt x="805" y="13"/>
                      </a:cubicBezTo>
                      <a:cubicBezTo>
                        <a:pt x="714" y="14"/>
                        <a:pt x="623" y="14"/>
                        <a:pt x="532" y="15"/>
                      </a:cubicBezTo>
                      <a:cubicBezTo>
                        <a:pt x="488" y="15"/>
                        <a:pt x="444" y="14"/>
                        <a:pt x="400" y="16"/>
                      </a:cubicBezTo>
                      <a:cubicBezTo>
                        <a:pt x="366" y="18"/>
                        <a:pt x="332" y="24"/>
                        <a:pt x="302" y="41"/>
                      </a:cubicBezTo>
                      <a:cubicBezTo>
                        <a:pt x="239" y="77"/>
                        <a:pt x="211" y="154"/>
                        <a:pt x="184" y="218"/>
                      </a:cubicBezTo>
                      <a:cubicBezTo>
                        <a:pt x="152" y="294"/>
                        <a:pt x="122" y="372"/>
                        <a:pt x="97" y="451"/>
                      </a:cubicBezTo>
                      <a:cubicBezTo>
                        <a:pt x="71" y="532"/>
                        <a:pt x="49" y="614"/>
                        <a:pt x="31" y="698"/>
                      </a:cubicBezTo>
                      <a:cubicBezTo>
                        <a:pt x="16" y="764"/>
                        <a:pt x="0" y="833"/>
                        <a:pt x="8" y="901"/>
                      </a:cubicBezTo>
                      <a:cubicBezTo>
                        <a:pt x="16" y="956"/>
                        <a:pt x="44" y="1007"/>
                        <a:pt x="99" y="1024"/>
                      </a:cubicBezTo>
                      <a:cubicBezTo>
                        <a:pt x="165" y="1044"/>
                        <a:pt x="235" y="1010"/>
                        <a:pt x="290" y="975"/>
                      </a:cubicBezTo>
                      <a:cubicBezTo>
                        <a:pt x="412" y="897"/>
                        <a:pt x="519" y="794"/>
                        <a:pt x="601" y="675"/>
                      </a:cubicBezTo>
                      <a:cubicBezTo>
                        <a:pt x="622" y="644"/>
                        <a:pt x="641" y="613"/>
                        <a:pt x="659" y="580"/>
                      </a:cubicBezTo>
                      <a:cubicBezTo>
                        <a:pt x="657" y="580"/>
                        <a:pt x="654" y="579"/>
                        <a:pt x="652" y="579"/>
                      </a:cubicBezTo>
                      <a:cubicBezTo>
                        <a:pt x="628" y="830"/>
                        <a:pt x="690" y="1086"/>
                        <a:pt x="822" y="1301"/>
                      </a:cubicBezTo>
                      <a:cubicBezTo>
                        <a:pt x="854" y="1355"/>
                        <a:pt x="891" y="1405"/>
                        <a:pt x="932" y="1452"/>
                      </a:cubicBezTo>
                      <a:cubicBezTo>
                        <a:pt x="970" y="1496"/>
                        <a:pt x="1013" y="1545"/>
                        <a:pt x="1071" y="1563"/>
                      </a:cubicBezTo>
                      <a:cubicBezTo>
                        <a:pt x="1130" y="1581"/>
                        <a:pt x="1190" y="1555"/>
                        <a:pt x="1238" y="1520"/>
                      </a:cubicBezTo>
                      <a:cubicBezTo>
                        <a:pt x="1288" y="1483"/>
                        <a:pt x="1334" y="1438"/>
                        <a:pt x="1375" y="1391"/>
                      </a:cubicBezTo>
                      <a:cubicBezTo>
                        <a:pt x="1470" y="1283"/>
                        <a:pt x="1542" y="1157"/>
                        <a:pt x="1587" y="1021"/>
                      </a:cubicBezTo>
                      <a:lnTo>
                        <a:pt x="1579" y="1021"/>
                      </a:lnTo>
                      <a:cubicBezTo>
                        <a:pt x="1621" y="1245"/>
                        <a:pt x="1663" y="1474"/>
                        <a:pt x="1769" y="1678"/>
                      </a:cubicBezTo>
                      <a:cubicBezTo>
                        <a:pt x="1855" y="1845"/>
                        <a:pt x="1989" y="1997"/>
                        <a:pt x="2165" y="2073"/>
                      </a:cubicBezTo>
                      <a:cubicBezTo>
                        <a:pt x="2255" y="2113"/>
                        <a:pt x="2359" y="2133"/>
                        <a:pt x="2457" y="2111"/>
                      </a:cubicBezTo>
                      <a:cubicBezTo>
                        <a:pt x="2551" y="2090"/>
                        <a:pt x="2624" y="2026"/>
                        <a:pt x="2674" y="1946"/>
                      </a:cubicBezTo>
                      <a:cubicBezTo>
                        <a:pt x="2728" y="1860"/>
                        <a:pt x="2760" y="1760"/>
                        <a:pt x="2784" y="1662"/>
                      </a:cubicBezTo>
                      <a:cubicBezTo>
                        <a:pt x="2813" y="1552"/>
                        <a:pt x="2830" y="1438"/>
                        <a:pt x="2839" y="1324"/>
                      </a:cubicBezTo>
                      <a:cubicBezTo>
                        <a:pt x="2858" y="1088"/>
                        <a:pt x="2844" y="851"/>
                        <a:pt x="2826" y="616"/>
                      </a:cubicBezTo>
                      <a:cubicBezTo>
                        <a:pt x="2823" y="586"/>
                        <a:pt x="2821" y="557"/>
                        <a:pt x="2819" y="527"/>
                      </a:cubicBezTo>
                      <a:cubicBezTo>
                        <a:pt x="2816" y="528"/>
                        <a:pt x="2813" y="529"/>
                        <a:pt x="2811" y="530"/>
                      </a:cubicBezTo>
                      <a:cubicBezTo>
                        <a:pt x="2873" y="630"/>
                        <a:pt x="2942" y="726"/>
                        <a:pt x="3017" y="817"/>
                      </a:cubicBezTo>
                      <a:cubicBezTo>
                        <a:pt x="3055" y="863"/>
                        <a:pt x="3095" y="908"/>
                        <a:pt x="3136" y="951"/>
                      </a:cubicBezTo>
                      <a:cubicBezTo>
                        <a:pt x="3173" y="990"/>
                        <a:pt x="3210" y="1031"/>
                        <a:pt x="3257" y="1058"/>
                      </a:cubicBezTo>
                      <a:cubicBezTo>
                        <a:pt x="3334" y="1103"/>
                        <a:pt x="3419" y="1087"/>
                        <a:pt x="3480" y="1026"/>
                      </a:cubicBezTo>
                      <a:cubicBezTo>
                        <a:pt x="3541" y="964"/>
                        <a:pt x="3573" y="875"/>
                        <a:pt x="3571" y="790"/>
                      </a:cubicBezTo>
                      <a:cubicBezTo>
                        <a:pt x="3569" y="653"/>
                        <a:pt x="3514" y="523"/>
                        <a:pt x="3511" y="387"/>
                      </a:cubicBezTo>
                      <a:cubicBezTo>
                        <a:pt x="3509" y="388"/>
                        <a:pt x="3507" y="389"/>
                        <a:pt x="3505" y="390"/>
                      </a:cubicBezTo>
                      <a:cubicBezTo>
                        <a:pt x="3564" y="435"/>
                        <a:pt x="3633" y="462"/>
                        <a:pt x="3706" y="469"/>
                      </a:cubicBezTo>
                      <a:cubicBezTo>
                        <a:pt x="3707" y="469"/>
                        <a:pt x="3709" y="468"/>
                        <a:pt x="3709" y="467"/>
                      </a:cubicBezTo>
                      <a:cubicBezTo>
                        <a:pt x="3810" y="322"/>
                        <a:pt x="3727" y="94"/>
                        <a:pt x="3557" y="45"/>
                      </a:cubicBezTo>
                      <a:cubicBezTo>
                        <a:pt x="3553" y="44"/>
                        <a:pt x="3551" y="51"/>
                        <a:pt x="3555" y="52"/>
                      </a:cubicBezTo>
                      <a:cubicBezTo>
                        <a:pt x="3639" y="76"/>
                        <a:pt x="3701" y="146"/>
                        <a:pt x="3729" y="226"/>
                      </a:cubicBezTo>
                      <a:cubicBezTo>
                        <a:pt x="3742" y="266"/>
                        <a:pt x="3748" y="308"/>
                        <a:pt x="3744" y="349"/>
                      </a:cubicBezTo>
                      <a:cubicBezTo>
                        <a:pt x="3742" y="370"/>
                        <a:pt x="3737" y="390"/>
                        <a:pt x="3730" y="410"/>
                      </a:cubicBezTo>
                      <a:cubicBezTo>
                        <a:pt x="3727" y="420"/>
                        <a:pt x="3722" y="430"/>
                        <a:pt x="3717" y="439"/>
                      </a:cubicBezTo>
                      <a:cubicBezTo>
                        <a:pt x="3715" y="443"/>
                        <a:pt x="3713" y="448"/>
                        <a:pt x="3710" y="452"/>
                      </a:cubicBezTo>
                      <a:cubicBezTo>
                        <a:pt x="3705" y="460"/>
                        <a:pt x="3703" y="461"/>
                        <a:pt x="3694" y="460"/>
                      </a:cubicBezTo>
                      <a:cubicBezTo>
                        <a:pt x="3628" y="455"/>
                        <a:pt x="3561" y="423"/>
                        <a:pt x="3509" y="383"/>
                      </a:cubicBezTo>
                      <a:cubicBezTo>
                        <a:pt x="3507" y="381"/>
                        <a:pt x="3503" y="384"/>
                        <a:pt x="3503" y="387"/>
                      </a:cubicBezTo>
                      <a:cubicBezTo>
                        <a:pt x="3505" y="497"/>
                        <a:pt x="3541" y="602"/>
                        <a:pt x="3557" y="711"/>
                      </a:cubicBezTo>
                      <a:cubicBezTo>
                        <a:pt x="3570" y="807"/>
                        <a:pt x="3561" y="902"/>
                        <a:pt x="3505" y="983"/>
                      </a:cubicBezTo>
                      <a:cubicBezTo>
                        <a:pt x="3452" y="1059"/>
                        <a:pt x="3363" y="1101"/>
                        <a:pt x="3275" y="1058"/>
                      </a:cubicBezTo>
                      <a:cubicBezTo>
                        <a:pt x="3227" y="1034"/>
                        <a:pt x="3190" y="995"/>
                        <a:pt x="3154" y="957"/>
                      </a:cubicBezTo>
                      <a:cubicBezTo>
                        <a:pt x="3115" y="917"/>
                        <a:pt x="3078" y="876"/>
                        <a:pt x="3042" y="834"/>
                      </a:cubicBezTo>
                      <a:cubicBezTo>
                        <a:pt x="2960" y="736"/>
                        <a:pt x="2885" y="633"/>
                        <a:pt x="2818" y="525"/>
                      </a:cubicBezTo>
                      <a:cubicBezTo>
                        <a:pt x="2816" y="522"/>
                        <a:pt x="2810" y="523"/>
                        <a:pt x="2810" y="527"/>
                      </a:cubicBezTo>
                      <a:cubicBezTo>
                        <a:pt x="2828" y="755"/>
                        <a:pt x="2845" y="983"/>
                        <a:pt x="2837" y="1212"/>
                      </a:cubicBezTo>
                      <a:cubicBezTo>
                        <a:pt x="2832" y="1324"/>
                        <a:pt x="2821" y="1437"/>
                        <a:pt x="2801" y="1548"/>
                      </a:cubicBezTo>
                      <a:cubicBezTo>
                        <a:pt x="2781" y="1654"/>
                        <a:pt x="2754" y="1761"/>
                        <a:pt x="2710" y="1859"/>
                      </a:cubicBezTo>
                      <a:cubicBezTo>
                        <a:pt x="2673" y="1944"/>
                        <a:pt x="2619" y="2026"/>
                        <a:pt x="2536" y="2072"/>
                      </a:cubicBezTo>
                      <a:cubicBezTo>
                        <a:pt x="2440" y="2126"/>
                        <a:pt x="2322" y="2119"/>
                        <a:pt x="2220" y="2086"/>
                      </a:cubicBezTo>
                      <a:cubicBezTo>
                        <a:pt x="2039" y="2026"/>
                        <a:pt x="1896" y="1883"/>
                        <a:pt x="1802" y="1721"/>
                      </a:cubicBezTo>
                      <a:cubicBezTo>
                        <a:pt x="1677" y="1507"/>
                        <a:pt x="1631" y="1259"/>
                        <a:pt x="1587" y="1019"/>
                      </a:cubicBezTo>
                      <a:cubicBezTo>
                        <a:pt x="1586" y="1015"/>
                        <a:pt x="1580" y="1016"/>
                        <a:pt x="1579" y="1019"/>
                      </a:cubicBezTo>
                      <a:cubicBezTo>
                        <a:pt x="1540" y="1137"/>
                        <a:pt x="1480" y="1249"/>
                        <a:pt x="1403" y="1346"/>
                      </a:cubicBezTo>
                      <a:cubicBezTo>
                        <a:pt x="1365" y="1393"/>
                        <a:pt x="1324" y="1437"/>
                        <a:pt x="1279" y="1477"/>
                      </a:cubicBezTo>
                      <a:cubicBezTo>
                        <a:pt x="1231" y="1520"/>
                        <a:pt x="1171" y="1567"/>
                        <a:pt x="1103" y="1562"/>
                      </a:cubicBezTo>
                      <a:cubicBezTo>
                        <a:pt x="1038" y="1558"/>
                        <a:pt x="989" y="1507"/>
                        <a:pt x="949" y="1461"/>
                      </a:cubicBezTo>
                      <a:cubicBezTo>
                        <a:pt x="907" y="1415"/>
                        <a:pt x="870" y="1365"/>
                        <a:pt x="837" y="1313"/>
                      </a:cubicBezTo>
                      <a:cubicBezTo>
                        <a:pt x="772" y="1211"/>
                        <a:pt x="724" y="1100"/>
                        <a:pt x="693" y="983"/>
                      </a:cubicBezTo>
                      <a:cubicBezTo>
                        <a:pt x="658" y="851"/>
                        <a:pt x="647" y="714"/>
                        <a:pt x="659" y="579"/>
                      </a:cubicBezTo>
                      <a:cubicBezTo>
                        <a:pt x="660" y="575"/>
                        <a:pt x="654" y="574"/>
                        <a:pt x="653" y="577"/>
                      </a:cubicBezTo>
                      <a:cubicBezTo>
                        <a:pt x="583" y="703"/>
                        <a:pt x="489" y="816"/>
                        <a:pt x="376" y="905"/>
                      </a:cubicBezTo>
                      <a:cubicBezTo>
                        <a:pt x="319" y="950"/>
                        <a:pt x="255" y="998"/>
                        <a:pt x="183" y="1016"/>
                      </a:cubicBezTo>
                      <a:cubicBezTo>
                        <a:pt x="146" y="1026"/>
                        <a:pt x="105" y="1025"/>
                        <a:pt x="72" y="1003"/>
                      </a:cubicBezTo>
                      <a:cubicBezTo>
                        <a:pt x="45" y="985"/>
                        <a:pt x="29" y="957"/>
                        <a:pt x="21" y="926"/>
                      </a:cubicBezTo>
                      <a:cubicBezTo>
                        <a:pt x="4" y="861"/>
                        <a:pt x="19" y="791"/>
                        <a:pt x="33" y="727"/>
                      </a:cubicBezTo>
                      <a:cubicBezTo>
                        <a:pt x="49" y="647"/>
                        <a:pt x="70" y="568"/>
                        <a:pt x="94" y="490"/>
                      </a:cubicBezTo>
                      <a:cubicBezTo>
                        <a:pt x="118" y="412"/>
                        <a:pt x="145" y="335"/>
                        <a:pt x="176" y="259"/>
                      </a:cubicBezTo>
                      <a:cubicBezTo>
                        <a:pt x="192" y="221"/>
                        <a:pt x="208" y="182"/>
                        <a:pt x="227" y="145"/>
                      </a:cubicBezTo>
                      <a:cubicBezTo>
                        <a:pt x="243" y="112"/>
                        <a:pt x="263" y="78"/>
                        <a:pt x="294" y="56"/>
                      </a:cubicBezTo>
                      <a:cubicBezTo>
                        <a:pt x="327" y="33"/>
                        <a:pt x="367" y="26"/>
                        <a:pt x="407" y="25"/>
                      </a:cubicBezTo>
                      <a:cubicBezTo>
                        <a:pt x="447" y="23"/>
                        <a:pt x="488" y="24"/>
                        <a:pt x="528" y="23"/>
                      </a:cubicBezTo>
                      <a:cubicBezTo>
                        <a:pt x="616" y="23"/>
                        <a:pt x="703" y="22"/>
                        <a:pt x="790" y="22"/>
                      </a:cubicBezTo>
                      <a:cubicBezTo>
                        <a:pt x="967" y="20"/>
                        <a:pt x="1143" y="19"/>
                        <a:pt x="1320" y="18"/>
                      </a:cubicBezTo>
                      <a:cubicBezTo>
                        <a:pt x="1670" y="16"/>
                        <a:pt x="2020" y="14"/>
                        <a:pt x="2370" y="11"/>
                      </a:cubicBezTo>
                      <a:cubicBezTo>
                        <a:pt x="2721" y="9"/>
                        <a:pt x="3072" y="6"/>
                        <a:pt x="3423" y="3"/>
                      </a:cubicBezTo>
                      <a:cubicBezTo>
                        <a:pt x="3466" y="3"/>
                        <a:pt x="3509" y="2"/>
                        <a:pt x="3552" y="1"/>
                      </a:cubicBezTo>
                      <a:cubicBezTo>
                        <a:pt x="3553" y="1"/>
                        <a:pt x="3553" y="0"/>
                        <a:pt x="355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020" name="Google Shape;9020;p36"/>
            <p:cNvGrpSpPr/>
            <p:nvPr/>
          </p:nvGrpSpPr>
          <p:grpSpPr>
            <a:xfrm>
              <a:off x="-640005" y="3840904"/>
              <a:ext cx="1072778" cy="609121"/>
              <a:chOff x="-179830" y="3740779"/>
              <a:chExt cx="1072778" cy="609121"/>
            </a:xfrm>
          </p:grpSpPr>
          <p:sp>
            <p:nvSpPr>
              <p:cNvPr id="9021" name="Google Shape;9021;p36"/>
              <p:cNvSpPr/>
              <p:nvPr/>
            </p:nvSpPr>
            <p:spPr>
              <a:xfrm>
                <a:off x="-179830" y="3749872"/>
                <a:ext cx="1072777" cy="600029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2" name="Google Shape;9022;p36"/>
              <p:cNvSpPr/>
              <p:nvPr/>
            </p:nvSpPr>
            <p:spPr>
              <a:xfrm>
                <a:off x="-179830" y="3740779"/>
                <a:ext cx="1072778" cy="603057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23" name="Google Shape;9023;p36"/>
          <p:cNvGrpSpPr/>
          <p:nvPr/>
        </p:nvGrpSpPr>
        <p:grpSpPr>
          <a:xfrm>
            <a:off x="7243185" y="1910073"/>
            <a:ext cx="1211305" cy="2926498"/>
            <a:chOff x="7142053" y="1665683"/>
            <a:chExt cx="1211305" cy="2926498"/>
          </a:xfrm>
        </p:grpSpPr>
        <p:grpSp>
          <p:nvGrpSpPr>
            <p:cNvPr id="9024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9025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6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7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8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9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0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1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2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3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4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5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6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7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8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9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0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1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2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3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4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5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6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7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8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9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0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1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2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3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54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9055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6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7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58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9059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0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1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2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3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4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5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6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7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8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9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0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1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2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3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4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5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6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7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8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79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9080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1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2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3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4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5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6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7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8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9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0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1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2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3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4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5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6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7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8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99" name="Google Shape;9099;p36"/>
          <p:cNvGrpSpPr/>
          <p:nvPr/>
        </p:nvGrpSpPr>
        <p:grpSpPr>
          <a:xfrm>
            <a:off x="5274902" y="294593"/>
            <a:ext cx="2311958" cy="808483"/>
            <a:chOff x="6451980" y="268689"/>
            <a:chExt cx="2311958" cy="808483"/>
          </a:xfrm>
        </p:grpSpPr>
        <p:grpSp>
          <p:nvGrpSpPr>
            <p:cNvPr id="9100" name="Google Shape;9100;p36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101" name="Google Shape;9101;p3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2" name="Google Shape;9102;p3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3" name="Google Shape;9103;p3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4" name="Google Shape;9104;p3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5" name="Google Shape;9105;p3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06" name="Google Shape;9106;p36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107" name="Google Shape;9107;p3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8" name="Google Shape;9108;p3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9" name="Google Shape;9109;p3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0" name="Google Shape;9110;p3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1" name="Google Shape;9111;p3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1140" y="1018073"/>
            <a:ext cx="4528800" cy="703952"/>
          </a:xfrm>
        </p:spPr>
        <p:txBody>
          <a:bodyPr/>
          <a:lstStyle/>
          <a:p>
            <a:r>
              <a:rPr lang="en-US" sz="4000" dirty="0" smtClean="0"/>
              <a:t>LQVH</a:t>
            </a:r>
            <a:endParaRPr lang="en-US" sz="4000" dirty="0"/>
          </a:p>
        </p:txBody>
      </p:sp>
      <p:sp>
        <p:nvSpPr>
          <p:cNvPr id="169" name="Google Shape;8952;p36"/>
          <p:cNvSpPr txBox="1">
            <a:spLocks/>
          </p:cNvSpPr>
          <p:nvPr/>
        </p:nvSpPr>
        <p:spPr>
          <a:xfrm>
            <a:off x="1299032" y="1610801"/>
            <a:ext cx="6985347" cy="13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oogaloo"/>
              <a:buNone/>
              <a:defRPr sz="82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4000" dirty="0" smtClean="0">
                <a:solidFill>
                  <a:srgbClr val="E49A38"/>
                </a:solidFill>
                <a:latin typeface="UVN Bach Dang Nang" panose="02070803090706020303" pitchFamily="18" charset="0"/>
              </a:rPr>
              <a:t>Bài thơ: </a:t>
            </a:r>
            <a:r>
              <a:rPr lang="vi-VN" sz="5400" dirty="0" smtClean="0">
                <a:solidFill>
                  <a:srgbClr val="E49A38"/>
                </a:solidFill>
                <a:latin typeface="UVN Bach Dang Nang" panose="02070803090706020303" pitchFamily="18" charset="0"/>
              </a:rPr>
              <a:t/>
            </a:r>
            <a:br>
              <a:rPr lang="vi-VN" sz="5400" dirty="0" smtClean="0">
                <a:solidFill>
                  <a:srgbClr val="E49A38"/>
                </a:solidFill>
                <a:latin typeface="UVN Bach Dang Nang" panose="02070803090706020303" pitchFamily="18" charset="0"/>
              </a:rPr>
            </a:br>
            <a:r>
              <a:rPr lang="vi-VN" sz="4800" dirty="0" smtClean="0">
                <a:solidFill>
                  <a:srgbClr val="E49A38"/>
                </a:solidFill>
                <a:latin typeface="UVN Bach Dang Nang" panose="02070803090706020303" pitchFamily="18" charset="0"/>
              </a:rPr>
              <a:t>LÀNG EM BUỔI SÁNG</a:t>
            </a:r>
            <a:endParaRPr lang="vi-VN" sz="4800" dirty="0">
              <a:solidFill>
                <a:srgbClr val="E49A38"/>
              </a:solidFill>
              <a:latin typeface="UVN Bach Dang Nang" panose="02070803090706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0439"/>
            <a:ext cx="932990" cy="877594"/>
          </a:xfrm>
          <a:prstGeom prst="rect">
            <a:avLst/>
          </a:prstGeom>
        </p:spPr>
      </p:pic>
      <p:grpSp>
        <p:nvGrpSpPr>
          <p:cNvPr id="171" name="Google Shape;9023;p36"/>
          <p:cNvGrpSpPr/>
          <p:nvPr/>
        </p:nvGrpSpPr>
        <p:grpSpPr>
          <a:xfrm>
            <a:off x="2747850" y="3567798"/>
            <a:ext cx="683922" cy="1713185"/>
            <a:chOff x="7142053" y="1665683"/>
            <a:chExt cx="1211305" cy="2926498"/>
          </a:xfrm>
        </p:grpSpPr>
        <p:grpSp>
          <p:nvGrpSpPr>
            <p:cNvPr id="172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218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3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215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195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176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7" name="Google Shape;9023;p36"/>
          <p:cNvGrpSpPr/>
          <p:nvPr/>
        </p:nvGrpSpPr>
        <p:grpSpPr>
          <a:xfrm flipH="1">
            <a:off x="1050411" y="2405485"/>
            <a:ext cx="983319" cy="2141733"/>
            <a:chOff x="7142053" y="1665683"/>
            <a:chExt cx="1211305" cy="2926498"/>
          </a:xfrm>
        </p:grpSpPr>
        <p:grpSp>
          <p:nvGrpSpPr>
            <p:cNvPr id="248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294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291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271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1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252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0975" y="45327"/>
            <a:ext cx="912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GD&amp;ĐT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6" name="Google Shape;911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sp>
        <p:nvSpPr>
          <p:cNvPr id="9117" name="Google Shape;9117;p37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delete this slide when you’re done editing the presentation</a:t>
            </a:r>
            <a:endParaRPr/>
          </a:p>
        </p:txBody>
      </p:sp>
      <p:graphicFrame>
        <p:nvGraphicFramePr>
          <p:cNvPr id="9118" name="Google Shape;9118;p37"/>
          <p:cNvGraphicFramePr/>
          <p:nvPr/>
        </p:nvGraphicFramePr>
        <p:xfrm>
          <a:off x="720000" y="1735338"/>
          <a:ext cx="7704000" cy="2169150"/>
        </p:xfrm>
        <a:graphic>
          <a:graphicData uri="http://schemas.openxmlformats.org/drawingml/2006/table">
            <a:tbl>
              <a:tblPr>
                <a:noFill/>
                <a:tableStyleId>{8687C3FD-3CCC-4F07-89F4-C333873B203F}</a:tableStyleId>
              </a:tblPr>
              <a:tblGrid>
                <a:gridCol w="261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Fonts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To view this template correctly in PowerPoint, download and install the fonts we used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Used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 and </a:t>
                      </a: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alternative</a:t>
                      </a: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 resources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An assortment of graphic resources that are suitable for use in this presentation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Thanks slide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You must keep it so that proper credits for our design are given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Colors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All the colors used in this presentation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Icons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 and </a:t>
                      </a: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infographic resources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These can be used in the template, and their size and color can be edited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Editable presentation theme </a:t>
                      </a:r>
                      <a:endParaRPr sz="15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You can edit the master slides easily. For more info, click </a:t>
                      </a:r>
                      <a:r>
                        <a:rPr lang="en" sz="1000" b="1" u="sng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here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119" name="Google Shape;9119;p37"/>
          <p:cNvSpPr txBox="1"/>
          <p:nvPr/>
        </p:nvSpPr>
        <p:spPr>
          <a:xfrm>
            <a:off x="1650113" y="4133675"/>
            <a:ext cx="171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For more info: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/>
            </a:r>
            <a:b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</a:b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BLOG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FAQ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s</a:t>
            </a:r>
            <a:endParaRPr sz="1000" b="1" u="sng">
              <a:solidFill>
                <a:schemeClr val="dk1"/>
              </a:solidFill>
              <a:latin typeface="Anuphan"/>
              <a:ea typeface="Anuphan"/>
              <a:cs typeface="Anuphan"/>
              <a:sym typeface="Anuphan"/>
            </a:endParaRPr>
          </a:p>
        </p:txBody>
      </p:sp>
      <p:sp>
        <p:nvSpPr>
          <p:cNvPr id="9120" name="Google Shape;9120;p37"/>
          <p:cNvSpPr txBox="1"/>
          <p:nvPr/>
        </p:nvSpPr>
        <p:spPr>
          <a:xfrm>
            <a:off x="4228300" y="4133675"/>
            <a:ext cx="353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You can visit our sister projects:</a:t>
            </a:r>
            <a:b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</a:b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STORYSET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WEPIK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VIDEVO</a:t>
            </a:r>
            <a:endParaRPr sz="1000" b="1">
              <a:solidFill>
                <a:schemeClr val="dk1"/>
              </a:solidFill>
              <a:latin typeface="Anuphan"/>
              <a:ea typeface="Anuphan"/>
              <a:cs typeface="Anuphan"/>
              <a:sym typeface="Anuphan"/>
            </a:endParaRPr>
          </a:p>
        </p:txBody>
      </p:sp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5" name="Google Shape;9125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9126" name="Google Shape;9126;p38"/>
          <p:cNvSpPr txBox="1">
            <a:spLocks noGrp="1"/>
          </p:cNvSpPr>
          <p:nvPr>
            <p:ph type="subTitle" idx="3"/>
          </p:nvPr>
        </p:nvSpPr>
        <p:spPr>
          <a:xfrm>
            <a:off x="222201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9127" name="Google Shape;9127;p38"/>
          <p:cNvSpPr txBox="1">
            <a:spLocks noGrp="1"/>
          </p:cNvSpPr>
          <p:nvPr>
            <p:ph type="subTitle" idx="1"/>
          </p:nvPr>
        </p:nvSpPr>
        <p:spPr>
          <a:xfrm>
            <a:off x="1024776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28" name="Google Shape;9128;p38"/>
          <p:cNvSpPr txBox="1">
            <a:spLocks noGrp="1"/>
          </p:cNvSpPr>
          <p:nvPr>
            <p:ph type="subTitle" idx="2"/>
          </p:nvPr>
        </p:nvSpPr>
        <p:spPr>
          <a:xfrm>
            <a:off x="3419247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29" name="Google Shape;9129;p38"/>
          <p:cNvSpPr txBox="1">
            <a:spLocks noGrp="1"/>
          </p:cNvSpPr>
          <p:nvPr>
            <p:ph type="subTitle" idx="4"/>
          </p:nvPr>
        </p:nvSpPr>
        <p:spPr>
          <a:xfrm>
            <a:off x="461648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30" name="Google Shape;9130;p38"/>
          <p:cNvSpPr txBox="1">
            <a:spLocks noGrp="1"/>
          </p:cNvSpPr>
          <p:nvPr>
            <p:ph type="subTitle" idx="5"/>
          </p:nvPr>
        </p:nvSpPr>
        <p:spPr>
          <a:xfrm>
            <a:off x="5813724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31" name="Google Shape;9131;p38"/>
          <p:cNvSpPr txBox="1">
            <a:spLocks noGrp="1"/>
          </p:cNvSpPr>
          <p:nvPr>
            <p:ph type="title" idx="6"/>
          </p:nvPr>
        </p:nvSpPr>
        <p:spPr>
          <a:xfrm>
            <a:off x="1810176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132" name="Google Shape;9132;p38"/>
          <p:cNvSpPr txBox="1">
            <a:spLocks noGrp="1"/>
          </p:cNvSpPr>
          <p:nvPr>
            <p:ph type="title" idx="7"/>
          </p:nvPr>
        </p:nvSpPr>
        <p:spPr>
          <a:xfrm>
            <a:off x="3007415" y="30861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133" name="Google Shape;9133;p38"/>
          <p:cNvSpPr txBox="1">
            <a:spLocks noGrp="1"/>
          </p:cNvSpPr>
          <p:nvPr>
            <p:ph type="title" idx="8"/>
          </p:nvPr>
        </p:nvSpPr>
        <p:spPr>
          <a:xfrm>
            <a:off x="4204647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134" name="Google Shape;9134;p38"/>
          <p:cNvSpPr txBox="1">
            <a:spLocks noGrp="1"/>
          </p:cNvSpPr>
          <p:nvPr>
            <p:ph type="title" idx="9"/>
          </p:nvPr>
        </p:nvSpPr>
        <p:spPr>
          <a:xfrm>
            <a:off x="5401885" y="30861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9135" name="Google Shape;9135;p38"/>
          <p:cNvSpPr txBox="1">
            <a:spLocks noGrp="1"/>
          </p:cNvSpPr>
          <p:nvPr>
            <p:ph type="title" idx="13"/>
          </p:nvPr>
        </p:nvSpPr>
        <p:spPr>
          <a:xfrm>
            <a:off x="6599124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136" name="Google Shape;9136;p38"/>
          <p:cNvSpPr txBox="1">
            <a:spLocks noGrp="1"/>
          </p:cNvSpPr>
          <p:nvPr>
            <p:ph type="subTitle" idx="14"/>
          </p:nvPr>
        </p:nvSpPr>
        <p:spPr>
          <a:xfrm>
            <a:off x="1024776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7" name="Google Shape;9137;p38"/>
          <p:cNvSpPr txBox="1">
            <a:spLocks noGrp="1"/>
          </p:cNvSpPr>
          <p:nvPr>
            <p:ph type="subTitle" idx="15"/>
          </p:nvPr>
        </p:nvSpPr>
        <p:spPr>
          <a:xfrm>
            <a:off x="3419247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8" name="Google Shape;9138;p38"/>
          <p:cNvSpPr txBox="1">
            <a:spLocks noGrp="1"/>
          </p:cNvSpPr>
          <p:nvPr>
            <p:ph type="subTitle" idx="16"/>
          </p:nvPr>
        </p:nvSpPr>
        <p:spPr>
          <a:xfrm>
            <a:off x="5813724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9" name="Google Shape;9139;p38"/>
          <p:cNvSpPr txBox="1">
            <a:spLocks noGrp="1"/>
          </p:cNvSpPr>
          <p:nvPr>
            <p:ph type="subTitle" idx="17"/>
          </p:nvPr>
        </p:nvSpPr>
        <p:spPr>
          <a:xfrm>
            <a:off x="222201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40" name="Google Shape;9140;p38"/>
          <p:cNvSpPr txBox="1">
            <a:spLocks noGrp="1"/>
          </p:cNvSpPr>
          <p:nvPr>
            <p:ph type="subTitle" idx="18"/>
          </p:nvPr>
        </p:nvSpPr>
        <p:spPr>
          <a:xfrm>
            <a:off x="461648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6" name="Google Shape;9266;p40"/>
          <p:cNvGrpSpPr/>
          <p:nvPr/>
        </p:nvGrpSpPr>
        <p:grpSpPr>
          <a:xfrm flipH="1">
            <a:off x="4482233" y="3952203"/>
            <a:ext cx="5033992" cy="1821376"/>
            <a:chOff x="-769894" y="2271174"/>
            <a:chExt cx="9690071" cy="3506018"/>
          </a:xfrm>
        </p:grpSpPr>
        <p:sp>
          <p:nvSpPr>
            <p:cNvPr id="9267" name="Google Shape;9267;p40"/>
            <p:cNvSpPr/>
            <p:nvPr/>
          </p:nvSpPr>
          <p:spPr>
            <a:xfrm>
              <a:off x="-754369" y="2299637"/>
              <a:ext cx="9674530" cy="3477555"/>
            </a:xfrm>
            <a:custGeom>
              <a:avLst/>
              <a:gdLst/>
              <a:ahLst/>
              <a:cxnLst/>
              <a:rect l="l" t="t" r="r" b="b"/>
              <a:pathLst>
                <a:path w="16487" h="5926" extrusionOk="0">
                  <a:moveTo>
                    <a:pt x="430" y="4824"/>
                  </a:moveTo>
                  <a:cubicBezTo>
                    <a:pt x="979" y="3869"/>
                    <a:pt x="1653" y="2985"/>
                    <a:pt x="2428" y="2203"/>
                  </a:cubicBezTo>
                  <a:cubicBezTo>
                    <a:pt x="2876" y="1751"/>
                    <a:pt x="3362" y="1329"/>
                    <a:pt x="3917" y="1018"/>
                  </a:cubicBezTo>
                  <a:cubicBezTo>
                    <a:pt x="4381" y="757"/>
                    <a:pt x="4886" y="578"/>
                    <a:pt x="5400" y="438"/>
                  </a:cubicBezTo>
                  <a:cubicBezTo>
                    <a:pt x="6576" y="117"/>
                    <a:pt x="7804" y="0"/>
                    <a:pt x="9023" y="43"/>
                  </a:cubicBezTo>
                  <a:cubicBezTo>
                    <a:pt x="10920" y="110"/>
                    <a:pt x="12889" y="610"/>
                    <a:pt x="14274" y="1909"/>
                  </a:cubicBezTo>
                  <a:cubicBezTo>
                    <a:pt x="15296" y="2867"/>
                    <a:pt x="15913" y="4170"/>
                    <a:pt x="16486" y="5446"/>
                  </a:cubicBezTo>
                  <a:cubicBezTo>
                    <a:pt x="13628" y="5925"/>
                    <a:pt x="10705" y="5566"/>
                    <a:pt x="7808" y="5589"/>
                  </a:cubicBezTo>
                  <a:cubicBezTo>
                    <a:pt x="6488" y="5600"/>
                    <a:pt x="5167" y="5690"/>
                    <a:pt x="3847" y="5632"/>
                  </a:cubicBezTo>
                  <a:cubicBezTo>
                    <a:pt x="2527" y="5575"/>
                    <a:pt x="1194" y="5362"/>
                    <a:pt x="0" y="4800"/>
                  </a:cubicBezTo>
                  <a:cubicBezTo>
                    <a:pt x="127" y="4718"/>
                    <a:pt x="295" y="4705"/>
                    <a:pt x="433" y="4766"/>
                  </a:cubicBezTo>
                  <a:lnTo>
                    <a:pt x="430" y="482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8" name="Google Shape;9268;p40"/>
            <p:cNvSpPr/>
            <p:nvPr/>
          </p:nvSpPr>
          <p:spPr>
            <a:xfrm>
              <a:off x="322017" y="2299637"/>
              <a:ext cx="8598161" cy="3223975"/>
            </a:xfrm>
            <a:custGeom>
              <a:avLst/>
              <a:gdLst/>
              <a:ahLst/>
              <a:cxnLst/>
              <a:rect l="l" t="t" r="r" b="b"/>
              <a:pathLst>
                <a:path w="14653" h="5494" extrusionOk="0">
                  <a:moveTo>
                    <a:pt x="1485" y="1730"/>
                  </a:moveTo>
                  <a:cubicBezTo>
                    <a:pt x="2024" y="1396"/>
                    <a:pt x="2596" y="1115"/>
                    <a:pt x="3198" y="914"/>
                  </a:cubicBezTo>
                  <a:cubicBezTo>
                    <a:pt x="3921" y="672"/>
                    <a:pt x="4680" y="568"/>
                    <a:pt x="5438" y="519"/>
                  </a:cubicBezTo>
                  <a:cubicBezTo>
                    <a:pt x="5822" y="494"/>
                    <a:pt x="6208" y="486"/>
                    <a:pt x="6593" y="475"/>
                  </a:cubicBezTo>
                  <a:cubicBezTo>
                    <a:pt x="6962" y="465"/>
                    <a:pt x="7329" y="467"/>
                    <a:pt x="7697" y="497"/>
                  </a:cubicBezTo>
                  <a:cubicBezTo>
                    <a:pt x="8401" y="553"/>
                    <a:pt x="9099" y="700"/>
                    <a:pt x="9756" y="959"/>
                  </a:cubicBezTo>
                  <a:cubicBezTo>
                    <a:pt x="10417" y="1220"/>
                    <a:pt x="11034" y="1596"/>
                    <a:pt x="11597" y="2026"/>
                  </a:cubicBezTo>
                  <a:cubicBezTo>
                    <a:pt x="12140" y="2440"/>
                    <a:pt x="12632" y="2918"/>
                    <a:pt x="13066" y="3445"/>
                  </a:cubicBezTo>
                  <a:cubicBezTo>
                    <a:pt x="13541" y="4022"/>
                    <a:pt x="13918" y="4658"/>
                    <a:pt x="14265" y="5317"/>
                  </a:cubicBezTo>
                  <a:cubicBezTo>
                    <a:pt x="14295" y="5376"/>
                    <a:pt x="14326" y="5434"/>
                    <a:pt x="14358" y="5493"/>
                  </a:cubicBezTo>
                  <a:cubicBezTo>
                    <a:pt x="14456" y="5478"/>
                    <a:pt x="14554" y="5463"/>
                    <a:pt x="14652" y="5446"/>
                  </a:cubicBezTo>
                  <a:cubicBezTo>
                    <a:pt x="14079" y="4170"/>
                    <a:pt x="13462" y="2867"/>
                    <a:pt x="12440" y="1909"/>
                  </a:cubicBezTo>
                  <a:cubicBezTo>
                    <a:pt x="11055" y="610"/>
                    <a:pt x="9086" y="110"/>
                    <a:pt x="7189" y="43"/>
                  </a:cubicBezTo>
                  <a:cubicBezTo>
                    <a:pt x="5970" y="0"/>
                    <a:pt x="4742" y="117"/>
                    <a:pt x="3566" y="438"/>
                  </a:cubicBezTo>
                  <a:cubicBezTo>
                    <a:pt x="3052" y="578"/>
                    <a:pt x="2547" y="757"/>
                    <a:pt x="2083" y="1018"/>
                  </a:cubicBezTo>
                  <a:cubicBezTo>
                    <a:pt x="1528" y="1329"/>
                    <a:pt x="1042" y="1751"/>
                    <a:pt x="594" y="2203"/>
                  </a:cubicBezTo>
                  <a:cubicBezTo>
                    <a:pt x="389" y="2410"/>
                    <a:pt x="191" y="2625"/>
                    <a:pt x="0" y="2846"/>
                  </a:cubicBezTo>
                  <a:cubicBezTo>
                    <a:pt x="459" y="2425"/>
                    <a:pt x="964" y="2052"/>
                    <a:pt x="1485" y="17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9" name="Google Shape;9269;p40"/>
            <p:cNvSpPr/>
            <p:nvPr/>
          </p:nvSpPr>
          <p:spPr>
            <a:xfrm>
              <a:off x="-769894" y="2271174"/>
              <a:ext cx="9682301" cy="3371468"/>
            </a:xfrm>
            <a:custGeom>
              <a:avLst/>
              <a:gdLst/>
              <a:ahLst/>
              <a:cxnLst/>
              <a:rect l="l" t="t" r="r" b="b"/>
              <a:pathLst>
                <a:path w="16502" h="5745" extrusionOk="0">
                  <a:moveTo>
                    <a:pt x="440" y="4862"/>
                  </a:moveTo>
                  <a:cubicBezTo>
                    <a:pt x="1039" y="3826"/>
                    <a:pt x="1780" y="2868"/>
                    <a:pt x="2645" y="2039"/>
                  </a:cubicBezTo>
                  <a:cubicBezTo>
                    <a:pt x="3074" y="1628"/>
                    <a:pt x="3543" y="1254"/>
                    <a:pt x="4073" y="980"/>
                  </a:cubicBezTo>
                  <a:cubicBezTo>
                    <a:pt x="4627" y="694"/>
                    <a:pt x="5231" y="511"/>
                    <a:pt x="5837" y="372"/>
                  </a:cubicBezTo>
                  <a:cubicBezTo>
                    <a:pt x="7049" y="94"/>
                    <a:pt x="8309" y="18"/>
                    <a:pt x="9548" y="114"/>
                  </a:cubicBezTo>
                  <a:cubicBezTo>
                    <a:pt x="10631" y="198"/>
                    <a:pt x="11717" y="431"/>
                    <a:pt x="12704" y="895"/>
                  </a:cubicBezTo>
                  <a:cubicBezTo>
                    <a:pt x="13190" y="1124"/>
                    <a:pt x="13650" y="1410"/>
                    <a:pt x="14061" y="1757"/>
                  </a:cubicBezTo>
                  <a:cubicBezTo>
                    <a:pt x="14488" y="2117"/>
                    <a:pt x="14855" y="2542"/>
                    <a:pt x="15172" y="3000"/>
                  </a:cubicBezTo>
                  <a:cubicBezTo>
                    <a:pt x="15495" y="3467"/>
                    <a:pt x="15768" y="3965"/>
                    <a:pt x="16017" y="4474"/>
                  </a:cubicBezTo>
                  <a:cubicBezTo>
                    <a:pt x="16141" y="4725"/>
                    <a:pt x="16259" y="4978"/>
                    <a:pt x="16375" y="5232"/>
                  </a:cubicBezTo>
                  <a:cubicBezTo>
                    <a:pt x="16401" y="5291"/>
                    <a:pt x="16428" y="5351"/>
                    <a:pt x="16455" y="5410"/>
                  </a:cubicBezTo>
                  <a:cubicBezTo>
                    <a:pt x="16477" y="5460"/>
                    <a:pt x="16487" y="5472"/>
                    <a:pt x="16429" y="5488"/>
                  </a:cubicBezTo>
                  <a:cubicBezTo>
                    <a:pt x="16389" y="5499"/>
                    <a:pt x="16344" y="5502"/>
                    <a:pt x="16302" y="5508"/>
                  </a:cubicBezTo>
                  <a:cubicBezTo>
                    <a:pt x="16133" y="5534"/>
                    <a:pt x="15964" y="5558"/>
                    <a:pt x="15794" y="5578"/>
                  </a:cubicBezTo>
                  <a:cubicBezTo>
                    <a:pt x="14507" y="5736"/>
                    <a:pt x="13207" y="5744"/>
                    <a:pt x="11912" y="5714"/>
                  </a:cubicBezTo>
                  <a:cubicBezTo>
                    <a:pt x="10611" y="5684"/>
                    <a:pt x="9310" y="5616"/>
                    <a:pt x="8009" y="5619"/>
                  </a:cubicBezTo>
                  <a:cubicBezTo>
                    <a:pt x="6695" y="5622"/>
                    <a:pt x="5382" y="5714"/>
                    <a:pt x="4067" y="5671"/>
                  </a:cubicBezTo>
                  <a:cubicBezTo>
                    <a:pt x="2845" y="5632"/>
                    <a:pt x="1609" y="5472"/>
                    <a:pt x="463" y="5026"/>
                  </a:cubicBezTo>
                  <a:cubicBezTo>
                    <a:pt x="385" y="4995"/>
                    <a:pt x="307" y="4963"/>
                    <a:pt x="229" y="4930"/>
                  </a:cubicBezTo>
                  <a:cubicBezTo>
                    <a:pt x="197" y="4916"/>
                    <a:pt x="165" y="4902"/>
                    <a:pt x="133" y="4888"/>
                  </a:cubicBezTo>
                  <a:cubicBezTo>
                    <a:pt x="116" y="4880"/>
                    <a:pt x="42" y="4859"/>
                    <a:pt x="38" y="4844"/>
                  </a:cubicBezTo>
                  <a:cubicBezTo>
                    <a:pt x="25" y="4800"/>
                    <a:pt x="182" y="4775"/>
                    <a:pt x="220" y="4772"/>
                  </a:cubicBezTo>
                  <a:cubicBezTo>
                    <a:pt x="296" y="4766"/>
                    <a:pt x="370" y="4779"/>
                    <a:pt x="440" y="4807"/>
                  </a:cubicBezTo>
                  <a:cubicBezTo>
                    <a:pt x="445" y="4810"/>
                    <a:pt x="447" y="4801"/>
                    <a:pt x="442" y="4799"/>
                  </a:cubicBezTo>
                  <a:cubicBezTo>
                    <a:pt x="297" y="4739"/>
                    <a:pt x="139" y="4750"/>
                    <a:pt x="4" y="4832"/>
                  </a:cubicBezTo>
                  <a:cubicBezTo>
                    <a:pt x="1" y="4834"/>
                    <a:pt x="0" y="4840"/>
                    <a:pt x="4" y="4842"/>
                  </a:cubicBezTo>
                  <a:cubicBezTo>
                    <a:pt x="918" y="5269"/>
                    <a:pt x="1910" y="5496"/>
                    <a:pt x="2910" y="5605"/>
                  </a:cubicBezTo>
                  <a:cubicBezTo>
                    <a:pt x="4001" y="5723"/>
                    <a:pt x="5100" y="5701"/>
                    <a:pt x="6195" y="5669"/>
                  </a:cubicBezTo>
                  <a:cubicBezTo>
                    <a:pt x="7306" y="5638"/>
                    <a:pt x="8413" y="5623"/>
                    <a:pt x="9524" y="5653"/>
                  </a:cubicBezTo>
                  <a:cubicBezTo>
                    <a:pt x="10626" y="5683"/>
                    <a:pt x="11727" y="5734"/>
                    <a:pt x="12830" y="5739"/>
                  </a:cubicBezTo>
                  <a:cubicBezTo>
                    <a:pt x="13916" y="5744"/>
                    <a:pt x="15006" y="5703"/>
                    <a:pt x="16083" y="5552"/>
                  </a:cubicBezTo>
                  <a:cubicBezTo>
                    <a:pt x="16221" y="5533"/>
                    <a:pt x="16358" y="5512"/>
                    <a:pt x="16496" y="5489"/>
                  </a:cubicBezTo>
                  <a:cubicBezTo>
                    <a:pt x="16500" y="5488"/>
                    <a:pt x="16501" y="5483"/>
                    <a:pt x="16499" y="5480"/>
                  </a:cubicBezTo>
                  <a:cubicBezTo>
                    <a:pt x="15970" y="4303"/>
                    <a:pt x="15407" y="3100"/>
                    <a:pt x="14503" y="2157"/>
                  </a:cubicBezTo>
                  <a:cubicBezTo>
                    <a:pt x="13650" y="1267"/>
                    <a:pt x="12523" y="704"/>
                    <a:pt x="11340" y="397"/>
                  </a:cubicBezTo>
                  <a:cubicBezTo>
                    <a:pt x="10060" y="65"/>
                    <a:pt x="8705" y="0"/>
                    <a:pt x="7392" y="118"/>
                  </a:cubicBezTo>
                  <a:cubicBezTo>
                    <a:pt x="6667" y="183"/>
                    <a:pt x="5946" y="312"/>
                    <a:pt x="5247" y="515"/>
                  </a:cubicBezTo>
                  <a:cubicBezTo>
                    <a:pt x="4581" y="709"/>
                    <a:pt x="3950" y="985"/>
                    <a:pt x="3389" y="1396"/>
                  </a:cubicBezTo>
                  <a:cubicBezTo>
                    <a:pt x="2849" y="1792"/>
                    <a:pt x="2371" y="2274"/>
                    <a:pt x="1929" y="2776"/>
                  </a:cubicBezTo>
                  <a:cubicBezTo>
                    <a:pt x="1477" y="3289"/>
                    <a:pt x="1066" y="3838"/>
                    <a:pt x="702" y="4418"/>
                  </a:cubicBezTo>
                  <a:cubicBezTo>
                    <a:pt x="611" y="4563"/>
                    <a:pt x="522" y="4711"/>
                    <a:pt x="437" y="4860"/>
                  </a:cubicBezTo>
                  <a:cubicBezTo>
                    <a:pt x="435" y="4863"/>
                    <a:pt x="439" y="4865"/>
                    <a:pt x="440" y="486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71" name="Google Shape;9271;p40"/>
          <p:cNvSpPr txBox="1">
            <a:spLocks noGrp="1"/>
          </p:cNvSpPr>
          <p:nvPr>
            <p:ph type="title" idx="2"/>
          </p:nvPr>
        </p:nvSpPr>
        <p:spPr>
          <a:xfrm>
            <a:off x="46022" y="1881732"/>
            <a:ext cx="5051188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có tên là gì?</a:t>
            </a:r>
            <a:b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ai sáng tác?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73" name="Google Shape;9273;p40"/>
          <p:cNvGrpSpPr/>
          <p:nvPr/>
        </p:nvGrpSpPr>
        <p:grpSpPr>
          <a:xfrm flipH="1">
            <a:off x="3379244" y="383090"/>
            <a:ext cx="2311958" cy="808483"/>
            <a:chOff x="6451980" y="268689"/>
            <a:chExt cx="2311958" cy="808483"/>
          </a:xfrm>
        </p:grpSpPr>
        <p:grpSp>
          <p:nvGrpSpPr>
            <p:cNvPr id="9274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275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6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7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8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9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80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281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2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3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4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5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86" name="Google Shape;9286;p40"/>
          <p:cNvGrpSpPr/>
          <p:nvPr/>
        </p:nvGrpSpPr>
        <p:grpSpPr>
          <a:xfrm>
            <a:off x="4482228" y="617856"/>
            <a:ext cx="4239806" cy="4395243"/>
            <a:chOff x="4482228" y="617856"/>
            <a:chExt cx="4239806" cy="4395243"/>
          </a:xfrm>
        </p:grpSpPr>
        <p:grpSp>
          <p:nvGrpSpPr>
            <p:cNvPr id="9287" name="Google Shape;9287;p40"/>
            <p:cNvGrpSpPr/>
            <p:nvPr/>
          </p:nvGrpSpPr>
          <p:grpSpPr>
            <a:xfrm>
              <a:off x="7849651" y="617856"/>
              <a:ext cx="714119" cy="323375"/>
              <a:chOff x="3778870" y="1872704"/>
              <a:chExt cx="411407" cy="186298"/>
            </a:xfrm>
          </p:grpSpPr>
          <p:sp>
            <p:nvSpPr>
              <p:cNvPr id="9288" name="Google Shape;9288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9" name="Google Shape;9289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0" name="Google Shape;9290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1" name="Google Shape;9291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2" name="Google Shape;9292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93" name="Google Shape;9293;p40"/>
            <p:cNvGrpSpPr/>
            <p:nvPr/>
          </p:nvGrpSpPr>
          <p:grpSpPr>
            <a:xfrm>
              <a:off x="4482228" y="941214"/>
              <a:ext cx="4239806" cy="4071885"/>
              <a:chOff x="4456112" y="4506912"/>
              <a:chExt cx="1603376" cy="1539873"/>
            </a:xfrm>
          </p:grpSpPr>
          <p:sp>
            <p:nvSpPr>
              <p:cNvPr id="9294" name="Google Shape;9294;p40"/>
              <p:cNvSpPr/>
              <p:nvPr/>
            </p:nvSpPr>
            <p:spPr>
              <a:xfrm>
                <a:off x="4872037" y="5224462"/>
                <a:ext cx="201612" cy="304799"/>
              </a:xfrm>
              <a:custGeom>
                <a:avLst/>
                <a:gdLst/>
                <a:ahLst/>
                <a:cxnLst/>
                <a:rect l="l" t="t" r="r" b="b"/>
                <a:pathLst>
                  <a:path w="558" h="847" extrusionOk="0">
                    <a:moveTo>
                      <a:pt x="407" y="72"/>
                    </a:moveTo>
                    <a:cubicBezTo>
                      <a:pt x="331" y="0"/>
                      <a:pt x="198" y="25"/>
                      <a:pt x="122" y="97"/>
                    </a:cubicBezTo>
                    <a:cubicBezTo>
                      <a:pt x="62" y="154"/>
                      <a:pt x="28" y="232"/>
                      <a:pt x="0" y="312"/>
                    </a:cubicBezTo>
                    <a:cubicBezTo>
                      <a:pt x="107" y="269"/>
                      <a:pt x="234" y="280"/>
                      <a:pt x="329" y="349"/>
                    </a:cubicBezTo>
                    <a:cubicBezTo>
                      <a:pt x="420" y="414"/>
                      <a:pt x="469" y="522"/>
                      <a:pt x="501" y="626"/>
                    </a:cubicBezTo>
                    <a:cubicBezTo>
                      <a:pt x="522" y="698"/>
                      <a:pt x="536" y="772"/>
                      <a:pt x="547" y="846"/>
                    </a:cubicBezTo>
                    <a:cubicBezTo>
                      <a:pt x="551" y="829"/>
                      <a:pt x="552" y="810"/>
                      <a:pt x="552" y="792"/>
                    </a:cubicBezTo>
                    <a:cubicBezTo>
                      <a:pt x="557" y="594"/>
                      <a:pt x="531" y="395"/>
                      <a:pt x="475" y="205"/>
                    </a:cubicBezTo>
                    <a:cubicBezTo>
                      <a:pt x="461" y="157"/>
                      <a:pt x="444" y="107"/>
                      <a:pt x="40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5" name="Google Shape;9295;p40"/>
              <p:cNvSpPr/>
              <p:nvPr/>
            </p:nvSpPr>
            <p:spPr>
              <a:xfrm>
                <a:off x="5310187" y="4632325"/>
                <a:ext cx="176212" cy="13493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73" extrusionOk="0">
                    <a:moveTo>
                      <a:pt x="428" y="47"/>
                    </a:moveTo>
                    <a:cubicBezTo>
                      <a:pt x="450" y="94"/>
                      <a:pt x="410" y="152"/>
                      <a:pt x="429" y="200"/>
                    </a:cubicBezTo>
                    <a:cubicBezTo>
                      <a:pt x="440" y="226"/>
                      <a:pt x="465" y="243"/>
                      <a:pt x="477" y="268"/>
                    </a:cubicBezTo>
                    <a:cubicBezTo>
                      <a:pt x="488" y="290"/>
                      <a:pt x="487" y="317"/>
                      <a:pt x="473" y="338"/>
                    </a:cubicBezTo>
                    <a:cubicBezTo>
                      <a:pt x="461" y="359"/>
                      <a:pt x="437" y="372"/>
                      <a:pt x="414" y="372"/>
                    </a:cubicBezTo>
                    <a:cubicBezTo>
                      <a:pt x="410" y="363"/>
                      <a:pt x="403" y="355"/>
                      <a:pt x="393" y="351"/>
                    </a:cubicBezTo>
                    <a:cubicBezTo>
                      <a:pt x="375" y="344"/>
                      <a:pt x="351" y="349"/>
                      <a:pt x="340" y="334"/>
                    </a:cubicBezTo>
                    <a:cubicBezTo>
                      <a:pt x="330" y="319"/>
                      <a:pt x="341" y="299"/>
                      <a:pt x="341" y="281"/>
                    </a:cubicBezTo>
                    <a:cubicBezTo>
                      <a:pt x="342" y="255"/>
                      <a:pt x="318" y="234"/>
                      <a:pt x="292" y="228"/>
                    </a:cubicBezTo>
                    <a:cubicBezTo>
                      <a:pt x="267" y="223"/>
                      <a:pt x="241" y="230"/>
                      <a:pt x="216" y="238"/>
                    </a:cubicBezTo>
                    <a:cubicBezTo>
                      <a:pt x="139" y="264"/>
                      <a:pt x="66" y="303"/>
                      <a:pt x="0" y="351"/>
                    </a:cubicBezTo>
                    <a:cubicBezTo>
                      <a:pt x="61" y="304"/>
                      <a:pt x="117" y="251"/>
                      <a:pt x="167" y="193"/>
                    </a:cubicBezTo>
                    <a:cubicBezTo>
                      <a:pt x="192" y="164"/>
                      <a:pt x="217" y="132"/>
                      <a:pt x="222" y="94"/>
                    </a:cubicBezTo>
                    <a:cubicBezTo>
                      <a:pt x="224" y="81"/>
                      <a:pt x="222" y="67"/>
                      <a:pt x="218" y="54"/>
                    </a:cubicBezTo>
                    <a:lnTo>
                      <a:pt x="219" y="54"/>
                    </a:lnTo>
                    <a:cubicBezTo>
                      <a:pt x="254" y="36"/>
                      <a:pt x="288" y="14"/>
                      <a:pt x="326" y="6"/>
                    </a:cubicBezTo>
                    <a:cubicBezTo>
                      <a:pt x="328" y="6"/>
                      <a:pt x="330" y="6"/>
                      <a:pt x="332" y="5"/>
                    </a:cubicBezTo>
                    <a:cubicBezTo>
                      <a:pt x="369" y="0"/>
                      <a:pt x="412" y="13"/>
                      <a:pt x="428" y="4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6" name="Google Shape;9296;p40"/>
              <p:cNvSpPr/>
              <p:nvPr/>
            </p:nvSpPr>
            <p:spPr>
              <a:xfrm>
                <a:off x="5276850" y="4532312"/>
                <a:ext cx="155575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31" extrusionOk="0">
                    <a:moveTo>
                      <a:pt x="380" y="158"/>
                    </a:moveTo>
                    <a:cubicBezTo>
                      <a:pt x="412" y="188"/>
                      <a:pt x="431" y="233"/>
                      <a:pt x="423" y="275"/>
                    </a:cubicBezTo>
                    <a:lnTo>
                      <a:pt x="424" y="281"/>
                    </a:lnTo>
                    <a:cubicBezTo>
                      <a:pt x="422" y="282"/>
                      <a:pt x="420" y="282"/>
                      <a:pt x="418" y="282"/>
                    </a:cubicBezTo>
                    <a:cubicBezTo>
                      <a:pt x="380" y="290"/>
                      <a:pt x="346" y="312"/>
                      <a:pt x="311" y="330"/>
                    </a:cubicBezTo>
                    <a:lnTo>
                      <a:pt x="310" y="330"/>
                    </a:lnTo>
                    <a:cubicBezTo>
                      <a:pt x="303" y="306"/>
                      <a:pt x="285" y="285"/>
                      <a:pt x="260" y="281"/>
                    </a:cubicBezTo>
                    <a:cubicBezTo>
                      <a:pt x="238" y="277"/>
                      <a:pt x="215" y="286"/>
                      <a:pt x="194" y="292"/>
                    </a:cubicBezTo>
                    <a:cubicBezTo>
                      <a:pt x="172" y="297"/>
                      <a:pt x="145" y="297"/>
                      <a:pt x="131" y="279"/>
                    </a:cubicBezTo>
                    <a:cubicBezTo>
                      <a:pt x="121" y="267"/>
                      <a:pt x="120" y="250"/>
                      <a:pt x="112" y="236"/>
                    </a:cubicBezTo>
                    <a:cubicBezTo>
                      <a:pt x="96" y="207"/>
                      <a:pt x="56" y="203"/>
                      <a:pt x="26" y="218"/>
                    </a:cubicBezTo>
                    <a:cubicBezTo>
                      <a:pt x="23" y="180"/>
                      <a:pt x="14" y="142"/>
                      <a:pt x="0" y="106"/>
                    </a:cubicBezTo>
                    <a:lnTo>
                      <a:pt x="1" y="105"/>
                    </a:lnTo>
                    <a:cubicBezTo>
                      <a:pt x="5" y="73"/>
                      <a:pt x="21" y="41"/>
                      <a:pt x="47" y="22"/>
                    </a:cubicBezTo>
                    <a:cubicBezTo>
                      <a:pt x="74" y="3"/>
                      <a:pt x="113" y="0"/>
                      <a:pt x="139" y="20"/>
                    </a:cubicBezTo>
                    <a:cubicBezTo>
                      <a:pt x="166" y="40"/>
                      <a:pt x="175" y="79"/>
                      <a:pt x="203" y="96"/>
                    </a:cubicBezTo>
                    <a:cubicBezTo>
                      <a:pt x="221" y="107"/>
                      <a:pt x="243" y="107"/>
                      <a:pt x="263" y="109"/>
                    </a:cubicBezTo>
                    <a:cubicBezTo>
                      <a:pt x="306" y="114"/>
                      <a:pt x="349" y="129"/>
                      <a:pt x="380" y="1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7" name="Google Shape;9297;p40"/>
              <p:cNvSpPr/>
              <p:nvPr/>
            </p:nvSpPr>
            <p:spPr>
              <a:xfrm>
                <a:off x="5275262" y="4711700"/>
                <a:ext cx="1873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259" extrusionOk="0">
                    <a:moveTo>
                      <a:pt x="511" y="149"/>
                    </a:moveTo>
                    <a:cubicBezTo>
                      <a:pt x="519" y="169"/>
                      <a:pt x="514" y="195"/>
                      <a:pt x="499" y="211"/>
                    </a:cubicBezTo>
                    <a:cubicBezTo>
                      <a:pt x="477" y="235"/>
                      <a:pt x="441" y="242"/>
                      <a:pt x="408" y="246"/>
                    </a:cubicBezTo>
                    <a:cubicBezTo>
                      <a:pt x="304" y="258"/>
                      <a:pt x="197" y="258"/>
                      <a:pt x="97" y="229"/>
                    </a:cubicBezTo>
                    <a:lnTo>
                      <a:pt x="85" y="226"/>
                    </a:lnTo>
                    <a:cubicBezTo>
                      <a:pt x="87" y="225"/>
                      <a:pt x="89" y="225"/>
                      <a:pt x="91" y="224"/>
                    </a:cubicBezTo>
                    <a:cubicBezTo>
                      <a:pt x="93" y="223"/>
                      <a:pt x="96" y="222"/>
                      <a:pt x="98" y="219"/>
                    </a:cubicBezTo>
                    <a:cubicBezTo>
                      <a:pt x="103" y="212"/>
                      <a:pt x="92" y="203"/>
                      <a:pt x="84" y="201"/>
                    </a:cubicBezTo>
                    <a:cubicBezTo>
                      <a:pt x="57" y="192"/>
                      <a:pt x="28" y="190"/>
                      <a:pt x="0" y="194"/>
                    </a:cubicBezTo>
                    <a:cubicBezTo>
                      <a:pt x="24" y="190"/>
                      <a:pt x="48" y="179"/>
                      <a:pt x="68" y="165"/>
                    </a:cubicBezTo>
                    <a:cubicBezTo>
                      <a:pt x="76" y="159"/>
                      <a:pt x="84" y="149"/>
                      <a:pt x="80" y="140"/>
                    </a:cubicBezTo>
                    <a:lnTo>
                      <a:pt x="84" y="138"/>
                    </a:lnTo>
                    <a:cubicBezTo>
                      <a:pt x="88" y="135"/>
                      <a:pt x="93" y="131"/>
                      <a:pt x="97" y="128"/>
                    </a:cubicBezTo>
                    <a:cubicBezTo>
                      <a:pt x="163" y="80"/>
                      <a:pt x="236" y="41"/>
                      <a:pt x="313" y="15"/>
                    </a:cubicBezTo>
                    <a:cubicBezTo>
                      <a:pt x="338" y="7"/>
                      <a:pt x="364" y="0"/>
                      <a:pt x="389" y="5"/>
                    </a:cubicBezTo>
                    <a:cubicBezTo>
                      <a:pt x="415" y="11"/>
                      <a:pt x="439" y="32"/>
                      <a:pt x="438" y="58"/>
                    </a:cubicBezTo>
                    <a:cubicBezTo>
                      <a:pt x="438" y="76"/>
                      <a:pt x="427" y="96"/>
                      <a:pt x="438" y="111"/>
                    </a:cubicBezTo>
                    <a:cubicBezTo>
                      <a:pt x="448" y="126"/>
                      <a:pt x="472" y="121"/>
                      <a:pt x="490" y="128"/>
                    </a:cubicBezTo>
                    <a:cubicBezTo>
                      <a:pt x="500" y="132"/>
                      <a:pt x="507" y="140"/>
                      <a:pt x="511" y="14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8" name="Google Shape;9298;p40"/>
              <p:cNvSpPr/>
              <p:nvPr/>
            </p:nvSpPr>
            <p:spPr>
              <a:xfrm>
                <a:off x="5254625" y="4605337"/>
                <a:ext cx="13652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379" h="452" extrusionOk="0">
                    <a:moveTo>
                      <a:pt x="88" y="15"/>
                    </a:moveTo>
                    <a:cubicBezTo>
                      <a:pt x="118" y="0"/>
                      <a:pt x="158" y="4"/>
                      <a:pt x="174" y="33"/>
                    </a:cubicBezTo>
                    <a:cubicBezTo>
                      <a:pt x="182" y="47"/>
                      <a:pt x="183" y="64"/>
                      <a:pt x="193" y="76"/>
                    </a:cubicBezTo>
                    <a:cubicBezTo>
                      <a:pt x="207" y="94"/>
                      <a:pt x="234" y="94"/>
                      <a:pt x="256" y="88"/>
                    </a:cubicBezTo>
                    <a:cubicBezTo>
                      <a:pt x="278" y="83"/>
                      <a:pt x="300" y="74"/>
                      <a:pt x="322" y="78"/>
                    </a:cubicBezTo>
                    <a:cubicBezTo>
                      <a:pt x="347" y="82"/>
                      <a:pt x="365" y="103"/>
                      <a:pt x="372" y="127"/>
                    </a:cubicBezTo>
                    <a:cubicBezTo>
                      <a:pt x="376" y="140"/>
                      <a:pt x="378" y="154"/>
                      <a:pt x="376" y="167"/>
                    </a:cubicBezTo>
                    <a:cubicBezTo>
                      <a:pt x="371" y="205"/>
                      <a:pt x="346" y="237"/>
                      <a:pt x="321" y="266"/>
                    </a:cubicBezTo>
                    <a:cubicBezTo>
                      <a:pt x="271" y="324"/>
                      <a:pt x="215" y="377"/>
                      <a:pt x="154" y="424"/>
                    </a:cubicBezTo>
                    <a:cubicBezTo>
                      <a:pt x="150" y="427"/>
                      <a:pt x="145" y="431"/>
                      <a:pt x="141" y="434"/>
                    </a:cubicBezTo>
                    <a:lnTo>
                      <a:pt x="137" y="436"/>
                    </a:lnTo>
                    <a:lnTo>
                      <a:pt x="137" y="436"/>
                    </a:lnTo>
                    <a:cubicBezTo>
                      <a:pt x="132" y="428"/>
                      <a:pt x="122" y="428"/>
                      <a:pt x="113" y="430"/>
                    </a:cubicBezTo>
                    <a:cubicBezTo>
                      <a:pt x="93" y="434"/>
                      <a:pt x="74" y="441"/>
                      <a:pt x="57" y="451"/>
                    </a:cubicBezTo>
                    <a:cubicBezTo>
                      <a:pt x="74" y="432"/>
                      <a:pt x="87" y="410"/>
                      <a:pt x="95" y="386"/>
                    </a:cubicBezTo>
                    <a:cubicBezTo>
                      <a:pt x="96" y="382"/>
                      <a:pt x="98" y="376"/>
                      <a:pt x="94" y="373"/>
                    </a:cubicBezTo>
                    <a:cubicBezTo>
                      <a:pt x="90" y="368"/>
                      <a:pt x="81" y="372"/>
                      <a:pt x="76" y="376"/>
                    </a:cubicBezTo>
                    <a:cubicBezTo>
                      <a:pt x="53" y="397"/>
                      <a:pt x="34" y="421"/>
                      <a:pt x="20" y="449"/>
                    </a:cubicBezTo>
                    <a:cubicBezTo>
                      <a:pt x="23" y="432"/>
                      <a:pt x="26" y="416"/>
                      <a:pt x="27" y="399"/>
                    </a:cubicBezTo>
                    <a:cubicBezTo>
                      <a:pt x="28" y="389"/>
                      <a:pt x="28" y="379"/>
                      <a:pt x="24" y="370"/>
                    </a:cubicBezTo>
                    <a:cubicBezTo>
                      <a:pt x="20" y="361"/>
                      <a:pt x="10" y="354"/>
                      <a:pt x="1" y="357"/>
                    </a:cubicBezTo>
                    <a:lnTo>
                      <a:pt x="0" y="357"/>
                    </a:lnTo>
                    <a:lnTo>
                      <a:pt x="3" y="352"/>
                    </a:lnTo>
                    <a:cubicBezTo>
                      <a:pt x="5" y="332"/>
                      <a:pt x="6" y="312"/>
                      <a:pt x="6" y="292"/>
                    </a:cubicBezTo>
                    <a:cubicBezTo>
                      <a:pt x="9" y="238"/>
                      <a:pt x="15" y="185"/>
                      <a:pt x="25" y="132"/>
                    </a:cubicBezTo>
                    <a:cubicBezTo>
                      <a:pt x="32" y="93"/>
                      <a:pt x="42" y="52"/>
                      <a:pt x="72" y="26"/>
                    </a:cubicBezTo>
                    <a:cubicBezTo>
                      <a:pt x="77" y="22"/>
                      <a:pt x="82" y="18"/>
                      <a:pt x="8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9" name="Google Shape;9299;p40"/>
              <p:cNvSpPr/>
              <p:nvPr/>
            </p:nvSpPr>
            <p:spPr>
              <a:xfrm>
                <a:off x="5126037" y="4524375"/>
                <a:ext cx="160337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19" extrusionOk="0">
                    <a:moveTo>
                      <a:pt x="419" y="129"/>
                    </a:moveTo>
                    <a:cubicBezTo>
                      <a:pt x="433" y="165"/>
                      <a:pt x="442" y="203"/>
                      <a:pt x="445" y="241"/>
                    </a:cubicBezTo>
                    <a:cubicBezTo>
                      <a:pt x="439" y="244"/>
                      <a:pt x="434" y="248"/>
                      <a:pt x="429" y="252"/>
                    </a:cubicBezTo>
                    <a:cubicBezTo>
                      <a:pt x="399" y="278"/>
                      <a:pt x="389" y="319"/>
                      <a:pt x="382" y="358"/>
                    </a:cubicBezTo>
                    <a:cubicBezTo>
                      <a:pt x="372" y="411"/>
                      <a:pt x="366" y="464"/>
                      <a:pt x="363" y="518"/>
                    </a:cubicBezTo>
                    <a:cubicBezTo>
                      <a:pt x="363" y="447"/>
                      <a:pt x="352" y="375"/>
                      <a:pt x="332" y="307"/>
                    </a:cubicBezTo>
                    <a:cubicBezTo>
                      <a:pt x="323" y="277"/>
                      <a:pt x="312" y="246"/>
                      <a:pt x="290" y="222"/>
                    </a:cubicBezTo>
                    <a:cubicBezTo>
                      <a:pt x="269" y="199"/>
                      <a:pt x="236" y="184"/>
                      <a:pt x="206" y="191"/>
                    </a:cubicBezTo>
                    <a:cubicBezTo>
                      <a:pt x="141" y="207"/>
                      <a:pt x="119" y="306"/>
                      <a:pt x="53" y="308"/>
                    </a:cubicBezTo>
                    <a:cubicBezTo>
                      <a:pt x="47" y="308"/>
                      <a:pt x="40" y="308"/>
                      <a:pt x="34" y="307"/>
                    </a:cubicBezTo>
                    <a:lnTo>
                      <a:pt x="46" y="302"/>
                    </a:lnTo>
                    <a:cubicBezTo>
                      <a:pt x="28" y="277"/>
                      <a:pt x="10" y="249"/>
                      <a:pt x="5" y="218"/>
                    </a:cubicBezTo>
                    <a:cubicBezTo>
                      <a:pt x="0" y="188"/>
                      <a:pt x="9" y="152"/>
                      <a:pt x="35" y="134"/>
                    </a:cubicBezTo>
                    <a:cubicBezTo>
                      <a:pt x="73" y="107"/>
                      <a:pt x="131" y="128"/>
                      <a:pt x="172" y="104"/>
                    </a:cubicBezTo>
                    <a:cubicBezTo>
                      <a:pt x="210" y="82"/>
                      <a:pt x="222" y="30"/>
                      <a:pt x="262" y="11"/>
                    </a:cubicBezTo>
                    <a:cubicBezTo>
                      <a:pt x="286" y="0"/>
                      <a:pt x="315" y="5"/>
                      <a:pt x="337" y="19"/>
                    </a:cubicBezTo>
                    <a:cubicBezTo>
                      <a:pt x="360" y="32"/>
                      <a:pt x="377" y="53"/>
                      <a:pt x="391" y="76"/>
                    </a:cubicBezTo>
                    <a:cubicBezTo>
                      <a:pt x="402" y="93"/>
                      <a:pt x="411" y="110"/>
                      <a:pt x="419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0" name="Google Shape;9300;p40"/>
              <p:cNvSpPr/>
              <p:nvPr/>
            </p:nvSpPr>
            <p:spPr>
              <a:xfrm>
                <a:off x="5292725" y="4857750"/>
                <a:ext cx="603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50" extrusionOk="0">
                    <a:moveTo>
                      <a:pt x="76" y="142"/>
                    </a:moveTo>
                    <a:cubicBezTo>
                      <a:pt x="109" y="101"/>
                      <a:pt x="139" y="58"/>
                      <a:pt x="153" y="8"/>
                    </a:cubicBezTo>
                    <a:lnTo>
                      <a:pt x="152" y="4"/>
                    </a:lnTo>
                    <a:cubicBezTo>
                      <a:pt x="156" y="3"/>
                      <a:pt x="161" y="1"/>
                      <a:pt x="165" y="0"/>
                    </a:cubicBezTo>
                    <a:cubicBezTo>
                      <a:pt x="133" y="76"/>
                      <a:pt x="128" y="160"/>
                      <a:pt x="108" y="239"/>
                    </a:cubicBezTo>
                    <a:lnTo>
                      <a:pt x="99" y="241"/>
                    </a:lnTo>
                    <a:cubicBezTo>
                      <a:pt x="66" y="239"/>
                      <a:pt x="32" y="242"/>
                      <a:pt x="0" y="249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6" y="237"/>
                      <a:pt x="13" y="227"/>
                      <a:pt x="20" y="217"/>
                    </a:cubicBezTo>
                    <a:cubicBezTo>
                      <a:pt x="37" y="191"/>
                      <a:pt x="57" y="167"/>
                      <a:pt x="76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1" name="Google Shape;9301;p40"/>
              <p:cNvSpPr/>
              <p:nvPr/>
            </p:nvSpPr>
            <p:spPr>
              <a:xfrm>
                <a:off x="5316537" y="4859337"/>
                <a:ext cx="3016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85" h="139" extrusionOk="0">
                    <a:moveTo>
                      <a:pt x="83" y="0"/>
                    </a:moveTo>
                    <a:lnTo>
                      <a:pt x="84" y="4"/>
                    </a:lnTo>
                    <a:cubicBezTo>
                      <a:pt x="70" y="54"/>
                      <a:pt x="40" y="97"/>
                      <a:pt x="7" y="138"/>
                    </a:cubicBezTo>
                    <a:cubicBezTo>
                      <a:pt x="10" y="106"/>
                      <a:pt x="8" y="74"/>
                      <a:pt x="2" y="43"/>
                    </a:cubicBezTo>
                    <a:lnTo>
                      <a:pt x="0" y="40"/>
                    </a:lnTo>
                    <a:cubicBezTo>
                      <a:pt x="26" y="24"/>
                      <a:pt x="54" y="10"/>
                      <a:pt x="8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2" name="Google Shape;9302;p40"/>
              <p:cNvSpPr/>
              <p:nvPr/>
            </p:nvSpPr>
            <p:spPr>
              <a:xfrm>
                <a:off x="5205412" y="4732337"/>
                <a:ext cx="1079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86" extrusionOk="0">
                    <a:moveTo>
                      <a:pt x="89" y="100"/>
                    </a:moveTo>
                    <a:cubicBezTo>
                      <a:pt x="75" y="84"/>
                      <a:pt x="65" y="66"/>
                      <a:pt x="58" y="46"/>
                    </a:cubicBezTo>
                    <a:cubicBezTo>
                      <a:pt x="54" y="36"/>
                      <a:pt x="53" y="21"/>
                      <a:pt x="63" y="15"/>
                    </a:cubicBezTo>
                    <a:cubicBezTo>
                      <a:pt x="75" y="8"/>
                      <a:pt x="89" y="21"/>
                      <a:pt x="96" y="34"/>
                    </a:cubicBezTo>
                    <a:cubicBezTo>
                      <a:pt x="106" y="52"/>
                      <a:pt x="114" y="70"/>
                      <a:pt x="121" y="90"/>
                    </a:cubicBezTo>
                    <a:cubicBezTo>
                      <a:pt x="114" y="68"/>
                      <a:pt x="115" y="44"/>
                      <a:pt x="122" y="23"/>
                    </a:cubicBezTo>
                    <a:cubicBezTo>
                      <a:pt x="125" y="15"/>
                      <a:pt x="129" y="6"/>
                      <a:pt x="137" y="3"/>
                    </a:cubicBezTo>
                    <a:lnTo>
                      <a:pt x="138" y="3"/>
                    </a:lnTo>
                    <a:cubicBezTo>
                      <a:pt x="147" y="0"/>
                      <a:pt x="157" y="7"/>
                      <a:pt x="161" y="16"/>
                    </a:cubicBezTo>
                    <a:cubicBezTo>
                      <a:pt x="165" y="25"/>
                      <a:pt x="165" y="35"/>
                      <a:pt x="164" y="45"/>
                    </a:cubicBezTo>
                    <a:cubicBezTo>
                      <a:pt x="163" y="61"/>
                      <a:pt x="160" y="78"/>
                      <a:pt x="157" y="95"/>
                    </a:cubicBezTo>
                    <a:cubicBezTo>
                      <a:pt x="171" y="67"/>
                      <a:pt x="190" y="43"/>
                      <a:pt x="213" y="22"/>
                    </a:cubicBezTo>
                    <a:cubicBezTo>
                      <a:pt x="218" y="18"/>
                      <a:pt x="227" y="14"/>
                      <a:pt x="231" y="19"/>
                    </a:cubicBezTo>
                    <a:cubicBezTo>
                      <a:pt x="235" y="22"/>
                      <a:pt x="233" y="28"/>
                      <a:pt x="232" y="32"/>
                    </a:cubicBezTo>
                    <a:cubicBezTo>
                      <a:pt x="224" y="56"/>
                      <a:pt x="211" y="78"/>
                      <a:pt x="194" y="97"/>
                    </a:cubicBezTo>
                    <a:cubicBezTo>
                      <a:pt x="211" y="87"/>
                      <a:pt x="230" y="80"/>
                      <a:pt x="250" y="76"/>
                    </a:cubicBezTo>
                    <a:cubicBezTo>
                      <a:pt x="259" y="74"/>
                      <a:pt x="269" y="74"/>
                      <a:pt x="274" y="82"/>
                    </a:cubicBezTo>
                    <a:lnTo>
                      <a:pt x="274" y="82"/>
                    </a:lnTo>
                    <a:cubicBezTo>
                      <a:pt x="278" y="91"/>
                      <a:pt x="270" y="101"/>
                      <a:pt x="262" y="107"/>
                    </a:cubicBezTo>
                    <a:cubicBezTo>
                      <a:pt x="242" y="121"/>
                      <a:pt x="218" y="132"/>
                      <a:pt x="194" y="136"/>
                    </a:cubicBezTo>
                    <a:cubicBezTo>
                      <a:pt x="222" y="132"/>
                      <a:pt x="251" y="134"/>
                      <a:pt x="278" y="143"/>
                    </a:cubicBezTo>
                    <a:cubicBezTo>
                      <a:pt x="286" y="145"/>
                      <a:pt x="297" y="154"/>
                      <a:pt x="292" y="161"/>
                    </a:cubicBezTo>
                    <a:cubicBezTo>
                      <a:pt x="290" y="164"/>
                      <a:pt x="287" y="165"/>
                      <a:pt x="285" y="166"/>
                    </a:cubicBezTo>
                    <a:cubicBezTo>
                      <a:pt x="283" y="167"/>
                      <a:pt x="281" y="167"/>
                      <a:pt x="279" y="168"/>
                    </a:cubicBezTo>
                    <a:cubicBezTo>
                      <a:pt x="230" y="185"/>
                      <a:pt x="177" y="175"/>
                      <a:pt x="126" y="157"/>
                    </a:cubicBezTo>
                    <a:cubicBezTo>
                      <a:pt x="119" y="155"/>
                      <a:pt x="112" y="152"/>
                      <a:pt x="106" y="150"/>
                    </a:cubicBezTo>
                    <a:cubicBezTo>
                      <a:pt x="90" y="144"/>
                      <a:pt x="74" y="137"/>
                      <a:pt x="58" y="130"/>
                    </a:cubicBezTo>
                    <a:cubicBezTo>
                      <a:pt x="32" y="118"/>
                      <a:pt x="0" y="99"/>
                      <a:pt x="2" y="70"/>
                    </a:cubicBezTo>
                    <a:cubicBezTo>
                      <a:pt x="5" y="69"/>
                      <a:pt x="7" y="68"/>
                      <a:pt x="10" y="67"/>
                    </a:cubicBezTo>
                    <a:cubicBezTo>
                      <a:pt x="24" y="63"/>
                      <a:pt x="41" y="66"/>
                      <a:pt x="54" y="74"/>
                    </a:cubicBezTo>
                    <a:cubicBezTo>
                      <a:pt x="58" y="76"/>
                      <a:pt x="63" y="79"/>
                      <a:pt x="67" y="83"/>
                    </a:cubicBezTo>
                    <a:cubicBezTo>
                      <a:pt x="74" y="88"/>
                      <a:pt x="80" y="95"/>
                      <a:pt x="86" y="102"/>
                    </a:cubicBezTo>
                    <a:lnTo>
                      <a:pt x="89" y="10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3" name="Google Shape;9303;p40"/>
              <p:cNvSpPr/>
              <p:nvPr/>
            </p:nvSpPr>
            <p:spPr>
              <a:xfrm>
                <a:off x="5102225" y="4589462"/>
                <a:ext cx="155575" cy="17938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00" extrusionOk="0">
                    <a:moveTo>
                      <a:pt x="353" y="480"/>
                    </a:moveTo>
                    <a:cubicBezTo>
                      <a:pt x="349" y="476"/>
                      <a:pt x="344" y="473"/>
                      <a:pt x="340" y="471"/>
                    </a:cubicBezTo>
                    <a:cubicBezTo>
                      <a:pt x="327" y="463"/>
                      <a:pt x="310" y="460"/>
                      <a:pt x="296" y="464"/>
                    </a:cubicBezTo>
                    <a:lnTo>
                      <a:pt x="296" y="464"/>
                    </a:lnTo>
                    <a:cubicBezTo>
                      <a:pt x="182" y="406"/>
                      <a:pt x="86" y="313"/>
                      <a:pt x="24" y="201"/>
                    </a:cubicBezTo>
                    <a:cubicBezTo>
                      <a:pt x="10" y="177"/>
                      <a:pt x="0" y="142"/>
                      <a:pt x="21" y="123"/>
                    </a:cubicBezTo>
                    <a:cubicBezTo>
                      <a:pt x="42" y="105"/>
                      <a:pt x="71" y="118"/>
                      <a:pt x="100" y="124"/>
                    </a:cubicBezTo>
                    <a:cubicBezTo>
                      <a:pt x="106" y="125"/>
                      <a:pt x="113" y="125"/>
                      <a:pt x="119" y="125"/>
                    </a:cubicBezTo>
                    <a:cubicBezTo>
                      <a:pt x="185" y="123"/>
                      <a:pt x="207" y="24"/>
                      <a:pt x="272" y="8"/>
                    </a:cubicBezTo>
                    <a:cubicBezTo>
                      <a:pt x="302" y="0"/>
                      <a:pt x="335" y="16"/>
                      <a:pt x="356" y="39"/>
                    </a:cubicBezTo>
                    <a:cubicBezTo>
                      <a:pt x="378" y="63"/>
                      <a:pt x="389" y="94"/>
                      <a:pt x="398" y="124"/>
                    </a:cubicBezTo>
                    <a:cubicBezTo>
                      <a:pt x="418" y="192"/>
                      <a:pt x="429" y="264"/>
                      <a:pt x="429" y="335"/>
                    </a:cubicBezTo>
                    <a:cubicBezTo>
                      <a:pt x="427" y="355"/>
                      <a:pt x="427" y="375"/>
                      <a:pt x="426" y="395"/>
                    </a:cubicBezTo>
                    <a:lnTo>
                      <a:pt x="423" y="400"/>
                    </a:lnTo>
                    <a:cubicBezTo>
                      <a:pt x="415" y="403"/>
                      <a:pt x="411" y="412"/>
                      <a:pt x="408" y="420"/>
                    </a:cubicBezTo>
                    <a:cubicBezTo>
                      <a:pt x="401" y="441"/>
                      <a:pt x="400" y="465"/>
                      <a:pt x="407" y="486"/>
                    </a:cubicBezTo>
                    <a:cubicBezTo>
                      <a:pt x="400" y="467"/>
                      <a:pt x="392" y="449"/>
                      <a:pt x="382" y="431"/>
                    </a:cubicBezTo>
                    <a:cubicBezTo>
                      <a:pt x="375" y="418"/>
                      <a:pt x="361" y="405"/>
                      <a:pt x="349" y="412"/>
                    </a:cubicBezTo>
                    <a:cubicBezTo>
                      <a:pt x="339" y="418"/>
                      <a:pt x="340" y="433"/>
                      <a:pt x="344" y="443"/>
                    </a:cubicBezTo>
                    <a:cubicBezTo>
                      <a:pt x="351" y="463"/>
                      <a:pt x="361" y="481"/>
                      <a:pt x="375" y="497"/>
                    </a:cubicBezTo>
                    <a:lnTo>
                      <a:pt x="372" y="499"/>
                    </a:lnTo>
                    <a:cubicBezTo>
                      <a:pt x="366" y="492"/>
                      <a:pt x="360" y="485"/>
                      <a:pt x="353" y="4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4" name="Google Shape;9304;p40"/>
              <p:cNvSpPr/>
              <p:nvPr/>
            </p:nvSpPr>
            <p:spPr>
              <a:xfrm>
                <a:off x="5284787" y="4873625"/>
                <a:ext cx="3651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05" extrusionOk="0">
                    <a:moveTo>
                      <a:pt x="92" y="0"/>
                    </a:moveTo>
                    <a:lnTo>
                      <a:pt x="94" y="3"/>
                    </a:lnTo>
                    <a:cubicBezTo>
                      <a:pt x="100" y="34"/>
                      <a:pt x="102" y="66"/>
                      <a:pt x="99" y="98"/>
                    </a:cubicBezTo>
                    <a:cubicBezTo>
                      <a:pt x="80" y="123"/>
                      <a:pt x="60" y="147"/>
                      <a:pt x="43" y="173"/>
                    </a:cubicBezTo>
                    <a:cubicBezTo>
                      <a:pt x="36" y="183"/>
                      <a:pt x="29" y="193"/>
                      <a:pt x="23" y="204"/>
                    </a:cubicBezTo>
                    <a:cubicBezTo>
                      <a:pt x="24" y="160"/>
                      <a:pt x="17" y="117"/>
                      <a:pt x="1" y="76"/>
                    </a:cubicBezTo>
                    <a:lnTo>
                      <a:pt x="0" y="76"/>
                    </a:lnTo>
                    <a:cubicBezTo>
                      <a:pt x="27" y="46"/>
                      <a:pt x="58" y="21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5" name="Google Shape;9305;p40"/>
              <p:cNvSpPr/>
              <p:nvPr/>
            </p:nvSpPr>
            <p:spPr>
              <a:xfrm>
                <a:off x="5267325" y="4943475"/>
                <a:ext cx="65087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6" extrusionOk="0">
                    <a:moveTo>
                      <a:pt x="169" y="2"/>
                    </a:moveTo>
                    <a:lnTo>
                      <a:pt x="178" y="0"/>
                    </a:lnTo>
                    <a:cubicBezTo>
                      <a:pt x="173" y="18"/>
                      <a:pt x="168" y="36"/>
                      <a:pt x="162" y="54"/>
                    </a:cubicBezTo>
                    <a:cubicBezTo>
                      <a:pt x="152" y="81"/>
                      <a:pt x="139" y="106"/>
                      <a:pt x="124" y="130"/>
                    </a:cubicBezTo>
                    <a:lnTo>
                      <a:pt x="123" y="129"/>
                    </a:lnTo>
                    <a:cubicBezTo>
                      <a:pt x="81" y="130"/>
                      <a:pt x="39" y="139"/>
                      <a:pt x="0" y="155"/>
                    </a:cubicBezTo>
                    <a:cubicBezTo>
                      <a:pt x="0" y="150"/>
                      <a:pt x="1" y="145"/>
                      <a:pt x="1" y="139"/>
                    </a:cubicBezTo>
                    <a:cubicBezTo>
                      <a:pt x="3" y="134"/>
                      <a:pt x="6" y="128"/>
                      <a:pt x="9" y="122"/>
                    </a:cubicBezTo>
                    <a:cubicBezTo>
                      <a:pt x="28" y="84"/>
                      <a:pt x="47" y="45"/>
                      <a:pt x="70" y="9"/>
                    </a:cubicBezTo>
                    <a:lnTo>
                      <a:pt x="70" y="10"/>
                    </a:lnTo>
                    <a:cubicBezTo>
                      <a:pt x="102" y="3"/>
                      <a:pt x="136" y="0"/>
                      <a:pt x="16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6" name="Google Shape;9306;p40"/>
              <p:cNvSpPr/>
              <p:nvPr/>
            </p:nvSpPr>
            <p:spPr>
              <a:xfrm>
                <a:off x="5214937" y="4786312"/>
                <a:ext cx="65087" cy="387349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74" extrusionOk="0">
                    <a:moveTo>
                      <a:pt x="60" y="705"/>
                    </a:moveTo>
                    <a:cubicBezTo>
                      <a:pt x="62" y="713"/>
                      <a:pt x="63" y="720"/>
                      <a:pt x="65" y="728"/>
                    </a:cubicBezTo>
                    <a:cubicBezTo>
                      <a:pt x="89" y="842"/>
                      <a:pt x="128" y="953"/>
                      <a:pt x="180" y="1058"/>
                    </a:cubicBezTo>
                    <a:cubicBezTo>
                      <a:pt x="176" y="1070"/>
                      <a:pt x="159" y="1073"/>
                      <a:pt x="148" y="1066"/>
                    </a:cubicBezTo>
                    <a:cubicBezTo>
                      <a:pt x="138" y="1060"/>
                      <a:pt x="132" y="1047"/>
                      <a:pt x="127" y="1036"/>
                    </a:cubicBezTo>
                    <a:cubicBezTo>
                      <a:pt x="66" y="891"/>
                      <a:pt x="29" y="736"/>
                      <a:pt x="16" y="580"/>
                    </a:cubicBezTo>
                    <a:cubicBezTo>
                      <a:pt x="16" y="577"/>
                      <a:pt x="15" y="575"/>
                      <a:pt x="15" y="572"/>
                    </a:cubicBezTo>
                    <a:cubicBezTo>
                      <a:pt x="0" y="384"/>
                      <a:pt x="20" y="192"/>
                      <a:pt x="76" y="11"/>
                    </a:cubicBezTo>
                    <a:lnTo>
                      <a:pt x="77" y="0"/>
                    </a:lnTo>
                    <a:cubicBezTo>
                      <a:pt x="83" y="2"/>
                      <a:pt x="90" y="5"/>
                      <a:pt x="97" y="7"/>
                    </a:cubicBezTo>
                    <a:lnTo>
                      <a:pt x="95" y="14"/>
                    </a:lnTo>
                    <a:cubicBezTo>
                      <a:pt x="26" y="237"/>
                      <a:pt x="15" y="477"/>
                      <a:pt x="60" y="7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7" name="Google Shape;9307;p40"/>
              <p:cNvSpPr/>
              <p:nvPr/>
            </p:nvSpPr>
            <p:spPr>
              <a:xfrm>
                <a:off x="5257800" y="4900612"/>
                <a:ext cx="349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9" extrusionOk="0">
                    <a:moveTo>
                      <a:pt x="72" y="0"/>
                    </a:moveTo>
                    <a:cubicBezTo>
                      <a:pt x="88" y="41"/>
                      <a:pt x="95" y="84"/>
                      <a:pt x="94" y="128"/>
                    </a:cubicBezTo>
                    <a:cubicBezTo>
                      <a:pt x="71" y="164"/>
                      <a:pt x="52" y="203"/>
                      <a:pt x="33" y="241"/>
                    </a:cubicBezTo>
                    <a:cubicBezTo>
                      <a:pt x="30" y="247"/>
                      <a:pt x="27" y="253"/>
                      <a:pt x="25" y="258"/>
                    </a:cubicBezTo>
                    <a:cubicBezTo>
                      <a:pt x="26" y="206"/>
                      <a:pt x="18" y="154"/>
                      <a:pt x="0" y="105"/>
                    </a:cubicBezTo>
                    <a:cubicBezTo>
                      <a:pt x="2" y="99"/>
                      <a:pt x="5" y="94"/>
                      <a:pt x="8" y="88"/>
                    </a:cubicBezTo>
                    <a:cubicBezTo>
                      <a:pt x="25" y="56"/>
                      <a:pt x="46" y="26"/>
                      <a:pt x="71" y="0"/>
                    </a:cubicBezTo>
                    <a:lnTo>
                      <a:pt x="72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8" name="Google Shape;9308;p40"/>
              <p:cNvSpPr/>
              <p:nvPr/>
            </p:nvSpPr>
            <p:spPr>
              <a:xfrm>
                <a:off x="5249862" y="4989512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14" extrusionOk="0">
                    <a:moveTo>
                      <a:pt x="173" y="0"/>
                    </a:moveTo>
                    <a:lnTo>
                      <a:pt x="174" y="1"/>
                    </a:lnTo>
                    <a:cubicBezTo>
                      <a:pt x="150" y="38"/>
                      <a:pt x="120" y="72"/>
                      <a:pt x="86" y="100"/>
                    </a:cubicBezTo>
                    <a:lnTo>
                      <a:pt x="83" y="96"/>
                    </a:lnTo>
                    <a:cubicBezTo>
                      <a:pt x="55" y="99"/>
                      <a:pt x="27" y="104"/>
                      <a:pt x="0" y="113"/>
                    </a:cubicBezTo>
                    <a:cubicBezTo>
                      <a:pt x="17" y="79"/>
                      <a:pt x="34" y="44"/>
                      <a:pt x="51" y="10"/>
                    </a:cubicBezTo>
                    <a:cubicBezTo>
                      <a:pt x="51" y="16"/>
                      <a:pt x="50" y="21"/>
                      <a:pt x="50" y="26"/>
                    </a:cubicBezTo>
                    <a:cubicBezTo>
                      <a:pt x="89" y="10"/>
                      <a:pt x="131" y="1"/>
                      <a:pt x="17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9" name="Google Shape;9309;p40"/>
              <p:cNvSpPr/>
              <p:nvPr/>
            </p:nvSpPr>
            <p:spPr>
              <a:xfrm>
                <a:off x="5243512" y="4938712"/>
                <a:ext cx="2540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257" extrusionOk="0">
                    <a:moveTo>
                      <a:pt x="42" y="0"/>
                    </a:moveTo>
                    <a:cubicBezTo>
                      <a:pt x="60" y="49"/>
                      <a:pt x="68" y="101"/>
                      <a:pt x="67" y="153"/>
                    </a:cubicBezTo>
                    <a:cubicBezTo>
                      <a:pt x="50" y="187"/>
                      <a:pt x="33" y="222"/>
                      <a:pt x="16" y="256"/>
                    </a:cubicBezTo>
                    <a:lnTo>
                      <a:pt x="15" y="256"/>
                    </a:lnTo>
                    <a:cubicBezTo>
                      <a:pt x="20" y="215"/>
                      <a:pt x="16" y="173"/>
                      <a:pt x="3" y="135"/>
                    </a:cubicBezTo>
                    <a:lnTo>
                      <a:pt x="0" y="134"/>
                    </a:lnTo>
                    <a:cubicBezTo>
                      <a:pt x="8" y="88"/>
                      <a:pt x="22" y="42"/>
                      <a:pt x="4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0" name="Google Shape;9310;p40"/>
              <p:cNvSpPr/>
              <p:nvPr/>
            </p:nvSpPr>
            <p:spPr>
              <a:xfrm>
                <a:off x="5240337" y="5024437"/>
                <a:ext cx="3968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" extrusionOk="0">
                    <a:moveTo>
                      <a:pt x="108" y="0"/>
                    </a:moveTo>
                    <a:lnTo>
                      <a:pt x="111" y="4"/>
                    </a:lnTo>
                    <a:cubicBezTo>
                      <a:pt x="77" y="31"/>
                      <a:pt x="40" y="53"/>
                      <a:pt x="0" y="68"/>
                    </a:cubicBezTo>
                    <a:cubicBezTo>
                      <a:pt x="8" y="51"/>
                      <a:pt x="17" y="34"/>
                      <a:pt x="25" y="17"/>
                    </a:cubicBezTo>
                    <a:cubicBezTo>
                      <a:pt x="52" y="8"/>
                      <a:pt x="80" y="3"/>
                      <a:pt x="10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1" name="Google Shape;9311;p40"/>
              <p:cNvSpPr/>
              <p:nvPr/>
            </p:nvSpPr>
            <p:spPr>
              <a:xfrm>
                <a:off x="5237162" y="4986337"/>
                <a:ext cx="14287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8" h="175" extrusionOk="0">
                    <a:moveTo>
                      <a:pt x="17" y="0"/>
                    </a:moveTo>
                    <a:lnTo>
                      <a:pt x="20" y="1"/>
                    </a:lnTo>
                    <a:cubicBezTo>
                      <a:pt x="33" y="39"/>
                      <a:pt x="37" y="81"/>
                      <a:pt x="32" y="122"/>
                    </a:cubicBezTo>
                    <a:lnTo>
                      <a:pt x="33" y="122"/>
                    </a:lnTo>
                    <a:cubicBezTo>
                      <a:pt x="25" y="139"/>
                      <a:pt x="16" y="156"/>
                      <a:pt x="8" y="173"/>
                    </a:cubicBezTo>
                    <a:lnTo>
                      <a:pt x="5" y="174"/>
                    </a:lnTo>
                    <a:cubicBezTo>
                      <a:pt x="3" y="166"/>
                      <a:pt x="2" y="159"/>
                      <a:pt x="0" y="151"/>
                    </a:cubicBezTo>
                    <a:cubicBezTo>
                      <a:pt x="3" y="101"/>
                      <a:pt x="7" y="50"/>
                      <a:pt x="1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2" name="Google Shape;9312;p40"/>
              <p:cNvSpPr/>
              <p:nvPr/>
            </p:nvSpPr>
            <p:spPr>
              <a:xfrm>
                <a:off x="5164137" y="4868862"/>
                <a:ext cx="396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7" extrusionOk="0">
                    <a:moveTo>
                      <a:pt x="67" y="32"/>
                    </a:moveTo>
                    <a:cubicBezTo>
                      <a:pt x="83" y="69"/>
                      <a:pt x="97" y="107"/>
                      <a:pt x="108" y="145"/>
                    </a:cubicBezTo>
                    <a:lnTo>
                      <a:pt x="106" y="145"/>
                    </a:lnTo>
                    <a:cubicBezTo>
                      <a:pt x="89" y="177"/>
                      <a:pt x="79" y="211"/>
                      <a:pt x="75" y="246"/>
                    </a:cubicBezTo>
                    <a:cubicBezTo>
                      <a:pt x="74" y="246"/>
                      <a:pt x="73" y="245"/>
                      <a:pt x="72" y="245"/>
                    </a:cubicBezTo>
                    <a:cubicBezTo>
                      <a:pt x="46" y="203"/>
                      <a:pt x="22" y="159"/>
                      <a:pt x="0" y="116"/>
                    </a:cubicBezTo>
                    <a:cubicBezTo>
                      <a:pt x="0" y="116"/>
                      <a:pt x="1" y="116"/>
                      <a:pt x="2" y="117"/>
                    </a:cubicBezTo>
                    <a:cubicBezTo>
                      <a:pt x="5" y="74"/>
                      <a:pt x="21" y="33"/>
                      <a:pt x="49" y="1"/>
                    </a:cubicBezTo>
                    <a:lnTo>
                      <a:pt x="51" y="0"/>
                    </a:lnTo>
                    <a:cubicBezTo>
                      <a:pt x="57" y="11"/>
                      <a:pt x="62" y="22"/>
                      <a:pt x="67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3" name="Google Shape;9313;p40"/>
              <p:cNvSpPr/>
              <p:nvPr/>
            </p:nvSpPr>
            <p:spPr>
              <a:xfrm>
                <a:off x="5191125" y="4921250"/>
                <a:ext cx="301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202" extrusionOk="0">
                    <a:moveTo>
                      <a:pt x="34" y="0"/>
                    </a:moveTo>
                    <a:lnTo>
                      <a:pt x="36" y="0"/>
                    </a:lnTo>
                    <a:cubicBezTo>
                      <a:pt x="55" y="66"/>
                      <a:pt x="68" y="134"/>
                      <a:pt x="81" y="201"/>
                    </a:cubicBezTo>
                    <a:cubicBezTo>
                      <a:pt x="60" y="192"/>
                      <a:pt x="46" y="172"/>
                      <a:pt x="33" y="152"/>
                    </a:cubicBezTo>
                    <a:cubicBezTo>
                      <a:pt x="22" y="135"/>
                      <a:pt x="11" y="117"/>
                      <a:pt x="0" y="100"/>
                    </a:cubicBezTo>
                    <a:cubicBezTo>
                      <a:pt x="1" y="100"/>
                      <a:pt x="2" y="101"/>
                      <a:pt x="3" y="101"/>
                    </a:cubicBezTo>
                    <a:cubicBezTo>
                      <a:pt x="7" y="66"/>
                      <a:pt x="17" y="32"/>
                      <a:pt x="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4" name="Google Shape;9314;p40"/>
              <p:cNvSpPr/>
              <p:nvPr/>
            </p:nvSpPr>
            <p:spPr>
              <a:xfrm>
                <a:off x="5137150" y="4819650"/>
                <a:ext cx="4603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51" extrusionOk="0">
                    <a:moveTo>
                      <a:pt x="126" y="133"/>
                    </a:moveTo>
                    <a:lnTo>
                      <a:pt x="124" y="134"/>
                    </a:lnTo>
                    <a:cubicBezTo>
                      <a:pt x="96" y="166"/>
                      <a:pt x="80" y="207"/>
                      <a:pt x="77" y="250"/>
                    </a:cubicBezTo>
                    <a:cubicBezTo>
                      <a:pt x="76" y="249"/>
                      <a:pt x="75" y="249"/>
                      <a:pt x="75" y="249"/>
                    </a:cubicBezTo>
                    <a:cubicBezTo>
                      <a:pt x="47" y="196"/>
                      <a:pt x="23" y="142"/>
                      <a:pt x="0" y="88"/>
                    </a:cubicBezTo>
                    <a:cubicBezTo>
                      <a:pt x="9" y="57"/>
                      <a:pt x="23" y="28"/>
                      <a:pt x="42" y="3"/>
                    </a:cubicBezTo>
                    <a:lnTo>
                      <a:pt x="46" y="0"/>
                    </a:lnTo>
                    <a:cubicBezTo>
                      <a:pt x="74" y="44"/>
                      <a:pt x="102" y="87"/>
                      <a:pt x="126" y="1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5" name="Google Shape;9315;p40"/>
              <p:cNvSpPr/>
              <p:nvPr/>
            </p:nvSpPr>
            <p:spPr>
              <a:xfrm>
                <a:off x="5154612" y="4945062"/>
                <a:ext cx="666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1" extrusionOk="0">
                    <a:moveTo>
                      <a:pt x="184" y="132"/>
                    </a:moveTo>
                    <a:cubicBezTo>
                      <a:pt x="184" y="135"/>
                      <a:pt x="185" y="137"/>
                      <a:pt x="185" y="140"/>
                    </a:cubicBezTo>
                    <a:lnTo>
                      <a:pt x="183" y="140"/>
                    </a:lnTo>
                    <a:cubicBezTo>
                      <a:pt x="111" y="111"/>
                      <a:pt x="50" y="61"/>
                      <a:pt x="0" y="0"/>
                    </a:cubicBezTo>
                    <a:cubicBezTo>
                      <a:pt x="34" y="7"/>
                      <a:pt x="68" y="17"/>
                      <a:pt x="99" y="31"/>
                    </a:cubicBezTo>
                    <a:cubicBezTo>
                      <a:pt x="110" y="48"/>
                      <a:pt x="121" y="66"/>
                      <a:pt x="132" y="83"/>
                    </a:cubicBezTo>
                    <a:cubicBezTo>
                      <a:pt x="145" y="103"/>
                      <a:pt x="159" y="123"/>
                      <a:pt x="180" y="132"/>
                    </a:cubicBezTo>
                    <a:lnTo>
                      <a:pt x="184" y="13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6" name="Google Shape;9316;p40"/>
              <p:cNvSpPr/>
              <p:nvPr/>
            </p:nvSpPr>
            <p:spPr>
              <a:xfrm>
                <a:off x="5121275" y="4786312"/>
                <a:ext cx="333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94" h="182" extrusionOk="0">
                    <a:moveTo>
                      <a:pt x="81" y="75"/>
                    </a:moveTo>
                    <a:cubicBezTo>
                      <a:pt x="85" y="81"/>
                      <a:pt x="89" y="87"/>
                      <a:pt x="93" y="93"/>
                    </a:cubicBezTo>
                    <a:lnTo>
                      <a:pt x="89" y="96"/>
                    </a:lnTo>
                    <a:cubicBezTo>
                      <a:pt x="70" y="121"/>
                      <a:pt x="56" y="150"/>
                      <a:pt x="47" y="181"/>
                    </a:cubicBezTo>
                    <a:cubicBezTo>
                      <a:pt x="30" y="139"/>
                      <a:pt x="14" y="97"/>
                      <a:pt x="0" y="55"/>
                    </a:cubicBezTo>
                    <a:cubicBezTo>
                      <a:pt x="6" y="37"/>
                      <a:pt x="15" y="21"/>
                      <a:pt x="24" y="5"/>
                    </a:cubicBezTo>
                    <a:lnTo>
                      <a:pt x="31" y="0"/>
                    </a:lnTo>
                    <a:cubicBezTo>
                      <a:pt x="48" y="25"/>
                      <a:pt x="64" y="50"/>
                      <a:pt x="81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7" name="Google Shape;9317;p40"/>
              <p:cNvSpPr/>
              <p:nvPr/>
            </p:nvSpPr>
            <p:spPr>
              <a:xfrm>
                <a:off x="5102225" y="4745037"/>
                <a:ext cx="285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2" extrusionOk="0">
                    <a:moveTo>
                      <a:pt x="3" y="0"/>
                    </a:moveTo>
                    <a:cubicBezTo>
                      <a:pt x="29" y="38"/>
                      <a:pt x="55" y="77"/>
                      <a:pt x="80" y="116"/>
                    </a:cubicBezTo>
                    <a:lnTo>
                      <a:pt x="73" y="121"/>
                    </a:lnTo>
                    <a:cubicBezTo>
                      <a:pt x="64" y="137"/>
                      <a:pt x="55" y="153"/>
                      <a:pt x="49" y="171"/>
                    </a:cubicBezTo>
                    <a:cubicBezTo>
                      <a:pt x="30" y="115"/>
                      <a:pt x="14" y="59"/>
                      <a:pt x="0" y="2"/>
                    </a:cubicBezTo>
                    <a:lnTo>
                      <a:pt x="3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8" name="Google Shape;9318;p40"/>
              <p:cNvSpPr/>
              <p:nvPr/>
            </p:nvSpPr>
            <p:spPr>
              <a:xfrm>
                <a:off x="5126037" y="4899025"/>
                <a:ext cx="65087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60" extrusionOk="0">
                    <a:moveTo>
                      <a:pt x="107" y="30"/>
                    </a:moveTo>
                    <a:cubicBezTo>
                      <a:pt x="129" y="73"/>
                      <a:pt x="153" y="117"/>
                      <a:pt x="179" y="159"/>
                    </a:cubicBezTo>
                    <a:cubicBezTo>
                      <a:pt x="147" y="145"/>
                      <a:pt x="114" y="135"/>
                      <a:pt x="80" y="128"/>
                    </a:cubicBezTo>
                    <a:cubicBezTo>
                      <a:pt x="48" y="89"/>
                      <a:pt x="21" y="46"/>
                      <a:pt x="0" y="0"/>
                    </a:cubicBezTo>
                    <a:cubicBezTo>
                      <a:pt x="37" y="4"/>
                      <a:pt x="73" y="14"/>
                      <a:pt x="107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9" name="Google Shape;9319;p40"/>
              <p:cNvSpPr/>
              <p:nvPr/>
            </p:nvSpPr>
            <p:spPr>
              <a:xfrm>
                <a:off x="5099050" y="4737100"/>
                <a:ext cx="222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201" extrusionOk="0">
                    <a:moveTo>
                      <a:pt x="1" y="0"/>
                    </a:moveTo>
                    <a:cubicBezTo>
                      <a:pt x="6" y="7"/>
                      <a:pt x="11" y="14"/>
                      <a:pt x="15" y="22"/>
                    </a:cubicBezTo>
                    <a:lnTo>
                      <a:pt x="12" y="24"/>
                    </a:lnTo>
                    <a:cubicBezTo>
                      <a:pt x="26" y="81"/>
                      <a:pt x="42" y="137"/>
                      <a:pt x="61" y="193"/>
                    </a:cubicBezTo>
                    <a:cubicBezTo>
                      <a:pt x="60" y="195"/>
                      <a:pt x="59" y="197"/>
                      <a:pt x="58" y="200"/>
                    </a:cubicBezTo>
                    <a:cubicBezTo>
                      <a:pt x="44" y="185"/>
                      <a:pt x="26" y="172"/>
                      <a:pt x="7" y="163"/>
                    </a:cubicBezTo>
                    <a:lnTo>
                      <a:pt x="6" y="163"/>
                    </a:lnTo>
                    <a:cubicBezTo>
                      <a:pt x="1" y="109"/>
                      <a:pt x="0" y="54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0" name="Google Shape;9320;p40"/>
              <p:cNvSpPr/>
              <p:nvPr/>
            </p:nvSpPr>
            <p:spPr>
              <a:xfrm>
                <a:off x="5108575" y="4845050"/>
                <a:ext cx="571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81" extrusionOk="0">
                    <a:moveTo>
                      <a:pt x="81" y="19"/>
                    </a:moveTo>
                    <a:cubicBezTo>
                      <a:pt x="104" y="73"/>
                      <a:pt x="128" y="127"/>
                      <a:pt x="156" y="180"/>
                    </a:cubicBezTo>
                    <a:cubicBezTo>
                      <a:pt x="122" y="164"/>
                      <a:pt x="86" y="154"/>
                      <a:pt x="49" y="150"/>
                    </a:cubicBezTo>
                    <a:cubicBezTo>
                      <a:pt x="44" y="138"/>
                      <a:pt x="39" y="127"/>
                      <a:pt x="35" y="115"/>
                    </a:cubicBezTo>
                    <a:cubicBezTo>
                      <a:pt x="20" y="78"/>
                      <a:pt x="8" y="39"/>
                      <a:pt x="0" y="0"/>
                    </a:cubicBezTo>
                    <a:cubicBezTo>
                      <a:pt x="27" y="7"/>
                      <a:pt x="53" y="16"/>
                      <a:pt x="79" y="28"/>
                    </a:cubicBezTo>
                    <a:cubicBezTo>
                      <a:pt x="79" y="25"/>
                      <a:pt x="80" y="22"/>
                      <a:pt x="81" y="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1" name="Google Shape;9321;p40"/>
              <p:cNvSpPr/>
              <p:nvPr/>
            </p:nvSpPr>
            <p:spPr>
              <a:xfrm>
                <a:off x="5100637" y="4795837"/>
                <a:ext cx="3651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66" extrusionOk="0">
                    <a:moveTo>
                      <a:pt x="102" y="156"/>
                    </a:moveTo>
                    <a:cubicBezTo>
                      <a:pt x="101" y="159"/>
                      <a:pt x="100" y="162"/>
                      <a:pt x="100" y="165"/>
                    </a:cubicBezTo>
                    <a:cubicBezTo>
                      <a:pt x="74" y="153"/>
                      <a:pt x="48" y="144"/>
                      <a:pt x="21" y="137"/>
                    </a:cubicBezTo>
                    <a:cubicBezTo>
                      <a:pt x="11" y="92"/>
                      <a:pt x="4" y="46"/>
                      <a:pt x="0" y="0"/>
                    </a:cubicBezTo>
                    <a:lnTo>
                      <a:pt x="2" y="0"/>
                    </a:lnTo>
                    <a:cubicBezTo>
                      <a:pt x="20" y="9"/>
                      <a:pt x="38" y="22"/>
                      <a:pt x="52" y="37"/>
                    </a:cubicBezTo>
                    <a:cubicBezTo>
                      <a:pt x="53" y="34"/>
                      <a:pt x="54" y="32"/>
                      <a:pt x="55" y="30"/>
                    </a:cubicBezTo>
                    <a:cubicBezTo>
                      <a:pt x="69" y="72"/>
                      <a:pt x="85" y="114"/>
                      <a:pt x="102" y="15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2" name="Google Shape;9322;p40"/>
              <p:cNvSpPr/>
              <p:nvPr/>
            </p:nvSpPr>
            <p:spPr>
              <a:xfrm>
                <a:off x="5310187" y="4633912"/>
                <a:ext cx="168275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67" extrusionOk="0">
                    <a:moveTo>
                      <a:pt x="410" y="329"/>
                    </a:moveTo>
                    <a:cubicBezTo>
                      <a:pt x="380" y="308"/>
                      <a:pt x="369" y="274"/>
                      <a:pt x="354" y="243"/>
                    </a:cubicBezTo>
                    <a:cubicBezTo>
                      <a:pt x="345" y="225"/>
                      <a:pt x="335" y="205"/>
                      <a:pt x="315" y="198"/>
                    </a:cubicBezTo>
                    <a:cubicBezTo>
                      <a:pt x="305" y="194"/>
                      <a:pt x="294" y="193"/>
                      <a:pt x="284" y="192"/>
                    </a:cubicBezTo>
                    <a:cubicBezTo>
                      <a:pt x="267" y="191"/>
                      <a:pt x="250" y="190"/>
                      <a:pt x="233" y="188"/>
                    </a:cubicBezTo>
                    <a:cubicBezTo>
                      <a:pt x="230" y="187"/>
                      <a:pt x="229" y="182"/>
                      <a:pt x="232" y="180"/>
                    </a:cubicBezTo>
                    <a:cubicBezTo>
                      <a:pt x="248" y="169"/>
                      <a:pt x="260" y="153"/>
                      <a:pt x="267" y="135"/>
                    </a:cubicBezTo>
                    <a:cubicBezTo>
                      <a:pt x="274" y="121"/>
                      <a:pt x="277" y="105"/>
                      <a:pt x="282" y="90"/>
                    </a:cubicBezTo>
                    <a:cubicBezTo>
                      <a:pt x="287" y="74"/>
                      <a:pt x="293" y="58"/>
                      <a:pt x="302" y="43"/>
                    </a:cubicBezTo>
                    <a:cubicBezTo>
                      <a:pt x="315" y="24"/>
                      <a:pt x="332" y="11"/>
                      <a:pt x="351" y="0"/>
                    </a:cubicBezTo>
                    <a:cubicBezTo>
                      <a:pt x="345" y="0"/>
                      <a:pt x="338" y="1"/>
                      <a:pt x="332" y="1"/>
                    </a:cubicBezTo>
                    <a:cubicBezTo>
                      <a:pt x="330" y="2"/>
                      <a:pt x="328" y="2"/>
                      <a:pt x="326" y="2"/>
                    </a:cubicBezTo>
                    <a:cubicBezTo>
                      <a:pt x="288" y="10"/>
                      <a:pt x="254" y="32"/>
                      <a:pt x="219" y="50"/>
                    </a:cubicBezTo>
                    <a:lnTo>
                      <a:pt x="218" y="50"/>
                    </a:lnTo>
                    <a:cubicBezTo>
                      <a:pt x="222" y="63"/>
                      <a:pt x="224" y="77"/>
                      <a:pt x="222" y="90"/>
                    </a:cubicBezTo>
                    <a:cubicBezTo>
                      <a:pt x="217" y="128"/>
                      <a:pt x="192" y="160"/>
                      <a:pt x="167" y="189"/>
                    </a:cubicBezTo>
                    <a:cubicBezTo>
                      <a:pt x="117" y="247"/>
                      <a:pt x="61" y="300"/>
                      <a:pt x="0" y="347"/>
                    </a:cubicBezTo>
                    <a:cubicBezTo>
                      <a:pt x="66" y="299"/>
                      <a:pt x="139" y="260"/>
                      <a:pt x="216" y="234"/>
                    </a:cubicBezTo>
                    <a:cubicBezTo>
                      <a:pt x="241" y="226"/>
                      <a:pt x="267" y="219"/>
                      <a:pt x="292" y="224"/>
                    </a:cubicBezTo>
                    <a:cubicBezTo>
                      <a:pt x="318" y="230"/>
                      <a:pt x="342" y="251"/>
                      <a:pt x="341" y="277"/>
                    </a:cubicBezTo>
                    <a:cubicBezTo>
                      <a:pt x="341" y="282"/>
                      <a:pt x="340" y="288"/>
                      <a:pt x="339" y="293"/>
                    </a:cubicBezTo>
                    <a:cubicBezTo>
                      <a:pt x="339" y="294"/>
                      <a:pt x="339" y="296"/>
                      <a:pt x="339" y="297"/>
                    </a:cubicBezTo>
                    <a:cubicBezTo>
                      <a:pt x="339" y="302"/>
                      <a:pt x="340" y="307"/>
                      <a:pt x="342" y="312"/>
                    </a:cubicBezTo>
                    <a:cubicBezTo>
                      <a:pt x="344" y="317"/>
                      <a:pt x="348" y="321"/>
                      <a:pt x="352" y="324"/>
                    </a:cubicBezTo>
                    <a:cubicBezTo>
                      <a:pt x="359" y="330"/>
                      <a:pt x="368" y="331"/>
                      <a:pt x="377" y="333"/>
                    </a:cubicBezTo>
                    <a:cubicBezTo>
                      <a:pt x="387" y="334"/>
                      <a:pt x="394" y="337"/>
                      <a:pt x="402" y="343"/>
                    </a:cubicBezTo>
                    <a:cubicBezTo>
                      <a:pt x="412" y="350"/>
                      <a:pt x="421" y="357"/>
                      <a:pt x="429" y="366"/>
                    </a:cubicBezTo>
                    <a:cubicBezTo>
                      <a:pt x="443" y="362"/>
                      <a:pt x="456" y="355"/>
                      <a:pt x="466" y="344"/>
                    </a:cubicBezTo>
                    <a:cubicBezTo>
                      <a:pt x="446" y="345"/>
                      <a:pt x="427" y="341"/>
                      <a:pt x="410" y="3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3" name="Google Shape;9323;p40"/>
              <p:cNvSpPr/>
              <p:nvPr/>
            </p:nvSpPr>
            <p:spPr>
              <a:xfrm>
                <a:off x="5430837" y="4748212"/>
                <a:ext cx="22225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60" h="30" extrusionOk="0">
                    <a:moveTo>
                      <a:pt x="42" y="22"/>
                    </a:moveTo>
                    <a:cubicBezTo>
                      <a:pt x="34" y="21"/>
                      <a:pt x="26" y="20"/>
                      <a:pt x="19" y="17"/>
                    </a:cubicBezTo>
                    <a:cubicBezTo>
                      <a:pt x="12" y="13"/>
                      <a:pt x="5" y="7"/>
                      <a:pt x="0" y="0"/>
                    </a:cubicBezTo>
                    <a:cubicBezTo>
                      <a:pt x="1" y="4"/>
                      <a:pt x="2" y="7"/>
                      <a:pt x="5" y="11"/>
                    </a:cubicBezTo>
                    <a:cubicBezTo>
                      <a:pt x="15" y="26"/>
                      <a:pt x="39" y="21"/>
                      <a:pt x="57" y="28"/>
                    </a:cubicBezTo>
                    <a:cubicBezTo>
                      <a:pt x="57" y="28"/>
                      <a:pt x="58" y="29"/>
                      <a:pt x="59" y="29"/>
                    </a:cubicBezTo>
                    <a:cubicBezTo>
                      <a:pt x="54" y="26"/>
                      <a:pt x="49" y="23"/>
                      <a:pt x="42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4" name="Google Shape;9324;p40"/>
              <p:cNvSpPr/>
              <p:nvPr/>
            </p:nvSpPr>
            <p:spPr>
              <a:xfrm>
                <a:off x="5276850" y="4549775"/>
                <a:ext cx="153987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82" extrusionOk="0">
                    <a:moveTo>
                      <a:pt x="407" y="169"/>
                    </a:moveTo>
                    <a:cubicBezTo>
                      <a:pt x="385" y="180"/>
                      <a:pt x="364" y="191"/>
                      <a:pt x="341" y="199"/>
                    </a:cubicBezTo>
                    <a:cubicBezTo>
                      <a:pt x="322" y="205"/>
                      <a:pt x="302" y="206"/>
                      <a:pt x="282" y="205"/>
                    </a:cubicBezTo>
                    <a:cubicBezTo>
                      <a:pt x="263" y="204"/>
                      <a:pt x="244" y="200"/>
                      <a:pt x="228" y="190"/>
                    </a:cubicBezTo>
                    <a:cubicBezTo>
                      <a:pt x="212" y="180"/>
                      <a:pt x="195" y="165"/>
                      <a:pt x="193" y="146"/>
                    </a:cubicBezTo>
                    <a:cubicBezTo>
                      <a:pt x="192" y="136"/>
                      <a:pt x="194" y="125"/>
                      <a:pt x="189" y="116"/>
                    </a:cubicBezTo>
                    <a:cubicBezTo>
                      <a:pt x="184" y="107"/>
                      <a:pt x="174" y="100"/>
                      <a:pt x="163" y="98"/>
                    </a:cubicBezTo>
                    <a:cubicBezTo>
                      <a:pt x="154" y="96"/>
                      <a:pt x="145" y="97"/>
                      <a:pt x="136" y="97"/>
                    </a:cubicBezTo>
                    <a:cubicBezTo>
                      <a:pt x="125" y="96"/>
                      <a:pt x="115" y="93"/>
                      <a:pt x="105" y="90"/>
                    </a:cubicBezTo>
                    <a:cubicBezTo>
                      <a:pt x="86" y="84"/>
                      <a:pt x="69" y="75"/>
                      <a:pt x="55" y="61"/>
                    </a:cubicBezTo>
                    <a:cubicBezTo>
                      <a:pt x="37" y="45"/>
                      <a:pt x="27" y="23"/>
                      <a:pt x="21" y="0"/>
                    </a:cubicBezTo>
                    <a:cubicBezTo>
                      <a:pt x="10" y="17"/>
                      <a:pt x="4" y="37"/>
                      <a:pt x="1" y="56"/>
                    </a:cubicBezTo>
                    <a:lnTo>
                      <a:pt x="0" y="57"/>
                    </a:lnTo>
                    <a:cubicBezTo>
                      <a:pt x="14" y="93"/>
                      <a:pt x="23" y="131"/>
                      <a:pt x="26" y="169"/>
                    </a:cubicBezTo>
                    <a:cubicBezTo>
                      <a:pt x="56" y="154"/>
                      <a:pt x="96" y="158"/>
                      <a:pt x="112" y="187"/>
                    </a:cubicBezTo>
                    <a:cubicBezTo>
                      <a:pt x="120" y="201"/>
                      <a:pt x="121" y="218"/>
                      <a:pt x="131" y="230"/>
                    </a:cubicBezTo>
                    <a:cubicBezTo>
                      <a:pt x="145" y="248"/>
                      <a:pt x="172" y="248"/>
                      <a:pt x="194" y="242"/>
                    </a:cubicBezTo>
                    <a:cubicBezTo>
                      <a:pt x="215" y="237"/>
                      <a:pt x="238" y="228"/>
                      <a:pt x="260" y="232"/>
                    </a:cubicBezTo>
                    <a:cubicBezTo>
                      <a:pt x="285" y="236"/>
                      <a:pt x="303" y="257"/>
                      <a:pt x="310" y="281"/>
                    </a:cubicBezTo>
                    <a:lnTo>
                      <a:pt x="311" y="281"/>
                    </a:lnTo>
                    <a:cubicBezTo>
                      <a:pt x="346" y="263"/>
                      <a:pt x="380" y="241"/>
                      <a:pt x="418" y="233"/>
                    </a:cubicBezTo>
                    <a:cubicBezTo>
                      <a:pt x="420" y="233"/>
                      <a:pt x="422" y="233"/>
                      <a:pt x="424" y="232"/>
                    </a:cubicBezTo>
                    <a:lnTo>
                      <a:pt x="423" y="226"/>
                    </a:lnTo>
                    <a:cubicBezTo>
                      <a:pt x="427" y="205"/>
                      <a:pt x="424" y="184"/>
                      <a:pt x="417" y="164"/>
                    </a:cubicBezTo>
                    <a:cubicBezTo>
                      <a:pt x="414" y="166"/>
                      <a:pt x="410" y="167"/>
                      <a:pt x="407" y="1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5" name="Google Shape;9325;p40"/>
              <p:cNvSpPr/>
              <p:nvPr/>
            </p:nvSpPr>
            <p:spPr>
              <a:xfrm>
                <a:off x="5275262" y="4711700"/>
                <a:ext cx="1619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59" extrusionOk="0">
                    <a:moveTo>
                      <a:pt x="315" y="248"/>
                    </a:moveTo>
                    <a:cubicBezTo>
                      <a:pt x="275" y="247"/>
                      <a:pt x="227" y="241"/>
                      <a:pt x="200" y="209"/>
                    </a:cubicBezTo>
                    <a:cubicBezTo>
                      <a:pt x="199" y="208"/>
                      <a:pt x="199" y="206"/>
                      <a:pt x="200" y="204"/>
                    </a:cubicBezTo>
                    <a:cubicBezTo>
                      <a:pt x="224" y="179"/>
                      <a:pt x="255" y="162"/>
                      <a:pt x="288" y="149"/>
                    </a:cubicBezTo>
                    <a:cubicBezTo>
                      <a:pt x="254" y="153"/>
                      <a:pt x="219" y="154"/>
                      <a:pt x="188" y="139"/>
                    </a:cubicBezTo>
                    <a:cubicBezTo>
                      <a:pt x="187" y="138"/>
                      <a:pt x="186" y="136"/>
                      <a:pt x="186" y="134"/>
                    </a:cubicBezTo>
                    <a:cubicBezTo>
                      <a:pt x="191" y="120"/>
                      <a:pt x="200" y="108"/>
                      <a:pt x="210" y="98"/>
                    </a:cubicBezTo>
                    <a:cubicBezTo>
                      <a:pt x="223" y="84"/>
                      <a:pt x="238" y="72"/>
                      <a:pt x="254" y="62"/>
                    </a:cubicBezTo>
                    <a:cubicBezTo>
                      <a:pt x="284" y="43"/>
                      <a:pt x="317" y="27"/>
                      <a:pt x="352" y="21"/>
                    </a:cubicBezTo>
                    <a:cubicBezTo>
                      <a:pt x="379" y="16"/>
                      <a:pt x="417" y="17"/>
                      <a:pt x="431" y="45"/>
                    </a:cubicBezTo>
                    <a:cubicBezTo>
                      <a:pt x="435" y="54"/>
                      <a:pt x="436" y="64"/>
                      <a:pt x="436" y="74"/>
                    </a:cubicBezTo>
                    <a:cubicBezTo>
                      <a:pt x="437" y="69"/>
                      <a:pt x="438" y="63"/>
                      <a:pt x="438" y="58"/>
                    </a:cubicBezTo>
                    <a:cubicBezTo>
                      <a:pt x="439" y="32"/>
                      <a:pt x="415" y="11"/>
                      <a:pt x="389" y="5"/>
                    </a:cubicBezTo>
                    <a:cubicBezTo>
                      <a:pt x="364" y="0"/>
                      <a:pt x="338" y="7"/>
                      <a:pt x="313" y="15"/>
                    </a:cubicBezTo>
                    <a:cubicBezTo>
                      <a:pt x="236" y="41"/>
                      <a:pt x="163" y="80"/>
                      <a:pt x="97" y="128"/>
                    </a:cubicBezTo>
                    <a:cubicBezTo>
                      <a:pt x="93" y="131"/>
                      <a:pt x="88" y="135"/>
                      <a:pt x="84" y="138"/>
                    </a:cubicBezTo>
                    <a:lnTo>
                      <a:pt x="80" y="140"/>
                    </a:lnTo>
                    <a:cubicBezTo>
                      <a:pt x="84" y="149"/>
                      <a:pt x="76" y="159"/>
                      <a:pt x="68" y="165"/>
                    </a:cubicBezTo>
                    <a:cubicBezTo>
                      <a:pt x="48" y="179"/>
                      <a:pt x="24" y="190"/>
                      <a:pt x="0" y="194"/>
                    </a:cubicBezTo>
                    <a:cubicBezTo>
                      <a:pt x="28" y="190"/>
                      <a:pt x="57" y="192"/>
                      <a:pt x="84" y="201"/>
                    </a:cubicBezTo>
                    <a:cubicBezTo>
                      <a:pt x="92" y="203"/>
                      <a:pt x="103" y="212"/>
                      <a:pt x="98" y="219"/>
                    </a:cubicBezTo>
                    <a:cubicBezTo>
                      <a:pt x="96" y="222"/>
                      <a:pt x="93" y="223"/>
                      <a:pt x="91" y="224"/>
                    </a:cubicBezTo>
                    <a:cubicBezTo>
                      <a:pt x="89" y="225"/>
                      <a:pt x="87" y="225"/>
                      <a:pt x="85" y="226"/>
                    </a:cubicBezTo>
                    <a:lnTo>
                      <a:pt x="97" y="229"/>
                    </a:lnTo>
                    <a:cubicBezTo>
                      <a:pt x="197" y="258"/>
                      <a:pt x="304" y="258"/>
                      <a:pt x="408" y="246"/>
                    </a:cubicBezTo>
                    <a:cubicBezTo>
                      <a:pt x="422" y="244"/>
                      <a:pt x="435" y="242"/>
                      <a:pt x="448" y="239"/>
                    </a:cubicBezTo>
                    <a:cubicBezTo>
                      <a:pt x="404" y="246"/>
                      <a:pt x="359" y="250"/>
                      <a:pt x="315" y="2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6" name="Google Shape;9326;p40"/>
              <p:cNvSpPr/>
              <p:nvPr/>
            </p:nvSpPr>
            <p:spPr>
              <a:xfrm>
                <a:off x="5254625" y="4605337"/>
                <a:ext cx="13652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379" h="452" extrusionOk="0">
                    <a:moveTo>
                      <a:pt x="337" y="168"/>
                    </a:moveTo>
                    <a:cubicBezTo>
                      <a:pt x="329" y="193"/>
                      <a:pt x="319" y="217"/>
                      <a:pt x="307" y="240"/>
                    </a:cubicBezTo>
                    <a:cubicBezTo>
                      <a:pt x="293" y="267"/>
                      <a:pt x="278" y="293"/>
                      <a:pt x="259" y="315"/>
                    </a:cubicBezTo>
                    <a:cubicBezTo>
                      <a:pt x="245" y="330"/>
                      <a:pt x="225" y="349"/>
                      <a:pt x="203" y="342"/>
                    </a:cubicBezTo>
                    <a:cubicBezTo>
                      <a:pt x="183" y="336"/>
                      <a:pt x="179" y="313"/>
                      <a:pt x="177" y="295"/>
                    </a:cubicBezTo>
                    <a:cubicBezTo>
                      <a:pt x="175" y="269"/>
                      <a:pt x="178" y="242"/>
                      <a:pt x="181" y="215"/>
                    </a:cubicBezTo>
                    <a:cubicBezTo>
                      <a:pt x="182" y="207"/>
                      <a:pt x="184" y="199"/>
                      <a:pt x="185" y="190"/>
                    </a:cubicBezTo>
                    <a:cubicBezTo>
                      <a:pt x="177" y="212"/>
                      <a:pt x="169" y="233"/>
                      <a:pt x="159" y="253"/>
                    </a:cubicBezTo>
                    <a:cubicBezTo>
                      <a:pt x="151" y="269"/>
                      <a:pt x="142" y="285"/>
                      <a:pt x="130" y="299"/>
                    </a:cubicBezTo>
                    <a:cubicBezTo>
                      <a:pt x="121" y="310"/>
                      <a:pt x="110" y="321"/>
                      <a:pt x="97" y="326"/>
                    </a:cubicBezTo>
                    <a:cubicBezTo>
                      <a:pt x="66" y="336"/>
                      <a:pt x="40" y="308"/>
                      <a:pt x="32" y="282"/>
                    </a:cubicBezTo>
                    <a:cubicBezTo>
                      <a:pt x="25" y="264"/>
                      <a:pt x="24" y="245"/>
                      <a:pt x="23" y="225"/>
                    </a:cubicBezTo>
                    <a:cubicBezTo>
                      <a:pt x="23" y="204"/>
                      <a:pt x="25" y="182"/>
                      <a:pt x="28" y="160"/>
                    </a:cubicBezTo>
                    <a:cubicBezTo>
                      <a:pt x="31" y="140"/>
                      <a:pt x="35" y="120"/>
                      <a:pt x="41" y="100"/>
                    </a:cubicBezTo>
                    <a:cubicBezTo>
                      <a:pt x="43" y="91"/>
                      <a:pt x="46" y="82"/>
                      <a:pt x="49" y="74"/>
                    </a:cubicBezTo>
                    <a:cubicBezTo>
                      <a:pt x="49" y="73"/>
                      <a:pt x="49" y="72"/>
                      <a:pt x="49" y="71"/>
                    </a:cubicBezTo>
                    <a:cubicBezTo>
                      <a:pt x="51" y="67"/>
                      <a:pt x="53" y="62"/>
                      <a:pt x="55" y="58"/>
                    </a:cubicBezTo>
                    <a:cubicBezTo>
                      <a:pt x="56" y="58"/>
                      <a:pt x="56" y="58"/>
                      <a:pt x="56" y="57"/>
                    </a:cubicBezTo>
                    <a:cubicBezTo>
                      <a:pt x="56" y="57"/>
                      <a:pt x="56" y="56"/>
                      <a:pt x="57" y="56"/>
                    </a:cubicBezTo>
                    <a:cubicBezTo>
                      <a:pt x="59" y="52"/>
                      <a:pt x="61" y="49"/>
                      <a:pt x="64" y="45"/>
                    </a:cubicBezTo>
                    <a:cubicBezTo>
                      <a:pt x="72" y="35"/>
                      <a:pt x="83" y="28"/>
                      <a:pt x="96" y="30"/>
                    </a:cubicBezTo>
                    <a:cubicBezTo>
                      <a:pt x="110" y="31"/>
                      <a:pt x="122" y="40"/>
                      <a:pt x="133" y="48"/>
                    </a:cubicBezTo>
                    <a:cubicBezTo>
                      <a:pt x="146" y="58"/>
                      <a:pt x="160" y="69"/>
                      <a:pt x="173" y="79"/>
                    </a:cubicBezTo>
                    <a:cubicBezTo>
                      <a:pt x="186" y="90"/>
                      <a:pt x="199" y="97"/>
                      <a:pt x="216" y="99"/>
                    </a:cubicBezTo>
                    <a:cubicBezTo>
                      <a:pt x="236" y="102"/>
                      <a:pt x="254" y="91"/>
                      <a:pt x="273" y="86"/>
                    </a:cubicBezTo>
                    <a:cubicBezTo>
                      <a:pt x="289" y="81"/>
                      <a:pt x="309" y="83"/>
                      <a:pt x="323" y="92"/>
                    </a:cubicBezTo>
                    <a:cubicBezTo>
                      <a:pt x="352" y="108"/>
                      <a:pt x="346" y="143"/>
                      <a:pt x="337" y="168"/>
                    </a:cubicBezTo>
                    <a:close/>
                    <a:moveTo>
                      <a:pt x="322" y="78"/>
                    </a:moveTo>
                    <a:cubicBezTo>
                      <a:pt x="300" y="74"/>
                      <a:pt x="278" y="83"/>
                      <a:pt x="256" y="89"/>
                    </a:cubicBezTo>
                    <a:cubicBezTo>
                      <a:pt x="234" y="94"/>
                      <a:pt x="207" y="94"/>
                      <a:pt x="193" y="76"/>
                    </a:cubicBezTo>
                    <a:cubicBezTo>
                      <a:pt x="183" y="64"/>
                      <a:pt x="182" y="47"/>
                      <a:pt x="174" y="33"/>
                    </a:cubicBezTo>
                    <a:cubicBezTo>
                      <a:pt x="158" y="4"/>
                      <a:pt x="118" y="0"/>
                      <a:pt x="88" y="15"/>
                    </a:cubicBezTo>
                    <a:cubicBezTo>
                      <a:pt x="82" y="18"/>
                      <a:pt x="77" y="22"/>
                      <a:pt x="72" y="26"/>
                    </a:cubicBezTo>
                    <a:cubicBezTo>
                      <a:pt x="42" y="52"/>
                      <a:pt x="32" y="93"/>
                      <a:pt x="25" y="132"/>
                    </a:cubicBezTo>
                    <a:cubicBezTo>
                      <a:pt x="15" y="185"/>
                      <a:pt x="9" y="238"/>
                      <a:pt x="6" y="292"/>
                    </a:cubicBezTo>
                    <a:cubicBezTo>
                      <a:pt x="6" y="312"/>
                      <a:pt x="5" y="332"/>
                      <a:pt x="3" y="352"/>
                    </a:cubicBezTo>
                    <a:lnTo>
                      <a:pt x="0" y="357"/>
                    </a:lnTo>
                    <a:lnTo>
                      <a:pt x="1" y="357"/>
                    </a:lnTo>
                    <a:cubicBezTo>
                      <a:pt x="10" y="354"/>
                      <a:pt x="20" y="361"/>
                      <a:pt x="24" y="370"/>
                    </a:cubicBezTo>
                    <a:cubicBezTo>
                      <a:pt x="28" y="379"/>
                      <a:pt x="28" y="389"/>
                      <a:pt x="27" y="399"/>
                    </a:cubicBezTo>
                    <a:cubicBezTo>
                      <a:pt x="26" y="416"/>
                      <a:pt x="23" y="432"/>
                      <a:pt x="20" y="449"/>
                    </a:cubicBezTo>
                    <a:cubicBezTo>
                      <a:pt x="34" y="421"/>
                      <a:pt x="53" y="397"/>
                      <a:pt x="76" y="376"/>
                    </a:cubicBezTo>
                    <a:cubicBezTo>
                      <a:pt x="81" y="372"/>
                      <a:pt x="90" y="368"/>
                      <a:pt x="94" y="373"/>
                    </a:cubicBezTo>
                    <a:cubicBezTo>
                      <a:pt x="98" y="376"/>
                      <a:pt x="96" y="382"/>
                      <a:pt x="95" y="386"/>
                    </a:cubicBezTo>
                    <a:cubicBezTo>
                      <a:pt x="87" y="410"/>
                      <a:pt x="74" y="432"/>
                      <a:pt x="57" y="451"/>
                    </a:cubicBezTo>
                    <a:cubicBezTo>
                      <a:pt x="74" y="441"/>
                      <a:pt x="93" y="434"/>
                      <a:pt x="113" y="430"/>
                    </a:cubicBezTo>
                    <a:cubicBezTo>
                      <a:pt x="122" y="428"/>
                      <a:pt x="132" y="428"/>
                      <a:pt x="137" y="436"/>
                    </a:cubicBezTo>
                    <a:lnTo>
                      <a:pt x="137" y="436"/>
                    </a:lnTo>
                    <a:lnTo>
                      <a:pt x="141" y="434"/>
                    </a:lnTo>
                    <a:cubicBezTo>
                      <a:pt x="145" y="431"/>
                      <a:pt x="150" y="427"/>
                      <a:pt x="154" y="424"/>
                    </a:cubicBezTo>
                    <a:cubicBezTo>
                      <a:pt x="215" y="377"/>
                      <a:pt x="271" y="324"/>
                      <a:pt x="321" y="266"/>
                    </a:cubicBezTo>
                    <a:cubicBezTo>
                      <a:pt x="346" y="237"/>
                      <a:pt x="371" y="205"/>
                      <a:pt x="376" y="167"/>
                    </a:cubicBezTo>
                    <a:cubicBezTo>
                      <a:pt x="378" y="154"/>
                      <a:pt x="376" y="140"/>
                      <a:pt x="372" y="127"/>
                    </a:cubicBezTo>
                    <a:cubicBezTo>
                      <a:pt x="365" y="103"/>
                      <a:pt x="347" y="82"/>
                      <a:pt x="322" y="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7" name="Google Shape;9327;p40"/>
              <p:cNvSpPr/>
              <p:nvPr/>
            </p:nvSpPr>
            <p:spPr>
              <a:xfrm>
                <a:off x="5133975" y="4557712"/>
                <a:ext cx="15239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extrusionOk="0">
                    <a:moveTo>
                      <a:pt x="380" y="0"/>
                    </a:moveTo>
                    <a:cubicBezTo>
                      <a:pt x="384" y="19"/>
                      <a:pt x="387" y="37"/>
                      <a:pt x="390" y="55"/>
                    </a:cubicBezTo>
                    <a:cubicBezTo>
                      <a:pt x="392" y="74"/>
                      <a:pt x="394" y="93"/>
                      <a:pt x="392" y="111"/>
                    </a:cubicBezTo>
                    <a:cubicBezTo>
                      <a:pt x="390" y="125"/>
                      <a:pt x="385" y="138"/>
                      <a:pt x="373" y="146"/>
                    </a:cubicBezTo>
                    <a:cubicBezTo>
                      <a:pt x="346" y="164"/>
                      <a:pt x="319" y="134"/>
                      <a:pt x="303" y="114"/>
                    </a:cubicBezTo>
                    <a:cubicBezTo>
                      <a:pt x="292" y="100"/>
                      <a:pt x="282" y="85"/>
                      <a:pt x="271" y="71"/>
                    </a:cubicBezTo>
                    <a:cubicBezTo>
                      <a:pt x="264" y="61"/>
                      <a:pt x="256" y="50"/>
                      <a:pt x="246" y="43"/>
                    </a:cubicBezTo>
                    <a:cubicBezTo>
                      <a:pt x="212" y="73"/>
                      <a:pt x="164" y="53"/>
                      <a:pt x="134" y="25"/>
                    </a:cubicBezTo>
                    <a:cubicBezTo>
                      <a:pt x="127" y="39"/>
                      <a:pt x="121" y="52"/>
                      <a:pt x="114" y="65"/>
                    </a:cubicBezTo>
                    <a:cubicBezTo>
                      <a:pt x="97" y="98"/>
                      <a:pt x="77" y="132"/>
                      <a:pt x="47" y="155"/>
                    </a:cubicBezTo>
                    <a:cubicBezTo>
                      <a:pt x="35" y="165"/>
                      <a:pt x="20" y="172"/>
                      <a:pt x="5" y="172"/>
                    </a:cubicBezTo>
                    <a:cubicBezTo>
                      <a:pt x="3" y="172"/>
                      <a:pt x="1" y="171"/>
                      <a:pt x="0" y="171"/>
                    </a:cubicBezTo>
                    <a:cubicBezTo>
                      <a:pt x="7" y="184"/>
                      <a:pt x="15" y="196"/>
                      <a:pt x="23" y="207"/>
                    </a:cubicBezTo>
                    <a:lnTo>
                      <a:pt x="11" y="211"/>
                    </a:lnTo>
                    <a:cubicBezTo>
                      <a:pt x="12" y="212"/>
                      <a:pt x="12" y="212"/>
                      <a:pt x="13" y="212"/>
                    </a:cubicBezTo>
                    <a:cubicBezTo>
                      <a:pt x="28" y="212"/>
                      <a:pt x="43" y="206"/>
                      <a:pt x="57" y="200"/>
                    </a:cubicBezTo>
                    <a:cubicBezTo>
                      <a:pt x="70" y="193"/>
                      <a:pt x="82" y="184"/>
                      <a:pt x="94" y="175"/>
                    </a:cubicBezTo>
                    <a:cubicBezTo>
                      <a:pt x="121" y="145"/>
                      <a:pt x="144" y="105"/>
                      <a:pt x="183" y="96"/>
                    </a:cubicBezTo>
                    <a:cubicBezTo>
                      <a:pt x="213" y="89"/>
                      <a:pt x="246" y="104"/>
                      <a:pt x="267" y="127"/>
                    </a:cubicBezTo>
                    <a:cubicBezTo>
                      <a:pt x="289" y="151"/>
                      <a:pt x="300" y="182"/>
                      <a:pt x="309" y="212"/>
                    </a:cubicBezTo>
                    <a:cubicBezTo>
                      <a:pt x="329" y="280"/>
                      <a:pt x="340" y="352"/>
                      <a:pt x="340" y="423"/>
                    </a:cubicBezTo>
                    <a:cubicBezTo>
                      <a:pt x="343" y="369"/>
                      <a:pt x="349" y="316"/>
                      <a:pt x="359" y="263"/>
                    </a:cubicBezTo>
                    <a:cubicBezTo>
                      <a:pt x="366" y="224"/>
                      <a:pt x="376" y="183"/>
                      <a:pt x="406" y="157"/>
                    </a:cubicBezTo>
                    <a:cubicBezTo>
                      <a:pt x="411" y="153"/>
                      <a:pt x="416" y="149"/>
                      <a:pt x="422" y="146"/>
                    </a:cubicBezTo>
                    <a:cubicBezTo>
                      <a:pt x="419" y="108"/>
                      <a:pt x="410" y="70"/>
                      <a:pt x="396" y="34"/>
                    </a:cubicBezTo>
                    <a:cubicBezTo>
                      <a:pt x="391" y="22"/>
                      <a:pt x="385" y="11"/>
                      <a:pt x="38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8" name="Google Shape;9328;p40"/>
              <p:cNvSpPr/>
              <p:nvPr/>
            </p:nvSpPr>
            <p:spPr>
              <a:xfrm>
                <a:off x="5292725" y="4857750"/>
                <a:ext cx="603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50" extrusionOk="0">
                    <a:moveTo>
                      <a:pt x="76" y="142"/>
                    </a:moveTo>
                    <a:cubicBezTo>
                      <a:pt x="109" y="101"/>
                      <a:pt x="139" y="58"/>
                      <a:pt x="153" y="8"/>
                    </a:cubicBezTo>
                    <a:lnTo>
                      <a:pt x="152" y="4"/>
                    </a:lnTo>
                    <a:cubicBezTo>
                      <a:pt x="156" y="3"/>
                      <a:pt x="161" y="1"/>
                      <a:pt x="165" y="0"/>
                    </a:cubicBezTo>
                    <a:cubicBezTo>
                      <a:pt x="133" y="76"/>
                      <a:pt x="128" y="160"/>
                      <a:pt x="108" y="239"/>
                    </a:cubicBezTo>
                    <a:lnTo>
                      <a:pt x="99" y="241"/>
                    </a:lnTo>
                    <a:cubicBezTo>
                      <a:pt x="66" y="239"/>
                      <a:pt x="32" y="242"/>
                      <a:pt x="0" y="249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6" y="237"/>
                      <a:pt x="13" y="227"/>
                      <a:pt x="20" y="217"/>
                    </a:cubicBezTo>
                    <a:cubicBezTo>
                      <a:pt x="37" y="191"/>
                      <a:pt x="57" y="167"/>
                      <a:pt x="7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9" name="Google Shape;9329;p40"/>
              <p:cNvSpPr/>
              <p:nvPr/>
            </p:nvSpPr>
            <p:spPr>
              <a:xfrm>
                <a:off x="5205412" y="4732337"/>
                <a:ext cx="1079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86" extrusionOk="0">
                    <a:moveTo>
                      <a:pt x="89" y="100"/>
                    </a:moveTo>
                    <a:cubicBezTo>
                      <a:pt x="75" y="84"/>
                      <a:pt x="65" y="66"/>
                      <a:pt x="58" y="46"/>
                    </a:cubicBezTo>
                    <a:cubicBezTo>
                      <a:pt x="54" y="36"/>
                      <a:pt x="53" y="21"/>
                      <a:pt x="63" y="15"/>
                    </a:cubicBezTo>
                    <a:cubicBezTo>
                      <a:pt x="75" y="8"/>
                      <a:pt x="89" y="21"/>
                      <a:pt x="96" y="34"/>
                    </a:cubicBezTo>
                    <a:cubicBezTo>
                      <a:pt x="106" y="52"/>
                      <a:pt x="114" y="70"/>
                      <a:pt x="121" y="90"/>
                    </a:cubicBezTo>
                    <a:cubicBezTo>
                      <a:pt x="114" y="68"/>
                      <a:pt x="115" y="44"/>
                      <a:pt x="122" y="23"/>
                    </a:cubicBezTo>
                    <a:cubicBezTo>
                      <a:pt x="125" y="15"/>
                      <a:pt x="129" y="6"/>
                      <a:pt x="137" y="3"/>
                    </a:cubicBezTo>
                    <a:lnTo>
                      <a:pt x="138" y="3"/>
                    </a:lnTo>
                    <a:cubicBezTo>
                      <a:pt x="147" y="0"/>
                      <a:pt x="157" y="7"/>
                      <a:pt x="161" y="16"/>
                    </a:cubicBezTo>
                    <a:cubicBezTo>
                      <a:pt x="165" y="25"/>
                      <a:pt x="165" y="35"/>
                      <a:pt x="164" y="45"/>
                    </a:cubicBezTo>
                    <a:cubicBezTo>
                      <a:pt x="163" y="61"/>
                      <a:pt x="160" y="78"/>
                      <a:pt x="157" y="95"/>
                    </a:cubicBezTo>
                    <a:cubicBezTo>
                      <a:pt x="171" y="67"/>
                      <a:pt x="190" y="43"/>
                      <a:pt x="213" y="22"/>
                    </a:cubicBezTo>
                    <a:cubicBezTo>
                      <a:pt x="218" y="18"/>
                      <a:pt x="227" y="14"/>
                      <a:pt x="231" y="19"/>
                    </a:cubicBezTo>
                    <a:cubicBezTo>
                      <a:pt x="235" y="22"/>
                      <a:pt x="233" y="28"/>
                      <a:pt x="232" y="32"/>
                    </a:cubicBezTo>
                    <a:cubicBezTo>
                      <a:pt x="224" y="56"/>
                      <a:pt x="211" y="78"/>
                      <a:pt x="194" y="97"/>
                    </a:cubicBezTo>
                    <a:cubicBezTo>
                      <a:pt x="211" y="87"/>
                      <a:pt x="230" y="80"/>
                      <a:pt x="250" y="76"/>
                    </a:cubicBezTo>
                    <a:cubicBezTo>
                      <a:pt x="259" y="74"/>
                      <a:pt x="269" y="74"/>
                      <a:pt x="274" y="82"/>
                    </a:cubicBezTo>
                    <a:lnTo>
                      <a:pt x="274" y="82"/>
                    </a:lnTo>
                    <a:cubicBezTo>
                      <a:pt x="278" y="91"/>
                      <a:pt x="270" y="101"/>
                      <a:pt x="262" y="107"/>
                    </a:cubicBezTo>
                    <a:cubicBezTo>
                      <a:pt x="242" y="121"/>
                      <a:pt x="218" y="132"/>
                      <a:pt x="194" y="136"/>
                    </a:cubicBezTo>
                    <a:cubicBezTo>
                      <a:pt x="222" y="132"/>
                      <a:pt x="251" y="134"/>
                      <a:pt x="278" y="143"/>
                    </a:cubicBezTo>
                    <a:cubicBezTo>
                      <a:pt x="286" y="145"/>
                      <a:pt x="297" y="154"/>
                      <a:pt x="292" y="161"/>
                    </a:cubicBezTo>
                    <a:cubicBezTo>
                      <a:pt x="290" y="164"/>
                      <a:pt x="287" y="165"/>
                      <a:pt x="285" y="166"/>
                    </a:cubicBezTo>
                    <a:cubicBezTo>
                      <a:pt x="283" y="167"/>
                      <a:pt x="281" y="167"/>
                      <a:pt x="279" y="168"/>
                    </a:cubicBezTo>
                    <a:cubicBezTo>
                      <a:pt x="230" y="185"/>
                      <a:pt x="177" y="175"/>
                      <a:pt x="126" y="157"/>
                    </a:cubicBezTo>
                    <a:cubicBezTo>
                      <a:pt x="119" y="155"/>
                      <a:pt x="112" y="152"/>
                      <a:pt x="106" y="150"/>
                    </a:cubicBezTo>
                    <a:cubicBezTo>
                      <a:pt x="90" y="144"/>
                      <a:pt x="74" y="137"/>
                      <a:pt x="58" y="130"/>
                    </a:cubicBezTo>
                    <a:cubicBezTo>
                      <a:pt x="32" y="118"/>
                      <a:pt x="0" y="99"/>
                      <a:pt x="2" y="70"/>
                    </a:cubicBezTo>
                    <a:cubicBezTo>
                      <a:pt x="5" y="69"/>
                      <a:pt x="7" y="68"/>
                      <a:pt x="10" y="67"/>
                    </a:cubicBezTo>
                    <a:cubicBezTo>
                      <a:pt x="24" y="63"/>
                      <a:pt x="41" y="66"/>
                      <a:pt x="54" y="74"/>
                    </a:cubicBezTo>
                    <a:cubicBezTo>
                      <a:pt x="58" y="76"/>
                      <a:pt x="63" y="79"/>
                      <a:pt x="67" y="83"/>
                    </a:cubicBezTo>
                    <a:cubicBezTo>
                      <a:pt x="74" y="88"/>
                      <a:pt x="80" y="95"/>
                      <a:pt x="86" y="102"/>
                    </a:cubicBezTo>
                    <a:lnTo>
                      <a:pt x="89" y="10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0" name="Google Shape;9330;p40"/>
              <p:cNvSpPr/>
              <p:nvPr/>
            </p:nvSpPr>
            <p:spPr>
              <a:xfrm>
                <a:off x="5164137" y="4591050"/>
                <a:ext cx="92075" cy="1793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99" extrusionOk="0">
                    <a:moveTo>
                      <a:pt x="183" y="38"/>
                    </a:moveTo>
                    <a:cubicBezTo>
                      <a:pt x="162" y="15"/>
                      <a:pt x="129" y="0"/>
                      <a:pt x="99" y="7"/>
                    </a:cubicBezTo>
                    <a:cubicBezTo>
                      <a:pt x="60" y="16"/>
                      <a:pt x="37" y="56"/>
                      <a:pt x="10" y="86"/>
                    </a:cubicBezTo>
                    <a:cubicBezTo>
                      <a:pt x="22" y="76"/>
                      <a:pt x="34" y="66"/>
                      <a:pt x="45" y="55"/>
                    </a:cubicBezTo>
                    <a:cubicBezTo>
                      <a:pt x="62" y="38"/>
                      <a:pt x="85" y="14"/>
                      <a:pt x="112" y="21"/>
                    </a:cubicBezTo>
                    <a:cubicBezTo>
                      <a:pt x="128" y="24"/>
                      <a:pt x="141" y="36"/>
                      <a:pt x="152" y="48"/>
                    </a:cubicBezTo>
                    <a:cubicBezTo>
                      <a:pt x="167" y="65"/>
                      <a:pt x="179" y="84"/>
                      <a:pt x="188" y="105"/>
                    </a:cubicBezTo>
                    <a:cubicBezTo>
                      <a:pt x="205" y="143"/>
                      <a:pt x="214" y="184"/>
                      <a:pt x="225" y="225"/>
                    </a:cubicBezTo>
                    <a:cubicBezTo>
                      <a:pt x="232" y="251"/>
                      <a:pt x="240" y="278"/>
                      <a:pt x="241" y="305"/>
                    </a:cubicBezTo>
                    <a:cubicBezTo>
                      <a:pt x="242" y="324"/>
                      <a:pt x="239" y="349"/>
                      <a:pt x="217" y="353"/>
                    </a:cubicBezTo>
                    <a:cubicBezTo>
                      <a:pt x="204" y="355"/>
                      <a:pt x="190" y="349"/>
                      <a:pt x="179" y="344"/>
                    </a:cubicBezTo>
                    <a:cubicBezTo>
                      <a:pt x="161" y="335"/>
                      <a:pt x="145" y="325"/>
                      <a:pt x="131" y="313"/>
                    </a:cubicBezTo>
                    <a:cubicBezTo>
                      <a:pt x="75" y="262"/>
                      <a:pt x="52" y="188"/>
                      <a:pt x="5" y="130"/>
                    </a:cubicBezTo>
                    <a:cubicBezTo>
                      <a:pt x="0" y="163"/>
                      <a:pt x="8" y="196"/>
                      <a:pt x="18" y="227"/>
                    </a:cubicBezTo>
                    <a:cubicBezTo>
                      <a:pt x="28" y="259"/>
                      <a:pt x="42" y="291"/>
                      <a:pt x="55" y="322"/>
                    </a:cubicBezTo>
                    <a:cubicBezTo>
                      <a:pt x="60" y="336"/>
                      <a:pt x="66" y="349"/>
                      <a:pt x="70" y="364"/>
                    </a:cubicBezTo>
                    <a:cubicBezTo>
                      <a:pt x="74" y="378"/>
                      <a:pt x="78" y="392"/>
                      <a:pt x="77" y="407"/>
                    </a:cubicBezTo>
                    <a:cubicBezTo>
                      <a:pt x="77" y="415"/>
                      <a:pt x="74" y="423"/>
                      <a:pt x="68" y="427"/>
                    </a:cubicBezTo>
                    <a:cubicBezTo>
                      <a:pt x="66" y="428"/>
                      <a:pt x="65" y="428"/>
                      <a:pt x="64" y="428"/>
                    </a:cubicBezTo>
                    <a:cubicBezTo>
                      <a:pt x="83" y="441"/>
                      <a:pt x="103" y="452"/>
                      <a:pt x="123" y="463"/>
                    </a:cubicBezTo>
                    <a:lnTo>
                      <a:pt x="123" y="463"/>
                    </a:lnTo>
                    <a:cubicBezTo>
                      <a:pt x="137" y="459"/>
                      <a:pt x="154" y="462"/>
                      <a:pt x="167" y="470"/>
                    </a:cubicBezTo>
                    <a:cubicBezTo>
                      <a:pt x="171" y="472"/>
                      <a:pt x="176" y="475"/>
                      <a:pt x="180" y="479"/>
                    </a:cubicBezTo>
                    <a:cubicBezTo>
                      <a:pt x="187" y="484"/>
                      <a:pt x="193" y="491"/>
                      <a:pt x="199" y="498"/>
                    </a:cubicBezTo>
                    <a:lnTo>
                      <a:pt x="202" y="496"/>
                    </a:lnTo>
                    <a:cubicBezTo>
                      <a:pt x="188" y="480"/>
                      <a:pt x="178" y="462"/>
                      <a:pt x="171" y="442"/>
                    </a:cubicBezTo>
                    <a:cubicBezTo>
                      <a:pt x="167" y="432"/>
                      <a:pt x="166" y="417"/>
                      <a:pt x="176" y="411"/>
                    </a:cubicBezTo>
                    <a:cubicBezTo>
                      <a:pt x="188" y="404"/>
                      <a:pt x="202" y="417"/>
                      <a:pt x="209" y="430"/>
                    </a:cubicBezTo>
                    <a:cubicBezTo>
                      <a:pt x="219" y="448"/>
                      <a:pt x="227" y="466"/>
                      <a:pt x="234" y="485"/>
                    </a:cubicBezTo>
                    <a:cubicBezTo>
                      <a:pt x="227" y="464"/>
                      <a:pt x="228" y="440"/>
                      <a:pt x="235" y="419"/>
                    </a:cubicBezTo>
                    <a:cubicBezTo>
                      <a:pt x="238" y="411"/>
                      <a:pt x="242" y="402"/>
                      <a:pt x="250" y="399"/>
                    </a:cubicBezTo>
                    <a:lnTo>
                      <a:pt x="253" y="394"/>
                    </a:lnTo>
                    <a:cubicBezTo>
                      <a:pt x="254" y="374"/>
                      <a:pt x="254" y="354"/>
                      <a:pt x="256" y="334"/>
                    </a:cubicBezTo>
                    <a:cubicBezTo>
                      <a:pt x="256" y="263"/>
                      <a:pt x="245" y="191"/>
                      <a:pt x="225" y="123"/>
                    </a:cubicBezTo>
                    <a:cubicBezTo>
                      <a:pt x="216" y="93"/>
                      <a:pt x="205" y="62"/>
                      <a:pt x="183" y="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1" name="Google Shape;9331;p40"/>
              <p:cNvSpPr/>
              <p:nvPr/>
            </p:nvSpPr>
            <p:spPr>
              <a:xfrm>
                <a:off x="5267325" y="4943475"/>
                <a:ext cx="65087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6" extrusionOk="0">
                    <a:moveTo>
                      <a:pt x="169" y="2"/>
                    </a:moveTo>
                    <a:lnTo>
                      <a:pt x="178" y="0"/>
                    </a:lnTo>
                    <a:cubicBezTo>
                      <a:pt x="173" y="18"/>
                      <a:pt x="168" y="36"/>
                      <a:pt x="162" y="54"/>
                    </a:cubicBezTo>
                    <a:cubicBezTo>
                      <a:pt x="152" y="81"/>
                      <a:pt x="139" y="106"/>
                      <a:pt x="124" y="130"/>
                    </a:cubicBezTo>
                    <a:lnTo>
                      <a:pt x="123" y="129"/>
                    </a:lnTo>
                    <a:cubicBezTo>
                      <a:pt x="81" y="130"/>
                      <a:pt x="39" y="139"/>
                      <a:pt x="0" y="155"/>
                    </a:cubicBezTo>
                    <a:cubicBezTo>
                      <a:pt x="0" y="150"/>
                      <a:pt x="1" y="145"/>
                      <a:pt x="1" y="139"/>
                    </a:cubicBezTo>
                    <a:cubicBezTo>
                      <a:pt x="3" y="134"/>
                      <a:pt x="6" y="128"/>
                      <a:pt x="9" y="122"/>
                    </a:cubicBezTo>
                    <a:cubicBezTo>
                      <a:pt x="28" y="84"/>
                      <a:pt x="47" y="45"/>
                      <a:pt x="70" y="9"/>
                    </a:cubicBezTo>
                    <a:lnTo>
                      <a:pt x="70" y="10"/>
                    </a:lnTo>
                    <a:cubicBezTo>
                      <a:pt x="102" y="3"/>
                      <a:pt x="136" y="0"/>
                      <a:pt x="169" y="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2" name="Google Shape;9332;p40"/>
              <p:cNvSpPr/>
              <p:nvPr/>
            </p:nvSpPr>
            <p:spPr>
              <a:xfrm>
                <a:off x="5214937" y="4786312"/>
                <a:ext cx="65087" cy="387349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74" extrusionOk="0">
                    <a:moveTo>
                      <a:pt x="60" y="705"/>
                    </a:moveTo>
                    <a:cubicBezTo>
                      <a:pt x="62" y="713"/>
                      <a:pt x="63" y="720"/>
                      <a:pt x="65" y="728"/>
                    </a:cubicBezTo>
                    <a:cubicBezTo>
                      <a:pt x="89" y="842"/>
                      <a:pt x="128" y="953"/>
                      <a:pt x="180" y="1058"/>
                    </a:cubicBezTo>
                    <a:cubicBezTo>
                      <a:pt x="176" y="1070"/>
                      <a:pt x="159" y="1073"/>
                      <a:pt x="148" y="1066"/>
                    </a:cubicBezTo>
                    <a:cubicBezTo>
                      <a:pt x="138" y="1060"/>
                      <a:pt x="132" y="1047"/>
                      <a:pt x="127" y="1036"/>
                    </a:cubicBezTo>
                    <a:cubicBezTo>
                      <a:pt x="66" y="891"/>
                      <a:pt x="29" y="736"/>
                      <a:pt x="16" y="580"/>
                    </a:cubicBezTo>
                    <a:cubicBezTo>
                      <a:pt x="16" y="577"/>
                      <a:pt x="15" y="575"/>
                      <a:pt x="15" y="572"/>
                    </a:cubicBezTo>
                    <a:cubicBezTo>
                      <a:pt x="0" y="384"/>
                      <a:pt x="20" y="192"/>
                      <a:pt x="76" y="11"/>
                    </a:cubicBezTo>
                    <a:lnTo>
                      <a:pt x="77" y="0"/>
                    </a:lnTo>
                    <a:cubicBezTo>
                      <a:pt x="83" y="2"/>
                      <a:pt x="90" y="5"/>
                      <a:pt x="97" y="7"/>
                    </a:cubicBezTo>
                    <a:lnTo>
                      <a:pt x="95" y="14"/>
                    </a:lnTo>
                    <a:cubicBezTo>
                      <a:pt x="26" y="237"/>
                      <a:pt x="15" y="477"/>
                      <a:pt x="60" y="70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3" name="Google Shape;9333;p40"/>
              <p:cNvSpPr/>
              <p:nvPr/>
            </p:nvSpPr>
            <p:spPr>
              <a:xfrm>
                <a:off x="5249862" y="4989512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14" extrusionOk="0">
                    <a:moveTo>
                      <a:pt x="173" y="0"/>
                    </a:moveTo>
                    <a:lnTo>
                      <a:pt x="174" y="1"/>
                    </a:lnTo>
                    <a:cubicBezTo>
                      <a:pt x="150" y="38"/>
                      <a:pt x="120" y="72"/>
                      <a:pt x="86" y="100"/>
                    </a:cubicBezTo>
                    <a:lnTo>
                      <a:pt x="83" y="96"/>
                    </a:lnTo>
                    <a:cubicBezTo>
                      <a:pt x="55" y="99"/>
                      <a:pt x="27" y="104"/>
                      <a:pt x="0" y="113"/>
                    </a:cubicBezTo>
                    <a:cubicBezTo>
                      <a:pt x="17" y="79"/>
                      <a:pt x="34" y="44"/>
                      <a:pt x="51" y="10"/>
                    </a:cubicBezTo>
                    <a:cubicBezTo>
                      <a:pt x="51" y="16"/>
                      <a:pt x="50" y="21"/>
                      <a:pt x="50" y="26"/>
                    </a:cubicBezTo>
                    <a:cubicBezTo>
                      <a:pt x="89" y="10"/>
                      <a:pt x="131" y="1"/>
                      <a:pt x="17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4" name="Google Shape;9334;p40"/>
              <p:cNvSpPr/>
              <p:nvPr/>
            </p:nvSpPr>
            <p:spPr>
              <a:xfrm>
                <a:off x="5240337" y="5024437"/>
                <a:ext cx="3968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" extrusionOk="0">
                    <a:moveTo>
                      <a:pt x="108" y="0"/>
                    </a:moveTo>
                    <a:lnTo>
                      <a:pt x="111" y="4"/>
                    </a:lnTo>
                    <a:cubicBezTo>
                      <a:pt x="77" y="31"/>
                      <a:pt x="40" y="53"/>
                      <a:pt x="0" y="68"/>
                    </a:cubicBezTo>
                    <a:cubicBezTo>
                      <a:pt x="8" y="51"/>
                      <a:pt x="17" y="34"/>
                      <a:pt x="25" y="17"/>
                    </a:cubicBezTo>
                    <a:cubicBezTo>
                      <a:pt x="52" y="8"/>
                      <a:pt x="80" y="3"/>
                      <a:pt x="10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5" name="Google Shape;9335;p40"/>
              <p:cNvSpPr/>
              <p:nvPr/>
            </p:nvSpPr>
            <p:spPr>
              <a:xfrm>
                <a:off x="5164137" y="4868862"/>
                <a:ext cx="396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7" extrusionOk="0">
                    <a:moveTo>
                      <a:pt x="67" y="32"/>
                    </a:moveTo>
                    <a:cubicBezTo>
                      <a:pt x="83" y="69"/>
                      <a:pt x="97" y="107"/>
                      <a:pt x="108" y="145"/>
                    </a:cubicBezTo>
                    <a:lnTo>
                      <a:pt x="106" y="145"/>
                    </a:lnTo>
                    <a:cubicBezTo>
                      <a:pt x="89" y="177"/>
                      <a:pt x="79" y="211"/>
                      <a:pt x="75" y="246"/>
                    </a:cubicBezTo>
                    <a:cubicBezTo>
                      <a:pt x="74" y="246"/>
                      <a:pt x="73" y="245"/>
                      <a:pt x="72" y="245"/>
                    </a:cubicBezTo>
                    <a:cubicBezTo>
                      <a:pt x="46" y="203"/>
                      <a:pt x="22" y="159"/>
                      <a:pt x="0" y="116"/>
                    </a:cubicBezTo>
                    <a:cubicBezTo>
                      <a:pt x="0" y="116"/>
                      <a:pt x="1" y="116"/>
                      <a:pt x="2" y="117"/>
                    </a:cubicBezTo>
                    <a:cubicBezTo>
                      <a:pt x="5" y="74"/>
                      <a:pt x="21" y="33"/>
                      <a:pt x="49" y="1"/>
                    </a:cubicBezTo>
                    <a:lnTo>
                      <a:pt x="51" y="0"/>
                    </a:lnTo>
                    <a:cubicBezTo>
                      <a:pt x="57" y="11"/>
                      <a:pt x="62" y="22"/>
                      <a:pt x="67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6" name="Google Shape;9336;p40"/>
              <p:cNvSpPr/>
              <p:nvPr/>
            </p:nvSpPr>
            <p:spPr>
              <a:xfrm>
                <a:off x="5191125" y="4921250"/>
                <a:ext cx="301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202" extrusionOk="0">
                    <a:moveTo>
                      <a:pt x="34" y="0"/>
                    </a:moveTo>
                    <a:lnTo>
                      <a:pt x="36" y="0"/>
                    </a:lnTo>
                    <a:cubicBezTo>
                      <a:pt x="55" y="66"/>
                      <a:pt x="68" y="134"/>
                      <a:pt x="81" y="201"/>
                    </a:cubicBezTo>
                    <a:cubicBezTo>
                      <a:pt x="60" y="192"/>
                      <a:pt x="46" y="172"/>
                      <a:pt x="33" y="152"/>
                    </a:cubicBezTo>
                    <a:cubicBezTo>
                      <a:pt x="22" y="135"/>
                      <a:pt x="11" y="117"/>
                      <a:pt x="0" y="100"/>
                    </a:cubicBezTo>
                    <a:cubicBezTo>
                      <a:pt x="1" y="100"/>
                      <a:pt x="2" y="101"/>
                      <a:pt x="3" y="101"/>
                    </a:cubicBezTo>
                    <a:cubicBezTo>
                      <a:pt x="7" y="66"/>
                      <a:pt x="17" y="32"/>
                      <a:pt x="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7" name="Google Shape;9337;p40"/>
              <p:cNvSpPr/>
              <p:nvPr/>
            </p:nvSpPr>
            <p:spPr>
              <a:xfrm>
                <a:off x="5137150" y="4819650"/>
                <a:ext cx="4603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51" extrusionOk="0">
                    <a:moveTo>
                      <a:pt x="126" y="133"/>
                    </a:moveTo>
                    <a:lnTo>
                      <a:pt x="124" y="134"/>
                    </a:lnTo>
                    <a:cubicBezTo>
                      <a:pt x="96" y="166"/>
                      <a:pt x="80" y="207"/>
                      <a:pt x="77" y="250"/>
                    </a:cubicBezTo>
                    <a:cubicBezTo>
                      <a:pt x="76" y="249"/>
                      <a:pt x="75" y="249"/>
                      <a:pt x="75" y="249"/>
                    </a:cubicBezTo>
                    <a:cubicBezTo>
                      <a:pt x="47" y="196"/>
                      <a:pt x="23" y="142"/>
                      <a:pt x="0" y="88"/>
                    </a:cubicBezTo>
                    <a:cubicBezTo>
                      <a:pt x="9" y="57"/>
                      <a:pt x="23" y="28"/>
                      <a:pt x="42" y="3"/>
                    </a:cubicBezTo>
                    <a:lnTo>
                      <a:pt x="46" y="0"/>
                    </a:lnTo>
                    <a:cubicBezTo>
                      <a:pt x="74" y="44"/>
                      <a:pt x="102" y="87"/>
                      <a:pt x="126" y="13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8" name="Google Shape;9338;p40"/>
              <p:cNvSpPr/>
              <p:nvPr/>
            </p:nvSpPr>
            <p:spPr>
              <a:xfrm>
                <a:off x="5121275" y="4786312"/>
                <a:ext cx="333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94" h="182" extrusionOk="0">
                    <a:moveTo>
                      <a:pt x="81" y="75"/>
                    </a:moveTo>
                    <a:cubicBezTo>
                      <a:pt x="85" y="81"/>
                      <a:pt x="89" y="87"/>
                      <a:pt x="93" y="93"/>
                    </a:cubicBezTo>
                    <a:lnTo>
                      <a:pt x="89" y="96"/>
                    </a:lnTo>
                    <a:cubicBezTo>
                      <a:pt x="70" y="121"/>
                      <a:pt x="56" y="150"/>
                      <a:pt x="47" y="181"/>
                    </a:cubicBezTo>
                    <a:cubicBezTo>
                      <a:pt x="30" y="139"/>
                      <a:pt x="14" y="97"/>
                      <a:pt x="0" y="55"/>
                    </a:cubicBezTo>
                    <a:cubicBezTo>
                      <a:pt x="6" y="37"/>
                      <a:pt x="15" y="21"/>
                      <a:pt x="24" y="5"/>
                    </a:cubicBezTo>
                    <a:lnTo>
                      <a:pt x="31" y="0"/>
                    </a:lnTo>
                    <a:cubicBezTo>
                      <a:pt x="48" y="25"/>
                      <a:pt x="64" y="50"/>
                      <a:pt x="81" y="7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9" name="Google Shape;9339;p40"/>
              <p:cNvSpPr/>
              <p:nvPr/>
            </p:nvSpPr>
            <p:spPr>
              <a:xfrm>
                <a:off x="5102225" y="4745037"/>
                <a:ext cx="285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2" extrusionOk="0">
                    <a:moveTo>
                      <a:pt x="3" y="0"/>
                    </a:moveTo>
                    <a:cubicBezTo>
                      <a:pt x="29" y="38"/>
                      <a:pt x="55" y="77"/>
                      <a:pt x="80" y="116"/>
                    </a:cubicBezTo>
                    <a:lnTo>
                      <a:pt x="73" y="121"/>
                    </a:lnTo>
                    <a:cubicBezTo>
                      <a:pt x="64" y="137"/>
                      <a:pt x="55" y="153"/>
                      <a:pt x="49" y="171"/>
                    </a:cubicBezTo>
                    <a:cubicBezTo>
                      <a:pt x="30" y="115"/>
                      <a:pt x="14" y="59"/>
                      <a:pt x="0" y="2"/>
                    </a:cubicBezTo>
                    <a:lnTo>
                      <a:pt x="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0" name="Google Shape;9340;p40"/>
              <p:cNvSpPr/>
              <p:nvPr/>
            </p:nvSpPr>
            <p:spPr>
              <a:xfrm>
                <a:off x="5203825" y="4732337"/>
                <a:ext cx="10953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84" extrusionOk="0">
                    <a:moveTo>
                      <a:pt x="97" y="110"/>
                    </a:moveTo>
                    <a:cubicBezTo>
                      <a:pt x="84" y="95"/>
                      <a:pt x="71" y="80"/>
                      <a:pt x="53" y="71"/>
                    </a:cubicBezTo>
                    <a:cubicBezTo>
                      <a:pt x="37" y="63"/>
                      <a:pt x="19" y="61"/>
                      <a:pt x="3" y="69"/>
                    </a:cubicBezTo>
                    <a:cubicBezTo>
                      <a:pt x="2" y="70"/>
                      <a:pt x="1" y="71"/>
                      <a:pt x="1" y="72"/>
                    </a:cubicBezTo>
                    <a:cubicBezTo>
                      <a:pt x="0" y="98"/>
                      <a:pt x="22" y="116"/>
                      <a:pt x="43" y="127"/>
                    </a:cubicBezTo>
                    <a:cubicBezTo>
                      <a:pt x="56" y="134"/>
                      <a:pt x="70" y="140"/>
                      <a:pt x="84" y="146"/>
                    </a:cubicBezTo>
                    <a:cubicBezTo>
                      <a:pt x="100" y="152"/>
                      <a:pt x="116" y="159"/>
                      <a:pt x="132" y="164"/>
                    </a:cubicBezTo>
                    <a:cubicBezTo>
                      <a:pt x="164" y="175"/>
                      <a:pt x="197" y="183"/>
                      <a:pt x="230" y="182"/>
                    </a:cubicBezTo>
                    <a:cubicBezTo>
                      <a:pt x="246" y="182"/>
                      <a:pt x="263" y="179"/>
                      <a:pt x="278" y="174"/>
                    </a:cubicBezTo>
                    <a:cubicBezTo>
                      <a:pt x="287" y="172"/>
                      <a:pt x="305" y="166"/>
                      <a:pt x="297" y="153"/>
                    </a:cubicBezTo>
                    <a:cubicBezTo>
                      <a:pt x="293" y="147"/>
                      <a:pt x="287" y="143"/>
                      <a:pt x="281" y="141"/>
                    </a:cubicBezTo>
                    <a:cubicBezTo>
                      <a:pt x="271" y="138"/>
                      <a:pt x="261" y="136"/>
                      <a:pt x="252" y="135"/>
                    </a:cubicBezTo>
                    <a:cubicBezTo>
                      <a:pt x="233" y="132"/>
                      <a:pt x="214" y="132"/>
                      <a:pt x="195" y="135"/>
                    </a:cubicBezTo>
                    <a:cubicBezTo>
                      <a:pt x="195" y="137"/>
                      <a:pt x="196" y="139"/>
                      <a:pt x="196" y="141"/>
                    </a:cubicBezTo>
                    <a:cubicBezTo>
                      <a:pt x="215" y="138"/>
                      <a:pt x="233" y="131"/>
                      <a:pt x="250" y="122"/>
                    </a:cubicBezTo>
                    <a:cubicBezTo>
                      <a:pt x="261" y="115"/>
                      <a:pt x="282" y="104"/>
                      <a:pt x="281" y="88"/>
                    </a:cubicBezTo>
                    <a:cubicBezTo>
                      <a:pt x="279" y="72"/>
                      <a:pt x="261" y="73"/>
                      <a:pt x="249" y="75"/>
                    </a:cubicBezTo>
                    <a:cubicBezTo>
                      <a:pt x="230" y="79"/>
                      <a:pt x="211" y="87"/>
                      <a:pt x="194" y="96"/>
                    </a:cubicBezTo>
                    <a:cubicBezTo>
                      <a:pt x="196" y="98"/>
                      <a:pt x="197" y="100"/>
                      <a:pt x="198" y="102"/>
                    </a:cubicBezTo>
                    <a:cubicBezTo>
                      <a:pt x="211" y="87"/>
                      <a:pt x="222" y="70"/>
                      <a:pt x="230" y="52"/>
                    </a:cubicBezTo>
                    <a:cubicBezTo>
                      <a:pt x="234" y="44"/>
                      <a:pt x="248" y="15"/>
                      <a:pt x="228" y="15"/>
                    </a:cubicBezTo>
                    <a:cubicBezTo>
                      <a:pt x="220" y="15"/>
                      <a:pt x="214" y="21"/>
                      <a:pt x="209" y="26"/>
                    </a:cubicBezTo>
                    <a:cubicBezTo>
                      <a:pt x="202" y="32"/>
                      <a:pt x="195" y="39"/>
                      <a:pt x="188" y="47"/>
                    </a:cubicBezTo>
                    <a:cubicBezTo>
                      <a:pt x="176" y="62"/>
                      <a:pt x="165" y="78"/>
                      <a:pt x="156" y="95"/>
                    </a:cubicBezTo>
                    <a:cubicBezTo>
                      <a:pt x="158" y="96"/>
                      <a:pt x="160" y="97"/>
                      <a:pt x="162" y="98"/>
                    </a:cubicBezTo>
                    <a:cubicBezTo>
                      <a:pt x="166" y="78"/>
                      <a:pt x="170" y="57"/>
                      <a:pt x="170" y="37"/>
                    </a:cubicBezTo>
                    <a:cubicBezTo>
                      <a:pt x="170" y="21"/>
                      <a:pt x="163" y="2"/>
                      <a:pt x="145" y="1"/>
                    </a:cubicBezTo>
                    <a:cubicBezTo>
                      <a:pt x="129" y="0"/>
                      <a:pt x="122" y="19"/>
                      <a:pt x="118" y="33"/>
                    </a:cubicBezTo>
                    <a:cubicBezTo>
                      <a:pt x="113" y="52"/>
                      <a:pt x="114" y="73"/>
                      <a:pt x="119" y="92"/>
                    </a:cubicBezTo>
                    <a:lnTo>
                      <a:pt x="126" y="91"/>
                    </a:lnTo>
                    <a:cubicBezTo>
                      <a:pt x="120" y="74"/>
                      <a:pt x="114" y="59"/>
                      <a:pt x="106" y="43"/>
                    </a:cubicBezTo>
                    <a:cubicBezTo>
                      <a:pt x="99" y="32"/>
                      <a:pt x="92" y="18"/>
                      <a:pt x="78" y="13"/>
                    </a:cubicBezTo>
                    <a:cubicBezTo>
                      <a:pt x="67" y="9"/>
                      <a:pt x="56" y="17"/>
                      <a:pt x="55" y="29"/>
                    </a:cubicBezTo>
                    <a:cubicBezTo>
                      <a:pt x="53" y="42"/>
                      <a:pt x="59" y="55"/>
                      <a:pt x="64" y="67"/>
                    </a:cubicBezTo>
                    <a:cubicBezTo>
                      <a:pt x="72" y="83"/>
                      <a:pt x="82" y="97"/>
                      <a:pt x="95" y="110"/>
                    </a:cubicBezTo>
                    <a:cubicBezTo>
                      <a:pt x="97" y="112"/>
                      <a:pt x="101" y="109"/>
                      <a:pt x="98" y="106"/>
                    </a:cubicBezTo>
                    <a:cubicBezTo>
                      <a:pt x="87" y="94"/>
                      <a:pt x="78" y="81"/>
                      <a:pt x="70" y="66"/>
                    </a:cubicBezTo>
                    <a:cubicBezTo>
                      <a:pt x="65" y="56"/>
                      <a:pt x="54" y="35"/>
                      <a:pt x="63" y="23"/>
                    </a:cubicBezTo>
                    <a:cubicBezTo>
                      <a:pt x="75" y="7"/>
                      <a:pt x="92" y="33"/>
                      <a:pt x="97" y="42"/>
                    </a:cubicBezTo>
                    <a:cubicBezTo>
                      <a:pt x="106" y="58"/>
                      <a:pt x="113" y="75"/>
                      <a:pt x="119" y="92"/>
                    </a:cubicBezTo>
                    <a:cubicBezTo>
                      <a:pt x="121" y="96"/>
                      <a:pt x="127" y="95"/>
                      <a:pt x="126" y="91"/>
                    </a:cubicBezTo>
                    <a:cubicBezTo>
                      <a:pt x="121" y="75"/>
                      <a:pt x="120" y="58"/>
                      <a:pt x="123" y="41"/>
                    </a:cubicBezTo>
                    <a:cubicBezTo>
                      <a:pt x="125" y="30"/>
                      <a:pt x="130" y="6"/>
                      <a:pt x="146" y="8"/>
                    </a:cubicBezTo>
                    <a:cubicBezTo>
                      <a:pt x="163" y="10"/>
                      <a:pt x="164" y="32"/>
                      <a:pt x="163" y="46"/>
                    </a:cubicBezTo>
                    <a:cubicBezTo>
                      <a:pt x="162" y="63"/>
                      <a:pt x="159" y="79"/>
                      <a:pt x="155" y="96"/>
                    </a:cubicBezTo>
                    <a:cubicBezTo>
                      <a:pt x="155" y="100"/>
                      <a:pt x="160" y="102"/>
                      <a:pt x="162" y="99"/>
                    </a:cubicBezTo>
                    <a:cubicBezTo>
                      <a:pt x="169" y="85"/>
                      <a:pt x="177" y="71"/>
                      <a:pt x="187" y="59"/>
                    </a:cubicBezTo>
                    <a:cubicBezTo>
                      <a:pt x="196" y="47"/>
                      <a:pt x="207" y="34"/>
                      <a:pt x="220" y="25"/>
                    </a:cubicBezTo>
                    <a:cubicBezTo>
                      <a:pt x="222" y="23"/>
                      <a:pt x="228" y="19"/>
                      <a:pt x="231" y="24"/>
                    </a:cubicBezTo>
                    <a:cubicBezTo>
                      <a:pt x="233" y="27"/>
                      <a:pt x="231" y="32"/>
                      <a:pt x="230" y="35"/>
                    </a:cubicBezTo>
                    <a:cubicBezTo>
                      <a:pt x="227" y="43"/>
                      <a:pt x="224" y="50"/>
                      <a:pt x="220" y="58"/>
                    </a:cubicBezTo>
                    <a:cubicBezTo>
                      <a:pt x="213" y="72"/>
                      <a:pt x="204" y="85"/>
                      <a:pt x="193" y="97"/>
                    </a:cubicBezTo>
                    <a:cubicBezTo>
                      <a:pt x="191" y="100"/>
                      <a:pt x="194" y="104"/>
                      <a:pt x="198" y="102"/>
                    </a:cubicBezTo>
                    <a:cubicBezTo>
                      <a:pt x="211" y="94"/>
                      <a:pt x="226" y="88"/>
                      <a:pt x="241" y="84"/>
                    </a:cubicBezTo>
                    <a:cubicBezTo>
                      <a:pt x="249" y="82"/>
                      <a:pt x="280" y="74"/>
                      <a:pt x="273" y="93"/>
                    </a:cubicBezTo>
                    <a:cubicBezTo>
                      <a:pt x="271" y="100"/>
                      <a:pt x="264" y="105"/>
                      <a:pt x="258" y="109"/>
                    </a:cubicBezTo>
                    <a:cubicBezTo>
                      <a:pt x="251" y="113"/>
                      <a:pt x="245" y="117"/>
                      <a:pt x="238" y="121"/>
                    </a:cubicBezTo>
                    <a:cubicBezTo>
                      <a:pt x="224" y="127"/>
                      <a:pt x="210" y="132"/>
                      <a:pt x="195" y="135"/>
                    </a:cubicBezTo>
                    <a:cubicBezTo>
                      <a:pt x="190" y="136"/>
                      <a:pt x="192" y="142"/>
                      <a:pt x="196" y="141"/>
                    </a:cubicBezTo>
                    <a:cubicBezTo>
                      <a:pt x="212" y="139"/>
                      <a:pt x="228" y="139"/>
                      <a:pt x="243" y="141"/>
                    </a:cubicBezTo>
                    <a:cubicBezTo>
                      <a:pt x="251" y="141"/>
                      <a:pt x="259" y="143"/>
                      <a:pt x="267" y="144"/>
                    </a:cubicBezTo>
                    <a:cubicBezTo>
                      <a:pt x="274" y="146"/>
                      <a:pt x="282" y="148"/>
                      <a:pt x="287" y="152"/>
                    </a:cubicBezTo>
                    <a:cubicBezTo>
                      <a:pt x="289" y="154"/>
                      <a:pt x="292" y="157"/>
                      <a:pt x="292" y="160"/>
                    </a:cubicBezTo>
                    <a:cubicBezTo>
                      <a:pt x="291" y="163"/>
                      <a:pt x="286" y="164"/>
                      <a:pt x="284" y="165"/>
                    </a:cubicBezTo>
                    <a:cubicBezTo>
                      <a:pt x="277" y="168"/>
                      <a:pt x="270" y="170"/>
                      <a:pt x="263" y="171"/>
                    </a:cubicBezTo>
                    <a:cubicBezTo>
                      <a:pt x="249" y="174"/>
                      <a:pt x="235" y="175"/>
                      <a:pt x="221" y="175"/>
                    </a:cubicBezTo>
                    <a:cubicBezTo>
                      <a:pt x="191" y="174"/>
                      <a:pt x="162" y="167"/>
                      <a:pt x="134" y="158"/>
                    </a:cubicBezTo>
                    <a:cubicBezTo>
                      <a:pt x="107" y="149"/>
                      <a:pt x="81" y="138"/>
                      <a:pt x="55" y="126"/>
                    </a:cubicBezTo>
                    <a:cubicBezTo>
                      <a:pt x="34" y="116"/>
                      <a:pt x="6" y="99"/>
                      <a:pt x="7" y="72"/>
                    </a:cubicBezTo>
                    <a:cubicBezTo>
                      <a:pt x="7" y="73"/>
                      <a:pt x="6" y="74"/>
                      <a:pt x="6" y="75"/>
                    </a:cubicBezTo>
                    <a:cubicBezTo>
                      <a:pt x="40" y="57"/>
                      <a:pt x="73" y="90"/>
                      <a:pt x="94" y="113"/>
                    </a:cubicBezTo>
                    <a:cubicBezTo>
                      <a:pt x="96" y="115"/>
                      <a:pt x="98" y="112"/>
                      <a:pt x="97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1" name="Google Shape;9341;p40"/>
              <p:cNvSpPr/>
              <p:nvPr/>
            </p:nvSpPr>
            <p:spPr>
              <a:xfrm>
                <a:off x="5103812" y="4591050"/>
                <a:ext cx="360362" cy="215901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99" extrusionOk="0">
                    <a:moveTo>
                      <a:pt x="294" y="461"/>
                    </a:moveTo>
                    <a:cubicBezTo>
                      <a:pt x="220" y="423"/>
                      <a:pt x="154" y="371"/>
                      <a:pt x="100" y="308"/>
                    </a:cubicBezTo>
                    <a:cubicBezTo>
                      <a:pt x="73" y="277"/>
                      <a:pt x="49" y="243"/>
                      <a:pt x="28" y="207"/>
                    </a:cubicBezTo>
                    <a:cubicBezTo>
                      <a:pt x="19" y="190"/>
                      <a:pt x="10" y="172"/>
                      <a:pt x="9" y="153"/>
                    </a:cubicBezTo>
                    <a:cubicBezTo>
                      <a:pt x="9" y="133"/>
                      <a:pt x="22" y="117"/>
                      <a:pt x="42" y="116"/>
                    </a:cubicBezTo>
                    <a:cubicBezTo>
                      <a:pt x="62" y="115"/>
                      <a:pt x="81" y="123"/>
                      <a:pt x="100" y="126"/>
                    </a:cubicBezTo>
                    <a:cubicBezTo>
                      <a:pt x="115" y="128"/>
                      <a:pt x="129" y="127"/>
                      <a:pt x="143" y="121"/>
                    </a:cubicBezTo>
                    <a:cubicBezTo>
                      <a:pt x="169" y="108"/>
                      <a:pt x="187" y="83"/>
                      <a:pt x="204" y="61"/>
                    </a:cubicBezTo>
                    <a:cubicBezTo>
                      <a:pt x="222" y="39"/>
                      <a:pt x="243" y="15"/>
                      <a:pt x="273" y="9"/>
                    </a:cubicBezTo>
                    <a:cubicBezTo>
                      <a:pt x="318" y="1"/>
                      <a:pt x="355" y="37"/>
                      <a:pt x="374" y="75"/>
                    </a:cubicBezTo>
                    <a:cubicBezTo>
                      <a:pt x="384" y="95"/>
                      <a:pt x="390" y="117"/>
                      <a:pt x="396" y="138"/>
                    </a:cubicBezTo>
                    <a:cubicBezTo>
                      <a:pt x="403" y="162"/>
                      <a:pt x="408" y="186"/>
                      <a:pt x="412" y="210"/>
                    </a:cubicBezTo>
                    <a:cubicBezTo>
                      <a:pt x="421" y="259"/>
                      <a:pt x="424" y="308"/>
                      <a:pt x="423" y="358"/>
                    </a:cubicBezTo>
                    <a:cubicBezTo>
                      <a:pt x="422" y="370"/>
                      <a:pt x="422" y="382"/>
                      <a:pt x="421" y="394"/>
                    </a:cubicBezTo>
                    <a:lnTo>
                      <a:pt x="426" y="394"/>
                    </a:lnTo>
                    <a:cubicBezTo>
                      <a:pt x="426" y="351"/>
                      <a:pt x="429" y="308"/>
                      <a:pt x="434" y="265"/>
                    </a:cubicBezTo>
                    <a:cubicBezTo>
                      <a:pt x="439" y="224"/>
                      <a:pt x="444" y="183"/>
                      <a:pt x="454" y="144"/>
                    </a:cubicBezTo>
                    <a:cubicBezTo>
                      <a:pt x="462" y="112"/>
                      <a:pt x="476" y="77"/>
                      <a:pt x="506" y="61"/>
                    </a:cubicBezTo>
                    <a:cubicBezTo>
                      <a:pt x="529" y="48"/>
                      <a:pt x="563" y="46"/>
                      <a:pt x="583" y="66"/>
                    </a:cubicBezTo>
                    <a:cubicBezTo>
                      <a:pt x="596" y="77"/>
                      <a:pt x="597" y="94"/>
                      <a:pt x="604" y="109"/>
                    </a:cubicBezTo>
                    <a:cubicBezTo>
                      <a:pt x="610" y="123"/>
                      <a:pt x="622" y="132"/>
                      <a:pt x="637" y="135"/>
                    </a:cubicBezTo>
                    <a:cubicBezTo>
                      <a:pt x="652" y="138"/>
                      <a:pt x="668" y="136"/>
                      <a:pt x="683" y="132"/>
                    </a:cubicBezTo>
                    <a:cubicBezTo>
                      <a:pt x="703" y="126"/>
                      <a:pt x="724" y="118"/>
                      <a:pt x="745" y="123"/>
                    </a:cubicBezTo>
                    <a:cubicBezTo>
                      <a:pt x="774" y="131"/>
                      <a:pt x="791" y="162"/>
                      <a:pt x="794" y="191"/>
                    </a:cubicBezTo>
                    <a:cubicBezTo>
                      <a:pt x="796" y="228"/>
                      <a:pt x="775" y="262"/>
                      <a:pt x="753" y="289"/>
                    </a:cubicBezTo>
                    <a:cubicBezTo>
                      <a:pt x="728" y="320"/>
                      <a:pt x="701" y="348"/>
                      <a:pt x="673" y="376"/>
                    </a:cubicBezTo>
                    <a:cubicBezTo>
                      <a:pt x="645" y="404"/>
                      <a:pt x="615" y="430"/>
                      <a:pt x="584" y="455"/>
                    </a:cubicBezTo>
                    <a:cubicBezTo>
                      <a:pt x="576" y="461"/>
                      <a:pt x="568" y="467"/>
                      <a:pt x="559" y="474"/>
                    </a:cubicBezTo>
                    <a:lnTo>
                      <a:pt x="563" y="478"/>
                    </a:lnTo>
                    <a:cubicBezTo>
                      <a:pt x="620" y="434"/>
                      <a:pt x="683" y="398"/>
                      <a:pt x="751" y="371"/>
                    </a:cubicBezTo>
                    <a:cubicBezTo>
                      <a:pt x="767" y="364"/>
                      <a:pt x="785" y="358"/>
                      <a:pt x="802" y="353"/>
                    </a:cubicBezTo>
                    <a:cubicBezTo>
                      <a:pt x="821" y="347"/>
                      <a:pt x="840" y="343"/>
                      <a:pt x="860" y="345"/>
                    </a:cubicBezTo>
                    <a:cubicBezTo>
                      <a:pt x="875" y="347"/>
                      <a:pt x="890" y="354"/>
                      <a:pt x="900" y="366"/>
                    </a:cubicBezTo>
                    <a:cubicBezTo>
                      <a:pt x="911" y="378"/>
                      <a:pt x="914" y="393"/>
                      <a:pt x="911" y="409"/>
                    </a:cubicBezTo>
                    <a:cubicBezTo>
                      <a:pt x="908" y="423"/>
                      <a:pt x="903" y="439"/>
                      <a:pt x="913" y="451"/>
                    </a:cubicBezTo>
                    <a:cubicBezTo>
                      <a:pt x="921" y="462"/>
                      <a:pt x="934" y="463"/>
                      <a:pt x="946" y="465"/>
                    </a:cubicBezTo>
                    <a:cubicBezTo>
                      <a:pt x="958" y="466"/>
                      <a:pt x="971" y="468"/>
                      <a:pt x="980" y="479"/>
                    </a:cubicBezTo>
                    <a:cubicBezTo>
                      <a:pt x="987" y="489"/>
                      <a:pt x="989" y="501"/>
                      <a:pt x="988" y="513"/>
                    </a:cubicBezTo>
                    <a:cubicBezTo>
                      <a:pt x="986" y="543"/>
                      <a:pt x="961" y="562"/>
                      <a:pt x="934" y="571"/>
                    </a:cubicBezTo>
                    <a:cubicBezTo>
                      <a:pt x="919" y="576"/>
                      <a:pt x="903" y="578"/>
                      <a:pt x="887" y="580"/>
                    </a:cubicBezTo>
                    <a:cubicBezTo>
                      <a:pt x="868" y="583"/>
                      <a:pt x="849" y="584"/>
                      <a:pt x="830" y="586"/>
                    </a:cubicBezTo>
                    <a:cubicBezTo>
                      <a:pt x="754" y="591"/>
                      <a:pt x="677" y="588"/>
                      <a:pt x="602" y="571"/>
                    </a:cubicBezTo>
                    <a:cubicBezTo>
                      <a:pt x="593" y="569"/>
                      <a:pt x="584" y="567"/>
                      <a:pt x="575" y="564"/>
                    </a:cubicBezTo>
                    <a:cubicBezTo>
                      <a:pt x="571" y="563"/>
                      <a:pt x="570" y="568"/>
                      <a:pt x="573" y="569"/>
                    </a:cubicBezTo>
                    <a:cubicBezTo>
                      <a:pt x="651" y="592"/>
                      <a:pt x="731" y="598"/>
                      <a:pt x="811" y="594"/>
                    </a:cubicBezTo>
                    <a:cubicBezTo>
                      <a:pt x="831" y="592"/>
                      <a:pt x="851" y="591"/>
                      <a:pt x="871" y="589"/>
                    </a:cubicBezTo>
                    <a:cubicBezTo>
                      <a:pt x="888" y="587"/>
                      <a:pt x="905" y="585"/>
                      <a:pt x="922" y="581"/>
                    </a:cubicBezTo>
                    <a:cubicBezTo>
                      <a:pt x="950" y="574"/>
                      <a:pt x="980" y="560"/>
                      <a:pt x="990" y="532"/>
                    </a:cubicBezTo>
                    <a:cubicBezTo>
                      <a:pt x="998" y="510"/>
                      <a:pt x="996" y="482"/>
                      <a:pt x="976" y="467"/>
                    </a:cubicBezTo>
                    <a:cubicBezTo>
                      <a:pt x="965" y="459"/>
                      <a:pt x="951" y="459"/>
                      <a:pt x="937" y="457"/>
                    </a:cubicBezTo>
                    <a:cubicBezTo>
                      <a:pt x="931" y="456"/>
                      <a:pt x="923" y="454"/>
                      <a:pt x="919" y="449"/>
                    </a:cubicBezTo>
                    <a:cubicBezTo>
                      <a:pt x="912" y="442"/>
                      <a:pt x="913" y="432"/>
                      <a:pt x="914" y="423"/>
                    </a:cubicBezTo>
                    <a:cubicBezTo>
                      <a:pt x="917" y="407"/>
                      <a:pt x="921" y="392"/>
                      <a:pt x="914" y="377"/>
                    </a:cubicBezTo>
                    <a:cubicBezTo>
                      <a:pt x="909" y="364"/>
                      <a:pt x="898" y="354"/>
                      <a:pt x="886" y="347"/>
                    </a:cubicBezTo>
                    <a:cubicBezTo>
                      <a:pt x="853" y="329"/>
                      <a:pt x="813" y="342"/>
                      <a:pt x="780" y="354"/>
                    </a:cubicBezTo>
                    <a:cubicBezTo>
                      <a:pt x="709" y="379"/>
                      <a:pt x="641" y="414"/>
                      <a:pt x="580" y="458"/>
                    </a:cubicBezTo>
                    <a:cubicBezTo>
                      <a:pt x="573" y="463"/>
                      <a:pt x="566" y="469"/>
                      <a:pt x="559" y="474"/>
                    </a:cubicBezTo>
                    <a:cubicBezTo>
                      <a:pt x="556" y="476"/>
                      <a:pt x="560" y="481"/>
                      <a:pt x="562" y="479"/>
                    </a:cubicBezTo>
                    <a:cubicBezTo>
                      <a:pt x="629" y="429"/>
                      <a:pt x="691" y="371"/>
                      <a:pt x="745" y="308"/>
                    </a:cubicBezTo>
                    <a:cubicBezTo>
                      <a:pt x="770" y="280"/>
                      <a:pt x="794" y="248"/>
                      <a:pt x="799" y="209"/>
                    </a:cubicBezTo>
                    <a:cubicBezTo>
                      <a:pt x="803" y="181"/>
                      <a:pt x="793" y="148"/>
                      <a:pt x="770" y="129"/>
                    </a:cubicBezTo>
                    <a:cubicBezTo>
                      <a:pt x="757" y="119"/>
                      <a:pt x="742" y="115"/>
                      <a:pt x="726" y="116"/>
                    </a:cubicBezTo>
                    <a:cubicBezTo>
                      <a:pt x="706" y="117"/>
                      <a:pt x="686" y="126"/>
                      <a:pt x="666" y="129"/>
                    </a:cubicBezTo>
                    <a:cubicBezTo>
                      <a:pt x="650" y="132"/>
                      <a:pt x="631" y="132"/>
                      <a:pt x="618" y="120"/>
                    </a:cubicBezTo>
                    <a:cubicBezTo>
                      <a:pt x="604" y="107"/>
                      <a:pt x="605" y="86"/>
                      <a:pt x="595" y="71"/>
                    </a:cubicBezTo>
                    <a:cubicBezTo>
                      <a:pt x="581" y="48"/>
                      <a:pt x="550" y="42"/>
                      <a:pt x="524" y="48"/>
                    </a:cubicBezTo>
                    <a:cubicBezTo>
                      <a:pt x="493" y="56"/>
                      <a:pt x="472" y="81"/>
                      <a:pt x="460" y="110"/>
                    </a:cubicBezTo>
                    <a:cubicBezTo>
                      <a:pt x="444" y="146"/>
                      <a:pt x="440" y="187"/>
                      <a:pt x="434" y="226"/>
                    </a:cubicBezTo>
                    <a:cubicBezTo>
                      <a:pt x="428" y="270"/>
                      <a:pt x="424" y="316"/>
                      <a:pt x="422" y="361"/>
                    </a:cubicBezTo>
                    <a:cubicBezTo>
                      <a:pt x="421" y="372"/>
                      <a:pt x="421" y="383"/>
                      <a:pt x="421" y="394"/>
                    </a:cubicBezTo>
                    <a:cubicBezTo>
                      <a:pt x="421" y="397"/>
                      <a:pt x="426" y="397"/>
                      <a:pt x="426" y="394"/>
                    </a:cubicBezTo>
                    <a:cubicBezTo>
                      <a:pt x="430" y="343"/>
                      <a:pt x="429" y="291"/>
                      <a:pt x="422" y="240"/>
                    </a:cubicBezTo>
                    <a:cubicBezTo>
                      <a:pt x="416" y="192"/>
                      <a:pt x="406" y="142"/>
                      <a:pt x="389" y="96"/>
                    </a:cubicBezTo>
                    <a:cubicBezTo>
                      <a:pt x="375" y="56"/>
                      <a:pt x="350" y="18"/>
                      <a:pt x="307" y="5"/>
                    </a:cubicBezTo>
                    <a:cubicBezTo>
                      <a:pt x="289" y="0"/>
                      <a:pt x="271" y="1"/>
                      <a:pt x="254" y="9"/>
                    </a:cubicBezTo>
                    <a:cubicBezTo>
                      <a:pt x="241" y="15"/>
                      <a:pt x="229" y="25"/>
                      <a:pt x="219" y="35"/>
                    </a:cubicBezTo>
                    <a:cubicBezTo>
                      <a:pt x="198" y="57"/>
                      <a:pt x="181" y="85"/>
                      <a:pt x="157" y="104"/>
                    </a:cubicBezTo>
                    <a:cubicBezTo>
                      <a:pt x="146" y="113"/>
                      <a:pt x="133" y="120"/>
                      <a:pt x="118" y="121"/>
                    </a:cubicBezTo>
                    <a:cubicBezTo>
                      <a:pt x="97" y="122"/>
                      <a:pt x="78" y="114"/>
                      <a:pt x="57" y="111"/>
                    </a:cubicBezTo>
                    <a:cubicBezTo>
                      <a:pt x="40" y="108"/>
                      <a:pt x="22" y="110"/>
                      <a:pt x="11" y="125"/>
                    </a:cubicBezTo>
                    <a:cubicBezTo>
                      <a:pt x="0" y="139"/>
                      <a:pt x="2" y="159"/>
                      <a:pt x="7" y="176"/>
                    </a:cubicBezTo>
                    <a:cubicBezTo>
                      <a:pt x="13" y="195"/>
                      <a:pt x="24" y="213"/>
                      <a:pt x="35" y="230"/>
                    </a:cubicBezTo>
                    <a:cubicBezTo>
                      <a:pt x="46" y="248"/>
                      <a:pt x="58" y="265"/>
                      <a:pt x="71" y="282"/>
                    </a:cubicBezTo>
                    <a:cubicBezTo>
                      <a:pt x="123" y="350"/>
                      <a:pt x="189" y="407"/>
                      <a:pt x="263" y="449"/>
                    </a:cubicBezTo>
                    <a:cubicBezTo>
                      <a:pt x="273" y="454"/>
                      <a:pt x="282" y="459"/>
                      <a:pt x="292" y="464"/>
                    </a:cubicBezTo>
                    <a:cubicBezTo>
                      <a:pt x="294" y="465"/>
                      <a:pt x="296" y="462"/>
                      <a:pt x="294" y="4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2" name="Google Shape;9342;p40"/>
              <p:cNvSpPr/>
              <p:nvPr/>
            </p:nvSpPr>
            <p:spPr>
              <a:xfrm>
                <a:off x="5217323" y="4789487"/>
                <a:ext cx="63500" cy="3841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066" extrusionOk="0">
                    <a:moveTo>
                      <a:pt x="66" y="2"/>
                    </a:moveTo>
                    <a:cubicBezTo>
                      <a:pt x="44" y="72"/>
                      <a:pt x="27" y="145"/>
                      <a:pt x="17" y="218"/>
                    </a:cubicBezTo>
                    <a:cubicBezTo>
                      <a:pt x="6" y="291"/>
                      <a:pt x="0" y="364"/>
                      <a:pt x="0" y="437"/>
                    </a:cubicBezTo>
                    <a:cubicBezTo>
                      <a:pt x="0" y="511"/>
                      <a:pt x="5" y="584"/>
                      <a:pt x="15" y="657"/>
                    </a:cubicBezTo>
                    <a:cubicBezTo>
                      <a:pt x="25" y="730"/>
                      <a:pt x="41" y="802"/>
                      <a:pt x="62" y="873"/>
                    </a:cubicBezTo>
                    <a:cubicBezTo>
                      <a:pt x="72" y="909"/>
                      <a:pt x="84" y="944"/>
                      <a:pt x="97" y="978"/>
                    </a:cubicBezTo>
                    <a:cubicBezTo>
                      <a:pt x="104" y="995"/>
                      <a:pt x="110" y="1012"/>
                      <a:pt x="117" y="1029"/>
                    </a:cubicBezTo>
                    <a:cubicBezTo>
                      <a:pt x="123" y="1041"/>
                      <a:pt x="130" y="1056"/>
                      <a:pt x="143" y="1061"/>
                    </a:cubicBezTo>
                    <a:cubicBezTo>
                      <a:pt x="153" y="1065"/>
                      <a:pt x="167" y="1063"/>
                      <a:pt x="172" y="1053"/>
                    </a:cubicBezTo>
                    <a:cubicBezTo>
                      <a:pt x="174" y="1051"/>
                      <a:pt x="174" y="1049"/>
                      <a:pt x="173" y="1047"/>
                    </a:cubicBezTo>
                    <a:cubicBezTo>
                      <a:pt x="172" y="1043"/>
                      <a:pt x="169" y="1039"/>
                      <a:pt x="167" y="1035"/>
                    </a:cubicBezTo>
                    <a:cubicBezTo>
                      <a:pt x="163" y="1026"/>
                      <a:pt x="159" y="1018"/>
                      <a:pt x="156" y="1010"/>
                    </a:cubicBezTo>
                    <a:cubicBezTo>
                      <a:pt x="140" y="977"/>
                      <a:pt x="126" y="943"/>
                      <a:pt x="114" y="909"/>
                    </a:cubicBezTo>
                    <a:cubicBezTo>
                      <a:pt x="89" y="841"/>
                      <a:pt x="70" y="772"/>
                      <a:pt x="55" y="701"/>
                    </a:cubicBezTo>
                    <a:cubicBezTo>
                      <a:pt x="41" y="630"/>
                      <a:pt x="32" y="558"/>
                      <a:pt x="29" y="485"/>
                    </a:cubicBezTo>
                    <a:cubicBezTo>
                      <a:pt x="26" y="414"/>
                      <a:pt x="28" y="342"/>
                      <a:pt x="35" y="270"/>
                    </a:cubicBezTo>
                    <a:cubicBezTo>
                      <a:pt x="43" y="198"/>
                      <a:pt x="56" y="126"/>
                      <a:pt x="75" y="56"/>
                    </a:cubicBezTo>
                    <a:cubicBezTo>
                      <a:pt x="79" y="39"/>
                      <a:pt x="84" y="22"/>
                      <a:pt x="89" y="6"/>
                    </a:cubicBezTo>
                    <a:cubicBezTo>
                      <a:pt x="90" y="3"/>
                      <a:pt x="86" y="2"/>
                      <a:pt x="85" y="4"/>
                    </a:cubicBezTo>
                    <a:cubicBezTo>
                      <a:pt x="64" y="72"/>
                      <a:pt x="49" y="141"/>
                      <a:pt x="38" y="211"/>
                    </a:cubicBezTo>
                    <a:cubicBezTo>
                      <a:pt x="28" y="280"/>
                      <a:pt x="23" y="351"/>
                      <a:pt x="23" y="421"/>
                    </a:cubicBezTo>
                    <a:cubicBezTo>
                      <a:pt x="23" y="491"/>
                      <a:pt x="28" y="561"/>
                      <a:pt x="39" y="630"/>
                    </a:cubicBezTo>
                    <a:cubicBezTo>
                      <a:pt x="49" y="700"/>
                      <a:pt x="64" y="769"/>
                      <a:pt x="85" y="837"/>
                    </a:cubicBezTo>
                    <a:cubicBezTo>
                      <a:pt x="105" y="904"/>
                      <a:pt x="131" y="969"/>
                      <a:pt x="161" y="1033"/>
                    </a:cubicBezTo>
                    <a:cubicBezTo>
                      <a:pt x="163" y="1037"/>
                      <a:pt x="165" y="1041"/>
                      <a:pt x="167" y="1045"/>
                    </a:cubicBezTo>
                    <a:cubicBezTo>
                      <a:pt x="169" y="1049"/>
                      <a:pt x="169" y="1052"/>
                      <a:pt x="164" y="1055"/>
                    </a:cubicBezTo>
                    <a:cubicBezTo>
                      <a:pt x="159" y="1059"/>
                      <a:pt x="151" y="1059"/>
                      <a:pt x="145" y="1057"/>
                    </a:cubicBezTo>
                    <a:cubicBezTo>
                      <a:pt x="129" y="1051"/>
                      <a:pt x="123" y="1030"/>
                      <a:pt x="117" y="1016"/>
                    </a:cubicBezTo>
                    <a:cubicBezTo>
                      <a:pt x="103" y="982"/>
                      <a:pt x="91" y="948"/>
                      <a:pt x="80" y="914"/>
                    </a:cubicBezTo>
                    <a:cubicBezTo>
                      <a:pt x="57" y="845"/>
                      <a:pt x="40" y="775"/>
                      <a:pt x="27" y="703"/>
                    </a:cubicBezTo>
                    <a:cubicBezTo>
                      <a:pt x="15" y="631"/>
                      <a:pt x="8" y="559"/>
                      <a:pt x="6" y="486"/>
                    </a:cubicBezTo>
                    <a:cubicBezTo>
                      <a:pt x="3" y="413"/>
                      <a:pt x="7" y="341"/>
                      <a:pt x="15" y="268"/>
                    </a:cubicBezTo>
                    <a:cubicBezTo>
                      <a:pt x="23" y="196"/>
                      <a:pt x="37" y="124"/>
                      <a:pt x="55" y="54"/>
                    </a:cubicBezTo>
                    <a:cubicBezTo>
                      <a:pt x="60" y="37"/>
                      <a:pt x="64" y="20"/>
                      <a:pt x="69" y="3"/>
                    </a:cubicBezTo>
                    <a:cubicBezTo>
                      <a:pt x="70" y="1"/>
                      <a:pt x="67" y="0"/>
                      <a:pt x="6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3" name="Google Shape;9343;p40"/>
              <p:cNvSpPr/>
              <p:nvPr/>
            </p:nvSpPr>
            <p:spPr>
              <a:xfrm>
                <a:off x="5126037" y="4522787"/>
                <a:ext cx="161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07" extrusionOk="0">
                    <a:moveTo>
                      <a:pt x="49" y="303"/>
                    </a:moveTo>
                    <a:cubicBezTo>
                      <a:pt x="32" y="280"/>
                      <a:pt x="16" y="255"/>
                      <a:pt x="10" y="227"/>
                    </a:cubicBezTo>
                    <a:cubicBezTo>
                      <a:pt x="4" y="204"/>
                      <a:pt x="7" y="177"/>
                      <a:pt x="20" y="156"/>
                    </a:cubicBezTo>
                    <a:cubicBezTo>
                      <a:pt x="50" y="111"/>
                      <a:pt x="111" y="129"/>
                      <a:pt x="155" y="116"/>
                    </a:cubicBezTo>
                    <a:cubicBezTo>
                      <a:pt x="177" y="110"/>
                      <a:pt x="192" y="96"/>
                      <a:pt x="206" y="79"/>
                    </a:cubicBezTo>
                    <a:cubicBezTo>
                      <a:pt x="219" y="62"/>
                      <a:pt x="230" y="43"/>
                      <a:pt x="246" y="28"/>
                    </a:cubicBezTo>
                    <a:cubicBezTo>
                      <a:pt x="265" y="11"/>
                      <a:pt x="292" y="6"/>
                      <a:pt x="317" y="14"/>
                    </a:cubicBezTo>
                    <a:cubicBezTo>
                      <a:pt x="343" y="22"/>
                      <a:pt x="364" y="42"/>
                      <a:pt x="380" y="64"/>
                    </a:cubicBezTo>
                    <a:cubicBezTo>
                      <a:pt x="417" y="116"/>
                      <a:pt x="438" y="180"/>
                      <a:pt x="443" y="243"/>
                    </a:cubicBezTo>
                    <a:cubicBezTo>
                      <a:pt x="444" y="247"/>
                      <a:pt x="448" y="247"/>
                      <a:pt x="448" y="243"/>
                    </a:cubicBezTo>
                    <a:cubicBezTo>
                      <a:pt x="445" y="184"/>
                      <a:pt x="426" y="125"/>
                      <a:pt x="394" y="74"/>
                    </a:cubicBezTo>
                    <a:cubicBezTo>
                      <a:pt x="379" y="52"/>
                      <a:pt x="361" y="29"/>
                      <a:pt x="337" y="16"/>
                    </a:cubicBezTo>
                    <a:cubicBezTo>
                      <a:pt x="314" y="4"/>
                      <a:pt x="286" y="0"/>
                      <a:pt x="262" y="11"/>
                    </a:cubicBezTo>
                    <a:cubicBezTo>
                      <a:pt x="218" y="31"/>
                      <a:pt x="208" y="87"/>
                      <a:pt x="165" y="107"/>
                    </a:cubicBezTo>
                    <a:cubicBezTo>
                      <a:pt x="121" y="127"/>
                      <a:pt x="60" y="103"/>
                      <a:pt x="23" y="144"/>
                    </a:cubicBezTo>
                    <a:cubicBezTo>
                      <a:pt x="5" y="164"/>
                      <a:pt x="0" y="192"/>
                      <a:pt x="3" y="218"/>
                    </a:cubicBezTo>
                    <a:cubicBezTo>
                      <a:pt x="8" y="250"/>
                      <a:pt x="26" y="280"/>
                      <a:pt x="46" y="305"/>
                    </a:cubicBezTo>
                    <a:cubicBezTo>
                      <a:pt x="47" y="306"/>
                      <a:pt x="49" y="305"/>
                      <a:pt x="49" y="3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4" name="Google Shape;9344;p40"/>
              <p:cNvSpPr/>
              <p:nvPr/>
            </p:nvSpPr>
            <p:spPr>
              <a:xfrm>
                <a:off x="5387975" y="4630737"/>
                <a:ext cx="9842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79" extrusionOk="0">
                    <a:moveTo>
                      <a:pt x="196" y="375"/>
                    </a:moveTo>
                    <a:cubicBezTo>
                      <a:pt x="216" y="378"/>
                      <a:pt x="237" y="368"/>
                      <a:pt x="250" y="354"/>
                    </a:cubicBezTo>
                    <a:cubicBezTo>
                      <a:pt x="265" y="339"/>
                      <a:pt x="273" y="318"/>
                      <a:pt x="272" y="297"/>
                    </a:cubicBezTo>
                    <a:cubicBezTo>
                      <a:pt x="271" y="276"/>
                      <a:pt x="260" y="259"/>
                      <a:pt x="247" y="243"/>
                    </a:cubicBezTo>
                    <a:cubicBezTo>
                      <a:pt x="233" y="226"/>
                      <a:pt x="218" y="211"/>
                      <a:pt x="213" y="189"/>
                    </a:cubicBezTo>
                    <a:cubicBezTo>
                      <a:pt x="205" y="148"/>
                      <a:pt x="228" y="108"/>
                      <a:pt x="221" y="67"/>
                    </a:cubicBezTo>
                    <a:cubicBezTo>
                      <a:pt x="215" y="28"/>
                      <a:pt x="180" y="7"/>
                      <a:pt x="144" y="4"/>
                    </a:cubicBezTo>
                    <a:cubicBezTo>
                      <a:pt x="92" y="0"/>
                      <a:pt x="47" y="31"/>
                      <a:pt x="3" y="54"/>
                    </a:cubicBezTo>
                    <a:cubicBezTo>
                      <a:pt x="0" y="55"/>
                      <a:pt x="2" y="59"/>
                      <a:pt x="5" y="58"/>
                    </a:cubicBezTo>
                    <a:cubicBezTo>
                      <a:pt x="44" y="39"/>
                      <a:pt x="83" y="11"/>
                      <a:pt x="128" y="9"/>
                    </a:cubicBezTo>
                    <a:cubicBezTo>
                      <a:pt x="163" y="7"/>
                      <a:pt x="204" y="23"/>
                      <a:pt x="214" y="59"/>
                    </a:cubicBezTo>
                    <a:cubicBezTo>
                      <a:pt x="225" y="97"/>
                      <a:pt x="205" y="136"/>
                      <a:pt x="206" y="173"/>
                    </a:cubicBezTo>
                    <a:cubicBezTo>
                      <a:pt x="207" y="192"/>
                      <a:pt x="213" y="209"/>
                      <a:pt x="224" y="224"/>
                    </a:cubicBezTo>
                    <a:cubicBezTo>
                      <a:pt x="236" y="239"/>
                      <a:pt x="251" y="252"/>
                      <a:pt x="260" y="270"/>
                    </a:cubicBezTo>
                    <a:cubicBezTo>
                      <a:pt x="271" y="292"/>
                      <a:pt x="269" y="320"/>
                      <a:pt x="255" y="341"/>
                    </a:cubicBezTo>
                    <a:cubicBezTo>
                      <a:pt x="242" y="361"/>
                      <a:pt x="220" y="370"/>
                      <a:pt x="196" y="374"/>
                    </a:cubicBezTo>
                    <a:cubicBezTo>
                      <a:pt x="195" y="374"/>
                      <a:pt x="195" y="375"/>
                      <a:pt x="196" y="3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5" name="Google Shape;9345;p40"/>
              <p:cNvSpPr/>
              <p:nvPr/>
            </p:nvSpPr>
            <p:spPr>
              <a:xfrm>
                <a:off x="5276850" y="4533900"/>
                <a:ext cx="155575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78" extrusionOk="0">
                    <a:moveTo>
                      <a:pt x="2" y="103"/>
                    </a:moveTo>
                    <a:cubicBezTo>
                      <a:pt x="9" y="64"/>
                      <a:pt x="30" y="24"/>
                      <a:pt x="70" y="11"/>
                    </a:cubicBezTo>
                    <a:cubicBezTo>
                      <a:pt x="89" y="5"/>
                      <a:pt x="109" y="5"/>
                      <a:pt x="127" y="13"/>
                    </a:cubicBezTo>
                    <a:cubicBezTo>
                      <a:pt x="144" y="22"/>
                      <a:pt x="154" y="37"/>
                      <a:pt x="164" y="52"/>
                    </a:cubicBezTo>
                    <a:cubicBezTo>
                      <a:pt x="173" y="67"/>
                      <a:pt x="182" y="81"/>
                      <a:pt x="196" y="92"/>
                    </a:cubicBezTo>
                    <a:cubicBezTo>
                      <a:pt x="212" y="104"/>
                      <a:pt x="232" y="107"/>
                      <a:pt x="251" y="109"/>
                    </a:cubicBezTo>
                    <a:cubicBezTo>
                      <a:pt x="294" y="113"/>
                      <a:pt x="336" y="124"/>
                      <a:pt x="370" y="151"/>
                    </a:cubicBezTo>
                    <a:cubicBezTo>
                      <a:pt x="406" y="180"/>
                      <a:pt x="428" y="226"/>
                      <a:pt x="420" y="272"/>
                    </a:cubicBezTo>
                    <a:cubicBezTo>
                      <a:pt x="420" y="276"/>
                      <a:pt x="425" y="277"/>
                      <a:pt x="425" y="274"/>
                    </a:cubicBezTo>
                    <a:cubicBezTo>
                      <a:pt x="433" y="233"/>
                      <a:pt x="417" y="191"/>
                      <a:pt x="389" y="161"/>
                    </a:cubicBezTo>
                    <a:cubicBezTo>
                      <a:pt x="359" y="129"/>
                      <a:pt x="317" y="112"/>
                      <a:pt x="275" y="106"/>
                    </a:cubicBezTo>
                    <a:cubicBezTo>
                      <a:pt x="252" y="103"/>
                      <a:pt x="227" y="104"/>
                      <a:pt x="206" y="93"/>
                    </a:cubicBezTo>
                    <a:cubicBezTo>
                      <a:pt x="189" y="83"/>
                      <a:pt x="179" y="65"/>
                      <a:pt x="168" y="49"/>
                    </a:cubicBezTo>
                    <a:cubicBezTo>
                      <a:pt x="159" y="34"/>
                      <a:pt x="148" y="19"/>
                      <a:pt x="131" y="10"/>
                    </a:cubicBezTo>
                    <a:cubicBezTo>
                      <a:pt x="115" y="1"/>
                      <a:pt x="95" y="0"/>
                      <a:pt x="76" y="4"/>
                    </a:cubicBezTo>
                    <a:cubicBezTo>
                      <a:pt x="31" y="15"/>
                      <a:pt x="5" y="59"/>
                      <a:pt x="1" y="103"/>
                    </a:cubicBezTo>
                    <a:cubicBezTo>
                      <a:pt x="0" y="104"/>
                      <a:pt x="2" y="104"/>
                      <a:pt x="2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6" name="Google Shape;9346;p40"/>
              <p:cNvSpPr/>
              <p:nvPr/>
            </p:nvSpPr>
            <p:spPr>
              <a:xfrm>
                <a:off x="5176837" y="4651375"/>
                <a:ext cx="5397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4" extrusionOk="0">
                    <a:moveTo>
                      <a:pt x="0" y="0"/>
                    </a:moveTo>
                    <a:cubicBezTo>
                      <a:pt x="12" y="43"/>
                      <a:pt x="29" y="85"/>
                      <a:pt x="47" y="126"/>
                    </a:cubicBezTo>
                    <a:cubicBezTo>
                      <a:pt x="66" y="167"/>
                      <a:pt x="86" y="207"/>
                      <a:pt x="108" y="247"/>
                    </a:cubicBezTo>
                    <a:cubicBezTo>
                      <a:pt x="121" y="269"/>
                      <a:pt x="134" y="290"/>
                      <a:pt x="148" y="311"/>
                    </a:cubicBezTo>
                    <a:cubicBezTo>
                      <a:pt x="149" y="313"/>
                      <a:pt x="151" y="311"/>
                      <a:pt x="150" y="310"/>
                    </a:cubicBezTo>
                    <a:cubicBezTo>
                      <a:pt x="127" y="272"/>
                      <a:pt x="104" y="234"/>
                      <a:pt x="83" y="195"/>
                    </a:cubicBezTo>
                    <a:cubicBezTo>
                      <a:pt x="63" y="155"/>
                      <a:pt x="44" y="114"/>
                      <a:pt x="27" y="72"/>
                    </a:cubicBezTo>
                    <a:cubicBezTo>
                      <a:pt x="18" y="48"/>
                      <a:pt x="10" y="24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7" name="Google Shape;9347;p40"/>
              <p:cNvSpPr/>
              <p:nvPr/>
            </p:nvSpPr>
            <p:spPr>
              <a:xfrm>
                <a:off x="5287962" y="4665662"/>
                <a:ext cx="36512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34" extrusionOk="0">
                    <a:moveTo>
                      <a:pt x="101" y="0"/>
                    </a:moveTo>
                    <a:cubicBezTo>
                      <a:pt x="91" y="42"/>
                      <a:pt x="77" y="82"/>
                      <a:pt x="60" y="121"/>
                    </a:cubicBezTo>
                    <a:cubicBezTo>
                      <a:pt x="52" y="140"/>
                      <a:pt x="43" y="158"/>
                      <a:pt x="33" y="176"/>
                    </a:cubicBezTo>
                    <a:cubicBezTo>
                      <a:pt x="23" y="195"/>
                      <a:pt x="12" y="213"/>
                      <a:pt x="1" y="231"/>
                    </a:cubicBezTo>
                    <a:cubicBezTo>
                      <a:pt x="0" y="232"/>
                      <a:pt x="2" y="233"/>
                      <a:pt x="3" y="232"/>
                    </a:cubicBezTo>
                    <a:cubicBezTo>
                      <a:pt x="28" y="198"/>
                      <a:pt x="48" y="159"/>
                      <a:pt x="64" y="120"/>
                    </a:cubicBezTo>
                    <a:cubicBezTo>
                      <a:pt x="80" y="82"/>
                      <a:pt x="93" y="42"/>
                      <a:pt x="102" y="1"/>
                    </a:cubicBezTo>
                    <a:cubicBezTo>
                      <a:pt x="102" y="0"/>
                      <a:pt x="101" y="0"/>
                      <a:pt x="101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8" name="Google Shape;9348;p40"/>
              <p:cNvSpPr/>
              <p:nvPr/>
            </p:nvSpPr>
            <p:spPr>
              <a:xfrm>
                <a:off x="5302250" y="4756150"/>
                <a:ext cx="10953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76" extrusionOk="0">
                    <a:moveTo>
                      <a:pt x="301" y="0"/>
                    </a:moveTo>
                    <a:cubicBezTo>
                      <a:pt x="263" y="13"/>
                      <a:pt x="225" y="27"/>
                      <a:pt x="186" y="37"/>
                    </a:cubicBezTo>
                    <a:cubicBezTo>
                      <a:pt x="148" y="48"/>
                      <a:pt x="108" y="56"/>
                      <a:pt x="69" y="63"/>
                    </a:cubicBezTo>
                    <a:cubicBezTo>
                      <a:pt x="58" y="65"/>
                      <a:pt x="47" y="66"/>
                      <a:pt x="35" y="68"/>
                    </a:cubicBezTo>
                    <a:cubicBezTo>
                      <a:pt x="24" y="69"/>
                      <a:pt x="12" y="70"/>
                      <a:pt x="1" y="72"/>
                    </a:cubicBezTo>
                    <a:cubicBezTo>
                      <a:pt x="0" y="72"/>
                      <a:pt x="0" y="75"/>
                      <a:pt x="2" y="75"/>
                    </a:cubicBezTo>
                    <a:cubicBezTo>
                      <a:pt x="12" y="75"/>
                      <a:pt x="22" y="73"/>
                      <a:pt x="32" y="72"/>
                    </a:cubicBezTo>
                    <a:cubicBezTo>
                      <a:pt x="42" y="70"/>
                      <a:pt x="51" y="69"/>
                      <a:pt x="60" y="68"/>
                    </a:cubicBezTo>
                    <a:cubicBezTo>
                      <a:pt x="80" y="64"/>
                      <a:pt x="100" y="61"/>
                      <a:pt x="120" y="57"/>
                    </a:cubicBezTo>
                    <a:cubicBezTo>
                      <a:pt x="160" y="48"/>
                      <a:pt x="199" y="38"/>
                      <a:pt x="238" y="25"/>
                    </a:cubicBezTo>
                    <a:cubicBezTo>
                      <a:pt x="259" y="18"/>
                      <a:pt x="281" y="11"/>
                      <a:pt x="301" y="2"/>
                    </a:cubicBezTo>
                    <a:cubicBezTo>
                      <a:pt x="302" y="1"/>
                      <a:pt x="302" y="0"/>
                      <a:pt x="301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9" name="Google Shape;9349;p40"/>
              <p:cNvSpPr/>
              <p:nvPr/>
            </p:nvSpPr>
            <p:spPr>
              <a:xfrm>
                <a:off x="5097462" y="4735512"/>
                <a:ext cx="123825" cy="261937"/>
              </a:xfrm>
              <a:custGeom>
                <a:avLst/>
                <a:gdLst/>
                <a:ahLst/>
                <a:cxnLst/>
                <a:rect l="l" t="t" r="r" b="b"/>
                <a:pathLst>
                  <a:path w="346" h="726" extrusionOk="0">
                    <a:moveTo>
                      <a:pt x="343" y="720"/>
                    </a:moveTo>
                    <a:cubicBezTo>
                      <a:pt x="250" y="681"/>
                      <a:pt x="174" y="610"/>
                      <a:pt x="120" y="525"/>
                    </a:cubicBezTo>
                    <a:cubicBezTo>
                      <a:pt x="60" y="429"/>
                      <a:pt x="29" y="318"/>
                      <a:pt x="16" y="207"/>
                    </a:cubicBezTo>
                    <a:cubicBezTo>
                      <a:pt x="7" y="139"/>
                      <a:pt x="5" y="71"/>
                      <a:pt x="6" y="4"/>
                    </a:cubicBezTo>
                    <a:cubicBezTo>
                      <a:pt x="5" y="4"/>
                      <a:pt x="3" y="4"/>
                      <a:pt x="2" y="5"/>
                    </a:cubicBezTo>
                    <a:cubicBezTo>
                      <a:pt x="60" y="94"/>
                      <a:pt x="120" y="182"/>
                      <a:pt x="178" y="272"/>
                    </a:cubicBezTo>
                    <a:cubicBezTo>
                      <a:pt x="205" y="315"/>
                      <a:pt x="231" y="358"/>
                      <a:pt x="252" y="405"/>
                    </a:cubicBezTo>
                    <a:cubicBezTo>
                      <a:pt x="273" y="451"/>
                      <a:pt x="289" y="500"/>
                      <a:pt x="301" y="549"/>
                    </a:cubicBezTo>
                    <a:cubicBezTo>
                      <a:pt x="316" y="604"/>
                      <a:pt x="327" y="659"/>
                      <a:pt x="337" y="715"/>
                    </a:cubicBezTo>
                    <a:cubicBezTo>
                      <a:pt x="338" y="714"/>
                      <a:pt x="339" y="713"/>
                      <a:pt x="340" y="713"/>
                    </a:cubicBezTo>
                    <a:cubicBezTo>
                      <a:pt x="319" y="703"/>
                      <a:pt x="305" y="683"/>
                      <a:pt x="292" y="663"/>
                    </a:cubicBezTo>
                    <a:cubicBezTo>
                      <a:pt x="279" y="643"/>
                      <a:pt x="266" y="621"/>
                      <a:pt x="253" y="600"/>
                    </a:cubicBezTo>
                    <a:cubicBezTo>
                      <a:pt x="227" y="557"/>
                      <a:pt x="203" y="513"/>
                      <a:pt x="180" y="468"/>
                    </a:cubicBezTo>
                    <a:cubicBezTo>
                      <a:pt x="135" y="379"/>
                      <a:pt x="96" y="286"/>
                      <a:pt x="64" y="191"/>
                    </a:cubicBezTo>
                    <a:cubicBezTo>
                      <a:pt x="46" y="137"/>
                      <a:pt x="30" y="83"/>
                      <a:pt x="17" y="28"/>
                    </a:cubicBezTo>
                    <a:cubicBezTo>
                      <a:pt x="16" y="25"/>
                      <a:pt x="13" y="26"/>
                      <a:pt x="13" y="29"/>
                    </a:cubicBezTo>
                    <a:cubicBezTo>
                      <a:pt x="37" y="127"/>
                      <a:pt x="69" y="225"/>
                      <a:pt x="107" y="319"/>
                    </a:cubicBezTo>
                    <a:cubicBezTo>
                      <a:pt x="146" y="413"/>
                      <a:pt x="191" y="504"/>
                      <a:pt x="242" y="591"/>
                    </a:cubicBezTo>
                    <a:cubicBezTo>
                      <a:pt x="257" y="615"/>
                      <a:pt x="272" y="639"/>
                      <a:pt x="287" y="663"/>
                    </a:cubicBezTo>
                    <a:cubicBezTo>
                      <a:pt x="301" y="684"/>
                      <a:pt x="315" y="705"/>
                      <a:pt x="338" y="716"/>
                    </a:cubicBezTo>
                    <a:cubicBezTo>
                      <a:pt x="340" y="717"/>
                      <a:pt x="342" y="716"/>
                      <a:pt x="341" y="714"/>
                    </a:cubicBezTo>
                    <a:cubicBezTo>
                      <a:pt x="322" y="615"/>
                      <a:pt x="303" y="514"/>
                      <a:pt x="264" y="421"/>
                    </a:cubicBezTo>
                    <a:cubicBezTo>
                      <a:pt x="225" y="326"/>
                      <a:pt x="164" y="241"/>
                      <a:pt x="108" y="156"/>
                    </a:cubicBezTo>
                    <a:cubicBezTo>
                      <a:pt x="74" y="105"/>
                      <a:pt x="40" y="53"/>
                      <a:pt x="6" y="2"/>
                    </a:cubicBezTo>
                    <a:cubicBezTo>
                      <a:pt x="5" y="0"/>
                      <a:pt x="1" y="1"/>
                      <a:pt x="1" y="4"/>
                    </a:cubicBezTo>
                    <a:cubicBezTo>
                      <a:pt x="0" y="126"/>
                      <a:pt x="8" y="249"/>
                      <a:pt x="44" y="367"/>
                    </a:cubicBezTo>
                    <a:cubicBezTo>
                      <a:pt x="74" y="466"/>
                      <a:pt x="126" y="560"/>
                      <a:pt x="202" y="632"/>
                    </a:cubicBezTo>
                    <a:cubicBezTo>
                      <a:pt x="243" y="671"/>
                      <a:pt x="290" y="703"/>
                      <a:pt x="342" y="724"/>
                    </a:cubicBezTo>
                    <a:cubicBezTo>
                      <a:pt x="344" y="725"/>
                      <a:pt x="345" y="721"/>
                      <a:pt x="343" y="7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0" name="Google Shape;9350;p40"/>
              <p:cNvSpPr/>
              <p:nvPr/>
            </p:nvSpPr>
            <p:spPr>
              <a:xfrm>
                <a:off x="5237162" y="4856162"/>
                <a:ext cx="115887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539" extrusionOk="0">
                    <a:moveTo>
                      <a:pt x="3" y="528"/>
                    </a:moveTo>
                    <a:cubicBezTo>
                      <a:pt x="8" y="437"/>
                      <a:pt x="16" y="344"/>
                      <a:pt x="50" y="258"/>
                    </a:cubicBezTo>
                    <a:cubicBezTo>
                      <a:pt x="80" y="181"/>
                      <a:pt x="132" y="114"/>
                      <a:pt x="200" y="65"/>
                    </a:cubicBezTo>
                    <a:cubicBezTo>
                      <a:pt x="237" y="39"/>
                      <a:pt x="277" y="19"/>
                      <a:pt x="320" y="6"/>
                    </a:cubicBezTo>
                    <a:cubicBezTo>
                      <a:pt x="319" y="5"/>
                      <a:pt x="318" y="4"/>
                      <a:pt x="318" y="3"/>
                    </a:cubicBezTo>
                    <a:cubicBezTo>
                      <a:pt x="282" y="88"/>
                      <a:pt x="279" y="182"/>
                      <a:pt x="253" y="270"/>
                    </a:cubicBezTo>
                    <a:cubicBezTo>
                      <a:pt x="230" y="346"/>
                      <a:pt x="185" y="415"/>
                      <a:pt x="123" y="466"/>
                    </a:cubicBezTo>
                    <a:cubicBezTo>
                      <a:pt x="89" y="494"/>
                      <a:pt x="50" y="517"/>
                      <a:pt x="9" y="533"/>
                    </a:cubicBezTo>
                    <a:cubicBezTo>
                      <a:pt x="10" y="534"/>
                      <a:pt x="11" y="535"/>
                      <a:pt x="12" y="536"/>
                    </a:cubicBezTo>
                    <a:cubicBezTo>
                      <a:pt x="31" y="497"/>
                      <a:pt x="51" y="457"/>
                      <a:pt x="70" y="418"/>
                    </a:cubicBezTo>
                    <a:cubicBezTo>
                      <a:pt x="89" y="380"/>
                      <a:pt x="107" y="341"/>
                      <a:pt x="127" y="304"/>
                    </a:cubicBezTo>
                    <a:cubicBezTo>
                      <a:pt x="146" y="268"/>
                      <a:pt x="166" y="234"/>
                      <a:pt x="190" y="202"/>
                    </a:cubicBezTo>
                    <a:cubicBezTo>
                      <a:pt x="211" y="173"/>
                      <a:pt x="235" y="146"/>
                      <a:pt x="256" y="116"/>
                    </a:cubicBezTo>
                    <a:cubicBezTo>
                      <a:pt x="279" y="84"/>
                      <a:pt x="300" y="50"/>
                      <a:pt x="310" y="11"/>
                    </a:cubicBezTo>
                    <a:cubicBezTo>
                      <a:pt x="311" y="8"/>
                      <a:pt x="307" y="7"/>
                      <a:pt x="306" y="10"/>
                    </a:cubicBezTo>
                    <a:cubicBezTo>
                      <a:pt x="286" y="80"/>
                      <a:pt x="236" y="134"/>
                      <a:pt x="193" y="191"/>
                    </a:cubicBezTo>
                    <a:cubicBezTo>
                      <a:pt x="144" y="255"/>
                      <a:pt x="109" y="329"/>
                      <a:pt x="73" y="401"/>
                    </a:cubicBezTo>
                    <a:lnTo>
                      <a:pt x="7" y="534"/>
                    </a:lnTo>
                    <a:cubicBezTo>
                      <a:pt x="7" y="536"/>
                      <a:pt x="8" y="538"/>
                      <a:pt x="10" y="537"/>
                    </a:cubicBezTo>
                    <a:cubicBezTo>
                      <a:pt x="84" y="510"/>
                      <a:pt x="148" y="460"/>
                      <a:pt x="195" y="397"/>
                    </a:cubicBezTo>
                    <a:cubicBezTo>
                      <a:pt x="218" y="366"/>
                      <a:pt x="237" y="331"/>
                      <a:pt x="250" y="294"/>
                    </a:cubicBezTo>
                    <a:cubicBezTo>
                      <a:pt x="266" y="250"/>
                      <a:pt x="274" y="204"/>
                      <a:pt x="282" y="158"/>
                    </a:cubicBezTo>
                    <a:cubicBezTo>
                      <a:pt x="292" y="106"/>
                      <a:pt x="301" y="53"/>
                      <a:pt x="322" y="4"/>
                    </a:cubicBezTo>
                    <a:cubicBezTo>
                      <a:pt x="323" y="2"/>
                      <a:pt x="321" y="0"/>
                      <a:pt x="319" y="1"/>
                    </a:cubicBezTo>
                    <a:cubicBezTo>
                      <a:pt x="242" y="25"/>
                      <a:pt x="173" y="72"/>
                      <a:pt x="120" y="133"/>
                    </a:cubicBezTo>
                    <a:cubicBezTo>
                      <a:pt x="62" y="201"/>
                      <a:pt x="30" y="284"/>
                      <a:pt x="15" y="372"/>
                    </a:cubicBezTo>
                    <a:cubicBezTo>
                      <a:pt x="6" y="423"/>
                      <a:pt x="2" y="476"/>
                      <a:pt x="0" y="528"/>
                    </a:cubicBezTo>
                    <a:cubicBezTo>
                      <a:pt x="0" y="530"/>
                      <a:pt x="3" y="530"/>
                      <a:pt x="3" y="5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1" name="Google Shape;9351;p40"/>
              <p:cNvSpPr/>
              <p:nvPr/>
            </p:nvSpPr>
            <p:spPr>
              <a:xfrm>
                <a:off x="5100637" y="4787900"/>
                <a:ext cx="285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61" extrusionOk="0">
                    <a:moveTo>
                      <a:pt x="0" y="22"/>
                    </a:moveTo>
                    <a:cubicBezTo>
                      <a:pt x="9" y="27"/>
                      <a:pt x="18" y="33"/>
                      <a:pt x="26" y="39"/>
                    </a:cubicBezTo>
                    <a:cubicBezTo>
                      <a:pt x="35" y="45"/>
                      <a:pt x="43" y="52"/>
                      <a:pt x="51" y="60"/>
                    </a:cubicBezTo>
                    <a:cubicBezTo>
                      <a:pt x="51" y="60"/>
                      <a:pt x="52" y="60"/>
                      <a:pt x="52" y="59"/>
                    </a:cubicBezTo>
                    <a:cubicBezTo>
                      <a:pt x="59" y="39"/>
                      <a:pt x="68" y="20"/>
                      <a:pt x="79" y="2"/>
                    </a:cubicBezTo>
                    <a:cubicBezTo>
                      <a:pt x="80" y="1"/>
                      <a:pt x="78" y="0"/>
                      <a:pt x="77" y="1"/>
                    </a:cubicBezTo>
                    <a:cubicBezTo>
                      <a:pt x="66" y="19"/>
                      <a:pt x="57" y="38"/>
                      <a:pt x="50" y="58"/>
                    </a:cubicBezTo>
                    <a:cubicBezTo>
                      <a:pt x="51" y="58"/>
                      <a:pt x="51" y="58"/>
                      <a:pt x="52" y="58"/>
                    </a:cubicBezTo>
                    <a:cubicBezTo>
                      <a:pt x="37" y="43"/>
                      <a:pt x="20" y="29"/>
                      <a:pt x="1" y="21"/>
                    </a:cubicBezTo>
                    <a:cubicBezTo>
                      <a:pt x="0" y="21"/>
                      <a:pt x="0" y="22"/>
                      <a:pt x="0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2" name="Google Shape;9352;p40"/>
              <p:cNvSpPr/>
              <p:nvPr/>
            </p:nvSpPr>
            <p:spPr>
              <a:xfrm>
                <a:off x="5106987" y="4821237"/>
                <a:ext cx="476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99" extrusionOk="0">
                    <a:moveTo>
                      <a:pt x="1" y="68"/>
                    </a:moveTo>
                    <a:cubicBezTo>
                      <a:pt x="29" y="76"/>
                      <a:pt x="57" y="84"/>
                      <a:pt x="83" y="97"/>
                    </a:cubicBezTo>
                    <a:cubicBezTo>
                      <a:pt x="84" y="98"/>
                      <a:pt x="85" y="97"/>
                      <a:pt x="85" y="96"/>
                    </a:cubicBezTo>
                    <a:cubicBezTo>
                      <a:pt x="94" y="63"/>
                      <a:pt x="108" y="31"/>
                      <a:pt x="129" y="3"/>
                    </a:cubicBezTo>
                    <a:cubicBezTo>
                      <a:pt x="130" y="1"/>
                      <a:pt x="128" y="0"/>
                      <a:pt x="127" y="1"/>
                    </a:cubicBezTo>
                    <a:cubicBezTo>
                      <a:pt x="106" y="29"/>
                      <a:pt x="91" y="62"/>
                      <a:pt x="82" y="96"/>
                    </a:cubicBezTo>
                    <a:cubicBezTo>
                      <a:pt x="83" y="95"/>
                      <a:pt x="84" y="95"/>
                      <a:pt x="84" y="95"/>
                    </a:cubicBezTo>
                    <a:cubicBezTo>
                      <a:pt x="58" y="83"/>
                      <a:pt x="30" y="72"/>
                      <a:pt x="2" y="66"/>
                    </a:cubicBezTo>
                    <a:cubicBezTo>
                      <a:pt x="1" y="66"/>
                      <a:pt x="0" y="68"/>
                      <a:pt x="1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3" name="Google Shape;9353;p40"/>
              <p:cNvSpPr/>
              <p:nvPr/>
            </p:nvSpPr>
            <p:spPr>
              <a:xfrm>
                <a:off x="5124450" y="4867275"/>
                <a:ext cx="5873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0" extrusionOk="0">
                    <a:moveTo>
                      <a:pt x="1" y="87"/>
                    </a:moveTo>
                    <a:cubicBezTo>
                      <a:pt x="20" y="90"/>
                      <a:pt x="39" y="93"/>
                      <a:pt x="57" y="99"/>
                    </a:cubicBezTo>
                    <a:cubicBezTo>
                      <a:pt x="76" y="104"/>
                      <a:pt x="94" y="111"/>
                      <a:pt x="112" y="119"/>
                    </a:cubicBezTo>
                    <a:cubicBezTo>
                      <a:pt x="113" y="119"/>
                      <a:pt x="114" y="119"/>
                      <a:pt x="114" y="118"/>
                    </a:cubicBezTo>
                    <a:cubicBezTo>
                      <a:pt x="117" y="76"/>
                      <a:pt x="134" y="35"/>
                      <a:pt x="161" y="3"/>
                    </a:cubicBezTo>
                    <a:cubicBezTo>
                      <a:pt x="162" y="2"/>
                      <a:pt x="160" y="0"/>
                      <a:pt x="159" y="1"/>
                    </a:cubicBezTo>
                    <a:cubicBezTo>
                      <a:pt x="131" y="34"/>
                      <a:pt x="115" y="75"/>
                      <a:pt x="112" y="118"/>
                    </a:cubicBezTo>
                    <a:cubicBezTo>
                      <a:pt x="112" y="117"/>
                      <a:pt x="113" y="117"/>
                      <a:pt x="114" y="116"/>
                    </a:cubicBezTo>
                    <a:cubicBezTo>
                      <a:pt x="79" y="101"/>
                      <a:pt x="40" y="88"/>
                      <a:pt x="1" y="86"/>
                    </a:cubicBezTo>
                    <a:cubicBezTo>
                      <a:pt x="1" y="86"/>
                      <a:pt x="0" y="87"/>
                      <a:pt x="1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4" name="Google Shape;9354;p40"/>
              <p:cNvSpPr/>
              <p:nvPr/>
            </p:nvSpPr>
            <p:spPr>
              <a:xfrm>
                <a:off x="5154612" y="4919662"/>
                <a:ext cx="492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6" extrusionOk="0">
                    <a:moveTo>
                      <a:pt x="1" y="72"/>
                    </a:moveTo>
                    <a:cubicBezTo>
                      <a:pt x="18" y="76"/>
                      <a:pt x="35" y="80"/>
                      <a:pt x="52" y="85"/>
                    </a:cubicBezTo>
                    <a:cubicBezTo>
                      <a:pt x="69" y="91"/>
                      <a:pt x="86" y="97"/>
                      <a:pt x="103" y="104"/>
                    </a:cubicBezTo>
                    <a:cubicBezTo>
                      <a:pt x="104" y="105"/>
                      <a:pt x="105" y="104"/>
                      <a:pt x="105" y="103"/>
                    </a:cubicBezTo>
                    <a:cubicBezTo>
                      <a:pt x="109" y="68"/>
                      <a:pt x="120" y="35"/>
                      <a:pt x="135" y="3"/>
                    </a:cubicBezTo>
                    <a:cubicBezTo>
                      <a:pt x="136" y="2"/>
                      <a:pt x="134" y="0"/>
                      <a:pt x="133" y="2"/>
                    </a:cubicBezTo>
                    <a:cubicBezTo>
                      <a:pt x="115" y="32"/>
                      <a:pt x="106" y="68"/>
                      <a:pt x="102" y="103"/>
                    </a:cubicBezTo>
                    <a:cubicBezTo>
                      <a:pt x="103" y="103"/>
                      <a:pt x="104" y="102"/>
                      <a:pt x="104" y="102"/>
                    </a:cubicBezTo>
                    <a:cubicBezTo>
                      <a:pt x="72" y="87"/>
                      <a:pt x="36" y="75"/>
                      <a:pt x="1" y="71"/>
                    </a:cubicBezTo>
                    <a:cubicBezTo>
                      <a:pt x="0" y="71"/>
                      <a:pt x="0" y="72"/>
                      <a:pt x="1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5" name="Google Shape;9355;p40"/>
              <p:cNvSpPr/>
              <p:nvPr/>
            </p:nvSpPr>
            <p:spPr>
              <a:xfrm>
                <a:off x="5316537" y="4873625"/>
                <a:ext cx="190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5" h="105" extrusionOk="0">
                    <a:moveTo>
                      <a:pt x="1" y="2"/>
                    </a:moveTo>
                    <a:cubicBezTo>
                      <a:pt x="7" y="35"/>
                      <a:pt x="9" y="68"/>
                      <a:pt x="5" y="102"/>
                    </a:cubicBezTo>
                    <a:cubicBezTo>
                      <a:pt x="5" y="103"/>
                      <a:pt x="7" y="104"/>
                      <a:pt x="7" y="104"/>
                    </a:cubicBezTo>
                    <a:cubicBezTo>
                      <a:pt x="24" y="100"/>
                      <a:pt x="39" y="93"/>
                      <a:pt x="52" y="83"/>
                    </a:cubicBezTo>
                    <a:cubicBezTo>
                      <a:pt x="54" y="82"/>
                      <a:pt x="52" y="79"/>
                      <a:pt x="51" y="80"/>
                    </a:cubicBezTo>
                    <a:cubicBezTo>
                      <a:pt x="37" y="90"/>
                      <a:pt x="22" y="97"/>
                      <a:pt x="7" y="100"/>
                    </a:cubicBezTo>
                    <a:cubicBezTo>
                      <a:pt x="7" y="101"/>
                      <a:pt x="8" y="102"/>
                      <a:pt x="9" y="102"/>
                    </a:cubicBezTo>
                    <a:cubicBezTo>
                      <a:pt x="12" y="69"/>
                      <a:pt x="11" y="34"/>
                      <a:pt x="3" y="2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6" name="Google Shape;9356;p40"/>
              <p:cNvSpPr/>
              <p:nvPr/>
            </p:nvSpPr>
            <p:spPr>
              <a:xfrm>
                <a:off x="5283200" y="4899025"/>
                <a:ext cx="4603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34" extrusionOk="0">
                    <a:moveTo>
                      <a:pt x="0" y="3"/>
                    </a:moveTo>
                    <a:cubicBezTo>
                      <a:pt x="16" y="44"/>
                      <a:pt x="23" y="87"/>
                      <a:pt x="22" y="131"/>
                    </a:cubicBezTo>
                    <a:cubicBezTo>
                      <a:pt x="22" y="132"/>
                      <a:pt x="23" y="133"/>
                      <a:pt x="24" y="133"/>
                    </a:cubicBezTo>
                    <a:cubicBezTo>
                      <a:pt x="41" y="129"/>
                      <a:pt x="58" y="127"/>
                      <a:pt x="75" y="125"/>
                    </a:cubicBezTo>
                    <a:cubicBezTo>
                      <a:pt x="83" y="125"/>
                      <a:pt x="91" y="125"/>
                      <a:pt x="99" y="125"/>
                    </a:cubicBezTo>
                    <a:cubicBezTo>
                      <a:pt x="107" y="125"/>
                      <a:pt x="116" y="126"/>
                      <a:pt x="124" y="125"/>
                    </a:cubicBezTo>
                    <a:cubicBezTo>
                      <a:pt x="125" y="124"/>
                      <a:pt x="125" y="122"/>
                      <a:pt x="124" y="122"/>
                    </a:cubicBezTo>
                    <a:cubicBezTo>
                      <a:pt x="116" y="120"/>
                      <a:pt x="107" y="121"/>
                      <a:pt x="99" y="121"/>
                    </a:cubicBezTo>
                    <a:cubicBezTo>
                      <a:pt x="91" y="121"/>
                      <a:pt x="82" y="121"/>
                      <a:pt x="73" y="122"/>
                    </a:cubicBezTo>
                    <a:cubicBezTo>
                      <a:pt x="56" y="123"/>
                      <a:pt x="40" y="125"/>
                      <a:pt x="23" y="129"/>
                    </a:cubicBezTo>
                    <a:cubicBezTo>
                      <a:pt x="24" y="129"/>
                      <a:pt x="25" y="130"/>
                      <a:pt x="26" y="131"/>
                    </a:cubicBezTo>
                    <a:cubicBezTo>
                      <a:pt x="27" y="87"/>
                      <a:pt x="19" y="42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7" name="Google Shape;9357;p40"/>
              <p:cNvSpPr/>
              <p:nvPr/>
            </p:nvSpPr>
            <p:spPr>
              <a:xfrm>
                <a:off x="5257800" y="4935537"/>
                <a:ext cx="55562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79" extrusionOk="0">
                    <a:moveTo>
                      <a:pt x="0" y="2"/>
                    </a:moveTo>
                    <a:cubicBezTo>
                      <a:pt x="10" y="29"/>
                      <a:pt x="17" y="57"/>
                      <a:pt x="22" y="86"/>
                    </a:cubicBezTo>
                    <a:cubicBezTo>
                      <a:pt x="26" y="116"/>
                      <a:pt x="27" y="145"/>
                      <a:pt x="25" y="175"/>
                    </a:cubicBezTo>
                    <a:cubicBezTo>
                      <a:pt x="25" y="176"/>
                      <a:pt x="26" y="178"/>
                      <a:pt x="28" y="177"/>
                    </a:cubicBezTo>
                    <a:cubicBezTo>
                      <a:pt x="47" y="169"/>
                      <a:pt x="67" y="163"/>
                      <a:pt x="88" y="158"/>
                    </a:cubicBezTo>
                    <a:cubicBezTo>
                      <a:pt x="99" y="156"/>
                      <a:pt x="109" y="154"/>
                      <a:pt x="120" y="153"/>
                    </a:cubicBezTo>
                    <a:cubicBezTo>
                      <a:pt x="130" y="152"/>
                      <a:pt x="141" y="152"/>
                      <a:pt x="151" y="151"/>
                    </a:cubicBezTo>
                    <a:cubicBezTo>
                      <a:pt x="153" y="150"/>
                      <a:pt x="152" y="148"/>
                      <a:pt x="150" y="148"/>
                    </a:cubicBezTo>
                    <a:cubicBezTo>
                      <a:pt x="140" y="147"/>
                      <a:pt x="128" y="148"/>
                      <a:pt x="117" y="149"/>
                    </a:cubicBezTo>
                    <a:cubicBezTo>
                      <a:pt x="107" y="150"/>
                      <a:pt x="98" y="152"/>
                      <a:pt x="88" y="154"/>
                    </a:cubicBezTo>
                    <a:cubicBezTo>
                      <a:pt x="67" y="158"/>
                      <a:pt x="46" y="165"/>
                      <a:pt x="26" y="173"/>
                    </a:cubicBezTo>
                    <a:cubicBezTo>
                      <a:pt x="27" y="174"/>
                      <a:pt x="28" y="174"/>
                      <a:pt x="29" y="175"/>
                    </a:cubicBezTo>
                    <a:cubicBezTo>
                      <a:pt x="33" y="117"/>
                      <a:pt x="25" y="55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8" name="Google Shape;9358;p40"/>
              <p:cNvSpPr/>
              <p:nvPr/>
            </p:nvSpPr>
            <p:spPr>
              <a:xfrm>
                <a:off x="5243512" y="4986337"/>
                <a:ext cx="36512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25" extrusionOk="0">
                    <a:moveTo>
                      <a:pt x="0" y="1"/>
                    </a:moveTo>
                    <a:cubicBezTo>
                      <a:pt x="11" y="40"/>
                      <a:pt x="16" y="81"/>
                      <a:pt x="12" y="122"/>
                    </a:cubicBezTo>
                    <a:cubicBezTo>
                      <a:pt x="11" y="123"/>
                      <a:pt x="13" y="124"/>
                      <a:pt x="14" y="123"/>
                    </a:cubicBezTo>
                    <a:cubicBezTo>
                      <a:pt x="41" y="115"/>
                      <a:pt x="69" y="110"/>
                      <a:pt x="97" y="107"/>
                    </a:cubicBezTo>
                    <a:cubicBezTo>
                      <a:pt x="99" y="107"/>
                      <a:pt x="99" y="103"/>
                      <a:pt x="97" y="103"/>
                    </a:cubicBezTo>
                    <a:cubicBezTo>
                      <a:pt x="68" y="106"/>
                      <a:pt x="40" y="112"/>
                      <a:pt x="13" y="120"/>
                    </a:cubicBezTo>
                    <a:lnTo>
                      <a:pt x="15" y="122"/>
                    </a:lnTo>
                    <a:cubicBezTo>
                      <a:pt x="19" y="81"/>
                      <a:pt x="15" y="3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9" name="Google Shape;9359;p40"/>
              <p:cNvSpPr/>
              <p:nvPr/>
            </p:nvSpPr>
            <p:spPr>
              <a:xfrm>
                <a:off x="5627687" y="4932362"/>
                <a:ext cx="5238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342" extrusionOk="0">
                    <a:moveTo>
                      <a:pt x="99" y="8"/>
                    </a:moveTo>
                    <a:cubicBezTo>
                      <a:pt x="101" y="9"/>
                      <a:pt x="103" y="10"/>
                      <a:pt x="105" y="10"/>
                    </a:cubicBezTo>
                    <a:cubicBezTo>
                      <a:pt x="109" y="10"/>
                      <a:pt x="112" y="8"/>
                      <a:pt x="115" y="6"/>
                    </a:cubicBezTo>
                    <a:lnTo>
                      <a:pt x="118" y="10"/>
                    </a:lnTo>
                    <a:cubicBezTo>
                      <a:pt x="140" y="91"/>
                      <a:pt x="144" y="176"/>
                      <a:pt x="129" y="259"/>
                    </a:cubicBezTo>
                    <a:cubicBezTo>
                      <a:pt x="122" y="296"/>
                      <a:pt x="102" y="341"/>
                      <a:pt x="64" y="341"/>
                    </a:cubicBezTo>
                    <a:cubicBezTo>
                      <a:pt x="24" y="341"/>
                      <a:pt x="5" y="291"/>
                      <a:pt x="3" y="251"/>
                    </a:cubicBezTo>
                    <a:cubicBezTo>
                      <a:pt x="0" y="162"/>
                      <a:pt x="30" y="72"/>
                      <a:pt x="87" y="4"/>
                    </a:cubicBezTo>
                    <a:lnTo>
                      <a:pt x="91" y="0"/>
                    </a:lnTo>
                    <a:cubicBezTo>
                      <a:pt x="92" y="1"/>
                      <a:pt x="93" y="2"/>
                      <a:pt x="94" y="4"/>
                    </a:cubicBezTo>
                    <a:cubicBezTo>
                      <a:pt x="96" y="5"/>
                      <a:pt x="97" y="7"/>
                      <a:pt x="99" y="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0" name="Google Shape;9360;p40"/>
              <p:cNvSpPr/>
              <p:nvPr/>
            </p:nvSpPr>
            <p:spPr>
              <a:xfrm>
                <a:off x="5556250" y="5048250"/>
                <a:ext cx="4286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8" extrusionOk="0">
                    <a:moveTo>
                      <a:pt x="117" y="55"/>
                    </a:moveTo>
                    <a:cubicBezTo>
                      <a:pt x="115" y="55"/>
                      <a:pt x="113" y="56"/>
                      <a:pt x="111" y="57"/>
                    </a:cubicBezTo>
                    <a:lnTo>
                      <a:pt x="109" y="51"/>
                    </a:lnTo>
                    <a:cubicBezTo>
                      <a:pt x="73" y="42"/>
                      <a:pt x="37" y="35"/>
                      <a:pt x="0" y="28"/>
                    </a:cubicBezTo>
                    <a:cubicBezTo>
                      <a:pt x="16" y="24"/>
                      <a:pt x="31" y="16"/>
                      <a:pt x="43" y="6"/>
                    </a:cubicBezTo>
                    <a:cubicBezTo>
                      <a:pt x="45" y="5"/>
                      <a:pt x="44" y="3"/>
                      <a:pt x="42" y="2"/>
                    </a:cubicBezTo>
                    <a:lnTo>
                      <a:pt x="43" y="0"/>
                    </a:lnTo>
                    <a:cubicBezTo>
                      <a:pt x="70" y="15"/>
                      <a:pt x="95" y="33"/>
                      <a:pt x="117" y="5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1" name="Google Shape;9361;p40"/>
              <p:cNvSpPr/>
              <p:nvPr/>
            </p:nvSpPr>
            <p:spPr>
              <a:xfrm>
                <a:off x="5556250" y="5059362"/>
                <a:ext cx="412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53" extrusionOk="0">
                    <a:moveTo>
                      <a:pt x="111" y="23"/>
                    </a:moveTo>
                    <a:lnTo>
                      <a:pt x="113" y="29"/>
                    </a:lnTo>
                    <a:cubicBezTo>
                      <a:pt x="90" y="37"/>
                      <a:pt x="66" y="45"/>
                      <a:pt x="43" y="52"/>
                    </a:cubicBezTo>
                    <a:lnTo>
                      <a:pt x="41" y="48"/>
                    </a:lnTo>
                    <a:cubicBezTo>
                      <a:pt x="29" y="30"/>
                      <a:pt x="15" y="15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9" y="7"/>
                      <a:pt x="75" y="14"/>
                      <a:pt x="111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2" name="Google Shape;9362;p40"/>
              <p:cNvSpPr/>
              <p:nvPr/>
            </p:nvSpPr>
            <p:spPr>
              <a:xfrm>
                <a:off x="5526087" y="5053012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4" extrusionOk="0">
                    <a:moveTo>
                      <a:pt x="124" y="62"/>
                    </a:moveTo>
                    <a:lnTo>
                      <a:pt x="126" y="66"/>
                    </a:lnTo>
                    <a:cubicBezTo>
                      <a:pt x="103" y="73"/>
                      <a:pt x="80" y="79"/>
                      <a:pt x="56" y="83"/>
                    </a:cubicBezTo>
                    <a:lnTo>
                      <a:pt x="55" y="77"/>
                    </a:lnTo>
                    <a:cubicBezTo>
                      <a:pt x="38" y="54"/>
                      <a:pt x="20" y="30"/>
                      <a:pt x="3" y="7"/>
                    </a:cubicBezTo>
                    <a:cubicBezTo>
                      <a:pt x="2" y="5"/>
                      <a:pt x="0" y="3"/>
                      <a:pt x="0" y="0"/>
                    </a:cubicBezTo>
                    <a:lnTo>
                      <a:pt x="0" y="0"/>
                    </a:lnTo>
                    <a:cubicBezTo>
                      <a:pt x="28" y="4"/>
                      <a:pt x="57" y="9"/>
                      <a:pt x="85" y="14"/>
                    </a:cubicBezTo>
                    <a:cubicBezTo>
                      <a:pt x="84" y="14"/>
                      <a:pt x="84" y="14"/>
                      <a:pt x="83" y="15"/>
                    </a:cubicBezTo>
                    <a:cubicBezTo>
                      <a:pt x="98" y="29"/>
                      <a:pt x="112" y="44"/>
                      <a:pt x="124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3" name="Google Shape;9363;p40"/>
              <p:cNvSpPr/>
              <p:nvPr/>
            </p:nvSpPr>
            <p:spPr>
              <a:xfrm>
                <a:off x="5486400" y="5048250"/>
                <a:ext cx="6032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9" extrusionOk="0">
                    <a:moveTo>
                      <a:pt x="166" y="91"/>
                    </a:moveTo>
                    <a:lnTo>
                      <a:pt x="167" y="97"/>
                    </a:lnTo>
                    <a:cubicBezTo>
                      <a:pt x="134" y="104"/>
                      <a:pt x="100" y="108"/>
                      <a:pt x="66" y="106"/>
                    </a:cubicBezTo>
                    <a:lnTo>
                      <a:pt x="67" y="102"/>
                    </a:lnTo>
                    <a:cubicBezTo>
                      <a:pt x="56" y="62"/>
                      <a:pt x="32" y="27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9" y="4"/>
                      <a:pt x="75" y="8"/>
                      <a:pt x="111" y="14"/>
                    </a:cubicBezTo>
                    <a:lnTo>
                      <a:pt x="111" y="14"/>
                    </a:lnTo>
                    <a:cubicBezTo>
                      <a:pt x="111" y="17"/>
                      <a:pt x="113" y="19"/>
                      <a:pt x="114" y="21"/>
                    </a:cubicBezTo>
                    <a:cubicBezTo>
                      <a:pt x="131" y="44"/>
                      <a:pt x="149" y="68"/>
                      <a:pt x="166" y="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4" name="Google Shape;9364;p40"/>
              <p:cNvSpPr/>
              <p:nvPr/>
            </p:nvSpPr>
            <p:spPr>
              <a:xfrm>
                <a:off x="5526087" y="5037137"/>
                <a:ext cx="47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2" extrusionOk="0">
                    <a:moveTo>
                      <a:pt x="127" y="35"/>
                    </a:moveTo>
                    <a:cubicBezTo>
                      <a:pt x="129" y="36"/>
                      <a:pt x="130" y="38"/>
                      <a:pt x="128" y="39"/>
                    </a:cubicBezTo>
                    <a:cubicBezTo>
                      <a:pt x="116" y="49"/>
                      <a:pt x="101" y="57"/>
                      <a:pt x="85" y="61"/>
                    </a:cubicBezTo>
                    <a:cubicBezTo>
                      <a:pt x="57" y="56"/>
                      <a:pt x="29" y="51"/>
                      <a:pt x="0" y="47"/>
                    </a:cubicBezTo>
                    <a:cubicBezTo>
                      <a:pt x="1" y="44"/>
                      <a:pt x="3" y="42"/>
                      <a:pt x="5" y="40"/>
                    </a:cubicBezTo>
                    <a:cubicBezTo>
                      <a:pt x="22" y="27"/>
                      <a:pt x="38" y="13"/>
                      <a:pt x="55" y="0"/>
                    </a:cubicBezTo>
                    <a:cubicBezTo>
                      <a:pt x="80" y="8"/>
                      <a:pt x="105" y="20"/>
                      <a:pt x="128" y="33"/>
                    </a:cubicBezTo>
                    <a:lnTo>
                      <a:pt x="127" y="3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5" name="Google Shape;9365;p40"/>
              <p:cNvSpPr/>
              <p:nvPr/>
            </p:nvSpPr>
            <p:spPr>
              <a:xfrm>
                <a:off x="5446712" y="5045075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16" extrusionOk="0">
                    <a:moveTo>
                      <a:pt x="176" y="115"/>
                    </a:moveTo>
                    <a:cubicBezTo>
                      <a:pt x="174" y="115"/>
                      <a:pt x="172" y="115"/>
                      <a:pt x="171" y="114"/>
                    </a:cubicBezTo>
                    <a:cubicBezTo>
                      <a:pt x="130" y="112"/>
                      <a:pt x="91" y="101"/>
                      <a:pt x="54" y="84"/>
                    </a:cubicBezTo>
                    <a:lnTo>
                      <a:pt x="55" y="82"/>
                    </a:lnTo>
                    <a:cubicBezTo>
                      <a:pt x="50" y="48"/>
                      <a:pt x="29" y="17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8" y="2"/>
                      <a:pt x="75" y="5"/>
                      <a:pt x="112" y="9"/>
                    </a:cubicBezTo>
                    <a:cubicBezTo>
                      <a:pt x="112" y="10"/>
                      <a:pt x="111" y="10"/>
                      <a:pt x="110" y="11"/>
                    </a:cubicBezTo>
                    <a:cubicBezTo>
                      <a:pt x="142" y="36"/>
                      <a:pt x="166" y="71"/>
                      <a:pt x="177" y="111"/>
                    </a:cubicBezTo>
                    <a:lnTo>
                      <a:pt x="176" y="11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6" name="Google Shape;9366;p40"/>
              <p:cNvSpPr/>
              <p:nvPr/>
            </p:nvSpPr>
            <p:spPr>
              <a:xfrm>
                <a:off x="5486400" y="5029200"/>
                <a:ext cx="587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65" h="67" extrusionOk="0">
                    <a:moveTo>
                      <a:pt x="114" y="59"/>
                    </a:moveTo>
                    <a:cubicBezTo>
                      <a:pt x="112" y="61"/>
                      <a:pt x="110" y="63"/>
                      <a:pt x="109" y="66"/>
                    </a:cubicBezTo>
                    <a:cubicBezTo>
                      <a:pt x="73" y="60"/>
                      <a:pt x="37" y="56"/>
                      <a:pt x="0" y="52"/>
                    </a:cubicBezTo>
                    <a:cubicBezTo>
                      <a:pt x="30" y="35"/>
                      <a:pt x="59" y="18"/>
                      <a:pt x="88" y="1"/>
                    </a:cubicBezTo>
                    <a:lnTo>
                      <a:pt x="89" y="0"/>
                    </a:lnTo>
                    <a:cubicBezTo>
                      <a:pt x="114" y="4"/>
                      <a:pt x="139" y="10"/>
                      <a:pt x="164" y="19"/>
                    </a:cubicBezTo>
                    <a:cubicBezTo>
                      <a:pt x="147" y="32"/>
                      <a:pt x="131" y="46"/>
                      <a:pt x="114" y="5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7" name="Google Shape;9367;p40"/>
              <p:cNvSpPr/>
              <p:nvPr/>
            </p:nvSpPr>
            <p:spPr>
              <a:xfrm>
                <a:off x="5549900" y="4914900"/>
                <a:ext cx="1111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6" extrusionOk="0">
                    <a:moveTo>
                      <a:pt x="282" y="18"/>
                    </a:moveTo>
                    <a:cubicBezTo>
                      <a:pt x="289" y="30"/>
                      <a:pt x="297" y="41"/>
                      <a:pt x="306" y="51"/>
                    </a:cubicBezTo>
                    <a:lnTo>
                      <a:pt x="302" y="55"/>
                    </a:lnTo>
                    <a:cubicBezTo>
                      <a:pt x="243" y="126"/>
                      <a:pt x="181" y="199"/>
                      <a:pt x="99" y="243"/>
                    </a:cubicBezTo>
                    <a:cubicBezTo>
                      <a:pt x="77" y="255"/>
                      <a:pt x="48" y="265"/>
                      <a:pt x="26" y="251"/>
                    </a:cubicBezTo>
                    <a:cubicBezTo>
                      <a:pt x="6" y="239"/>
                      <a:pt x="0" y="210"/>
                      <a:pt x="8" y="188"/>
                    </a:cubicBezTo>
                    <a:cubicBezTo>
                      <a:pt x="15" y="165"/>
                      <a:pt x="33" y="147"/>
                      <a:pt x="51" y="131"/>
                    </a:cubicBezTo>
                    <a:cubicBezTo>
                      <a:pt x="79" y="106"/>
                      <a:pt x="109" y="83"/>
                      <a:pt x="141" y="63"/>
                    </a:cubicBezTo>
                    <a:cubicBezTo>
                      <a:pt x="156" y="53"/>
                      <a:pt x="172" y="45"/>
                      <a:pt x="188" y="36"/>
                    </a:cubicBezTo>
                    <a:cubicBezTo>
                      <a:pt x="215" y="27"/>
                      <a:pt x="241" y="16"/>
                      <a:pt x="267" y="3"/>
                    </a:cubicBezTo>
                    <a:lnTo>
                      <a:pt x="274" y="0"/>
                    </a:lnTo>
                    <a:cubicBezTo>
                      <a:pt x="276" y="6"/>
                      <a:pt x="279" y="12"/>
                      <a:pt x="282" y="1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8" name="Google Shape;9368;p40"/>
              <p:cNvSpPr/>
              <p:nvPr/>
            </p:nvSpPr>
            <p:spPr>
              <a:xfrm>
                <a:off x="5643562" y="4878387"/>
                <a:ext cx="508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60" extrusionOk="0">
                    <a:moveTo>
                      <a:pt x="22" y="116"/>
                    </a:moveTo>
                    <a:cubicBezTo>
                      <a:pt x="19" y="110"/>
                      <a:pt x="16" y="104"/>
                      <a:pt x="14" y="98"/>
                    </a:cubicBezTo>
                    <a:cubicBezTo>
                      <a:pt x="7" y="82"/>
                      <a:pt x="3" y="65"/>
                      <a:pt x="1" y="48"/>
                    </a:cubicBezTo>
                    <a:cubicBezTo>
                      <a:pt x="1" y="40"/>
                      <a:pt x="0" y="32"/>
                      <a:pt x="1" y="23"/>
                    </a:cubicBezTo>
                    <a:cubicBezTo>
                      <a:pt x="1" y="20"/>
                      <a:pt x="1" y="17"/>
                      <a:pt x="2" y="14"/>
                    </a:cubicBezTo>
                    <a:cubicBezTo>
                      <a:pt x="17" y="6"/>
                      <a:pt x="34" y="1"/>
                      <a:pt x="51" y="1"/>
                    </a:cubicBezTo>
                    <a:cubicBezTo>
                      <a:pt x="64" y="0"/>
                      <a:pt x="77" y="2"/>
                      <a:pt x="89" y="7"/>
                    </a:cubicBezTo>
                    <a:cubicBezTo>
                      <a:pt x="118" y="19"/>
                      <a:pt x="139" y="50"/>
                      <a:pt x="135" y="80"/>
                    </a:cubicBezTo>
                    <a:cubicBezTo>
                      <a:pt x="130" y="114"/>
                      <a:pt x="99" y="137"/>
                      <a:pt x="70" y="155"/>
                    </a:cubicBezTo>
                    <a:cubicBezTo>
                      <a:pt x="67" y="157"/>
                      <a:pt x="64" y="159"/>
                      <a:pt x="60" y="159"/>
                    </a:cubicBezTo>
                    <a:cubicBezTo>
                      <a:pt x="58" y="159"/>
                      <a:pt x="56" y="158"/>
                      <a:pt x="54" y="157"/>
                    </a:cubicBezTo>
                    <a:cubicBezTo>
                      <a:pt x="52" y="156"/>
                      <a:pt x="51" y="154"/>
                      <a:pt x="49" y="153"/>
                    </a:cubicBezTo>
                    <a:cubicBezTo>
                      <a:pt x="48" y="151"/>
                      <a:pt x="47" y="150"/>
                      <a:pt x="46" y="149"/>
                    </a:cubicBezTo>
                    <a:cubicBezTo>
                      <a:pt x="37" y="139"/>
                      <a:pt x="29" y="128"/>
                      <a:pt x="22" y="11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9" name="Google Shape;9369;p40"/>
              <p:cNvSpPr/>
              <p:nvPr/>
            </p:nvSpPr>
            <p:spPr>
              <a:xfrm>
                <a:off x="5426075" y="5045075"/>
                <a:ext cx="412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87" extrusionOk="0">
                    <a:moveTo>
                      <a:pt x="113" y="84"/>
                    </a:moveTo>
                    <a:lnTo>
                      <a:pt x="112" y="86"/>
                    </a:lnTo>
                    <a:cubicBezTo>
                      <a:pt x="69" y="66"/>
                      <a:pt x="30" y="37"/>
                      <a:pt x="0" y="0"/>
                    </a:cubicBezTo>
                    <a:cubicBezTo>
                      <a:pt x="19" y="0"/>
                      <a:pt x="39" y="1"/>
                      <a:pt x="58" y="2"/>
                    </a:cubicBezTo>
                    <a:lnTo>
                      <a:pt x="58" y="3"/>
                    </a:lnTo>
                    <a:cubicBezTo>
                      <a:pt x="87" y="19"/>
                      <a:pt x="108" y="50"/>
                      <a:pt x="113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0" name="Google Shape;9370;p40"/>
              <p:cNvSpPr/>
              <p:nvPr/>
            </p:nvSpPr>
            <p:spPr>
              <a:xfrm>
                <a:off x="5446712" y="5027612"/>
                <a:ext cx="730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0" extrusionOk="0">
                    <a:moveTo>
                      <a:pt x="200" y="7"/>
                    </a:moveTo>
                    <a:lnTo>
                      <a:pt x="199" y="8"/>
                    </a:lnTo>
                    <a:cubicBezTo>
                      <a:pt x="170" y="25"/>
                      <a:pt x="141" y="42"/>
                      <a:pt x="111" y="59"/>
                    </a:cubicBezTo>
                    <a:cubicBezTo>
                      <a:pt x="74" y="55"/>
                      <a:pt x="37" y="52"/>
                      <a:pt x="0" y="50"/>
                    </a:cubicBezTo>
                    <a:cubicBezTo>
                      <a:pt x="34" y="42"/>
                      <a:pt x="66" y="25"/>
                      <a:pt x="93" y="2"/>
                    </a:cubicBezTo>
                    <a:cubicBezTo>
                      <a:pt x="129" y="0"/>
                      <a:pt x="165" y="1"/>
                      <a:pt x="200" y="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1" name="Google Shape;9371;p40"/>
              <p:cNvSpPr/>
              <p:nvPr/>
            </p:nvSpPr>
            <p:spPr>
              <a:xfrm>
                <a:off x="5529262" y="4887912"/>
                <a:ext cx="11906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53" extrusionOk="0">
                    <a:moveTo>
                      <a:pt x="330" y="74"/>
                    </a:moveTo>
                    <a:lnTo>
                      <a:pt x="323" y="77"/>
                    </a:lnTo>
                    <a:cubicBezTo>
                      <a:pt x="296" y="86"/>
                      <a:pt x="270" y="98"/>
                      <a:pt x="244" y="110"/>
                    </a:cubicBezTo>
                    <a:cubicBezTo>
                      <a:pt x="212" y="122"/>
                      <a:pt x="180" y="131"/>
                      <a:pt x="147" y="139"/>
                    </a:cubicBezTo>
                    <a:cubicBezTo>
                      <a:pt x="133" y="142"/>
                      <a:pt x="119" y="144"/>
                      <a:pt x="106" y="146"/>
                    </a:cubicBezTo>
                    <a:cubicBezTo>
                      <a:pt x="84" y="150"/>
                      <a:pt x="60" y="152"/>
                      <a:pt x="39" y="145"/>
                    </a:cubicBezTo>
                    <a:cubicBezTo>
                      <a:pt x="18" y="138"/>
                      <a:pt x="0" y="118"/>
                      <a:pt x="1" y="96"/>
                    </a:cubicBezTo>
                    <a:cubicBezTo>
                      <a:pt x="2" y="76"/>
                      <a:pt x="18" y="60"/>
                      <a:pt x="35" y="49"/>
                    </a:cubicBezTo>
                    <a:cubicBezTo>
                      <a:pt x="37" y="48"/>
                      <a:pt x="39" y="47"/>
                      <a:pt x="42" y="45"/>
                    </a:cubicBezTo>
                    <a:cubicBezTo>
                      <a:pt x="124" y="0"/>
                      <a:pt x="224" y="12"/>
                      <a:pt x="316" y="24"/>
                    </a:cubicBezTo>
                    <a:lnTo>
                      <a:pt x="317" y="24"/>
                    </a:lnTo>
                    <a:cubicBezTo>
                      <a:pt x="319" y="41"/>
                      <a:pt x="323" y="58"/>
                      <a:pt x="330" y="7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2" name="Google Shape;9372;p40"/>
              <p:cNvSpPr/>
              <p:nvPr/>
            </p:nvSpPr>
            <p:spPr>
              <a:xfrm>
                <a:off x="5367337" y="4927600"/>
                <a:ext cx="2508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9" extrusionOk="0">
                    <a:moveTo>
                      <a:pt x="600" y="29"/>
                    </a:moveTo>
                    <a:cubicBezTo>
                      <a:pt x="633" y="21"/>
                      <a:pt x="665" y="12"/>
                      <a:pt x="697" y="0"/>
                    </a:cubicBezTo>
                    <a:cubicBezTo>
                      <a:pt x="681" y="9"/>
                      <a:pt x="665" y="18"/>
                      <a:pt x="650" y="27"/>
                    </a:cubicBezTo>
                    <a:lnTo>
                      <a:pt x="649" y="25"/>
                    </a:lnTo>
                    <a:cubicBezTo>
                      <a:pt x="400" y="108"/>
                      <a:pt x="196" y="285"/>
                      <a:pt x="0" y="458"/>
                    </a:cubicBezTo>
                    <a:cubicBezTo>
                      <a:pt x="10" y="442"/>
                      <a:pt x="20" y="426"/>
                      <a:pt x="30" y="410"/>
                    </a:cubicBezTo>
                    <a:lnTo>
                      <a:pt x="31" y="411"/>
                    </a:lnTo>
                    <a:cubicBezTo>
                      <a:pt x="190" y="245"/>
                      <a:pt x="386" y="115"/>
                      <a:pt x="600" y="33"/>
                    </a:cubicBezTo>
                    <a:lnTo>
                      <a:pt x="600" y="2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3" name="Google Shape;9373;p40"/>
              <p:cNvSpPr/>
              <p:nvPr/>
            </p:nvSpPr>
            <p:spPr>
              <a:xfrm>
                <a:off x="5426075" y="5027612"/>
                <a:ext cx="5556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9" extrusionOk="0">
                    <a:moveTo>
                      <a:pt x="153" y="0"/>
                    </a:moveTo>
                    <a:cubicBezTo>
                      <a:pt x="126" y="23"/>
                      <a:pt x="94" y="40"/>
                      <a:pt x="60" y="48"/>
                    </a:cubicBezTo>
                    <a:cubicBezTo>
                      <a:pt x="40" y="47"/>
                      <a:pt x="20" y="46"/>
                      <a:pt x="1" y="46"/>
                    </a:cubicBezTo>
                    <a:lnTo>
                      <a:pt x="0" y="43"/>
                    </a:lnTo>
                    <a:cubicBezTo>
                      <a:pt x="47" y="19"/>
                      <a:pt x="100" y="5"/>
                      <a:pt x="15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4" name="Google Shape;9374;p40"/>
              <p:cNvSpPr/>
              <p:nvPr/>
            </p:nvSpPr>
            <p:spPr>
              <a:xfrm>
                <a:off x="5318125" y="4921250"/>
                <a:ext cx="123825" cy="22701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29" extrusionOk="0">
                    <a:moveTo>
                      <a:pt x="134" y="475"/>
                    </a:moveTo>
                    <a:cubicBezTo>
                      <a:pt x="108" y="517"/>
                      <a:pt x="80" y="557"/>
                      <a:pt x="50" y="596"/>
                    </a:cubicBezTo>
                    <a:cubicBezTo>
                      <a:pt x="37" y="612"/>
                      <a:pt x="10" y="628"/>
                      <a:pt x="0" y="610"/>
                    </a:cubicBezTo>
                    <a:cubicBezTo>
                      <a:pt x="152" y="435"/>
                      <a:pt x="265" y="225"/>
                      <a:pt x="326" y="1"/>
                    </a:cubicBezTo>
                    <a:cubicBezTo>
                      <a:pt x="331" y="2"/>
                      <a:pt x="337" y="1"/>
                      <a:pt x="342" y="0"/>
                    </a:cubicBezTo>
                    <a:lnTo>
                      <a:pt x="342" y="2"/>
                    </a:lnTo>
                    <a:cubicBezTo>
                      <a:pt x="303" y="151"/>
                      <a:pt x="242" y="294"/>
                      <a:pt x="164" y="427"/>
                    </a:cubicBezTo>
                    <a:cubicBezTo>
                      <a:pt x="154" y="443"/>
                      <a:pt x="144" y="459"/>
                      <a:pt x="134" y="4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5" name="Google Shape;9375;p40"/>
              <p:cNvSpPr/>
              <p:nvPr/>
            </p:nvSpPr>
            <p:spPr>
              <a:xfrm>
                <a:off x="5543550" y="4837112"/>
                <a:ext cx="1016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6" extrusionOk="0">
                    <a:moveTo>
                      <a:pt x="240" y="109"/>
                    </a:moveTo>
                    <a:cubicBezTo>
                      <a:pt x="254" y="119"/>
                      <a:pt x="267" y="129"/>
                      <a:pt x="280" y="140"/>
                    </a:cubicBezTo>
                    <a:cubicBezTo>
                      <a:pt x="279" y="149"/>
                      <a:pt x="280" y="157"/>
                      <a:pt x="280" y="165"/>
                    </a:cubicBezTo>
                    <a:lnTo>
                      <a:pt x="279" y="165"/>
                    </a:lnTo>
                    <a:cubicBezTo>
                      <a:pt x="219" y="145"/>
                      <a:pt x="158" y="125"/>
                      <a:pt x="98" y="105"/>
                    </a:cubicBezTo>
                    <a:cubicBezTo>
                      <a:pt x="74" y="97"/>
                      <a:pt x="50" y="89"/>
                      <a:pt x="31" y="72"/>
                    </a:cubicBezTo>
                    <a:cubicBezTo>
                      <a:pt x="12" y="55"/>
                      <a:pt x="0" y="28"/>
                      <a:pt x="9" y="5"/>
                    </a:cubicBezTo>
                    <a:lnTo>
                      <a:pt x="11" y="0"/>
                    </a:lnTo>
                    <a:cubicBezTo>
                      <a:pt x="25" y="5"/>
                      <a:pt x="40" y="10"/>
                      <a:pt x="55" y="13"/>
                    </a:cubicBezTo>
                    <a:cubicBezTo>
                      <a:pt x="72" y="16"/>
                      <a:pt x="91" y="19"/>
                      <a:pt x="107" y="13"/>
                    </a:cubicBezTo>
                    <a:cubicBezTo>
                      <a:pt x="111" y="11"/>
                      <a:pt x="114" y="9"/>
                      <a:pt x="118" y="7"/>
                    </a:cubicBezTo>
                    <a:lnTo>
                      <a:pt x="119" y="9"/>
                    </a:lnTo>
                    <a:cubicBezTo>
                      <a:pt x="149" y="18"/>
                      <a:pt x="172" y="43"/>
                      <a:pt x="196" y="65"/>
                    </a:cubicBezTo>
                    <a:cubicBezTo>
                      <a:pt x="211" y="79"/>
                      <a:pt x="227" y="92"/>
                      <a:pt x="244" y="104"/>
                    </a:cubicBezTo>
                    <a:lnTo>
                      <a:pt x="240" y="1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6" name="Google Shape;9376;p40"/>
              <p:cNvSpPr/>
              <p:nvPr/>
            </p:nvSpPr>
            <p:spPr>
              <a:xfrm>
                <a:off x="5589587" y="4775200"/>
                <a:ext cx="7302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312" extrusionOk="0">
                    <a:moveTo>
                      <a:pt x="153" y="302"/>
                    </a:moveTo>
                    <a:cubicBezTo>
                      <a:pt x="152" y="305"/>
                      <a:pt x="152" y="308"/>
                      <a:pt x="152" y="311"/>
                    </a:cubicBezTo>
                    <a:cubicBezTo>
                      <a:pt x="139" y="300"/>
                      <a:pt x="126" y="290"/>
                      <a:pt x="112" y="280"/>
                    </a:cubicBezTo>
                    <a:lnTo>
                      <a:pt x="116" y="275"/>
                    </a:lnTo>
                    <a:cubicBezTo>
                      <a:pt x="126" y="282"/>
                      <a:pt x="137" y="288"/>
                      <a:pt x="148" y="294"/>
                    </a:cubicBezTo>
                    <a:cubicBezTo>
                      <a:pt x="76" y="249"/>
                      <a:pt x="36" y="168"/>
                      <a:pt x="10" y="87"/>
                    </a:cubicBezTo>
                    <a:cubicBezTo>
                      <a:pt x="5" y="70"/>
                      <a:pt x="0" y="52"/>
                      <a:pt x="6" y="36"/>
                    </a:cubicBezTo>
                    <a:cubicBezTo>
                      <a:pt x="15" y="10"/>
                      <a:pt x="49" y="0"/>
                      <a:pt x="75" y="9"/>
                    </a:cubicBezTo>
                    <a:cubicBezTo>
                      <a:pt x="101" y="18"/>
                      <a:pt x="120" y="41"/>
                      <a:pt x="134" y="64"/>
                    </a:cubicBezTo>
                    <a:cubicBezTo>
                      <a:pt x="175" y="130"/>
                      <a:pt x="190" y="208"/>
                      <a:pt x="202" y="284"/>
                    </a:cubicBezTo>
                    <a:lnTo>
                      <a:pt x="202" y="289"/>
                    </a:lnTo>
                    <a:cubicBezTo>
                      <a:pt x="185" y="290"/>
                      <a:pt x="168" y="294"/>
                      <a:pt x="153" y="30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7" name="Google Shape;9377;p40"/>
              <p:cNvSpPr/>
              <p:nvPr/>
            </p:nvSpPr>
            <p:spPr>
              <a:xfrm>
                <a:off x="5353050" y="5049837"/>
                <a:ext cx="238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8" extrusionOk="0">
                    <a:moveTo>
                      <a:pt x="13" y="107"/>
                    </a:moveTo>
                    <a:cubicBezTo>
                      <a:pt x="10" y="105"/>
                      <a:pt x="8" y="103"/>
                      <a:pt x="6" y="101"/>
                    </a:cubicBezTo>
                    <a:cubicBezTo>
                      <a:pt x="4" y="88"/>
                      <a:pt x="2" y="75"/>
                      <a:pt x="0" y="62"/>
                    </a:cubicBezTo>
                    <a:cubicBezTo>
                      <a:pt x="1" y="63"/>
                      <a:pt x="3" y="64"/>
                      <a:pt x="4" y="66"/>
                    </a:cubicBezTo>
                    <a:cubicBezTo>
                      <a:pt x="15" y="38"/>
                      <a:pt x="37" y="14"/>
                      <a:pt x="64" y="0"/>
                    </a:cubicBezTo>
                    <a:lnTo>
                      <a:pt x="67" y="1"/>
                    </a:lnTo>
                    <a:cubicBezTo>
                      <a:pt x="58" y="40"/>
                      <a:pt x="40" y="78"/>
                      <a:pt x="1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8" name="Google Shape;9378;p40"/>
              <p:cNvSpPr/>
              <p:nvPr/>
            </p:nvSpPr>
            <p:spPr>
              <a:xfrm>
                <a:off x="5334000" y="5059362"/>
                <a:ext cx="222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61" h="78" extrusionOk="0">
                    <a:moveTo>
                      <a:pt x="54" y="38"/>
                    </a:moveTo>
                    <a:cubicBezTo>
                      <a:pt x="56" y="51"/>
                      <a:pt x="58" y="64"/>
                      <a:pt x="60" y="77"/>
                    </a:cubicBezTo>
                    <a:cubicBezTo>
                      <a:pt x="36" y="55"/>
                      <a:pt x="16" y="29"/>
                      <a:pt x="0" y="0"/>
                    </a:cubicBezTo>
                    <a:cubicBezTo>
                      <a:pt x="21" y="7"/>
                      <a:pt x="40" y="20"/>
                      <a:pt x="54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9" name="Google Shape;9379;p40"/>
              <p:cNvSpPr/>
              <p:nvPr/>
            </p:nvSpPr>
            <p:spPr>
              <a:xfrm>
                <a:off x="5348287" y="5019675"/>
                <a:ext cx="317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0" extrusionOk="0">
                    <a:moveTo>
                      <a:pt x="15" y="149"/>
                    </a:moveTo>
                    <a:cubicBezTo>
                      <a:pt x="14" y="147"/>
                      <a:pt x="12" y="146"/>
                      <a:pt x="11" y="145"/>
                    </a:cubicBezTo>
                    <a:cubicBezTo>
                      <a:pt x="7" y="116"/>
                      <a:pt x="3" y="88"/>
                      <a:pt x="0" y="60"/>
                    </a:cubicBezTo>
                    <a:cubicBezTo>
                      <a:pt x="21" y="33"/>
                      <a:pt x="51" y="12"/>
                      <a:pt x="83" y="0"/>
                    </a:cubicBezTo>
                    <a:lnTo>
                      <a:pt x="84" y="0"/>
                    </a:lnTo>
                    <a:cubicBezTo>
                      <a:pt x="85" y="3"/>
                      <a:pt x="85" y="6"/>
                      <a:pt x="85" y="9"/>
                    </a:cubicBezTo>
                    <a:cubicBezTo>
                      <a:pt x="86" y="34"/>
                      <a:pt x="84" y="59"/>
                      <a:pt x="78" y="84"/>
                    </a:cubicBezTo>
                    <a:lnTo>
                      <a:pt x="75" y="83"/>
                    </a:lnTo>
                    <a:cubicBezTo>
                      <a:pt x="48" y="97"/>
                      <a:pt x="26" y="121"/>
                      <a:pt x="15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0" name="Google Shape;9380;p40"/>
              <p:cNvSpPr/>
              <p:nvPr/>
            </p:nvSpPr>
            <p:spPr>
              <a:xfrm>
                <a:off x="5319712" y="5024437"/>
                <a:ext cx="3333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33" extrusionOk="0">
                    <a:moveTo>
                      <a:pt x="79" y="47"/>
                    </a:moveTo>
                    <a:cubicBezTo>
                      <a:pt x="82" y="75"/>
                      <a:pt x="86" y="103"/>
                      <a:pt x="90" y="132"/>
                    </a:cubicBezTo>
                    <a:cubicBezTo>
                      <a:pt x="76" y="114"/>
                      <a:pt x="57" y="101"/>
                      <a:pt x="36" y="94"/>
                    </a:cubicBezTo>
                    <a:cubicBezTo>
                      <a:pt x="19" y="65"/>
                      <a:pt x="7" y="34"/>
                      <a:pt x="0" y="1"/>
                    </a:cubicBezTo>
                    <a:lnTo>
                      <a:pt x="2" y="0"/>
                    </a:lnTo>
                    <a:cubicBezTo>
                      <a:pt x="31" y="10"/>
                      <a:pt x="56" y="28"/>
                      <a:pt x="77" y="50"/>
                    </a:cubicBezTo>
                    <a:cubicBezTo>
                      <a:pt x="77" y="49"/>
                      <a:pt x="78" y="48"/>
                      <a:pt x="79" y="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1" name="Google Shape;9381;p40"/>
              <p:cNvSpPr/>
              <p:nvPr/>
            </p:nvSpPr>
            <p:spPr>
              <a:xfrm>
                <a:off x="5481637" y="4802187"/>
                <a:ext cx="69850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86" extrusionOk="0">
                    <a:moveTo>
                      <a:pt x="20" y="9"/>
                    </a:moveTo>
                    <a:cubicBezTo>
                      <a:pt x="23" y="8"/>
                      <a:pt x="25" y="8"/>
                      <a:pt x="27" y="8"/>
                    </a:cubicBezTo>
                    <a:cubicBezTo>
                      <a:pt x="32" y="7"/>
                      <a:pt x="37" y="6"/>
                      <a:pt x="42" y="3"/>
                    </a:cubicBezTo>
                    <a:cubicBezTo>
                      <a:pt x="43" y="2"/>
                      <a:pt x="45" y="1"/>
                      <a:pt x="46" y="0"/>
                    </a:cubicBezTo>
                    <a:lnTo>
                      <a:pt x="50" y="4"/>
                    </a:lnTo>
                    <a:cubicBezTo>
                      <a:pt x="61" y="18"/>
                      <a:pt x="74" y="31"/>
                      <a:pt x="88" y="43"/>
                    </a:cubicBezTo>
                    <a:cubicBezTo>
                      <a:pt x="118" y="75"/>
                      <a:pt x="144" y="110"/>
                      <a:pt x="166" y="148"/>
                    </a:cubicBezTo>
                    <a:cubicBezTo>
                      <a:pt x="177" y="167"/>
                      <a:pt x="187" y="188"/>
                      <a:pt x="189" y="210"/>
                    </a:cubicBezTo>
                    <a:cubicBezTo>
                      <a:pt x="191" y="233"/>
                      <a:pt x="184" y="257"/>
                      <a:pt x="165" y="270"/>
                    </a:cubicBezTo>
                    <a:cubicBezTo>
                      <a:pt x="164" y="271"/>
                      <a:pt x="163" y="272"/>
                      <a:pt x="161" y="273"/>
                    </a:cubicBezTo>
                    <a:cubicBezTo>
                      <a:pt x="139" y="285"/>
                      <a:pt x="110" y="279"/>
                      <a:pt x="90" y="263"/>
                    </a:cubicBezTo>
                    <a:cubicBezTo>
                      <a:pt x="69" y="247"/>
                      <a:pt x="56" y="222"/>
                      <a:pt x="46" y="197"/>
                    </a:cubicBezTo>
                    <a:cubicBezTo>
                      <a:pt x="21" y="140"/>
                      <a:pt x="6" y="79"/>
                      <a:pt x="0" y="18"/>
                    </a:cubicBezTo>
                    <a:lnTo>
                      <a:pt x="0" y="11"/>
                    </a:lnTo>
                    <a:cubicBezTo>
                      <a:pt x="7" y="10"/>
                      <a:pt x="13" y="10"/>
                      <a:pt x="20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2" name="Google Shape;9382;p40"/>
              <p:cNvSpPr/>
              <p:nvPr/>
            </p:nvSpPr>
            <p:spPr>
              <a:xfrm>
                <a:off x="5345112" y="4986337"/>
                <a:ext cx="349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97" h="153" extrusionOk="0">
                    <a:moveTo>
                      <a:pt x="96" y="92"/>
                    </a:moveTo>
                    <a:lnTo>
                      <a:pt x="95" y="92"/>
                    </a:lnTo>
                    <a:cubicBezTo>
                      <a:pt x="63" y="104"/>
                      <a:pt x="33" y="125"/>
                      <a:pt x="12" y="152"/>
                    </a:cubicBezTo>
                    <a:cubicBezTo>
                      <a:pt x="8" y="119"/>
                      <a:pt x="4" y="85"/>
                      <a:pt x="0" y="51"/>
                    </a:cubicBezTo>
                    <a:cubicBezTo>
                      <a:pt x="4" y="56"/>
                      <a:pt x="7" y="60"/>
                      <a:pt x="10" y="64"/>
                    </a:cubicBezTo>
                    <a:cubicBezTo>
                      <a:pt x="21" y="35"/>
                      <a:pt x="46" y="10"/>
                      <a:pt x="75" y="0"/>
                    </a:cubicBezTo>
                    <a:lnTo>
                      <a:pt x="76" y="0"/>
                    </a:lnTo>
                    <a:cubicBezTo>
                      <a:pt x="86" y="30"/>
                      <a:pt x="94" y="61"/>
                      <a:pt x="96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3" name="Google Shape;9383;p40"/>
              <p:cNvSpPr/>
              <p:nvPr/>
            </p:nvSpPr>
            <p:spPr>
              <a:xfrm>
                <a:off x="5316537" y="4991100"/>
                <a:ext cx="317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90" h="146" extrusionOk="0">
                    <a:moveTo>
                      <a:pt x="89" y="142"/>
                    </a:moveTo>
                    <a:cubicBezTo>
                      <a:pt x="88" y="143"/>
                      <a:pt x="87" y="144"/>
                      <a:pt x="87" y="145"/>
                    </a:cubicBezTo>
                    <a:cubicBezTo>
                      <a:pt x="66" y="123"/>
                      <a:pt x="41" y="105"/>
                      <a:pt x="12" y="95"/>
                    </a:cubicBezTo>
                    <a:lnTo>
                      <a:pt x="10" y="96"/>
                    </a:lnTo>
                    <a:cubicBezTo>
                      <a:pt x="6" y="79"/>
                      <a:pt x="3" y="62"/>
                      <a:pt x="1" y="45"/>
                    </a:cubicBezTo>
                    <a:cubicBezTo>
                      <a:pt x="0" y="30"/>
                      <a:pt x="0" y="15"/>
                      <a:pt x="0" y="0"/>
                    </a:cubicBezTo>
                    <a:cubicBezTo>
                      <a:pt x="29" y="5"/>
                      <a:pt x="57" y="20"/>
                      <a:pt x="77" y="41"/>
                    </a:cubicBezTo>
                    <a:cubicBezTo>
                      <a:pt x="81" y="75"/>
                      <a:pt x="85" y="109"/>
                      <a:pt x="89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4" name="Google Shape;9384;p40"/>
              <p:cNvSpPr/>
              <p:nvPr/>
            </p:nvSpPr>
            <p:spPr>
              <a:xfrm>
                <a:off x="5497512" y="4787900"/>
                <a:ext cx="952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58" extrusionOk="0">
                    <a:moveTo>
                      <a:pt x="262" y="110"/>
                    </a:moveTo>
                    <a:cubicBezTo>
                      <a:pt x="265" y="124"/>
                      <a:pt x="256" y="137"/>
                      <a:pt x="245" y="145"/>
                    </a:cubicBezTo>
                    <a:cubicBezTo>
                      <a:pt x="241" y="147"/>
                      <a:pt x="238" y="149"/>
                      <a:pt x="234" y="151"/>
                    </a:cubicBezTo>
                    <a:cubicBezTo>
                      <a:pt x="218" y="157"/>
                      <a:pt x="199" y="154"/>
                      <a:pt x="182" y="151"/>
                    </a:cubicBezTo>
                    <a:cubicBezTo>
                      <a:pt x="167" y="148"/>
                      <a:pt x="152" y="143"/>
                      <a:pt x="138" y="138"/>
                    </a:cubicBezTo>
                    <a:cubicBezTo>
                      <a:pt x="103" y="125"/>
                      <a:pt x="71" y="106"/>
                      <a:pt x="42" y="83"/>
                    </a:cubicBezTo>
                    <a:cubicBezTo>
                      <a:pt x="30" y="69"/>
                      <a:pt x="17" y="56"/>
                      <a:pt x="4" y="44"/>
                    </a:cubicBezTo>
                    <a:lnTo>
                      <a:pt x="0" y="40"/>
                    </a:lnTo>
                    <a:cubicBezTo>
                      <a:pt x="6" y="34"/>
                      <a:pt x="9" y="26"/>
                      <a:pt x="11" y="17"/>
                    </a:cubicBezTo>
                    <a:cubicBezTo>
                      <a:pt x="13" y="12"/>
                      <a:pt x="14" y="6"/>
                      <a:pt x="14" y="0"/>
                    </a:cubicBezTo>
                    <a:lnTo>
                      <a:pt x="21" y="4"/>
                    </a:lnTo>
                    <a:cubicBezTo>
                      <a:pt x="102" y="12"/>
                      <a:pt x="189" y="24"/>
                      <a:pt x="246" y="82"/>
                    </a:cubicBezTo>
                    <a:cubicBezTo>
                      <a:pt x="254" y="90"/>
                      <a:pt x="261" y="99"/>
                      <a:pt x="262" y="11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5" name="Google Shape;9385;p40"/>
              <p:cNvSpPr/>
              <p:nvPr/>
            </p:nvSpPr>
            <p:spPr>
              <a:xfrm>
                <a:off x="5340350" y="4953000"/>
                <a:ext cx="317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9" extrusionOk="0">
                    <a:moveTo>
                      <a:pt x="20" y="158"/>
                    </a:moveTo>
                    <a:cubicBezTo>
                      <a:pt x="17" y="154"/>
                      <a:pt x="14" y="150"/>
                      <a:pt x="10" y="145"/>
                    </a:cubicBezTo>
                    <a:cubicBezTo>
                      <a:pt x="6" y="113"/>
                      <a:pt x="3" y="81"/>
                      <a:pt x="0" y="49"/>
                    </a:cubicBezTo>
                    <a:cubicBezTo>
                      <a:pt x="1" y="51"/>
                      <a:pt x="2" y="53"/>
                      <a:pt x="2" y="55"/>
                    </a:cubicBezTo>
                    <a:cubicBezTo>
                      <a:pt x="8" y="33"/>
                      <a:pt x="21" y="14"/>
                      <a:pt x="39" y="0"/>
                    </a:cubicBezTo>
                    <a:cubicBezTo>
                      <a:pt x="40" y="2"/>
                      <a:pt x="40" y="3"/>
                      <a:pt x="41" y="4"/>
                    </a:cubicBezTo>
                    <a:cubicBezTo>
                      <a:pt x="59" y="32"/>
                      <a:pt x="74" y="63"/>
                      <a:pt x="86" y="94"/>
                    </a:cubicBezTo>
                    <a:lnTo>
                      <a:pt x="85" y="94"/>
                    </a:lnTo>
                    <a:cubicBezTo>
                      <a:pt x="56" y="104"/>
                      <a:pt x="31" y="129"/>
                      <a:pt x="20" y="1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6" name="Google Shape;9386;p40"/>
              <p:cNvSpPr/>
              <p:nvPr/>
            </p:nvSpPr>
            <p:spPr>
              <a:xfrm>
                <a:off x="5413375" y="4800600"/>
                <a:ext cx="68262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36" extrusionOk="0">
                    <a:moveTo>
                      <a:pt x="62" y="334"/>
                    </a:moveTo>
                    <a:cubicBezTo>
                      <a:pt x="56" y="334"/>
                      <a:pt x="50" y="332"/>
                      <a:pt x="45" y="329"/>
                    </a:cubicBezTo>
                    <a:cubicBezTo>
                      <a:pt x="38" y="325"/>
                      <a:pt x="32" y="319"/>
                      <a:pt x="28" y="312"/>
                    </a:cubicBezTo>
                    <a:cubicBezTo>
                      <a:pt x="0" y="267"/>
                      <a:pt x="17" y="208"/>
                      <a:pt x="39" y="160"/>
                    </a:cubicBezTo>
                    <a:cubicBezTo>
                      <a:pt x="62" y="111"/>
                      <a:pt x="90" y="64"/>
                      <a:pt x="122" y="21"/>
                    </a:cubicBezTo>
                    <a:cubicBezTo>
                      <a:pt x="126" y="17"/>
                      <a:pt x="129" y="12"/>
                      <a:pt x="132" y="8"/>
                    </a:cubicBezTo>
                    <a:lnTo>
                      <a:pt x="126" y="0"/>
                    </a:lnTo>
                    <a:cubicBezTo>
                      <a:pt x="131" y="3"/>
                      <a:pt x="137" y="5"/>
                      <a:pt x="142" y="7"/>
                    </a:cubicBezTo>
                    <a:cubicBezTo>
                      <a:pt x="157" y="11"/>
                      <a:pt x="172" y="12"/>
                      <a:pt x="187" y="12"/>
                    </a:cubicBezTo>
                    <a:lnTo>
                      <a:pt x="187" y="19"/>
                    </a:lnTo>
                    <a:cubicBezTo>
                      <a:pt x="189" y="84"/>
                      <a:pt x="182" y="149"/>
                      <a:pt x="167" y="212"/>
                    </a:cubicBezTo>
                    <a:cubicBezTo>
                      <a:pt x="155" y="260"/>
                      <a:pt x="133" y="312"/>
                      <a:pt x="87" y="330"/>
                    </a:cubicBezTo>
                    <a:cubicBezTo>
                      <a:pt x="84" y="331"/>
                      <a:pt x="81" y="332"/>
                      <a:pt x="78" y="333"/>
                    </a:cubicBezTo>
                    <a:cubicBezTo>
                      <a:pt x="73" y="334"/>
                      <a:pt x="67" y="335"/>
                      <a:pt x="62" y="3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7" name="Google Shape;9387;p40"/>
              <p:cNvSpPr/>
              <p:nvPr/>
            </p:nvSpPr>
            <p:spPr>
              <a:xfrm>
                <a:off x="5316537" y="4951412"/>
                <a:ext cx="2857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2" extrusionOk="0">
                    <a:moveTo>
                      <a:pt x="67" y="55"/>
                    </a:moveTo>
                    <a:cubicBezTo>
                      <a:pt x="70" y="87"/>
                      <a:pt x="73" y="119"/>
                      <a:pt x="77" y="151"/>
                    </a:cubicBezTo>
                    <a:cubicBezTo>
                      <a:pt x="57" y="130"/>
                      <a:pt x="29" y="115"/>
                      <a:pt x="0" y="110"/>
                    </a:cubicBezTo>
                    <a:cubicBezTo>
                      <a:pt x="1" y="73"/>
                      <a:pt x="6" y="36"/>
                      <a:pt x="16" y="0"/>
                    </a:cubicBezTo>
                    <a:cubicBezTo>
                      <a:pt x="38" y="12"/>
                      <a:pt x="57" y="32"/>
                      <a:pt x="67" y="5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8" name="Google Shape;9388;p40"/>
              <p:cNvSpPr/>
              <p:nvPr/>
            </p:nvSpPr>
            <p:spPr>
              <a:xfrm>
                <a:off x="5337175" y="4919662"/>
                <a:ext cx="190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149" extrusionOk="0">
                    <a:moveTo>
                      <a:pt x="14" y="148"/>
                    </a:moveTo>
                    <a:cubicBezTo>
                      <a:pt x="14" y="146"/>
                      <a:pt x="13" y="144"/>
                      <a:pt x="12" y="142"/>
                    </a:cubicBezTo>
                    <a:cubicBezTo>
                      <a:pt x="7" y="95"/>
                      <a:pt x="3" y="47"/>
                      <a:pt x="0" y="0"/>
                    </a:cubicBezTo>
                    <a:cubicBezTo>
                      <a:pt x="10" y="34"/>
                      <a:pt x="32" y="63"/>
                      <a:pt x="51" y="93"/>
                    </a:cubicBezTo>
                    <a:cubicBezTo>
                      <a:pt x="33" y="107"/>
                      <a:pt x="20" y="126"/>
                      <a:pt x="14" y="1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9" name="Google Shape;9389;p40"/>
              <p:cNvSpPr/>
              <p:nvPr/>
            </p:nvSpPr>
            <p:spPr>
              <a:xfrm>
                <a:off x="5322887" y="4916487"/>
                <a:ext cx="1905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53" extrusionOk="0">
                    <a:moveTo>
                      <a:pt x="51" y="152"/>
                    </a:moveTo>
                    <a:cubicBezTo>
                      <a:pt x="41" y="129"/>
                      <a:pt x="22" y="109"/>
                      <a:pt x="0" y="97"/>
                    </a:cubicBezTo>
                    <a:cubicBezTo>
                      <a:pt x="9" y="64"/>
                      <a:pt x="21" y="31"/>
                      <a:pt x="36" y="0"/>
                    </a:cubicBezTo>
                    <a:cubicBezTo>
                      <a:pt x="37" y="3"/>
                      <a:pt x="38" y="7"/>
                      <a:pt x="39" y="10"/>
                    </a:cubicBezTo>
                    <a:cubicBezTo>
                      <a:pt x="42" y="57"/>
                      <a:pt x="46" y="105"/>
                      <a:pt x="51" y="15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0" name="Google Shape;9390;p40"/>
              <p:cNvSpPr/>
              <p:nvPr/>
            </p:nvSpPr>
            <p:spPr>
              <a:xfrm>
                <a:off x="5445125" y="4749800"/>
                <a:ext cx="603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56" extrusionOk="0">
                    <a:moveTo>
                      <a:pt x="20" y="131"/>
                    </a:moveTo>
                    <a:cubicBezTo>
                      <a:pt x="13" y="125"/>
                      <a:pt x="7" y="118"/>
                      <a:pt x="2" y="110"/>
                    </a:cubicBezTo>
                    <a:cubicBezTo>
                      <a:pt x="2" y="108"/>
                      <a:pt x="1" y="107"/>
                      <a:pt x="0" y="106"/>
                    </a:cubicBezTo>
                    <a:lnTo>
                      <a:pt x="2" y="102"/>
                    </a:lnTo>
                    <a:cubicBezTo>
                      <a:pt x="3" y="95"/>
                      <a:pt x="4" y="88"/>
                      <a:pt x="6" y="81"/>
                    </a:cubicBezTo>
                    <a:cubicBezTo>
                      <a:pt x="13" y="61"/>
                      <a:pt x="24" y="41"/>
                      <a:pt x="40" y="27"/>
                    </a:cubicBezTo>
                    <a:cubicBezTo>
                      <a:pt x="62" y="8"/>
                      <a:pt x="94" y="0"/>
                      <a:pt x="120" y="13"/>
                    </a:cubicBezTo>
                    <a:cubicBezTo>
                      <a:pt x="153" y="28"/>
                      <a:pt x="165" y="68"/>
                      <a:pt x="160" y="104"/>
                    </a:cubicBezTo>
                    <a:cubicBezTo>
                      <a:pt x="160" y="110"/>
                      <a:pt x="159" y="116"/>
                      <a:pt x="157" y="121"/>
                    </a:cubicBezTo>
                    <a:cubicBezTo>
                      <a:pt x="155" y="130"/>
                      <a:pt x="152" y="138"/>
                      <a:pt x="146" y="144"/>
                    </a:cubicBezTo>
                    <a:cubicBezTo>
                      <a:pt x="145" y="145"/>
                      <a:pt x="143" y="146"/>
                      <a:pt x="142" y="147"/>
                    </a:cubicBezTo>
                    <a:cubicBezTo>
                      <a:pt x="137" y="150"/>
                      <a:pt x="132" y="151"/>
                      <a:pt x="127" y="152"/>
                    </a:cubicBezTo>
                    <a:cubicBezTo>
                      <a:pt x="125" y="152"/>
                      <a:pt x="123" y="152"/>
                      <a:pt x="120" y="153"/>
                    </a:cubicBezTo>
                    <a:cubicBezTo>
                      <a:pt x="113" y="154"/>
                      <a:pt x="107" y="154"/>
                      <a:pt x="100" y="155"/>
                    </a:cubicBezTo>
                    <a:cubicBezTo>
                      <a:pt x="85" y="155"/>
                      <a:pt x="70" y="154"/>
                      <a:pt x="55" y="150"/>
                    </a:cubicBezTo>
                    <a:cubicBezTo>
                      <a:pt x="50" y="148"/>
                      <a:pt x="44" y="146"/>
                      <a:pt x="39" y="143"/>
                    </a:cubicBezTo>
                    <a:cubicBezTo>
                      <a:pt x="32" y="139"/>
                      <a:pt x="26" y="135"/>
                      <a:pt x="20" y="1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1" name="Google Shape;9391;p40"/>
              <p:cNvSpPr/>
              <p:nvPr/>
            </p:nvSpPr>
            <p:spPr>
              <a:xfrm>
                <a:off x="5354637" y="4789487"/>
                <a:ext cx="10795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42" extrusionOk="0">
                    <a:moveTo>
                      <a:pt x="272" y="21"/>
                    </a:moveTo>
                    <a:cubicBezTo>
                      <a:pt x="278" y="25"/>
                      <a:pt x="284" y="29"/>
                      <a:pt x="291" y="33"/>
                    </a:cubicBezTo>
                    <a:lnTo>
                      <a:pt x="297" y="41"/>
                    </a:lnTo>
                    <a:cubicBezTo>
                      <a:pt x="294" y="45"/>
                      <a:pt x="291" y="50"/>
                      <a:pt x="287" y="54"/>
                    </a:cubicBezTo>
                    <a:cubicBezTo>
                      <a:pt x="241" y="114"/>
                      <a:pt x="192" y="175"/>
                      <a:pt x="125" y="212"/>
                    </a:cubicBezTo>
                    <a:cubicBezTo>
                      <a:pt x="90" y="233"/>
                      <a:pt x="35" y="241"/>
                      <a:pt x="14" y="205"/>
                    </a:cubicBezTo>
                    <a:cubicBezTo>
                      <a:pt x="0" y="180"/>
                      <a:pt x="12" y="148"/>
                      <a:pt x="29" y="125"/>
                    </a:cubicBezTo>
                    <a:cubicBezTo>
                      <a:pt x="70" y="71"/>
                      <a:pt x="133" y="43"/>
                      <a:pt x="198" y="22"/>
                    </a:cubicBezTo>
                    <a:lnTo>
                      <a:pt x="198" y="22"/>
                    </a:lnTo>
                    <a:cubicBezTo>
                      <a:pt x="217" y="16"/>
                      <a:pt x="236" y="9"/>
                      <a:pt x="254" y="0"/>
                    </a:cubicBezTo>
                    <a:cubicBezTo>
                      <a:pt x="259" y="8"/>
                      <a:pt x="265" y="15"/>
                      <a:pt x="272" y="2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2" name="Google Shape;9392;p40"/>
              <p:cNvSpPr/>
              <p:nvPr/>
            </p:nvSpPr>
            <p:spPr>
              <a:xfrm>
                <a:off x="5334000" y="4752975"/>
                <a:ext cx="1143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42" extrusionOk="0">
                    <a:moveTo>
                      <a:pt x="309" y="97"/>
                    </a:moveTo>
                    <a:cubicBezTo>
                      <a:pt x="310" y="98"/>
                      <a:pt x="311" y="99"/>
                      <a:pt x="311" y="101"/>
                    </a:cubicBezTo>
                    <a:cubicBezTo>
                      <a:pt x="293" y="110"/>
                      <a:pt x="274" y="117"/>
                      <a:pt x="255" y="123"/>
                    </a:cubicBezTo>
                    <a:cubicBezTo>
                      <a:pt x="211" y="136"/>
                      <a:pt x="164" y="141"/>
                      <a:pt x="118" y="141"/>
                    </a:cubicBezTo>
                    <a:cubicBezTo>
                      <a:pt x="91" y="140"/>
                      <a:pt x="62" y="137"/>
                      <a:pt x="39" y="123"/>
                    </a:cubicBezTo>
                    <a:cubicBezTo>
                      <a:pt x="16" y="108"/>
                      <a:pt x="0" y="77"/>
                      <a:pt x="11" y="52"/>
                    </a:cubicBezTo>
                    <a:cubicBezTo>
                      <a:pt x="19" y="32"/>
                      <a:pt x="39" y="21"/>
                      <a:pt x="59" y="14"/>
                    </a:cubicBezTo>
                    <a:cubicBezTo>
                      <a:pt x="102" y="0"/>
                      <a:pt x="149" y="2"/>
                      <a:pt x="192" y="14"/>
                    </a:cubicBezTo>
                    <a:cubicBezTo>
                      <a:pt x="235" y="26"/>
                      <a:pt x="275" y="47"/>
                      <a:pt x="313" y="72"/>
                    </a:cubicBezTo>
                    <a:lnTo>
                      <a:pt x="315" y="73"/>
                    </a:lnTo>
                    <a:cubicBezTo>
                      <a:pt x="313" y="79"/>
                      <a:pt x="312" y="86"/>
                      <a:pt x="311" y="93"/>
                    </a:cubicBezTo>
                    <a:lnTo>
                      <a:pt x="309" y="9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3" name="Google Shape;9393;p40"/>
              <p:cNvSpPr/>
              <p:nvPr/>
            </p:nvSpPr>
            <p:spPr>
              <a:xfrm>
                <a:off x="5634037" y="4932362"/>
                <a:ext cx="428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05" extrusionOk="0">
                    <a:moveTo>
                      <a:pt x="37" y="87"/>
                    </a:moveTo>
                    <a:cubicBezTo>
                      <a:pt x="39" y="85"/>
                      <a:pt x="42" y="86"/>
                      <a:pt x="43" y="88"/>
                    </a:cubicBezTo>
                    <a:cubicBezTo>
                      <a:pt x="55" y="109"/>
                      <a:pt x="56" y="134"/>
                      <a:pt x="54" y="157"/>
                    </a:cubicBezTo>
                    <a:cubicBezTo>
                      <a:pt x="52" y="173"/>
                      <a:pt x="49" y="188"/>
                      <a:pt x="47" y="204"/>
                    </a:cubicBezTo>
                    <a:cubicBezTo>
                      <a:pt x="56" y="180"/>
                      <a:pt x="65" y="157"/>
                      <a:pt x="78" y="135"/>
                    </a:cubicBezTo>
                    <a:cubicBezTo>
                      <a:pt x="85" y="123"/>
                      <a:pt x="101" y="99"/>
                      <a:pt x="116" y="105"/>
                    </a:cubicBezTo>
                    <a:cubicBezTo>
                      <a:pt x="113" y="73"/>
                      <a:pt x="107" y="41"/>
                      <a:pt x="99" y="10"/>
                    </a:cubicBezTo>
                    <a:lnTo>
                      <a:pt x="96" y="6"/>
                    </a:lnTo>
                    <a:cubicBezTo>
                      <a:pt x="93" y="8"/>
                      <a:pt x="90" y="10"/>
                      <a:pt x="86" y="10"/>
                    </a:cubicBezTo>
                    <a:cubicBezTo>
                      <a:pt x="84" y="10"/>
                      <a:pt x="82" y="9"/>
                      <a:pt x="80" y="8"/>
                    </a:cubicBezTo>
                    <a:cubicBezTo>
                      <a:pt x="78" y="7"/>
                      <a:pt x="77" y="5"/>
                      <a:pt x="75" y="4"/>
                    </a:cubicBezTo>
                    <a:cubicBezTo>
                      <a:pt x="74" y="2"/>
                      <a:pt x="73" y="1"/>
                      <a:pt x="72" y="0"/>
                    </a:cubicBezTo>
                    <a:lnTo>
                      <a:pt x="68" y="4"/>
                    </a:lnTo>
                    <a:cubicBezTo>
                      <a:pt x="37" y="41"/>
                      <a:pt x="14" y="85"/>
                      <a:pt x="0" y="131"/>
                    </a:cubicBezTo>
                    <a:cubicBezTo>
                      <a:pt x="10" y="115"/>
                      <a:pt x="22" y="99"/>
                      <a:pt x="37" y="8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4" name="Google Shape;9394;p40"/>
              <p:cNvSpPr/>
              <p:nvPr/>
            </p:nvSpPr>
            <p:spPr>
              <a:xfrm>
                <a:off x="5556250" y="5059362"/>
                <a:ext cx="412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53" extrusionOk="0">
                    <a:moveTo>
                      <a:pt x="111" y="23"/>
                    </a:moveTo>
                    <a:lnTo>
                      <a:pt x="113" y="29"/>
                    </a:lnTo>
                    <a:cubicBezTo>
                      <a:pt x="90" y="37"/>
                      <a:pt x="66" y="45"/>
                      <a:pt x="43" y="52"/>
                    </a:cubicBezTo>
                    <a:lnTo>
                      <a:pt x="41" y="48"/>
                    </a:lnTo>
                    <a:cubicBezTo>
                      <a:pt x="29" y="30"/>
                      <a:pt x="15" y="15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9" y="7"/>
                      <a:pt x="75" y="14"/>
                      <a:pt x="111" y="2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5" name="Google Shape;9395;p40"/>
              <p:cNvSpPr/>
              <p:nvPr/>
            </p:nvSpPr>
            <p:spPr>
              <a:xfrm>
                <a:off x="5526087" y="5053012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4" extrusionOk="0">
                    <a:moveTo>
                      <a:pt x="124" y="62"/>
                    </a:moveTo>
                    <a:lnTo>
                      <a:pt x="126" y="66"/>
                    </a:lnTo>
                    <a:cubicBezTo>
                      <a:pt x="103" y="73"/>
                      <a:pt x="80" y="79"/>
                      <a:pt x="56" y="83"/>
                    </a:cubicBezTo>
                    <a:lnTo>
                      <a:pt x="55" y="77"/>
                    </a:lnTo>
                    <a:cubicBezTo>
                      <a:pt x="38" y="54"/>
                      <a:pt x="20" y="30"/>
                      <a:pt x="3" y="7"/>
                    </a:cubicBezTo>
                    <a:cubicBezTo>
                      <a:pt x="2" y="5"/>
                      <a:pt x="0" y="3"/>
                      <a:pt x="0" y="0"/>
                    </a:cubicBezTo>
                    <a:lnTo>
                      <a:pt x="0" y="0"/>
                    </a:lnTo>
                    <a:cubicBezTo>
                      <a:pt x="28" y="4"/>
                      <a:pt x="57" y="9"/>
                      <a:pt x="85" y="14"/>
                    </a:cubicBezTo>
                    <a:cubicBezTo>
                      <a:pt x="84" y="14"/>
                      <a:pt x="84" y="14"/>
                      <a:pt x="83" y="15"/>
                    </a:cubicBezTo>
                    <a:cubicBezTo>
                      <a:pt x="98" y="29"/>
                      <a:pt x="112" y="44"/>
                      <a:pt x="124" y="6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6" name="Google Shape;9396;p40"/>
              <p:cNvSpPr/>
              <p:nvPr/>
            </p:nvSpPr>
            <p:spPr>
              <a:xfrm>
                <a:off x="5486400" y="5048250"/>
                <a:ext cx="6032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9" extrusionOk="0">
                    <a:moveTo>
                      <a:pt x="166" y="91"/>
                    </a:moveTo>
                    <a:lnTo>
                      <a:pt x="167" y="97"/>
                    </a:lnTo>
                    <a:cubicBezTo>
                      <a:pt x="134" y="104"/>
                      <a:pt x="100" y="108"/>
                      <a:pt x="66" y="106"/>
                    </a:cubicBezTo>
                    <a:lnTo>
                      <a:pt x="67" y="102"/>
                    </a:lnTo>
                    <a:cubicBezTo>
                      <a:pt x="56" y="62"/>
                      <a:pt x="32" y="27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9" y="4"/>
                      <a:pt x="75" y="8"/>
                      <a:pt x="111" y="14"/>
                    </a:cubicBezTo>
                    <a:lnTo>
                      <a:pt x="111" y="14"/>
                    </a:lnTo>
                    <a:cubicBezTo>
                      <a:pt x="111" y="17"/>
                      <a:pt x="113" y="19"/>
                      <a:pt x="114" y="21"/>
                    </a:cubicBezTo>
                    <a:cubicBezTo>
                      <a:pt x="131" y="44"/>
                      <a:pt x="149" y="68"/>
                      <a:pt x="166" y="9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7" name="Google Shape;9397;p40"/>
              <p:cNvSpPr/>
              <p:nvPr/>
            </p:nvSpPr>
            <p:spPr>
              <a:xfrm>
                <a:off x="5446712" y="5045075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16" extrusionOk="0">
                    <a:moveTo>
                      <a:pt x="176" y="115"/>
                    </a:moveTo>
                    <a:cubicBezTo>
                      <a:pt x="174" y="115"/>
                      <a:pt x="172" y="115"/>
                      <a:pt x="171" y="114"/>
                    </a:cubicBezTo>
                    <a:cubicBezTo>
                      <a:pt x="130" y="112"/>
                      <a:pt x="91" y="101"/>
                      <a:pt x="54" y="84"/>
                    </a:cubicBezTo>
                    <a:lnTo>
                      <a:pt x="55" y="82"/>
                    </a:lnTo>
                    <a:cubicBezTo>
                      <a:pt x="50" y="48"/>
                      <a:pt x="29" y="17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8" y="2"/>
                      <a:pt x="75" y="5"/>
                      <a:pt x="112" y="9"/>
                    </a:cubicBezTo>
                    <a:cubicBezTo>
                      <a:pt x="112" y="10"/>
                      <a:pt x="111" y="10"/>
                      <a:pt x="110" y="11"/>
                    </a:cubicBezTo>
                    <a:cubicBezTo>
                      <a:pt x="142" y="36"/>
                      <a:pt x="166" y="71"/>
                      <a:pt x="177" y="111"/>
                    </a:cubicBezTo>
                    <a:lnTo>
                      <a:pt x="176" y="11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8" name="Google Shape;9398;p40"/>
              <p:cNvSpPr/>
              <p:nvPr/>
            </p:nvSpPr>
            <p:spPr>
              <a:xfrm>
                <a:off x="5603875" y="4914900"/>
                <a:ext cx="5715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36" extrusionOk="0">
                    <a:moveTo>
                      <a:pt x="46" y="35"/>
                    </a:moveTo>
                    <a:cubicBezTo>
                      <a:pt x="56" y="33"/>
                      <a:pt x="67" y="32"/>
                      <a:pt x="77" y="35"/>
                    </a:cubicBezTo>
                    <a:cubicBezTo>
                      <a:pt x="79" y="36"/>
                      <a:pt x="79" y="38"/>
                      <a:pt x="79" y="40"/>
                    </a:cubicBezTo>
                    <a:cubicBezTo>
                      <a:pt x="62" y="76"/>
                      <a:pt x="31" y="100"/>
                      <a:pt x="0" y="124"/>
                    </a:cubicBezTo>
                    <a:cubicBezTo>
                      <a:pt x="10" y="118"/>
                      <a:pt x="21" y="113"/>
                      <a:pt x="32" y="109"/>
                    </a:cubicBezTo>
                    <a:cubicBezTo>
                      <a:pt x="41" y="105"/>
                      <a:pt x="52" y="103"/>
                      <a:pt x="63" y="105"/>
                    </a:cubicBezTo>
                    <a:cubicBezTo>
                      <a:pt x="72" y="107"/>
                      <a:pt x="80" y="114"/>
                      <a:pt x="82" y="124"/>
                    </a:cubicBezTo>
                    <a:cubicBezTo>
                      <a:pt x="83" y="128"/>
                      <a:pt x="83" y="132"/>
                      <a:pt x="82" y="135"/>
                    </a:cubicBezTo>
                    <a:cubicBezTo>
                      <a:pt x="107" y="109"/>
                      <a:pt x="129" y="82"/>
                      <a:pt x="152" y="55"/>
                    </a:cubicBezTo>
                    <a:lnTo>
                      <a:pt x="156" y="51"/>
                    </a:lnTo>
                    <a:cubicBezTo>
                      <a:pt x="147" y="41"/>
                      <a:pt x="139" y="30"/>
                      <a:pt x="132" y="18"/>
                    </a:cubicBezTo>
                    <a:cubicBezTo>
                      <a:pt x="129" y="12"/>
                      <a:pt x="126" y="6"/>
                      <a:pt x="124" y="0"/>
                    </a:cubicBezTo>
                    <a:lnTo>
                      <a:pt x="117" y="3"/>
                    </a:lnTo>
                    <a:cubicBezTo>
                      <a:pt x="91" y="16"/>
                      <a:pt x="65" y="27"/>
                      <a:pt x="38" y="36"/>
                    </a:cubicBezTo>
                    <a:cubicBezTo>
                      <a:pt x="37" y="37"/>
                      <a:pt x="37" y="37"/>
                      <a:pt x="36" y="38"/>
                    </a:cubicBezTo>
                    <a:cubicBezTo>
                      <a:pt x="39" y="37"/>
                      <a:pt x="42" y="36"/>
                      <a:pt x="46" y="3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9" name="Google Shape;9399;p40"/>
              <p:cNvSpPr/>
              <p:nvPr/>
            </p:nvSpPr>
            <p:spPr>
              <a:xfrm>
                <a:off x="5643562" y="4879975"/>
                <a:ext cx="492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59" extrusionOk="0">
                    <a:moveTo>
                      <a:pt x="135" y="80"/>
                    </a:moveTo>
                    <a:lnTo>
                      <a:pt x="134" y="80"/>
                    </a:lnTo>
                    <a:cubicBezTo>
                      <a:pt x="115" y="91"/>
                      <a:pt x="93" y="100"/>
                      <a:pt x="70" y="98"/>
                    </a:cubicBezTo>
                    <a:cubicBezTo>
                      <a:pt x="48" y="96"/>
                      <a:pt x="32" y="79"/>
                      <a:pt x="27" y="57"/>
                    </a:cubicBezTo>
                    <a:cubicBezTo>
                      <a:pt x="23" y="36"/>
                      <a:pt x="32" y="14"/>
                      <a:pt x="50" y="0"/>
                    </a:cubicBezTo>
                    <a:cubicBezTo>
                      <a:pt x="33" y="1"/>
                      <a:pt x="16" y="6"/>
                      <a:pt x="2" y="13"/>
                    </a:cubicBezTo>
                    <a:cubicBezTo>
                      <a:pt x="1" y="16"/>
                      <a:pt x="1" y="19"/>
                      <a:pt x="1" y="22"/>
                    </a:cubicBezTo>
                    <a:cubicBezTo>
                      <a:pt x="0" y="31"/>
                      <a:pt x="1" y="39"/>
                      <a:pt x="1" y="47"/>
                    </a:cubicBezTo>
                    <a:cubicBezTo>
                      <a:pt x="3" y="64"/>
                      <a:pt x="7" y="81"/>
                      <a:pt x="14" y="97"/>
                    </a:cubicBezTo>
                    <a:cubicBezTo>
                      <a:pt x="16" y="103"/>
                      <a:pt x="19" y="109"/>
                      <a:pt x="22" y="115"/>
                    </a:cubicBezTo>
                    <a:cubicBezTo>
                      <a:pt x="29" y="127"/>
                      <a:pt x="37" y="138"/>
                      <a:pt x="46" y="148"/>
                    </a:cubicBezTo>
                    <a:cubicBezTo>
                      <a:pt x="47" y="149"/>
                      <a:pt x="48" y="151"/>
                      <a:pt x="49" y="152"/>
                    </a:cubicBezTo>
                    <a:cubicBezTo>
                      <a:pt x="51" y="153"/>
                      <a:pt x="52" y="155"/>
                      <a:pt x="54" y="156"/>
                    </a:cubicBezTo>
                    <a:cubicBezTo>
                      <a:pt x="56" y="157"/>
                      <a:pt x="58" y="158"/>
                      <a:pt x="60" y="158"/>
                    </a:cubicBezTo>
                    <a:cubicBezTo>
                      <a:pt x="64" y="158"/>
                      <a:pt x="67" y="156"/>
                      <a:pt x="70" y="154"/>
                    </a:cubicBezTo>
                    <a:cubicBezTo>
                      <a:pt x="99" y="136"/>
                      <a:pt x="130" y="113"/>
                      <a:pt x="135" y="8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0" name="Google Shape;9400;p40"/>
              <p:cNvSpPr/>
              <p:nvPr/>
            </p:nvSpPr>
            <p:spPr>
              <a:xfrm>
                <a:off x="5426075" y="5045075"/>
                <a:ext cx="412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87" extrusionOk="0">
                    <a:moveTo>
                      <a:pt x="113" y="84"/>
                    </a:moveTo>
                    <a:lnTo>
                      <a:pt x="112" y="86"/>
                    </a:lnTo>
                    <a:cubicBezTo>
                      <a:pt x="69" y="66"/>
                      <a:pt x="30" y="37"/>
                      <a:pt x="0" y="0"/>
                    </a:cubicBezTo>
                    <a:cubicBezTo>
                      <a:pt x="19" y="0"/>
                      <a:pt x="39" y="1"/>
                      <a:pt x="58" y="2"/>
                    </a:cubicBezTo>
                    <a:lnTo>
                      <a:pt x="58" y="3"/>
                    </a:lnTo>
                    <a:cubicBezTo>
                      <a:pt x="87" y="19"/>
                      <a:pt x="108" y="50"/>
                      <a:pt x="113" y="8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1" name="Google Shape;9401;p40"/>
              <p:cNvSpPr/>
              <p:nvPr/>
            </p:nvSpPr>
            <p:spPr>
              <a:xfrm>
                <a:off x="5603875" y="4892675"/>
                <a:ext cx="4445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0" extrusionOk="0">
                    <a:moveTo>
                      <a:pt x="66" y="55"/>
                    </a:moveTo>
                    <a:cubicBezTo>
                      <a:pt x="61" y="67"/>
                      <a:pt x="51" y="76"/>
                      <a:pt x="41" y="84"/>
                    </a:cubicBezTo>
                    <a:cubicBezTo>
                      <a:pt x="29" y="94"/>
                      <a:pt x="15" y="102"/>
                      <a:pt x="0" y="109"/>
                    </a:cubicBezTo>
                    <a:cubicBezTo>
                      <a:pt x="7" y="107"/>
                      <a:pt x="13" y="105"/>
                      <a:pt x="19" y="103"/>
                    </a:cubicBezTo>
                    <a:cubicBezTo>
                      <a:pt x="21" y="102"/>
                      <a:pt x="23" y="101"/>
                      <a:pt x="25" y="101"/>
                    </a:cubicBezTo>
                    <a:cubicBezTo>
                      <a:pt x="29" y="99"/>
                      <a:pt x="33" y="98"/>
                      <a:pt x="37" y="96"/>
                    </a:cubicBezTo>
                    <a:cubicBezTo>
                      <a:pt x="63" y="84"/>
                      <a:pt x="89" y="72"/>
                      <a:pt x="116" y="63"/>
                    </a:cubicBezTo>
                    <a:lnTo>
                      <a:pt x="123" y="60"/>
                    </a:lnTo>
                    <a:cubicBezTo>
                      <a:pt x="116" y="44"/>
                      <a:pt x="112" y="27"/>
                      <a:pt x="110" y="10"/>
                    </a:cubicBezTo>
                    <a:lnTo>
                      <a:pt x="109" y="10"/>
                    </a:lnTo>
                    <a:cubicBezTo>
                      <a:pt x="79" y="6"/>
                      <a:pt x="49" y="2"/>
                      <a:pt x="18" y="0"/>
                    </a:cubicBezTo>
                    <a:cubicBezTo>
                      <a:pt x="21" y="2"/>
                      <a:pt x="24" y="4"/>
                      <a:pt x="27" y="6"/>
                    </a:cubicBezTo>
                    <a:cubicBezTo>
                      <a:pt x="38" y="16"/>
                      <a:pt x="32" y="32"/>
                      <a:pt x="21" y="39"/>
                    </a:cubicBezTo>
                    <a:cubicBezTo>
                      <a:pt x="37" y="39"/>
                      <a:pt x="52" y="43"/>
                      <a:pt x="65" y="51"/>
                    </a:cubicBezTo>
                    <a:cubicBezTo>
                      <a:pt x="66" y="52"/>
                      <a:pt x="67" y="54"/>
                      <a:pt x="66" y="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2" name="Google Shape;9402;p40"/>
              <p:cNvSpPr/>
              <p:nvPr/>
            </p:nvSpPr>
            <p:spPr>
              <a:xfrm>
                <a:off x="5367337" y="4929187"/>
                <a:ext cx="24447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452" extrusionOk="0">
                    <a:moveTo>
                      <a:pt x="611" y="32"/>
                    </a:moveTo>
                    <a:cubicBezTo>
                      <a:pt x="628" y="22"/>
                      <a:pt x="645" y="13"/>
                      <a:pt x="663" y="6"/>
                    </a:cubicBezTo>
                    <a:cubicBezTo>
                      <a:pt x="668" y="4"/>
                      <a:pt x="673" y="2"/>
                      <a:pt x="679" y="0"/>
                    </a:cubicBezTo>
                    <a:cubicBezTo>
                      <a:pt x="673" y="2"/>
                      <a:pt x="667" y="4"/>
                      <a:pt x="660" y="6"/>
                    </a:cubicBezTo>
                    <a:cubicBezTo>
                      <a:pt x="647" y="12"/>
                      <a:pt x="634" y="17"/>
                      <a:pt x="620" y="22"/>
                    </a:cubicBezTo>
                    <a:cubicBezTo>
                      <a:pt x="600" y="30"/>
                      <a:pt x="579" y="37"/>
                      <a:pt x="558" y="43"/>
                    </a:cubicBezTo>
                    <a:cubicBezTo>
                      <a:pt x="360" y="126"/>
                      <a:pt x="180" y="249"/>
                      <a:pt x="31" y="404"/>
                    </a:cubicBezTo>
                    <a:lnTo>
                      <a:pt x="30" y="403"/>
                    </a:lnTo>
                    <a:cubicBezTo>
                      <a:pt x="20" y="419"/>
                      <a:pt x="10" y="435"/>
                      <a:pt x="0" y="451"/>
                    </a:cubicBezTo>
                    <a:cubicBezTo>
                      <a:pt x="186" y="287"/>
                      <a:pt x="380" y="119"/>
                      <a:pt x="611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3" name="Google Shape;9403;p40"/>
              <p:cNvSpPr/>
              <p:nvPr/>
            </p:nvSpPr>
            <p:spPr>
              <a:xfrm>
                <a:off x="5318125" y="4921250"/>
                <a:ext cx="123825" cy="22701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29" extrusionOk="0">
                    <a:moveTo>
                      <a:pt x="134" y="475"/>
                    </a:moveTo>
                    <a:cubicBezTo>
                      <a:pt x="108" y="517"/>
                      <a:pt x="80" y="557"/>
                      <a:pt x="50" y="596"/>
                    </a:cubicBezTo>
                    <a:cubicBezTo>
                      <a:pt x="37" y="612"/>
                      <a:pt x="10" y="628"/>
                      <a:pt x="0" y="610"/>
                    </a:cubicBezTo>
                    <a:cubicBezTo>
                      <a:pt x="152" y="435"/>
                      <a:pt x="265" y="225"/>
                      <a:pt x="326" y="1"/>
                    </a:cubicBezTo>
                    <a:cubicBezTo>
                      <a:pt x="331" y="2"/>
                      <a:pt x="337" y="1"/>
                      <a:pt x="342" y="0"/>
                    </a:cubicBezTo>
                    <a:lnTo>
                      <a:pt x="342" y="2"/>
                    </a:lnTo>
                    <a:cubicBezTo>
                      <a:pt x="303" y="151"/>
                      <a:pt x="242" y="294"/>
                      <a:pt x="164" y="427"/>
                    </a:cubicBezTo>
                    <a:cubicBezTo>
                      <a:pt x="154" y="443"/>
                      <a:pt x="144" y="459"/>
                      <a:pt x="134" y="4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4" name="Google Shape;9404;p40"/>
              <p:cNvSpPr/>
              <p:nvPr/>
            </p:nvSpPr>
            <p:spPr>
              <a:xfrm>
                <a:off x="5594350" y="4852987"/>
                <a:ext cx="508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3" extrusionOk="0">
                    <a:moveTo>
                      <a:pt x="140" y="97"/>
                    </a:moveTo>
                    <a:cubicBezTo>
                      <a:pt x="127" y="86"/>
                      <a:pt x="114" y="76"/>
                      <a:pt x="100" y="66"/>
                    </a:cubicBezTo>
                    <a:lnTo>
                      <a:pt x="104" y="61"/>
                    </a:lnTo>
                    <a:cubicBezTo>
                      <a:pt x="87" y="49"/>
                      <a:pt x="71" y="36"/>
                      <a:pt x="56" y="22"/>
                    </a:cubicBezTo>
                    <a:cubicBezTo>
                      <a:pt x="48" y="15"/>
                      <a:pt x="40" y="7"/>
                      <a:pt x="32" y="0"/>
                    </a:cubicBezTo>
                    <a:cubicBezTo>
                      <a:pt x="35" y="7"/>
                      <a:pt x="39" y="15"/>
                      <a:pt x="40" y="23"/>
                    </a:cubicBezTo>
                    <a:cubicBezTo>
                      <a:pt x="41" y="25"/>
                      <a:pt x="40" y="26"/>
                      <a:pt x="38" y="27"/>
                    </a:cubicBezTo>
                    <a:cubicBezTo>
                      <a:pt x="26" y="31"/>
                      <a:pt x="13" y="30"/>
                      <a:pt x="0" y="26"/>
                    </a:cubicBezTo>
                    <a:cubicBezTo>
                      <a:pt x="8" y="31"/>
                      <a:pt x="15" y="34"/>
                      <a:pt x="22" y="39"/>
                    </a:cubicBezTo>
                    <a:cubicBezTo>
                      <a:pt x="30" y="44"/>
                      <a:pt x="40" y="52"/>
                      <a:pt x="36" y="62"/>
                    </a:cubicBezTo>
                    <a:cubicBezTo>
                      <a:pt x="34" y="69"/>
                      <a:pt x="28" y="73"/>
                      <a:pt x="23" y="77"/>
                    </a:cubicBezTo>
                    <a:cubicBezTo>
                      <a:pt x="21" y="79"/>
                      <a:pt x="19" y="80"/>
                      <a:pt x="17" y="82"/>
                    </a:cubicBezTo>
                    <a:cubicBezTo>
                      <a:pt x="58" y="95"/>
                      <a:pt x="99" y="109"/>
                      <a:pt x="139" y="122"/>
                    </a:cubicBezTo>
                    <a:lnTo>
                      <a:pt x="140" y="122"/>
                    </a:lnTo>
                    <a:cubicBezTo>
                      <a:pt x="140" y="114"/>
                      <a:pt x="139" y="106"/>
                      <a:pt x="140" y="9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5" name="Google Shape;9405;p40"/>
              <p:cNvSpPr/>
              <p:nvPr/>
            </p:nvSpPr>
            <p:spPr>
              <a:xfrm>
                <a:off x="5603875" y="4819650"/>
                <a:ext cx="58737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91" extrusionOk="0">
                    <a:moveTo>
                      <a:pt x="162" y="168"/>
                    </a:moveTo>
                    <a:lnTo>
                      <a:pt x="163" y="167"/>
                    </a:lnTo>
                    <a:lnTo>
                      <a:pt x="163" y="163"/>
                    </a:lnTo>
                    <a:cubicBezTo>
                      <a:pt x="154" y="108"/>
                      <a:pt x="144" y="52"/>
                      <a:pt x="123" y="0"/>
                    </a:cubicBezTo>
                    <a:cubicBezTo>
                      <a:pt x="123" y="1"/>
                      <a:pt x="124" y="1"/>
                      <a:pt x="124" y="2"/>
                    </a:cubicBezTo>
                    <a:cubicBezTo>
                      <a:pt x="128" y="21"/>
                      <a:pt x="132" y="40"/>
                      <a:pt x="132" y="60"/>
                    </a:cubicBezTo>
                    <a:cubicBezTo>
                      <a:pt x="131" y="74"/>
                      <a:pt x="125" y="90"/>
                      <a:pt x="109" y="92"/>
                    </a:cubicBezTo>
                    <a:cubicBezTo>
                      <a:pt x="85" y="96"/>
                      <a:pt x="69" y="74"/>
                      <a:pt x="58" y="56"/>
                    </a:cubicBezTo>
                    <a:cubicBezTo>
                      <a:pt x="50" y="41"/>
                      <a:pt x="44" y="25"/>
                      <a:pt x="38" y="10"/>
                    </a:cubicBezTo>
                    <a:cubicBezTo>
                      <a:pt x="41" y="27"/>
                      <a:pt x="45" y="45"/>
                      <a:pt x="40" y="63"/>
                    </a:cubicBezTo>
                    <a:cubicBezTo>
                      <a:pt x="39" y="65"/>
                      <a:pt x="36" y="65"/>
                      <a:pt x="35" y="64"/>
                    </a:cubicBezTo>
                    <a:cubicBezTo>
                      <a:pt x="26" y="59"/>
                      <a:pt x="19" y="53"/>
                      <a:pt x="11" y="47"/>
                    </a:cubicBezTo>
                    <a:cubicBezTo>
                      <a:pt x="8" y="45"/>
                      <a:pt x="5" y="43"/>
                      <a:pt x="1" y="41"/>
                    </a:cubicBezTo>
                    <a:lnTo>
                      <a:pt x="0" y="41"/>
                    </a:lnTo>
                    <a:cubicBezTo>
                      <a:pt x="25" y="94"/>
                      <a:pt x="60" y="142"/>
                      <a:pt x="109" y="173"/>
                    </a:cubicBezTo>
                    <a:cubicBezTo>
                      <a:pt x="98" y="167"/>
                      <a:pt x="87" y="161"/>
                      <a:pt x="77" y="154"/>
                    </a:cubicBezTo>
                    <a:lnTo>
                      <a:pt x="73" y="159"/>
                    </a:lnTo>
                    <a:cubicBezTo>
                      <a:pt x="87" y="169"/>
                      <a:pt x="100" y="179"/>
                      <a:pt x="113" y="190"/>
                    </a:cubicBezTo>
                    <a:cubicBezTo>
                      <a:pt x="113" y="187"/>
                      <a:pt x="113" y="184"/>
                      <a:pt x="114" y="181"/>
                    </a:cubicBezTo>
                    <a:cubicBezTo>
                      <a:pt x="128" y="174"/>
                      <a:pt x="145" y="169"/>
                      <a:pt x="162" y="1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6" name="Google Shape;9406;p40"/>
              <p:cNvSpPr/>
              <p:nvPr/>
            </p:nvSpPr>
            <p:spPr>
              <a:xfrm>
                <a:off x="5353050" y="5049837"/>
                <a:ext cx="238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8" extrusionOk="0">
                    <a:moveTo>
                      <a:pt x="13" y="107"/>
                    </a:moveTo>
                    <a:cubicBezTo>
                      <a:pt x="10" y="105"/>
                      <a:pt x="8" y="103"/>
                      <a:pt x="6" y="101"/>
                    </a:cubicBezTo>
                    <a:cubicBezTo>
                      <a:pt x="4" y="88"/>
                      <a:pt x="2" y="75"/>
                      <a:pt x="0" y="62"/>
                    </a:cubicBezTo>
                    <a:cubicBezTo>
                      <a:pt x="1" y="63"/>
                      <a:pt x="3" y="64"/>
                      <a:pt x="4" y="66"/>
                    </a:cubicBezTo>
                    <a:cubicBezTo>
                      <a:pt x="15" y="38"/>
                      <a:pt x="37" y="14"/>
                      <a:pt x="64" y="0"/>
                    </a:cubicBezTo>
                    <a:lnTo>
                      <a:pt x="67" y="1"/>
                    </a:lnTo>
                    <a:cubicBezTo>
                      <a:pt x="58" y="40"/>
                      <a:pt x="40" y="78"/>
                      <a:pt x="1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7" name="Google Shape;9407;p40"/>
              <p:cNvSpPr/>
              <p:nvPr/>
            </p:nvSpPr>
            <p:spPr>
              <a:xfrm>
                <a:off x="5348287" y="5019675"/>
                <a:ext cx="317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0" extrusionOk="0">
                    <a:moveTo>
                      <a:pt x="15" y="149"/>
                    </a:moveTo>
                    <a:cubicBezTo>
                      <a:pt x="14" y="147"/>
                      <a:pt x="12" y="146"/>
                      <a:pt x="11" y="145"/>
                    </a:cubicBezTo>
                    <a:cubicBezTo>
                      <a:pt x="7" y="116"/>
                      <a:pt x="3" y="88"/>
                      <a:pt x="0" y="60"/>
                    </a:cubicBezTo>
                    <a:cubicBezTo>
                      <a:pt x="21" y="33"/>
                      <a:pt x="51" y="12"/>
                      <a:pt x="83" y="0"/>
                    </a:cubicBezTo>
                    <a:lnTo>
                      <a:pt x="84" y="0"/>
                    </a:lnTo>
                    <a:cubicBezTo>
                      <a:pt x="85" y="3"/>
                      <a:pt x="85" y="6"/>
                      <a:pt x="85" y="9"/>
                    </a:cubicBezTo>
                    <a:cubicBezTo>
                      <a:pt x="86" y="34"/>
                      <a:pt x="84" y="59"/>
                      <a:pt x="78" y="84"/>
                    </a:cubicBezTo>
                    <a:lnTo>
                      <a:pt x="75" y="83"/>
                    </a:lnTo>
                    <a:cubicBezTo>
                      <a:pt x="48" y="97"/>
                      <a:pt x="26" y="121"/>
                      <a:pt x="15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8" name="Google Shape;9408;p40"/>
              <p:cNvSpPr/>
              <p:nvPr/>
            </p:nvSpPr>
            <p:spPr>
              <a:xfrm>
                <a:off x="5481637" y="4802187"/>
                <a:ext cx="396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82" extrusionOk="0">
                    <a:moveTo>
                      <a:pt x="41" y="139"/>
                    </a:moveTo>
                    <a:cubicBezTo>
                      <a:pt x="42" y="130"/>
                      <a:pt x="44" y="105"/>
                      <a:pt x="59" y="109"/>
                    </a:cubicBezTo>
                    <a:cubicBezTo>
                      <a:pt x="65" y="110"/>
                      <a:pt x="69" y="115"/>
                      <a:pt x="72" y="119"/>
                    </a:cubicBezTo>
                    <a:cubicBezTo>
                      <a:pt x="74" y="122"/>
                      <a:pt x="76" y="124"/>
                      <a:pt x="77" y="126"/>
                    </a:cubicBezTo>
                    <a:cubicBezTo>
                      <a:pt x="72" y="112"/>
                      <a:pt x="67" y="98"/>
                      <a:pt x="65" y="84"/>
                    </a:cubicBezTo>
                    <a:cubicBezTo>
                      <a:pt x="63" y="77"/>
                      <a:pt x="62" y="69"/>
                      <a:pt x="64" y="63"/>
                    </a:cubicBezTo>
                    <a:cubicBezTo>
                      <a:pt x="67" y="57"/>
                      <a:pt x="74" y="54"/>
                      <a:pt x="81" y="54"/>
                    </a:cubicBezTo>
                    <a:cubicBezTo>
                      <a:pt x="89" y="54"/>
                      <a:pt x="98" y="59"/>
                      <a:pt x="105" y="63"/>
                    </a:cubicBezTo>
                    <a:cubicBezTo>
                      <a:pt x="106" y="64"/>
                      <a:pt x="107" y="65"/>
                      <a:pt x="108" y="65"/>
                    </a:cubicBezTo>
                    <a:cubicBezTo>
                      <a:pt x="102" y="58"/>
                      <a:pt x="95" y="50"/>
                      <a:pt x="88" y="43"/>
                    </a:cubicBezTo>
                    <a:cubicBezTo>
                      <a:pt x="74" y="31"/>
                      <a:pt x="61" y="18"/>
                      <a:pt x="50" y="4"/>
                    </a:cubicBezTo>
                    <a:lnTo>
                      <a:pt x="46" y="0"/>
                    </a:lnTo>
                    <a:cubicBezTo>
                      <a:pt x="45" y="1"/>
                      <a:pt x="43" y="2"/>
                      <a:pt x="42" y="3"/>
                    </a:cubicBezTo>
                    <a:cubicBezTo>
                      <a:pt x="37" y="6"/>
                      <a:pt x="32" y="7"/>
                      <a:pt x="27" y="8"/>
                    </a:cubicBezTo>
                    <a:cubicBezTo>
                      <a:pt x="25" y="8"/>
                      <a:pt x="23" y="8"/>
                      <a:pt x="20" y="9"/>
                    </a:cubicBezTo>
                    <a:cubicBezTo>
                      <a:pt x="13" y="10"/>
                      <a:pt x="7" y="10"/>
                      <a:pt x="0" y="11"/>
                    </a:cubicBezTo>
                    <a:lnTo>
                      <a:pt x="0" y="18"/>
                    </a:lnTo>
                    <a:cubicBezTo>
                      <a:pt x="5" y="74"/>
                      <a:pt x="19" y="129"/>
                      <a:pt x="39" y="181"/>
                    </a:cubicBezTo>
                    <a:cubicBezTo>
                      <a:pt x="39" y="167"/>
                      <a:pt x="39" y="153"/>
                      <a:pt x="41" y="1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9" name="Google Shape;9409;p40"/>
              <p:cNvSpPr/>
              <p:nvPr/>
            </p:nvSpPr>
            <p:spPr>
              <a:xfrm>
                <a:off x="5345112" y="4986337"/>
                <a:ext cx="349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97" h="153" extrusionOk="0">
                    <a:moveTo>
                      <a:pt x="96" y="92"/>
                    </a:moveTo>
                    <a:lnTo>
                      <a:pt x="95" y="92"/>
                    </a:lnTo>
                    <a:cubicBezTo>
                      <a:pt x="63" y="104"/>
                      <a:pt x="33" y="125"/>
                      <a:pt x="12" y="152"/>
                    </a:cubicBezTo>
                    <a:cubicBezTo>
                      <a:pt x="8" y="119"/>
                      <a:pt x="4" y="85"/>
                      <a:pt x="0" y="51"/>
                    </a:cubicBezTo>
                    <a:cubicBezTo>
                      <a:pt x="4" y="56"/>
                      <a:pt x="7" y="60"/>
                      <a:pt x="10" y="64"/>
                    </a:cubicBezTo>
                    <a:cubicBezTo>
                      <a:pt x="21" y="35"/>
                      <a:pt x="46" y="10"/>
                      <a:pt x="75" y="0"/>
                    </a:cubicBezTo>
                    <a:lnTo>
                      <a:pt x="76" y="0"/>
                    </a:lnTo>
                    <a:cubicBezTo>
                      <a:pt x="86" y="30"/>
                      <a:pt x="94" y="61"/>
                      <a:pt x="96" y="9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0" name="Google Shape;9410;p40"/>
              <p:cNvSpPr/>
              <p:nvPr/>
            </p:nvSpPr>
            <p:spPr>
              <a:xfrm>
                <a:off x="5497512" y="4787900"/>
                <a:ext cx="46037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6" extrusionOk="0">
                    <a:moveTo>
                      <a:pt x="89" y="115"/>
                    </a:moveTo>
                    <a:cubicBezTo>
                      <a:pt x="88" y="113"/>
                      <a:pt x="87" y="110"/>
                      <a:pt x="86" y="108"/>
                    </a:cubicBezTo>
                    <a:cubicBezTo>
                      <a:pt x="83" y="99"/>
                      <a:pt x="87" y="88"/>
                      <a:pt x="94" y="83"/>
                    </a:cubicBezTo>
                    <a:cubicBezTo>
                      <a:pt x="103" y="76"/>
                      <a:pt x="116" y="76"/>
                      <a:pt x="126" y="78"/>
                    </a:cubicBezTo>
                    <a:cubicBezTo>
                      <a:pt x="127" y="78"/>
                      <a:pt x="127" y="78"/>
                      <a:pt x="128" y="78"/>
                    </a:cubicBezTo>
                    <a:cubicBezTo>
                      <a:pt x="121" y="74"/>
                      <a:pt x="116" y="69"/>
                      <a:pt x="110" y="64"/>
                    </a:cubicBezTo>
                    <a:cubicBezTo>
                      <a:pt x="101" y="55"/>
                      <a:pt x="89" y="41"/>
                      <a:pt x="96" y="27"/>
                    </a:cubicBezTo>
                    <a:cubicBezTo>
                      <a:pt x="99" y="21"/>
                      <a:pt x="104" y="18"/>
                      <a:pt x="110" y="17"/>
                    </a:cubicBezTo>
                    <a:cubicBezTo>
                      <a:pt x="81" y="11"/>
                      <a:pt x="50" y="7"/>
                      <a:pt x="21" y="4"/>
                    </a:cubicBezTo>
                    <a:lnTo>
                      <a:pt x="14" y="0"/>
                    </a:lnTo>
                    <a:cubicBezTo>
                      <a:pt x="14" y="6"/>
                      <a:pt x="13" y="12"/>
                      <a:pt x="11" y="18"/>
                    </a:cubicBezTo>
                    <a:cubicBezTo>
                      <a:pt x="9" y="26"/>
                      <a:pt x="6" y="34"/>
                      <a:pt x="0" y="40"/>
                    </a:cubicBezTo>
                    <a:lnTo>
                      <a:pt x="4" y="44"/>
                    </a:lnTo>
                    <a:cubicBezTo>
                      <a:pt x="17" y="56"/>
                      <a:pt x="30" y="69"/>
                      <a:pt x="42" y="83"/>
                    </a:cubicBezTo>
                    <a:cubicBezTo>
                      <a:pt x="57" y="95"/>
                      <a:pt x="73" y="106"/>
                      <a:pt x="89" y="11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1" name="Google Shape;9411;p40"/>
              <p:cNvSpPr/>
              <p:nvPr/>
            </p:nvSpPr>
            <p:spPr>
              <a:xfrm>
                <a:off x="5340350" y="4953000"/>
                <a:ext cx="317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9" extrusionOk="0">
                    <a:moveTo>
                      <a:pt x="20" y="158"/>
                    </a:moveTo>
                    <a:cubicBezTo>
                      <a:pt x="17" y="154"/>
                      <a:pt x="14" y="150"/>
                      <a:pt x="10" y="145"/>
                    </a:cubicBezTo>
                    <a:cubicBezTo>
                      <a:pt x="6" y="113"/>
                      <a:pt x="3" y="81"/>
                      <a:pt x="0" y="49"/>
                    </a:cubicBezTo>
                    <a:cubicBezTo>
                      <a:pt x="1" y="51"/>
                      <a:pt x="2" y="53"/>
                      <a:pt x="2" y="55"/>
                    </a:cubicBezTo>
                    <a:cubicBezTo>
                      <a:pt x="8" y="33"/>
                      <a:pt x="21" y="14"/>
                      <a:pt x="39" y="0"/>
                    </a:cubicBezTo>
                    <a:cubicBezTo>
                      <a:pt x="40" y="2"/>
                      <a:pt x="40" y="3"/>
                      <a:pt x="41" y="4"/>
                    </a:cubicBezTo>
                    <a:cubicBezTo>
                      <a:pt x="59" y="32"/>
                      <a:pt x="74" y="63"/>
                      <a:pt x="86" y="94"/>
                    </a:cubicBezTo>
                    <a:lnTo>
                      <a:pt x="85" y="94"/>
                    </a:lnTo>
                    <a:cubicBezTo>
                      <a:pt x="56" y="104"/>
                      <a:pt x="31" y="129"/>
                      <a:pt x="20" y="1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2" name="Google Shape;9412;p40"/>
              <p:cNvSpPr/>
              <p:nvPr/>
            </p:nvSpPr>
            <p:spPr>
              <a:xfrm>
                <a:off x="5437187" y="4800600"/>
                <a:ext cx="444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58" y="21"/>
                    </a:moveTo>
                    <a:cubicBezTo>
                      <a:pt x="37" y="50"/>
                      <a:pt x="17" y="80"/>
                      <a:pt x="0" y="112"/>
                    </a:cubicBezTo>
                    <a:cubicBezTo>
                      <a:pt x="9" y="104"/>
                      <a:pt x="19" y="98"/>
                      <a:pt x="31" y="95"/>
                    </a:cubicBezTo>
                    <a:cubicBezTo>
                      <a:pt x="40" y="93"/>
                      <a:pt x="50" y="92"/>
                      <a:pt x="57" y="99"/>
                    </a:cubicBezTo>
                    <a:cubicBezTo>
                      <a:pt x="63" y="106"/>
                      <a:pt x="64" y="116"/>
                      <a:pt x="64" y="124"/>
                    </a:cubicBezTo>
                    <a:cubicBezTo>
                      <a:pt x="63" y="136"/>
                      <a:pt x="60" y="148"/>
                      <a:pt x="57" y="159"/>
                    </a:cubicBezTo>
                    <a:cubicBezTo>
                      <a:pt x="55" y="166"/>
                      <a:pt x="53" y="172"/>
                      <a:pt x="51" y="178"/>
                    </a:cubicBezTo>
                    <a:cubicBezTo>
                      <a:pt x="57" y="168"/>
                      <a:pt x="63" y="158"/>
                      <a:pt x="70" y="149"/>
                    </a:cubicBezTo>
                    <a:cubicBezTo>
                      <a:pt x="77" y="138"/>
                      <a:pt x="86" y="128"/>
                      <a:pt x="96" y="121"/>
                    </a:cubicBezTo>
                    <a:cubicBezTo>
                      <a:pt x="103" y="116"/>
                      <a:pt x="111" y="112"/>
                      <a:pt x="120" y="113"/>
                    </a:cubicBezTo>
                    <a:cubicBezTo>
                      <a:pt x="123" y="82"/>
                      <a:pt x="124" y="50"/>
                      <a:pt x="123" y="19"/>
                    </a:cubicBezTo>
                    <a:lnTo>
                      <a:pt x="123" y="12"/>
                    </a:lnTo>
                    <a:cubicBezTo>
                      <a:pt x="108" y="12"/>
                      <a:pt x="93" y="11"/>
                      <a:pt x="78" y="7"/>
                    </a:cubicBezTo>
                    <a:cubicBezTo>
                      <a:pt x="73" y="5"/>
                      <a:pt x="67" y="3"/>
                      <a:pt x="62" y="0"/>
                    </a:cubicBezTo>
                    <a:lnTo>
                      <a:pt x="68" y="8"/>
                    </a:lnTo>
                    <a:cubicBezTo>
                      <a:pt x="65" y="12"/>
                      <a:pt x="62" y="17"/>
                      <a:pt x="58" y="2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3" name="Google Shape;9413;p40"/>
              <p:cNvSpPr/>
              <p:nvPr/>
            </p:nvSpPr>
            <p:spPr>
              <a:xfrm>
                <a:off x="5337175" y="4919662"/>
                <a:ext cx="190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149" extrusionOk="0">
                    <a:moveTo>
                      <a:pt x="14" y="148"/>
                    </a:moveTo>
                    <a:cubicBezTo>
                      <a:pt x="14" y="146"/>
                      <a:pt x="13" y="144"/>
                      <a:pt x="12" y="142"/>
                    </a:cubicBezTo>
                    <a:cubicBezTo>
                      <a:pt x="7" y="95"/>
                      <a:pt x="3" y="47"/>
                      <a:pt x="0" y="0"/>
                    </a:cubicBezTo>
                    <a:cubicBezTo>
                      <a:pt x="10" y="34"/>
                      <a:pt x="32" y="63"/>
                      <a:pt x="51" y="93"/>
                    </a:cubicBezTo>
                    <a:cubicBezTo>
                      <a:pt x="33" y="107"/>
                      <a:pt x="20" y="126"/>
                      <a:pt x="14" y="14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4" name="Google Shape;9414;p40"/>
              <p:cNvSpPr/>
              <p:nvPr/>
            </p:nvSpPr>
            <p:spPr>
              <a:xfrm>
                <a:off x="5445125" y="4754562"/>
                <a:ext cx="603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43" extrusionOk="0">
                    <a:moveTo>
                      <a:pt x="157" y="108"/>
                    </a:moveTo>
                    <a:cubicBezTo>
                      <a:pt x="159" y="103"/>
                      <a:pt x="160" y="97"/>
                      <a:pt x="160" y="91"/>
                    </a:cubicBezTo>
                    <a:cubicBezTo>
                      <a:pt x="165" y="55"/>
                      <a:pt x="153" y="15"/>
                      <a:pt x="121" y="0"/>
                    </a:cubicBezTo>
                    <a:cubicBezTo>
                      <a:pt x="125" y="38"/>
                      <a:pt x="123" y="88"/>
                      <a:pt x="80" y="99"/>
                    </a:cubicBezTo>
                    <a:cubicBezTo>
                      <a:pt x="68" y="103"/>
                      <a:pt x="54" y="103"/>
                      <a:pt x="42" y="97"/>
                    </a:cubicBezTo>
                    <a:cubicBezTo>
                      <a:pt x="31" y="92"/>
                      <a:pt x="24" y="82"/>
                      <a:pt x="19" y="71"/>
                    </a:cubicBezTo>
                    <a:cubicBezTo>
                      <a:pt x="17" y="65"/>
                      <a:pt x="15" y="58"/>
                      <a:pt x="13" y="51"/>
                    </a:cubicBezTo>
                    <a:cubicBezTo>
                      <a:pt x="11" y="57"/>
                      <a:pt x="8" y="63"/>
                      <a:pt x="6" y="68"/>
                    </a:cubicBezTo>
                    <a:cubicBezTo>
                      <a:pt x="4" y="75"/>
                      <a:pt x="3" y="82"/>
                      <a:pt x="2" y="89"/>
                    </a:cubicBezTo>
                    <a:lnTo>
                      <a:pt x="0" y="93"/>
                    </a:lnTo>
                    <a:cubicBezTo>
                      <a:pt x="1" y="94"/>
                      <a:pt x="2" y="95"/>
                      <a:pt x="2" y="97"/>
                    </a:cubicBezTo>
                    <a:cubicBezTo>
                      <a:pt x="7" y="105"/>
                      <a:pt x="13" y="112"/>
                      <a:pt x="20" y="118"/>
                    </a:cubicBezTo>
                    <a:cubicBezTo>
                      <a:pt x="26" y="122"/>
                      <a:pt x="32" y="126"/>
                      <a:pt x="39" y="130"/>
                    </a:cubicBezTo>
                    <a:cubicBezTo>
                      <a:pt x="44" y="133"/>
                      <a:pt x="50" y="135"/>
                      <a:pt x="55" y="137"/>
                    </a:cubicBezTo>
                    <a:cubicBezTo>
                      <a:pt x="70" y="141"/>
                      <a:pt x="85" y="142"/>
                      <a:pt x="100" y="142"/>
                    </a:cubicBezTo>
                    <a:cubicBezTo>
                      <a:pt x="107" y="141"/>
                      <a:pt x="113" y="141"/>
                      <a:pt x="120" y="140"/>
                    </a:cubicBezTo>
                    <a:cubicBezTo>
                      <a:pt x="123" y="139"/>
                      <a:pt x="125" y="139"/>
                      <a:pt x="127" y="139"/>
                    </a:cubicBezTo>
                    <a:cubicBezTo>
                      <a:pt x="132" y="138"/>
                      <a:pt x="137" y="137"/>
                      <a:pt x="142" y="134"/>
                    </a:cubicBezTo>
                    <a:cubicBezTo>
                      <a:pt x="143" y="133"/>
                      <a:pt x="145" y="132"/>
                      <a:pt x="146" y="131"/>
                    </a:cubicBezTo>
                    <a:cubicBezTo>
                      <a:pt x="152" y="125"/>
                      <a:pt x="155" y="117"/>
                      <a:pt x="157" y="10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5" name="Google Shape;9415;p40"/>
              <p:cNvSpPr/>
              <p:nvPr/>
            </p:nvSpPr>
            <p:spPr>
              <a:xfrm>
                <a:off x="5405437" y="4789487"/>
                <a:ext cx="571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43" extrusionOk="0">
                    <a:moveTo>
                      <a:pt x="0" y="44"/>
                    </a:moveTo>
                    <a:cubicBezTo>
                      <a:pt x="4" y="44"/>
                      <a:pt x="8" y="45"/>
                      <a:pt x="11" y="47"/>
                    </a:cubicBezTo>
                    <a:cubicBezTo>
                      <a:pt x="46" y="61"/>
                      <a:pt x="28" y="93"/>
                      <a:pt x="6" y="118"/>
                    </a:cubicBezTo>
                    <a:cubicBezTo>
                      <a:pt x="31" y="99"/>
                      <a:pt x="56" y="81"/>
                      <a:pt x="85" y="70"/>
                    </a:cubicBezTo>
                    <a:cubicBezTo>
                      <a:pt x="87" y="69"/>
                      <a:pt x="90" y="70"/>
                      <a:pt x="90" y="72"/>
                    </a:cubicBezTo>
                    <a:cubicBezTo>
                      <a:pt x="90" y="90"/>
                      <a:pt x="87" y="107"/>
                      <a:pt x="81" y="124"/>
                    </a:cubicBezTo>
                    <a:cubicBezTo>
                      <a:pt x="78" y="130"/>
                      <a:pt x="76" y="136"/>
                      <a:pt x="73" y="142"/>
                    </a:cubicBezTo>
                    <a:cubicBezTo>
                      <a:pt x="100" y="115"/>
                      <a:pt x="124" y="84"/>
                      <a:pt x="147" y="54"/>
                    </a:cubicBezTo>
                    <a:cubicBezTo>
                      <a:pt x="151" y="50"/>
                      <a:pt x="154" y="45"/>
                      <a:pt x="157" y="41"/>
                    </a:cubicBezTo>
                    <a:lnTo>
                      <a:pt x="151" y="33"/>
                    </a:lnTo>
                    <a:cubicBezTo>
                      <a:pt x="144" y="29"/>
                      <a:pt x="138" y="25"/>
                      <a:pt x="132" y="21"/>
                    </a:cubicBezTo>
                    <a:cubicBezTo>
                      <a:pt x="125" y="15"/>
                      <a:pt x="119" y="8"/>
                      <a:pt x="114" y="0"/>
                    </a:cubicBezTo>
                    <a:cubicBezTo>
                      <a:pt x="96" y="9"/>
                      <a:pt x="77" y="16"/>
                      <a:pt x="58" y="22"/>
                    </a:cubicBezTo>
                    <a:lnTo>
                      <a:pt x="58" y="22"/>
                    </a:lnTo>
                    <a:cubicBezTo>
                      <a:pt x="38" y="29"/>
                      <a:pt x="19" y="36"/>
                      <a:pt x="0" y="4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6" name="Google Shape;9416;p40"/>
              <p:cNvSpPr/>
              <p:nvPr/>
            </p:nvSpPr>
            <p:spPr>
              <a:xfrm>
                <a:off x="5386387" y="4765675"/>
                <a:ext cx="61912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98" extrusionOk="0">
                    <a:moveTo>
                      <a:pt x="164" y="60"/>
                    </a:moveTo>
                    <a:lnTo>
                      <a:pt x="166" y="56"/>
                    </a:lnTo>
                    <a:cubicBezTo>
                      <a:pt x="167" y="49"/>
                      <a:pt x="168" y="42"/>
                      <a:pt x="170" y="36"/>
                    </a:cubicBezTo>
                    <a:lnTo>
                      <a:pt x="168" y="35"/>
                    </a:lnTo>
                    <a:cubicBezTo>
                      <a:pt x="148" y="22"/>
                      <a:pt x="127" y="10"/>
                      <a:pt x="106" y="0"/>
                    </a:cubicBezTo>
                    <a:cubicBezTo>
                      <a:pt x="98" y="4"/>
                      <a:pt x="91" y="8"/>
                      <a:pt x="83" y="11"/>
                    </a:cubicBezTo>
                    <a:cubicBezTo>
                      <a:pt x="57" y="22"/>
                      <a:pt x="28" y="29"/>
                      <a:pt x="0" y="33"/>
                    </a:cubicBezTo>
                    <a:lnTo>
                      <a:pt x="0" y="33"/>
                    </a:lnTo>
                    <a:cubicBezTo>
                      <a:pt x="20" y="35"/>
                      <a:pt x="41" y="38"/>
                      <a:pt x="58" y="49"/>
                    </a:cubicBezTo>
                    <a:cubicBezTo>
                      <a:pt x="65" y="53"/>
                      <a:pt x="71" y="60"/>
                      <a:pt x="73" y="69"/>
                    </a:cubicBezTo>
                    <a:cubicBezTo>
                      <a:pt x="75" y="78"/>
                      <a:pt x="71" y="88"/>
                      <a:pt x="64" y="94"/>
                    </a:cubicBezTo>
                    <a:cubicBezTo>
                      <a:pt x="63" y="95"/>
                      <a:pt x="61" y="96"/>
                      <a:pt x="60" y="97"/>
                    </a:cubicBezTo>
                    <a:cubicBezTo>
                      <a:pt x="77" y="95"/>
                      <a:pt x="94" y="91"/>
                      <a:pt x="110" y="86"/>
                    </a:cubicBezTo>
                    <a:cubicBezTo>
                      <a:pt x="129" y="80"/>
                      <a:pt x="148" y="73"/>
                      <a:pt x="166" y="64"/>
                    </a:cubicBezTo>
                    <a:cubicBezTo>
                      <a:pt x="166" y="62"/>
                      <a:pt x="165" y="61"/>
                      <a:pt x="164" y="6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7" name="Google Shape;9417;p40"/>
              <p:cNvSpPr/>
              <p:nvPr/>
            </p:nvSpPr>
            <p:spPr>
              <a:xfrm>
                <a:off x="5443537" y="4749800"/>
                <a:ext cx="6191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2" extrusionOk="0">
                    <a:moveTo>
                      <a:pt x="8" y="105"/>
                    </a:moveTo>
                    <a:cubicBezTo>
                      <a:pt x="15" y="74"/>
                      <a:pt x="28" y="43"/>
                      <a:pt x="55" y="25"/>
                    </a:cubicBezTo>
                    <a:cubicBezTo>
                      <a:pt x="80" y="9"/>
                      <a:pt x="115" y="6"/>
                      <a:pt x="138" y="28"/>
                    </a:cubicBezTo>
                    <a:cubicBezTo>
                      <a:pt x="157" y="46"/>
                      <a:pt x="163" y="74"/>
                      <a:pt x="162" y="100"/>
                    </a:cubicBezTo>
                    <a:cubicBezTo>
                      <a:pt x="161" y="113"/>
                      <a:pt x="159" y="130"/>
                      <a:pt x="150" y="141"/>
                    </a:cubicBezTo>
                    <a:cubicBezTo>
                      <a:pt x="144" y="148"/>
                      <a:pt x="136" y="149"/>
                      <a:pt x="127" y="151"/>
                    </a:cubicBezTo>
                    <a:cubicBezTo>
                      <a:pt x="118" y="152"/>
                      <a:pt x="109" y="153"/>
                      <a:pt x="99" y="153"/>
                    </a:cubicBezTo>
                    <a:cubicBezTo>
                      <a:pt x="62" y="154"/>
                      <a:pt x="25" y="140"/>
                      <a:pt x="6" y="106"/>
                    </a:cubicBezTo>
                    <a:cubicBezTo>
                      <a:pt x="5" y="103"/>
                      <a:pt x="0" y="106"/>
                      <a:pt x="2" y="109"/>
                    </a:cubicBezTo>
                    <a:cubicBezTo>
                      <a:pt x="17" y="141"/>
                      <a:pt x="52" y="157"/>
                      <a:pt x="86" y="160"/>
                    </a:cubicBezTo>
                    <a:cubicBezTo>
                      <a:pt x="96" y="161"/>
                      <a:pt x="107" y="160"/>
                      <a:pt x="117" y="159"/>
                    </a:cubicBezTo>
                    <a:cubicBezTo>
                      <a:pt x="126" y="158"/>
                      <a:pt x="136" y="157"/>
                      <a:pt x="144" y="153"/>
                    </a:cubicBezTo>
                    <a:cubicBezTo>
                      <a:pt x="159" y="147"/>
                      <a:pt x="164" y="129"/>
                      <a:pt x="167" y="114"/>
                    </a:cubicBezTo>
                    <a:cubicBezTo>
                      <a:pt x="172" y="86"/>
                      <a:pt x="168" y="55"/>
                      <a:pt x="150" y="32"/>
                    </a:cubicBezTo>
                    <a:cubicBezTo>
                      <a:pt x="130" y="6"/>
                      <a:pt x="96" y="0"/>
                      <a:pt x="66" y="12"/>
                    </a:cubicBezTo>
                    <a:cubicBezTo>
                      <a:pt x="29" y="27"/>
                      <a:pt x="8" y="65"/>
                      <a:pt x="3" y="103"/>
                    </a:cubicBezTo>
                    <a:cubicBezTo>
                      <a:pt x="3" y="106"/>
                      <a:pt x="7" y="108"/>
                      <a:pt x="8" y="1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8" name="Google Shape;9418;p40"/>
              <p:cNvSpPr/>
              <p:nvPr/>
            </p:nvSpPr>
            <p:spPr>
              <a:xfrm>
                <a:off x="5335587" y="4752975"/>
                <a:ext cx="112712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46" extrusionOk="0">
                    <a:moveTo>
                      <a:pt x="309" y="98"/>
                    </a:moveTo>
                    <a:cubicBezTo>
                      <a:pt x="267" y="118"/>
                      <a:pt x="222" y="130"/>
                      <a:pt x="175" y="135"/>
                    </a:cubicBezTo>
                    <a:cubicBezTo>
                      <a:pt x="153" y="137"/>
                      <a:pt x="131" y="138"/>
                      <a:pt x="108" y="137"/>
                    </a:cubicBezTo>
                    <a:cubicBezTo>
                      <a:pt x="86" y="137"/>
                      <a:pt x="63" y="134"/>
                      <a:pt x="43" y="123"/>
                    </a:cubicBezTo>
                    <a:cubicBezTo>
                      <a:pt x="26" y="114"/>
                      <a:pt x="12" y="98"/>
                      <a:pt x="8" y="79"/>
                    </a:cubicBezTo>
                    <a:cubicBezTo>
                      <a:pt x="4" y="58"/>
                      <a:pt x="15" y="40"/>
                      <a:pt x="32" y="29"/>
                    </a:cubicBezTo>
                    <a:cubicBezTo>
                      <a:pt x="50" y="17"/>
                      <a:pt x="73" y="11"/>
                      <a:pt x="94" y="9"/>
                    </a:cubicBezTo>
                    <a:cubicBezTo>
                      <a:pt x="118" y="6"/>
                      <a:pt x="142" y="7"/>
                      <a:pt x="166" y="12"/>
                    </a:cubicBezTo>
                    <a:cubicBezTo>
                      <a:pt x="217" y="22"/>
                      <a:pt x="264" y="46"/>
                      <a:pt x="308" y="74"/>
                    </a:cubicBezTo>
                    <a:cubicBezTo>
                      <a:pt x="311" y="76"/>
                      <a:pt x="314" y="71"/>
                      <a:pt x="311" y="69"/>
                    </a:cubicBezTo>
                    <a:cubicBezTo>
                      <a:pt x="269" y="42"/>
                      <a:pt x="224" y="19"/>
                      <a:pt x="175" y="8"/>
                    </a:cubicBezTo>
                    <a:cubicBezTo>
                      <a:pt x="151" y="2"/>
                      <a:pt x="126" y="0"/>
                      <a:pt x="101" y="2"/>
                    </a:cubicBezTo>
                    <a:cubicBezTo>
                      <a:pt x="78" y="4"/>
                      <a:pt x="55" y="9"/>
                      <a:pt x="34" y="20"/>
                    </a:cubicBezTo>
                    <a:cubicBezTo>
                      <a:pt x="18" y="29"/>
                      <a:pt x="4" y="44"/>
                      <a:pt x="2" y="64"/>
                    </a:cubicBezTo>
                    <a:cubicBezTo>
                      <a:pt x="0" y="83"/>
                      <a:pt x="9" y="102"/>
                      <a:pt x="22" y="116"/>
                    </a:cubicBezTo>
                    <a:cubicBezTo>
                      <a:pt x="38" y="131"/>
                      <a:pt x="60" y="138"/>
                      <a:pt x="81" y="141"/>
                    </a:cubicBezTo>
                    <a:cubicBezTo>
                      <a:pt x="105" y="145"/>
                      <a:pt x="130" y="144"/>
                      <a:pt x="153" y="143"/>
                    </a:cubicBezTo>
                    <a:cubicBezTo>
                      <a:pt x="208" y="140"/>
                      <a:pt x="262" y="127"/>
                      <a:pt x="311" y="101"/>
                    </a:cubicBezTo>
                    <a:cubicBezTo>
                      <a:pt x="313" y="100"/>
                      <a:pt x="311" y="97"/>
                      <a:pt x="309" y="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9" name="Google Shape;9419;p40"/>
              <p:cNvSpPr/>
              <p:nvPr/>
            </p:nvSpPr>
            <p:spPr>
              <a:xfrm>
                <a:off x="5354637" y="4787900"/>
                <a:ext cx="2413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81" extrusionOk="0">
                    <a:moveTo>
                      <a:pt x="251" y="10"/>
                    </a:moveTo>
                    <a:cubicBezTo>
                      <a:pt x="204" y="22"/>
                      <a:pt x="157" y="36"/>
                      <a:pt x="114" y="58"/>
                    </a:cubicBezTo>
                    <a:cubicBezTo>
                      <a:pt x="93" y="68"/>
                      <a:pt x="73" y="81"/>
                      <a:pt x="55" y="97"/>
                    </a:cubicBezTo>
                    <a:cubicBezTo>
                      <a:pt x="37" y="113"/>
                      <a:pt x="21" y="131"/>
                      <a:pt x="11" y="153"/>
                    </a:cubicBezTo>
                    <a:cubicBezTo>
                      <a:pt x="3" y="173"/>
                      <a:pt x="0" y="197"/>
                      <a:pt x="14" y="216"/>
                    </a:cubicBezTo>
                    <a:cubicBezTo>
                      <a:pt x="25" y="231"/>
                      <a:pt x="43" y="237"/>
                      <a:pt x="61" y="238"/>
                    </a:cubicBezTo>
                    <a:cubicBezTo>
                      <a:pt x="107" y="238"/>
                      <a:pt x="148" y="209"/>
                      <a:pt x="182" y="180"/>
                    </a:cubicBezTo>
                    <a:cubicBezTo>
                      <a:pt x="227" y="142"/>
                      <a:pt x="263" y="94"/>
                      <a:pt x="298" y="48"/>
                    </a:cubicBezTo>
                    <a:cubicBezTo>
                      <a:pt x="300" y="45"/>
                      <a:pt x="296" y="42"/>
                      <a:pt x="294" y="44"/>
                    </a:cubicBezTo>
                    <a:cubicBezTo>
                      <a:pt x="261" y="87"/>
                      <a:pt x="232" y="133"/>
                      <a:pt x="208" y="181"/>
                    </a:cubicBezTo>
                    <a:cubicBezTo>
                      <a:pt x="187" y="224"/>
                      <a:pt x="166" y="273"/>
                      <a:pt x="177" y="321"/>
                    </a:cubicBezTo>
                    <a:cubicBezTo>
                      <a:pt x="182" y="341"/>
                      <a:pt x="193" y="366"/>
                      <a:pt x="214" y="373"/>
                    </a:cubicBezTo>
                    <a:cubicBezTo>
                      <a:pt x="235" y="380"/>
                      <a:pt x="259" y="370"/>
                      <a:pt x="276" y="358"/>
                    </a:cubicBezTo>
                    <a:cubicBezTo>
                      <a:pt x="309" y="332"/>
                      <a:pt x="324" y="289"/>
                      <a:pt x="334" y="249"/>
                    </a:cubicBezTo>
                    <a:cubicBezTo>
                      <a:pt x="349" y="186"/>
                      <a:pt x="356" y="121"/>
                      <a:pt x="354" y="57"/>
                    </a:cubicBezTo>
                    <a:lnTo>
                      <a:pt x="348" y="57"/>
                    </a:lnTo>
                    <a:cubicBezTo>
                      <a:pt x="353" y="106"/>
                      <a:pt x="363" y="155"/>
                      <a:pt x="380" y="202"/>
                    </a:cubicBezTo>
                    <a:cubicBezTo>
                      <a:pt x="387" y="223"/>
                      <a:pt x="396" y="245"/>
                      <a:pt x="407" y="265"/>
                    </a:cubicBezTo>
                    <a:cubicBezTo>
                      <a:pt x="417" y="283"/>
                      <a:pt x="430" y="300"/>
                      <a:pt x="448" y="311"/>
                    </a:cubicBezTo>
                    <a:cubicBezTo>
                      <a:pt x="464" y="320"/>
                      <a:pt x="485" y="324"/>
                      <a:pt x="503" y="319"/>
                    </a:cubicBezTo>
                    <a:cubicBezTo>
                      <a:pt x="521" y="314"/>
                      <a:pt x="534" y="299"/>
                      <a:pt x="540" y="281"/>
                    </a:cubicBezTo>
                    <a:cubicBezTo>
                      <a:pt x="554" y="238"/>
                      <a:pt x="527" y="195"/>
                      <a:pt x="504" y="160"/>
                    </a:cubicBezTo>
                    <a:cubicBezTo>
                      <a:pt x="476" y="116"/>
                      <a:pt x="442" y="76"/>
                      <a:pt x="403" y="41"/>
                    </a:cubicBezTo>
                    <a:cubicBezTo>
                      <a:pt x="400" y="38"/>
                      <a:pt x="396" y="42"/>
                      <a:pt x="398" y="45"/>
                    </a:cubicBezTo>
                    <a:cubicBezTo>
                      <a:pt x="425" y="77"/>
                      <a:pt x="457" y="103"/>
                      <a:pt x="494" y="122"/>
                    </a:cubicBezTo>
                    <a:cubicBezTo>
                      <a:pt x="511" y="131"/>
                      <a:pt x="530" y="139"/>
                      <a:pt x="550" y="145"/>
                    </a:cubicBezTo>
                    <a:cubicBezTo>
                      <a:pt x="569" y="152"/>
                      <a:pt x="591" y="158"/>
                      <a:pt x="612" y="156"/>
                    </a:cubicBezTo>
                    <a:cubicBezTo>
                      <a:pt x="631" y="156"/>
                      <a:pt x="649" y="147"/>
                      <a:pt x="658" y="130"/>
                    </a:cubicBezTo>
                    <a:cubicBezTo>
                      <a:pt x="668" y="113"/>
                      <a:pt x="660" y="95"/>
                      <a:pt x="648" y="82"/>
                    </a:cubicBezTo>
                    <a:cubicBezTo>
                      <a:pt x="622" y="54"/>
                      <a:pt x="586" y="35"/>
                      <a:pt x="550" y="24"/>
                    </a:cubicBezTo>
                    <a:cubicBezTo>
                      <a:pt x="507" y="10"/>
                      <a:pt x="462" y="5"/>
                      <a:pt x="418" y="0"/>
                    </a:cubicBezTo>
                    <a:cubicBezTo>
                      <a:pt x="415" y="0"/>
                      <a:pt x="415" y="5"/>
                      <a:pt x="418" y="5"/>
                    </a:cubicBezTo>
                    <a:cubicBezTo>
                      <a:pt x="454" y="9"/>
                      <a:pt x="491" y="14"/>
                      <a:pt x="527" y="23"/>
                    </a:cubicBezTo>
                    <a:cubicBezTo>
                      <a:pt x="562" y="32"/>
                      <a:pt x="596" y="46"/>
                      <a:pt x="625" y="69"/>
                    </a:cubicBezTo>
                    <a:cubicBezTo>
                      <a:pt x="638" y="80"/>
                      <a:pt x="657" y="95"/>
                      <a:pt x="656" y="114"/>
                    </a:cubicBezTo>
                    <a:cubicBezTo>
                      <a:pt x="656" y="134"/>
                      <a:pt x="636" y="147"/>
                      <a:pt x="618" y="150"/>
                    </a:cubicBezTo>
                    <a:cubicBezTo>
                      <a:pt x="597" y="152"/>
                      <a:pt x="576" y="147"/>
                      <a:pt x="556" y="141"/>
                    </a:cubicBezTo>
                    <a:cubicBezTo>
                      <a:pt x="538" y="135"/>
                      <a:pt x="520" y="128"/>
                      <a:pt x="503" y="120"/>
                    </a:cubicBezTo>
                    <a:cubicBezTo>
                      <a:pt x="465" y="100"/>
                      <a:pt x="431" y="74"/>
                      <a:pt x="403" y="41"/>
                    </a:cubicBezTo>
                    <a:cubicBezTo>
                      <a:pt x="401" y="42"/>
                      <a:pt x="400" y="44"/>
                      <a:pt x="398" y="45"/>
                    </a:cubicBezTo>
                    <a:cubicBezTo>
                      <a:pt x="430" y="74"/>
                      <a:pt x="459" y="107"/>
                      <a:pt x="484" y="142"/>
                    </a:cubicBezTo>
                    <a:cubicBezTo>
                      <a:pt x="497" y="160"/>
                      <a:pt x="508" y="178"/>
                      <a:pt x="519" y="197"/>
                    </a:cubicBezTo>
                    <a:cubicBezTo>
                      <a:pt x="529" y="216"/>
                      <a:pt x="538" y="237"/>
                      <a:pt x="537" y="259"/>
                    </a:cubicBezTo>
                    <a:cubicBezTo>
                      <a:pt x="537" y="277"/>
                      <a:pt x="529" y="297"/>
                      <a:pt x="513" y="307"/>
                    </a:cubicBezTo>
                    <a:cubicBezTo>
                      <a:pt x="497" y="318"/>
                      <a:pt x="475" y="316"/>
                      <a:pt x="458" y="309"/>
                    </a:cubicBezTo>
                    <a:cubicBezTo>
                      <a:pt x="420" y="291"/>
                      <a:pt x="403" y="245"/>
                      <a:pt x="389" y="209"/>
                    </a:cubicBezTo>
                    <a:cubicBezTo>
                      <a:pt x="371" y="160"/>
                      <a:pt x="359" y="109"/>
                      <a:pt x="354" y="57"/>
                    </a:cubicBezTo>
                    <a:cubicBezTo>
                      <a:pt x="354" y="53"/>
                      <a:pt x="348" y="53"/>
                      <a:pt x="348" y="57"/>
                    </a:cubicBezTo>
                    <a:cubicBezTo>
                      <a:pt x="350" y="111"/>
                      <a:pt x="345" y="165"/>
                      <a:pt x="335" y="218"/>
                    </a:cubicBezTo>
                    <a:cubicBezTo>
                      <a:pt x="327" y="259"/>
                      <a:pt x="316" y="305"/>
                      <a:pt x="288" y="338"/>
                    </a:cubicBezTo>
                    <a:cubicBezTo>
                      <a:pt x="275" y="353"/>
                      <a:pt x="257" y="366"/>
                      <a:pt x="236" y="369"/>
                    </a:cubicBezTo>
                    <a:cubicBezTo>
                      <a:pt x="224" y="371"/>
                      <a:pt x="212" y="368"/>
                      <a:pt x="203" y="359"/>
                    </a:cubicBezTo>
                    <a:cubicBezTo>
                      <a:pt x="194" y="351"/>
                      <a:pt x="189" y="340"/>
                      <a:pt x="185" y="329"/>
                    </a:cubicBezTo>
                    <a:cubicBezTo>
                      <a:pt x="171" y="284"/>
                      <a:pt x="189" y="235"/>
                      <a:pt x="208" y="195"/>
                    </a:cubicBezTo>
                    <a:cubicBezTo>
                      <a:pt x="232" y="143"/>
                      <a:pt x="262" y="93"/>
                      <a:pt x="298" y="48"/>
                    </a:cubicBezTo>
                    <a:cubicBezTo>
                      <a:pt x="297" y="47"/>
                      <a:pt x="295" y="46"/>
                      <a:pt x="294" y="45"/>
                    </a:cubicBezTo>
                    <a:cubicBezTo>
                      <a:pt x="264" y="84"/>
                      <a:pt x="233" y="124"/>
                      <a:pt x="197" y="158"/>
                    </a:cubicBezTo>
                    <a:cubicBezTo>
                      <a:pt x="179" y="175"/>
                      <a:pt x="160" y="191"/>
                      <a:pt x="139" y="205"/>
                    </a:cubicBezTo>
                    <a:cubicBezTo>
                      <a:pt x="121" y="216"/>
                      <a:pt x="103" y="226"/>
                      <a:pt x="82" y="230"/>
                    </a:cubicBezTo>
                    <a:cubicBezTo>
                      <a:pt x="64" y="233"/>
                      <a:pt x="44" y="233"/>
                      <a:pt x="28" y="222"/>
                    </a:cubicBezTo>
                    <a:cubicBezTo>
                      <a:pt x="9" y="208"/>
                      <a:pt x="7" y="183"/>
                      <a:pt x="14" y="162"/>
                    </a:cubicBezTo>
                    <a:cubicBezTo>
                      <a:pt x="22" y="140"/>
                      <a:pt x="37" y="122"/>
                      <a:pt x="54" y="106"/>
                    </a:cubicBezTo>
                    <a:cubicBezTo>
                      <a:pt x="70" y="91"/>
                      <a:pt x="88" y="78"/>
                      <a:pt x="108" y="67"/>
                    </a:cubicBezTo>
                    <a:cubicBezTo>
                      <a:pt x="153" y="42"/>
                      <a:pt x="203" y="28"/>
                      <a:pt x="252" y="14"/>
                    </a:cubicBezTo>
                    <a:cubicBezTo>
                      <a:pt x="254" y="13"/>
                      <a:pt x="253" y="9"/>
                      <a:pt x="251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0" name="Google Shape;9420;p40"/>
              <p:cNvSpPr/>
              <p:nvPr/>
            </p:nvSpPr>
            <p:spPr>
              <a:xfrm>
                <a:off x="5386387" y="4776787"/>
                <a:ext cx="603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7" extrusionOk="0">
                    <a:moveTo>
                      <a:pt x="0" y="15"/>
                    </a:moveTo>
                    <a:cubicBezTo>
                      <a:pt x="54" y="2"/>
                      <a:pt x="111" y="3"/>
                      <a:pt x="165" y="16"/>
                    </a:cubicBezTo>
                    <a:cubicBezTo>
                      <a:pt x="166" y="16"/>
                      <a:pt x="167" y="14"/>
                      <a:pt x="165" y="13"/>
                    </a:cubicBezTo>
                    <a:cubicBezTo>
                      <a:pt x="111" y="0"/>
                      <a:pt x="54" y="1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1" name="Google Shape;9421;p40"/>
              <p:cNvSpPr/>
              <p:nvPr/>
            </p:nvSpPr>
            <p:spPr>
              <a:xfrm>
                <a:off x="5397500" y="4795837"/>
                <a:ext cx="5715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2" extrusionOk="0">
                    <a:moveTo>
                      <a:pt x="2" y="110"/>
                    </a:moveTo>
                    <a:cubicBezTo>
                      <a:pt x="26" y="90"/>
                      <a:pt x="51" y="71"/>
                      <a:pt x="77" y="53"/>
                    </a:cubicBezTo>
                    <a:cubicBezTo>
                      <a:pt x="103" y="35"/>
                      <a:pt x="129" y="20"/>
                      <a:pt x="156" y="3"/>
                    </a:cubicBezTo>
                    <a:cubicBezTo>
                      <a:pt x="157" y="2"/>
                      <a:pt x="156" y="0"/>
                      <a:pt x="155" y="1"/>
                    </a:cubicBezTo>
                    <a:cubicBezTo>
                      <a:pt x="127" y="16"/>
                      <a:pt x="100" y="34"/>
                      <a:pt x="74" y="52"/>
                    </a:cubicBezTo>
                    <a:cubicBezTo>
                      <a:pt x="49" y="70"/>
                      <a:pt x="24" y="89"/>
                      <a:pt x="1" y="109"/>
                    </a:cubicBezTo>
                    <a:cubicBezTo>
                      <a:pt x="0" y="110"/>
                      <a:pt x="1" y="111"/>
                      <a:pt x="2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2" name="Google Shape;9422;p40"/>
              <p:cNvSpPr/>
              <p:nvPr/>
            </p:nvSpPr>
            <p:spPr>
              <a:xfrm>
                <a:off x="5451475" y="4803775"/>
                <a:ext cx="2063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84" extrusionOk="0">
                    <a:moveTo>
                      <a:pt x="1" y="182"/>
                    </a:moveTo>
                    <a:cubicBezTo>
                      <a:pt x="25" y="124"/>
                      <a:pt x="43" y="64"/>
                      <a:pt x="57" y="3"/>
                    </a:cubicBezTo>
                    <a:cubicBezTo>
                      <a:pt x="58" y="1"/>
                      <a:pt x="55" y="0"/>
                      <a:pt x="54" y="2"/>
                    </a:cubicBezTo>
                    <a:cubicBezTo>
                      <a:pt x="40" y="63"/>
                      <a:pt x="21" y="123"/>
                      <a:pt x="0" y="182"/>
                    </a:cubicBezTo>
                    <a:cubicBezTo>
                      <a:pt x="0" y="183"/>
                      <a:pt x="1" y="183"/>
                      <a:pt x="1" y="1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3" name="Google Shape;9423;p40"/>
              <p:cNvSpPr/>
              <p:nvPr/>
            </p:nvSpPr>
            <p:spPr>
              <a:xfrm>
                <a:off x="5486400" y="4803775"/>
                <a:ext cx="317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6" h="178" extrusionOk="0">
                    <a:moveTo>
                      <a:pt x="85" y="176"/>
                    </a:moveTo>
                    <a:cubicBezTo>
                      <a:pt x="77" y="144"/>
                      <a:pt x="66" y="114"/>
                      <a:pt x="52" y="85"/>
                    </a:cubicBezTo>
                    <a:cubicBezTo>
                      <a:pt x="46" y="70"/>
                      <a:pt x="38" y="55"/>
                      <a:pt x="30" y="41"/>
                    </a:cubicBezTo>
                    <a:cubicBezTo>
                      <a:pt x="26" y="35"/>
                      <a:pt x="21" y="28"/>
                      <a:pt x="17" y="21"/>
                    </a:cubicBezTo>
                    <a:cubicBezTo>
                      <a:pt x="13" y="14"/>
                      <a:pt x="9" y="7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4" y="10"/>
                      <a:pt x="9" y="16"/>
                      <a:pt x="14" y="23"/>
                    </a:cubicBezTo>
                    <a:cubicBezTo>
                      <a:pt x="18" y="30"/>
                      <a:pt x="22" y="37"/>
                      <a:pt x="26" y="43"/>
                    </a:cubicBezTo>
                    <a:cubicBezTo>
                      <a:pt x="34" y="57"/>
                      <a:pt x="42" y="71"/>
                      <a:pt x="49" y="86"/>
                    </a:cubicBezTo>
                    <a:cubicBezTo>
                      <a:pt x="63" y="115"/>
                      <a:pt x="74" y="145"/>
                      <a:pt x="83" y="176"/>
                    </a:cubicBezTo>
                    <a:cubicBezTo>
                      <a:pt x="84" y="177"/>
                      <a:pt x="85" y="177"/>
                      <a:pt x="85" y="17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4" name="Google Shape;9424;p40"/>
              <p:cNvSpPr/>
              <p:nvPr/>
            </p:nvSpPr>
            <p:spPr>
              <a:xfrm>
                <a:off x="5502275" y="4795837"/>
                <a:ext cx="53975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83" extrusionOk="0">
                    <a:moveTo>
                      <a:pt x="151" y="82"/>
                    </a:moveTo>
                    <a:cubicBezTo>
                      <a:pt x="132" y="61"/>
                      <a:pt x="108" y="45"/>
                      <a:pt x="83" y="31"/>
                    </a:cubicBezTo>
                    <a:cubicBezTo>
                      <a:pt x="58" y="18"/>
                      <a:pt x="31" y="7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30" y="12"/>
                      <a:pt x="56" y="21"/>
                      <a:pt x="81" y="35"/>
                    </a:cubicBezTo>
                    <a:cubicBezTo>
                      <a:pt x="106" y="48"/>
                      <a:pt x="129" y="64"/>
                      <a:pt x="15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5" name="Google Shape;9425;p40"/>
              <p:cNvSpPr/>
              <p:nvPr/>
            </p:nvSpPr>
            <p:spPr>
              <a:xfrm>
                <a:off x="5316537" y="4919662"/>
                <a:ext cx="1270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34" extrusionOk="0">
                    <a:moveTo>
                      <a:pt x="330" y="2"/>
                    </a:moveTo>
                    <a:cubicBezTo>
                      <a:pt x="305" y="90"/>
                      <a:pt x="273" y="175"/>
                      <a:pt x="234" y="258"/>
                    </a:cubicBezTo>
                    <a:cubicBezTo>
                      <a:pt x="195" y="340"/>
                      <a:pt x="149" y="419"/>
                      <a:pt x="97" y="493"/>
                    </a:cubicBezTo>
                    <a:cubicBezTo>
                      <a:pt x="67" y="534"/>
                      <a:pt x="35" y="574"/>
                      <a:pt x="1" y="613"/>
                    </a:cubicBezTo>
                    <a:cubicBezTo>
                      <a:pt x="1" y="614"/>
                      <a:pt x="0" y="616"/>
                      <a:pt x="1" y="617"/>
                    </a:cubicBezTo>
                    <a:cubicBezTo>
                      <a:pt x="11" y="633"/>
                      <a:pt x="31" y="625"/>
                      <a:pt x="43" y="615"/>
                    </a:cubicBezTo>
                    <a:cubicBezTo>
                      <a:pt x="51" y="609"/>
                      <a:pt x="57" y="601"/>
                      <a:pt x="63" y="593"/>
                    </a:cubicBezTo>
                    <a:cubicBezTo>
                      <a:pt x="71" y="583"/>
                      <a:pt x="78" y="573"/>
                      <a:pt x="86" y="563"/>
                    </a:cubicBezTo>
                    <a:cubicBezTo>
                      <a:pt x="115" y="522"/>
                      <a:pt x="142" y="480"/>
                      <a:pt x="168" y="437"/>
                    </a:cubicBezTo>
                    <a:cubicBezTo>
                      <a:pt x="219" y="352"/>
                      <a:pt x="262" y="262"/>
                      <a:pt x="297" y="169"/>
                    </a:cubicBezTo>
                    <a:cubicBezTo>
                      <a:pt x="317" y="116"/>
                      <a:pt x="334" y="62"/>
                      <a:pt x="349" y="8"/>
                    </a:cubicBezTo>
                    <a:cubicBezTo>
                      <a:pt x="350" y="5"/>
                      <a:pt x="345" y="4"/>
                      <a:pt x="344" y="7"/>
                    </a:cubicBezTo>
                    <a:cubicBezTo>
                      <a:pt x="319" y="99"/>
                      <a:pt x="286" y="190"/>
                      <a:pt x="246" y="277"/>
                    </a:cubicBezTo>
                    <a:cubicBezTo>
                      <a:pt x="206" y="363"/>
                      <a:pt x="159" y="447"/>
                      <a:pt x="105" y="525"/>
                    </a:cubicBezTo>
                    <a:cubicBezTo>
                      <a:pt x="90" y="547"/>
                      <a:pt x="74" y="569"/>
                      <a:pt x="58" y="590"/>
                    </a:cubicBezTo>
                    <a:cubicBezTo>
                      <a:pt x="51" y="600"/>
                      <a:pt x="44" y="609"/>
                      <a:pt x="34" y="615"/>
                    </a:cubicBezTo>
                    <a:cubicBezTo>
                      <a:pt x="25" y="620"/>
                      <a:pt x="13" y="624"/>
                      <a:pt x="6" y="614"/>
                    </a:cubicBezTo>
                    <a:cubicBezTo>
                      <a:pt x="6" y="615"/>
                      <a:pt x="6" y="616"/>
                      <a:pt x="6" y="618"/>
                    </a:cubicBezTo>
                    <a:cubicBezTo>
                      <a:pt x="66" y="549"/>
                      <a:pt x="120" y="474"/>
                      <a:pt x="167" y="396"/>
                    </a:cubicBezTo>
                    <a:cubicBezTo>
                      <a:pt x="214" y="318"/>
                      <a:pt x="254" y="235"/>
                      <a:pt x="286" y="150"/>
                    </a:cubicBezTo>
                    <a:cubicBezTo>
                      <a:pt x="304" y="102"/>
                      <a:pt x="320" y="53"/>
                      <a:pt x="333" y="3"/>
                    </a:cubicBezTo>
                    <a:cubicBezTo>
                      <a:pt x="333" y="1"/>
                      <a:pt x="331" y="0"/>
                      <a:pt x="33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6" name="Google Shape;9426;p40"/>
              <p:cNvSpPr/>
              <p:nvPr/>
            </p:nvSpPr>
            <p:spPr>
              <a:xfrm>
                <a:off x="5641975" y="4876800"/>
                <a:ext cx="539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2" extrusionOk="0">
                    <a:moveTo>
                      <a:pt x="4" y="25"/>
                    </a:moveTo>
                    <a:cubicBezTo>
                      <a:pt x="18" y="19"/>
                      <a:pt x="33" y="13"/>
                      <a:pt x="49" y="12"/>
                    </a:cubicBezTo>
                    <a:cubicBezTo>
                      <a:pt x="64" y="11"/>
                      <a:pt x="80" y="13"/>
                      <a:pt x="95" y="19"/>
                    </a:cubicBezTo>
                    <a:cubicBezTo>
                      <a:pt x="119" y="31"/>
                      <a:pt x="139" y="57"/>
                      <a:pt x="136" y="85"/>
                    </a:cubicBezTo>
                    <a:cubicBezTo>
                      <a:pt x="134" y="113"/>
                      <a:pt x="111" y="134"/>
                      <a:pt x="89" y="149"/>
                    </a:cubicBezTo>
                    <a:cubicBezTo>
                      <a:pt x="84" y="153"/>
                      <a:pt x="78" y="157"/>
                      <a:pt x="72" y="161"/>
                    </a:cubicBezTo>
                    <a:cubicBezTo>
                      <a:pt x="69" y="163"/>
                      <a:pt x="65" y="165"/>
                      <a:pt x="61" y="163"/>
                    </a:cubicBezTo>
                    <a:cubicBezTo>
                      <a:pt x="57" y="162"/>
                      <a:pt x="54" y="157"/>
                      <a:pt x="51" y="154"/>
                    </a:cubicBezTo>
                    <a:cubicBezTo>
                      <a:pt x="42" y="143"/>
                      <a:pt x="33" y="131"/>
                      <a:pt x="27" y="118"/>
                    </a:cubicBezTo>
                    <a:cubicBezTo>
                      <a:pt x="19" y="103"/>
                      <a:pt x="14" y="87"/>
                      <a:pt x="11" y="71"/>
                    </a:cubicBezTo>
                    <a:cubicBezTo>
                      <a:pt x="7" y="55"/>
                      <a:pt x="8" y="39"/>
                      <a:pt x="8" y="22"/>
                    </a:cubicBezTo>
                    <a:cubicBezTo>
                      <a:pt x="8" y="20"/>
                      <a:pt x="4" y="19"/>
                      <a:pt x="3" y="21"/>
                    </a:cubicBezTo>
                    <a:cubicBezTo>
                      <a:pt x="0" y="37"/>
                      <a:pt x="2" y="54"/>
                      <a:pt x="4" y="69"/>
                    </a:cubicBezTo>
                    <a:cubicBezTo>
                      <a:pt x="7" y="86"/>
                      <a:pt x="12" y="101"/>
                      <a:pt x="19" y="116"/>
                    </a:cubicBezTo>
                    <a:cubicBezTo>
                      <a:pt x="26" y="131"/>
                      <a:pt x="35" y="145"/>
                      <a:pt x="45" y="157"/>
                    </a:cubicBezTo>
                    <a:cubicBezTo>
                      <a:pt x="50" y="162"/>
                      <a:pt x="55" y="169"/>
                      <a:pt x="62" y="170"/>
                    </a:cubicBezTo>
                    <a:cubicBezTo>
                      <a:pt x="70" y="171"/>
                      <a:pt x="76" y="166"/>
                      <a:pt x="82" y="162"/>
                    </a:cubicBezTo>
                    <a:cubicBezTo>
                      <a:pt x="106" y="146"/>
                      <a:pt x="133" y="126"/>
                      <a:pt x="140" y="96"/>
                    </a:cubicBezTo>
                    <a:cubicBezTo>
                      <a:pt x="148" y="67"/>
                      <a:pt x="133" y="37"/>
                      <a:pt x="109" y="21"/>
                    </a:cubicBezTo>
                    <a:cubicBezTo>
                      <a:pt x="79" y="0"/>
                      <a:pt x="33" y="2"/>
                      <a:pt x="3" y="22"/>
                    </a:cubicBezTo>
                    <a:cubicBezTo>
                      <a:pt x="1" y="23"/>
                      <a:pt x="2" y="25"/>
                      <a:pt x="4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7" name="Google Shape;9427;p40"/>
              <p:cNvSpPr/>
              <p:nvPr/>
            </p:nvSpPr>
            <p:spPr>
              <a:xfrm>
                <a:off x="5584825" y="4775200"/>
                <a:ext cx="77787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00" extrusionOk="0">
                    <a:moveTo>
                      <a:pt x="216" y="284"/>
                    </a:moveTo>
                    <a:cubicBezTo>
                      <a:pt x="209" y="232"/>
                      <a:pt x="199" y="180"/>
                      <a:pt x="181" y="131"/>
                    </a:cubicBezTo>
                    <a:cubicBezTo>
                      <a:pt x="173" y="107"/>
                      <a:pt x="162" y="84"/>
                      <a:pt x="149" y="63"/>
                    </a:cubicBezTo>
                    <a:cubicBezTo>
                      <a:pt x="137" y="43"/>
                      <a:pt x="123" y="25"/>
                      <a:pt x="103" y="13"/>
                    </a:cubicBezTo>
                    <a:cubicBezTo>
                      <a:pt x="86" y="3"/>
                      <a:pt x="65" y="0"/>
                      <a:pt x="46" y="6"/>
                    </a:cubicBezTo>
                    <a:cubicBezTo>
                      <a:pt x="28" y="12"/>
                      <a:pt x="15" y="27"/>
                      <a:pt x="13" y="46"/>
                    </a:cubicBezTo>
                    <a:cubicBezTo>
                      <a:pt x="11" y="59"/>
                      <a:pt x="14" y="72"/>
                      <a:pt x="18" y="84"/>
                    </a:cubicBezTo>
                    <a:cubicBezTo>
                      <a:pt x="21" y="95"/>
                      <a:pt x="25" y="107"/>
                      <a:pt x="29" y="118"/>
                    </a:cubicBezTo>
                    <a:cubicBezTo>
                      <a:pt x="38" y="140"/>
                      <a:pt x="47" y="161"/>
                      <a:pt x="58" y="182"/>
                    </a:cubicBezTo>
                    <a:cubicBezTo>
                      <a:pt x="82" y="228"/>
                      <a:pt x="115" y="269"/>
                      <a:pt x="158" y="297"/>
                    </a:cubicBezTo>
                    <a:cubicBezTo>
                      <a:pt x="159" y="295"/>
                      <a:pt x="160" y="294"/>
                      <a:pt x="161" y="292"/>
                    </a:cubicBezTo>
                    <a:cubicBezTo>
                      <a:pt x="131" y="275"/>
                      <a:pt x="103" y="254"/>
                      <a:pt x="77" y="230"/>
                    </a:cubicBezTo>
                    <a:cubicBezTo>
                      <a:pt x="55" y="209"/>
                      <a:pt x="33" y="186"/>
                      <a:pt x="3" y="178"/>
                    </a:cubicBezTo>
                    <a:cubicBezTo>
                      <a:pt x="1" y="177"/>
                      <a:pt x="0" y="181"/>
                      <a:pt x="2" y="182"/>
                    </a:cubicBezTo>
                    <a:cubicBezTo>
                      <a:pt x="32" y="193"/>
                      <a:pt x="54" y="216"/>
                      <a:pt x="77" y="238"/>
                    </a:cubicBezTo>
                    <a:cubicBezTo>
                      <a:pt x="101" y="261"/>
                      <a:pt x="129" y="280"/>
                      <a:pt x="158" y="297"/>
                    </a:cubicBezTo>
                    <a:cubicBezTo>
                      <a:pt x="162" y="299"/>
                      <a:pt x="165" y="294"/>
                      <a:pt x="161" y="292"/>
                    </a:cubicBezTo>
                    <a:cubicBezTo>
                      <a:pt x="124" y="268"/>
                      <a:pt x="96" y="234"/>
                      <a:pt x="73" y="197"/>
                    </a:cubicBezTo>
                    <a:cubicBezTo>
                      <a:pt x="62" y="178"/>
                      <a:pt x="52" y="158"/>
                      <a:pt x="44" y="138"/>
                    </a:cubicBezTo>
                    <a:cubicBezTo>
                      <a:pt x="35" y="117"/>
                      <a:pt x="27" y="96"/>
                      <a:pt x="22" y="74"/>
                    </a:cubicBezTo>
                    <a:cubicBezTo>
                      <a:pt x="18" y="62"/>
                      <a:pt x="17" y="49"/>
                      <a:pt x="21" y="37"/>
                    </a:cubicBezTo>
                    <a:cubicBezTo>
                      <a:pt x="24" y="28"/>
                      <a:pt x="31" y="21"/>
                      <a:pt x="39" y="17"/>
                    </a:cubicBezTo>
                    <a:cubicBezTo>
                      <a:pt x="56" y="7"/>
                      <a:pt x="76" y="7"/>
                      <a:pt x="94" y="15"/>
                    </a:cubicBezTo>
                    <a:cubicBezTo>
                      <a:pt x="114" y="25"/>
                      <a:pt x="129" y="43"/>
                      <a:pt x="141" y="61"/>
                    </a:cubicBezTo>
                    <a:cubicBezTo>
                      <a:pt x="154" y="82"/>
                      <a:pt x="164" y="104"/>
                      <a:pt x="173" y="126"/>
                    </a:cubicBezTo>
                    <a:cubicBezTo>
                      <a:pt x="193" y="177"/>
                      <a:pt x="202" y="231"/>
                      <a:pt x="212" y="285"/>
                    </a:cubicBezTo>
                    <a:cubicBezTo>
                      <a:pt x="213" y="286"/>
                      <a:pt x="216" y="286"/>
                      <a:pt x="216" y="2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8" name="Google Shape;9428;p40"/>
              <p:cNvSpPr/>
              <p:nvPr/>
            </p:nvSpPr>
            <p:spPr>
              <a:xfrm>
                <a:off x="5527675" y="4837112"/>
                <a:ext cx="150812" cy="22066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612" extrusionOk="0">
                    <a:moveTo>
                      <a:pt x="50" y="2"/>
                    </a:moveTo>
                    <a:cubicBezTo>
                      <a:pt x="43" y="20"/>
                      <a:pt x="47" y="39"/>
                      <a:pt x="56" y="54"/>
                    </a:cubicBezTo>
                    <a:cubicBezTo>
                      <a:pt x="67" y="71"/>
                      <a:pt x="84" y="83"/>
                      <a:pt x="101" y="91"/>
                    </a:cubicBezTo>
                    <a:cubicBezTo>
                      <a:pt x="122" y="101"/>
                      <a:pt x="144" y="107"/>
                      <a:pt x="165" y="114"/>
                    </a:cubicBezTo>
                    <a:cubicBezTo>
                      <a:pt x="189" y="122"/>
                      <a:pt x="214" y="130"/>
                      <a:pt x="238" y="139"/>
                    </a:cubicBezTo>
                    <a:cubicBezTo>
                      <a:pt x="266" y="148"/>
                      <a:pt x="293" y="157"/>
                      <a:pt x="321" y="166"/>
                    </a:cubicBezTo>
                    <a:lnTo>
                      <a:pt x="322" y="161"/>
                    </a:lnTo>
                    <a:cubicBezTo>
                      <a:pt x="231" y="148"/>
                      <a:pt x="128" y="135"/>
                      <a:pt x="44" y="183"/>
                    </a:cubicBezTo>
                    <a:cubicBezTo>
                      <a:pt x="27" y="193"/>
                      <a:pt x="9" y="207"/>
                      <a:pt x="4" y="227"/>
                    </a:cubicBezTo>
                    <a:cubicBezTo>
                      <a:pt x="0" y="247"/>
                      <a:pt x="10" y="265"/>
                      <a:pt x="25" y="277"/>
                    </a:cubicBezTo>
                    <a:cubicBezTo>
                      <a:pt x="44" y="291"/>
                      <a:pt x="68" y="293"/>
                      <a:pt x="90" y="291"/>
                    </a:cubicBezTo>
                    <a:cubicBezTo>
                      <a:pt x="116" y="289"/>
                      <a:pt x="141" y="283"/>
                      <a:pt x="166" y="277"/>
                    </a:cubicBezTo>
                    <a:cubicBezTo>
                      <a:pt x="222" y="264"/>
                      <a:pt x="277" y="244"/>
                      <a:pt x="329" y="219"/>
                    </a:cubicBezTo>
                    <a:cubicBezTo>
                      <a:pt x="332" y="217"/>
                      <a:pt x="330" y="212"/>
                      <a:pt x="327" y="213"/>
                    </a:cubicBezTo>
                    <a:cubicBezTo>
                      <a:pt x="277" y="231"/>
                      <a:pt x="229" y="254"/>
                      <a:pt x="185" y="283"/>
                    </a:cubicBezTo>
                    <a:cubicBezTo>
                      <a:pt x="164" y="297"/>
                      <a:pt x="143" y="313"/>
                      <a:pt x="123" y="330"/>
                    </a:cubicBezTo>
                    <a:cubicBezTo>
                      <a:pt x="105" y="345"/>
                      <a:pt x="85" y="362"/>
                      <a:pt x="73" y="384"/>
                    </a:cubicBezTo>
                    <a:cubicBezTo>
                      <a:pt x="63" y="403"/>
                      <a:pt x="59" y="425"/>
                      <a:pt x="68" y="445"/>
                    </a:cubicBezTo>
                    <a:cubicBezTo>
                      <a:pt x="76" y="466"/>
                      <a:pt x="96" y="476"/>
                      <a:pt x="118" y="474"/>
                    </a:cubicBezTo>
                    <a:cubicBezTo>
                      <a:pt x="143" y="471"/>
                      <a:pt x="165" y="458"/>
                      <a:pt x="186" y="445"/>
                    </a:cubicBezTo>
                    <a:cubicBezTo>
                      <a:pt x="207" y="431"/>
                      <a:pt x="227" y="416"/>
                      <a:pt x="246" y="399"/>
                    </a:cubicBezTo>
                    <a:cubicBezTo>
                      <a:pt x="290" y="360"/>
                      <a:pt x="328" y="315"/>
                      <a:pt x="365" y="270"/>
                    </a:cubicBezTo>
                    <a:cubicBezTo>
                      <a:pt x="364" y="268"/>
                      <a:pt x="362" y="267"/>
                      <a:pt x="361" y="266"/>
                    </a:cubicBezTo>
                    <a:cubicBezTo>
                      <a:pt x="327" y="307"/>
                      <a:pt x="302" y="356"/>
                      <a:pt x="288" y="407"/>
                    </a:cubicBezTo>
                    <a:cubicBezTo>
                      <a:pt x="282" y="433"/>
                      <a:pt x="278" y="460"/>
                      <a:pt x="276" y="487"/>
                    </a:cubicBezTo>
                    <a:cubicBezTo>
                      <a:pt x="275" y="509"/>
                      <a:pt x="276" y="532"/>
                      <a:pt x="283" y="554"/>
                    </a:cubicBezTo>
                    <a:cubicBezTo>
                      <a:pt x="289" y="572"/>
                      <a:pt x="298" y="591"/>
                      <a:pt x="315" y="601"/>
                    </a:cubicBezTo>
                    <a:cubicBezTo>
                      <a:pt x="331" y="611"/>
                      <a:pt x="352" y="610"/>
                      <a:pt x="367" y="600"/>
                    </a:cubicBezTo>
                    <a:cubicBezTo>
                      <a:pt x="384" y="589"/>
                      <a:pt x="394" y="570"/>
                      <a:pt x="401" y="551"/>
                    </a:cubicBezTo>
                    <a:cubicBezTo>
                      <a:pt x="409" y="527"/>
                      <a:pt x="412" y="500"/>
                      <a:pt x="415" y="474"/>
                    </a:cubicBezTo>
                    <a:cubicBezTo>
                      <a:pt x="420" y="407"/>
                      <a:pt x="414" y="338"/>
                      <a:pt x="396" y="273"/>
                    </a:cubicBezTo>
                    <a:cubicBezTo>
                      <a:pt x="395" y="269"/>
                      <a:pt x="390" y="271"/>
                      <a:pt x="391" y="275"/>
                    </a:cubicBezTo>
                    <a:cubicBezTo>
                      <a:pt x="406" y="330"/>
                      <a:pt x="412" y="387"/>
                      <a:pt x="410" y="444"/>
                    </a:cubicBezTo>
                    <a:cubicBezTo>
                      <a:pt x="409" y="472"/>
                      <a:pt x="407" y="499"/>
                      <a:pt x="401" y="526"/>
                    </a:cubicBezTo>
                    <a:cubicBezTo>
                      <a:pt x="397" y="546"/>
                      <a:pt x="390" y="566"/>
                      <a:pt x="378" y="582"/>
                    </a:cubicBezTo>
                    <a:cubicBezTo>
                      <a:pt x="365" y="597"/>
                      <a:pt x="347" y="606"/>
                      <a:pt x="328" y="600"/>
                    </a:cubicBezTo>
                    <a:cubicBezTo>
                      <a:pt x="310" y="595"/>
                      <a:pt x="298" y="577"/>
                      <a:pt x="292" y="560"/>
                    </a:cubicBezTo>
                    <a:cubicBezTo>
                      <a:pt x="284" y="540"/>
                      <a:pt x="282" y="519"/>
                      <a:pt x="282" y="498"/>
                    </a:cubicBezTo>
                    <a:cubicBezTo>
                      <a:pt x="282" y="472"/>
                      <a:pt x="285" y="447"/>
                      <a:pt x="291" y="422"/>
                    </a:cubicBezTo>
                    <a:cubicBezTo>
                      <a:pt x="304" y="366"/>
                      <a:pt x="329" y="314"/>
                      <a:pt x="365" y="270"/>
                    </a:cubicBezTo>
                    <a:cubicBezTo>
                      <a:pt x="368" y="267"/>
                      <a:pt x="363" y="263"/>
                      <a:pt x="361" y="266"/>
                    </a:cubicBezTo>
                    <a:cubicBezTo>
                      <a:pt x="330" y="303"/>
                      <a:pt x="299" y="340"/>
                      <a:pt x="264" y="374"/>
                    </a:cubicBezTo>
                    <a:cubicBezTo>
                      <a:pt x="247" y="391"/>
                      <a:pt x="228" y="408"/>
                      <a:pt x="208" y="422"/>
                    </a:cubicBezTo>
                    <a:cubicBezTo>
                      <a:pt x="189" y="436"/>
                      <a:pt x="169" y="450"/>
                      <a:pt x="147" y="459"/>
                    </a:cubicBezTo>
                    <a:cubicBezTo>
                      <a:pt x="126" y="469"/>
                      <a:pt x="98" y="474"/>
                      <a:pt x="80" y="455"/>
                    </a:cubicBezTo>
                    <a:cubicBezTo>
                      <a:pt x="66" y="439"/>
                      <a:pt x="66" y="415"/>
                      <a:pt x="74" y="396"/>
                    </a:cubicBezTo>
                    <a:cubicBezTo>
                      <a:pt x="83" y="374"/>
                      <a:pt x="102" y="356"/>
                      <a:pt x="119" y="341"/>
                    </a:cubicBezTo>
                    <a:cubicBezTo>
                      <a:pt x="138" y="324"/>
                      <a:pt x="158" y="309"/>
                      <a:pt x="179" y="295"/>
                    </a:cubicBezTo>
                    <a:cubicBezTo>
                      <a:pt x="225" y="263"/>
                      <a:pt x="275" y="237"/>
                      <a:pt x="328" y="219"/>
                    </a:cubicBezTo>
                    <a:lnTo>
                      <a:pt x="326" y="214"/>
                    </a:lnTo>
                    <a:cubicBezTo>
                      <a:pt x="283" y="235"/>
                      <a:pt x="237" y="252"/>
                      <a:pt x="190" y="265"/>
                    </a:cubicBezTo>
                    <a:cubicBezTo>
                      <a:pt x="167" y="272"/>
                      <a:pt x="144" y="277"/>
                      <a:pt x="120" y="281"/>
                    </a:cubicBezTo>
                    <a:cubicBezTo>
                      <a:pt x="97" y="285"/>
                      <a:pt x="71" y="289"/>
                      <a:pt x="48" y="282"/>
                    </a:cubicBezTo>
                    <a:cubicBezTo>
                      <a:pt x="29" y="277"/>
                      <a:pt x="10" y="261"/>
                      <a:pt x="9" y="240"/>
                    </a:cubicBezTo>
                    <a:cubicBezTo>
                      <a:pt x="7" y="218"/>
                      <a:pt x="25" y="201"/>
                      <a:pt x="42" y="190"/>
                    </a:cubicBezTo>
                    <a:cubicBezTo>
                      <a:pt x="80" y="167"/>
                      <a:pt x="125" y="158"/>
                      <a:pt x="168" y="155"/>
                    </a:cubicBezTo>
                    <a:cubicBezTo>
                      <a:pt x="219" y="153"/>
                      <a:pt x="270" y="159"/>
                      <a:pt x="321" y="166"/>
                    </a:cubicBezTo>
                    <a:cubicBezTo>
                      <a:pt x="324" y="166"/>
                      <a:pt x="325" y="162"/>
                      <a:pt x="322" y="161"/>
                    </a:cubicBezTo>
                    <a:cubicBezTo>
                      <a:pt x="277" y="146"/>
                      <a:pt x="232" y="131"/>
                      <a:pt x="187" y="116"/>
                    </a:cubicBezTo>
                    <a:cubicBezTo>
                      <a:pt x="165" y="109"/>
                      <a:pt x="144" y="102"/>
                      <a:pt x="123" y="94"/>
                    </a:cubicBezTo>
                    <a:cubicBezTo>
                      <a:pt x="104" y="87"/>
                      <a:pt x="84" y="79"/>
                      <a:pt x="70" y="64"/>
                    </a:cubicBezTo>
                    <a:cubicBezTo>
                      <a:pt x="55" y="48"/>
                      <a:pt x="46" y="25"/>
                      <a:pt x="53" y="3"/>
                    </a:cubicBezTo>
                    <a:cubicBezTo>
                      <a:pt x="54" y="1"/>
                      <a:pt x="51" y="0"/>
                      <a:pt x="5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9" name="Google Shape;9429;p40"/>
              <p:cNvSpPr/>
              <p:nvPr/>
            </p:nvSpPr>
            <p:spPr>
              <a:xfrm>
                <a:off x="5622925" y="4824412"/>
                <a:ext cx="3016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82" h="162" extrusionOk="0">
                    <a:moveTo>
                      <a:pt x="0" y="1"/>
                    </a:moveTo>
                    <a:cubicBezTo>
                      <a:pt x="33" y="50"/>
                      <a:pt x="58" y="103"/>
                      <a:pt x="77" y="159"/>
                    </a:cubicBezTo>
                    <a:cubicBezTo>
                      <a:pt x="78" y="161"/>
                      <a:pt x="81" y="160"/>
                      <a:pt x="80" y="158"/>
                    </a:cubicBezTo>
                    <a:cubicBezTo>
                      <a:pt x="62" y="102"/>
                      <a:pt x="34" y="4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0" name="Google Shape;9430;p40"/>
              <p:cNvSpPr/>
              <p:nvPr/>
            </p:nvSpPr>
            <p:spPr>
              <a:xfrm>
                <a:off x="5581650" y="4854575"/>
                <a:ext cx="635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5" extrusionOk="0">
                    <a:moveTo>
                      <a:pt x="0" y="1"/>
                    </a:moveTo>
                    <a:cubicBezTo>
                      <a:pt x="65" y="18"/>
                      <a:pt x="123" y="49"/>
                      <a:pt x="173" y="93"/>
                    </a:cubicBezTo>
                    <a:cubicBezTo>
                      <a:pt x="174" y="94"/>
                      <a:pt x="176" y="92"/>
                      <a:pt x="175" y="91"/>
                    </a:cubicBezTo>
                    <a:cubicBezTo>
                      <a:pt x="126" y="47"/>
                      <a:pt x="65" y="15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1" name="Google Shape;9431;p40"/>
              <p:cNvSpPr/>
              <p:nvPr/>
            </p:nvSpPr>
            <p:spPr>
              <a:xfrm>
                <a:off x="5572125" y="4900612"/>
                <a:ext cx="698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3" extrusionOk="0">
                    <a:moveTo>
                      <a:pt x="0" y="42"/>
                    </a:moveTo>
                    <a:cubicBezTo>
                      <a:pt x="62" y="21"/>
                      <a:pt x="126" y="7"/>
                      <a:pt x="192" y="3"/>
                    </a:cubicBezTo>
                    <a:cubicBezTo>
                      <a:pt x="193" y="3"/>
                      <a:pt x="193" y="0"/>
                      <a:pt x="192" y="0"/>
                    </a:cubicBezTo>
                    <a:cubicBezTo>
                      <a:pt x="126" y="4"/>
                      <a:pt x="60" y="17"/>
                      <a:pt x="0" y="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2" name="Google Shape;9432;p40"/>
              <p:cNvSpPr/>
              <p:nvPr/>
            </p:nvSpPr>
            <p:spPr>
              <a:xfrm>
                <a:off x="5597525" y="4919662"/>
                <a:ext cx="555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3" extrusionOk="0">
                    <a:moveTo>
                      <a:pt x="1" y="132"/>
                    </a:moveTo>
                    <a:cubicBezTo>
                      <a:pt x="56" y="93"/>
                      <a:pt x="106" y="50"/>
                      <a:pt x="153" y="3"/>
                    </a:cubicBezTo>
                    <a:cubicBezTo>
                      <a:pt x="154" y="2"/>
                      <a:pt x="152" y="0"/>
                      <a:pt x="151" y="1"/>
                    </a:cubicBezTo>
                    <a:cubicBezTo>
                      <a:pt x="104" y="48"/>
                      <a:pt x="54" y="91"/>
                      <a:pt x="1" y="130"/>
                    </a:cubicBezTo>
                    <a:cubicBezTo>
                      <a:pt x="0" y="131"/>
                      <a:pt x="1" y="132"/>
                      <a:pt x="1" y="1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3" name="Google Shape;9433;p40"/>
              <p:cNvSpPr/>
              <p:nvPr/>
            </p:nvSpPr>
            <p:spPr>
              <a:xfrm>
                <a:off x="5656262" y="4933950"/>
                <a:ext cx="79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8" extrusionOk="0">
                    <a:moveTo>
                      <a:pt x="2" y="206"/>
                    </a:moveTo>
                    <a:cubicBezTo>
                      <a:pt x="18" y="139"/>
                      <a:pt x="23" y="70"/>
                      <a:pt x="20" y="2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9" y="70"/>
                      <a:pt x="14" y="138"/>
                      <a:pt x="1" y="205"/>
                    </a:cubicBezTo>
                    <a:cubicBezTo>
                      <a:pt x="0" y="206"/>
                      <a:pt x="2" y="207"/>
                      <a:pt x="2" y="2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4" name="Google Shape;9434;p40"/>
              <p:cNvSpPr/>
              <p:nvPr/>
            </p:nvSpPr>
            <p:spPr>
              <a:xfrm>
                <a:off x="5376862" y="4938712"/>
                <a:ext cx="20637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83" extrusionOk="0">
                    <a:moveTo>
                      <a:pt x="571" y="1"/>
                    </a:moveTo>
                    <a:cubicBezTo>
                      <a:pt x="487" y="31"/>
                      <a:pt x="406" y="71"/>
                      <a:pt x="330" y="117"/>
                    </a:cubicBezTo>
                    <a:cubicBezTo>
                      <a:pt x="253" y="163"/>
                      <a:pt x="180" y="216"/>
                      <a:pt x="112" y="274"/>
                    </a:cubicBezTo>
                    <a:cubicBezTo>
                      <a:pt x="73" y="307"/>
                      <a:pt x="36" y="342"/>
                      <a:pt x="1" y="378"/>
                    </a:cubicBezTo>
                    <a:cubicBezTo>
                      <a:pt x="0" y="380"/>
                      <a:pt x="2" y="382"/>
                      <a:pt x="4" y="381"/>
                    </a:cubicBezTo>
                    <a:cubicBezTo>
                      <a:pt x="66" y="316"/>
                      <a:pt x="134" y="257"/>
                      <a:pt x="206" y="204"/>
                    </a:cubicBezTo>
                    <a:cubicBezTo>
                      <a:pt x="277" y="151"/>
                      <a:pt x="353" y="105"/>
                      <a:pt x="432" y="65"/>
                    </a:cubicBezTo>
                    <a:cubicBezTo>
                      <a:pt x="478" y="42"/>
                      <a:pt x="525" y="22"/>
                      <a:pt x="572" y="2"/>
                    </a:cubicBezTo>
                    <a:cubicBezTo>
                      <a:pt x="573" y="2"/>
                      <a:pt x="572" y="0"/>
                      <a:pt x="5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5" name="Google Shape;9435;p40"/>
              <p:cNvSpPr/>
              <p:nvPr/>
            </p:nvSpPr>
            <p:spPr>
              <a:xfrm>
                <a:off x="5364162" y="4935537"/>
                <a:ext cx="236537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42" extrusionOk="0">
                    <a:moveTo>
                      <a:pt x="3" y="441"/>
                    </a:moveTo>
                    <a:cubicBezTo>
                      <a:pt x="43" y="408"/>
                      <a:pt x="81" y="372"/>
                      <a:pt x="120" y="339"/>
                    </a:cubicBezTo>
                    <a:cubicBezTo>
                      <a:pt x="159" y="305"/>
                      <a:pt x="199" y="272"/>
                      <a:pt x="240" y="241"/>
                    </a:cubicBezTo>
                    <a:cubicBezTo>
                      <a:pt x="321" y="178"/>
                      <a:pt x="406" y="119"/>
                      <a:pt x="497" y="72"/>
                    </a:cubicBezTo>
                    <a:cubicBezTo>
                      <a:pt x="548" y="45"/>
                      <a:pt x="601" y="22"/>
                      <a:pt x="656" y="4"/>
                    </a:cubicBezTo>
                    <a:cubicBezTo>
                      <a:pt x="658" y="3"/>
                      <a:pt x="657" y="0"/>
                      <a:pt x="655" y="1"/>
                    </a:cubicBezTo>
                    <a:cubicBezTo>
                      <a:pt x="558" y="33"/>
                      <a:pt x="466" y="81"/>
                      <a:pt x="380" y="136"/>
                    </a:cubicBezTo>
                    <a:cubicBezTo>
                      <a:pt x="293" y="192"/>
                      <a:pt x="212" y="257"/>
                      <a:pt x="133" y="324"/>
                    </a:cubicBezTo>
                    <a:cubicBezTo>
                      <a:pt x="89" y="361"/>
                      <a:pt x="44" y="399"/>
                      <a:pt x="1" y="439"/>
                    </a:cubicBezTo>
                    <a:cubicBezTo>
                      <a:pt x="0" y="440"/>
                      <a:pt x="2" y="441"/>
                      <a:pt x="3" y="4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6" name="Google Shape;9436;p40"/>
              <p:cNvSpPr/>
              <p:nvPr/>
            </p:nvSpPr>
            <p:spPr>
              <a:xfrm>
                <a:off x="5314950" y="4914900"/>
                <a:ext cx="66675" cy="176213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91" extrusionOk="0">
                    <a:moveTo>
                      <a:pt x="119" y="482"/>
                    </a:moveTo>
                    <a:cubicBezTo>
                      <a:pt x="71" y="440"/>
                      <a:pt x="38" y="384"/>
                      <a:pt x="21" y="324"/>
                    </a:cubicBezTo>
                    <a:cubicBezTo>
                      <a:pt x="2" y="257"/>
                      <a:pt x="3" y="187"/>
                      <a:pt x="18" y="120"/>
                    </a:cubicBezTo>
                    <a:cubicBezTo>
                      <a:pt x="27" y="80"/>
                      <a:pt x="41" y="41"/>
                      <a:pt x="58" y="4"/>
                    </a:cubicBezTo>
                    <a:cubicBezTo>
                      <a:pt x="57" y="4"/>
                      <a:pt x="55" y="4"/>
                      <a:pt x="54" y="4"/>
                    </a:cubicBezTo>
                    <a:cubicBezTo>
                      <a:pt x="62" y="37"/>
                      <a:pt x="81" y="66"/>
                      <a:pt x="99" y="94"/>
                    </a:cubicBezTo>
                    <a:cubicBezTo>
                      <a:pt x="119" y="124"/>
                      <a:pt x="137" y="156"/>
                      <a:pt x="150" y="189"/>
                    </a:cubicBezTo>
                    <a:cubicBezTo>
                      <a:pt x="176" y="253"/>
                      <a:pt x="185" y="324"/>
                      <a:pt x="165" y="391"/>
                    </a:cubicBezTo>
                    <a:cubicBezTo>
                      <a:pt x="154" y="427"/>
                      <a:pt x="136" y="460"/>
                      <a:pt x="110" y="486"/>
                    </a:cubicBezTo>
                    <a:cubicBezTo>
                      <a:pt x="111" y="486"/>
                      <a:pt x="112" y="486"/>
                      <a:pt x="114" y="487"/>
                    </a:cubicBezTo>
                    <a:cubicBezTo>
                      <a:pt x="95" y="362"/>
                      <a:pt x="80" y="237"/>
                      <a:pt x="69" y="112"/>
                    </a:cubicBezTo>
                    <a:cubicBezTo>
                      <a:pt x="66" y="77"/>
                      <a:pt x="63" y="42"/>
                      <a:pt x="60" y="7"/>
                    </a:cubicBezTo>
                    <a:cubicBezTo>
                      <a:pt x="60" y="5"/>
                      <a:pt x="56" y="5"/>
                      <a:pt x="57" y="7"/>
                    </a:cubicBezTo>
                    <a:cubicBezTo>
                      <a:pt x="66" y="133"/>
                      <a:pt x="78" y="258"/>
                      <a:pt x="95" y="383"/>
                    </a:cubicBezTo>
                    <a:cubicBezTo>
                      <a:pt x="100" y="418"/>
                      <a:pt x="104" y="453"/>
                      <a:pt x="110" y="488"/>
                    </a:cubicBezTo>
                    <a:cubicBezTo>
                      <a:pt x="110" y="489"/>
                      <a:pt x="112" y="490"/>
                      <a:pt x="113" y="489"/>
                    </a:cubicBezTo>
                    <a:cubicBezTo>
                      <a:pt x="159" y="442"/>
                      <a:pt x="181" y="377"/>
                      <a:pt x="181" y="312"/>
                    </a:cubicBezTo>
                    <a:cubicBezTo>
                      <a:pt x="180" y="240"/>
                      <a:pt x="152" y="170"/>
                      <a:pt x="115" y="110"/>
                    </a:cubicBezTo>
                    <a:cubicBezTo>
                      <a:pt x="94" y="75"/>
                      <a:pt x="68" y="42"/>
                      <a:pt x="59" y="3"/>
                    </a:cubicBezTo>
                    <a:cubicBezTo>
                      <a:pt x="58" y="1"/>
                      <a:pt x="55" y="0"/>
                      <a:pt x="54" y="2"/>
                    </a:cubicBezTo>
                    <a:cubicBezTo>
                      <a:pt x="23" y="68"/>
                      <a:pt x="3" y="139"/>
                      <a:pt x="2" y="212"/>
                    </a:cubicBezTo>
                    <a:cubicBezTo>
                      <a:pt x="0" y="278"/>
                      <a:pt x="16" y="344"/>
                      <a:pt x="48" y="401"/>
                    </a:cubicBezTo>
                    <a:cubicBezTo>
                      <a:pt x="66" y="433"/>
                      <a:pt x="89" y="461"/>
                      <a:pt x="116" y="484"/>
                    </a:cubicBezTo>
                    <a:cubicBezTo>
                      <a:pt x="118" y="486"/>
                      <a:pt x="121" y="483"/>
                      <a:pt x="119" y="4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7" name="Google Shape;9437;p40"/>
              <p:cNvSpPr/>
              <p:nvPr/>
            </p:nvSpPr>
            <p:spPr>
              <a:xfrm>
                <a:off x="5321300" y="4949825"/>
                <a:ext cx="3651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7" extrusionOk="0">
                    <a:moveTo>
                      <a:pt x="1" y="2"/>
                    </a:moveTo>
                    <a:cubicBezTo>
                      <a:pt x="26" y="16"/>
                      <a:pt x="47" y="37"/>
                      <a:pt x="57" y="65"/>
                    </a:cubicBezTo>
                    <a:cubicBezTo>
                      <a:pt x="58" y="66"/>
                      <a:pt x="59" y="66"/>
                      <a:pt x="60" y="65"/>
                    </a:cubicBezTo>
                    <a:cubicBezTo>
                      <a:pt x="63" y="53"/>
                      <a:pt x="67" y="42"/>
                      <a:pt x="74" y="32"/>
                    </a:cubicBezTo>
                    <a:cubicBezTo>
                      <a:pt x="82" y="22"/>
                      <a:pt x="91" y="15"/>
                      <a:pt x="100" y="7"/>
                    </a:cubicBezTo>
                    <a:cubicBezTo>
                      <a:pt x="101" y="6"/>
                      <a:pt x="100" y="5"/>
                      <a:pt x="99" y="6"/>
                    </a:cubicBezTo>
                    <a:cubicBezTo>
                      <a:pt x="88" y="11"/>
                      <a:pt x="79" y="21"/>
                      <a:pt x="73" y="30"/>
                    </a:cubicBezTo>
                    <a:cubicBezTo>
                      <a:pt x="65" y="40"/>
                      <a:pt x="60" y="52"/>
                      <a:pt x="57" y="64"/>
                    </a:cubicBezTo>
                    <a:lnTo>
                      <a:pt x="60" y="64"/>
                    </a:lnTo>
                    <a:cubicBezTo>
                      <a:pt x="49" y="37"/>
                      <a:pt x="28" y="13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8" name="Google Shape;9438;p40"/>
              <p:cNvSpPr/>
              <p:nvPr/>
            </p:nvSpPr>
            <p:spPr>
              <a:xfrm>
                <a:off x="5314950" y="4986337"/>
                <a:ext cx="5873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69" extrusionOk="0">
                    <a:moveTo>
                      <a:pt x="0" y="11"/>
                    </a:moveTo>
                    <a:cubicBezTo>
                      <a:pt x="36" y="17"/>
                      <a:pt x="70" y="37"/>
                      <a:pt x="91" y="67"/>
                    </a:cubicBezTo>
                    <a:cubicBezTo>
                      <a:pt x="92" y="68"/>
                      <a:pt x="93" y="68"/>
                      <a:pt x="94" y="67"/>
                    </a:cubicBezTo>
                    <a:cubicBezTo>
                      <a:pt x="104" y="37"/>
                      <a:pt x="128" y="14"/>
                      <a:pt x="158" y="3"/>
                    </a:cubicBezTo>
                    <a:cubicBezTo>
                      <a:pt x="160" y="3"/>
                      <a:pt x="159" y="0"/>
                      <a:pt x="157" y="1"/>
                    </a:cubicBezTo>
                    <a:cubicBezTo>
                      <a:pt x="126" y="11"/>
                      <a:pt x="102" y="36"/>
                      <a:pt x="91" y="66"/>
                    </a:cubicBezTo>
                    <a:cubicBezTo>
                      <a:pt x="92" y="66"/>
                      <a:pt x="93" y="66"/>
                      <a:pt x="94" y="66"/>
                    </a:cubicBezTo>
                    <a:cubicBezTo>
                      <a:pt x="72" y="35"/>
                      <a:pt x="37" y="14"/>
                      <a:pt x="0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9" name="Google Shape;9439;p40"/>
              <p:cNvSpPr/>
              <p:nvPr/>
            </p:nvSpPr>
            <p:spPr>
              <a:xfrm>
                <a:off x="5321300" y="5019675"/>
                <a:ext cx="587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67" extrusionOk="0">
                    <a:moveTo>
                      <a:pt x="1" y="16"/>
                    </a:moveTo>
                    <a:cubicBezTo>
                      <a:pt x="29" y="28"/>
                      <a:pt x="54" y="43"/>
                      <a:pt x="75" y="66"/>
                    </a:cubicBezTo>
                    <a:cubicBezTo>
                      <a:pt x="75" y="66"/>
                      <a:pt x="76" y="66"/>
                      <a:pt x="77" y="66"/>
                    </a:cubicBezTo>
                    <a:cubicBezTo>
                      <a:pt x="98" y="37"/>
                      <a:pt x="128" y="16"/>
                      <a:pt x="162" y="3"/>
                    </a:cubicBezTo>
                    <a:cubicBezTo>
                      <a:pt x="163" y="3"/>
                      <a:pt x="162" y="0"/>
                      <a:pt x="161" y="1"/>
                    </a:cubicBezTo>
                    <a:cubicBezTo>
                      <a:pt x="127" y="13"/>
                      <a:pt x="97" y="35"/>
                      <a:pt x="75" y="64"/>
                    </a:cubicBezTo>
                    <a:cubicBezTo>
                      <a:pt x="75" y="64"/>
                      <a:pt x="76" y="64"/>
                      <a:pt x="77" y="64"/>
                    </a:cubicBezTo>
                    <a:cubicBezTo>
                      <a:pt x="56" y="42"/>
                      <a:pt x="30" y="24"/>
                      <a:pt x="1" y="15"/>
                    </a:cubicBezTo>
                    <a:cubicBezTo>
                      <a:pt x="1" y="15"/>
                      <a:pt x="0" y="16"/>
                      <a:pt x="1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0" name="Google Shape;9440;p40"/>
              <p:cNvSpPr/>
              <p:nvPr/>
            </p:nvSpPr>
            <p:spPr>
              <a:xfrm>
                <a:off x="5330825" y="5049837"/>
                <a:ext cx="4603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71" extrusionOk="0">
                    <a:moveTo>
                      <a:pt x="1" y="26"/>
                    </a:moveTo>
                    <a:cubicBezTo>
                      <a:pt x="25" y="33"/>
                      <a:pt x="47" y="48"/>
                      <a:pt x="62" y="69"/>
                    </a:cubicBezTo>
                    <a:cubicBezTo>
                      <a:pt x="62" y="69"/>
                      <a:pt x="63" y="70"/>
                      <a:pt x="64" y="69"/>
                    </a:cubicBezTo>
                    <a:cubicBezTo>
                      <a:pt x="76" y="41"/>
                      <a:pt x="97" y="18"/>
                      <a:pt x="123" y="3"/>
                    </a:cubicBezTo>
                    <a:cubicBezTo>
                      <a:pt x="125" y="2"/>
                      <a:pt x="124" y="0"/>
                      <a:pt x="122" y="1"/>
                    </a:cubicBezTo>
                    <a:cubicBezTo>
                      <a:pt x="95" y="16"/>
                      <a:pt x="74" y="39"/>
                      <a:pt x="62" y="67"/>
                    </a:cubicBezTo>
                    <a:lnTo>
                      <a:pt x="64" y="67"/>
                    </a:lnTo>
                    <a:cubicBezTo>
                      <a:pt x="48" y="47"/>
                      <a:pt x="27" y="31"/>
                      <a:pt x="2" y="24"/>
                    </a:cubicBezTo>
                    <a:cubicBezTo>
                      <a:pt x="1" y="24"/>
                      <a:pt x="0" y="26"/>
                      <a:pt x="1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1" name="Google Shape;9441;p40"/>
              <p:cNvSpPr/>
              <p:nvPr/>
            </p:nvSpPr>
            <p:spPr>
              <a:xfrm>
                <a:off x="5424487" y="5026025"/>
                <a:ext cx="176213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490" h="181" extrusionOk="0">
                    <a:moveTo>
                      <a:pt x="3" y="52"/>
                    </a:moveTo>
                    <a:cubicBezTo>
                      <a:pt x="64" y="23"/>
                      <a:pt x="130" y="8"/>
                      <a:pt x="198" y="9"/>
                    </a:cubicBezTo>
                    <a:cubicBezTo>
                      <a:pt x="265" y="10"/>
                      <a:pt x="332" y="26"/>
                      <a:pt x="391" y="57"/>
                    </a:cubicBezTo>
                    <a:cubicBezTo>
                      <a:pt x="425" y="74"/>
                      <a:pt x="456" y="96"/>
                      <a:pt x="483" y="122"/>
                    </a:cubicBezTo>
                    <a:cubicBezTo>
                      <a:pt x="484" y="120"/>
                      <a:pt x="484" y="118"/>
                      <a:pt x="484" y="117"/>
                    </a:cubicBezTo>
                    <a:cubicBezTo>
                      <a:pt x="414" y="141"/>
                      <a:pt x="343" y="165"/>
                      <a:pt x="268" y="168"/>
                    </a:cubicBezTo>
                    <a:cubicBezTo>
                      <a:pt x="204" y="170"/>
                      <a:pt x="140" y="154"/>
                      <a:pt x="85" y="120"/>
                    </a:cubicBezTo>
                    <a:cubicBezTo>
                      <a:pt x="55" y="102"/>
                      <a:pt x="28" y="79"/>
                      <a:pt x="6" y="52"/>
                    </a:cubicBezTo>
                    <a:cubicBezTo>
                      <a:pt x="5" y="54"/>
                      <a:pt x="4" y="55"/>
                      <a:pt x="4" y="57"/>
                    </a:cubicBezTo>
                    <a:cubicBezTo>
                      <a:pt x="128" y="60"/>
                      <a:pt x="252" y="74"/>
                      <a:pt x="374" y="96"/>
                    </a:cubicBezTo>
                    <a:cubicBezTo>
                      <a:pt x="408" y="103"/>
                      <a:pt x="443" y="110"/>
                      <a:pt x="477" y="118"/>
                    </a:cubicBezTo>
                    <a:cubicBezTo>
                      <a:pt x="479" y="118"/>
                      <a:pt x="480" y="115"/>
                      <a:pt x="478" y="114"/>
                    </a:cubicBezTo>
                    <a:cubicBezTo>
                      <a:pt x="357" y="85"/>
                      <a:pt x="233" y="66"/>
                      <a:pt x="109" y="57"/>
                    </a:cubicBezTo>
                    <a:cubicBezTo>
                      <a:pt x="74" y="54"/>
                      <a:pt x="39" y="52"/>
                      <a:pt x="4" y="51"/>
                    </a:cubicBezTo>
                    <a:cubicBezTo>
                      <a:pt x="1" y="51"/>
                      <a:pt x="0" y="54"/>
                      <a:pt x="2" y="56"/>
                    </a:cubicBezTo>
                    <a:cubicBezTo>
                      <a:pt x="42" y="104"/>
                      <a:pt x="96" y="140"/>
                      <a:pt x="156" y="159"/>
                    </a:cubicBezTo>
                    <a:cubicBezTo>
                      <a:pt x="223" y="180"/>
                      <a:pt x="294" y="177"/>
                      <a:pt x="362" y="160"/>
                    </a:cubicBezTo>
                    <a:cubicBezTo>
                      <a:pt x="404" y="150"/>
                      <a:pt x="445" y="136"/>
                      <a:pt x="486" y="122"/>
                    </a:cubicBezTo>
                    <a:cubicBezTo>
                      <a:pt x="488" y="122"/>
                      <a:pt x="489" y="119"/>
                      <a:pt x="487" y="118"/>
                    </a:cubicBezTo>
                    <a:cubicBezTo>
                      <a:pt x="438" y="71"/>
                      <a:pt x="376" y="38"/>
                      <a:pt x="310" y="21"/>
                    </a:cubicBezTo>
                    <a:cubicBezTo>
                      <a:pt x="245" y="3"/>
                      <a:pt x="176" y="0"/>
                      <a:pt x="110" y="13"/>
                    </a:cubicBezTo>
                    <a:cubicBezTo>
                      <a:pt x="73" y="20"/>
                      <a:pt x="36" y="32"/>
                      <a:pt x="2" y="50"/>
                    </a:cubicBezTo>
                    <a:cubicBezTo>
                      <a:pt x="1" y="51"/>
                      <a:pt x="2" y="53"/>
                      <a:pt x="3" y="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2" name="Google Shape;9442;p40"/>
              <p:cNvSpPr/>
              <p:nvPr/>
            </p:nvSpPr>
            <p:spPr>
              <a:xfrm>
                <a:off x="5556250" y="5048250"/>
                <a:ext cx="17462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7" extrusionOk="0">
                    <a:moveTo>
                      <a:pt x="44" y="2"/>
                    </a:moveTo>
                    <a:cubicBezTo>
                      <a:pt x="46" y="1"/>
                      <a:pt x="47" y="2"/>
                      <a:pt x="47" y="3"/>
                    </a:cubicBezTo>
                    <a:cubicBezTo>
                      <a:pt x="47" y="4"/>
                      <a:pt x="45" y="6"/>
                      <a:pt x="44" y="6"/>
                    </a:cubicBezTo>
                    <a:cubicBezTo>
                      <a:pt x="42" y="7"/>
                      <a:pt x="41" y="9"/>
                      <a:pt x="39" y="10"/>
                    </a:cubicBezTo>
                    <a:cubicBezTo>
                      <a:pt x="35" y="12"/>
                      <a:pt x="31" y="15"/>
                      <a:pt x="27" y="17"/>
                    </a:cubicBezTo>
                    <a:cubicBezTo>
                      <a:pt x="19" y="21"/>
                      <a:pt x="10" y="24"/>
                      <a:pt x="2" y="26"/>
                    </a:cubicBezTo>
                    <a:cubicBezTo>
                      <a:pt x="0" y="26"/>
                      <a:pt x="0" y="28"/>
                      <a:pt x="1" y="29"/>
                    </a:cubicBezTo>
                    <a:cubicBezTo>
                      <a:pt x="9" y="36"/>
                      <a:pt x="16" y="43"/>
                      <a:pt x="23" y="51"/>
                    </a:cubicBezTo>
                    <a:cubicBezTo>
                      <a:pt x="26" y="55"/>
                      <a:pt x="30" y="59"/>
                      <a:pt x="33" y="63"/>
                    </a:cubicBezTo>
                    <a:cubicBezTo>
                      <a:pt x="36" y="67"/>
                      <a:pt x="39" y="72"/>
                      <a:pt x="43" y="75"/>
                    </a:cubicBezTo>
                    <a:cubicBezTo>
                      <a:pt x="43" y="76"/>
                      <a:pt x="45" y="75"/>
                      <a:pt x="45" y="74"/>
                    </a:cubicBezTo>
                    <a:cubicBezTo>
                      <a:pt x="43" y="70"/>
                      <a:pt x="39" y="66"/>
                      <a:pt x="36" y="62"/>
                    </a:cubicBezTo>
                    <a:cubicBezTo>
                      <a:pt x="33" y="58"/>
                      <a:pt x="29" y="54"/>
                      <a:pt x="26" y="50"/>
                    </a:cubicBezTo>
                    <a:cubicBezTo>
                      <a:pt x="19" y="42"/>
                      <a:pt x="11" y="34"/>
                      <a:pt x="3" y="26"/>
                    </a:cubicBezTo>
                    <a:cubicBezTo>
                      <a:pt x="3" y="27"/>
                      <a:pt x="3" y="28"/>
                      <a:pt x="2" y="29"/>
                    </a:cubicBezTo>
                    <a:cubicBezTo>
                      <a:pt x="15" y="26"/>
                      <a:pt x="27" y="21"/>
                      <a:pt x="39" y="13"/>
                    </a:cubicBezTo>
                    <a:cubicBezTo>
                      <a:pt x="41" y="12"/>
                      <a:pt x="44" y="10"/>
                      <a:pt x="46" y="8"/>
                    </a:cubicBezTo>
                    <a:cubicBezTo>
                      <a:pt x="47" y="7"/>
                      <a:pt x="49" y="6"/>
                      <a:pt x="49" y="4"/>
                    </a:cubicBezTo>
                    <a:cubicBezTo>
                      <a:pt x="49" y="1"/>
                      <a:pt x="46" y="0"/>
                      <a:pt x="44" y="1"/>
                    </a:cubicBezTo>
                    <a:cubicBezTo>
                      <a:pt x="44" y="2"/>
                      <a:pt x="44" y="2"/>
                      <a:pt x="44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3" name="Google Shape;9443;p40"/>
              <p:cNvSpPr/>
              <p:nvPr/>
            </p:nvSpPr>
            <p:spPr>
              <a:xfrm>
                <a:off x="5526087" y="5035550"/>
                <a:ext cx="2222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0" extrusionOk="0">
                    <a:moveTo>
                      <a:pt x="56" y="0"/>
                    </a:moveTo>
                    <a:cubicBezTo>
                      <a:pt x="44" y="9"/>
                      <a:pt x="33" y="19"/>
                      <a:pt x="21" y="28"/>
                    </a:cubicBezTo>
                    <a:cubicBezTo>
                      <a:pt x="15" y="33"/>
                      <a:pt x="9" y="38"/>
                      <a:pt x="4" y="43"/>
                    </a:cubicBezTo>
                    <a:cubicBezTo>
                      <a:pt x="1" y="46"/>
                      <a:pt x="0" y="49"/>
                      <a:pt x="1" y="53"/>
                    </a:cubicBezTo>
                    <a:cubicBezTo>
                      <a:pt x="3" y="59"/>
                      <a:pt x="9" y="64"/>
                      <a:pt x="13" y="70"/>
                    </a:cubicBezTo>
                    <a:cubicBezTo>
                      <a:pt x="18" y="76"/>
                      <a:pt x="22" y="82"/>
                      <a:pt x="27" y="88"/>
                    </a:cubicBezTo>
                    <a:cubicBezTo>
                      <a:pt x="36" y="101"/>
                      <a:pt x="46" y="114"/>
                      <a:pt x="55" y="127"/>
                    </a:cubicBezTo>
                    <a:cubicBezTo>
                      <a:pt x="57" y="129"/>
                      <a:pt x="60" y="127"/>
                      <a:pt x="59" y="125"/>
                    </a:cubicBezTo>
                    <a:cubicBezTo>
                      <a:pt x="42" y="103"/>
                      <a:pt x="26" y="82"/>
                      <a:pt x="10" y="60"/>
                    </a:cubicBezTo>
                    <a:cubicBezTo>
                      <a:pt x="8" y="58"/>
                      <a:pt x="6" y="55"/>
                      <a:pt x="5" y="53"/>
                    </a:cubicBezTo>
                    <a:cubicBezTo>
                      <a:pt x="4" y="50"/>
                      <a:pt x="5" y="46"/>
                      <a:pt x="7" y="45"/>
                    </a:cubicBezTo>
                    <a:cubicBezTo>
                      <a:pt x="8" y="43"/>
                      <a:pt x="10" y="42"/>
                      <a:pt x="11" y="41"/>
                    </a:cubicBezTo>
                    <a:cubicBezTo>
                      <a:pt x="16" y="37"/>
                      <a:pt x="21" y="33"/>
                      <a:pt x="26" y="29"/>
                    </a:cubicBezTo>
                    <a:cubicBezTo>
                      <a:pt x="37" y="20"/>
                      <a:pt x="48" y="12"/>
                      <a:pt x="58" y="2"/>
                    </a:cubicBezTo>
                    <a:cubicBezTo>
                      <a:pt x="59" y="1"/>
                      <a:pt x="57" y="0"/>
                      <a:pt x="5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4" name="Google Shape;9444;p40"/>
              <p:cNvSpPr/>
              <p:nvPr/>
            </p:nvSpPr>
            <p:spPr>
              <a:xfrm>
                <a:off x="5486400" y="5029200"/>
                <a:ext cx="349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95" h="157" extrusionOk="0">
                    <a:moveTo>
                      <a:pt x="92" y="0"/>
                    </a:moveTo>
                    <a:cubicBezTo>
                      <a:pt x="61" y="16"/>
                      <a:pt x="31" y="35"/>
                      <a:pt x="1" y="52"/>
                    </a:cubicBezTo>
                    <a:cubicBezTo>
                      <a:pt x="0" y="53"/>
                      <a:pt x="0" y="54"/>
                      <a:pt x="1" y="55"/>
                    </a:cubicBezTo>
                    <a:cubicBezTo>
                      <a:pt x="33" y="80"/>
                      <a:pt x="56" y="115"/>
                      <a:pt x="67" y="154"/>
                    </a:cubicBezTo>
                    <a:cubicBezTo>
                      <a:pt x="67" y="156"/>
                      <a:pt x="71" y="155"/>
                      <a:pt x="70" y="153"/>
                    </a:cubicBezTo>
                    <a:cubicBezTo>
                      <a:pt x="59" y="113"/>
                      <a:pt x="36" y="78"/>
                      <a:pt x="3" y="52"/>
                    </a:cubicBezTo>
                    <a:cubicBezTo>
                      <a:pt x="3" y="53"/>
                      <a:pt x="3" y="54"/>
                      <a:pt x="3" y="55"/>
                    </a:cubicBezTo>
                    <a:cubicBezTo>
                      <a:pt x="33" y="38"/>
                      <a:pt x="64" y="21"/>
                      <a:pt x="93" y="2"/>
                    </a:cubicBezTo>
                    <a:cubicBezTo>
                      <a:pt x="94" y="1"/>
                      <a:pt x="93" y="0"/>
                      <a:pt x="9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5" name="Google Shape;9445;p40"/>
              <p:cNvSpPr/>
              <p:nvPr/>
            </p:nvSpPr>
            <p:spPr>
              <a:xfrm>
                <a:off x="5446712" y="5027612"/>
                <a:ext cx="365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5" extrusionOk="0">
                    <a:moveTo>
                      <a:pt x="97" y="0"/>
                    </a:moveTo>
                    <a:cubicBezTo>
                      <a:pt x="69" y="23"/>
                      <a:pt x="37" y="40"/>
                      <a:pt x="1" y="49"/>
                    </a:cubicBezTo>
                    <a:cubicBezTo>
                      <a:pt x="0" y="49"/>
                      <a:pt x="0" y="51"/>
                      <a:pt x="1" y="52"/>
                    </a:cubicBezTo>
                    <a:cubicBezTo>
                      <a:pt x="30" y="69"/>
                      <a:pt x="50" y="99"/>
                      <a:pt x="56" y="132"/>
                    </a:cubicBezTo>
                    <a:cubicBezTo>
                      <a:pt x="56" y="134"/>
                      <a:pt x="59" y="133"/>
                      <a:pt x="59" y="131"/>
                    </a:cubicBezTo>
                    <a:cubicBezTo>
                      <a:pt x="54" y="97"/>
                      <a:pt x="33" y="66"/>
                      <a:pt x="3" y="49"/>
                    </a:cubicBezTo>
                    <a:cubicBezTo>
                      <a:pt x="3" y="50"/>
                      <a:pt x="2" y="51"/>
                      <a:pt x="2" y="52"/>
                    </a:cubicBezTo>
                    <a:cubicBezTo>
                      <a:pt x="38" y="43"/>
                      <a:pt x="71" y="26"/>
                      <a:pt x="99" y="2"/>
                    </a:cubicBezTo>
                    <a:cubicBezTo>
                      <a:pt x="100" y="1"/>
                      <a:pt x="98" y="0"/>
                      <a:pt x="9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6" name="Google Shape;9446;p40"/>
              <p:cNvSpPr/>
              <p:nvPr/>
            </p:nvSpPr>
            <p:spPr>
              <a:xfrm>
                <a:off x="5108575" y="4845050"/>
                <a:ext cx="49212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508" extrusionOk="0">
                    <a:moveTo>
                      <a:pt x="2" y="484"/>
                    </a:moveTo>
                    <a:cubicBezTo>
                      <a:pt x="10" y="414"/>
                      <a:pt x="18" y="345"/>
                      <a:pt x="26" y="275"/>
                    </a:cubicBezTo>
                    <a:cubicBezTo>
                      <a:pt x="37" y="182"/>
                      <a:pt x="48" y="88"/>
                      <a:pt x="85" y="3"/>
                    </a:cubicBezTo>
                    <a:cubicBezTo>
                      <a:pt x="86" y="2"/>
                      <a:pt x="87" y="1"/>
                      <a:pt x="89" y="0"/>
                    </a:cubicBezTo>
                    <a:cubicBezTo>
                      <a:pt x="81" y="70"/>
                      <a:pt x="112" y="137"/>
                      <a:pt x="121" y="207"/>
                    </a:cubicBezTo>
                    <a:cubicBezTo>
                      <a:pt x="135" y="318"/>
                      <a:pt x="89" y="435"/>
                      <a:pt x="3" y="507"/>
                    </a:cubicBezTo>
                    <a:cubicBezTo>
                      <a:pt x="2" y="505"/>
                      <a:pt x="1" y="502"/>
                      <a:pt x="0" y="500"/>
                    </a:cubicBezTo>
                    <a:cubicBezTo>
                      <a:pt x="0" y="495"/>
                      <a:pt x="1" y="490"/>
                      <a:pt x="2" y="4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7" name="Google Shape;9447;p40"/>
              <p:cNvSpPr/>
              <p:nvPr/>
            </p:nvSpPr>
            <p:spPr>
              <a:xfrm>
                <a:off x="4967287" y="4703762"/>
                <a:ext cx="84137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232" h="356" extrusionOk="0">
                    <a:moveTo>
                      <a:pt x="38" y="331"/>
                    </a:moveTo>
                    <a:cubicBezTo>
                      <a:pt x="29" y="318"/>
                      <a:pt x="15" y="310"/>
                      <a:pt x="0" y="305"/>
                    </a:cubicBezTo>
                    <a:lnTo>
                      <a:pt x="5" y="300"/>
                    </a:lnTo>
                    <a:cubicBezTo>
                      <a:pt x="20" y="241"/>
                      <a:pt x="34" y="182"/>
                      <a:pt x="49" y="123"/>
                    </a:cubicBezTo>
                    <a:cubicBezTo>
                      <a:pt x="60" y="75"/>
                      <a:pt x="81" y="18"/>
                      <a:pt x="129" y="8"/>
                    </a:cubicBezTo>
                    <a:cubicBezTo>
                      <a:pt x="169" y="0"/>
                      <a:pt x="209" y="33"/>
                      <a:pt x="220" y="72"/>
                    </a:cubicBezTo>
                    <a:cubicBezTo>
                      <a:pt x="231" y="111"/>
                      <a:pt x="220" y="153"/>
                      <a:pt x="203" y="190"/>
                    </a:cubicBezTo>
                    <a:cubicBezTo>
                      <a:pt x="172" y="258"/>
                      <a:pt x="119" y="316"/>
                      <a:pt x="54" y="354"/>
                    </a:cubicBezTo>
                    <a:lnTo>
                      <a:pt x="51" y="355"/>
                    </a:lnTo>
                    <a:cubicBezTo>
                      <a:pt x="49" y="348"/>
                      <a:pt x="46" y="341"/>
                      <a:pt x="41" y="335"/>
                    </a:cubicBezTo>
                    <a:cubicBezTo>
                      <a:pt x="40" y="333"/>
                      <a:pt x="39" y="332"/>
                      <a:pt x="38" y="33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8" name="Google Shape;9448;p40"/>
              <p:cNvSpPr/>
              <p:nvPr/>
            </p:nvSpPr>
            <p:spPr>
              <a:xfrm>
                <a:off x="5083175" y="4846637"/>
                <a:ext cx="57150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482" extrusionOk="0">
                    <a:moveTo>
                      <a:pt x="159" y="0"/>
                    </a:moveTo>
                    <a:cubicBezTo>
                      <a:pt x="122" y="85"/>
                      <a:pt x="111" y="179"/>
                      <a:pt x="100" y="272"/>
                    </a:cubicBezTo>
                    <a:cubicBezTo>
                      <a:pt x="92" y="342"/>
                      <a:pt x="84" y="411"/>
                      <a:pt x="76" y="481"/>
                    </a:cubicBezTo>
                    <a:cubicBezTo>
                      <a:pt x="53" y="432"/>
                      <a:pt x="31" y="382"/>
                      <a:pt x="21" y="328"/>
                    </a:cubicBezTo>
                    <a:cubicBezTo>
                      <a:pt x="0" y="205"/>
                      <a:pt x="56" y="71"/>
                      <a:pt x="15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9" name="Google Shape;9449;p40"/>
              <p:cNvSpPr/>
              <p:nvPr/>
            </p:nvSpPr>
            <p:spPr>
              <a:xfrm>
                <a:off x="4981575" y="4821237"/>
                <a:ext cx="1158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2" extrusionOk="0">
                    <a:moveTo>
                      <a:pt x="65" y="139"/>
                    </a:moveTo>
                    <a:cubicBezTo>
                      <a:pt x="55" y="135"/>
                      <a:pt x="45" y="131"/>
                      <a:pt x="36" y="126"/>
                    </a:cubicBezTo>
                    <a:cubicBezTo>
                      <a:pt x="24" y="120"/>
                      <a:pt x="12" y="115"/>
                      <a:pt x="1" y="108"/>
                    </a:cubicBezTo>
                    <a:lnTo>
                      <a:pt x="0" y="108"/>
                    </a:lnTo>
                    <a:cubicBezTo>
                      <a:pt x="9" y="94"/>
                      <a:pt x="14" y="77"/>
                      <a:pt x="16" y="61"/>
                    </a:cubicBezTo>
                    <a:cubicBezTo>
                      <a:pt x="16" y="50"/>
                      <a:pt x="15" y="39"/>
                      <a:pt x="12" y="28"/>
                    </a:cubicBezTo>
                    <a:lnTo>
                      <a:pt x="15" y="27"/>
                    </a:lnTo>
                    <a:cubicBezTo>
                      <a:pt x="61" y="9"/>
                      <a:pt x="110" y="0"/>
                      <a:pt x="160" y="0"/>
                    </a:cubicBezTo>
                    <a:cubicBezTo>
                      <a:pt x="202" y="0"/>
                      <a:pt x="246" y="8"/>
                      <a:pt x="277" y="36"/>
                    </a:cubicBezTo>
                    <a:cubicBezTo>
                      <a:pt x="309" y="64"/>
                      <a:pt x="321" y="116"/>
                      <a:pt x="294" y="149"/>
                    </a:cubicBezTo>
                    <a:cubicBezTo>
                      <a:pt x="267" y="181"/>
                      <a:pt x="217" y="180"/>
                      <a:pt x="175" y="172"/>
                    </a:cubicBezTo>
                    <a:cubicBezTo>
                      <a:pt x="138" y="164"/>
                      <a:pt x="101" y="153"/>
                      <a:pt x="65" y="1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0" name="Google Shape;9450;p40"/>
              <p:cNvSpPr/>
              <p:nvPr/>
            </p:nvSpPr>
            <p:spPr>
              <a:xfrm>
                <a:off x="4889500" y="4711700"/>
                <a:ext cx="809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13" extrusionOk="0">
                    <a:moveTo>
                      <a:pt x="180" y="283"/>
                    </a:moveTo>
                    <a:cubicBezTo>
                      <a:pt x="167" y="285"/>
                      <a:pt x="155" y="291"/>
                      <a:pt x="145" y="300"/>
                    </a:cubicBezTo>
                    <a:cubicBezTo>
                      <a:pt x="139" y="303"/>
                      <a:pt x="133" y="307"/>
                      <a:pt x="128" y="312"/>
                    </a:cubicBezTo>
                    <a:lnTo>
                      <a:pt x="127" y="311"/>
                    </a:lnTo>
                    <a:cubicBezTo>
                      <a:pt x="102" y="273"/>
                      <a:pt x="77" y="235"/>
                      <a:pt x="51" y="197"/>
                    </a:cubicBezTo>
                    <a:cubicBezTo>
                      <a:pt x="32" y="168"/>
                      <a:pt x="12" y="137"/>
                      <a:pt x="6" y="102"/>
                    </a:cubicBezTo>
                    <a:cubicBezTo>
                      <a:pt x="0" y="67"/>
                      <a:pt x="13" y="27"/>
                      <a:pt x="45" y="11"/>
                    </a:cubicBezTo>
                    <a:cubicBezTo>
                      <a:pt x="68" y="0"/>
                      <a:pt x="95" y="4"/>
                      <a:pt x="118" y="14"/>
                    </a:cubicBezTo>
                    <a:cubicBezTo>
                      <a:pt x="164" y="35"/>
                      <a:pt x="196" y="81"/>
                      <a:pt x="211" y="129"/>
                    </a:cubicBezTo>
                    <a:cubicBezTo>
                      <a:pt x="226" y="178"/>
                      <a:pt x="226" y="229"/>
                      <a:pt x="223" y="280"/>
                    </a:cubicBezTo>
                    <a:lnTo>
                      <a:pt x="218" y="285"/>
                    </a:lnTo>
                    <a:cubicBezTo>
                      <a:pt x="206" y="282"/>
                      <a:pt x="193" y="281"/>
                      <a:pt x="180" y="28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1" name="Google Shape;9451;p40"/>
              <p:cNvSpPr/>
              <p:nvPr/>
            </p:nvSpPr>
            <p:spPr>
              <a:xfrm>
                <a:off x="4927600" y="4811712"/>
                <a:ext cx="603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77" extrusionOk="0">
                    <a:moveTo>
                      <a:pt x="38" y="19"/>
                    </a:moveTo>
                    <a:cubicBezTo>
                      <a:pt x="48" y="10"/>
                      <a:pt x="60" y="4"/>
                      <a:pt x="73" y="2"/>
                    </a:cubicBezTo>
                    <a:cubicBezTo>
                      <a:pt x="86" y="0"/>
                      <a:pt x="99" y="1"/>
                      <a:pt x="111" y="4"/>
                    </a:cubicBezTo>
                    <a:cubicBezTo>
                      <a:pt x="126" y="9"/>
                      <a:pt x="140" y="17"/>
                      <a:pt x="149" y="30"/>
                    </a:cubicBezTo>
                    <a:cubicBezTo>
                      <a:pt x="150" y="31"/>
                      <a:pt x="151" y="32"/>
                      <a:pt x="152" y="34"/>
                    </a:cubicBezTo>
                    <a:cubicBezTo>
                      <a:pt x="157" y="40"/>
                      <a:pt x="160" y="47"/>
                      <a:pt x="162" y="54"/>
                    </a:cubicBezTo>
                    <a:cubicBezTo>
                      <a:pt x="165" y="65"/>
                      <a:pt x="166" y="76"/>
                      <a:pt x="166" y="87"/>
                    </a:cubicBezTo>
                    <a:cubicBezTo>
                      <a:pt x="164" y="103"/>
                      <a:pt x="159" y="120"/>
                      <a:pt x="150" y="134"/>
                    </a:cubicBezTo>
                    <a:cubicBezTo>
                      <a:pt x="145" y="141"/>
                      <a:pt x="140" y="148"/>
                      <a:pt x="133" y="153"/>
                    </a:cubicBezTo>
                    <a:cubicBezTo>
                      <a:pt x="125" y="160"/>
                      <a:pt x="117" y="165"/>
                      <a:pt x="108" y="169"/>
                    </a:cubicBezTo>
                    <a:cubicBezTo>
                      <a:pt x="96" y="174"/>
                      <a:pt x="83" y="176"/>
                      <a:pt x="70" y="173"/>
                    </a:cubicBezTo>
                    <a:cubicBezTo>
                      <a:pt x="69" y="173"/>
                      <a:pt x="68" y="172"/>
                      <a:pt x="66" y="172"/>
                    </a:cubicBezTo>
                    <a:cubicBezTo>
                      <a:pt x="47" y="167"/>
                      <a:pt x="32" y="152"/>
                      <a:pt x="20" y="136"/>
                    </a:cubicBezTo>
                    <a:cubicBezTo>
                      <a:pt x="13" y="126"/>
                      <a:pt x="8" y="114"/>
                      <a:pt x="4" y="102"/>
                    </a:cubicBezTo>
                    <a:cubicBezTo>
                      <a:pt x="1" y="92"/>
                      <a:pt x="0" y="80"/>
                      <a:pt x="2" y="69"/>
                    </a:cubicBezTo>
                    <a:cubicBezTo>
                      <a:pt x="2" y="67"/>
                      <a:pt x="2" y="65"/>
                      <a:pt x="3" y="63"/>
                    </a:cubicBezTo>
                    <a:cubicBezTo>
                      <a:pt x="6" y="51"/>
                      <a:pt x="12" y="40"/>
                      <a:pt x="21" y="31"/>
                    </a:cubicBezTo>
                    <a:cubicBezTo>
                      <a:pt x="26" y="26"/>
                      <a:pt x="32" y="22"/>
                      <a:pt x="38" y="1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2" name="Google Shape;9452;p40"/>
              <p:cNvSpPr/>
              <p:nvPr/>
            </p:nvSpPr>
            <p:spPr>
              <a:xfrm>
                <a:off x="4992687" y="4867275"/>
                <a:ext cx="115887" cy="16668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62" extrusionOk="0">
                    <a:moveTo>
                      <a:pt x="32" y="13"/>
                    </a:moveTo>
                    <a:cubicBezTo>
                      <a:pt x="153" y="136"/>
                      <a:pt x="246" y="284"/>
                      <a:pt x="322" y="440"/>
                    </a:cubicBezTo>
                    <a:cubicBezTo>
                      <a:pt x="321" y="444"/>
                      <a:pt x="321" y="447"/>
                      <a:pt x="321" y="451"/>
                    </a:cubicBezTo>
                    <a:lnTo>
                      <a:pt x="299" y="461"/>
                    </a:lnTo>
                    <a:cubicBezTo>
                      <a:pt x="221" y="296"/>
                      <a:pt x="120" y="143"/>
                      <a:pt x="0" y="6"/>
                    </a:cubicBezTo>
                    <a:lnTo>
                      <a:pt x="3" y="0"/>
                    </a:lnTo>
                    <a:cubicBezTo>
                      <a:pt x="12" y="5"/>
                      <a:pt x="22" y="9"/>
                      <a:pt x="32" y="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3" name="Google Shape;9453;p40"/>
              <p:cNvSpPr/>
              <p:nvPr/>
            </p:nvSpPr>
            <p:spPr>
              <a:xfrm>
                <a:off x="5100637" y="5027612"/>
                <a:ext cx="412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6" extrusionOk="0">
                    <a:moveTo>
                      <a:pt x="22" y="4"/>
                    </a:moveTo>
                    <a:cubicBezTo>
                      <a:pt x="23" y="2"/>
                      <a:pt x="25" y="1"/>
                      <a:pt x="26" y="0"/>
                    </a:cubicBezTo>
                    <a:cubicBezTo>
                      <a:pt x="54" y="58"/>
                      <a:pt x="80" y="118"/>
                      <a:pt x="104" y="178"/>
                    </a:cubicBezTo>
                    <a:cubicBezTo>
                      <a:pt x="112" y="200"/>
                      <a:pt x="112" y="235"/>
                      <a:pt x="89" y="235"/>
                    </a:cubicBezTo>
                    <a:cubicBezTo>
                      <a:pt x="64" y="159"/>
                      <a:pt x="34" y="85"/>
                      <a:pt x="0" y="14"/>
                    </a:cubicBezTo>
                    <a:lnTo>
                      <a:pt x="22" y="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4" name="Google Shape;9454;p40"/>
              <p:cNvSpPr/>
              <p:nvPr/>
            </p:nvSpPr>
            <p:spPr>
              <a:xfrm>
                <a:off x="5108575" y="50546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5" name="Google Shape;9455;p40"/>
              <p:cNvSpPr/>
              <p:nvPr/>
            </p:nvSpPr>
            <p:spPr>
              <a:xfrm>
                <a:off x="4976812" y="4991100"/>
                <a:ext cx="1333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6" extrusionOk="0">
                    <a:moveTo>
                      <a:pt x="368" y="174"/>
                    </a:moveTo>
                    <a:cubicBezTo>
                      <a:pt x="367" y="175"/>
                      <a:pt x="367" y="175"/>
                      <a:pt x="366" y="175"/>
                    </a:cubicBezTo>
                    <a:cubicBezTo>
                      <a:pt x="327" y="158"/>
                      <a:pt x="288" y="142"/>
                      <a:pt x="250" y="125"/>
                    </a:cubicBezTo>
                    <a:cubicBezTo>
                      <a:pt x="218" y="111"/>
                      <a:pt x="187" y="97"/>
                      <a:pt x="154" y="87"/>
                    </a:cubicBezTo>
                    <a:cubicBezTo>
                      <a:pt x="104" y="71"/>
                      <a:pt x="50" y="63"/>
                      <a:pt x="7" y="33"/>
                    </a:cubicBezTo>
                    <a:lnTo>
                      <a:pt x="3" y="35"/>
                    </a:lnTo>
                    <a:cubicBezTo>
                      <a:pt x="2" y="32"/>
                      <a:pt x="1" y="29"/>
                      <a:pt x="0" y="26"/>
                    </a:cubicBezTo>
                    <a:cubicBezTo>
                      <a:pt x="82" y="12"/>
                      <a:pt x="170" y="0"/>
                      <a:pt x="243" y="39"/>
                    </a:cubicBezTo>
                    <a:cubicBezTo>
                      <a:pt x="297" y="68"/>
                      <a:pt x="334" y="122"/>
                      <a:pt x="368" y="17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6" name="Google Shape;9456;p40"/>
              <p:cNvSpPr/>
              <p:nvPr/>
            </p:nvSpPr>
            <p:spPr>
              <a:xfrm>
                <a:off x="4978400" y="5003800"/>
                <a:ext cx="1317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86" extrusionOk="0">
                    <a:moveTo>
                      <a:pt x="247" y="92"/>
                    </a:moveTo>
                    <a:cubicBezTo>
                      <a:pt x="285" y="108"/>
                      <a:pt x="324" y="125"/>
                      <a:pt x="363" y="142"/>
                    </a:cubicBezTo>
                    <a:cubicBezTo>
                      <a:pt x="299" y="181"/>
                      <a:pt x="216" y="185"/>
                      <a:pt x="147" y="157"/>
                    </a:cubicBezTo>
                    <a:cubicBezTo>
                      <a:pt x="79" y="129"/>
                      <a:pt x="25" y="71"/>
                      <a:pt x="0" y="2"/>
                    </a:cubicBezTo>
                    <a:lnTo>
                      <a:pt x="4" y="0"/>
                    </a:lnTo>
                    <a:cubicBezTo>
                      <a:pt x="47" y="30"/>
                      <a:pt x="101" y="38"/>
                      <a:pt x="151" y="54"/>
                    </a:cubicBezTo>
                    <a:cubicBezTo>
                      <a:pt x="184" y="64"/>
                      <a:pt x="215" y="78"/>
                      <a:pt x="24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7" name="Google Shape;9457;p40"/>
              <p:cNvSpPr/>
              <p:nvPr/>
            </p:nvSpPr>
            <p:spPr>
              <a:xfrm>
                <a:off x="4938712" y="4860925"/>
                <a:ext cx="7620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60" extrusionOk="0">
                    <a:moveTo>
                      <a:pt x="77" y="35"/>
                    </a:moveTo>
                    <a:cubicBezTo>
                      <a:pt x="86" y="31"/>
                      <a:pt x="94" y="26"/>
                      <a:pt x="102" y="19"/>
                    </a:cubicBezTo>
                    <a:cubicBezTo>
                      <a:pt x="109" y="14"/>
                      <a:pt x="114" y="7"/>
                      <a:pt x="119" y="0"/>
                    </a:cubicBezTo>
                    <a:lnTo>
                      <a:pt x="120" y="0"/>
                    </a:lnTo>
                    <a:cubicBezTo>
                      <a:pt x="197" y="71"/>
                      <a:pt x="212" y="200"/>
                      <a:pt x="153" y="287"/>
                    </a:cubicBezTo>
                    <a:cubicBezTo>
                      <a:pt x="126" y="327"/>
                      <a:pt x="70" y="359"/>
                      <a:pt x="31" y="330"/>
                    </a:cubicBezTo>
                    <a:cubicBezTo>
                      <a:pt x="0" y="307"/>
                      <a:pt x="0" y="260"/>
                      <a:pt x="5" y="222"/>
                    </a:cubicBezTo>
                    <a:cubicBezTo>
                      <a:pt x="12" y="163"/>
                      <a:pt x="21" y="104"/>
                      <a:pt x="31" y="45"/>
                    </a:cubicBezTo>
                    <a:lnTo>
                      <a:pt x="35" y="38"/>
                    </a:lnTo>
                    <a:cubicBezTo>
                      <a:pt x="37" y="38"/>
                      <a:pt x="38" y="39"/>
                      <a:pt x="39" y="39"/>
                    </a:cubicBezTo>
                    <a:cubicBezTo>
                      <a:pt x="52" y="41"/>
                      <a:pt x="65" y="40"/>
                      <a:pt x="77" y="3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8" name="Google Shape;9458;p40"/>
              <p:cNvSpPr/>
              <p:nvPr/>
            </p:nvSpPr>
            <p:spPr>
              <a:xfrm>
                <a:off x="4819650" y="4781550"/>
                <a:ext cx="1143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13" extrusionOk="0">
                    <a:moveTo>
                      <a:pt x="300" y="148"/>
                    </a:moveTo>
                    <a:cubicBezTo>
                      <a:pt x="299" y="150"/>
                      <a:pt x="299" y="152"/>
                      <a:pt x="299" y="154"/>
                    </a:cubicBezTo>
                    <a:cubicBezTo>
                      <a:pt x="297" y="165"/>
                      <a:pt x="298" y="176"/>
                      <a:pt x="301" y="187"/>
                    </a:cubicBezTo>
                    <a:lnTo>
                      <a:pt x="298" y="188"/>
                    </a:lnTo>
                    <a:cubicBezTo>
                      <a:pt x="292" y="190"/>
                      <a:pt x="286" y="193"/>
                      <a:pt x="281" y="194"/>
                    </a:cubicBezTo>
                    <a:cubicBezTo>
                      <a:pt x="226" y="212"/>
                      <a:pt x="165" y="200"/>
                      <a:pt x="110" y="181"/>
                    </a:cubicBezTo>
                    <a:cubicBezTo>
                      <a:pt x="82" y="171"/>
                      <a:pt x="54" y="159"/>
                      <a:pt x="33" y="139"/>
                    </a:cubicBezTo>
                    <a:cubicBezTo>
                      <a:pt x="12" y="118"/>
                      <a:pt x="0" y="87"/>
                      <a:pt x="8" y="59"/>
                    </a:cubicBezTo>
                    <a:cubicBezTo>
                      <a:pt x="16" y="31"/>
                      <a:pt x="43" y="11"/>
                      <a:pt x="71" y="5"/>
                    </a:cubicBezTo>
                    <a:cubicBezTo>
                      <a:pt x="100" y="0"/>
                      <a:pt x="129" y="5"/>
                      <a:pt x="157" y="14"/>
                    </a:cubicBezTo>
                    <a:cubicBezTo>
                      <a:pt x="218" y="34"/>
                      <a:pt x="273" y="69"/>
                      <a:pt x="317" y="115"/>
                    </a:cubicBezTo>
                    <a:lnTo>
                      <a:pt x="318" y="116"/>
                    </a:lnTo>
                    <a:cubicBezTo>
                      <a:pt x="309" y="125"/>
                      <a:pt x="303" y="136"/>
                      <a:pt x="300" y="1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9" name="Google Shape;9459;p40"/>
              <p:cNvSpPr/>
              <p:nvPr/>
            </p:nvSpPr>
            <p:spPr>
              <a:xfrm>
                <a:off x="4833937" y="4848225"/>
                <a:ext cx="1174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51" extrusionOk="0">
                    <a:moveTo>
                      <a:pt x="246" y="10"/>
                    </a:moveTo>
                    <a:lnTo>
                      <a:pt x="245" y="7"/>
                    </a:lnTo>
                    <a:cubicBezTo>
                      <a:pt x="251" y="6"/>
                      <a:pt x="256" y="3"/>
                      <a:pt x="262" y="1"/>
                    </a:cubicBezTo>
                    <a:lnTo>
                      <a:pt x="265" y="0"/>
                    </a:lnTo>
                    <a:cubicBezTo>
                      <a:pt x="269" y="12"/>
                      <a:pt x="274" y="24"/>
                      <a:pt x="281" y="34"/>
                    </a:cubicBezTo>
                    <a:cubicBezTo>
                      <a:pt x="293" y="50"/>
                      <a:pt x="308" y="65"/>
                      <a:pt x="327" y="70"/>
                    </a:cubicBezTo>
                    <a:lnTo>
                      <a:pt x="323" y="77"/>
                    </a:lnTo>
                    <a:cubicBezTo>
                      <a:pt x="292" y="148"/>
                      <a:pt x="231" y="205"/>
                      <a:pt x="159" y="231"/>
                    </a:cubicBezTo>
                    <a:cubicBezTo>
                      <a:pt x="110" y="250"/>
                      <a:pt x="43" y="248"/>
                      <a:pt x="18" y="202"/>
                    </a:cubicBezTo>
                    <a:cubicBezTo>
                      <a:pt x="0" y="167"/>
                      <a:pt x="15" y="123"/>
                      <a:pt x="44" y="96"/>
                    </a:cubicBezTo>
                    <a:cubicBezTo>
                      <a:pt x="72" y="69"/>
                      <a:pt x="110" y="56"/>
                      <a:pt x="146" y="43"/>
                    </a:cubicBezTo>
                    <a:cubicBezTo>
                      <a:pt x="179" y="32"/>
                      <a:pt x="213" y="21"/>
                      <a:pt x="246" y="1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0" name="Google Shape;9460;p40"/>
              <p:cNvSpPr/>
              <p:nvPr/>
            </p:nvSpPr>
            <p:spPr>
              <a:xfrm>
                <a:off x="5108575" y="4845050"/>
                <a:ext cx="49212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508" extrusionOk="0">
                    <a:moveTo>
                      <a:pt x="2" y="484"/>
                    </a:moveTo>
                    <a:cubicBezTo>
                      <a:pt x="10" y="414"/>
                      <a:pt x="18" y="345"/>
                      <a:pt x="26" y="275"/>
                    </a:cubicBezTo>
                    <a:cubicBezTo>
                      <a:pt x="37" y="182"/>
                      <a:pt x="48" y="88"/>
                      <a:pt x="85" y="3"/>
                    </a:cubicBezTo>
                    <a:cubicBezTo>
                      <a:pt x="86" y="2"/>
                      <a:pt x="87" y="1"/>
                      <a:pt x="89" y="0"/>
                    </a:cubicBezTo>
                    <a:cubicBezTo>
                      <a:pt x="81" y="70"/>
                      <a:pt x="112" y="137"/>
                      <a:pt x="121" y="207"/>
                    </a:cubicBezTo>
                    <a:cubicBezTo>
                      <a:pt x="135" y="318"/>
                      <a:pt x="89" y="435"/>
                      <a:pt x="3" y="507"/>
                    </a:cubicBezTo>
                    <a:cubicBezTo>
                      <a:pt x="2" y="505"/>
                      <a:pt x="1" y="502"/>
                      <a:pt x="0" y="500"/>
                    </a:cubicBezTo>
                    <a:cubicBezTo>
                      <a:pt x="0" y="495"/>
                      <a:pt x="1" y="490"/>
                      <a:pt x="2" y="48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1" name="Google Shape;9461;p40"/>
              <p:cNvSpPr/>
              <p:nvPr/>
            </p:nvSpPr>
            <p:spPr>
              <a:xfrm>
                <a:off x="4927600" y="4811712"/>
                <a:ext cx="603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77" extrusionOk="0">
                    <a:moveTo>
                      <a:pt x="136" y="80"/>
                    </a:moveTo>
                    <a:cubicBezTo>
                      <a:pt x="137" y="93"/>
                      <a:pt x="131" y="106"/>
                      <a:pt x="123" y="116"/>
                    </a:cubicBezTo>
                    <a:cubicBezTo>
                      <a:pt x="112" y="129"/>
                      <a:pt x="97" y="141"/>
                      <a:pt x="80" y="143"/>
                    </a:cubicBezTo>
                    <a:cubicBezTo>
                      <a:pt x="64" y="144"/>
                      <a:pt x="49" y="138"/>
                      <a:pt x="37" y="129"/>
                    </a:cubicBezTo>
                    <a:cubicBezTo>
                      <a:pt x="20" y="115"/>
                      <a:pt x="11" y="93"/>
                      <a:pt x="16" y="73"/>
                    </a:cubicBezTo>
                    <a:cubicBezTo>
                      <a:pt x="14" y="62"/>
                      <a:pt x="16" y="49"/>
                      <a:pt x="24" y="40"/>
                    </a:cubicBezTo>
                    <a:cubicBezTo>
                      <a:pt x="31" y="32"/>
                      <a:pt x="42" y="28"/>
                      <a:pt x="53" y="27"/>
                    </a:cubicBezTo>
                    <a:cubicBezTo>
                      <a:pt x="76" y="24"/>
                      <a:pt x="103" y="33"/>
                      <a:pt x="120" y="50"/>
                    </a:cubicBezTo>
                    <a:cubicBezTo>
                      <a:pt x="128" y="58"/>
                      <a:pt x="135" y="68"/>
                      <a:pt x="136" y="80"/>
                    </a:cubicBezTo>
                    <a:close/>
                    <a:moveTo>
                      <a:pt x="149" y="30"/>
                    </a:moveTo>
                    <a:cubicBezTo>
                      <a:pt x="140" y="18"/>
                      <a:pt x="126" y="9"/>
                      <a:pt x="111" y="4"/>
                    </a:cubicBezTo>
                    <a:cubicBezTo>
                      <a:pt x="99" y="1"/>
                      <a:pt x="86" y="0"/>
                      <a:pt x="73" y="2"/>
                    </a:cubicBezTo>
                    <a:cubicBezTo>
                      <a:pt x="60" y="4"/>
                      <a:pt x="48" y="10"/>
                      <a:pt x="38" y="19"/>
                    </a:cubicBezTo>
                    <a:cubicBezTo>
                      <a:pt x="32" y="22"/>
                      <a:pt x="26" y="26"/>
                      <a:pt x="21" y="31"/>
                    </a:cubicBezTo>
                    <a:cubicBezTo>
                      <a:pt x="12" y="40"/>
                      <a:pt x="6" y="51"/>
                      <a:pt x="3" y="63"/>
                    </a:cubicBezTo>
                    <a:cubicBezTo>
                      <a:pt x="2" y="65"/>
                      <a:pt x="2" y="67"/>
                      <a:pt x="2" y="69"/>
                    </a:cubicBezTo>
                    <a:cubicBezTo>
                      <a:pt x="0" y="80"/>
                      <a:pt x="1" y="91"/>
                      <a:pt x="4" y="102"/>
                    </a:cubicBezTo>
                    <a:cubicBezTo>
                      <a:pt x="8" y="114"/>
                      <a:pt x="13" y="126"/>
                      <a:pt x="20" y="136"/>
                    </a:cubicBezTo>
                    <a:cubicBezTo>
                      <a:pt x="32" y="152"/>
                      <a:pt x="47" y="167"/>
                      <a:pt x="66" y="172"/>
                    </a:cubicBezTo>
                    <a:cubicBezTo>
                      <a:pt x="68" y="172"/>
                      <a:pt x="69" y="173"/>
                      <a:pt x="70" y="173"/>
                    </a:cubicBezTo>
                    <a:cubicBezTo>
                      <a:pt x="83" y="176"/>
                      <a:pt x="96" y="174"/>
                      <a:pt x="108" y="169"/>
                    </a:cubicBezTo>
                    <a:cubicBezTo>
                      <a:pt x="117" y="165"/>
                      <a:pt x="125" y="160"/>
                      <a:pt x="133" y="153"/>
                    </a:cubicBezTo>
                    <a:cubicBezTo>
                      <a:pt x="140" y="148"/>
                      <a:pt x="145" y="141"/>
                      <a:pt x="150" y="134"/>
                    </a:cubicBezTo>
                    <a:cubicBezTo>
                      <a:pt x="159" y="120"/>
                      <a:pt x="164" y="103"/>
                      <a:pt x="166" y="87"/>
                    </a:cubicBezTo>
                    <a:cubicBezTo>
                      <a:pt x="166" y="76"/>
                      <a:pt x="165" y="65"/>
                      <a:pt x="162" y="54"/>
                    </a:cubicBezTo>
                    <a:cubicBezTo>
                      <a:pt x="160" y="47"/>
                      <a:pt x="157" y="40"/>
                      <a:pt x="152" y="34"/>
                    </a:cubicBezTo>
                    <a:cubicBezTo>
                      <a:pt x="151" y="32"/>
                      <a:pt x="150" y="31"/>
                      <a:pt x="149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2" name="Google Shape;9462;p40"/>
              <p:cNvSpPr/>
              <p:nvPr/>
            </p:nvSpPr>
            <p:spPr>
              <a:xfrm>
                <a:off x="5100637" y="5027612"/>
                <a:ext cx="412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6" extrusionOk="0">
                    <a:moveTo>
                      <a:pt x="22" y="4"/>
                    </a:moveTo>
                    <a:cubicBezTo>
                      <a:pt x="23" y="2"/>
                      <a:pt x="25" y="1"/>
                      <a:pt x="26" y="0"/>
                    </a:cubicBezTo>
                    <a:cubicBezTo>
                      <a:pt x="54" y="58"/>
                      <a:pt x="80" y="118"/>
                      <a:pt x="104" y="178"/>
                    </a:cubicBezTo>
                    <a:cubicBezTo>
                      <a:pt x="112" y="200"/>
                      <a:pt x="112" y="235"/>
                      <a:pt x="89" y="235"/>
                    </a:cubicBezTo>
                    <a:cubicBezTo>
                      <a:pt x="64" y="159"/>
                      <a:pt x="34" y="85"/>
                      <a:pt x="0" y="14"/>
                    </a:cubicBezTo>
                    <a:lnTo>
                      <a:pt x="22" y="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3" name="Google Shape;9463;p40"/>
              <p:cNvSpPr/>
              <p:nvPr/>
            </p:nvSpPr>
            <p:spPr>
              <a:xfrm>
                <a:off x="5108575" y="50546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4" name="Google Shape;9464;p40"/>
              <p:cNvSpPr/>
              <p:nvPr/>
            </p:nvSpPr>
            <p:spPr>
              <a:xfrm>
                <a:off x="4978400" y="5003800"/>
                <a:ext cx="1317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86" extrusionOk="0">
                    <a:moveTo>
                      <a:pt x="247" y="92"/>
                    </a:moveTo>
                    <a:cubicBezTo>
                      <a:pt x="285" y="108"/>
                      <a:pt x="324" y="125"/>
                      <a:pt x="363" y="142"/>
                    </a:cubicBezTo>
                    <a:cubicBezTo>
                      <a:pt x="299" y="181"/>
                      <a:pt x="216" y="185"/>
                      <a:pt x="147" y="157"/>
                    </a:cubicBezTo>
                    <a:cubicBezTo>
                      <a:pt x="79" y="129"/>
                      <a:pt x="25" y="71"/>
                      <a:pt x="0" y="2"/>
                    </a:cubicBezTo>
                    <a:lnTo>
                      <a:pt x="4" y="0"/>
                    </a:lnTo>
                    <a:cubicBezTo>
                      <a:pt x="47" y="30"/>
                      <a:pt x="101" y="38"/>
                      <a:pt x="151" y="54"/>
                    </a:cubicBezTo>
                    <a:cubicBezTo>
                      <a:pt x="184" y="64"/>
                      <a:pt x="215" y="78"/>
                      <a:pt x="247" y="9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5" name="Google Shape;9465;p40"/>
              <p:cNvSpPr/>
              <p:nvPr/>
            </p:nvSpPr>
            <p:spPr>
              <a:xfrm>
                <a:off x="4926012" y="4808537"/>
                <a:ext cx="730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1" extrusionOk="0">
                    <a:moveTo>
                      <a:pt x="48" y="24"/>
                    </a:moveTo>
                    <a:cubicBezTo>
                      <a:pt x="30" y="27"/>
                      <a:pt x="16" y="41"/>
                      <a:pt x="9" y="57"/>
                    </a:cubicBezTo>
                    <a:cubicBezTo>
                      <a:pt x="0" y="75"/>
                      <a:pt x="1" y="96"/>
                      <a:pt x="7" y="116"/>
                    </a:cubicBezTo>
                    <a:cubicBezTo>
                      <a:pt x="19" y="152"/>
                      <a:pt x="52" y="190"/>
                      <a:pt x="94" y="184"/>
                    </a:cubicBezTo>
                    <a:cubicBezTo>
                      <a:pt x="168" y="175"/>
                      <a:pt x="203" y="64"/>
                      <a:pt x="139" y="20"/>
                    </a:cubicBezTo>
                    <a:cubicBezTo>
                      <a:pt x="109" y="0"/>
                      <a:pt x="66" y="0"/>
                      <a:pt x="40" y="27"/>
                    </a:cubicBezTo>
                    <a:cubicBezTo>
                      <a:pt x="38" y="29"/>
                      <a:pt x="41" y="32"/>
                      <a:pt x="43" y="30"/>
                    </a:cubicBezTo>
                    <a:cubicBezTo>
                      <a:pt x="65" y="9"/>
                      <a:pt x="99" y="7"/>
                      <a:pt x="125" y="19"/>
                    </a:cubicBezTo>
                    <a:cubicBezTo>
                      <a:pt x="154" y="33"/>
                      <a:pt x="169" y="63"/>
                      <a:pt x="167" y="95"/>
                    </a:cubicBezTo>
                    <a:cubicBezTo>
                      <a:pt x="165" y="128"/>
                      <a:pt x="144" y="160"/>
                      <a:pt x="112" y="174"/>
                    </a:cubicBezTo>
                    <a:cubicBezTo>
                      <a:pt x="94" y="181"/>
                      <a:pt x="75" y="181"/>
                      <a:pt x="57" y="172"/>
                    </a:cubicBezTo>
                    <a:cubicBezTo>
                      <a:pt x="41" y="163"/>
                      <a:pt x="29" y="148"/>
                      <a:pt x="20" y="132"/>
                    </a:cubicBezTo>
                    <a:cubicBezTo>
                      <a:pt x="10" y="113"/>
                      <a:pt x="4" y="90"/>
                      <a:pt x="10" y="68"/>
                    </a:cubicBezTo>
                    <a:cubicBezTo>
                      <a:pt x="16" y="49"/>
                      <a:pt x="30" y="34"/>
                      <a:pt x="49" y="26"/>
                    </a:cubicBezTo>
                    <a:cubicBezTo>
                      <a:pt x="50" y="26"/>
                      <a:pt x="49" y="24"/>
                      <a:pt x="4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6" name="Google Shape;9466;p40"/>
              <p:cNvSpPr/>
              <p:nvPr/>
            </p:nvSpPr>
            <p:spPr>
              <a:xfrm>
                <a:off x="4819650" y="4702175"/>
                <a:ext cx="276225" cy="284163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88" extrusionOk="0">
                    <a:moveTo>
                      <a:pt x="297" y="408"/>
                    </a:moveTo>
                    <a:cubicBezTo>
                      <a:pt x="251" y="428"/>
                      <a:pt x="199" y="425"/>
                      <a:pt x="152" y="413"/>
                    </a:cubicBezTo>
                    <a:cubicBezTo>
                      <a:pt x="128" y="407"/>
                      <a:pt x="105" y="399"/>
                      <a:pt x="82" y="389"/>
                    </a:cubicBezTo>
                    <a:cubicBezTo>
                      <a:pt x="61" y="380"/>
                      <a:pt x="40" y="367"/>
                      <a:pt x="26" y="348"/>
                    </a:cubicBezTo>
                    <a:cubicBezTo>
                      <a:pt x="12" y="331"/>
                      <a:pt x="4" y="307"/>
                      <a:pt x="9" y="285"/>
                    </a:cubicBezTo>
                    <a:cubicBezTo>
                      <a:pt x="14" y="264"/>
                      <a:pt x="29" y="248"/>
                      <a:pt x="47" y="238"/>
                    </a:cubicBezTo>
                    <a:cubicBezTo>
                      <a:pt x="91" y="215"/>
                      <a:pt x="145" y="232"/>
                      <a:pt x="188" y="250"/>
                    </a:cubicBezTo>
                    <a:cubicBezTo>
                      <a:pt x="236" y="270"/>
                      <a:pt x="280" y="301"/>
                      <a:pt x="316" y="339"/>
                    </a:cubicBezTo>
                    <a:cubicBezTo>
                      <a:pt x="317" y="340"/>
                      <a:pt x="320" y="338"/>
                      <a:pt x="319" y="336"/>
                    </a:cubicBezTo>
                    <a:cubicBezTo>
                      <a:pt x="290" y="292"/>
                      <a:pt x="259" y="248"/>
                      <a:pt x="231" y="203"/>
                    </a:cubicBezTo>
                    <a:cubicBezTo>
                      <a:pt x="207" y="166"/>
                      <a:pt x="187" y="122"/>
                      <a:pt x="203" y="78"/>
                    </a:cubicBezTo>
                    <a:cubicBezTo>
                      <a:pt x="209" y="60"/>
                      <a:pt x="223" y="43"/>
                      <a:pt x="242" y="36"/>
                    </a:cubicBezTo>
                    <a:cubicBezTo>
                      <a:pt x="265" y="28"/>
                      <a:pt x="291" y="34"/>
                      <a:pt x="312" y="44"/>
                    </a:cubicBezTo>
                    <a:cubicBezTo>
                      <a:pt x="350" y="63"/>
                      <a:pt x="377" y="100"/>
                      <a:pt x="393" y="139"/>
                    </a:cubicBezTo>
                    <a:cubicBezTo>
                      <a:pt x="414" y="192"/>
                      <a:pt x="414" y="250"/>
                      <a:pt x="411" y="306"/>
                    </a:cubicBezTo>
                    <a:cubicBezTo>
                      <a:pt x="411" y="309"/>
                      <a:pt x="415" y="309"/>
                      <a:pt x="415" y="307"/>
                    </a:cubicBezTo>
                    <a:cubicBezTo>
                      <a:pt x="430" y="246"/>
                      <a:pt x="445" y="186"/>
                      <a:pt x="460" y="126"/>
                    </a:cubicBezTo>
                    <a:cubicBezTo>
                      <a:pt x="469" y="88"/>
                      <a:pt x="484" y="39"/>
                      <a:pt x="524" y="21"/>
                    </a:cubicBezTo>
                    <a:cubicBezTo>
                      <a:pt x="571" y="0"/>
                      <a:pt x="619" y="43"/>
                      <a:pt x="628" y="88"/>
                    </a:cubicBezTo>
                    <a:cubicBezTo>
                      <a:pt x="639" y="142"/>
                      <a:pt x="612" y="198"/>
                      <a:pt x="583" y="242"/>
                    </a:cubicBezTo>
                    <a:cubicBezTo>
                      <a:pt x="552" y="289"/>
                      <a:pt x="510" y="329"/>
                      <a:pt x="461" y="358"/>
                    </a:cubicBezTo>
                    <a:cubicBezTo>
                      <a:pt x="458" y="359"/>
                      <a:pt x="460" y="364"/>
                      <a:pt x="463" y="363"/>
                    </a:cubicBezTo>
                    <a:cubicBezTo>
                      <a:pt x="511" y="343"/>
                      <a:pt x="563" y="334"/>
                      <a:pt x="616" y="335"/>
                    </a:cubicBezTo>
                    <a:cubicBezTo>
                      <a:pt x="658" y="337"/>
                      <a:pt x="708" y="348"/>
                      <a:pt x="735" y="384"/>
                    </a:cubicBezTo>
                    <a:cubicBezTo>
                      <a:pt x="758" y="416"/>
                      <a:pt x="762" y="466"/>
                      <a:pt x="727" y="491"/>
                    </a:cubicBezTo>
                    <a:cubicBezTo>
                      <a:pt x="694" y="515"/>
                      <a:pt x="647" y="508"/>
                      <a:pt x="609" y="499"/>
                    </a:cubicBezTo>
                    <a:cubicBezTo>
                      <a:pt x="553" y="487"/>
                      <a:pt x="499" y="466"/>
                      <a:pt x="449" y="439"/>
                    </a:cubicBezTo>
                    <a:cubicBezTo>
                      <a:pt x="446" y="438"/>
                      <a:pt x="443" y="441"/>
                      <a:pt x="446" y="443"/>
                    </a:cubicBezTo>
                    <a:cubicBezTo>
                      <a:pt x="512" y="504"/>
                      <a:pt x="532" y="607"/>
                      <a:pt x="498" y="690"/>
                    </a:cubicBezTo>
                    <a:cubicBezTo>
                      <a:pt x="490" y="711"/>
                      <a:pt x="478" y="731"/>
                      <a:pt x="462" y="747"/>
                    </a:cubicBezTo>
                    <a:cubicBezTo>
                      <a:pt x="445" y="763"/>
                      <a:pt x="424" y="776"/>
                      <a:pt x="401" y="779"/>
                    </a:cubicBezTo>
                    <a:cubicBezTo>
                      <a:pt x="378" y="782"/>
                      <a:pt x="357" y="771"/>
                      <a:pt x="345" y="752"/>
                    </a:cubicBezTo>
                    <a:cubicBezTo>
                      <a:pt x="334" y="733"/>
                      <a:pt x="332" y="709"/>
                      <a:pt x="334" y="687"/>
                    </a:cubicBezTo>
                    <a:cubicBezTo>
                      <a:pt x="335" y="655"/>
                      <a:pt x="341" y="623"/>
                      <a:pt x="345" y="592"/>
                    </a:cubicBezTo>
                    <a:cubicBezTo>
                      <a:pt x="350" y="557"/>
                      <a:pt x="356" y="522"/>
                      <a:pt x="362" y="487"/>
                    </a:cubicBezTo>
                    <a:cubicBezTo>
                      <a:pt x="362" y="485"/>
                      <a:pt x="359" y="483"/>
                      <a:pt x="357" y="485"/>
                    </a:cubicBezTo>
                    <a:cubicBezTo>
                      <a:pt x="338" y="528"/>
                      <a:pt x="308" y="566"/>
                      <a:pt x="271" y="595"/>
                    </a:cubicBezTo>
                    <a:cubicBezTo>
                      <a:pt x="237" y="622"/>
                      <a:pt x="194" y="644"/>
                      <a:pt x="150" y="648"/>
                    </a:cubicBezTo>
                    <a:cubicBezTo>
                      <a:pt x="111" y="651"/>
                      <a:pt x="65" y="640"/>
                      <a:pt x="52" y="598"/>
                    </a:cubicBezTo>
                    <a:cubicBezTo>
                      <a:pt x="45" y="576"/>
                      <a:pt x="51" y="551"/>
                      <a:pt x="62" y="532"/>
                    </a:cubicBezTo>
                    <a:cubicBezTo>
                      <a:pt x="75" y="510"/>
                      <a:pt x="95" y="494"/>
                      <a:pt x="116" y="482"/>
                    </a:cubicBezTo>
                    <a:cubicBezTo>
                      <a:pt x="143" y="468"/>
                      <a:pt x="171" y="459"/>
                      <a:pt x="199" y="449"/>
                    </a:cubicBezTo>
                    <a:cubicBezTo>
                      <a:pt x="231" y="438"/>
                      <a:pt x="263" y="427"/>
                      <a:pt x="295" y="416"/>
                    </a:cubicBezTo>
                    <a:cubicBezTo>
                      <a:pt x="298" y="415"/>
                      <a:pt x="297" y="411"/>
                      <a:pt x="294" y="412"/>
                    </a:cubicBezTo>
                    <a:cubicBezTo>
                      <a:pt x="264" y="423"/>
                      <a:pt x="233" y="433"/>
                      <a:pt x="202" y="443"/>
                    </a:cubicBezTo>
                    <a:cubicBezTo>
                      <a:pt x="176" y="452"/>
                      <a:pt x="149" y="460"/>
                      <a:pt x="124" y="472"/>
                    </a:cubicBezTo>
                    <a:cubicBezTo>
                      <a:pt x="101" y="483"/>
                      <a:pt x="79" y="498"/>
                      <a:pt x="64" y="519"/>
                    </a:cubicBezTo>
                    <a:cubicBezTo>
                      <a:pt x="51" y="538"/>
                      <a:pt x="42" y="561"/>
                      <a:pt x="44" y="584"/>
                    </a:cubicBezTo>
                    <a:cubicBezTo>
                      <a:pt x="46" y="605"/>
                      <a:pt x="56" y="624"/>
                      <a:pt x="73" y="636"/>
                    </a:cubicBezTo>
                    <a:cubicBezTo>
                      <a:pt x="89" y="648"/>
                      <a:pt x="109" y="653"/>
                      <a:pt x="129" y="654"/>
                    </a:cubicBezTo>
                    <a:cubicBezTo>
                      <a:pt x="174" y="656"/>
                      <a:pt x="219" y="637"/>
                      <a:pt x="256" y="612"/>
                    </a:cubicBezTo>
                    <a:cubicBezTo>
                      <a:pt x="302" y="581"/>
                      <a:pt x="339" y="538"/>
                      <a:pt x="362" y="488"/>
                    </a:cubicBezTo>
                    <a:cubicBezTo>
                      <a:pt x="360" y="487"/>
                      <a:pt x="359" y="486"/>
                      <a:pt x="357" y="486"/>
                    </a:cubicBezTo>
                    <a:cubicBezTo>
                      <a:pt x="351" y="519"/>
                      <a:pt x="346" y="552"/>
                      <a:pt x="341" y="585"/>
                    </a:cubicBezTo>
                    <a:cubicBezTo>
                      <a:pt x="337" y="616"/>
                      <a:pt x="332" y="647"/>
                      <a:pt x="329" y="678"/>
                    </a:cubicBezTo>
                    <a:cubicBezTo>
                      <a:pt x="327" y="700"/>
                      <a:pt x="327" y="725"/>
                      <a:pt x="336" y="746"/>
                    </a:cubicBezTo>
                    <a:cubicBezTo>
                      <a:pt x="345" y="766"/>
                      <a:pt x="363" y="781"/>
                      <a:pt x="385" y="784"/>
                    </a:cubicBezTo>
                    <a:cubicBezTo>
                      <a:pt x="407" y="787"/>
                      <a:pt x="430" y="778"/>
                      <a:pt x="448" y="765"/>
                    </a:cubicBezTo>
                    <a:cubicBezTo>
                      <a:pt x="468" y="752"/>
                      <a:pt x="483" y="733"/>
                      <a:pt x="494" y="712"/>
                    </a:cubicBezTo>
                    <a:cubicBezTo>
                      <a:pt x="516" y="670"/>
                      <a:pt x="523" y="622"/>
                      <a:pt x="517" y="576"/>
                    </a:cubicBezTo>
                    <a:cubicBezTo>
                      <a:pt x="511" y="524"/>
                      <a:pt x="488" y="475"/>
                      <a:pt x="449" y="439"/>
                    </a:cubicBezTo>
                    <a:cubicBezTo>
                      <a:pt x="448" y="441"/>
                      <a:pt x="447" y="442"/>
                      <a:pt x="446" y="443"/>
                    </a:cubicBezTo>
                    <a:cubicBezTo>
                      <a:pt x="494" y="470"/>
                      <a:pt x="545" y="489"/>
                      <a:pt x="598" y="502"/>
                    </a:cubicBezTo>
                    <a:cubicBezTo>
                      <a:pt x="637" y="512"/>
                      <a:pt x="686" y="522"/>
                      <a:pt x="724" y="500"/>
                    </a:cubicBezTo>
                    <a:cubicBezTo>
                      <a:pt x="760" y="479"/>
                      <a:pt x="766" y="434"/>
                      <a:pt x="749" y="398"/>
                    </a:cubicBezTo>
                    <a:cubicBezTo>
                      <a:pt x="729" y="356"/>
                      <a:pt x="683" y="337"/>
                      <a:pt x="639" y="332"/>
                    </a:cubicBezTo>
                    <a:cubicBezTo>
                      <a:pt x="580" y="325"/>
                      <a:pt x="517" y="336"/>
                      <a:pt x="461" y="358"/>
                    </a:cubicBezTo>
                    <a:cubicBezTo>
                      <a:pt x="462" y="359"/>
                      <a:pt x="463" y="361"/>
                      <a:pt x="463" y="362"/>
                    </a:cubicBezTo>
                    <a:cubicBezTo>
                      <a:pt x="509" y="336"/>
                      <a:pt x="548" y="300"/>
                      <a:pt x="579" y="257"/>
                    </a:cubicBezTo>
                    <a:cubicBezTo>
                      <a:pt x="594" y="235"/>
                      <a:pt x="608" y="212"/>
                      <a:pt x="618" y="188"/>
                    </a:cubicBezTo>
                    <a:cubicBezTo>
                      <a:pt x="629" y="161"/>
                      <a:pt x="637" y="131"/>
                      <a:pt x="635" y="101"/>
                    </a:cubicBezTo>
                    <a:cubicBezTo>
                      <a:pt x="633" y="77"/>
                      <a:pt x="623" y="53"/>
                      <a:pt x="605" y="36"/>
                    </a:cubicBezTo>
                    <a:cubicBezTo>
                      <a:pt x="589" y="19"/>
                      <a:pt x="566" y="9"/>
                      <a:pt x="542" y="11"/>
                    </a:cubicBezTo>
                    <a:cubicBezTo>
                      <a:pt x="497" y="16"/>
                      <a:pt x="474" y="62"/>
                      <a:pt x="462" y="100"/>
                    </a:cubicBezTo>
                    <a:cubicBezTo>
                      <a:pt x="452" y="132"/>
                      <a:pt x="446" y="164"/>
                      <a:pt x="438" y="196"/>
                    </a:cubicBezTo>
                    <a:cubicBezTo>
                      <a:pt x="429" y="233"/>
                      <a:pt x="420" y="269"/>
                      <a:pt x="411" y="305"/>
                    </a:cubicBezTo>
                    <a:cubicBezTo>
                      <a:pt x="412" y="306"/>
                      <a:pt x="414" y="306"/>
                      <a:pt x="415" y="306"/>
                    </a:cubicBezTo>
                    <a:cubicBezTo>
                      <a:pt x="418" y="253"/>
                      <a:pt x="418" y="198"/>
                      <a:pt x="400" y="146"/>
                    </a:cubicBezTo>
                    <a:cubicBezTo>
                      <a:pt x="386" y="106"/>
                      <a:pt x="360" y="68"/>
                      <a:pt x="323" y="45"/>
                    </a:cubicBezTo>
                    <a:cubicBezTo>
                      <a:pt x="303" y="34"/>
                      <a:pt x="280" y="26"/>
                      <a:pt x="256" y="29"/>
                    </a:cubicBezTo>
                    <a:cubicBezTo>
                      <a:pt x="236" y="31"/>
                      <a:pt x="219" y="42"/>
                      <a:pt x="208" y="59"/>
                    </a:cubicBezTo>
                    <a:cubicBezTo>
                      <a:pt x="183" y="96"/>
                      <a:pt x="193" y="143"/>
                      <a:pt x="212" y="180"/>
                    </a:cubicBezTo>
                    <a:cubicBezTo>
                      <a:pt x="226" y="206"/>
                      <a:pt x="244" y="231"/>
                      <a:pt x="261" y="256"/>
                    </a:cubicBezTo>
                    <a:cubicBezTo>
                      <a:pt x="279" y="284"/>
                      <a:pt x="297" y="311"/>
                      <a:pt x="315" y="338"/>
                    </a:cubicBezTo>
                    <a:cubicBezTo>
                      <a:pt x="316" y="337"/>
                      <a:pt x="318" y="337"/>
                      <a:pt x="319" y="336"/>
                    </a:cubicBezTo>
                    <a:cubicBezTo>
                      <a:pt x="284" y="300"/>
                      <a:pt x="244" y="270"/>
                      <a:pt x="198" y="250"/>
                    </a:cubicBezTo>
                    <a:cubicBezTo>
                      <a:pt x="154" y="230"/>
                      <a:pt x="99" y="211"/>
                      <a:pt x="52" y="231"/>
                    </a:cubicBezTo>
                    <a:cubicBezTo>
                      <a:pt x="33" y="239"/>
                      <a:pt x="17" y="253"/>
                      <a:pt x="8" y="272"/>
                    </a:cubicBezTo>
                    <a:cubicBezTo>
                      <a:pt x="0" y="292"/>
                      <a:pt x="2" y="314"/>
                      <a:pt x="11" y="334"/>
                    </a:cubicBezTo>
                    <a:cubicBezTo>
                      <a:pt x="33" y="379"/>
                      <a:pt x="85" y="398"/>
                      <a:pt x="130" y="412"/>
                    </a:cubicBezTo>
                    <a:cubicBezTo>
                      <a:pt x="184" y="428"/>
                      <a:pt x="245" y="436"/>
                      <a:pt x="299" y="412"/>
                    </a:cubicBezTo>
                    <a:cubicBezTo>
                      <a:pt x="301" y="411"/>
                      <a:pt x="299" y="407"/>
                      <a:pt x="297" y="4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7" name="Google Shape;9467;p40"/>
              <p:cNvSpPr/>
              <p:nvPr/>
            </p:nvSpPr>
            <p:spPr>
              <a:xfrm>
                <a:off x="4879975" y="4860925"/>
                <a:ext cx="5556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79" extrusionOk="0">
                    <a:moveTo>
                      <a:pt x="0" y="78"/>
                    </a:moveTo>
                    <a:cubicBezTo>
                      <a:pt x="59" y="76"/>
                      <a:pt x="115" y="48"/>
                      <a:pt x="153" y="4"/>
                    </a:cubicBezTo>
                    <a:cubicBezTo>
                      <a:pt x="154" y="3"/>
                      <a:pt x="152" y="0"/>
                      <a:pt x="150" y="2"/>
                    </a:cubicBezTo>
                    <a:cubicBezTo>
                      <a:pt x="112" y="45"/>
                      <a:pt x="58" y="72"/>
                      <a:pt x="0" y="77"/>
                    </a:cubicBezTo>
                    <a:lnTo>
                      <a:pt x="0" y="7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4964112" y="4870450"/>
                <a:ext cx="1111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73" extrusionOk="0">
                    <a:moveTo>
                      <a:pt x="24" y="171"/>
                    </a:moveTo>
                    <a:cubicBezTo>
                      <a:pt x="32" y="115"/>
                      <a:pt x="25" y="55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1" y="30"/>
                      <a:pt x="18" y="58"/>
                      <a:pt x="22" y="86"/>
                    </a:cubicBezTo>
                    <a:cubicBezTo>
                      <a:pt x="26" y="114"/>
                      <a:pt x="25" y="143"/>
                      <a:pt x="22" y="171"/>
                    </a:cubicBezTo>
                    <a:cubicBezTo>
                      <a:pt x="22" y="171"/>
                      <a:pt x="23" y="172"/>
                      <a:pt x="24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4870450" y="4819650"/>
                <a:ext cx="587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7" extrusionOk="0">
                    <a:moveTo>
                      <a:pt x="0" y="1"/>
                    </a:moveTo>
                    <a:cubicBezTo>
                      <a:pt x="51" y="24"/>
                      <a:pt x="105" y="39"/>
                      <a:pt x="161" y="46"/>
                    </a:cubicBezTo>
                    <a:cubicBezTo>
                      <a:pt x="163" y="46"/>
                      <a:pt x="162" y="43"/>
                      <a:pt x="161" y="43"/>
                    </a:cubicBezTo>
                    <a:cubicBezTo>
                      <a:pt x="106" y="36"/>
                      <a:pt x="52" y="21"/>
                      <a:pt x="0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4932362" y="4762500"/>
                <a:ext cx="2222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61" h="146" extrusionOk="0">
                    <a:moveTo>
                      <a:pt x="0" y="2"/>
                    </a:moveTo>
                    <a:cubicBezTo>
                      <a:pt x="16" y="23"/>
                      <a:pt x="29" y="46"/>
                      <a:pt x="38" y="70"/>
                    </a:cubicBezTo>
                    <a:cubicBezTo>
                      <a:pt x="43" y="82"/>
                      <a:pt x="47" y="94"/>
                      <a:pt x="50" y="106"/>
                    </a:cubicBezTo>
                    <a:cubicBezTo>
                      <a:pt x="53" y="118"/>
                      <a:pt x="54" y="132"/>
                      <a:pt x="57" y="144"/>
                    </a:cubicBezTo>
                    <a:cubicBezTo>
                      <a:pt x="58" y="145"/>
                      <a:pt x="59" y="145"/>
                      <a:pt x="60" y="144"/>
                    </a:cubicBezTo>
                    <a:cubicBezTo>
                      <a:pt x="60" y="131"/>
                      <a:pt x="57" y="118"/>
                      <a:pt x="54" y="106"/>
                    </a:cubicBezTo>
                    <a:cubicBezTo>
                      <a:pt x="50" y="93"/>
                      <a:pt x="46" y="80"/>
                      <a:pt x="41" y="67"/>
                    </a:cubicBezTo>
                    <a:cubicBezTo>
                      <a:pt x="31" y="43"/>
                      <a:pt x="18" y="2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4984750" y="4840287"/>
                <a:ext cx="5873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" extrusionOk="0">
                    <a:moveTo>
                      <a:pt x="159" y="24"/>
                    </a:moveTo>
                    <a:cubicBezTo>
                      <a:pt x="134" y="13"/>
                      <a:pt x="108" y="5"/>
                      <a:pt x="82" y="2"/>
                    </a:cubicBezTo>
                    <a:cubicBezTo>
                      <a:pt x="68" y="0"/>
                      <a:pt x="54" y="0"/>
                      <a:pt x="41" y="1"/>
                    </a:cubicBezTo>
                    <a:cubicBezTo>
                      <a:pt x="34" y="1"/>
                      <a:pt x="27" y="2"/>
                      <a:pt x="20" y="2"/>
                    </a:cubicBezTo>
                    <a:cubicBezTo>
                      <a:pt x="14" y="3"/>
                      <a:pt x="7" y="4"/>
                      <a:pt x="1" y="6"/>
                    </a:cubicBezTo>
                    <a:cubicBezTo>
                      <a:pt x="0" y="7"/>
                      <a:pt x="1" y="9"/>
                      <a:pt x="2" y="9"/>
                    </a:cubicBezTo>
                    <a:cubicBezTo>
                      <a:pt x="8" y="9"/>
                      <a:pt x="14" y="7"/>
                      <a:pt x="20" y="6"/>
                    </a:cubicBezTo>
                    <a:cubicBezTo>
                      <a:pt x="27" y="5"/>
                      <a:pt x="34" y="5"/>
                      <a:pt x="41" y="4"/>
                    </a:cubicBezTo>
                    <a:cubicBezTo>
                      <a:pt x="54" y="4"/>
                      <a:pt x="67" y="4"/>
                      <a:pt x="80" y="5"/>
                    </a:cubicBezTo>
                    <a:cubicBezTo>
                      <a:pt x="107" y="8"/>
                      <a:pt x="133" y="14"/>
                      <a:pt x="158" y="25"/>
                    </a:cubicBezTo>
                    <a:cubicBezTo>
                      <a:pt x="159" y="26"/>
                      <a:pt x="160" y="24"/>
                      <a:pt x="159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4979987" y="4764087"/>
                <a:ext cx="33337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167" extrusionOk="0">
                    <a:moveTo>
                      <a:pt x="90" y="1"/>
                    </a:moveTo>
                    <a:cubicBezTo>
                      <a:pt x="87" y="32"/>
                      <a:pt x="77" y="63"/>
                      <a:pt x="62" y="90"/>
                    </a:cubicBezTo>
                    <a:cubicBezTo>
                      <a:pt x="47" y="118"/>
                      <a:pt x="26" y="141"/>
                      <a:pt x="2" y="161"/>
                    </a:cubicBezTo>
                    <a:cubicBezTo>
                      <a:pt x="0" y="162"/>
                      <a:pt x="3" y="166"/>
                      <a:pt x="5" y="164"/>
                    </a:cubicBezTo>
                    <a:cubicBezTo>
                      <a:pt x="56" y="126"/>
                      <a:pt x="88" y="64"/>
                      <a:pt x="92" y="1"/>
                    </a:cubicBezTo>
                    <a:cubicBezTo>
                      <a:pt x="92" y="0"/>
                      <a:pt x="90" y="0"/>
                      <a:pt x="9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4992687" y="4868862"/>
                <a:ext cx="1492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680" extrusionOk="0">
                    <a:moveTo>
                      <a:pt x="1" y="2"/>
                    </a:moveTo>
                    <a:cubicBezTo>
                      <a:pt x="68" y="80"/>
                      <a:pt x="129" y="161"/>
                      <a:pt x="184" y="247"/>
                    </a:cubicBezTo>
                    <a:cubicBezTo>
                      <a:pt x="238" y="332"/>
                      <a:pt x="286" y="422"/>
                      <a:pt x="326" y="516"/>
                    </a:cubicBezTo>
                    <a:cubicBezTo>
                      <a:pt x="349" y="568"/>
                      <a:pt x="370" y="622"/>
                      <a:pt x="388" y="677"/>
                    </a:cubicBezTo>
                    <a:cubicBezTo>
                      <a:pt x="388" y="678"/>
                      <a:pt x="389" y="679"/>
                      <a:pt x="390" y="679"/>
                    </a:cubicBezTo>
                    <a:cubicBezTo>
                      <a:pt x="408" y="678"/>
                      <a:pt x="413" y="660"/>
                      <a:pt x="412" y="645"/>
                    </a:cubicBezTo>
                    <a:cubicBezTo>
                      <a:pt x="412" y="635"/>
                      <a:pt x="409" y="626"/>
                      <a:pt x="405" y="616"/>
                    </a:cubicBezTo>
                    <a:cubicBezTo>
                      <a:pt x="400" y="604"/>
                      <a:pt x="395" y="591"/>
                      <a:pt x="390" y="579"/>
                    </a:cubicBezTo>
                    <a:cubicBezTo>
                      <a:pt x="369" y="528"/>
                      <a:pt x="346" y="477"/>
                      <a:pt x="322" y="428"/>
                    </a:cubicBezTo>
                    <a:cubicBezTo>
                      <a:pt x="273" y="328"/>
                      <a:pt x="217" y="232"/>
                      <a:pt x="151" y="143"/>
                    </a:cubicBezTo>
                    <a:cubicBezTo>
                      <a:pt x="114" y="93"/>
                      <a:pt x="73" y="46"/>
                      <a:pt x="30" y="2"/>
                    </a:cubicBezTo>
                    <a:cubicBezTo>
                      <a:pt x="29" y="1"/>
                      <a:pt x="28" y="2"/>
                      <a:pt x="28" y="3"/>
                    </a:cubicBezTo>
                    <a:cubicBezTo>
                      <a:pt x="104" y="79"/>
                      <a:pt x="168" y="165"/>
                      <a:pt x="224" y="256"/>
                    </a:cubicBezTo>
                    <a:cubicBezTo>
                      <a:pt x="281" y="346"/>
                      <a:pt x="328" y="443"/>
                      <a:pt x="370" y="541"/>
                    </a:cubicBezTo>
                    <a:cubicBezTo>
                      <a:pt x="382" y="568"/>
                      <a:pt x="394" y="595"/>
                      <a:pt x="404" y="623"/>
                    </a:cubicBezTo>
                    <a:cubicBezTo>
                      <a:pt x="409" y="638"/>
                      <a:pt x="414" y="674"/>
                      <a:pt x="390" y="675"/>
                    </a:cubicBezTo>
                    <a:cubicBezTo>
                      <a:pt x="391" y="675"/>
                      <a:pt x="391" y="676"/>
                      <a:pt x="392" y="676"/>
                    </a:cubicBezTo>
                    <a:cubicBezTo>
                      <a:pt x="360" y="579"/>
                      <a:pt x="320" y="485"/>
                      <a:pt x="273" y="394"/>
                    </a:cubicBezTo>
                    <a:cubicBezTo>
                      <a:pt x="226" y="303"/>
                      <a:pt x="172" y="216"/>
                      <a:pt x="111" y="134"/>
                    </a:cubicBezTo>
                    <a:cubicBezTo>
                      <a:pt x="77" y="88"/>
                      <a:pt x="41" y="43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4975225" y="4994275"/>
                <a:ext cx="1349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9" extrusionOk="0">
                    <a:moveTo>
                      <a:pt x="371" y="163"/>
                    </a:moveTo>
                    <a:cubicBezTo>
                      <a:pt x="318" y="195"/>
                      <a:pt x="253" y="205"/>
                      <a:pt x="193" y="192"/>
                    </a:cubicBezTo>
                    <a:cubicBezTo>
                      <a:pt x="137" y="180"/>
                      <a:pt x="87" y="147"/>
                      <a:pt x="51" y="103"/>
                    </a:cubicBezTo>
                    <a:cubicBezTo>
                      <a:pt x="30" y="77"/>
                      <a:pt x="14" y="48"/>
                      <a:pt x="4" y="18"/>
                    </a:cubicBezTo>
                    <a:cubicBezTo>
                      <a:pt x="4" y="19"/>
                      <a:pt x="3" y="20"/>
                      <a:pt x="3" y="21"/>
                    </a:cubicBezTo>
                    <a:cubicBezTo>
                      <a:pt x="60" y="11"/>
                      <a:pt x="119" y="1"/>
                      <a:pt x="176" y="11"/>
                    </a:cubicBezTo>
                    <a:cubicBezTo>
                      <a:pt x="204" y="15"/>
                      <a:pt x="231" y="25"/>
                      <a:pt x="255" y="40"/>
                    </a:cubicBezTo>
                    <a:cubicBezTo>
                      <a:pt x="278" y="54"/>
                      <a:pt x="298" y="73"/>
                      <a:pt x="316" y="94"/>
                    </a:cubicBezTo>
                    <a:cubicBezTo>
                      <a:pt x="336" y="117"/>
                      <a:pt x="353" y="143"/>
                      <a:pt x="370" y="169"/>
                    </a:cubicBezTo>
                    <a:cubicBezTo>
                      <a:pt x="371" y="169"/>
                      <a:pt x="371" y="168"/>
                      <a:pt x="372" y="168"/>
                    </a:cubicBezTo>
                    <a:cubicBezTo>
                      <a:pt x="322" y="146"/>
                      <a:pt x="272" y="124"/>
                      <a:pt x="222" y="103"/>
                    </a:cubicBezTo>
                    <a:cubicBezTo>
                      <a:pt x="198" y="93"/>
                      <a:pt x="174" y="84"/>
                      <a:pt x="150" y="76"/>
                    </a:cubicBezTo>
                    <a:cubicBezTo>
                      <a:pt x="127" y="69"/>
                      <a:pt x="105" y="64"/>
                      <a:pt x="83" y="57"/>
                    </a:cubicBezTo>
                    <a:cubicBezTo>
                      <a:pt x="57" y="49"/>
                      <a:pt x="32" y="39"/>
                      <a:pt x="9" y="24"/>
                    </a:cubicBezTo>
                    <a:cubicBezTo>
                      <a:pt x="8" y="23"/>
                      <a:pt x="7" y="25"/>
                      <a:pt x="8" y="26"/>
                    </a:cubicBezTo>
                    <a:cubicBezTo>
                      <a:pt x="46" y="53"/>
                      <a:pt x="93" y="62"/>
                      <a:pt x="137" y="74"/>
                    </a:cubicBezTo>
                    <a:cubicBezTo>
                      <a:pt x="188" y="88"/>
                      <a:pt x="236" y="111"/>
                      <a:pt x="284" y="132"/>
                    </a:cubicBezTo>
                    <a:cubicBezTo>
                      <a:pt x="313" y="144"/>
                      <a:pt x="342" y="157"/>
                      <a:pt x="371" y="170"/>
                    </a:cubicBezTo>
                    <a:cubicBezTo>
                      <a:pt x="372" y="170"/>
                      <a:pt x="373" y="169"/>
                      <a:pt x="372" y="168"/>
                    </a:cubicBezTo>
                    <a:cubicBezTo>
                      <a:pt x="342" y="122"/>
                      <a:pt x="312" y="73"/>
                      <a:pt x="266" y="41"/>
                    </a:cubicBezTo>
                    <a:cubicBezTo>
                      <a:pt x="218" y="7"/>
                      <a:pt x="158" y="0"/>
                      <a:pt x="101" y="3"/>
                    </a:cubicBezTo>
                    <a:cubicBezTo>
                      <a:pt x="67" y="5"/>
                      <a:pt x="34" y="10"/>
                      <a:pt x="2" y="16"/>
                    </a:cubicBezTo>
                    <a:cubicBezTo>
                      <a:pt x="0" y="16"/>
                      <a:pt x="0" y="18"/>
                      <a:pt x="0" y="19"/>
                    </a:cubicBezTo>
                    <a:cubicBezTo>
                      <a:pt x="18" y="74"/>
                      <a:pt x="53" y="123"/>
                      <a:pt x="100" y="156"/>
                    </a:cubicBezTo>
                    <a:cubicBezTo>
                      <a:pt x="151" y="192"/>
                      <a:pt x="213" y="208"/>
                      <a:pt x="274" y="201"/>
                    </a:cubicBezTo>
                    <a:cubicBezTo>
                      <a:pt x="309" y="197"/>
                      <a:pt x="343" y="186"/>
                      <a:pt x="373" y="167"/>
                    </a:cubicBezTo>
                    <a:cubicBezTo>
                      <a:pt x="375" y="165"/>
                      <a:pt x="373" y="162"/>
                      <a:pt x="371" y="1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5" name="Google Shape;9475;p40"/>
              <p:cNvSpPr/>
              <p:nvPr/>
            </p:nvSpPr>
            <p:spPr>
              <a:xfrm>
                <a:off x="5084762" y="4843462"/>
                <a:ext cx="69850" cy="185737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17" extrusionOk="0">
                    <a:moveTo>
                      <a:pt x="72" y="496"/>
                    </a:moveTo>
                    <a:cubicBezTo>
                      <a:pt x="55" y="457"/>
                      <a:pt x="37" y="418"/>
                      <a:pt x="25" y="378"/>
                    </a:cubicBezTo>
                    <a:cubicBezTo>
                      <a:pt x="15" y="343"/>
                      <a:pt x="9" y="307"/>
                      <a:pt x="10" y="271"/>
                    </a:cubicBezTo>
                    <a:cubicBezTo>
                      <a:pt x="13" y="204"/>
                      <a:pt x="36" y="138"/>
                      <a:pt x="75" y="84"/>
                    </a:cubicBezTo>
                    <a:cubicBezTo>
                      <a:pt x="97" y="53"/>
                      <a:pt x="124" y="26"/>
                      <a:pt x="156" y="5"/>
                    </a:cubicBezTo>
                    <a:cubicBezTo>
                      <a:pt x="155" y="5"/>
                      <a:pt x="153" y="4"/>
                      <a:pt x="152" y="3"/>
                    </a:cubicBezTo>
                    <a:cubicBezTo>
                      <a:pt x="144" y="82"/>
                      <a:pt x="183" y="156"/>
                      <a:pt x="187" y="234"/>
                    </a:cubicBezTo>
                    <a:cubicBezTo>
                      <a:pt x="190" y="301"/>
                      <a:pt x="172" y="369"/>
                      <a:pt x="138" y="426"/>
                    </a:cubicBezTo>
                    <a:cubicBezTo>
                      <a:pt x="118" y="459"/>
                      <a:pt x="93" y="488"/>
                      <a:pt x="63" y="512"/>
                    </a:cubicBezTo>
                    <a:cubicBezTo>
                      <a:pt x="64" y="513"/>
                      <a:pt x="66" y="513"/>
                      <a:pt x="67" y="514"/>
                    </a:cubicBezTo>
                    <a:cubicBezTo>
                      <a:pt x="75" y="445"/>
                      <a:pt x="82" y="376"/>
                      <a:pt x="90" y="307"/>
                    </a:cubicBezTo>
                    <a:cubicBezTo>
                      <a:pt x="98" y="242"/>
                      <a:pt x="105" y="176"/>
                      <a:pt x="119" y="112"/>
                    </a:cubicBezTo>
                    <a:cubicBezTo>
                      <a:pt x="127" y="76"/>
                      <a:pt x="138" y="40"/>
                      <a:pt x="152" y="6"/>
                    </a:cubicBezTo>
                    <a:cubicBezTo>
                      <a:pt x="153" y="4"/>
                      <a:pt x="150" y="3"/>
                      <a:pt x="149" y="5"/>
                    </a:cubicBezTo>
                    <a:cubicBezTo>
                      <a:pt x="124" y="65"/>
                      <a:pt x="110" y="129"/>
                      <a:pt x="101" y="193"/>
                    </a:cubicBezTo>
                    <a:cubicBezTo>
                      <a:pt x="91" y="260"/>
                      <a:pt x="84" y="328"/>
                      <a:pt x="76" y="396"/>
                    </a:cubicBezTo>
                    <a:cubicBezTo>
                      <a:pt x="72" y="435"/>
                      <a:pt x="67" y="474"/>
                      <a:pt x="62" y="514"/>
                    </a:cubicBezTo>
                    <a:cubicBezTo>
                      <a:pt x="62" y="516"/>
                      <a:pt x="65" y="516"/>
                      <a:pt x="66" y="515"/>
                    </a:cubicBezTo>
                    <a:cubicBezTo>
                      <a:pt x="119" y="473"/>
                      <a:pt x="157" y="415"/>
                      <a:pt x="177" y="350"/>
                    </a:cubicBezTo>
                    <a:cubicBezTo>
                      <a:pt x="187" y="318"/>
                      <a:pt x="192" y="285"/>
                      <a:pt x="192" y="251"/>
                    </a:cubicBezTo>
                    <a:cubicBezTo>
                      <a:pt x="192" y="213"/>
                      <a:pt x="184" y="176"/>
                      <a:pt x="175" y="139"/>
                    </a:cubicBezTo>
                    <a:cubicBezTo>
                      <a:pt x="164" y="95"/>
                      <a:pt x="152" y="49"/>
                      <a:pt x="157" y="3"/>
                    </a:cubicBezTo>
                    <a:cubicBezTo>
                      <a:pt x="157" y="2"/>
                      <a:pt x="155" y="0"/>
                      <a:pt x="153" y="1"/>
                    </a:cubicBezTo>
                    <a:cubicBezTo>
                      <a:pt x="97" y="39"/>
                      <a:pt x="55" y="95"/>
                      <a:pt x="30" y="158"/>
                    </a:cubicBezTo>
                    <a:cubicBezTo>
                      <a:pt x="5" y="223"/>
                      <a:pt x="0" y="295"/>
                      <a:pt x="18" y="362"/>
                    </a:cubicBezTo>
                    <a:cubicBezTo>
                      <a:pt x="30" y="409"/>
                      <a:pt x="50" y="453"/>
                      <a:pt x="71" y="496"/>
                    </a:cubicBezTo>
                    <a:cubicBezTo>
                      <a:pt x="72" y="497"/>
                      <a:pt x="72" y="496"/>
                      <a:pt x="72" y="4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6" name="Google Shape;9476;p40"/>
              <p:cNvSpPr/>
              <p:nvPr/>
            </p:nvSpPr>
            <p:spPr>
              <a:xfrm>
                <a:off x="4764087" y="4676775"/>
                <a:ext cx="857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94" extrusionOk="0">
                    <a:moveTo>
                      <a:pt x="184" y="14"/>
                    </a:moveTo>
                    <a:cubicBezTo>
                      <a:pt x="203" y="24"/>
                      <a:pt x="219" y="40"/>
                      <a:pt x="226" y="61"/>
                    </a:cubicBezTo>
                    <a:cubicBezTo>
                      <a:pt x="237" y="94"/>
                      <a:pt x="224" y="130"/>
                      <a:pt x="202" y="156"/>
                    </a:cubicBezTo>
                    <a:cubicBezTo>
                      <a:pt x="185" y="176"/>
                      <a:pt x="161" y="192"/>
                      <a:pt x="135" y="191"/>
                    </a:cubicBezTo>
                    <a:cubicBezTo>
                      <a:pt x="119" y="190"/>
                      <a:pt x="103" y="183"/>
                      <a:pt x="91" y="172"/>
                    </a:cubicBezTo>
                    <a:lnTo>
                      <a:pt x="87" y="176"/>
                    </a:lnTo>
                    <a:cubicBezTo>
                      <a:pt x="88" y="182"/>
                      <a:pt x="88" y="187"/>
                      <a:pt x="87" y="193"/>
                    </a:cubicBezTo>
                    <a:cubicBezTo>
                      <a:pt x="33" y="162"/>
                      <a:pt x="0" y="96"/>
                      <a:pt x="8" y="34"/>
                    </a:cubicBezTo>
                    <a:lnTo>
                      <a:pt x="8" y="32"/>
                    </a:lnTo>
                    <a:cubicBezTo>
                      <a:pt x="18" y="28"/>
                      <a:pt x="28" y="23"/>
                      <a:pt x="38" y="19"/>
                    </a:cubicBezTo>
                    <a:cubicBezTo>
                      <a:pt x="41" y="18"/>
                      <a:pt x="43" y="17"/>
                      <a:pt x="46" y="16"/>
                    </a:cubicBezTo>
                    <a:cubicBezTo>
                      <a:pt x="69" y="8"/>
                      <a:pt x="93" y="2"/>
                      <a:pt x="116" y="0"/>
                    </a:cubicBezTo>
                    <a:cubicBezTo>
                      <a:pt x="125" y="0"/>
                      <a:pt x="134" y="0"/>
                      <a:pt x="143" y="1"/>
                    </a:cubicBezTo>
                    <a:cubicBezTo>
                      <a:pt x="157" y="3"/>
                      <a:pt x="171" y="7"/>
                      <a:pt x="184" y="1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7" name="Google Shape;9477;p40"/>
              <p:cNvSpPr/>
              <p:nvPr/>
            </p:nvSpPr>
            <p:spPr>
              <a:xfrm>
                <a:off x="4743450" y="4622800"/>
                <a:ext cx="444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87" extrusionOk="0">
                    <a:moveTo>
                      <a:pt x="109" y="37"/>
                    </a:moveTo>
                    <a:cubicBezTo>
                      <a:pt x="122" y="59"/>
                      <a:pt x="124" y="85"/>
                      <a:pt x="121" y="111"/>
                    </a:cubicBezTo>
                    <a:cubicBezTo>
                      <a:pt x="119" y="130"/>
                      <a:pt x="114" y="150"/>
                      <a:pt x="102" y="165"/>
                    </a:cubicBezTo>
                    <a:lnTo>
                      <a:pt x="102" y="166"/>
                    </a:lnTo>
                    <a:cubicBezTo>
                      <a:pt x="99" y="167"/>
                      <a:pt x="97" y="168"/>
                      <a:pt x="94" y="169"/>
                    </a:cubicBezTo>
                    <a:cubicBezTo>
                      <a:pt x="84" y="173"/>
                      <a:pt x="74" y="178"/>
                      <a:pt x="64" y="182"/>
                    </a:cubicBezTo>
                    <a:cubicBezTo>
                      <a:pt x="61" y="183"/>
                      <a:pt x="58" y="185"/>
                      <a:pt x="55" y="186"/>
                    </a:cubicBezTo>
                    <a:lnTo>
                      <a:pt x="52" y="182"/>
                    </a:lnTo>
                    <a:cubicBezTo>
                      <a:pt x="52" y="138"/>
                      <a:pt x="40" y="92"/>
                      <a:pt x="9" y="60"/>
                    </a:cubicBezTo>
                    <a:cubicBezTo>
                      <a:pt x="8" y="60"/>
                      <a:pt x="8" y="59"/>
                      <a:pt x="7" y="58"/>
                    </a:cubicBezTo>
                    <a:cubicBezTo>
                      <a:pt x="0" y="35"/>
                      <a:pt x="20" y="8"/>
                      <a:pt x="45" y="4"/>
                    </a:cubicBezTo>
                    <a:cubicBezTo>
                      <a:pt x="70" y="0"/>
                      <a:pt x="95" y="15"/>
                      <a:pt x="109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8" name="Google Shape;9478;p40"/>
              <p:cNvSpPr/>
              <p:nvPr/>
            </p:nvSpPr>
            <p:spPr>
              <a:xfrm>
                <a:off x="4684712" y="4629150"/>
                <a:ext cx="7937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30" extrusionOk="0">
                    <a:moveTo>
                      <a:pt x="171" y="43"/>
                    </a:moveTo>
                    <a:cubicBezTo>
                      <a:pt x="172" y="44"/>
                      <a:pt x="172" y="45"/>
                      <a:pt x="173" y="45"/>
                    </a:cubicBezTo>
                    <a:cubicBezTo>
                      <a:pt x="204" y="77"/>
                      <a:pt x="216" y="123"/>
                      <a:pt x="216" y="167"/>
                    </a:cubicBezTo>
                    <a:lnTo>
                      <a:pt x="219" y="171"/>
                    </a:lnTo>
                    <a:cubicBezTo>
                      <a:pt x="203" y="179"/>
                      <a:pt x="188" y="187"/>
                      <a:pt x="174" y="197"/>
                    </a:cubicBezTo>
                    <a:cubicBezTo>
                      <a:pt x="168" y="202"/>
                      <a:pt x="161" y="207"/>
                      <a:pt x="155" y="213"/>
                    </a:cubicBezTo>
                    <a:cubicBezTo>
                      <a:pt x="152" y="215"/>
                      <a:pt x="149" y="218"/>
                      <a:pt x="146" y="221"/>
                    </a:cubicBezTo>
                    <a:cubicBezTo>
                      <a:pt x="98" y="229"/>
                      <a:pt x="45" y="205"/>
                      <a:pt x="20" y="163"/>
                    </a:cubicBezTo>
                    <a:cubicBezTo>
                      <a:pt x="6" y="139"/>
                      <a:pt x="0" y="111"/>
                      <a:pt x="5" y="84"/>
                    </a:cubicBezTo>
                    <a:cubicBezTo>
                      <a:pt x="11" y="57"/>
                      <a:pt x="28" y="33"/>
                      <a:pt x="52" y="20"/>
                    </a:cubicBezTo>
                    <a:cubicBezTo>
                      <a:pt x="90" y="0"/>
                      <a:pt x="140" y="13"/>
                      <a:pt x="171" y="4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4746625" y="4689475"/>
                <a:ext cx="476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95" extrusionOk="0">
                    <a:moveTo>
                      <a:pt x="124" y="192"/>
                    </a:moveTo>
                    <a:cubicBezTo>
                      <a:pt x="124" y="193"/>
                      <a:pt x="123" y="193"/>
                      <a:pt x="123" y="194"/>
                    </a:cubicBezTo>
                    <a:cubicBezTo>
                      <a:pt x="56" y="169"/>
                      <a:pt x="6" y="103"/>
                      <a:pt x="1" y="31"/>
                    </a:cubicBezTo>
                    <a:lnTo>
                      <a:pt x="0" y="30"/>
                    </a:lnTo>
                    <a:cubicBezTo>
                      <a:pt x="14" y="20"/>
                      <a:pt x="29" y="12"/>
                      <a:pt x="45" y="4"/>
                    </a:cubicBezTo>
                    <a:cubicBezTo>
                      <a:pt x="48" y="3"/>
                      <a:pt x="51" y="1"/>
                      <a:pt x="54" y="0"/>
                    </a:cubicBezTo>
                    <a:lnTo>
                      <a:pt x="54" y="1"/>
                    </a:lnTo>
                    <a:cubicBezTo>
                      <a:pt x="46" y="64"/>
                      <a:pt x="79" y="130"/>
                      <a:pt x="133" y="161"/>
                    </a:cubicBezTo>
                    <a:cubicBezTo>
                      <a:pt x="133" y="165"/>
                      <a:pt x="132" y="170"/>
                      <a:pt x="131" y="174"/>
                    </a:cubicBezTo>
                    <a:cubicBezTo>
                      <a:pt x="129" y="180"/>
                      <a:pt x="127" y="186"/>
                      <a:pt x="124" y="19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0" name="Google Shape;9480;p40"/>
              <p:cNvSpPr/>
              <p:nvPr/>
            </p:nvSpPr>
            <p:spPr>
              <a:xfrm>
                <a:off x="4730750" y="4700587"/>
                <a:ext cx="60325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98" extrusionOk="0">
                    <a:moveTo>
                      <a:pt x="17" y="24"/>
                    </a:moveTo>
                    <a:cubicBezTo>
                      <a:pt x="20" y="21"/>
                      <a:pt x="23" y="18"/>
                      <a:pt x="26" y="16"/>
                    </a:cubicBezTo>
                    <a:cubicBezTo>
                      <a:pt x="32" y="10"/>
                      <a:pt x="39" y="5"/>
                      <a:pt x="45" y="0"/>
                    </a:cubicBezTo>
                    <a:lnTo>
                      <a:pt x="46" y="1"/>
                    </a:lnTo>
                    <a:cubicBezTo>
                      <a:pt x="51" y="73"/>
                      <a:pt x="101" y="139"/>
                      <a:pt x="168" y="164"/>
                    </a:cubicBezTo>
                    <a:cubicBezTo>
                      <a:pt x="162" y="176"/>
                      <a:pt x="153" y="187"/>
                      <a:pt x="143" y="197"/>
                    </a:cubicBezTo>
                    <a:lnTo>
                      <a:pt x="140" y="193"/>
                    </a:lnTo>
                    <a:cubicBezTo>
                      <a:pt x="71" y="176"/>
                      <a:pt x="15" y="116"/>
                      <a:pt x="3" y="45"/>
                    </a:cubicBezTo>
                    <a:lnTo>
                      <a:pt x="0" y="44"/>
                    </a:lnTo>
                    <a:cubicBezTo>
                      <a:pt x="5" y="37"/>
                      <a:pt x="11" y="30"/>
                      <a:pt x="17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1" name="Google Shape;9481;p40"/>
              <p:cNvSpPr/>
              <p:nvPr/>
            </p:nvSpPr>
            <p:spPr>
              <a:xfrm>
                <a:off x="4719637" y="4714875"/>
                <a:ext cx="6191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87" extrusionOk="0">
                    <a:moveTo>
                      <a:pt x="130" y="185"/>
                    </a:moveTo>
                    <a:lnTo>
                      <a:pt x="130" y="186"/>
                    </a:lnTo>
                    <a:cubicBezTo>
                      <a:pt x="72" y="174"/>
                      <a:pt x="21" y="131"/>
                      <a:pt x="1" y="76"/>
                    </a:cubicBezTo>
                    <a:lnTo>
                      <a:pt x="0" y="76"/>
                    </a:lnTo>
                    <a:cubicBezTo>
                      <a:pt x="0" y="75"/>
                      <a:pt x="0" y="74"/>
                      <a:pt x="0" y="73"/>
                    </a:cubicBezTo>
                    <a:cubicBezTo>
                      <a:pt x="3" y="46"/>
                      <a:pt x="14" y="21"/>
                      <a:pt x="30" y="0"/>
                    </a:cubicBezTo>
                    <a:lnTo>
                      <a:pt x="33" y="1"/>
                    </a:lnTo>
                    <a:cubicBezTo>
                      <a:pt x="45" y="72"/>
                      <a:pt x="101" y="132"/>
                      <a:pt x="170" y="149"/>
                    </a:cubicBezTo>
                    <a:lnTo>
                      <a:pt x="173" y="153"/>
                    </a:lnTo>
                    <a:cubicBezTo>
                      <a:pt x="170" y="157"/>
                      <a:pt x="167" y="160"/>
                      <a:pt x="163" y="163"/>
                    </a:cubicBezTo>
                    <a:cubicBezTo>
                      <a:pt x="153" y="172"/>
                      <a:pt x="142" y="180"/>
                      <a:pt x="131" y="186"/>
                    </a:cubicBezTo>
                    <a:cubicBezTo>
                      <a:pt x="130" y="186"/>
                      <a:pt x="130" y="185"/>
                      <a:pt x="130" y="18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2" name="Google Shape;9482;p40"/>
              <p:cNvSpPr/>
              <p:nvPr/>
            </p:nvSpPr>
            <p:spPr>
              <a:xfrm>
                <a:off x="4719637" y="4743450"/>
                <a:ext cx="4762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7" extrusionOk="0">
                    <a:moveTo>
                      <a:pt x="132" y="109"/>
                    </a:moveTo>
                    <a:cubicBezTo>
                      <a:pt x="132" y="109"/>
                      <a:pt x="132" y="110"/>
                      <a:pt x="133" y="110"/>
                    </a:cubicBezTo>
                    <a:cubicBezTo>
                      <a:pt x="122" y="116"/>
                      <a:pt x="111" y="120"/>
                      <a:pt x="99" y="122"/>
                    </a:cubicBezTo>
                    <a:cubicBezTo>
                      <a:pt x="75" y="126"/>
                      <a:pt x="47" y="120"/>
                      <a:pt x="30" y="101"/>
                    </a:cubicBezTo>
                    <a:cubicBezTo>
                      <a:pt x="21" y="92"/>
                      <a:pt x="16" y="80"/>
                      <a:pt x="11" y="67"/>
                    </a:cubicBezTo>
                    <a:cubicBezTo>
                      <a:pt x="4" y="46"/>
                      <a:pt x="0" y="23"/>
                      <a:pt x="2" y="0"/>
                    </a:cubicBezTo>
                    <a:lnTo>
                      <a:pt x="3" y="0"/>
                    </a:lnTo>
                    <a:cubicBezTo>
                      <a:pt x="23" y="55"/>
                      <a:pt x="74" y="98"/>
                      <a:pt x="132" y="110"/>
                    </a:cubicBezTo>
                    <a:lnTo>
                      <a:pt x="132" y="10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3" name="Google Shape;9483;p40"/>
              <p:cNvSpPr/>
              <p:nvPr/>
            </p:nvSpPr>
            <p:spPr>
              <a:xfrm>
                <a:off x="4783137" y="4683125"/>
                <a:ext cx="6667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7" extrusionOk="0">
                    <a:moveTo>
                      <a:pt x="137" y="0"/>
                    </a:moveTo>
                    <a:cubicBezTo>
                      <a:pt x="141" y="8"/>
                      <a:pt x="144" y="16"/>
                      <a:pt x="147" y="24"/>
                    </a:cubicBezTo>
                    <a:cubicBezTo>
                      <a:pt x="152" y="40"/>
                      <a:pt x="156" y="57"/>
                      <a:pt x="155" y="73"/>
                    </a:cubicBezTo>
                    <a:cubicBezTo>
                      <a:pt x="154" y="91"/>
                      <a:pt x="146" y="107"/>
                      <a:pt x="135" y="120"/>
                    </a:cubicBezTo>
                    <a:cubicBezTo>
                      <a:pt x="125" y="131"/>
                      <a:pt x="112" y="140"/>
                      <a:pt x="96" y="140"/>
                    </a:cubicBezTo>
                    <a:cubicBezTo>
                      <a:pt x="81" y="139"/>
                      <a:pt x="68" y="131"/>
                      <a:pt x="57" y="121"/>
                    </a:cubicBezTo>
                    <a:cubicBezTo>
                      <a:pt x="37" y="104"/>
                      <a:pt x="21" y="81"/>
                      <a:pt x="9" y="57"/>
                    </a:cubicBezTo>
                    <a:cubicBezTo>
                      <a:pt x="8" y="72"/>
                      <a:pt x="7" y="87"/>
                      <a:pt x="6" y="101"/>
                    </a:cubicBezTo>
                    <a:cubicBezTo>
                      <a:pt x="5" y="117"/>
                      <a:pt x="3" y="132"/>
                      <a:pt x="0" y="148"/>
                    </a:cubicBezTo>
                    <a:cubicBezTo>
                      <a:pt x="10" y="159"/>
                      <a:pt x="22" y="168"/>
                      <a:pt x="35" y="176"/>
                    </a:cubicBezTo>
                    <a:cubicBezTo>
                      <a:pt x="36" y="171"/>
                      <a:pt x="36" y="165"/>
                      <a:pt x="35" y="159"/>
                    </a:cubicBezTo>
                    <a:lnTo>
                      <a:pt x="39" y="155"/>
                    </a:lnTo>
                    <a:cubicBezTo>
                      <a:pt x="51" y="166"/>
                      <a:pt x="67" y="173"/>
                      <a:pt x="83" y="174"/>
                    </a:cubicBezTo>
                    <a:cubicBezTo>
                      <a:pt x="109" y="175"/>
                      <a:pt x="133" y="159"/>
                      <a:pt x="150" y="139"/>
                    </a:cubicBezTo>
                    <a:cubicBezTo>
                      <a:pt x="172" y="113"/>
                      <a:pt x="185" y="77"/>
                      <a:pt x="174" y="44"/>
                    </a:cubicBezTo>
                    <a:cubicBezTo>
                      <a:pt x="168" y="25"/>
                      <a:pt x="154" y="10"/>
                      <a:pt x="13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4" name="Google Shape;9484;p40"/>
              <p:cNvSpPr/>
              <p:nvPr/>
            </p:nvSpPr>
            <p:spPr>
              <a:xfrm>
                <a:off x="4743450" y="4622800"/>
                <a:ext cx="444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7" extrusionOk="0">
                    <a:moveTo>
                      <a:pt x="54" y="186"/>
                    </a:moveTo>
                    <a:cubicBezTo>
                      <a:pt x="57" y="185"/>
                      <a:pt x="60" y="183"/>
                      <a:pt x="63" y="182"/>
                    </a:cubicBezTo>
                    <a:cubicBezTo>
                      <a:pt x="73" y="178"/>
                      <a:pt x="83" y="173"/>
                      <a:pt x="93" y="169"/>
                    </a:cubicBezTo>
                    <a:cubicBezTo>
                      <a:pt x="96" y="168"/>
                      <a:pt x="98" y="167"/>
                      <a:pt x="101" y="166"/>
                    </a:cubicBezTo>
                    <a:lnTo>
                      <a:pt x="101" y="165"/>
                    </a:lnTo>
                    <a:cubicBezTo>
                      <a:pt x="113" y="150"/>
                      <a:pt x="118" y="130"/>
                      <a:pt x="120" y="111"/>
                    </a:cubicBezTo>
                    <a:cubicBezTo>
                      <a:pt x="122" y="91"/>
                      <a:pt x="121" y="71"/>
                      <a:pt x="115" y="53"/>
                    </a:cubicBezTo>
                    <a:cubicBezTo>
                      <a:pt x="114" y="53"/>
                      <a:pt x="112" y="53"/>
                      <a:pt x="110" y="53"/>
                    </a:cubicBezTo>
                    <a:cubicBezTo>
                      <a:pt x="105" y="54"/>
                      <a:pt x="104" y="46"/>
                      <a:pt x="109" y="45"/>
                    </a:cubicBezTo>
                    <a:cubicBezTo>
                      <a:pt x="110" y="45"/>
                      <a:pt x="111" y="45"/>
                      <a:pt x="112" y="45"/>
                    </a:cubicBezTo>
                    <a:cubicBezTo>
                      <a:pt x="111" y="43"/>
                      <a:pt x="109" y="40"/>
                      <a:pt x="108" y="37"/>
                    </a:cubicBezTo>
                    <a:cubicBezTo>
                      <a:pt x="94" y="15"/>
                      <a:pt x="69" y="0"/>
                      <a:pt x="44" y="4"/>
                    </a:cubicBezTo>
                    <a:cubicBezTo>
                      <a:pt x="19" y="8"/>
                      <a:pt x="0" y="35"/>
                      <a:pt x="6" y="58"/>
                    </a:cubicBezTo>
                    <a:cubicBezTo>
                      <a:pt x="7" y="59"/>
                      <a:pt x="7" y="60"/>
                      <a:pt x="8" y="60"/>
                    </a:cubicBezTo>
                    <a:cubicBezTo>
                      <a:pt x="39" y="92"/>
                      <a:pt x="51" y="138"/>
                      <a:pt x="51" y="182"/>
                    </a:cubicBezTo>
                    <a:lnTo>
                      <a:pt x="54" y="186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5" name="Google Shape;9485;p40"/>
              <p:cNvSpPr/>
              <p:nvPr/>
            </p:nvSpPr>
            <p:spPr>
              <a:xfrm>
                <a:off x="4706937" y="4638675"/>
                <a:ext cx="55562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00" extrusionOk="0">
                    <a:moveTo>
                      <a:pt x="109" y="18"/>
                    </a:moveTo>
                    <a:cubicBezTo>
                      <a:pt x="108" y="18"/>
                      <a:pt x="108" y="17"/>
                      <a:pt x="107" y="16"/>
                    </a:cubicBezTo>
                    <a:cubicBezTo>
                      <a:pt x="101" y="10"/>
                      <a:pt x="94" y="5"/>
                      <a:pt x="86" y="0"/>
                    </a:cubicBezTo>
                    <a:cubicBezTo>
                      <a:pt x="100" y="25"/>
                      <a:pt x="107" y="53"/>
                      <a:pt x="104" y="83"/>
                    </a:cubicBezTo>
                    <a:cubicBezTo>
                      <a:pt x="97" y="132"/>
                      <a:pt x="62" y="187"/>
                      <a:pt x="6" y="179"/>
                    </a:cubicBezTo>
                    <a:cubicBezTo>
                      <a:pt x="5" y="179"/>
                      <a:pt x="5" y="178"/>
                      <a:pt x="4" y="178"/>
                    </a:cubicBezTo>
                    <a:cubicBezTo>
                      <a:pt x="3" y="178"/>
                      <a:pt x="2" y="179"/>
                      <a:pt x="0" y="179"/>
                    </a:cubicBezTo>
                    <a:cubicBezTo>
                      <a:pt x="25" y="193"/>
                      <a:pt x="54" y="199"/>
                      <a:pt x="82" y="194"/>
                    </a:cubicBezTo>
                    <a:cubicBezTo>
                      <a:pt x="85" y="191"/>
                      <a:pt x="88" y="188"/>
                      <a:pt x="91" y="186"/>
                    </a:cubicBezTo>
                    <a:cubicBezTo>
                      <a:pt x="97" y="180"/>
                      <a:pt x="104" y="175"/>
                      <a:pt x="110" y="170"/>
                    </a:cubicBezTo>
                    <a:cubicBezTo>
                      <a:pt x="124" y="160"/>
                      <a:pt x="139" y="152"/>
                      <a:pt x="155" y="144"/>
                    </a:cubicBezTo>
                    <a:lnTo>
                      <a:pt x="152" y="140"/>
                    </a:lnTo>
                    <a:cubicBezTo>
                      <a:pt x="152" y="96"/>
                      <a:pt x="140" y="50"/>
                      <a:pt x="109" y="1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6" name="Google Shape;9486;p40"/>
              <p:cNvSpPr/>
              <p:nvPr/>
            </p:nvSpPr>
            <p:spPr>
              <a:xfrm>
                <a:off x="4778375" y="4737100"/>
                <a:ext cx="158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43"/>
                    </a:moveTo>
                    <a:cubicBezTo>
                      <a:pt x="11" y="51"/>
                      <a:pt x="22" y="57"/>
                      <a:pt x="35" y="61"/>
                    </a:cubicBezTo>
                    <a:cubicBezTo>
                      <a:pt x="35" y="60"/>
                      <a:pt x="36" y="60"/>
                      <a:pt x="36" y="59"/>
                    </a:cubicBezTo>
                    <a:cubicBezTo>
                      <a:pt x="39" y="53"/>
                      <a:pt x="41" y="47"/>
                      <a:pt x="43" y="41"/>
                    </a:cubicBezTo>
                    <a:cubicBezTo>
                      <a:pt x="44" y="37"/>
                      <a:pt x="45" y="32"/>
                      <a:pt x="45" y="28"/>
                    </a:cubicBezTo>
                    <a:cubicBezTo>
                      <a:pt x="32" y="20"/>
                      <a:pt x="20" y="11"/>
                      <a:pt x="10" y="0"/>
                    </a:cubicBezTo>
                    <a:cubicBezTo>
                      <a:pt x="8" y="15"/>
                      <a:pt x="4" y="29"/>
                      <a:pt x="0" y="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7" name="Google Shape;9487;p40"/>
              <p:cNvSpPr/>
              <p:nvPr/>
            </p:nvSpPr>
            <p:spPr>
              <a:xfrm>
                <a:off x="4773612" y="4752975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2" extrusionOk="0">
                    <a:moveTo>
                      <a:pt x="3" y="33"/>
                    </a:moveTo>
                    <a:cubicBezTo>
                      <a:pt x="2" y="35"/>
                      <a:pt x="1" y="37"/>
                      <a:pt x="0" y="39"/>
                    </a:cubicBezTo>
                    <a:cubicBezTo>
                      <a:pt x="8" y="43"/>
                      <a:pt x="16" y="45"/>
                      <a:pt x="24" y="47"/>
                    </a:cubicBezTo>
                    <a:lnTo>
                      <a:pt x="27" y="51"/>
                    </a:lnTo>
                    <a:cubicBezTo>
                      <a:pt x="37" y="41"/>
                      <a:pt x="46" y="30"/>
                      <a:pt x="52" y="18"/>
                    </a:cubicBezTo>
                    <a:cubicBezTo>
                      <a:pt x="39" y="14"/>
                      <a:pt x="28" y="8"/>
                      <a:pt x="17" y="0"/>
                    </a:cubicBezTo>
                    <a:cubicBezTo>
                      <a:pt x="13" y="12"/>
                      <a:pt x="9" y="22"/>
                      <a:pt x="3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8" name="Google Shape;9488;p40"/>
              <p:cNvSpPr/>
              <p:nvPr/>
            </p:nvSpPr>
            <p:spPr>
              <a:xfrm>
                <a:off x="4759325" y="4765675"/>
                <a:ext cx="23812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46" extrusionOk="0">
                    <a:moveTo>
                      <a:pt x="37" y="0"/>
                    </a:moveTo>
                    <a:cubicBezTo>
                      <a:pt x="29" y="14"/>
                      <a:pt x="19" y="27"/>
                      <a:pt x="5" y="36"/>
                    </a:cubicBezTo>
                    <a:cubicBezTo>
                      <a:pt x="4" y="37"/>
                      <a:pt x="2" y="38"/>
                      <a:pt x="0" y="39"/>
                    </a:cubicBezTo>
                    <a:cubicBezTo>
                      <a:pt x="7" y="41"/>
                      <a:pt x="14" y="43"/>
                      <a:pt x="21" y="45"/>
                    </a:cubicBezTo>
                    <a:lnTo>
                      <a:pt x="21" y="44"/>
                    </a:lnTo>
                    <a:cubicBezTo>
                      <a:pt x="21" y="44"/>
                      <a:pt x="21" y="45"/>
                      <a:pt x="22" y="45"/>
                    </a:cubicBezTo>
                    <a:cubicBezTo>
                      <a:pt x="33" y="39"/>
                      <a:pt x="44" y="31"/>
                      <a:pt x="54" y="22"/>
                    </a:cubicBezTo>
                    <a:cubicBezTo>
                      <a:pt x="58" y="19"/>
                      <a:pt x="61" y="16"/>
                      <a:pt x="64" y="12"/>
                    </a:cubicBezTo>
                    <a:lnTo>
                      <a:pt x="61" y="8"/>
                    </a:lnTo>
                    <a:cubicBezTo>
                      <a:pt x="53" y="6"/>
                      <a:pt x="45" y="4"/>
                      <a:pt x="3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9" name="Google Shape;9489;p40"/>
              <p:cNvSpPr/>
              <p:nvPr/>
            </p:nvSpPr>
            <p:spPr>
              <a:xfrm>
                <a:off x="4738687" y="4779962"/>
                <a:ext cx="2857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" extrusionOk="0">
                    <a:moveTo>
                      <a:pt x="79" y="5"/>
                    </a:moveTo>
                    <a:lnTo>
                      <a:pt x="79" y="6"/>
                    </a:lnTo>
                    <a:cubicBezTo>
                      <a:pt x="72" y="4"/>
                      <a:pt x="65" y="2"/>
                      <a:pt x="58" y="0"/>
                    </a:cubicBezTo>
                    <a:cubicBezTo>
                      <a:pt x="43" y="8"/>
                      <a:pt x="26" y="11"/>
                      <a:pt x="10" y="10"/>
                    </a:cubicBezTo>
                    <a:cubicBezTo>
                      <a:pt x="9" y="10"/>
                      <a:pt x="9" y="10"/>
                      <a:pt x="9" y="9"/>
                    </a:cubicBezTo>
                    <a:cubicBezTo>
                      <a:pt x="6" y="11"/>
                      <a:pt x="3" y="12"/>
                      <a:pt x="0" y="13"/>
                    </a:cubicBezTo>
                    <a:cubicBezTo>
                      <a:pt x="14" y="19"/>
                      <a:pt x="31" y="21"/>
                      <a:pt x="46" y="18"/>
                    </a:cubicBezTo>
                    <a:cubicBezTo>
                      <a:pt x="58" y="16"/>
                      <a:pt x="69" y="12"/>
                      <a:pt x="80" y="6"/>
                    </a:cubicBezTo>
                    <a:cubicBezTo>
                      <a:pt x="79" y="6"/>
                      <a:pt x="79" y="5"/>
                      <a:pt x="79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0" name="Google Shape;9490;p40"/>
              <p:cNvSpPr/>
              <p:nvPr/>
            </p:nvSpPr>
            <p:spPr>
              <a:xfrm>
                <a:off x="4718050" y="4673600"/>
                <a:ext cx="131762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28" extrusionOk="0">
                    <a:moveTo>
                      <a:pt x="186" y="95"/>
                    </a:moveTo>
                    <a:cubicBezTo>
                      <a:pt x="181" y="133"/>
                      <a:pt x="194" y="174"/>
                      <a:pt x="228" y="194"/>
                    </a:cubicBezTo>
                    <a:cubicBezTo>
                      <a:pt x="243" y="203"/>
                      <a:pt x="262" y="207"/>
                      <a:pt x="279" y="202"/>
                    </a:cubicBezTo>
                    <a:cubicBezTo>
                      <a:pt x="297" y="198"/>
                      <a:pt x="313" y="187"/>
                      <a:pt x="326" y="173"/>
                    </a:cubicBezTo>
                    <a:cubicBezTo>
                      <a:pt x="350" y="147"/>
                      <a:pt x="367" y="108"/>
                      <a:pt x="356" y="72"/>
                    </a:cubicBezTo>
                    <a:cubicBezTo>
                      <a:pt x="346" y="39"/>
                      <a:pt x="313" y="16"/>
                      <a:pt x="280" y="9"/>
                    </a:cubicBezTo>
                    <a:cubicBezTo>
                      <a:pt x="237" y="0"/>
                      <a:pt x="193" y="14"/>
                      <a:pt x="154" y="30"/>
                    </a:cubicBezTo>
                    <a:cubicBezTo>
                      <a:pt x="116" y="45"/>
                      <a:pt x="79" y="64"/>
                      <a:pt x="50" y="94"/>
                    </a:cubicBezTo>
                    <a:cubicBezTo>
                      <a:pt x="24" y="120"/>
                      <a:pt x="4" y="155"/>
                      <a:pt x="2" y="193"/>
                    </a:cubicBezTo>
                    <a:cubicBezTo>
                      <a:pt x="0" y="215"/>
                      <a:pt x="4" y="237"/>
                      <a:pt x="11" y="258"/>
                    </a:cubicBezTo>
                    <a:cubicBezTo>
                      <a:pt x="17" y="276"/>
                      <a:pt x="25" y="293"/>
                      <a:pt x="40" y="304"/>
                    </a:cubicBezTo>
                    <a:cubicBezTo>
                      <a:pt x="71" y="327"/>
                      <a:pt x="112" y="320"/>
                      <a:pt x="143" y="301"/>
                    </a:cubicBezTo>
                    <a:cubicBezTo>
                      <a:pt x="175" y="282"/>
                      <a:pt x="206" y="251"/>
                      <a:pt x="214" y="213"/>
                    </a:cubicBezTo>
                    <a:cubicBezTo>
                      <a:pt x="216" y="204"/>
                      <a:pt x="217" y="195"/>
                      <a:pt x="215" y="186"/>
                    </a:cubicBezTo>
                    <a:cubicBezTo>
                      <a:pt x="215" y="184"/>
                      <a:pt x="211" y="183"/>
                      <a:pt x="211" y="186"/>
                    </a:cubicBezTo>
                    <a:cubicBezTo>
                      <a:pt x="215" y="223"/>
                      <a:pt x="191" y="256"/>
                      <a:pt x="164" y="278"/>
                    </a:cubicBezTo>
                    <a:cubicBezTo>
                      <a:pt x="137" y="302"/>
                      <a:pt x="101" y="320"/>
                      <a:pt x="65" y="309"/>
                    </a:cubicBezTo>
                    <a:cubicBezTo>
                      <a:pt x="47" y="304"/>
                      <a:pt x="34" y="293"/>
                      <a:pt x="25" y="278"/>
                    </a:cubicBezTo>
                    <a:cubicBezTo>
                      <a:pt x="16" y="260"/>
                      <a:pt x="10" y="240"/>
                      <a:pt x="8" y="221"/>
                    </a:cubicBezTo>
                    <a:cubicBezTo>
                      <a:pt x="4" y="183"/>
                      <a:pt x="15" y="148"/>
                      <a:pt x="38" y="118"/>
                    </a:cubicBezTo>
                    <a:cubicBezTo>
                      <a:pt x="60" y="88"/>
                      <a:pt x="91" y="66"/>
                      <a:pt x="124" y="50"/>
                    </a:cubicBezTo>
                    <a:cubicBezTo>
                      <a:pt x="142" y="41"/>
                      <a:pt x="160" y="34"/>
                      <a:pt x="178" y="28"/>
                    </a:cubicBezTo>
                    <a:cubicBezTo>
                      <a:pt x="197" y="21"/>
                      <a:pt x="217" y="15"/>
                      <a:pt x="238" y="14"/>
                    </a:cubicBezTo>
                    <a:cubicBezTo>
                      <a:pt x="272" y="11"/>
                      <a:pt x="309" y="19"/>
                      <a:pt x="333" y="46"/>
                    </a:cubicBezTo>
                    <a:cubicBezTo>
                      <a:pt x="358" y="72"/>
                      <a:pt x="357" y="111"/>
                      <a:pt x="340" y="142"/>
                    </a:cubicBezTo>
                    <a:cubicBezTo>
                      <a:pt x="324" y="171"/>
                      <a:pt x="293" y="201"/>
                      <a:pt x="257" y="197"/>
                    </a:cubicBezTo>
                    <a:cubicBezTo>
                      <a:pt x="219" y="193"/>
                      <a:pt x="196" y="157"/>
                      <a:pt x="191" y="123"/>
                    </a:cubicBezTo>
                    <a:cubicBezTo>
                      <a:pt x="189" y="114"/>
                      <a:pt x="189" y="104"/>
                      <a:pt x="189" y="95"/>
                    </a:cubicBezTo>
                    <a:cubicBezTo>
                      <a:pt x="189" y="93"/>
                      <a:pt x="186" y="93"/>
                      <a:pt x="186" y="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1" name="Google Shape;9491;p40"/>
              <p:cNvSpPr/>
              <p:nvPr/>
            </p:nvSpPr>
            <p:spPr>
              <a:xfrm>
                <a:off x="4764087" y="4689475"/>
                <a:ext cx="31750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90" h="163" extrusionOk="0">
                    <a:moveTo>
                      <a:pt x="89" y="161"/>
                    </a:moveTo>
                    <a:cubicBezTo>
                      <a:pt x="36" y="127"/>
                      <a:pt x="3" y="65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ubicBezTo>
                      <a:pt x="0" y="64"/>
                      <a:pt x="32" y="131"/>
                      <a:pt x="88" y="162"/>
                    </a:cubicBezTo>
                    <a:cubicBezTo>
                      <a:pt x="89" y="162"/>
                      <a:pt x="89" y="161"/>
                      <a:pt x="89" y="1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2" name="Google Shape;9492;p40"/>
              <p:cNvSpPr/>
              <p:nvPr/>
            </p:nvSpPr>
            <p:spPr>
              <a:xfrm>
                <a:off x="4746625" y="4699000"/>
                <a:ext cx="4762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0" extrusionOk="0">
                    <a:moveTo>
                      <a:pt x="131" y="168"/>
                    </a:moveTo>
                    <a:cubicBezTo>
                      <a:pt x="125" y="165"/>
                      <a:pt x="118" y="162"/>
                      <a:pt x="112" y="159"/>
                    </a:cubicBezTo>
                    <a:cubicBezTo>
                      <a:pt x="106" y="156"/>
                      <a:pt x="100" y="153"/>
                      <a:pt x="94" y="149"/>
                    </a:cubicBezTo>
                    <a:cubicBezTo>
                      <a:pt x="82" y="142"/>
                      <a:pt x="71" y="133"/>
                      <a:pt x="61" y="122"/>
                    </a:cubicBezTo>
                    <a:cubicBezTo>
                      <a:pt x="40" y="102"/>
                      <a:pt x="25" y="78"/>
                      <a:pt x="15" y="51"/>
                    </a:cubicBezTo>
                    <a:cubicBezTo>
                      <a:pt x="9" y="36"/>
                      <a:pt x="6" y="19"/>
                      <a:pt x="5" y="3"/>
                    </a:cubicBezTo>
                    <a:cubicBezTo>
                      <a:pt x="5" y="0"/>
                      <a:pt x="0" y="0"/>
                      <a:pt x="1" y="3"/>
                    </a:cubicBezTo>
                    <a:cubicBezTo>
                      <a:pt x="5" y="62"/>
                      <a:pt x="38" y="116"/>
                      <a:pt x="86" y="149"/>
                    </a:cubicBezTo>
                    <a:cubicBezTo>
                      <a:pt x="93" y="153"/>
                      <a:pt x="100" y="157"/>
                      <a:pt x="108" y="161"/>
                    </a:cubicBezTo>
                    <a:cubicBezTo>
                      <a:pt x="115" y="164"/>
                      <a:pt x="123" y="168"/>
                      <a:pt x="131" y="169"/>
                    </a:cubicBezTo>
                    <a:cubicBezTo>
                      <a:pt x="131" y="169"/>
                      <a:pt x="132" y="168"/>
                      <a:pt x="131" y="1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3" name="Google Shape;9493;p40"/>
              <p:cNvSpPr/>
              <p:nvPr/>
            </p:nvSpPr>
            <p:spPr>
              <a:xfrm>
                <a:off x="4730750" y="4714875"/>
                <a:ext cx="5080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52" extrusionOk="0">
                    <a:moveTo>
                      <a:pt x="139" y="150"/>
                    </a:moveTo>
                    <a:cubicBezTo>
                      <a:pt x="131" y="146"/>
                      <a:pt x="122" y="144"/>
                      <a:pt x="114" y="140"/>
                    </a:cubicBezTo>
                    <a:cubicBezTo>
                      <a:pt x="106" y="137"/>
                      <a:pt x="98" y="133"/>
                      <a:pt x="91" y="128"/>
                    </a:cubicBezTo>
                    <a:cubicBezTo>
                      <a:pt x="76" y="119"/>
                      <a:pt x="62" y="108"/>
                      <a:pt x="50" y="95"/>
                    </a:cubicBezTo>
                    <a:cubicBezTo>
                      <a:pt x="38" y="82"/>
                      <a:pt x="28" y="68"/>
                      <a:pt x="20" y="52"/>
                    </a:cubicBezTo>
                    <a:cubicBezTo>
                      <a:pt x="12" y="36"/>
                      <a:pt x="7" y="19"/>
                      <a:pt x="3" y="2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3" y="30"/>
                      <a:pt x="17" y="57"/>
                      <a:pt x="33" y="80"/>
                    </a:cubicBezTo>
                    <a:cubicBezTo>
                      <a:pt x="49" y="102"/>
                      <a:pt x="71" y="121"/>
                      <a:pt x="95" y="135"/>
                    </a:cubicBezTo>
                    <a:cubicBezTo>
                      <a:pt x="108" y="142"/>
                      <a:pt x="124" y="150"/>
                      <a:pt x="139" y="151"/>
                    </a:cubicBezTo>
                    <a:cubicBezTo>
                      <a:pt x="140" y="151"/>
                      <a:pt x="140" y="150"/>
                      <a:pt x="139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4" name="Google Shape;9494;p40"/>
              <p:cNvSpPr/>
              <p:nvPr/>
            </p:nvSpPr>
            <p:spPr>
              <a:xfrm>
                <a:off x="4719637" y="4741862"/>
                <a:ext cx="476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32" y="111"/>
                    </a:moveTo>
                    <a:cubicBezTo>
                      <a:pt x="104" y="103"/>
                      <a:pt x="77" y="91"/>
                      <a:pt x="55" y="72"/>
                    </a:cubicBezTo>
                    <a:cubicBezTo>
                      <a:pt x="32" y="53"/>
                      <a:pt x="15" y="29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1" y="57"/>
                      <a:pt x="73" y="104"/>
                      <a:pt x="132" y="112"/>
                    </a:cubicBezTo>
                    <a:lnTo>
                      <a:pt x="132" y="11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5" name="Google Shape;9495;p40"/>
              <p:cNvSpPr/>
              <p:nvPr/>
            </p:nvSpPr>
            <p:spPr>
              <a:xfrm>
                <a:off x="4700587" y="4767262"/>
                <a:ext cx="2698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50" extrusionOk="0">
                    <a:moveTo>
                      <a:pt x="74" y="24"/>
                    </a:moveTo>
                    <a:cubicBezTo>
                      <a:pt x="47" y="34"/>
                      <a:pt x="27" y="40"/>
                      <a:pt x="0" y="49"/>
                    </a:cubicBezTo>
                    <a:cubicBezTo>
                      <a:pt x="19" y="31"/>
                      <a:pt x="40" y="14"/>
                      <a:pt x="63" y="0"/>
                    </a:cubicBezTo>
                    <a:cubicBezTo>
                      <a:pt x="63" y="0"/>
                      <a:pt x="67" y="15"/>
                      <a:pt x="74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6" name="Google Shape;9496;p40"/>
              <p:cNvSpPr/>
              <p:nvPr/>
            </p:nvSpPr>
            <p:spPr>
              <a:xfrm>
                <a:off x="4700587" y="4765675"/>
                <a:ext cx="28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80" h="54" extrusionOk="0">
                    <a:moveTo>
                      <a:pt x="76" y="26"/>
                    </a:moveTo>
                    <a:cubicBezTo>
                      <a:pt x="51" y="32"/>
                      <a:pt x="26" y="41"/>
                      <a:pt x="1" y="49"/>
                    </a:cubicBezTo>
                    <a:cubicBezTo>
                      <a:pt x="2" y="50"/>
                      <a:pt x="2" y="51"/>
                      <a:pt x="3" y="52"/>
                    </a:cubicBezTo>
                    <a:cubicBezTo>
                      <a:pt x="23" y="34"/>
                      <a:pt x="43" y="18"/>
                      <a:pt x="65" y="3"/>
                    </a:cubicBezTo>
                    <a:cubicBezTo>
                      <a:pt x="65" y="3"/>
                      <a:pt x="64" y="3"/>
                      <a:pt x="63" y="2"/>
                    </a:cubicBezTo>
                    <a:cubicBezTo>
                      <a:pt x="66" y="11"/>
                      <a:pt x="70" y="20"/>
                      <a:pt x="75" y="27"/>
                    </a:cubicBezTo>
                    <a:cubicBezTo>
                      <a:pt x="76" y="29"/>
                      <a:pt x="79" y="27"/>
                      <a:pt x="78" y="26"/>
                    </a:cubicBezTo>
                    <a:cubicBezTo>
                      <a:pt x="73" y="18"/>
                      <a:pt x="69" y="10"/>
                      <a:pt x="66" y="2"/>
                    </a:cubicBezTo>
                    <a:cubicBezTo>
                      <a:pt x="66" y="1"/>
                      <a:pt x="65" y="0"/>
                      <a:pt x="64" y="1"/>
                    </a:cubicBezTo>
                    <a:cubicBezTo>
                      <a:pt x="41" y="15"/>
                      <a:pt x="20" y="31"/>
                      <a:pt x="1" y="49"/>
                    </a:cubicBezTo>
                    <a:cubicBezTo>
                      <a:pt x="0" y="50"/>
                      <a:pt x="1" y="53"/>
                      <a:pt x="2" y="52"/>
                    </a:cubicBezTo>
                    <a:cubicBezTo>
                      <a:pt x="27" y="44"/>
                      <a:pt x="53" y="37"/>
                      <a:pt x="76" y="27"/>
                    </a:cubicBezTo>
                    <a:cubicBezTo>
                      <a:pt x="77" y="27"/>
                      <a:pt x="77" y="26"/>
                      <a:pt x="76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7" name="Google Shape;9497;p40"/>
              <p:cNvSpPr/>
              <p:nvPr/>
            </p:nvSpPr>
            <p:spPr>
              <a:xfrm>
                <a:off x="4681537" y="4630737"/>
                <a:ext cx="825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25" extrusionOk="0">
                    <a:moveTo>
                      <a:pt x="153" y="214"/>
                    </a:moveTo>
                    <a:cubicBezTo>
                      <a:pt x="118" y="219"/>
                      <a:pt x="81" y="208"/>
                      <a:pt x="54" y="185"/>
                    </a:cubicBezTo>
                    <a:cubicBezTo>
                      <a:pt x="25" y="160"/>
                      <a:pt x="8" y="120"/>
                      <a:pt x="14" y="82"/>
                    </a:cubicBezTo>
                    <a:cubicBezTo>
                      <a:pt x="20" y="46"/>
                      <a:pt x="48" y="15"/>
                      <a:pt x="84" y="8"/>
                    </a:cubicBezTo>
                    <a:cubicBezTo>
                      <a:pt x="119" y="2"/>
                      <a:pt x="156" y="17"/>
                      <a:pt x="180" y="43"/>
                    </a:cubicBezTo>
                    <a:cubicBezTo>
                      <a:pt x="210" y="75"/>
                      <a:pt x="219" y="118"/>
                      <a:pt x="222" y="161"/>
                    </a:cubicBezTo>
                    <a:cubicBezTo>
                      <a:pt x="222" y="163"/>
                      <a:pt x="225" y="163"/>
                      <a:pt x="225" y="161"/>
                    </a:cubicBezTo>
                    <a:cubicBezTo>
                      <a:pt x="227" y="122"/>
                      <a:pt x="215" y="79"/>
                      <a:pt x="191" y="48"/>
                    </a:cubicBezTo>
                    <a:cubicBezTo>
                      <a:pt x="168" y="19"/>
                      <a:pt x="131" y="0"/>
                      <a:pt x="93" y="2"/>
                    </a:cubicBezTo>
                    <a:cubicBezTo>
                      <a:pt x="55" y="5"/>
                      <a:pt x="24" y="32"/>
                      <a:pt x="13" y="68"/>
                    </a:cubicBezTo>
                    <a:cubicBezTo>
                      <a:pt x="0" y="107"/>
                      <a:pt x="13" y="150"/>
                      <a:pt x="41" y="179"/>
                    </a:cubicBezTo>
                    <a:cubicBezTo>
                      <a:pt x="70" y="209"/>
                      <a:pt x="113" y="224"/>
                      <a:pt x="154" y="216"/>
                    </a:cubicBezTo>
                    <a:cubicBezTo>
                      <a:pt x="156" y="216"/>
                      <a:pt x="155" y="213"/>
                      <a:pt x="153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8" name="Google Shape;9498;p40"/>
              <p:cNvSpPr/>
              <p:nvPr/>
            </p:nvSpPr>
            <p:spPr>
              <a:xfrm>
                <a:off x="4743450" y="4618037"/>
                <a:ext cx="460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82" extrusionOk="0">
                    <a:moveTo>
                      <a:pt x="103" y="180"/>
                    </a:moveTo>
                    <a:cubicBezTo>
                      <a:pt x="117" y="166"/>
                      <a:pt x="122" y="141"/>
                      <a:pt x="124" y="122"/>
                    </a:cubicBezTo>
                    <a:cubicBezTo>
                      <a:pt x="126" y="100"/>
                      <a:pt x="124" y="78"/>
                      <a:pt x="115" y="58"/>
                    </a:cubicBezTo>
                    <a:cubicBezTo>
                      <a:pt x="100" y="25"/>
                      <a:pt x="56" y="0"/>
                      <a:pt x="23" y="25"/>
                    </a:cubicBezTo>
                    <a:cubicBezTo>
                      <a:pt x="8" y="37"/>
                      <a:pt x="0" y="56"/>
                      <a:pt x="6" y="75"/>
                    </a:cubicBezTo>
                    <a:cubicBezTo>
                      <a:pt x="7" y="77"/>
                      <a:pt x="10" y="76"/>
                      <a:pt x="10" y="74"/>
                    </a:cubicBezTo>
                    <a:cubicBezTo>
                      <a:pt x="5" y="58"/>
                      <a:pt x="12" y="41"/>
                      <a:pt x="24" y="31"/>
                    </a:cubicBezTo>
                    <a:cubicBezTo>
                      <a:pt x="37" y="19"/>
                      <a:pt x="56" y="17"/>
                      <a:pt x="72" y="23"/>
                    </a:cubicBezTo>
                    <a:cubicBezTo>
                      <a:pt x="110" y="37"/>
                      <a:pt x="122" y="79"/>
                      <a:pt x="120" y="116"/>
                    </a:cubicBezTo>
                    <a:cubicBezTo>
                      <a:pt x="119" y="127"/>
                      <a:pt x="117" y="138"/>
                      <a:pt x="114" y="148"/>
                    </a:cubicBezTo>
                    <a:cubicBezTo>
                      <a:pt x="111" y="159"/>
                      <a:pt x="106" y="168"/>
                      <a:pt x="101" y="178"/>
                    </a:cubicBezTo>
                    <a:cubicBezTo>
                      <a:pt x="100" y="180"/>
                      <a:pt x="102" y="181"/>
                      <a:pt x="103" y="1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9" name="Google Shape;9499;p40"/>
              <p:cNvSpPr/>
              <p:nvPr/>
            </p:nvSpPr>
            <p:spPr>
              <a:xfrm>
                <a:off x="4803775" y="4649787"/>
                <a:ext cx="1587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43" h="145" extrusionOk="0">
                    <a:moveTo>
                      <a:pt x="20" y="141"/>
                    </a:moveTo>
                    <a:cubicBezTo>
                      <a:pt x="7" y="121"/>
                      <a:pt x="4" y="96"/>
                      <a:pt x="9" y="73"/>
                    </a:cubicBezTo>
                    <a:cubicBezTo>
                      <a:pt x="12" y="60"/>
                      <a:pt x="17" y="48"/>
                      <a:pt x="23" y="37"/>
                    </a:cubicBezTo>
                    <a:cubicBezTo>
                      <a:pt x="29" y="26"/>
                      <a:pt x="37" y="15"/>
                      <a:pt x="41" y="4"/>
                    </a:cubicBezTo>
                    <a:cubicBezTo>
                      <a:pt x="42" y="2"/>
                      <a:pt x="39" y="0"/>
                      <a:pt x="38" y="2"/>
                    </a:cubicBezTo>
                    <a:cubicBezTo>
                      <a:pt x="33" y="7"/>
                      <a:pt x="30" y="13"/>
                      <a:pt x="27" y="19"/>
                    </a:cubicBezTo>
                    <a:cubicBezTo>
                      <a:pt x="23" y="25"/>
                      <a:pt x="20" y="31"/>
                      <a:pt x="17" y="37"/>
                    </a:cubicBezTo>
                    <a:cubicBezTo>
                      <a:pt x="11" y="49"/>
                      <a:pt x="6" y="62"/>
                      <a:pt x="4" y="76"/>
                    </a:cubicBezTo>
                    <a:cubicBezTo>
                      <a:pt x="0" y="99"/>
                      <a:pt x="3" y="124"/>
                      <a:pt x="18" y="143"/>
                    </a:cubicBezTo>
                    <a:cubicBezTo>
                      <a:pt x="19" y="144"/>
                      <a:pt x="21" y="142"/>
                      <a:pt x="20" y="1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0" name="Google Shape;9500;p40"/>
              <p:cNvSpPr/>
              <p:nvPr/>
            </p:nvSpPr>
            <p:spPr>
              <a:xfrm>
                <a:off x="4829175" y="4657725"/>
                <a:ext cx="158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2" h="80" extrusionOk="0">
                    <a:moveTo>
                      <a:pt x="2" y="77"/>
                    </a:moveTo>
                    <a:cubicBezTo>
                      <a:pt x="5" y="63"/>
                      <a:pt x="11" y="50"/>
                      <a:pt x="17" y="37"/>
                    </a:cubicBezTo>
                    <a:cubicBezTo>
                      <a:pt x="21" y="31"/>
                      <a:pt x="24" y="25"/>
                      <a:pt x="28" y="19"/>
                    </a:cubicBezTo>
                    <a:cubicBezTo>
                      <a:pt x="30" y="16"/>
                      <a:pt x="32" y="13"/>
                      <a:pt x="35" y="10"/>
                    </a:cubicBezTo>
                    <a:cubicBezTo>
                      <a:pt x="37" y="8"/>
                      <a:pt x="40" y="5"/>
                      <a:pt x="40" y="2"/>
                    </a:cubicBezTo>
                    <a:cubicBezTo>
                      <a:pt x="41" y="1"/>
                      <a:pt x="40" y="0"/>
                      <a:pt x="38" y="0"/>
                    </a:cubicBezTo>
                    <a:cubicBezTo>
                      <a:pt x="35" y="1"/>
                      <a:pt x="33" y="4"/>
                      <a:pt x="31" y="7"/>
                    </a:cubicBezTo>
                    <a:cubicBezTo>
                      <a:pt x="29" y="10"/>
                      <a:pt x="27" y="12"/>
                      <a:pt x="25" y="15"/>
                    </a:cubicBezTo>
                    <a:cubicBezTo>
                      <a:pt x="21" y="22"/>
                      <a:pt x="17" y="28"/>
                      <a:pt x="14" y="35"/>
                    </a:cubicBezTo>
                    <a:cubicBezTo>
                      <a:pt x="7" y="48"/>
                      <a:pt x="3" y="62"/>
                      <a:pt x="0" y="77"/>
                    </a:cubicBezTo>
                    <a:cubicBezTo>
                      <a:pt x="0" y="78"/>
                      <a:pt x="2" y="79"/>
                      <a:pt x="2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1" name="Google Shape;9501;p40"/>
              <p:cNvSpPr/>
              <p:nvPr/>
            </p:nvSpPr>
            <p:spPr>
              <a:xfrm>
                <a:off x="4816475" y="4710112"/>
                <a:ext cx="1111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5" extrusionOk="0">
                    <a:moveTo>
                      <a:pt x="9" y="33"/>
                    </a:moveTo>
                    <a:cubicBezTo>
                      <a:pt x="3" y="27"/>
                      <a:pt x="2" y="17"/>
                      <a:pt x="7" y="11"/>
                    </a:cubicBezTo>
                    <a:cubicBezTo>
                      <a:pt x="11" y="4"/>
                      <a:pt x="21" y="3"/>
                      <a:pt x="28" y="7"/>
                    </a:cubicBezTo>
                    <a:cubicBezTo>
                      <a:pt x="29" y="8"/>
                      <a:pt x="31" y="5"/>
                      <a:pt x="29" y="4"/>
                    </a:cubicBezTo>
                    <a:cubicBezTo>
                      <a:pt x="23" y="0"/>
                      <a:pt x="15" y="1"/>
                      <a:pt x="9" y="5"/>
                    </a:cubicBezTo>
                    <a:cubicBezTo>
                      <a:pt x="3" y="9"/>
                      <a:pt x="0" y="16"/>
                      <a:pt x="2" y="24"/>
                    </a:cubicBezTo>
                    <a:cubicBezTo>
                      <a:pt x="2" y="28"/>
                      <a:pt x="5" y="31"/>
                      <a:pt x="8" y="33"/>
                    </a:cubicBezTo>
                    <a:cubicBezTo>
                      <a:pt x="9" y="34"/>
                      <a:pt x="9" y="33"/>
                      <a:pt x="9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2" name="Google Shape;9502;p40"/>
              <p:cNvSpPr/>
              <p:nvPr/>
            </p:nvSpPr>
            <p:spPr>
              <a:xfrm>
                <a:off x="4832350" y="4691062"/>
                <a:ext cx="793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39" extrusionOk="0">
                    <a:moveTo>
                      <a:pt x="14" y="35"/>
                    </a:moveTo>
                    <a:cubicBezTo>
                      <a:pt x="7" y="32"/>
                      <a:pt x="3" y="24"/>
                      <a:pt x="5" y="17"/>
                    </a:cubicBezTo>
                    <a:cubicBezTo>
                      <a:pt x="5" y="13"/>
                      <a:pt x="7" y="10"/>
                      <a:pt x="10" y="8"/>
                    </a:cubicBezTo>
                    <a:cubicBezTo>
                      <a:pt x="11" y="6"/>
                      <a:pt x="13" y="5"/>
                      <a:pt x="15" y="5"/>
                    </a:cubicBezTo>
                    <a:cubicBezTo>
                      <a:pt x="17" y="4"/>
                      <a:pt x="18" y="3"/>
                      <a:pt x="20" y="3"/>
                    </a:cubicBezTo>
                    <a:cubicBezTo>
                      <a:pt x="21" y="3"/>
                      <a:pt x="22" y="1"/>
                      <a:pt x="20" y="1"/>
                    </a:cubicBezTo>
                    <a:cubicBezTo>
                      <a:pt x="16" y="0"/>
                      <a:pt x="12" y="3"/>
                      <a:pt x="8" y="5"/>
                    </a:cubicBezTo>
                    <a:cubicBezTo>
                      <a:pt x="5" y="8"/>
                      <a:pt x="2" y="12"/>
                      <a:pt x="2" y="16"/>
                    </a:cubicBezTo>
                    <a:cubicBezTo>
                      <a:pt x="0" y="24"/>
                      <a:pt x="4" y="34"/>
                      <a:pt x="12" y="38"/>
                    </a:cubicBezTo>
                    <a:cubicBezTo>
                      <a:pt x="14" y="38"/>
                      <a:pt x="15" y="36"/>
                      <a:pt x="14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3" name="Google Shape;9503;p40"/>
              <p:cNvSpPr/>
              <p:nvPr/>
            </p:nvSpPr>
            <p:spPr>
              <a:xfrm>
                <a:off x="4789487" y="4757737"/>
                <a:ext cx="206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7" extrusionOk="0">
                    <a:moveTo>
                      <a:pt x="0" y="2"/>
                    </a:moveTo>
                    <a:cubicBezTo>
                      <a:pt x="12" y="2"/>
                      <a:pt x="25" y="7"/>
                      <a:pt x="34" y="14"/>
                    </a:cubicBezTo>
                    <a:cubicBezTo>
                      <a:pt x="39" y="18"/>
                      <a:pt x="43" y="22"/>
                      <a:pt x="47" y="28"/>
                    </a:cubicBezTo>
                    <a:cubicBezTo>
                      <a:pt x="50" y="33"/>
                      <a:pt x="52" y="38"/>
                      <a:pt x="54" y="44"/>
                    </a:cubicBezTo>
                    <a:cubicBezTo>
                      <a:pt x="54" y="46"/>
                      <a:pt x="57" y="45"/>
                      <a:pt x="56" y="44"/>
                    </a:cubicBezTo>
                    <a:cubicBezTo>
                      <a:pt x="56" y="38"/>
                      <a:pt x="53" y="31"/>
                      <a:pt x="50" y="26"/>
                    </a:cubicBezTo>
                    <a:cubicBezTo>
                      <a:pt x="46" y="21"/>
                      <a:pt x="42" y="16"/>
                      <a:pt x="36" y="12"/>
                    </a:cubicBezTo>
                    <a:cubicBezTo>
                      <a:pt x="31" y="8"/>
                      <a:pt x="26" y="5"/>
                      <a:pt x="20" y="3"/>
                    </a:cubicBezTo>
                    <a:cubicBezTo>
                      <a:pt x="13" y="1"/>
                      <a:pt x="7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4" name="Google Shape;9504;p40"/>
              <p:cNvSpPr/>
              <p:nvPr/>
            </p:nvSpPr>
            <p:spPr>
              <a:xfrm>
                <a:off x="4792662" y="4749800"/>
                <a:ext cx="19050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51" h="22" extrusionOk="0">
                    <a:moveTo>
                      <a:pt x="1" y="7"/>
                    </a:moveTo>
                    <a:cubicBezTo>
                      <a:pt x="10" y="6"/>
                      <a:pt x="18" y="6"/>
                      <a:pt x="26" y="8"/>
                    </a:cubicBezTo>
                    <a:cubicBezTo>
                      <a:pt x="34" y="10"/>
                      <a:pt x="41" y="15"/>
                      <a:pt x="47" y="21"/>
                    </a:cubicBezTo>
                    <a:cubicBezTo>
                      <a:pt x="48" y="21"/>
                      <a:pt x="50" y="20"/>
                      <a:pt x="49" y="19"/>
                    </a:cubicBezTo>
                    <a:cubicBezTo>
                      <a:pt x="39" y="6"/>
                      <a:pt x="17" y="0"/>
                      <a:pt x="1" y="6"/>
                    </a:cubicBezTo>
                    <a:cubicBezTo>
                      <a:pt x="0" y="6"/>
                      <a:pt x="0" y="7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5" name="Google Shape;9505;p40"/>
              <p:cNvSpPr/>
              <p:nvPr/>
            </p:nvSpPr>
            <p:spPr>
              <a:xfrm>
                <a:off x="4765675" y="4781550"/>
                <a:ext cx="95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52" extrusionOk="0">
                    <a:moveTo>
                      <a:pt x="0" y="1"/>
                    </a:moveTo>
                    <a:cubicBezTo>
                      <a:pt x="7" y="7"/>
                      <a:pt x="13" y="15"/>
                      <a:pt x="17" y="23"/>
                    </a:cubicBezTo>
                    <a:cubicBezTo>
                      <a:pt x="19" y="27"/>
                      <a:pt x="20" y="32"/>
                      <a:pt x="21" y="37"/>
                    </a:cubicBezTo>
                    <a:cubicBezTo>
                      <a:pt x="21" y="39"/>
                      <a:pt x="22" y="41"/>
                      <a:pt x="22" y="44"/>
                    </a:cubicBezTo>
                    <a:cubicBezTo>
                      <a:pt x="22" y="46"/>
                      <a:pt x="22" y="48"/>
                      <a:pt x="22" y="50"/>
                    </a:cubicBezTo>
                    <a:cubicBezTo>
                      <a:pt x="22" y="51"/>
                      <a:pt x="23" y="51"/>
                      <a:pt x="24" y="50"/>
                    </a:cubicBezTo>
                    <a:cubicBezTo>
                      <a:pt x="25" y="46"/>
                      <a:pt x="24" y="40"/>
                      <a:pt x="24" y="36"/>
                    </a:cubicBezTo>
                    <a:cubicBezTo>
                      <a:pt x="23" y="31"/>
                      <a:pt x="21" y="27"/>
                      <a:pt x="19" y="22"/>
                    </a:cubicBezTo>
                    <a:cubicBezTo>
                      <a:pt x="15" y="13"/>
                      <a:pt x="9" y="6"/>
                      <a:pt x="1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6" name="Google Shape;9506;p40"/>
              <p:cNvSpPr/>
              <p:nvPr/>
            </p:nvSpPr>
            <p:spPr>
              <a:xfrm>
                <a:off x="4754562" y="4786312"/>
                <a:ext cx="31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8" h="44" extrusionOk="0">
                    <a:moveTo>
                      <a:pt x="2" y="1"/>
                    </a:moveTo>
                    <a:cubicBezTo>
                      <a:pt x="3" y="8"/>
                      <a:pt x="4" y="15"/>
                      <a:pt x="3" y="22"/>
                    </a:cubicBezTo>
                    <a:cubicBezTo>
                      <a:pt x="3" y="28"/>
                      <a:pt x="1" y="35"/>
                      <a:pt x="0" y="41"/>
                    </a:cubicBezTo>
                    <a:cubicBezTo>
                      <a:pt x="0" y="42"/>
                      <a:pt x="1" y="43"/>
                      <a:pt x="2" y="42"/>
                    </a:cubicBezTo>
                    <a:cubicBezTo>
                      <a:pt x="7" y="30"/>
                      <a:pt x="7" y="14"/>
                      <a:pt x="3" y="1"/>
                    </a:cubicBezTo>
                    <a:cubicBezTo>
                      <a:pt x="3" y="0"/>
                      <a:pt x="1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7" name="Google Shape;9507;p40"/>
              <p:cNvSpPr/>
              <p:nvPr/>
            </p:nvSpPr>
            <p:spPr>
              <a:xfrm>
                <a:off x="5783262" y="5522912"/>
                <a:ext cx="260350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91" extrusionOk="0">
                    <a:moveTo>
                      <a:pt x="721" y="2"/>
                    </a:moveTo>
                    <a:cubicBezTo>
                      <a:pt x="652" y="131"/>
                      <a:pt x="549" y="240"/>
                      <a:pt x="424" y="316"/>
                    </a:cubicBezTo>
                    <a:cubicBezTo>
                      <a:pt x="385" y="340"/>
                      <a:pt x="343" y="361"/>
                      <a:pt x="297" y="370"/>
                    </a:cubicBezTo>
                    <a:cubicBezTo>
                      <a:pt x="196" y="390"/>
                      <a:pt x="94" y="349"/>
                      <a:pt x="0" y="306"/>
                    </a:cubicBezTo>
                    <a:cubicBezTo>
                      <a:pt x="78" y="293"/>
                      <a:pt x="159" y="285"/>
                      <a:pt x="237" y="268"/>
                    </a:cubicBezTo>
                    <a:cubicBezTo>
                      <a:pt x="409" y="229"/>
                      <a:pt x="571" y="143"/>
                      <a:pt x="699" y="21"/>
                    </a:cubicBezTo>
                    <a:cubicBezTo>
                      <a:pt x="706" y="15"/>
                      <a:pt x="713" y="8"/>
                      <a:pt x="720" y="0"/>
                    </a:cubicBezTo>
                    <a:lnTo>
                      <a:pt x="721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8" name="Google Shape;9508;p40"/>
              <p:cNvSpPr/>
              <p:nvPr/>
            </p:nvSpPr>
            <p:spPr>
              <a:xfrm>
                <a:off x="5780087" y="5530850"/>
                <a:ext cx="255588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86" extrusionOk="0">
                    <a:moveTo>
                      <a:pt x="709" y="0"/>
                    </a:moveTo>
                    <a:cubicBezTo>
                      <a:pt x="581" y="122"/>
                      <a:pt x="419" y="208"/>
                      <a:pt x="247" y="247"/>
                    </a:cubicBezTo>
                    <a:cubicBezTo>
                      <a:pt x="169" y="264"/>
                      <a:pt x="88" y="272"/>
                      <a:pt x="10" y="285"/>
                    </a:cubicBezTo>
                    <a:cubicBezTo>
                      <a:pt x="6" y="284"/>
                      <a:pt x="3" y="282"/>
                      <a:pt x="0" y="281"/>
                    </a:cubicBezTo>
                    <a:cubicBezTo>
                      <a:pt x="102" y="224"/>
                      <a:pt x="173" y="115"/>
                      <a:pt x="283" y="76"/>
                    </a:cubicBezTo>
                    <a:cubicBezTo>
                      <a:pt x="357" y="49"/>
                      <a:pt x="438" y="57"/>
                      <a:pt x="517" y="55"/>
                    </a:cubicBezTo>
                    <a:cubicBezTo>
                      <a:pt x="584" y="54"/>
                      <a:pt x="657" y="42"/>
                      <a:pt x="70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9" name="Google Shape;9509;p40"/>
              <p:cNvSpPr/>
              <p:nvPr/>
            </p:nvSpPr>
            <p:spPr>
              <a:xfrm>
                <a:off x="5576887" y="5703887"/>
                <a:ext cx="25082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43" extrusionOk="0">
                    <a:moveTo>
                      <a:pt x="694" y="0"/>
                    </a:moveTo>
                    <a:cubicBezTo>
                      <a:pt x="683" y="115"/>
                      <a:pt x="591" y="212"/>
                      <a:pt x="484" y="259"/>
                    </a:cubicBezTo>
                    <a:cubicBezTo>
                      <a:pt x="374" y="309"/>
                      <a:pt x="249" y="315"/>
                      <a:pt x="128" y="321"/>
                    </a:cubicBezTo>
                    <a:cubicBezTo>
                      <a:pt x="85" y="324"/>
                      <a:pt x="40" y="326"/>
                      <a:pt x="0" y="342"/>
                    </a:cubicBezTo>
                    <a:cubicBezTo>
                      <a:pt x="53" y="292"/>
                      <a:pt x="112" y="249"/>
                      <a:pt x="179" y="223"/>
                    </a:cubicBezTo>
                    <a:cubicBezTo>
                      <a:pt x="272" y="186"/>
                      <a:pt x="375" y="183"/>
                      <a:pt x="473" y="159"/>
                    </a:cubicBezTo>
                    <a:cubicBezTo>
                      <a:pt x="564" y="136"/>
                      <a:pt x="658" y="85"/>
                      <a:pt x="69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0" name="Google Shape;9510;p40"/>
              <p:cNvSpPr/>
              <p:nvPr/>
            </p:nvSpPr>
            <p:spPr>
              <a:xfrm>
                <a:off x="5568950" y="5702300"/>
                <a:ext cx="258762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59" extrusionOk="0">
                    <a:moveTo>
                      <a:pt x="715" y="6"/>
                    </a:moveTo>
                    <a:cubicBezTo>
                      <a:pt x="679" y="91"/>
                      <a:pt x="585" y="142"/>
                      <a:pt x="494" y="165"/>
                    </a:cubicBezTo>
                    <a:cubicBezTo>
                      <a:pt x="396" y="189"/>
                      <a:pt x="293" y="192"/>
                      <a:pt x="200" y="229"/>
                    </a:cubicBezTo>
                    <a:cubicBezTo>
                      <a:pt x="133" y="255"/>
                      <a:pt x="74" y="298"/>
                      <a:pt x="21" y="348"/>
                    </a:cubicBezTo>
                    <a:cubicBezTo>
                      <a:pt x="14" y="351"/>
                      <a:pt x="7" y="354"/>
                      <a:pt x="0" y="358"/>
                    </a:cubicBezTo>
                    <a:cubicBezTo>
                      <a:pt x="66" y="300"/>
                      <a:pt x="127" y="236"/>
                      <a:pt x="182" y="168"/>
                    </a:cubicBezTo>
                    <a:cubicBezTo>
                      <a:pt x="208" y="135"/>
                      <a:pt x="233" y="101"/>
                      <a:pt x="264" y="74"/>
                    </a:cubicBezTo>
                    <a:cubicBezTo>
                      <a:pt x="324" y="23"/>
                      <a:pt x="406" y="0"/>
                      <a:pt x="484" y="13"/>
                    </a:cubicBezTo>
                    <a:cubicBezTo>
                      <a:pt x="526" y="20"/>
                      <a:pt x="568" y="38"/>
                      <a:pt x="611" y="41"/>
                    </a:cubicBezTo>
                    <a:cubicBezTo>
                      <a:pt x="650" y="44"/>
                      <a:pt x="695" y="32"/>
                      <a:pt x="716" y="0"/>
                    </a:cubicBezTo>
                    <a:cubicBezTo>
                      <a:pt x="715" y="2"/>
                      <a:pt x="715" y="4"/>
                      <a:pt x="715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1" name="Google Shape;9511;p40"/>
              <p:cNvSpPr/>
              <p:nvPr/>
            </p:nvSpPr>
            <p:spPr>
              <a:xfrm>
                <a:off x="5861050" y="5375275"/>
                <a:ext cx="19367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26" extrusionOk="0">
                    <a:moveTo>
                      <a:pt x="2" y="424"/>
                    </a:moveTo>
                    <a:cubicBezTo>
                      <a:pt x="2" y="424"/>
                      <a:pt x="1" y="424"/>
                      <a:pt x="0" y="425"/>
                    </a:cubicBezTo>
                    <a:cubicBezTo>
                      <a:pt x="15" y="406"/>
                      <a:pt x="31" y="389"/>
                      <a:pt x="46" y="371"/>
                    </a:cubicBezTo>
                    <a:cubicBezTo>
                      <a:pt x="184" y="218"/>
                      <a:pt x="362" y="108"/>
                      <a:pt x="537" y="0"/>
                    </a:cubicBezTo>
                    <a:lnTo>
                      <a:pt x="539" y="1"/>
                    </a:lnTo>
                    <a:cubicBezTo>
                      <a:pt x="513" y="48"/>
                      <a:pt x="486" y="94"/>
                      <a:pt x="459" y="141"/>
                    </a:cubicBezTo>
                    <a:cubicBezTo>
                      <a:pt x="442" y="170"/>
                      <a:pt x="425" y="199"/>
                      <a:pt x="405" y="226"/>
                    </a:cubicBezTo>
                    <a:cubicBezTo>
                      <a:pt x="310" y="345"/>
                      <a:pt x="151" y="389"/>
                      <a:pt x="2" y="4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2" name="Google Shape;9512;p40"/>
              <p:cNvSpPr/>
              <p:nvPr/>
            </p:nvSpPr>
            <p:spPr>
              <a:xfrm>
                <a:off x="5859462" y="5370512"/>
                <a:ext cx="198437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43" extrusionOk="0">
                    <a:moveTo>
                      <a:pt x="3" y="438"/>
                    </a:moveTo>
                    <a:cubicBezTo>
                      <a:pt x="2" y="439"/>
                      <a:pt x="1" y="440"/>
                      <a:pt x="0" y="442"/>
                    </a:cubicBezTo>
                    <a:lnTo>
                      <a:pt x="0" y="441"/>
                    </a:lnTo>
                    <a:cubicBezTo>
                      <a:pt x="14" y="377"/>
                      <a:pt x="32" y="312"/>
                      <a:pt x="53" y="249"/>
                    </a:cubicBezTo>
                    <a:cubicBezTo>
                      <a:pt x="72" y="192"/>
                      <a:pt x="95" y="135"/>
                      <a:pt x="133" y="88"/>
                    </a:cubicBezTo>
                    <a:cubicBezTo>
                      <a:pt x="170" y="41"/>
                      <a:pt x="226" y="5"/>
                      <a:pt x="286" y="4"/>
                    </a:cubicBezTo>
                    <a:cubicBezTo>
                      <a:pt x="316" y="3"/>
                      <a:pt x="345" y="11"/>
                      <a:pt x="375" y="15"/>
                    </a:cubicBezTo>
                    <a:cubicBezTo>
                      <a:pt x="434" y="24"/>
                      <a:pt x="494" y="18"/>
                      <a:pt x="551" y="0"/>
                    </a:cubicBezTo>
                    <a:cubicBezTo>
                      <a:pt x="548" y="5"/>
                      <a:pt x="545" y="9"/>
                      <a:pt x="542" y="14"/>
                    </a:cubicBezTo>
                    <a:lnTo>
                      <a:pt x="540" y="13"/>
                    </a:lnTo>
                    <a:cubicBezTo>
                      <a:pt x="365" y="121"/>
                      <a:pt x="187" y="231"/>
                      <a:pt x="49" y="384"/>
                    </a:cubicBezTo>
                    <a:cubicBezTo>
                      <a:pt x="34" y="402"/>
                      <a:pt x="18" y="419"/>
                      <a:pt x="3" y="43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3" name="Google Shape;9513;p40"/>
              <p:cNvSpPr/>
              <p:nvPr/>
            </p:nvSpPr>
            <p:spPr>
              <a:xfrm>
                <a:off x="5514975" y="5527675"/>
                <a:ext cx="347662" cy="411163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43" extrusionOk="0">
                    <a:moveTo>
                      <a:pt x="53" y="1123"/>
                    </a:moveTo>
                    <a:lnTo>
                      <a:pt x="56" y="1126"/>
                    </a:lnTo>
                    <a:cubicBezTo>
                      <a:pt x="42" y="1140"/>
                      <a:pt x="17" y="1142"/>
                      <a:pt x="3" y="1128"/>
                    </a:cubicBezTo>
                    <a:lnTo>
                      <a:pt x="0" y="1121"/>
                    </a:lnTo>
                    <a:cubicBezTo>
                      <a:pt x="136" y="809"/>
                      <a:pt x="288" y="478"/>
                      <a:pt x="577" y="298"/>
                    </a:cubicBezTo>
                    <a:cubicBezTo>
                      <a:pt x="657" y="249"/>
                      <a:pt x="745" y="212"/>
                      <a:pt x="817" y="154"/>
                    </a:cubicBezTo>
                    <a:cubicBezTo>
                      <a:pt x="871" y="111"/>
                      <a:pt x="914" y="57"/>
                      <a:pt x="958" y="5"/>
                    </a:cubicBezTo>
                    <a:cubicBezTo>
                      <a:pt x="959" y="3"/>
                      <a:pt x="960" y="2"/>
                      <a:pt x="961" y="1"/>
                    </a:cubicBezTo>
                    <a:cubicBezTo>
                      <a:pt x="962" y="0"/>
                      <a:pt x="963" y="0"/>
                      <a:pt x="963" y="0"/>
                    </a:cubicBezTo>
                    <a:cubicBezTo>
                      <a:pt x="933" y="112"/>
                      <a:pt x="814" y="172"/>
                      <a:pt x="713" y="230"/>
                    </a:cubicBezTo>
                    <a:cubicBezTo>
                      <a:pt x="470" y="371"/>
                      <a:pt x="273" y="589"/>
                      <a:pt x="152" y="842"/>
                    </a:cubicBezTo>
                    <a:cubicBezTo>
                      <a:pt x="109" y="932"/>
                      <a:pt x="76" y="1026"/>
                      <a:pt x="53" y="11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4" name="Google Shape;9514;p40"/>
              <p:cNvSpPr/>
              <p:nvPr/>
            </p:nvSpPr>
            <p:spPr>
              <a:xfrm>
                <a:off x="5688012" y="5445125"/>
                <a:ext cx="146050" cy="20478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67" extrusionOk="0">
                    <a:moveTo>
                      <a:pt x="364" y="0"/>
                    </a:moveTo>
                    <a:cubicBezTo>
                      <a:pt x="405" y="161"/>
                      <a:pt x="335" y="343"/>
                      <a:pt x="197" y="436"/>
                    </a:cubicBezTo>
                    <a:cubicBezTo>
                      <a:pt x="167" y="455"/>
                      <a:pt x="135" y="471"/>
                      <a:pt x="106" y="492"/>
                    </a:cubicBezTo>
                    <a:cubicBezTo>
                      <a:pt x="77" y="512"/>
                      <a:pt x="51" y="538"/>
                      <a:pt x="29" y="566"/>
                    </a:cubicBezTo>
                    <a:cubicBezTo>
                      <a:pt x="0" y="490"/>
                      <a:pt x="43" y="402"/>
                      <a:pt x="101" y="343"/>
                    </a:cubicBezTo>
                    <a:cubicBezTo>
                      <a:pt x="160" y="282"/>
                      <a:pt x="235" y="237"/>
                      <a:pt x="287" y="170"/>
                    </a:cubicBezTo>
                    <a:cubicBezTo>
                      <a:pt x="325" y="120"/>
                      <a:pt x="349" y="61"/>
                      <a:pt x="36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5" name="Google Shape;9515;p40"/>
              <p:cNvSpPr/>
              <p:nvPr/>
            </p:nvSpPr>
            <p:spPr>
              <a:xfrm>
                <a:off x="5524500" y="5548312"/>
                <a:ext cx="111125" cy="2397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664" extrusionOk="0">
                    <a:moveTo>
                      <a:pt x="158" y="649"/>
                    </a:moveTo>
                    <a:cubicBezTo>
                      <a:pt x="159" y="654"/>
                      <a:pt x="160" y="658"/>
                      <a:pt x="161" y="663"/>
                    </a:cubicBezTo>
                    <a:cubicBezTo>
                      <a:pt x="50" y="604"/>
                      <a:pt x="0" y="453"/>
                      <a:pt x="53" y="339"/>
                    </a:cubicBezTo>
                    <a:cubicBezTo>
                      <a:pt x="83" y="273"/>
                      <a:pt x="140" y="225"/>
                      <a:pt x="191" y="173"/>
                    </a:cubicBezTo>
                    <a:cubicBezTo>
                      <a:pt x="239" y="125"/>
                      <a:pt x="285" y="67"/>
                      <a:pt x="294" y="0"/>
                    </a:cubicBezTo>
                    <a:lnTo>
                      <a:pt x="296" y="0"/>
                    </a:lnTo>
                    <a:cubicBezTo>
                      <a:pt x="309" y="66"/>
                      <a:pt x="287" y="134"/>
                      <a:pt x="257" y="194"/>
                    </a:cubicBezTo>
                    <a:cubicBezTo>
                      <a:pt x="228" y="255"/>
                      <a:pt x="191" y="312"/>
                      <a:pt x="169" y="375"/>
                    </a:cubicBezTo>
                    <a:cubicBezTo>
                      <a:pt x="138" y="463"/>
                      <a:pt x="138" y="559"/>
                      <a:pt x="158" y="6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6" name="Google Shape;9516;p40"/>
              <p:cNvSpPr/>
              <p:nvPr/>
            </p:nvSpPr>
            <p:spPr>
              <a:xfrm>
                <a:off x="5667375" y="5445125"/>
                <a:ext cx="150812" cy="20955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581" extrusionOk="0">
                    <a:moveTo>
                      <a:pt x="83" y="568"/>
                    </a:moveTo>
                    <a:cubicBezTo>
                      <a:pt x="80" y="572"/>
                      <a:pt x="77" y="576"/>
                      <a:pt x="74" y="580"/>
                    </a:cubicBezTo>
                    <a:cubicBezTo>
                      <a:pt x="59" y="531"/>
                      <a:pt x="25" y="488"/>
                      <a:pt x="15" y="437"/>
                    </a:cubicBezTo>
                    <a:cubicBezTo>
                      <a:pt x="0" y="368"/>
                      <a:pt x="31" y="296"/>
                      <a:pt x="78" y="244"/>
                    </a:cubicBezTo>
                    <a:cubicBezTo>
                      <a:pt x="125" y="192"/>
                      <a:pt x="187" y="156"/>
                      <a:pt x="248" y="120"/>
                    </a:cubicBezTo>
                    <a:cubicBezTo>
                      <a:pt x="308" y="86"/>
                      <a:pt x="369" y="51"/>
                      <a:pt x="416" y="0"/>
                    </a:cubicBezTo>
                    <a:lnTo>
                      <a:pt x="418" y="2"/>
                    </a:lnTo>
                    <a:cubicBezTo>
                      <a:pt x="403" y="63"/>
                      <a:pt x="379" y="122"/>
                      <a:pt x="341" y="172"/>
                    </a:cubicBezTo>
                    <a:cubicBezTo>
                      <a:pt x="289" y="239"/>
                      <a:pt x="214" y="284"/>
                      <a:pt x="155" y="345"/>
                    </a:cubicBezTo>
                    <a:cubicBezTo>
                      <a:pt x="97" y="404"/>
                      <a:pt x="54" y="491"/>
                      <a:pt x="83" y="5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7" name="Google Shape;9517;p40"/>
              <p:cNvSpPr/>
              <p:nvPr/>
            </p:nvSpPr>
            <p:spPr>
              <a:xfrm>
                <a:off x="5575300" y="5545137"/>
                <a:ext cx="73025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61" extrusionOk="0">
                    <a:moveTo>
                      <a:pt x="28" y="659"/>
                    </a:moveTo>
                    <a:lnTo>
                      <a:pt x="20" y="660"/>
                    </a:lnTo>
                    <a:cubicBezTo>
                      <a:pt x="0" y="570"/>
                      <a:pt x="0" y="474"/>
                      <a:pt x="31" y="386"/>
                    </a:cubicBezTo>
                    <a:cubicBezTo>
                      <a:pt x="53" y="323"/>
                      <a:pt x="90" y="266"/>
                      <a:pt x="119" y="205"/>
                    </a:cubicBezTo>
                    <a:cubicBezTo>
                      <a:pt x="149" y="145"/>
                      <a:pt x="171" y="77"/>
                      <a:pt x="158" y="11"/>
                    </a:cubicBezTo>
                    <a:lnTo>
                      <a:pt x="156" y="11"/>
                    </a:lnTo>
                    <a:cubicBezTo>
                      <a:pt x="157" y="7"/>
                      <a:pt x="157" y="3"/>
                      <a:pt x="158" y="0"/>
                    </a:cubicBezTo>
                    <a:cubicBezTo>
                      <a:pt x="180" y="69"/>
                      <a:pt x="198" y="142"/>
                      <a:pt x="199" y="215"/>
                    </a:cubicBezTo>
                    <a:cubicBezTo>
                      <a:pt x="200" y="288"/>
                      <a:pt x="184" y="363"/>
                      <a:pt x="144" y="425"/>
                    </a:cubicBezTo>
                    <a:cubicBezTo>
                      <a:pt x="119" y="463"/>
                      <a:pt x="87" y="495"/>
                      <a:pt x="61" y="532"/>
                    </a:cubicBezTo>
                    <a:cubicBezTo>
                      <a:pt x="36" y="569"/>
                      <a:pt x="18" y="615"/>
                      <a:pt x="28" y="6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8" name="Google Shape;9518;p40"/>
              <p:cNvSpPr/>
              <p:nvPr/>
            </p:nvSpPr>
            <p:spPr>
              <a:xfrm>
                <a:off x="5783262" y="5522912"/>
                <a:ext cx="260350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91" extrusionOk="0">
                    <a:moveTo>
                      <a:pt x="721" y="2"/>
                    </a:moveTo>
                    <a:cubicBezTo>
                      <a:pt x="652" y="131"/>
                      <a:pt x="549" y="240"/>
                      <a:pt x="424" y="316"/>
                    </a:cubicBezTo>
                    <a:cubicBezTo>
                      <a:pt x="385" y="340"/>
                      <a:pt x="343" y="361"/>
                      <a:pt x="297" y="370"/>
                    </a:cubicBezTo>
                    <a:cubicBezTo>
                      <a:pt x="196" y="390"/>
                      <a:pt x="94" y="349"/>
                      <a:pt x="0" y="306"/>
                    </a:cubicBezTo>
                    <a:cubicBezTo>
                      <a:pt x="78" y="293"/>
                      <a:pt x="159" y="285"/>
                      <a:pt x="237" y="268"/>
                    </a:cubicBezTo>
                    <a:cubicBezTo>
                      <a:pt x="409" y="229"/>
                      <a:pt x="571" y="143"/>
                      <a:pt x="699" y="21"/>
                    </a:cubicBezTo>
                    <a:cubicBezTo>
                      <a:pt x="706" y="15"/>
                      <a:pt x="713" y="8"/>
                      <a:pt x="720" y="0"/>
                    </a:cubicBezTo>
                    <a:lnTo>
                      <a:pt x="721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9" name="Google Shape;9519;p40"/>
              <p:cNvSpPr/>
              <p:nvPr/>
            </p:nvSpPr>
            <p:spPr>
              <a:xfrm>
                <a:off x="5576887" y="5703887"/>
                <a:ext cx="25082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43" extrusionOk="0">
                    <a:moveTo>
                      <a:pt x="694" y="0"/>
                    </a:moveTo>
                    <a:cubicBezTo>
                      <a:pt x="683" y="115"/>
                      <a:pt x="591" y="212"/>
                      <a:pt x="484" y="259"/>
                    </a:cubicBezTo>
                    <a:cubicBezTo>
                      <a:pt x="374" y="309"/>
                      <a:pt x="249" y="315"/>
                      <a:pt x="128" y="321"/>
                    </a:cubicBezTo>
                    <a:cubicBezTo>
                      <a:pt x="85" y="324"/>
                      <a:pt x="40" y="326"/>
                      <a:pt x="0" y="342"/>
                    </a:cubicBezTo>
                    <a:cubicBezTo>
                      <a:pt x="53" y="292"/>
                      <a:pt x="112" y="249"/>
                      <a:pt x="179" y="223"/>
                    </a:cubicBezTo>
                    <a:cubicBezTo>
                      <a:pt x="272" y="186"/>
                      <a:pt x="375" y="183"/>
                      <a:pt x="473" y="159"/>
                    </a:cubicBezTo>
                    <a:cubicBezTo>
                      <a:pt x="564" y="136"/>
                      <a:pt x="658" y="85"/>
                      <a:pt x="69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0" name="Google Shape;9520;p40"/>
              <p:cNvSpPr/>
              <p:nvPr/>
            </p:nvSpPr>
            <p:spPr>
              <a:xfrm>
                <a:off x="5861050" y="5375275"/>
                <a:ext cx="19367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26" extrusionOk="0">
                    <a:moveTo>
                      <a:pt x="2" y="424"/>
                    </a:moveTo>
                    <a:cubicBezTo>
                      <a:pt x="2" y="424"/>
                      <a:pt x="1" y="424"/>
                      <a:pt x="0" y="425"/>
                    </a:cubicBezTo>
                    <a:cubicBezTo>
                      <a:pt x="15" y="406"/>
                      <a:pt x="31" y="389"/>
                      <a:pt x="46" y="371"/>
                    </a:cubicBezTo>
                    <a:cubicBezTo>
                      <a:pt x="184" y="218"/>
                      <a:pt x="362" y="108"/>
                      <a:pt x="537" y="0"/>
                    </a:cubicBezTo>
                    <a:lnTo>
                      <a:pt x="539" y="1"/>
                    </a:lnTo>
                    <a:cubicBezTo>
                      <a:pt x="513" y="48"/>
                      <a:pt x="486" y="94"/>
                      <a:pt x="459" y="141"/>
                    </a:cubicBezTo>
                    <a:cubicBezTo>
                      <a:pt x="442" y="170"/>
                      <a:pt x="425" y="199"/>
                      <a:pt x="405" y="226"/>
                    </a:cubicBezTo>
                    <a:cubicBezTo>
                      <a:pt x="310" y="345"/>
                      <a:pt x="151" y="389"/>
                      <a:pt x="2" y="42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1" name="Google Shape;9521;p40"/>
              <p:cNvSpPr/>
              <p:nvPr/>
            </p:nvSpPr>
            <p:spPr>
              <a:xfrm>
                <a:off x="5514975" y="5527675"/>
                <a:ext cx="347662" cy="411163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43" extrusionOk="0">
                    <a:moveTo>
                      <a:pt x="53" y="1123"/>
                    </a:moveTo>
                    <a:lnTo>
                      <a:pt x="56" y="1126"/>
                    </a:lnTo>
                    <a:cubicBezTo>
                      <a:pt x="42" y="1140"/>
                      <a:pt x="17" y="1142"/>
                      <a:pt x="3" y="1128"/>
                    </a:cubicBezTo>
                    <a:lnTo>
                      <a:pt x="0" y="1121"/>
                    </a:lnTo>
                    <a:cubicBezTo>
                      <a:pt x="136" y="809"/>
                      <a:pt x="288" y="478"/>
                      <a:pt x="577" y="298"/>
                    </a:cubicBezTo>
                    <a:cubicBezTo>
                      <a:pt x="657" y="249"/>
                      <a:pt x="745" y="212"/>
                      <a:pt x="817" y="154"/>
                    </a:cubicBezTo>
                    <a:cubicBezTo>
                      <a:pt x="871" y="111"/>
                      <a:pt x="914" y="57"/>
                      <a:pt x="958" y="5"/>
                    </a:cubicBezTo>
                    <a:cubicBezTo>
                      <a:pt x="959" y="3"/>
                      <a:pt x="960" y="2"/>
                      <a:pt x="961" y="1"/>
                    </a:cubicBezTo>
                    <a:cubicBezTo>
                      <a:pt x="962" y="0"/>
                      <a:pt x="963" y="0"/>
                      <a:pt x="963" y="0"/>
                    </a:cubicBezTo>
                    <a:cubicBezTo>
                      <a:pt x="933" y="112"/>
                      <a:pt x="814" y="172"/>
                      <a:pt x="713" y="230"/>
                    </a:cubicBezTo>
                    <a:cubicBezTo>
                      <a:pt x="470" y="371"/>
                      <a:pt x="273" y="589"/>
                      <a:pt x="152" y="842"/>
                    </a:cubicBezTo>
                    <a:cubicBezTo>
                      <a:pt x="109" y="932"/>
                      <a:pt x="76" y="1026"/>
                      <a:pt x="53" y="11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2" name="Google Shape;9522;p40"/>
              <p:cNvSpPr/>
              <p:nvPr/>
            </p:nvSpPr>
            <p:spPr>
              <a:xfrm>
                <a:off x="5688012" y="5445125"/>
                <a:ext cx="146050" cy="20478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67" extrusionOk="0">
                    <a:moveTo>
                      <a:pt x="364" y="0"/>
                    </a:moveTo>
                    <a:cubicBezTo>
                      <a:pt x="405" y="161"/>
                      <a:pt x="335" y="343"/>
                      <a:pt x="197" y="436"/>
                    </a:cubicBezTo>
                    <a:cubicBezTo>
                      <a:pt x="167" y="455"/>
                      <a:pt x="135" y="471"/>
                      <a:pt x="106" y="492"/>
                    </a:cubicBezTo>
                    <a:cubicBezTo>
                      <a:pt x="77" y="512"/>
                      <a:pt x="51" y="538"/>
                      <a:pt x="29" y="566"/>
                    </a:cubicBezTo>
                    <a:cubicBezTo>
                      <a:pt x="0" y="490"/>
                      <a:pt x="43" y="402"/>
                      <a:pt x="101" y="343"/>
                    </a:cubicBezTo>
                    <a:cubicBezTo>
                      <a:pt x="160" y="282"/>
                      <a:pt x="235" y="237"/>
                      <a:pt x="287" y="170"/>
                    </a:cubicBezTo>
                    <a:cubicBezTo>
                      <a:pt x="325" y="120"/>
                      <a:pt x="349" y="61"/>
                      <a:pt x="36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3" name="Google Shape;9523;p40"/>
              <p:cNvSpPr/>
              <p:nvPr/>
            </p:nvSpPr>
            <p:spPr>
              <a:xfrm>
                <a:off x="5575300" y="5545137"/>
                <a:ext cx="73025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61" extrusionOk="0">
                    <a:moveTo>
                      <a:pt x="28" y="659"/>
                    </a:moveTo>
                    <a:lnTo>
                      <a:pt x="20" y="660"/>
                    </a:lnTo>
                    <a:cubicBezTo>
                      <a:pt x="0" y="570"/>
                      <a:pt x="0" y="474"/>
                      <a:pt x="31" y="386"/>
                    </a:cubicBezTo>
                    <a:cubicBezTo>
                      <a:pt x="53" y="323"/>
                      <a:pt x="90" y="266"/>
                      <a:pt x="119" y="205"/>
                    </a:cubicBezTo>
                    <a:cubicBezTo>
                      <a:pt x="149" y="145"/>
                      <a:pt x="171" y="77"/>
                      <a:pt x="158" y="11"/>
                    </a:cubicBezTo>
                    <a:lnTo>
                      <a:pt x="156" y="11"/>
                    </a:lnTo>
                    <a:cubicBezTo>
                      <a:pt x="157" y="7"/>
                      <a:pt x="157" y="3"/>
                      <a:pt x="158" y="0"/>
                    </a:cubicBezTo>
                    <a:cubicBezTo>
                      <a:pt x="180" y="69"/>
                      <a:pt x="198" y="142"/>
                      <a:pt x="199" y="215"/>
                    </a:cubicBezTo>
                    <a:cubicBezTo>
                      <a:pt x="200" y="288"/>
                      <a:pt x="184" y="363"/>
                      <a:pt x="144" y="425"/>
                    </a:cubicBezTo>
                    <a:cubicBezTo>
                      <a:pt x="119" y="463"/>
                      <a:pt x="87" y="495"/>
                      <a:pt x="61" y="532"/>
                    </a:cubicBezTo>
                    <a:cubicBezTo>
                      <a:pt x="36" y="569"/>
                      <a:pt x="18" y="615"/>
                      <a:pt x="28" y="65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4" name="Google Shape;9524;p40"/>
              <p:cNvSpPr/>
              <p:nvPr/>
            </p:nvSpPr>
            <p:spPr>
              <a:xfrm>
                <a:off x="5513387" y="5375275"/>
                <a:ext cx="541336" cy="558798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551" extrusionOk="0">
                    <a:moveTo>
                      <a:pt x="1501" y="1"/>
                    </a:moveTo>
                    <a:cubicBezTo>
                      <a:pt x="1371" y="79"/>
                      <a:pt x="1241" y="161"/>
                      <a:pt x="1125" y="259"/>
                    </a:cubicBezTo>
                    <a:cubicBezTo>
                      <a:pt x="1068" y="309"/>
                      <a:pt x="1015" y="363"/>
                      <a:pt x="967" y="421"/>
                    </a:cubicBezTo>
                    <a:cubicBezTo>
                      <a:pt x="917" y="480"/>
                      <a:pt x="869" y="541"/>
                      <a:pt x="808" y="587"/>
                    </a:cubicBezTo>
                    <a:cubicBezTo>
                      <a:pt x="747" y="634"/>
                      <a:pt x="676" y="666"/>
                      <a:pt x="610" y="705"/>
                    </a:cubicBezTo>
                    <a:cubicBezTo>
                      <a:pt x="552" y="738"/>
                      <a:pt x="497" y="778"/>
                      <a:pt x="448" y="823"/>
                    </a:cubicBezTo>
                    <a:cubicBezTo>
                      <a:pt x="349" y="912"/>
                      <a:pt x="270" y="1021"/>
                      <a:pt x="202" y="1135"/>
                    </a:cubicBezTo>
                    <a:cubicBezTo>
                      <a:pt x="133" y="1252"/>
                      <a:pt x="76" y="1376"/>
                      <a:pt x="22" y="1500"/>
                    </a:cubicBezTo>
                    <a:cubicBezTo>
                      <a:pt x="15" y="1515"/>
                      <a:pt x="8" y="1530"/>
                      <a:pt x="1" y="1546"/>
                    </a:cubicBezTo>
                    <a:cubicBezTo>
                      <a:pt x="0" y="1548"/>
                      <a:pt x="4" y="1550"/>
                      <a:pt x="4" y="1548"/>
                    </a:cubicBezTo>
                    <a:cubicBezTo>
                      <a:pt x="59" y="1423"/>
                      <a:pt x="114" y="1299"/>
                      <a:pt x="180" y="1181"/>
                    </a:cubicBezTo>
                    <a:cubicBezTo>
                      <a:pt x="245" y="1064"/>
                      <a:pt x="321" y="952"/>
                      <a:pt x="416" y="858"/>
                    </a:cubicBezTo>
                    <a:cubicBezTo>
                      <a:pt x="463" y="811"/>
                      <a:pt x="515" y="768"/>
                      <a:pt x="571" y="732"/>
                    </a:cubicBezTo>
                    <a:cubicBezTo>
                      <a:pt x="635" y="691"/>
                      <a:pt x="704" y="660"/>
                      <a:pt x="768" y="619"/>
                    </a:cubicBezTo>
                    <a:cubicBezTo>
                      <a:pt x="800" y="599"/>
                      <a:pt x="829" y="576"/>
                      <a:pt x="856" y="551"/>
                    </a:cubicBezTo>
                    <a:cubicBezTo>
                      <a:pt x="883" y="525"/>
                      <a:pt x="908" y="496"/>
                      <a:pt x="933" y="467"/>
                    </a:cubicBezTo>
                    <a:cubicBezTo>
                      <a:pt x="981" y="409"/>
                      <a:pt x="1029" y="352"/>
                      <a:pt x="1084" y="300"/>
                    </a:cubicBezTo>
                    <a:cubicBezTo>
                      <a:pt x="1196" y="196"/>
                      <a:pt x="1325" y="114"/>
                      <a:pt x="1453" y="33"/>
                    </a:cubicBezTo>
                    <a:cubicBezTo>
                      <a:pt x="1469" y="23"/>
                      <a:pt x="1485" y="13"/>
                      <a:pt x="1501" y="2"/>
                    </a:cubicBezTo>
                    <a:cubicBezTo>
                      <a:pt x="1502" y="2"/>
                      <a:pt x="1501" y="0"/>
                      <a:pt x="150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5" name="Google Shape;9525;p40"/>
              <p:cNvSpPr/>
              <p:nvPr/>
            </p:nvSpPr>
            <p:spPr>
              <a:xfrm>
                <a:off x="5532437" y="5527675"/>
                <a:ext cx="32861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129" extrusionOk="0">
                    <a:moveTo>
                      <a:pt x="912" y="0"/>
                    </a:moveTo>
                    <a:cubicBezTo>
                      <a:pt x="886" y="92"/>
                      <a:pt x="803" y="148"/>
                      <a:pt x="725" y="194"/>
                    </a:cubicBezTo>
                    <a:cubicBezTo>
                      <a:pt x="683" y="219"/>
                      <a:pt x="641" y="242"/>
                      <a:pt x="601" y="268"/>
                    </a:cubicBezTo>
                    <a:cubicBezTo>
                      <a:pt x="560" y="295"/>
                      <a:pt x="521" y="324"/>
                      <a:pt x="483" y="354"/>
                    </a:cubicBezTo>
                    <a:cubicBezTo>
                      <a:pt x="406" y="417"/>
                      <a:pt x="336" y="488"/>
                      <a:pt x="274" y="566"/>
                    </a:cubicBezTo>
                    <a:cubicBezTo>
                      <a:pt x="212" y="642"/>
                      <a:pt x="159" y="725"/>
                      <a:pt x="114" y="813"/>
                    </a:cubicBezTo>
                    <a:cubicBezTo>
                      <a:pt x="70" y="901"/>
                      <a:pt x="34" y="994"/>
                      <a:pt x="9" y="1090"/>
                    </a:cubicBezTo>
                    <a:cubicBezTo>
                      <a:pt x="6" y="1101"/>
                      <a:pt x="3" y="1113"/>
                      <a:pt x="0" y="1125"/>
                    </a:cubicBezTo>
                    <a:cubicBezTo>
                      <a:pt x="0" y="1127"/>
                      <a:pt x="3" y="1128"/>
                      <a:pt x="4" y="1126"/>
                    </a:cubicBezTo>
                    <a:cubicBezTo>
                      <a:pt x="26" y="1029"/>
                      <a:pt x="60" y="934"/>
                      <a:pt x="103" y="844"/>
                    </a:cubicBezTo>
                    <a:cubicBezTo>
                      <a:pt x="145" y="755"/>
                      <a:pt x="197" y="670"/>
                      <a:pt x="257" y="592"/>
                    </a:cubicBezTo>
                    <a:cubicBezTo>
                      <a:pt x="318" y="513"/>
                      <a:pt x="386" y="440"/>
                      <a:pt x="462" y="375"/>
                    </a:cubicBezTo>
                    <a:cubicBezTo>
                      <a:pt x="500" y="343"/>
                      <a:pt x="540" y="312"/>
                      <a:pt x="582" y="284"/>
                    </a:cubicBezTo>
                    <a:cubicBezTo>
                      <a:pt x="622" y="257"/>
                      <a:pt x="663" y="233"/>
                      <a:pt x="705" y="209"/>
                    </a:cubicBezTo>
                    <a:cubicBezTo>
                      <a:pt x="781" y="165"/>
                      <a:pt x="868" y="115"/>
                      <a:pt x="903" y="30"/>
                    </a:cubicBezTo>
                    <a:cubicBezTo>
                      <a:pt x="907" y="21"/>
                      <a:pt x="910" y="11"/>
                      <a:pt x="913" y="0"/>
                    </a:cubicBezTo>
                    <a:lnTo>
                      <a:pt x="912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6" name="Google Shape;9526;p40"/>
              <p:cNvSpPr/>
              <p:nvPr/>
            </p:nvSpPr>
            <p:spPr>
              <a:xfrm>
                <a:off x="5514975" y="5930900"/>
                <a:ext cx="2222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1" extrusionOk="0">
                    <a:moveTo>
                      <a:pt x="0" y="8"/>
                    </a:moveTo>
                    <a:cubicBezTo>
                      <a:pt x="1" y="9"/>
                      <a:pt x="1" y="9"/>
                      <a:pt x="2" y="10"/>
                    </a:cubicBezTo>
                    <a:cubicBezTo>
                      <a:pt x="2" y="11"/>
                      <a:pt x="3" y="11"/>
                      <a:pt x="3" y="12"/>
                    </a:cubicBezTo>
                    <a:cubicBezTo>
                      <a:pt x="3" y="13"/>
                      <a:pt x="4" y="13"/>
                      <a:pt x="5" y="14"/>
                    </a:cubicBezTo>
                    <a:cubicBezTo>
                      <a:pt x="8" y="15"/>
                      <a:pt x="10" y="16"/>
                      <a:pt x="13" y="17"/>
                    </a:cubicBezTo>
                    <a:cubicBezTo>
                      <a:pt x="18" y="19"/>
                      <a:pt x="24" y="20"/>
                      <a:pt x="30" y="19"/>
                    </a:cubicBezTo>
                    <a:cubicBezTo>
                      <a:pt x="40" y="18"/>
                      <a:pt x="52" y="13"/>
                      <a:pt x="58" y="3"/>
                    </a:cubicBezTo>
                    <a:cubicBezTo>
                      <a:pt x="59" y="2"/>
                      <a:pt x="56" y="0"/>
                      <a:pt x="55" y="1"/>
                    </a:cubicBezTo>
                    <a:cubicBezTo>
                      <a:pt x="52" y="5"/>
                      <a:pt x="48" y="8"/>
                      <a:pt x="44" y="11"/>
                    </a:cubicBezTo>
                    <a:cubicBezTo>
                      <a:pt x="39" y="13"/>
                      <a:pt x="34" y="15"/>
                      <a:pt x="29" y="15"/>
                    </a:cubicBezTo>
                    <a:cubicBezTo>
                      <a:pt x="24" y="16"/>
                      <a:pt x="19" y="15"/>
                      <a:pt x="15" y="14"/>
                    </a:cubicBezTo>
                    <a:cubicBezTo>
                      <a:pt x="12" y="13"/>
                      <a:pt x="10" y="12"/>
                      <a:pt x="8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2" y="10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7" name="Google Shape;9527;p40"/>
              <p:cNvSpPr/>
              <p:nvPr/>
            </p:nvSpPr>
            <p:spPr>
              <a:xfrm>
                <a:off x="5859462" y="5368925"/>
                <a:ext cx="200026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49" extrusionOk="0">
                    <a:moveTo>
                      <a:pt x="3" y="446"/>
                    </a:moveTo>
                    <a:cubicBezTo>
                      <a:pt x="16" y="389"/>
                      <a:pt x="32" y="332"/>
                      <a:pt x="50" y="277"/>
                    </a:cubicBezTo>
                    <a:cubicBezTo>
                      <a:pt x="67" y="226"/>
                      <a:pt x="84" y="175"/>
                      <a:pt x="112" y="129"/>
                    </a:cubicBezTo>
                    <a:cubicBezTo>
                      <a:pt x="137" y="87"/>
                      <a:pt x="172" y="50"/>
                      <a:pt x="217" y="29"/>
                    </a:cubicBezTo>
                    <a:cubicBezTo>
                      <a:pt x="238" y="18"/>
                      <a:pt x="262" y="11"/>
                      <a:pt x="286" y="11"/>
                    </a:cubicBezTo>
                    <a:cubicBezTo>
                      <a:pt x="315" y="10"/>
                      <a:pt x="343" y="17"/>
                      <a:pt x="372" y="21"/>
                    </a:cubicBezTo>
                    <a:cubicBezTo>
                      <a:pt x="433" y="31"/>
                      <a:pt x="495" y="26"/>
                      <a:pt x="553" y="7"/>
                    </a:cubicBezTo>
                    <a:cubicBezTo>
                      <a:pt x="552" y="5"/>
                      <a:pt x="551" y="4"/>
                      <a:pt x="550" y="3"/>
                    </a:cubicBezTo>
                    <a:cubicBezTo>
                      <a:pt x="521" y="53"/>
                      <a:pt x="493" y="103"/>
                      <a:pt x="464" y="153"/>
                    </a:cubicBezTo>
                    <a:cubicBezTo>
                      <a:pt x="439" y="196"/>
                      <a:pt x="413" y="239"/>
                      <a:pt x="377" y="275"/>
                    </a:cubicBezTo>
                    <a:cubicBezTo>
                      <a:pt x="314" y="337"/>
                      <a:pt x="231" y="374"/>
                      <a:pt x="148" y="401"/>
                    </a:cubicBezTo>
                    <a:cubicBezTo>
                      <a:pt x="100" y="416"/>
                      <a:pt x="51" y="428"/>
                      <a:pt x="3" y="440"/>
                    </a:cubicBezTo>
                    <a:cubicBezTo>
                      <a:pt x="0" y="441"/>
                      <a:pt x="1" y="445"/>
                      <a:pt x="4" y="444"/>
                    </a:cubicBezTo>
                    <a:cubicBezTo>
                      <a:pt x="91" y="424"/>
                      <a:pt x="179" y="402"/>
                      <a:pt x="260" y="362"/>
                    </a:cubicBezTo>
                    <a:cubicBezTo>
                      <a:pt x="299" y="343"/>
                      <a:pt x="336" y="319"/>
                      <a:pt x="368" y="290"/>
                    </a:cubicBezTo>
                    <a:cubicBezTo>
                      <a:pt x="405" y="257"/>
                      <a:pt x="433" y="217"/>
                      <a:pt x="457" y="175"/>
                    </a:cubicBezTo>
                    <a:cubicBezTo>
                      <a:pt x="490" y="118"/>
                      <a:pt x="522" y="62"/>
                      <a:pt x="555" y="5"/>
                    </a:cubicBezTo>
                    <a:cubicBezTo>
                      <a:pt x="556" y="3"/>
                      <a:pt x="554" y="0"/>
                      <a:pt x="552" y="1"/>
                    </a:cubicBezTo>
                    <a:cubicBezTo>
                      <a:pt x="498" y="19"/>
                      <a:pt x="440" y="25"/>
                      <a:pt x="383" y="17"/>
                    </a:cubicBezTo>
                    <a:cubicBezTo>
                      <a:pt x="354" y="14"/>
                      <a:pt x="326" y="6"/>
                      <a:pt x="296" y="5"/>
                    </a:cubicBezTo>
                    <a:cubicBezTo>
                      <a:pt x="273" y="5"/>
                      <a:pt x="249" y="9"/>
                      <a:pt x="227" y="18"/>
                    </a:cubicBezTo>
                    <a:cubicBezTo>
                      <a:pt x="130" y="57"/>
                      <a:pt x="84" y="159"/>
                      <a:pt x="53" y="252"/>
                    </a:cubicBezTo>
                    <a:cubicBezTo>
                      <a:pt x="32" y="316"/>
                      <a:pt x="14" y="380"/>
                      <a:pt x="0" y="445"/>
                    </a:cubicBezTo>
                    <a:cubicBezTo>
                      <a:pt x="0" y="447"/>
                      <a:pt x="2" y="448"/>
                      <a:pt x="3" y="4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8" name="Google Shape;9528;p40"/>
              <p:cNvSpPr/>
              <p:nvPr/>
            </p:nvSpPr>
            <p:spPr>
              <a:xfrm>
                <a:off x="5668962" y="5441950"/>
                <a:ext cx="157162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91" extrusionOk="0">
                    <a:moveTo>
                      <a:pt x="82" y="580"/>
                    </a:moveTo>
                    <a:cubicBezTo>
                      <a:pt x="49" y="495"/>
                      <a:pt x="101" y="404"/>
                      <a:pt x="161" y="345"/>
                    </a:cubicBezTo>
                    <a:cubicBezTo>
                      <a:pt x="225" y="281"/>
                      <a:pt x="306" y="233"/>
                      <a:pt x="356" y="155"/>
                    </a:cubicBezTo>
                    <a:cubicBezTo>
                      <a:pt x="385" y="111"/>
                      <a:pt x="403" y="61"/>
                      <a:pt x="416" y="9"/>
                    </a:cubicBezTo>
                    <a:lnTo>
                      <a:pt x="412" y="9"/>
                    </a:lnTo>
                    <a:cubicBezTo>
                      <a:pt x="434" y="97"/>
                      <a:pt x="423" y="190"/>
                      <a:pt x="387" y="272"/>
                    </a:cubicBezTo>
                    <a:cubicBezTo>
                      <a:pt x="369" y="312"/>
                      <a:pt x="345" y="350"/>
                      <a:pt x="315" y="383"/>
                    </a:cubicBezTo>
                    <a:cubicBezTo>
                      <a:pt x="300" y="399"/>
                      <a:pt x="284" y="414"/>
                      <a:pt x="266" y="428"/>
                    </a:cubicBezTo>
                    <a:cubicBezTo>
                      <a:pt x="245" y="444"/>
                      <a:pt x="222" y="458"/>
                      <a:pt x="199" y="471"/>
                    </a:cubicBezTo>
                    <a:cubicBezTo>
                      <a:pt x="174" y="486"/>
                      <a:pt x="149" y="502"/>
                      <a:pt x="126" y="522"/>
                    </a:cubicBezTo>
                    <a:cubicBezTo>
                      <a:pt x="104" y="541"/>
                      <a:pt x="85" y="563"/>
                      <a:pt x="68" y="586"/>
                    </a:cubicBezTo>
                    <a:cubicBezTo>
                      <a:pt x="70" y="586"/>
                      <a:pt x="71" y="587"/>
                      <a:pt x="72" y="587"/>
                    </a:cubicBezTo>
                    <a:cubicBezTo>
                      <a:pt x="57" y="538"/>
                      <a:pt x="24" y="496"/>
                      <a:pt x="13" y="445"/>
                    </a:cubicBezTo>
                    <a:cubicBezTo>
                      <a:pt x="2" y="396"/>
                      <a:pt x="15" y="346"/>
                      <a:pt x="39" y="303"/>
                    </a:cubicBezTo>
                    <a:cubicBezTo>
                      <a:pt x="91" y="210"/>
                      <a:pt x="191" y="162"/>
                      <a:pt x="278" y="110"/>
                    </a:cubicBezTo>
                    <a:cubicBezTo>
                      <a:pt x="328" y="81"/>
                      <a:pt x="377" y="48"/>
                      <a:pt x="416" y="5"/>
                    </a:cubicBezTo>
                    <a:cubicBezTo>
                      <a:pt x="417" y="3"/>
                      <a:pt x="414" y="0"/>
                      <a:pt x="413" y="2"/>
                    </a:cubicBezTo>
                    <a:cubicBezTo>
                      <a:pt x="341" y="82"/>
                      <a:pt x="238" y="122"/>
                      <a:pt x="150" y="182"/>
                    </a:cubicBezTo>
                    <a:cubicBezTo>
                      <a:pt x="109" y="211"/>
                      <a:pt x="70" y="245"/>
                      <a:pt x="42" y="288"/>
                    </a:cubicBezTo>
                    <a:cubicBezTo>
                      <a:pt x="16" y="329"/>
                      <a:pt x="0" y="379"/>
                      <a:pt x="6" y="428"/>
                    </a:cubicBezTo>
                    <a:cubicBezTo>
                      <a:pt x="12" y="486"/>
                      <a:pt x="50" y="533"/>
                      <a:pt x="68" y="588"/>
                    </a:cubicBezTo>
                    <a:cubicBezTo>
                      <a:pt x="69" y="590"/>
                      <a:pt x="71" y="590"/>
                      <a:pt x="72" y="589"/>
                    </a:cubicBezTo>
                    <a:cubicBezTo>
                      <a:pt x="87" y="566"/>
                      <a:pt x="105" y="546"/>
                      <a:pt x="126" y="528"/>
                    </a:cubicBezTo>
                    <a:cubicBezTo>
                      <a:pt x="146" y="509"/>
                      <a:pt x="170" y="494"/>
                      <a:pt x="194" y="480"/>
                    </a:cubicBezTo>
                    <a:cubicBezTo>
                      <a:pt x="217" y="466"/>
                      <a:pt x="241" y="453"/>
                      <a:pt x="263" y="436"/>
                    </a:cubicBezTo>
                    <a:cubicBezTo>
                      <a:pt x="280" y="423"/>
                      <a:pt x="297" y="409"/>
                      <a:pt x="312" y="393"/>
                    </a:cubicBezTo>
                    <a:cubicBezTo>
                      <a:pt x="373" y="329"/>
                      <a:pt x="412" y="245"/>
                      <a:pt x="424" y="157"/>
                    </a:cubicBezTo>
                    <a:cubicBezTo>
                      <a:pt x="431" y="107"/>
                      <a:pt x="428" y="57"/>
                      <a:pt x="416" y="8"/>
                    </a:cubicBezTo>
                    <a:cubicBezTo>
                      <a:pt x="416" y="6"/>
                      <a:pt x="413" y="6"/>
                      <a:pt x="412" y="8"/>
                    </a:cubicBezTo>
                    <a:cubicBezTo>
                      <a:pt x="400" y="55"/>
                      <a:pt x="384" y="101"/>
                      <a:pt x="359" y="142"/>
                    </a:cubicBezTo>
                    <a:cubicBezTo>
                      <a:pt x="334" y="183"/>
                      <a:pt x="302" y="217"/>
                      <a:pt x="266" y="248"/>
                    </a:cubicBezTo>
                    <a:cubicBezTo>
                      <a:pt x="231" y="278"/>
                      <a:pt x="194" y="306"/>
                      <a:pt x="161" y="339"/>
                    </a:cubicBezTo>
                    <a:cubicBezTo>
                      <a:pt x="129" y="369"/>
                      <a:pt x="102" y="404"/>
                      <a:pt x="85" y="445"/>
                    </a:cubicBezTo>
                    <a:cubicBezTo>
                      <a:pt x="67" y="488"/>
                      <a:pt x="61" y="537"/>
                      <a:pt x="79" y="581"/>
                    </a:cubicBezTo>
                    <a:cubicBezTo>
                      <a:pt x="80" y="583"/>
                      <a:pt x="83" y="582"/>
                      <a:pt x="82" y="5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9" name="Google Shape;9529;p40"/>
              <p:cNvSpPr/>
              <p:nvPr/>
            </p:nvSpPr>
            <p:spPr>
              <a:xfrm>
                <a:off x="5710237" y="5521325"/>
                <a:ext cx="33337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27" h="385" extrusionOk="0">
                    <a:moveTo>
                      <a:pt x="2" y="370"/>
                    </a:moveTo>
                    <a:cubicBezTo>
                      <a:pt x="65" y="341"/>
                      <a:pt x="132" y="325"/>
                      <a:pt x="200" y="313"/>
                    </a:cubicBezTo>
                    <a:cubicBezTo>
                      <a:pt x="268" y="302"/>
                      <a:pt x="337" y="294"/>
                      <a:pt x="405" y="281"/>
                    </a:cubicBezTo>
                    <a:cubicBezTo>
                      <a:pt x="468" y="269"/>
                      <a:pt x="530" y="252"/>
                      <a:pt x="590" y="227"/>
                    </a:cubicBezTo>
                    <a:cubicBezTo>
                      <a:pt x="649" y="204"/>
                      <a:pt x="706" y="174"/>
                      <a:pt x="759" y="140"/>
                    </a:cubicBezTo>
                    <a:cubicBezTo>
                      <a:pt x="812" y="106"/>
                      <a:pt x="862" y="66"/>
                      <a:pt x="907" y="22"/>
                    </a:cubicBezTo>
                    <a:cubicBezTo>
                      <a:pt x="913" y="16"/>
                      <a:pt x="919" y="11"/>
                      <a:pt x="925" y="5"/>
                    </a:cubicBezTo>
                    <a:cubicBezTo>
                      <a:pt x="924" y="4"/>
                      <a:pt x="923" y="3"/>
                      <a:pt x="922" y="2"/>
                    </a:cubicBezTo>
                    <a:cubicBezTo>
                      <a:pt x="848" y="89"/>
                      <a:pt x="722" y="79"/>
                      <a:pt x="619" y="79"/>
                    </a:cubicBezTo>
                    <a:cubicBezTo>
                      <a:pt x="561" y="80"/>
                      <a:pt x="502" y="85"/>
                      <a:pt x="449" y="110"/>
                    </a:cubicBezTo>
                    <a:cubicBezTo>
                      <a:pt x="403" y="132"/>
                      <a:pt x="364" y="165"/>
                      <a:pt x="327" y="198"/>
                    </a:cubicBezTo>
                    <a:cubicBezTo>
                      <a:pt x="283" y="236"/>
                      <a:pt x="241" y="276"/>
                      <a:pt x="190" y="305"/>
                    </a:cubicBezTo>
                    <a:cubicBezTo>
                      <a:pt x="189" y="306"/>
                      <a:pt x="189" y="308"/>
                      <a:pt x="190" y="309"/>
                    </a:cubicBezTo>
                    <a:cubicBezTo>
                      <a:pt x="248" y="335"/>
                      <a:pt x="307" y="361"/>
                      <a:pt x="369" y="374"/>
                    </a:cubicBezTo>
                    <a:cubicBezTo>
                      <a:pt x="400" y="381"/>
                      <a:pt x="431" y="384"/>
                      <a:pt x="462" y="382"/>
                    </a:cubicBezTo>
                    <a:cubicBezTo>
                      <a:pt x="492" y="380"/>
                      <a:pt x="522" y="374"/>
                      <a:pt x="550" y="363"/>
                    </a:cubicBezTo>
                    <a:cubicBezTo>
                      <a:pt x="603" y="342"/>
                      <a:pt x="653" y="309"/>
                      <a:pt x="698" y="274"/>
                    </a:cubicBezTo>
                    <a:cubicBezTo>
                      <a:pt x="742" y="241"/>
                      <a:pt x="783" y="203"/>
                      <a:pt x="819" y="161"/>
                    </a:cubicBezTo>
                    <a:cubicBezTo>
                      <a:pt x="860" y="114"/>
                      <a:pt x="895" y="63"/>
                      <a:pt x="925" y="8"/>
                    </a:cubicBezTo>
                    <a:cubicBezTo>
                      <a:pt x="926" y="6"/>
                      <a:pt x="923" y="4"/>
                      <a:pt x="921" y="6"/>
                    </a:cubicBezTo>
                    <a:cubicBezTo>
                      <a:pt x="870" y="102"/>
                      <a:pt x="799" y="187"/>
                      <a:pt x="715" y="256"/>
                    </a:cubicBezTo>
                    <a:cubicBezTo>
                      <a:pt x="671" y="292"/>
                      <a:pt x="623" y="324"/>
                      <a:pt x="572" y="348"/>
                    </a:cubicBezTo>
                    <a:cubicBezTo>
                      <a:pt x="545" y="361"/>
                      <a:pt x="516" y="371"/>
                      <a:pt x="486" y="375"/>
                    </a:cubicBezTo>
                    <a:cubicBezTo>
                      <a:pt x="455" y="380"/>
                      <a:pt x="424" y="379"/>
                      <a:pt x="393" y="374"/>
                    </a:cubicBezTo>
                    <a:cubicBezTo>
                      <a:pt x="323" y="363"/>
                      <a:pt x="257" y="334"/>
                      <a:pt x="193" y="305"/>
                    </a:cubicBezTo>
                    <a:lnTo>
                      <a:pt x="193" y="309"/>
                    </a:lnTo>
                    <a:cubicBezTo>
                      <a:pt x="283" y="258"/>
                      <a:pt x="346" y="171"/>
                      <a:pt x="436" y="122"/>
                    </a:cubicBezTo>
                    <a:cubicBezTo>
                      <a:pt x="461" y="108"/>
                      <a:pt x="488" y="99"/>
                      <a:pt x="515" y="93"/>
                    </a:cubicBezTo>
                    <a:cubicBezTo>
                      <a:pt x="545" y="87"/>
                      <a:pt x="576" y="85"/>
                      <a:pt x="607" y="84"/>
                    </a:cubicBezTo>
                    <a:cubicBezTo>
                      <a:pt x="664" y="83"/>
                      <a:pt x="721" y="87"/>
                      <a:pt x="778" y="78"/>
                    </a:cubicBezTo>
                    <a:cubicBezTo>
                      <a:pt x="833" y="69"/>
                      <a:pt x="888" y="48"/>
                      <a:pt x="925" y="5"/>
                    </a:cubicBezTo>
                    <a:cubicBezTo>
                      <a:pt x="926" y="3"/>
                      <a:pt x="924" y="0"/>
                      <a:pt x="922" y="2"/>
                    </a:cubicBezTo>
                    <a:cubicBezTo>
                      <a:pt x="877" y="48"/>
                      <a:pt x="828" y="89"/>
                      <a:pt x="775" y="125"/>
                    </a:cubicBezTo>
                    <a:cubicBezTo>
                      <a:pt x="722" y="161"/>
                      <a:pt x="666" y="191"/>
                      <a:pt x="607" y="216"/>
                    </a:cubicBezTo>
                    <a:cubicBezTo>
                      <a:pt x="548" y="241"/>
                      <a:pt x="486" y="261"/>
                      <a:pt x="423" y="274"/>
                    </a:cubicBezTo>
                    <a:cubicBezTo>
                      <a:pt x="356" y="288"/>
                      <a:pt x="287" y="296"/>
                      <a:pt x="219" y="307"/>
                    </a:cubicBezTo>
                    <a:cubicBezTo>
                      <a:pt x="153" y="317"/>
                      <a:pt x="87" y="331"/>
                      <a:pt x="25" y="357"/>
                    </a:cubicBezTo>
                    <a:cubicBezTo>
                      <a:pt x="17" y="361"/>
                      <a:pt x="9" y="365"/>
                      <a:pt x="1" y="368"/>
                    </a:cubicBezTo>
                    <a:cubicBezTo>
                      <a:pt x="0" y="369"/>
                      <a:pt x="1" y="370"/>
                      <a:pt x="2" y="3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0" name="Google Shape;9530;p40"/>
              <p:cNvSpPr/>
              <p:nvPr/>
            </p:nvSpPr>
            <p:spPr>
              <a:xfrm>
                <a:off x="5534025" y="5543550"/>
                <a:ext cx="115887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680" extrusionOk="0">
                    <a:moveTo>
                      <a:pt x="269" y="14"/>
                    </a:moveTo>
                    <a:cubicBezTo>
                      <a:pt x="285" y="107"/>
                      <a:pt x="238" y="194"/>
                      <a:pt x="196" y="273"/>
                    </a:cubicBezTo>
                    <a:cubicBezTo>
                      <a:pt x="174" y="312"/>
                      <a:pt x="153" y="352"/>
                      <a:pt x="139" y="395"/>
                    </a:cubicBezTo>
                    <a:cubicBezTo>
                      <a:pt x="125" y="437"/>
                      <a:pt x="118" y="482"/>
                      <a:pt x="117" y="527"/>
                    </a:cubicBezTo>
                    <a:cubicBezTo>
                      <a:pt x="115" y="577"/>
                      <a:pt x="121" y="628"/>
                      <a:pt x="133" y="677"/>
                    </a:cubicBezTo>
                    <a:cubicBezTo>
                      <a:pt x="134" y="676"/>
                      <a:pt x="135" y="676"/>
                      <a:pt x="136" y="675"/>
                    </a:cubicBezTo>
                    <a:cubicBezTo>
                      <a:pt x="52" y="629"/>
                      <a:pt x="3" y="531"/>
                      <a:pt x="8" y="437"/>
                    </a:cubicBezTo>
                    <a:cubicBezTo>
                      <a:pt x="10" y="413"/>
                      <a:pt x="14" y="390"/>
                      <a:pt x="23" y="367"/>
                    </a:cubicBezTo>
                    <a:cubicBezTo>
                      <a:pt x="33" y="341"/>
                      <a:pt x="49" y="316"/>
                      <a:pt x="67" y="293"/>
                    </a:cubicBezTo>
                    <a:cubicBezTo>
                      <a:pt x="103" y="248"/>
                      <a:pt x="148" y="210"/>
                      <a:pt x="187" y="168"/>
                    </a:cubicBezTo>
                    <a:cubicBezTo>
                      <a:pt x="229" y="121"/>
                      <a:pt x="267" y="67"/>
                      <a:pt x="272" y="3"/>
                    </a:cubicBezTo>
                    <a:cubicBezTo>
                      <a:pt x="270" y="3"/>
                      <a:pt x="269" y="3"/>
                      <a:pt x="267" y="3"/>
                    </a:cubicBezTo>
                    <a:cubicBezTo>
                      <a:pt x="297" y="95"/>
                      <a:pt x="319" y="193"/>
                      <a:pt x="304" y="290"/>
                    </a:cubicBezTo>
                    <a:cubicBezTo>
                      <a:pt x="297" y="334"/>
                      <a:pt x="284" y="377"/>
                      <a:pt x="261" y="416"/>
                    </a:cubicBezTo>
                    <a:cubicBezTo>
                      <a:pt x="237" y="456"/>
                      <a:pt x="204" y="489"/>
                      <a:pt x="177" y="526"/>
                    </a:cubicBezTo>
                    <a:cubicBezTo>
                      <a:pt x="149" y="565"/>
                      <a:pt x="127" y="613"/>
                      <a:pt x="138" y="662"/>
                    </a:cubicBezTo>
                    <a:cubicBezTo>
                      <a:pt x="138" y="665"/>
                      <a:pt x="142" y="664"/>
                      <a:pt x="142" y="661"/>
                    </a:cubicBezTo>
                    <a:cubicBezTo>
                      <a:pt x="132" y="615"/>
                      <a:pt x="152" y="569"/>
                      <a:pt x="177" y="532"/>
                    </a:cubicBezTo>
                    <a:cubicBezTo>
                      <a:pt x="204" y="495"/>
                      <a:pt x="238" y="462"/>
                      <a:pt x="262" y="422"/>
                    </a:cubicBezTo>
                    <a:cubicBezTo>
                      <a:pt x="309" y="345"/>
                      <a:pt x="320" y="250"/>
                      <a:pt x="309" y="162"/>
                    </a:cubicBezTo>
                    <a:cubicBezTo>
                      <a:pt x="302" y="107"/>
                      <a:pt x="289" y="54"/>
                      <a:pt x="272" y="2"/>
                    </a:cubicBezTo>
                    <a:cubicBezTo>
                      <a:pt x="271" y="0"/>
                      <a:pt x="268" y="0"/>
                      <a:pt x="267" y="3"/>
                    </a:cubicBezTo>
                    <a:cubicBezTo>
                      <a:pt x="263" y="63"/>
                      <a:pt x="228" y="115"/>
                      <a:pt x="189" y="159"/>
                    </a:cubicBezTo>
                    <a:cubicBezTo>
                      <a:pt x="150" y="203"/>
                      <a:pt x="103" y="241"/>
                      <a:pt x="66" y="287"/>
                    </a:cubicBezTo>
                    <a:cubicBezTo>
                      <a:pt x="33" y="328"/>
                      <a:pt x="10" y="374"/>
                      <a:pt x="5" y="426"/>
                    </a:cubicBezTo>
                    <a:cubicBezTo>
                      <a:pt x="0" y="473"/>
                      <a:pt x="9" y="521"/>
                      <a:pt x="28" y="564"/>
                    </a:cubicBezTo>
                    <a:cubicBezTo>
                      <a:pt x="51" y="612"/>
                      <a:pt x="87" y="653"/>
                      <a:pt x="134" y="678"/>
                    </a:cubicBezTo>
                    <a:cubicBezTo>
                      <a:pt x="136" y="679"/>
                      <a:pt x="137" y="678"/>
                      <a:pt x="137" y="676"/>
                    </a:cubicBezTo>
                    <a:cubicBezTo>
                      <a:pt x="116" y="587"/>
                      <a:pt x="113" y="492"/>
                      <a:pt x="140" y="403"/>
                    </a:cubicBezTo>
                    <a:cubicBezTo>
                      <a:pt x="167" y="316"/>
                      <a:pt x="224" y="243"/>
                      <a:pt x="255" y="158"/>
                    </a:cubicBezTo>
                    <a:cubicBezTo>
                      <a:pt x="271" y="112"/>
                      <a:pt x="280" y="63"/>
                      <a:pt x="271" y="14"/>
                    </a:cubicBezTo>
                    <a:cubicBezTo>
                      <a:pt x="270" y="13"/>
                      <a:pt x="269" y="14"/>
                      <a:pt x="26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1" name="Google Shape;9531;p40"/>
              <p:cNvSpPr/>
              <p:nvPr/>
            </p:nvSpPr>
            <p:spPr>
              <a:xfrm>
                <a:off x="5567362" y="5697537"/>
                <a:ext cx="261937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83" extrusionOk="0">
                    <a:moveTo>
                      <a:pt x="7" y="381"/>
                    </a:moveTo>
                    <a:cubicBezTo>
                      <a:pt x="49" y="340"/>
                      <a:pt x="95" y="302"/>
                      <a:pt x="146" y="273"/>
                    </a:cubicBezTo>
                    <a:cubicBezTo>
                      <a:pt x="198" y="243"/>
                      <a:pt x="256" y="225"/>
                      <a:pt x="315" y="214"/>
                    </a:cubicBezTo>
                    <a:cubicBezTo>
                      <a:pt x="375" y="202"/>
                      <a:pt x="436" y="196"/>
                      <a:pt x="496" y="181"/>
                    </a:cubicBezTo>
                    <a:cubicBezTo>
                      <a:pt x="544" y="169"/>
                      <a:pt x="590" y="151"/>
                      <a:pt x="631" y="124"/>
                    </a:cubicBezTo>
                    <a:cubicBezTo>
                      <a:pt x="675" y="94"/>
                      <a:pt x="711" y="54"/>
                      <a:pt x="727" y="3"/>
                    </a:cubicBezTo>
                    <a:cubicBezTo>
                      <a:pt x="728" y="1"/>
                      <a:pt x="725" y="0"/>
                      <a:pt x="724" y="2"/>
                    </a:cubicBezTo>
                    <a:cubicBezTo>
                      <a:pt x="702" y="51"/>
                      <a:pt x="640" y="59"/>
                      <a:pt x="593" y="50"/>
                    </a:cubicBezTo>
                    <a:cubicBezTo>
                      <a:pt x="562" y="45"/>
                      <a:pt x="533" y="34"/>
                      <a:pt x="502" y="28"/>
                    </a:cubicBezTo>
                    <a:cubicBezTo>
                      <a:pt x="475" y="22"/>
                      <a:pt x="447" y="20"/>
                      <a:pt x="419" y="23"/>
                    </a:cubicBezTo>
                    <a:cubicBezTo>
                      <a:pt x="365" y="28"/>
                      <a:pt x="314" y="48"/>
                      <a:pt x="272" y="82"/>
                    </a:cubicBezTo>
                    <a:cubicBezTo>
                      <a:pt x="248" y="101"/>
                      <a:pt x="228" y="125"/>
                      <a:pt x="209" y="148"/>
                    </a:cubicBezTo>
                    <a:cubicBezTo>
                      <a:pt x="190" y="172"/>
                      <a:pt x="171" y="197"/>
                      <a:pt x="151" y="220"/>
                    </a:cubicBezTo>
                    <a:cubicBezTo>
                      <a:pt x="105" y="274"/>
                      <a:pt x="55" y="324"/>
                      <a:pt x="2" y="370"/>
                    </a:cubicBezTo>
                    <a:cubicBezTo>
                      <a:pt x="0" y="372"/>
                      <a:pt x="3" y="375"/>
                      <a:pt x="5" y="374"/>
                    </a:cubicBezTo>
                    <a:cubicBezTo>
                      <a:pt x="60" y="344"/>
                      <a:pt x="126" y="345"/>
                      <a:pt x="188" y="342"/>
                    </a:cubicBezTo>
                    <a:cubicBezTo>
                      <a:pt x="251" y="339"/>
                      <a:pt x="315" y="334"/>
                      <a:pt x="378" y="322"/>
                    </a:cubicBezTo>
                    <a:cubicBezTo>
                      <a:pt x="436" y="311"/>
                      <a:pt x="494" y="293"/>
                      <a:pt x="546" y="263"/>
                    </a:cubicBezTo>
                    <a:cubicBezTo>
                      <a:pt x="591" y="238"/>
                      <a:pt x="632" y="204"/>
                      <a:pt x="663" y="162"/>
                    </a:cubicBezTo>
                    <a:cubicBezTo>
                      <a:pt x="698" y="117"/>
                      <a:pt x="720" y="63"/>
                      <a:pt x="722" y="6"/>
                    </a:cubicBezTo>
                    <a:cubicBezTo>
                      <a:pt x="722" y="3"/>
                      <a:pt x="718" y="3"/>
                      <a:pt x="718" y="6"/>
                    </a:cubicBezTo>
                    <a:cubicBezTo>
                      <a:pt x="714" y="111"/>
                      <a:pt x="641" y="201"/>
                      <a:pt x="554" y="253"/>
                    </a:cubicBezTo>
                    <a:cubicBezTo>
                      <a:pt x="449" y="318"/>
                      <a:pt x="321" y="330"/>
                      <a:pt x="200" y="337"/>
                    </a:cubicBezTo>
                    <a:cubicBezTo>
                      <a:pt x="134" y="340"/>
                      <a:pt x="62" y="337"/>
                      <a:pt x="3" y="370"/>
                    </a:cubicBezTo>
                    <a:cubicBezTo>
                      <a:pt x="4" y="371"/>
                      <a:pt x="4" y="373"/>
                      <a:pt x="5" y="374"/>
                    </a:cubicBezTo>
                    <a:cubicBezTo>
                      <a:pt x="53" y="332"/>
                      <a:pt x="98" y="288"/>
                      <a:pt x="139" y="241"/>
                    </a:cubicBezTo>
                    <a:cubicBezTo>
                      <a:pt x="160" y="217"/>
                      <a:pt x="181" y="192"/>
                      <a:pt x="200" y="168"/>
                    </a:cubicBezTo>
                    <a:cubicBezTo>
                      <a:pt x="219" y="144"/>
                      <a:pt x="238" y="119"/>
                      <a:pt x="260" y="98"/>
                    </a:cubicBezTo>
                    <a:cubicBezTo>
                      <a:pt x="302" y="59"/>
                      <a:pt x="356" y="34"/>
                      <a:pt x="412" y="28"/>
                    </a:cubicBezTo>
                    <a:cubicBezTo>
                      <a:pt x="441" y="24"/>
                      <a:pt x="469" y="25"/>
                      <a:pt x="497" y="31"/>
                    </a:cubicBezTo>
                    <a:cubicBezTo>
                      <a:pt x="528" y="37"/>
                      <a:pt x="558" y="48"/>
                      <a:pt x="589" y="54"/>
                    </a:cubicBezTo>
                    <a:cubicBezTo>
                      <a:pt x="617" y="59"/>
                      <a:pt x="645" y="59"/>
                      <a:pt x="672" y="50"/>
                    </a:cubicBezTo>
                    <a:cubicBezTo>
                      <a:pt x="695" y="42"/>
                      <a:pt x="717" y="27"/>
                      <a:pt x="727" y="3"/>
                    </a:cubicBezTo>
                    <a:cubicBezTo>
                      <a:pt x="726" y="3"/>
                      <a:pt x="725" y="3"/>
                      <a:pt x="724" y="2"/>
                    </a:cubicBezTo>
                    <a:cubicBezTo>
                      <a:pt x="693" y="98"/>
                      <a:pt x="595" y="151"/>
                      <a:pt x="503" y="175"/>
                    </a:cubicBezTo>
                    <a:cubicBezTo>
                      <a:pt x="445" y="191"/>
                      <a:pt x="384" y="197"/>
                      <a:pt x="324" y="208"/>
                    </a:cubicBezTo>
                    <a:cubicBezTo>
                      <a:pt x="266" y="219"/>
                      <a:pt x="209" y="234"/>
                      <a:pt x="157" y="262"/>
                    </a:cubicBezTo>
                    <a:cubicBezTo>
                      <a:pt x="101" y="292"/>
                      <a:pt x="51" y="334"/>
                      <a:pt x="6" y="379"/>
                    </a:cubicBezTo>
                    <a:cubicBezTo>
                      <a:pt x="5" y="380"/>
                      <a:pt x="6" y="382"/>
                      <a:pt x="7" y="3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2" name="Google Shape;9532;p40"/>
              <p:cNvSpPr/>
              <p:nvPr/>
            </p:nvSpPr>
            <p:spPr>
              <a:xfrm>
                <a:off x="4946650" y="5264150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111" y="15"/>
                    </a:moveTo>
                    <a:cubicBezTo>
                      <a:pt x="128" y="33"/>
                      <a:pt x="133" y="59"/>
                      <a:pt x="128" y="83"/>
                    </a:cubicBezTo>
                    <a:lnTo>
                      <a:pt x="125" y="83"/>
                    </a:lnTo>
                    <a:cubicBezTo>
                      <a:pt x="83" y="77"/>
                      <a:pt x="39" y="84"/>
                      <a:pt x="0" y="101"/>
                    </a:cubicBezTo>
                    <a:cubicBezTo>
                      <a:pt x="0" y="99"/>
                      <a:pt x="0" y="98"/>
                      <a:pt x="0" y="97"/>
                    </a:cubicBezTo>
                    <a:cubicBezTo>
                      <a:pt x="26" y="67"/>
                      <a:pt x="54" y="39"/>
                      <a:pt x="85" y="14"/>
                    </a:cubicBezTo>
                    <a:lnTo>
                      <a:pt x="87" y="0"/>
                    </a:lnTo>
                    <a:cubicBezTo>
                      <a:pt x="96" y="3"/>
                      <a:pt x="104" y="8"/>
                      <a:pt x="11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3" name="Google Shape;9533;p40"/>
              <p:cNvSpPr/>
              <p:nvPr/>
            </p:nvSpPr>
            <p:spPr>
              <a:xfrm>
                <a:off x="4945062" y="5260975"/>
                <a:ext cx="333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90" y="10"/>
                    </a:moveTo>
                    <a:lnTo>
                      <a:pt x="88" y="24"/>
                    </a:lnTo>
                    <a:cubicBezTo>
                      <a:pt x="57" y="49"/>
                      <a:pt x="29" y="77"/>
                      <a:pt x="3" y="107"/>
                    </a:cubicBezTo>
                    <a:cubicBezTo>
                      <a:pt x="5" y="81"/>
                      <a:pt x="5" y="56"/>
                      <a:pt x="3" y="31"/>
                    </a:cubicBezTo>
                    <a:lnTo>
                      <a:pt x="0" y="26"/>
                    </a:lnTo>
                    <a:cubicBezTo>
                      <a:pt x="27" y="8"/>
                      <a:pt x="62" y="0"/>
                      <a:pt x="90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4" name="Google Shape;9534;p40"/>
              <p:cNvSpPr/>
              <p:nvPr/>
            </p:nvSpPr>
            <p:spPr>
              <a:xfrm>
                <a:off x="4897437" y="5291137"/>
                <a:ext cx="95250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15" extrusionOk="0">
                    <a:moveTo>
                      <a:pt x="262" y="6"/>
                    </a:moveTo>
                    <a:lnTo>
                      <a:pt x="265" y="6"/>
                    </a:lnTo>
                    <a:cubicBezTo>
                      <a:pt x="264" y="15"/>
                      <a:pt x="261" y="24"/>
                      <a:pt x="257" y="32"/>
                    </a:cubicBezTo>
                    <a:cubicBezTo>
                      <a:pt x="243" y="63"/>
                      <a:pt x="218" y="86"/>
                      <a:pt x="193" y="109"/>
                    </a:cubicBezTo>
                    <a:cubicBezTo>
                      <a:pt x="224" y="120"/>
                      <a:pt x="238" y="155"/>
                      <a:pt x="235" y="189"/>
                    </a:cubicBezTo>
                    <a:lnTo>
                      <a:pt x="229" y="190"/>
                    </a:lnTo>
                    <a:cubicBezTo>
                      <a:pt x="153" y="176"/>
                      <a:pt x="72" y="184"/>
                      <a:pt x="0" y="214"/>
                    </a:cubicBezTo>
                    <a:cubicBezTo>
                      <a:pt x="39" y="144"/>
                      <a:pt x="84" y="79"/>
                      <a:pt x="137" y="20"/>
                    </a:cubicBezTo>
                    <a:cubicBezTo>
                      <a:pt x="137" y="21"/>
                      <a:pt x="137" y="22"/>
                      <a:pt x="137" y="24"/>
                    </a:cubicBezTo>
                    <a:cubicBezTo>
                      <a:pt x="176" y="7"/>
                      <a:pt x="220" y="0"/>
                      <a:pt x="262" y="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5" name="Google Shape;9535;p40"/>
              <p:cNvSpPr/>
              <p:nvPr/>
            </p:nvSpPr>
            <p:spPr>
              <a:xfrm>
                <a:off x="4860925" y="5268912"/>
                <a:ext cx="85725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77" extrusionOk="0">
                    <a:moveTo>
                      <a:pt x="233" y="0"/>
                    </a:moveTo>
                    <a:lnTo>
                      <a:pt x="236" y="5"/>
                    </a:lnTo>
                    <a:cubicBezTo>
                      <a:pt x="238" y="30"/>
                      <a:pt x="238" y="55"/>
                      <a:pt x="236" y="81"/>
                    </a:cubicBezTo>
                    <a:cubicBezTo>
                      <a:pt x="183" y="140"/>
                      <a:pt x="138" y="205"/>
                      <a:pt x="99" y="275"/>
                    </a:cubicBezTo>
                    <a:cubicBezTo>
                      <a:pt x="98" y="275"/>
                      <a:pt x="97" y="276"/>
                      <a:pt x="97" y="276"/>
                    </a:cubicBezTo>
                    <a:cubicBezTo>
                      <a:pt x="94" y="202"/>
                      <a:pt x="59" y="129"/>
                      <a:pt x="2" y="81"/>
                    </a:cubicBezTo>
                    <a:lnTo>
                      <a:pt x="0" y="80"/>
                    </a:lnTo>
                    <a:cubicBezTo>
                      <a:pt x="4" y="73"/>
                      <a:pt x="8" y="65"/>
                      <a:pt x="13" y="59"/>
                    </a:cubicBezTo>
                    <a:cubicBezTo>
                      <a:pt x="28" y="40"/>
                      <a:pt x="53" y="26"/>
                      <a:pt x="77" y="32"/>
                    </a:cubicBezTo>
                    <a:cubicBezTo>
                      <a:pt x="112" y="41"/>
                      <a:pt x="124" y="83"/>
                      <a:pt x="131" y="118"/>
                    </a:cubicBezTo>
                    <a:cubicBezTo>
                      <a:pt x="163" y="85"/>
                      <a:pt x="185" y="41"/>
                      <a:pt x="220" y="10"/>
                    </a:cubicBezTo>
                    <a:cubicBezTo>
                      <a:pt x="224" y="7"/>
                      <a:pt x="229" y="3"/>
                      <a:pt x="23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6" name="Google Shape;9536;p40"/>
              <p:cNvSpPr/>
              <p:nvPr/>
            </p:nvSpPr>
            <p:spPr>
              <a:xfrm>
                <a:off x="4857750" y="5354637"/>
                <a:ext cx="1238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339" y="14"/>
                    </a:moveTo>
                    <a:lnTo>
                      <a:pt x="345" y="13"/>
                    </a:lnTo>
                    <a:cubicBezTo>
                      <a:pt x="343" y="28"/>
                      <a:pt x="339" y="43"/>
                      <a:pt x="331" y="55"/>
                    </a:cubicBezTo>
                    <a:cubicBezTo>
                      <a:pt x="305" y="95"/>
                      <a:pt x="258" y="116"/>
                      <a:pt x="214" y="135"/>
                    </a:cubicBezTo>
                    <a:cubicBezTo>
                      <a:pt x="255" y="137"/>
                      <a:pt x="305" y="144"/>
                      <a:pt x="320" y="182"/>
                    </a:cubicBezTo>
                    <a:cubicBezTo>
                      <a:pt x="324" y="190"/>
                      <a:pt x="325" y="199"/>
                      <a:pt x="325" y="207"/>
                    </a:cubicBezTo>
                    <a:lnTo>
                      <a:pt x="319" y="208"/>
                    </a:lnTo>
                    <a:cubicBezTo>
                      <a:pt x="209" y="212"/>
                      <a:pt x="99" y="240"/>
                      <a:pt x="1" y="290"/>
                    </a:cubicBezTo>
                    <a:cubicBezTo>
                      <a:pt x="1" y="287"/>
                      <a:pt x="0" y="283"/>
                      <a:pt x="0" y="279"/>
                    </a:cubicBezTo>
                    <a:cubicBezTo>
                      <a:pt x="32" y="196"/>
                      <a:pt x="68" y="115"/>
                      <a:pt x="110" y="38"/>
                    </a:cubicBezTo>
                    <a:cubicBezTo>
                      <a:pt x="182" y="8"/>
                      <a:pt x="263" y="0"/>
                      <a:pt x="33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7" name="Google Shape;9537;p40"/>
              <p:cNvSpPr/>
              <p:nvPr/>
            </p:nvSpPr>
            <p:spPr>
              <a:xfrm>
                <a:off x="5016500" y="5499100"/>
                <a:ext cx="49212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44" extrusionOk="0">
                    <a:moveTo>
                      <a:pt x="44" y="13"/>
                    </a:moveTo>
                    <a:cubicBezTo>
                      <a:pt x="78" y="0"/>
                      <a:pt x="122" y="13"/>
                      <a:pt x="135" y="45"/>
                    </a:cubicBezTo>
                    <a:lnTo>
                      <a:pt x="124" y="50"/>
                    </a:lnTo>
                    <a:cubicBezTo>
                      <a:pt x="84" y="77"/>
                      <a:pt x="47" y="108"/>
                      <a:pt x="13" y="143"/>
                    </a:cubicBezTo>
                    <a:cubicBezTo>
                      <a:pt x="9" y="142"/>
                      <a:pt x="5" y="142"/>
                      <a:pt x="0" y="142"/>
                    </a:cubicBezTo>
                    <a:cubicBezTo>
                      <a:pt x="10" y="108"/>
                      <a:pt x="15" y="73"/>
                      <a:pt x="15" y="38"/>
                    </a:cubicBezTo>
                    <a:lnTo>
                      <a:pt x="11" y="34"/>
                    </a:lnTo>
                    <a:cubicBezTo>
                      <a:pt x="21" y="25"/>
                      <a:pt x="32" y="18"/>
                      <a:pt x="44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8" name="Google Shape;9538;p40"/>
              <p:cNvSpPr/>
              <p:nvPr/>
            </p:nvSpPr>
            <p:spPr>
              <a:xfrm>
                <a:off x="5021262" y="5516562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4" extrusionOk="0">
                    <a:moveTo>
                      <a:pt x="111" y="5"/>
                    </a:moveTo>
                    <a:lnTo>
                      <a:pt x="122" y="0"/>
                    </a:lnTo>
                    <a:cubicBezTo>
                      <a:pt x="123" y="2"/>
                      <a:pt x="124" y="5"/>
                      <a:pt x="124" y="8"/>
                    </a:cubicBezTo>
                    <a:cubicBezTo>
                      <a:pt x="127" y="21"/>
                      <a:pt x="124" y="34"/>
                      <a:pt x="121" y="47"/>
                    </a:cubicBezTo>
                    <a:cubicBezTo>
                      <a:pt x="116" y="66"/>
                      <a:pt x="110" y="85"/>
                      <a:pt x="103" y="103"/>
                    </a:cubicBezTo>
                    <a:lnTo>
                      <a:pt x="102" y="102"/>
                    </a:lnTo>
                    <a:cubicBezTo>
                      <a:pt x="68" y="101"/>
                      <a:pt x="34" y="99"/>
                      <a:pt x="0" y="98"/>
                    </a:cubicBezTo>
                    <a:cubicBezTo>
                      <a:pt x="34" y="63"/>
                      <a:pt x="71" y="32"/>
                      <a:pt x="111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9" name="Google Shape;9539;p40"/>
              <p:cNvSpPr/>
              <p:nvPr/>
            </p:nvSpPr>
            <p:spPr>
              <a:xfrm>
                <a:off x="4975225" y="5551487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67" extrusionOk="0">
                    <a:moveTo>
                      <a:pt x="228" y="5"/>
                    </a:moveTo>
                    <a:lnTo>
                      <a:pt x="229" y="6"/>
                    </a:lnTo>
                    <a:cubicBezTo>
                      <a:pt x="216" y="40"/>
                      <a:pt x="198" y="73"/>
                      <a:pt x="176" y="103"/>
                    </a:cubicBezTo>
                    <a:cubicBezTo>
                      <a:pt x="194" y="82"/>
                      <a:pt x="232" y="88"/>
                      <a:pt x="248" y="112"/>
                    </a:cubicBezTo>
                    <a:cubicBezTo>
                      <a:pt x="256" y="123"/>
                      <a:pt x="258" y="138"/>
                      <a:pt x="257" y="152"/>
                    </a:cubicBezTo>
                    <a:lnTo>
                      <a:pt x="257" y="152"/>
                    </a:lnTo>
                    <a:cubicBezTo>
                      <a:pt x="171" y="143"/>
                      <a:pt x="84" y="148"/>
                      <a:pt x="0" y="166"/>
                    </a:cubicBezTo>
                    <a:cubicBezTo>
                      <a:pt x="36" y="106"/>
                      <a:pt x="78" y="50"/>
                      <a:pt x="126" y="0"/>
                    </a:cubicBezTo>
                    <a:cubicBezTo>
                      <a:pt x="160" y="2"/>
                      <a:pt x="194" y="4"/>
                      <a:pt x="228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0" name="Google Shape;9540;p40"/>
              <p:cNvSpPr/>
              <p:nvPr/>
            </p:nvSpPr>
            <p:spPr>
              <a:xfrm>
                <a:off x="4827587" y="5429250"/>
                <a:ext cx="14605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18" extrusionOk="0">
                    <a:moveTo>
                      <a:pt x="400" y="1"/>
                    </a:moveTo>
                    <a:lnTo>
                      <a:pt x="406" y="0"/>
                    </a:lnTo>
                    <a:cubicBezTo>
                      <a:pt x="405" y="26"/>
                      <a:pt x="388" y="51"/>
                      <a:pt x="370" y="71"/>
                    </a:cubicBezTo>
                    <a:cubicBezTo>
                      <a:pt x="326" y="120"/>
                      <a:pt x="269" y="156"/>
                      <a:pt x="206" y="174"/>
                    </a:cubicBezTo>
                    <a:cubicBezTo>
                      <a:pt x="232" y="167"/>
                      <a:pt x="257" y="190"/>
                      <a:pt x="265" y="217"/>
                    </a:cubicBezTo>
                    <a:lnTo>
                      <a:pt x="255" y="221"/>
                    </a:lnTo>
                    <a:cubicBezTo>
                      <a:pt x="163" y="231"/>
                      <a:pt x="75" y="265"/>
                      <a:pt x="0" y="317"/>
                    </a:cubicBezTo>
                    <a:cubicBezTo>
                      <a:pt x="0" y="314"/>
                      <a:pt x="0" y="312"/>
                      <a:pt x="0" y="309"/>
                    </a:cubicBezTo>
                    <a:cubicBezTo>
                      <a:pt x="25" y="230"/>
                      <a:pt x="51" y="150"/>
                      <a:pt x="81" y="72"/>
                    </a:cubicBezTo>
                    <a:cubicBezTo>
                      <a:pt x="81" y="76"/>
                      <a:pt x="82" y="80"/>
                      <a:pt x="82" y="83"/>
                    </a:cubicBezTo>
                    <a:cubicBezTo>
                      <a:pt x="180" y="33"/>
                      <a:pt x="290" y="5"/>
                      <a:pt x="40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1" name="Google Shape;9541;p40"/>
              <p:cNvSpPr/>
              <p:nvPr/>
            </p:nvSpPr>
            <p:spPr>
              <a:xfrm>
                <a:off x="4972050" y="5511800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7" extrusionOk="0">
                    <a:moveTo>
                      <a:pt x="132" y="0"/>
                    </a:moveTo>
                    <a:lnTo>
                      <a:pt x="136" y="4"/>
                    </a:lnTo>
                    <a:cubicBezTo>
                      <a:pt x="136" y="39"/>
                      <a:pt x="131" y="74"/>
                      <a:pt x="121" y="108"/>
                    </a:cubicBezTo>
                    <a:cubicBezTo>
                      <a:pt x="126" y="108"/>
                      <a:pt x="130" y="108"/>
                      <a:pt x="134" y="109"/>
                    </a:cubicBezTo>
                    <a:cubicBezTo>
                      <a:pt x="86" y="158"/>
                      <a:pt x="44" y="214"/>
                      <a:pt x="8" y="274"/>
                    </a:cubicBezTo>
                    <a:cubicBezTo>
                      <a:pt x="6" y="274"/>
                      <a:pt x="3" y="275"/>
                      <a:pt x="0" y="276"/>
                    </a:cubicBezTo>
                    <a:cubicBezTo>
                      <a:pt x="21" y="207"/>
                      <a:pt x="27" y="134"/>
                      <a:pt x="17" y="63"/>
                    </a:cubicBezTo>
                    <a:lnTo>
                      <a:pt x="0" y="73"/>
                    </a:lnTo>
                    <a:cubicBezTo>
                      <a:pt x="9" y="56"/>
                      <a:pt x="21" y="38"/>
                      <a:pt x="40" y="31"/>
                    </a:cubicBezTo>
                    <a:cubicBezTo>
                      <a:pt x="61" y="24"/>
                      <a:pt x="90" y="39"/>
                      <a:pt x="87" y="61"/>
                    </a:cubicBezTo>
                    <a:cubicBezTo>
                      <a:pt x="99" y="39"/>
                      <a:pt x="114" y="17"/>
                      <a:pt x="13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2" name="Google Shape;9542;p40"/>
              <p:cNvSpPr/>
              <p:nvPr/>
            </p:nvSpPr>
            <p:spPr>
              <a:xfrm>
                <a:off x="4945062" y="5602287"/>
                <a:ext cx="12382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4" extrusionOk="0">
                    <a:moveTo>
                      <a:pt x="343" y="9"/>
                    </a:moveTo>
                    <a:lnTo>
                      <a:pt x="343" y="9"/>
                    </a:lnTo>
                    <a:cubicBezTo>
                      <a:pt x="342" y="22"/>
                      <a:pt x="338" y="36"/>
                      <a:pt x="331" y="48"/>
                    </a:cubicBezTo>
                    <a:cubicBezTo>
                      <a:pt x="318" y="72"/>
                      <a:pt x="296" y="90"/>
                      <a:pt x="274" y="107"/>
                    </a:cubicBezTo>
                    <a:cubicBezTo>
                      <a:pt x="260" y="118"/>
                      <a:pt x="247" y="129"/>
                      <a:pt x="233" y="140"/>
                    </a:cubicBezTo>
                    <a:lnTo>
                      <a:pt x="233" y="140"/>
                    </a:lnTo>
                    <a:cubicBezTo>
                      <a:pt x="150" y="137"/>
                      <a:pt x="66" y="163"/>
                      <a:pt x="0" y="213"/>
                    </a:cubicBezTo>
                    <a:cubicBezTo>
                      <a:pt x="0" y="210"/>
                      <a:pt x="0" y="206"/>
                      <a:pt x="0" y="203"/>
                    </a:cubicBezTo>
                    <a:cubicBezTo>
                      <a:pt x="19" y="155"/>
                      <a:pt x="40" y="107"/>
                      <a:pt x="64" y="62"/>
                    </a:cubicBezTo>
                    <a:cubicBezTo>
                      <a:pt x="71" y="49"/>
                      <a:pt x="79" y="36"/>
                      <a:pt x="86" y="23"/>
                    </a:cubicBezTo>
                    <a:cubicBezTo>
                      <a:pt x="170" y="5"/>
                      <a:pt x="257" y="0"/>
                      <a:pt x="343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3" name="Google Shape;9543;p40"/>
              <p:cNvSpPr/>
              <p:nvPr/>
            </p:nvSpPr>
            <p:spPr>
              <a:xfrm>
                <a:off x="4810125" y="5299075"/>
                <a:ext cx="87312" cy="15716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38" extrusionOk="0">
                    <a:moveTo>
                      <a:pt x="144" y="1"/>
                    </a:moveTo>
                    <a:cubicBezTo>
                      <a:pt x="201" y="49"/>
                      <a:pt x="236" y="122"/>
                      <a:pt x="239" y="196"/>
                    </a:cubicBezTo>
                    <a:cubicBezTo>
                      <a:pt x="239" y="196"/>
                      <a:pt x="240" y="195"/>
                      <a:pt x="241" y="195"/>
                    </a:cubicBezTo>
                    <a:cubicBezTo>
                      <a:pt x="199" y="272"/>
                      <a:pt x="163" y="353"/>
                      <a:pt x="131" y="437"/>
                    </a:cubicBezTo>
                    <a:cubicBezTo>
                      <a:pt x="121" y="349"/>
                      <a:pt x="73" y="266"/>
                      <a:pt x="1" y="215"/>
                    </a:cubicBezTo>
                    <a:lnTo>
                      <a:pt x="0" y="214"/>
                    </a:lnTo>
                    <a:cubicBezTo>
                      <a:pt x="5" y="204"/>
                      <a:pt x="11" y="195"/>
                      <a:pt x="21" y="188"/>
                    </a:cubicBezTo>
                    <a:cubicBezTo>
                      <a:pt x="43" y="174"/>
                      <a:pt x="82" y="189"/>
                      <a:pt x="78" y="215"/>
                    </a:cubicBezTo>
                    <a:cubicBezTo>
                      <a:pt x="94" y="158"/>
                      <a:pt x="110" y="102"/>
                      <a:pt x="127" y="45"/>
                    </a:cubicBezTo>
                    <a:cubicBezTo>
                      <a:pt x="131" y="30"/>
                      <a:pt x="135" y="15"/>
                      <a:pt x="142" y="0"/>
                    </a:cubicBezTo>
                    <a:lnTo>
                      <a:pt x="144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4" name="Google Shape;9544;p40"/>
              <p:cNvSpPr/>
              <p:nvPr/>
            </p:nvSpPr>
            <p:spPr>
              <a:xfrm>
                <a:off x="4924425" y="5534025"/>
                <a:ext cx="58737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164" h="392" extrusionOk="0">
                    <a:moveTo>
                      <a:pt x="136" y="10"/>
                    </a:moveTo>
                    <a:lnTo>
                      <a:pt x="153" y="0"/>
                    </a:lnTo>
                    <a:cubicBezTo>
                      <a:pt x="163" y="71"/>
                      <a:pt x="157" y="144"/>
                      <a:pt x="136" y="213"/>
                    </a:cubicBezTo>
                    <a:cubicBezTo>
                      <a:pt x="139" y="212"/>
                      <a:pt x="142" y="211"/>
                      <a:pt x="144" y="211"/>
                    </a:cubicBezTo>
                    <a:cubicBezTo>
                      <a:pt x="137" y="224"/>
                      <a:pt x="129" y="237"/>
                      <a:pt x="122" y="250"/>
                    </a:cubicBezTo>
                    <a:cubicBezTo>
                      <a:pt x="98" y="295"/>
                      <a:pt x="77" y="343"/>
                      <a:pt x="58" y="391"/>
                    </a:cubicBezTo>
                    <a:cubicBezTo>
                      <a:pt x="53" y="314"/>
                      <a:pt x="37" y="238"/>
                      <a:pt x="8" y="166"/>
                    </a:cubicBezTo>
                    <a:lnTo>
                      <a:pt x="0" y="163"/>
                    </a:lnTo>
                    <a:cubicBezTo>
                      <a:pt x="3" y="152"/>
                      <a:pt x="7" y="140"/>
                      <a:pt x="12" y="129"/>
                    </a:cubicBezTo>
                    <a:cubicBezTo>
                      <a:pt x="20" y="109"/>
                      <a:pt x="32" y="88"/>
                      <a:pt x="52" y="79"/>
                    </a:cubicBezTo>
                    <a:cubicBezTo>
                      <a:pt x="71" y="69"/>
                      <a:pt x="100" y="77"/>
                      <a:pt x="106" y="98"/>
                    </a:cubicBezTo>
                    <a:cubicBezTo>
                      <a:pt x="106" y="69"/>
                      <a:pt x="119" y="42"/>
                      <a:pt x="132" y="17"/>
                    </a:cubicBezTo>
                    <a:cubicBezTo>
                      <a:pt x="133" y="14"/>
                      <a:pt x="134" y="12"/>
                      <a:pt x="136" y="1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5" name="Google Shape;9545;p40"/>
              <p:cNvSpPr/>
              <p:nvPr/>
            </p:nvSpPr>
            <p:spPr>
              <a:xfrm>
                <a:off x="4924425" y="5651500"/>
                <a:ext cx="1047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0" extrusionOk="0">
                    <a:moveTo>
                      <a:pt x="289" y="3"/>
                    </a:moveTo>
                    <a:lnTo>
                      <a:pt x="289" y="3"/>
                    </a:lnTo>
                    <a:cubicBezTo>
                      <a:pt x="267" y="22"/>
                      <a:pt x="244" y="40"/>
                      <a:pt x="222" y="58"/>
                    </a:cubicBezTo>
                    <a:cubicBezTo>
                      <a:pt x="247" y="59"/>
                      <a:pt x="260" y="91"/>
                      <a:pt x="251" y="114"/>
                    </a:cubicBezTo>
                    <a:cubicBezTo>
                      <a:pt x="250" y="116"/>
                      <a:pt x="250" y="118"/>
                      <a:pt x="249" y="120"/>
                    </a:cubicBezTo>
                    <a:lnTo>
                      <a:pt x="236" y="114"/>
                    </a:lnTo>
                    <a:cubicBezTo>
                      <a:pt x="147" y="130"/>
                      <a:pt x="63" y="175"/>
                      <a:pt x="0" y="239"/>
                    </a:cubicBezTo>
                    <a:lnTo>
                      <a:pt x="0" y="238"/>
                    </a:lnTo>
                    <a:cubicBezTo>
                      <a:pt x="16" y="180"/>
                      <a:pt x="34" y="122"/>
                      <a:pt x="56" y="66"/>
                    </a:cubicBezTo>
                    <a:cubicBezTo>
                      <a:pt x="56" y="69"/>
                      <a:pt x="56" y="73"/>
                      <a:pt x="57" y="76"/>
                    </a:cubicBezTo>
                    <a:cubicBezTo>
                      <a:pt x="122" y="26"/>
                      <a:pt x="206" y="0"/>
                      <a:pt x="289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6" name="Google Shape;9546;p40"/>
              <p:cNvSpPr/>
              <p:nvPr/>
            </p:nvSpPr>
            <p:spPr>
              <a:xfrm>
                <a:off x="4824412" y="5507037"/>
                <a:ext cx="1000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37" extrusionOk="0">
                    <a:moveTo>
                      <a:pt x="266" y="4"/>
                    </a:moveTo>
                    <a:lnTo>
                      <a:pt x="276" y="0"/>
                    </a:lnTo>
                    <a:cubicBezTo>
                      <a:pt x="278" y="10"/>
                      <a:pt x="279" y="21"/>
                      <a:pt x="276" y="32"/>
                    </a:cubicBezTo>
                    <a:cubicBezTo>
                      <a:pt x="265" y="69"/>
                      <a:pt x="228" y="91"/>
                      <a:pt x="191" y="105"/>
                    </a:cubicBezTo>
                    <a:cubicBezTo>
                      <a:pt x="131" y="128"/>
                      <a:pt x="64" y="136"/>
                      <a:pt x="0" y="126"/>
                    </a:cubicBezTo>
                    <a:cubicBezTo>
                      <a:pt x="3" y="115"/>
                      <a:pt x="7" y="103"/>
                      <a:pt x="11" y="92"/>
                    </a:cubicBezTo>
                    <a:cubicBezTo>
                      <a:pt x="11" y="95"/>
                      <a:pt x="11" y="97"/>
                      <a:pt x="11" y="100"/>
                    </a:cubicBezTo>
                    <a:cubicBezTo>
                      <a:pt x="86" y="47"/>
                      <a:pt x="174" y="14"/>
                      <a:pt x="266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7" name="Google Shape;9547;p40"/>
              <p:cNvSpPr/>
              <p:nvPr/>
            </p:nvSpPr>
            <p:spPr>
              <a:xfrm>
                <a:off x="4919662" y="5692775"/>
                <a:ext cx="952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84" extrusionOk="0">
                    <a:moveTo>
                      <a:pt x="250" y="0"/>
                    </a:moveTo>
                    <a:lnTo>
                      <a:pt x="263" y="6"/>
                    </a:lnTo>
                    <a:cubicBezTo>
                      <a:pt x="252" y="26"/>
                      <a:pt x="231" y="38"/>
                      <a:pt x="210" y="47"/>
                    </a:cubicBezTo>
                    <a:cubicBezTo>
                      <a:pt x="187" y="56"/>
                      <a:pt x="162" y="63"/>
                      <a:pt x="143" y="78"/>
                    </a:cubicBezTo>
                    <a:cubicBezTo>
                      <a:pt x="168" y="78"/>
                      <a:pt x="181" y="113"/>
                      <a:pt x="169" y="135"/>
                    </a:cubicBezTo>
                    <a:cubicBezTo>
                      <a:pt x="157" y="157"/>
                      <a:pt x="131" y="167"/>
                      <a:pt x="106" y="172"/>
                    </a:cubicBezTo>
                    <a:cubicBezTo>
                      <a:pt x="73" y="180"/>
                      <a:pt x="38" y="183"/>
                      <a:pt x="3" y="179"/>
                    </a:cubicBezTo>
                    <a:lnTo>
                      <a:pt x="0" y="178"/>
                    </a:lnTo>
                    <a:cubicBezTo>
                      <a:pt x="0" y="176"/>
                      <a:pt x="1" y="174"/>
                      <a:pt x="1" y="172"/>
                    </a:cubicBezTo>
                    <a:cubicBezTo>
                      <a:pt x="5" y="156"/>
                      <a:pt x="9" y="140"/>
                      <a:pt x="14" y="124"/>
                    </a:cubicBezTo>
                    <a:lnTo>
                      <a:pt x="14" y="125"/>
                    </a:lnTo>
                    <a:cubicBezTo>
                      <a:pt x="77" y="61"/>
                      <a:pt x="161" y="16"/>
                      <a:pt x="2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8" name="Google Shape;9548;p40"/>
              <p:cNvSpPr/>
              <p:nvPr/>
            </p:nvSpPr>
            <p:spPr>
              <a:xfrm>
                <a:off x="4614862" y="5127625"/>
                <a:ext cx="920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66" extrusionOk="0">
                    <a:moveTo>
                      <a:pt x="225" y="143"/>
                    </a:moveTo>
                    <a:cubicBezTo>
                      <a:pt x="238" y="153"/>
                      <a:pt x="247" y="167"/>
                      <a:pt x="255" y="182"/>
                    </a:cubicBezTo>
                    <a:lnTo>
                      <a:pt x="250" y="184"/>
                    </a:lnTo>
                    <a:cubicBezTo>
                      <a:pt x="189" y="266"/>
                      <a:pt x="150" y="364"/>
                      <a:pt x="138" y="465"/>
                    </a:cubicBezTo>
                    <a:cubicBezTo>
                      <a:pt x="95" y="387"/>
                      <a:pt x="49" y="309"/>
                      <a:pt x="0" y="235"/>
                    </a:cubicBezTo>
                    <a:cubicBezTo>
                      <a:pt x="1" y="236"/>
                      <a:pt x="1" y="236"/>
                      <a:pt x="2" y="236"/>
                    </a:cubicBezTo>
                    <a:cubicBezTo>
                      <a:pt x="7" y="155"/>
                      <a:pt x="34" y="75"/>
                      <a:pt x="81" y="8"/>
                    </a:cubicBezTo>
                    <a:lnTo>
                      <a:pt x="92" y="0"/>
                    </a:lnTo>
                    <a:cubicBezTo>
                      <a:pt x="125" y="38"/>
                      <a:pt x="132" y="97"/>
                      <a:pt x="136" y="149"/>
                    </a:cubicBezTo>
                    <a:cubicBezTo>
                      <a:pt x="156" y="123"/>
                      <a:pt x="199" y="123"/>
                      <a:pt x="225" y="1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9" name="Google Shape;9549;p40"/>
              <p:cNvSpPr/>
              <p:nvPr/>
            </p:nvSpPr>
            <p:spPr>
              <a:xfrm>
                <a:off x="4664075" y="5192712"/>
                <a:ext cx="74612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81" extrusionOk="0">
                    <a:moveTo>
                      <a:pt x="112" y="2"/>
                    </a:moveTo>
                    <a:lnTo>
                      <a:pt x="117" y="0"/>
                    </a:lnTo>
                    <a:cubicBezTo>
                      <a:pt x="124" y="15"/>
                      <a:pt x="128" y="31"/>
                      <a:pt x="132" y="48"/>
                    </a:cubicBezTo>
                    <a:cubicBezTo>
                      <a:pt x="144" y="109"/>
                      <a:pt x="138" y="174"/>
                      <a:pt x="117" y="233"/>
                    </a:cubicBezTo>
                    <a:cubicBezTo>
                      <a:pt x="144" y="213"/>
                      <a:pt x="185" y="233"/>
                      <a:pt x="198" y="264"/>
                    </a:cubicBezTo>
                    <a:cubicBezTo>
                      <a:pt x="203" y="277"/>
                      <a:pt x="205" y="291"/>
                      <a:pt x="205" y="306"/>
                    </a:cubicBezTo>
                    <a:lnTo>
                      <a:pt x="198" y="309"/>
                    </a:lnTo>
                    <a:cubicBezTo>
                      <a:pt x="153" y="356"/>
                      <a:pt x="120" y="416"/>
                      <a:pt x="106" y="480"/>
                    </a:cubicBezTo>
                    <a:cubicBezTo>
                      <a:pt x="101" y="471"/>
                      <a:pt x="96" y="461"/>
                      <a:pt x="91" y="452"/>
                    </a:cubicBezTo>
                    <a:cubicBezTo>
                      <a:pt x="61" y="396"/>
                      <a:pt x="31" y="339"/>
                      <a:pt x="0" y="283"/>
                    </a:cubicBezTo>
                    <a:cubicBezTo>
                      <a:pt x="12" y="182"/>
                      <a:pt x="51" y="84"/>
                      <a:pt x="11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0" name="Google Shape;9550;p40"/>
              <p:cNvSpPr/>
              <p:nvPr/>
            </p:nvSpPr>
            <p:spPr>
              <a:xfrm>
                <a:off x="4791075" y="5375275"/>
                <a:ext cx="666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460" extrusionOk="0">
                    <a:moveTo>
                      <a:pt x="54" y="1"/>
                    </a:moveTo>
                    <a:cubicBezTo>
                      <a:pt x="126" y="52"/>
                      <a:pt x="174" y="135"/>
                      <a:pt x="184" y="222"/>
                    </a:cubicBezTo>
                    <a:cubicBezTo>
                      <a:pt x="154" y="300"/>
                      <a:pt x="128" y="380"/>
                      <a:pt x="103" y="459"/>
                    </a:cubicBezTo>
                    <a:cubicBezTo>
                      <a:pt x="96" y="370"/>
                      <a:pt x="48" y="289"/>
                      <a:pt x="1" y="212"/>
                    </a:cubicBezTo>
                    <a:lnTo>
                      <a:pt x="0" y="210"/>
                    </a:lnTo>
                    <a:cubicBezTo>
                      <a:pt x="13" y="199"/>
                      <a:pt x="36" y="197"/>
                      <a:pt x="43" y="213"/>
                    </a:cubicBezTo>
                    <a:cubicBezTo>
                      <a:pt x="35" y="157"/>
                      <a:pt x="35" y="100"/>
                      <a:pt x="42" y="44"/>
                    </a:cubicBezTo>
                    <a:cubicBezTo>
                      <a:pt x="44" y="29"/>
                      <a:pt x="47" y="14"/>
                      <a:pt x="53" y="0"/>
                    </a:cubicBezTo>
                    <a:lnTo>
                      <a:pt x="54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1" name="Google Shape;9551;p40"/>
              <p:cNvSpPr/>
              <p:nvPr/>
            </p:nvSpPr>
            <p:spPr>
              <a:xfrm>
                <a:off x="4567237" y="5108575"/>
                <a:ext cx="8096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89" extrusionOk="0">
                    <a:moveTo>
                      <a:pt x="224" y="52"/>
                    </a:moveTo>
                    <a:lnTo>
                      <a:pt x="213" y="60"/>
                    </a:lnTo>
                    <a:cubicBezTo>
                      <a:pt x="166" y="127"/>
                      <a:pt x="139" y="207"/>
                      <a:pt x="134" y="288"/>
                    </a:cubicBezTo>
                    <a:cubicBezTo>
                      <a:pt x="133" y="288"/>
                      <a:pt x="133" y="288"/>
                      <a:pt x="132" y="288"/>
                    </a:cubicBezTo>
                    <a:cubicBezTo>
                      <a:pt x="92" y="228"/>
                      <a:pt x="50" y="171"/>
                      <a:pt x="4" y="116"/>
                    </a:cubicBezTo>
                    <a:cubicBezTo>
                      <a:pt x="0" y="86"/>
                      <a:pt x="1" y="55"/>
                      <a:pt x="7" y="26"/>
                    </a:cubicBezTo>
                    <a:lnTo>
                      <a:pt x="13" y="20"/>
                    </a:lnTo>
                    <a:cubicBezTo>
                      <a:pt x="28" y="36"/>
                      <a:pt x="41" y="55"/>
                      <a:pt x="53" y="74"/>
                    </a:cubicBezTo>
                    <a:cubicBezTo>
                      <a:pt x="77" y="22"/>
                      <a:pt x="150" y="0"/>
                      <a:pt x="199" y="30"/>
                    </a:cubicBezTo>
                    <a:cubicBezTo>
                      <a:pt x="209" y="36"/>
                      <a:pt x="217" y="44"/>
                      <a:pt x="224" y="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2" name="Google Shape;9552;p40"/>
              <p:cNvSpPr/>
              <p:nvPr/>
            </p:nvSpPr>
            <p:spPr>
              <a:xfrm>
                <a:off x="4900612" y="5592762"/>
                <a:ext cx="44450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123" h="401" extrusionOk="0">
                    <a:moveTo>
                      <a:pt x="57" y="153"/>
                    </a:moveTo>
                    <a:cubicBezTo>
                      <a:pt x="47" y="103"/>
                      <a:pt x="49" y="50"/>
                      <a:pt x="64" y="0"/>
                    </a:cubicBezTo>
                    <a:lnTo>
                      <a:pt x="73" y="3"/>
                    </a:lnTo>
                    <a:cubicBezTo>
                      <a:pt x="101" y="75"/>
                      <a:pt x="117" y="151"/>
                      <a:pt x="122" y="228"/>
                    </a:cubicBezTo>
                    <a:cubicBezTo>
                      <a:pt x="100" y="284"/>
                      <a:pt x="82" y="342"/>
                      <a:pt x="66" y="400"/>
                    </a:cubicBezTo>
                    <a:cubicBezTo>
                      <a:pt x="62" y="322"/>
                      <a:pt x="43" y="245"/>
                      <a:pt x="11" y="175"/>
                    </a:cubicBezTo>
                    <a:lnTo>
                      <a:pt x="0" y="178"/>
                    </a:lnTo>
                    <a:cubicBezTo>
                      <a:pt x="3" y="166"/>
                      <a:pt x="7" y="155"/>
                      <a:pt x="17" y="147"/>
                    </a:cubicBezTo>
                    <a:cubicBezTo>
                      <a:pt x="29" y="138"/>
                      <a:pt x="50" y="141"/>
                      <a:pt x="57" y="153"/>
                    </a:cubicBezTo>
                    <a:close/>
                    <a:moveTo>
                      <a:pt x="57" y="153"/>
                    </a:moveTo>
                    <a:cubicBezTo>
                      <a:pt x="58" y="157"/>
                      <a:pt x="59" y="160"/>
                      <a:pt x="59" y="163"/>
                    </a:cubicBezTo>
                    <a:cubicBezTo>
                      <a:pt x="60" y="160"/>
                      <a:pt x="59" y="156"/>
                      <a:pt x="57" y="1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3" name="Google Shape;9553;p40"/>
              <p:cNvSpPr/>
              <p:nvPr/>
            </p:nvSpPr>
            <p:spPr>
              <a:xfrm>
                <a:off x="4702175" y="5302250"/>
                <a:ext cx="365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72" extrusionOk="0">
                    <a:moveTo>
                      <a:pt x="99" y="0"/>
                    </a:moveTo>
                    <a:cubicBezTo>
                      <a:pt x="99" y="18"/>
                      <a:pt x="96" y="37"/>
                      <a:pt x="92" y="55"/>
                    </a:cubicBezTo>
                    <a:cubicBezTo>
                      <a:pt x="78" y="127"/>
                      <a:pt x="64" y="199"/>
                      <a:pt x="50" y="271"/>
                    </a:cubicBezTo>
                    <a:cubicBezTo>
                      <a:pt x="34" y="239"/>
                      <a:pt x="17" y="206"/>
                      <a:pt x="0" y="174"/>
                    </a:cubicBezTo>
                    <a:cubicBezTo>
                      <a:pt x="14" y="110"/>
                      <a:pt x="47" y="50"/>
                      <a:pt x="92" y="3"/>
                    </a:cubicBezTo>
                    <a:lnTo>
                      <a:pt x="9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4" name="Google Shape;9554;p40"/>
              <p:cNvSpPr/>
              <p:nvPr/>
            </p:nvSpPr>
            <p:spPr>
              <a:xfrm>
                <a:off x="4784725" y="5451475"/>
                <a:ext cx="44450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85" extrusionOk="0">
                    <a:moveTo>
                      <a:pt x="19" y="2"/>
                    </a:moveTo>
                    <a:cubicBezTo>
                      <a:pt x="66" y="79"/>
                      <a:pt x="114" y="160"/>
                      <a:pt x="121" y="249"/>
                    </a:cubicBezTo>
                    <a:cubicBezTo>
                      <a:pt x="117" y="260"/>
                      <a:pt x="113" y="272"/>
                      <a:pt x="110" y="283"/>
                    </a:cubicBezTo>
                    <a:lnTo>
                      <a:pt x="107" y="284"/>
                    </a:lnTo>
                    <a:cubicBezTo>
                      <a:pt x="77" y="216"/>
                      <a:pt x="48" y="147"/>
                      <a:pt x="18" y="79"/>
                    </a:cubicBezTo>
                    <a:cubicBezTo>
                      <a:pt x="9" y="58"/>
                      <a:pt x="0" y="34"/>
                      <a:pt x="8" y="13"/>
                    </a:cubicBezTo>
                    <a:cubicBezTo>
                      <a:pt x="10" y="8"/>
                      <a:pt x="13" y="4"/>
                      <a:pt x="18" y="0"/>
                    </a:cubicBezTo>
                    <a:lnTo>
                      <a:pt x="1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5" name="Google Shape;9555;p40"/>
              <p:cNvSpPr/>
              <p:nvPr/>
            </p:nvSpPr>
            <p:spPr>
              <a:xfrm>
                <a:off x="4899025" y="5656262"/>
                <a:ext cx="2540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274" extrusionOk="0">
                    <a:moveTo>
                      <a:pt x="5" y="3"/>
                    </a:moveTo>
                    <a:lnTo>
                      <a:pt x="16" y="0"/>
                    </a:lnTo>
                    <a:cubicBezTo>
                      <a:pt x="48" y="70"/>
                      <a:pt x="67" y="147"/>
                      <a:pt x="71" y="225"/>
                    </a:cubicBezTo>
                    <a:cubicBezTo>
                      <a:pt x="67" y="241"/>
                      <a:pt x="62" y="257"/>
                      <a:pt x="58" y="273"/>
                    </a:cubicBezTo>
                    <a:lnTo>
                      <a:pt x="55" y="272"/>
                    </a:lnTo>
                    <a:cubicBezTo>
                      <a:pt x="18" y="195"/>
                      <a:pt x="0" y="110"/>
                      <a:pt x="3" y="25"/>
                    </a:cubicBezTo>
                    <a:cubicBezTo>
                      <a:pt x="3" y="18"/>
                      <a:pt x="4" y="10"/>
                      <a:pt x="5" y="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6" name="Google Shape;9556;p40"/>
              <p:cNvSpPr/>
              <p:nvPr/>
            </p:nvSpPr>
            <p:spPr>
              <a:xfrm>
                <a:off x="4927600" y="5781675"/>
                <a:ext cx="10160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33" extrusionOk="0">
                    <a:moveTo>
                      <a:pt x="280" y="208"/>
                    </a:moveTo>
                    <a:cubicBezTo>
                      <a:pt x="282" y="221"/>
                      <a:pt x="268" y="232"/>
                      <a:pt x="255" y="232"/>
                    </a:cubicBezTo>
                    <a:cubicBezTo>
                      <a:pt x="242" y="232"/>
                      <a:pt x="230" y="225"/>
                      <a:pt x="219" y="217"/>
                    </a:cubicBezTo>
                    <a:cubicBezTo>
                      <a:pt x="137" y="162"/>
                      <a:pt x="63" y="96"/>
                      <a:pt x="0" y="20"/>
                    </a:cubicBezTo>
                    <a:lnTo>
                      <a:pt x="24" y="0"/>
                    </a:lnTo>
                    <a:cubicBezTo>
                      <a:pt x="95" y="84"/>
                      <a:pt x="189" y="147"/>
                      <a:pt x="280" y="2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7" name="Google Shape;9557;p40"/>
              <p:cNvSpPr/>
              <p:nvPr/>
            </p:nvSpPr>
            <p:spPr>
              <a:xfrm>
                <a:off x="4527550" y="5099050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123" y="44"/>
                    </a:moveTo>
                    <a:lnTo>
                      <a:pt x="117" y="50"/>
                    </a:lnTo>
                    <a:cubicBezTo>
                      <a:pt x="111" y="79"/>
                      <a:pt x="110" y="110"/>
                      <a:pt x="114" y="140"/>
                    </a:cubicBezTo>
                    <a:cubicBezTo>
                      <a:pt x="79" y="98"/>
                      <a:pt x="41" y="57"/>
                      <a:pt x="0" y="18"/>
                    </a:cubicBezTo>
                    <a:cubicBezTo>
                      <a:pt x="22" y="3"/>
                      <a:pt x="54" y="0"/>
                      <a:pt x="79" y="11"/>
                    </a:cubicBezTo>
                    <a:cubicBezTo>
                      <a:pt x="96" y="19"/>
                      <a:pt x="110" y="30"/>
                      <a:pt x="123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8" name="Google Shape;9558;p40"/>
              <p:cNvSpPr/>
              <p:nvPr/>
            </p:nvSpPr>
            <p:spPr>
              <a:xfrm>
                <a:off x="4532312" y="5197475"/>
                <a:ext cx="13335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3" extrusionOk="0">
                    <a:moveTo>
                      <a:pt x="231" y="38"/>
                    </a:moveTo>
                    <a:cubicBezTo>
                      <a:pt x="280" y="112"/>
                      <a:pt x="326" y="190"/>
                      <a:pt x="369" y="268"/>
                    </a:cubicBezTo>
                    <a:cubicBezTo>
                      <a:pt x="369" y="269"/>
                      <a:pt x="369" y="270"/>
                      <a:pt x="369" y="272"/>
                    </a:cubicBezTo>
                    <a:cubicBezTo>
                      <a:pt x="288" y="224"/>
                      <a:pt x="191" y="205"/>
                      <a:pt x="98" y="219"/>
                    </a:cubicBezTo>
                    <a:lnTo>
                      <a:pt x="97" y="219"/>
                    </a:lnTo>
                    <a:cubicBezTo>
                      <a:pt x="99" y="196"/>
                      <a:pt x="119" y="174"/>
                      <a:pt x="141" y="180"/>
                    </a:cubicBezTo>
                    <a:cubicBezTo>
                      <a:pt x="86" y="147"/>
                      <a:pt x="42" y="98"/>
                      <a:pt x="14" y="41"/>
                    </a:cubicBezTo>
                    <a:cubicBezTo>
                      <a:pt x="8" y="29"/>
                      <a:pt x="3" y="16"/>
                      <a:pt x="0" y="2"/>
                    </a:cubicBezTo>
                    <a:lnTo>
                      <a:pt x="7" y="0"/>
                    </a:lnTo>
                    <a:cubicBezTo>
                      <a:pt x="83" y="5"/>
                      <a:pt x="158" y="17"/>
                      <a:pt x="231" y="3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9" name="Google Shape;9559;p40"/>
              <p:cNvSpPr/>
              <p:nvPr/>
            </p:nvSpPr>
            <p:spPr>
              <a:xfrm>
                <a:off x="4565650" y="5272087"/>
                <a:ext cx="136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64" extrusionOk="0">
                    <a:moveTo>
                      <a:pt x="273" y="67"/>
                    </a:moveTo>
                    <a:cubicBezTo>
                      <a:pt x="273" y="65"/>
                      <a:pt x="273" y="64"/>
                      <a:pt x="273" y="63"/>
                    </a:cubicBezTo>
                    <a:cubicBezTo>
                      <a:pt x="304" y="119"/>
                      <a:pt x="334" y="176"/>
                      <a:pt x="364" y="232"/>
                    </a:cubicBezTo>
                    <a:cubicBezTo>
                      <a:pt x="369" y="241"/>
                      <a:pt x="374" y="251"/>
                      <a:pt x="379" y="260"/>
                    </a:cubicBezTo>
                    <a:cubicBezTo>
                      <a:pt x="378" y="261"/>
                      <a:pt x="378" y="262"/>
                      <a:pt x="378" y="263"/>
                    </a:cubicBezTo>
                    <a:cubicBezTo>
                      <a:pt x="313" y="225"/>
                      <a:pt x="238" y="204"/>
                      <a:pt x="163" y="204"/>
                    </a:cubicBezTo>
                    <a:cubicBezTo>
                      <a:pt x="159" y="185"/>
                      <a:pt x="173" y="162"/>
                      <a:pt x="192" y="166"/>
                    </a:cubicBezTo>
                    <a:cubicBezTo>
                      <a:pt x="141" y="146"/>
                      <a:pt x="93" y="119"/>
                      <a:pt x="49" y="87"/>
                    </a:cubicBezTo>
                    <a:cubicBezTo>
                      <a:pt x="28" y="71"/>
                      <a:pt x="6" y="52"/>
                      <a:pt x="1" y="26"/>
                    </a:cubicBezTo>
                    <a:cubicBezTo>
                      <a:pt x="0" y="22"/>
                      <a:pt x="0" y="18"/>
                      <a:pt x="1" y="14"/>
                    </a:cubicBezTo>
                    <a:lnTo>
                      <a:pt x="2" y="14"/>
                    </a:lnTo>
                    <a:cubicBezTo>
                      <a:pt x="95" y="0"/>
                      <a:pt x="192" y="19"/>
                      <a:pt x="273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0" name="Google Shape;9560;p40"/>
              <p:cNvSpPr/>
              <p:nvPr/>
            </p:nvSpPr>
            <p:spPr>
              <a:xfrm>
                <a:off x="4624387" y="5345112"/>
                <a:ext cx="10001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3" extrusionOk="0">
                    <a:moveTo>
                      <a:pt x="266" y="153"/>
                    </a:moveTo>
                    <a:cubicBezTo>
                      <a:pt x="270" y="160"/>
                      <a:pt x="273" y="166"/>
                      <a:pt x="276" y="172"/>
                    </a:cubicBezTo>
                    <a:cubicBezTo>
                      <a:pt x="199" y="130"/>
                      <a:pt x="123" y="88"/>
                      <a:pt x="46" y="45"/>
                    </a:cubicBezTo>
                    <a:cubicBezTo>
                      <a:pt x="28" y="35"/>
                      <a:pt x="8" y="24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75" y="0"/>
                      <a:pt x="150" y="21"/>
                      <a:pt x="215" y="59"/>
                    </a:cubicBezTo>
                    <a:cubicBezTo>
                      <a:pt x="215" y="58"/>
                      <a:pt x="215" y="57"/>
                      <a:pt x="216" y="56"/>
                    </a:cubicBezTo>
                    <a:cubicBezTo>
                      <a:pt x="233" y="88"/>
                      <a:pt x="250" y="121"/>
                      <a:pt x="266" y="15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1" name="Google Shape;9561;p40"/>
              <p:cNvSpPr/>
              <p:nvPr/>
            </p:nvSpPr>
            <p:spPr>
              <a:xfrm>
                <a:off x="4522787" y="5138737"/>
                <a:ext cx="9207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6" y="30"/>
                    </a:moveTo>
                    <a:cubicBezTo>
                      <a:pt x="172" y="85"/>
                      <a:pt x="214" y="142"/>
                      <a:pt x="254" y="201"/>
                    </a:cubicBezTo>
                    <a:cubicBezTo>
                      <a:pt x="181" y="180"/>
                      <a:pt x="106" y="168"/>
                      <a:pt x="30" y="163"/>
                    </a:cubicBezTo>
                    <a:lnTo>
                      <a:pt x="23" y="165"/>
                    </a:lnTo>
                    <a:cubicBezTo>
                      <a:pt x="21" y="156"/>
                      <a:pt x="20" y="148"/>
                      <a:pt x="21" y="139"/>
                    </a:cubicBezTo>
                    <a:cubicBezTo>
                      <a:pt x="24" y="116"/>
                      <a:pt x="40" y="93"/>
                      <a:pt x="62" y="89"/>
                    </a:cubicBezTo>
                    <a:cubicBezTo>
                      <a:pt x="34" y="65"/>
                      <a:pt x="13" y="34"/>
                      <a:pt x="0" y="0"/>
                    </a:cubicBezTo>
                    <a:cubicBezTo>
                      <a:pt x="44" y="3"/>
                      <a:pt x="88" y="15"/>
                      <a:pt x="127" y="36"/>
                    </a:cubicBezTo>
                    <a:cubicBezTo>
                      <a:pt x="127" y="34"/>
                      <a:pt x="127" y="32"/>
                      <a:pt x="126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2" name="Google Shape;9562;p40"/>
              <p:cNvSpPr/>
              <p:nvPr/>
            </p:nvSpPr>
            <p:spPr>
              <a:xfrm>
                <a:off x="4518025" y="5106987"/>
                <a:ext cx="50800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9" extrusionOk="0">
                    <a:moveTo>
                      <a:pt x="139" y="122"/>
                    </a:moveTo>
                    <a:cubicBezTo>
                      <a:pt x="140" y="124"/>
                      <a:pt x="140" y="126"/>
                      <a:pt x="140" y="128"/>
                    </a:cubicBezTo>
                    <a:cubicBezTo>
                      <a:pt x="101" y="107"/>
                      <a:pt x="57" y="95"/>
                      <a:pt x="13" y="92"/>
                    </a:cubicBezTo>
                    <a:cubicBezTo>
                      <a:pt x="10" y="86"/>
                      <a:pt x="9" y="80"/>
                      <a:pt x="7" y="74"/>
                    </a:cubicBezTo>
                    <a:cubicBezTo>
                      <a:pt x="3" y="60"/>
                      <a:pt x="0" y="44"/>
                      <a:pt x="4" y="30"/>
                    </a:cubicBezTo>
                    <a:cubicBezTo>
                      <a:pt x="7" y="17"/>
                      <a:pt x="15" y="7"/>
                      <a:pt x="25" y="0"/>
                    </a:cubicBezTo>
                    <a:cubicBezTo>
                      <a:pt x="66" y="39"/>
                      <a:pt x="104" y="80"/>
                      <a:pt x="139" y="12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3" name="Google Shape;9563;p40"/>
              <p:cNvSpPr/>
              <p:nvPr/>
            </p:nvSpPr>
            <p:spPr>
              <a:xfrm>
                <a:off x="4729162" y="5416550"/>
                <a:ext cx="190500" cy="34924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969" extrusionOk="0">
                    <a:moveTo>
                      <a:pt x="0" y="0"/>
                    </a:moveTo>
                    <a:cubicBezTo>
                      <a:pt x="146" y="191"/>
                      <a:pt x="270" y="400"/>
                      <a:pt x="367" y="621"/>
                    </a:cubicBezTo>
                    <a:cubicBezTo>
                      <a:pt x="416" y="733"/>
                      <a:pt x="459" y="849"/>
                      <a:pt x="526" y="949"/>
                    </a:cubicBezTo>
                    <a:lnTo>
                      <a:pt x="526" y="949"/>
                    </a:lnTo>
                    <a:lnTo>
                      <a:pt x="500" y="968"/>
                    </a:lnTo>
                    <a:cubicBezTo>
                      <a:pt x="498" y="966"/>
                      <a:pt x="497" y="964"/>
                      <a:pt x="495" y="962"/>
                    </a:cubicBezTo>
                    <a:cubicBezTo>
                      <a:pt x="486" y="948"/>
                      <a:pt x="476" y="934"/>
                      <a:pt x="467" y="919"/>
                    </a:cubicBezTo>
                    <a:cubicBezTo>
                      <a:pt x="464" y="914"/>
                      <a:pt x="461" y="909"/>
                      <a:pt x="458" y="904"/>
                    </a:cubicBezTo>
                    <a:cubicBezTo>
                      <a:pt x="408" y="823"/>
                      <a:pt x="367" y="737"/>
                      <a:pt x="326" y="652"/>
                    </a:cubicBezTo>
                    <a:cubicBezTo>
                      <a:pt x="220" y="433"/>
                      <a:pt x="112" y="216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4" name="Google Shape;9564;p40"/>
              <p:cNvSpPr/>
              <p:nvPr/>
            </p:nvSpPr>
            <p:spPr>
              <a:xfrm>
                <a:off x="4908550" y="5757862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4" extrusionOk="0">
                    <a:moveTo>
                      <a:pt x="74" y="63"/>
                    </a:moveTo>
                    <a:lnTo>
                      <a:pt x="50" y="83"/>
                    </a:lnTo>
                    <a:cubicBezTo>
                      <a:pt x="32" y="62"/>
                      <a:pt x="16" y="41"/>
                      <a:pt x="0" y="19"/>
                    </a:cubicBezTo>
                    <a:lnTo>
                      <a:pt x="26" y="0"/>
                    </a:lnTo>
                    <a:lnTo>
                      <a:pt x="26" y="0"/>
                    </a:lnTo>
                    <a:cubicBezTo>
                      <a:pt x="41" y="22"/>
                      <a:pt x="57" y="43"/>
                      <a:pt x="74" y="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5" name="Google Shape;9565;p40"/>
              <p:cNvSpPr/>
              <p:nvPr/>
            </p:nvSpPr>
            <p:spPr>
              <a:xfrm>
                <a:off x="4746625" y="5489575"/>
                <a:ext cx="539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1" extrusionOk="0">
                    <a:moveTo>
                      <a:pt x="18" y="0"/>
                    </a:moveTo>
                    <a:cubicBezTo>
                      <a:pt x="21" y="5"/>
                      <a:pt x="24" y="10"/>
                      <a:pt x="27" y="15"/>
                    </a:cubicBezTo>
                    <a:cubicBezTo>
                      <a:pt x="68" y="91"/>
                      <a:pt x="110" y="167"/>
                      <a:pt x="151" y="242"/>
                    </a:cubicBezTo>
                    <a:lnTo>
                      <a:pt x="139" y="249"/>
                    </a:lnTo>
                    <a:cubicBezTo>
                      <a:pt x="138" y="249"/>
                      <a:pt x="138" y="250"/>
                      <a:pt x="137" y="250"/>
                    </a:cubicBezTo>
                    <a:cubicBezTo>
                      <a:pt x="112" y="232"/>
                      <a:pt x="87" y="214"/>
                      <a:pt x="61" y="197"/>
                    </a:cubicBezTo>
                    <a:cubicBezTo>
                      <a:pt x="28" y="140"/>
                      <a:pt x="7" y="76"/>
                      <a:pt x="0" y="11"/>
                    </a:cubicBezTo>
                    <a:lnTo>
                      <a:pt x="1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6" name="Google Shape;9566;p40"/>
              <p:cNvSpPr/>
              <p:nvPr/>
            </p:nvSpPr>
            <p:spPr>
              <a:xfrm>
                <a:off x="4681537" y="5427662"/>
                <a:ext cx="88900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68" extrusionOk="0">
                    <a:moveTo>
                      <a:pt x="201" y="170"/>
                    </a:moveTo>
                    <a:lnTo>
                      <a:pt x="183" y="181"/>
                    </a:lnTo>
                    <a:cubicBezTo>
                      <a:pt x="190" y="246"/>
                      <a:pt x="211" y="310"/>
                      <a:pt x="244" y="367"/>
                    </a:cubicBezTo>
                    <a:cubicBezTo>
                      <a:pt x="182" y="324"/>
                      <a:pt x="117" y="284"/>
                      <a:pt x="51" y="248"/>
                    </a:cubicBezTo>
                    <a:cubicBezTo>
                      <a:pt x="52" y="248"/>
                      <a:pt x="52" y="248"/>
                      <a:pt x="52" y="248"/>
                    </a:cubicBezTo>
                    <a:cubicBezTo>
                      <a:pt x="31" y="173"/>
                      <a:pt x="13" y="96"/>
                      <a:pt x="0" y="20"/>
                    </a:cubicBezTo>
                    <a:lnTo>
                      <a:pt x="13" y="0"/>
                    </a:lnTo>
                    <a:cubicBezTo>
                      <a:pt x="24" y="7"/>
                      <a:pt x="34" y="16"/>
                      <a:pt x="43" y="26"/>
                    </a:cubicBezTo>
                    <a:cubicBezTo>
                      <a:pt x="79" y="64"/>
                      <a:pt x="110" y="108"/>
                      <a:pt x="135" y="154"/>
                    </a:cubicBezTo>
                    <a:cubicBezTo>
                      <a:pt x="143" y="139"/>
                      <a:pt x="165" y="138"/>
                      <a:pt x="179" y="146"/>
                    </a:cubicBezTo>
                    <a:cubicBezTo>
                      <a:pt x="188" y="152"/>
                      <a:pt x="195" y="161"/>
                      <a:pt x="201" y="1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7" name="Google Shape;9567;p40"/>
              <p:cNvSpPr/>
              <p:nvPr/>
            </p:nvSpPr>
            <p:spPr>
              <a:xfrm>
                <a:off x="4829175" y="5680075"/>
                <a:ext cx="6826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93" extrusionOk="0">
                    <a:moveTo>
                      <a:pt x="188" y="189"/>
                    </a:moveTo>
                    <a:lnTo>
                      <a:pt x="184" y="192"/>
                    </a:lnTo>
                    <a:cubicBezTo>
                      <a:pt x="153" y="181"/>
                      <a:pt x="122" y="171"/>
                      <a:pt x="90" y="163"/>
                    </a:cubicBezTo>
                    <a:cubicBezTo>
                      <a:pt x="58" y="112"/>
                      <a:pt x="28" y="60"/>
                      <a:pt x="0" y="7"/>
                    </a:cubicBezTo>
                    <a:lnTo>
                      <a:pt x="7" y="0"/>
                    </a:lnTo>
                    <a:cubicBezTo>
                      <a:pt x="10" y="2"/>
                      <a:pt x="13" y="5"/>
                      <a:pt x="15" y="8"/>
                    </a:cubicBezTo>
                    <a:cubicBezTo>
                      <a:pt x="67" y="65"/>
                      <a:pt x="119" y="122"/>
                      <a:pt x="172" y="178"/>
                    </a:cubicBezTo>
                    <a:lnTo>
                      <a:pt x="179" y="174"/>
                    </a:lnTo>
                    <a:cubicBezTo>
                      <a:pt x="182" y="179"/>
                      <a:pt x="185" y="184"/>
                      <a:pt x="18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8" name="Google Shape;9568;p40"/>
              <p:cNvSpPr/>
              <p:nvPr/>
            </p:nvSpPr>
            <p:spPr>
              <a:xfrm>
                <a:off x="4824412" y="5738812"/>
                <a:ext cx="714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2" extrusionOk="0">
                    <a:moveTo>
                      <a:pt x="198" y="29"/>
                    </a:moveTo>
                    <a:cubicBezTo>
                      <a:pt x="173" y="57"/>
                      <a:pt x="147" y="86"/>
                      <a:pt x="122" y="115"/>
                    </a:cubicBezTo>
                    <a:cubicBezTo>
                      <a:pt x="97" y="143"/>
                      <a:pt x="70" y="173"/>
                      <a:pt x="33" y="179"/>
                    </a:cubicBezTo>
                    <a:cubicBezTo>
                      <a:pt x="22" y="181"/>
                      <a:pt x="11" y="180"/>
                      <a:pt x="0" y="176"/>
                    </a:cubicBezTo>
                    <a:cubicBezTo>
                      <a:pt x="37" y="122"/>
                      <a:pt x="76" y="70"/>
                      <a:pt x="117" y="19"/>
                    </a:cubicBezTo>
                    <a:cubicBezTo>
                      <a:pt x="112" y="12"/>
                      <a:pt x="108" y="6"/>
                      <a:pt x="104" y="0"/>
                    </a:cubicBezTo>
                    <a:cubicBezTo>
                      <a:pt x="136" y="8"/>
                      <a:pt x="167" y="18"/>
                      <a:pt x="198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9" name="Google Shape;9569;p40"/>
              <p:cNvSpPr/>
              <p:nvPr/>
            </p:nvSpPr>
            <p:spPr>
              <a:xfrm>
                <a:off x="4676775" y="5559425"/>
                <a:ext cx="1206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83" extrusionOk="0">
                    <a:moveTo>
                      <a:pt x="256" y="0"/>
                    </a:moveTo>
                    <a:cubicBezTo>
                      <a:pt x="282" y="17"/>
                      <a:pt x="307" y="35"/>
                      <a:pt x="332" y="53"/>
                    </a:cubicBezTo>
                    <a:cubicBezTo>
                      <a:pt x="270" y="108"/>
                      <a:pt x="195" y="148"/>
                      <a:pt x="115" y="169"/>
                    </a:cubicBezTo>
                    <a:cubicBezTo>
                      <a:pt x="82" y="178"/>
                      <a:pt x="45" y="182"/>
                      <a:pt x="18" y="163"/>
                    </a:cubicBezTo>
                    <a:cubicBezTo>
                      <a:pt x="10" y="158"/>
                      <a:pt x="4" y="150"/>
                      <a:pt x="0" y="141"/>
                    </a:cubicBezTo>
                    <a:cubicBezTo>
                      <a:pt x="77" y="80"/>
                      <a:pt x="164" y="33"/>
                      <a:pt x="258" y="3"/>
                    </a:cubicBezTo>
                    <a:cubicBezTo>
                      <a:pt x="257" y="2"/>
                      <a:pt x="257" y="1"/>
                      <a:pt x="25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0" name="Google Shape;9570;p40"/>
              <p:cNvSpPr/>
              <p:nvPr/>
            </p:nvSpPr>
            <p:spPr>
              <a:xfrm>
                <a:off x="4592637" y="5516562"/>
                <a:ext cx="1778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61" extrusionOk="0">
                    <a:moveTo>
                      <a:pt x="490" y="119"/>
                    </a:moveTo>
                    <a:cubicBezTo>
                      <a:pt x="491" y="120"/>
                      <a:pt x="491" y="121"/>
                      <a:pt x="492" y="122"/>
                    </a:cubicBezTo>
                    <a:cubicBezTo>
                      <a:pt x="398" y="152"/>
                      <a:pt x="311" y="199"/>
                      <a:pt x="234" y="260"/>
                    </a:cubicBezTo>
                    <a:cubicBezTo>
                      <a:pt x="224" y="238"/>
                      <a:pt x="229" y="209"/>
                      <a:pt x="251" y="201"/>
                    </a:cubicBezTo>
                    <a:cubicBezTo>
                      <a:pt x="197" y="211"/>
                      <a:pt x="140" y="209"/>
                      <a:pt x="87" y="194"/>
                    </a:cubicBezTo>
                    <a:cubicBezTo>
                      <a:pt x="54" y="186"/>
                      <a:pt x="21" y="171"/>
                      <a:pt x="0" y="145"/>
                    </a:cubicBezTo>
                    <a:cubicBezTo>
                      <a:pt x="93" y="85"/>
                      <a:pt x="193" y="36"/>
                      <a:pt x="297" y="0"/>
                    </a:cubicBezTo>
                    <a:cubicBezTo>
                      <a:pt x="363" y="36"/>
                      <a:pt x="428" y="76"/>
                      <a:pt x="490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1" name="Google Shape;9571;p40"/>
              <p:cNvSpPr/>
              <p:nvPr/>
            </p:nvSpPr>
            <p:spPr>
              <a:xfrm>
                <a:off x="4578350" y="5389562"/>
                <a:ext cx="122237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54" extrusionOk="0">
                    <a:moveTo>
                      <a:pt x="298" y="105"/>
                    </a:moveTo>
                    <a:lnTo>
                      <a:pt x="285" y="125"/>
                    </a:lnTo>
                    <a:cubicBezTo>
                      <a:pt x="298" y="201"/>
                      <a:pt x="316" y="278"/>
                      <a:pt x="337" y="353"/>
                    </a:cubicBezTo>
                    <a:lnTo>
                      <a:pt x="336" y="353"/>
                    </a:lnTo>
                    <a:cubicBezTo>
                      <a:pt x="259" y="310"/>
                      <a:pt x="179" y="271"/>
                      <a:pt x="98" y="239"/>
                    </a:cubicBezTo>
                    <a:cubicBezTo>
                      <a:pt x="99" y="239"/>
                      <a:pt x="100" y="239"/>
                      <a:pt x="102" y="238"/>
                    </a:cubicBezTo>
                    <a:cubicBezTo>
                      <a:pt x="50" y="171"/>
                      <a:pt x="15" y="91"/>
                      <a:pt x="0" y="8"/>
                    </a:cubicBezTo>
                    <a:lnTo>
                      <a:pt x="3" y="0"/>
                    </a:lnTo>
                    <a:cubicBezTo>
                      <a:pt x="19" y="2"/>
                      <a:pt x="35" y="7"/>
                      <a:pt x="51" y="12"/>
                    </a:cubicBezTo>
                    <a:cubicBezTo>
                      <a:pt x="120" y="37"/>
                      <a:pt x="182" y="81"/>
                      <a:pt x="230" y="137"/>
                    </a:cubicBezTo>
                    <a:cubicBezTo>
                      <a:pt x="223" y="115"/>
                      <a:pt x="248" y="93"/>
                      <a:pt x="271" y="95"/>
                    </a:cubicBezTo>
                    <a:cubicBezTo>
                      <a:pt x="281" y="96"/>
                      <a:pt x="290" y="100"/>
                      <a:pt x="298" y="1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2" name="Google Shape;9572;p40"/>
              <p:cNvSpPr/>
              <p:nvPr/>
            </p:nvSpPr>
            <p:spPr>
              <a:xfrm>
                <a:off x="4764087" y="5651500"/>
                <a:ext cx="984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43" extrusionOk="0">
                    <a:moveTo>
                      <a:pt x="191" y="79"/>
                    </a:moveTo>
                    <a:lnTo>
                      <a:pt x="184" y="86"/>
                    </a:lnTo>
                    <a:cubicBezTo>
                      <a:pt x="212" y="139"/>
                      <a:pt x="242" y="191"/>
                      <a:pt x="274" y="242"/>
                    </a:cubicBezTo>
                    <a:cubicBezTo>
                      <a:pt x="228" y="229"/>
                      <a:pt x="181" y="219"/>
                      <a:pt x="134" y="212"/>
                    </a:cubicBezTo>
                    <a:cubicBezTo>
                      <a:pt x="79" y="157"/>
                      <a:pt x="34" y="93"/>
                      <a:pt x="0" y="24"/>
                    </a:cubicBezTo>
                    <a:lnTo>
                      <a:pt x="3" y="3"/>
                    </a:lnTo>
                    <a:cubicBezTo>
                      <a:pt x="28" y="0"/>
                      <a:pt x="55" y="11"/>
                      <a:pt x="76" y="26"/>
                    </a:cubicBezTo>
                    <a:cubicBezTo>
                      <a:pt x="102" y="46"/>
                      <a:pt x="122" y="71"/>
                      <a:pt x="147" y="91"/>
                    </a:cubicBezTo>
                    <a:cubicBezTo>
                      <a:pt x="150" y="80"/>
                      <a:pt x="153" y="70"/>
                      <a:pt x="156" y="59"/>
                    </a:cubicBezTo>
                    <a:cubicBezTo>
                      <a:pt x="170" y="60"/>
                      <a:pt x="181" y="69"/>
                      <a:pt x="191" y="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3" name="Google Shape;9573;p40"/>
              <p:cNvSpPr/>
              <p:nvPr/>
            </p:nvSpPr>
            <p:spPr>
              <a:xfrm>
                <a:off x="4732337" y="5727700"/>
                <a:ext cx="134937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71" extrusionOk="0">
                    <a:moveTo>
                      <a:pt x="360" y="30"/>
                    </a:moveTo>
                    <a:cubicBezTo>
                      <a:pt x="364" y="36"/>
                      <a:pt x="368" y="42"/>
                      <a:pt x="373" y="49"/>
                    </a:cubicBezTo>
                    <a:cubicBezTo>
                      <a:pt x="332" y="100"/>
                      <a:pt x="293" y="152"/>
                      <a:pt x="256" y="206"/>
                    </a:cubicBezTo>
                    <a:cubicBezTo>
                      <a:pt x="231" y="197"/>
                      <a:pt x="211" y="174"/>
                      <a:pt x="218" y="148"/>
                    </a:cubicBezTo>
                    <a:cubicBezTo>
                      <a:pt x="191" y="180"/>
                      <a:pt x="163" y="212"/>
                      <a:pt x="128" y="235"/>
                    </a:cubicBezTo>
                    <a:cubicBezTo>
                      <a:pt x="94" y="257"/>
                      <a:pt x="50" y="270"/>
                      <a:pt x="10" y="258"/>
                    </a:cubicBezTo>
                    <a:cubicBezTo>
                      <a:pt x="6" y="257"/>
                      <a:pt x="3" y="256"/>
                      <a:pt x="0" y="254"/>
                    </a:cubicBezTo>
                    <a:lnTo>
                      <a:pt x="1" y="251"/>
                    </a:lnTo>
                    <a:cubicBezTo>
                      <a:pt x="68" y="163"/>
                      <a:pt x="143" y="80"/>
                      <a:pt x="223" y="4"/>
                    </a:cubicBezTo>
                    <a:cubicBezTo>
                      <a:pt x="222" y="2"/>
                      <a:pt x="221" y="1"/>
                      <a:pt x="220" y="0"/>
                    </a:cubicBezTo>
                    <a:cubicBezTo>
                      <a:pt x="267" y="7"/>
                      <a:pt x="314" y="17"/>
                      <a:pt x="360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4" name="Google Shape;9574;p40"/>
              <p:cNvSpPr/>
              <p:nvPr/>
            </p:nvSpPr>
            <p:spPr>
              <a:xfrm>
                <a:off x="4676775" y="5721350"/>
                <a:ext cx="1365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72" extrusionOk="0">
                    <a:moveTo>
                      <a:pt x="376" y="17"/>
                    </a:moveTo>
                    <a:cubicBezTo>
                      <a:pt x="377" y="18"/>
                      <a:pt x="378" y="19"/>
                      <a:pt x="379" y="21"/>
                    </a:cubicBezTo>
                    <a:cubicBezTo>
                      <a:pt x="299" y="97"/>
                      <a:pt x="224" y="180"/>
                      <a:pt x="157" y="268"/>
                    </a:cubicBezTo>
                    <a:lnTo>
                      <a:pt x="156" y="271"/>
                    </a:lnTo>
                    <a:lnTo>
                      <a:pt x="156" y="271"/>
                    </a:lnTo>
                    <a:cubicBezTo>
                      <a:pt x="121" y="257"/>
                      <a:pt x="94" y="220"/>
                      <a:pt x="99" y="182"/>
                    </a:cubicBezTo>
                    <a:cubicBezTo>
                      <a:pt x="73" y="206"/>
                      <a:pt x="33" y="214"/>
                      <a:pt x="0" y="202"/>
                    </a:cubicBezTo>
                    <a:lnTo>
                      <a:pt x="1" y="199"/>
                    </a:lnTo>
                    <a:cubicBezTo>
                      <a:pt x="41" y="129"/>
                      <a:pt x="89" y="65"/>
                      <a:pt x="145" y="7"/>
                    </a:cubicBezTo>
                    <a:cubicBezTo>
                      <a:pt x="143" y="5"/>
                      <a:pt x="141" y="4"/>
                      <a:pt x="139" y="2"/>
                    </a:cubicBezTo>
                    <a:cubicBezTo>
                      <a:pt x="218" y="0"/>
                      <a:pt x="297" y="5"/>
                      <a:pt x="376" y="1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5" name="Google Shape;9575;p40"/>
              <p:cNvSpPr/>
              <p:nvPr/>
            </p:nvSpPr>
            <p:spPr>
              <a:xfrm>
                <a:off x="4679950" y="5653087"/>
                <a:ext cx="1333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10" extrusionOk="0">
                    <a:moveTo>
                      <a:pt x="237" y="0"/>
                    </a:moveTo>
                    <a:lnTo>
                      <a:pt x="234" y="21"/>
                    </a:lnTo>
                    <a:cubicBezTo>
                      <a:pt x="268" y="90"/>
                      <a:pt x="313" y="154"/>
                      <a:pt x="368" y="209"/>
                    </a:cubicBezTo>
                    <a:cubicBezTo>
                      <a:pt x="289" y="197"/>
                      <a:pt x="210" y="192"/>
                      <a:pt x="131" y="194"/>
                    </a:cubicBezTo>
                    <a:cubicBezTo>
                      <a:pt x="82" y="155"/>
                      <a:pt x="38" y="110"/>
                      <a:pt x="1" y="60"/>
                    </a:cubicBezTo>
                    <a:lnTo>
                      <a:pt x="0" y="50"/>
                    </a:lnTo>
                    <a:cubicBezTo>
                      <a:pt x="11" y="49"/>
                      <a:pt x="21" y="49"/>
                      <a:pt x="32" y="50"/>
                    </a:cubicBezTo>
                    <a:cubicBezTo>
                      <a:pt x="91" y="53"/>
                      <a:pt x="151" y="64"/>
                      <a:pt x="207" y="83"/>
                    </a:cubicBezTo>
                    <a:cubicBezTo>
                      <a:pt x="180" y="66"/>
                      <a:pt x="191" y="19"/>
                      <a:pt x="220" y="5"/>
                    </a:cubicBezTo>
                    <a:cubicBezTo>
                      <a:pt x="226" y="3"/>
                      <a:pt x="231" y="1"/>
                      <a:pt x="23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6" name="Google Shape;9576;p40"/>
              <p:cNvSpPr/>
              <p:nvPr/>
            </p:nvSpPr>
            <p:spPr>
              <a:xfrm>
                <a:off x="4525962" y="5475287"/>
                <a:ext cx="1746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85" h="260" extrusionOk="0">
                    <a:moveTo>
                      <a:pt x="246" y="0"/>
                    </a:moveTo>
                    <a:cubicBezTo>
                      <a:pt x="327" y="32"/>
                      <a:pt x="407" y="71"/>
                      <a:pt x="484" y="114"/>
                    </a:cubicBezTo>
                    <a:cubicBezTo>
                      <a:pt x="380" y="150"/>
                      <a:pt x="280" y="199"/>
                      <a:pt x="187" y="259"/>
                    </a:cubicBezTo>
                    <a:cubicBezTo>
                      <a:pt x="186" y="258"/>
                      <a:pt x="184" y="256"/>
                      <a:pt x="183" y="254"/>
                    </a:cubicBezTo>
                    <a:cubicBezTo>
                      <a:pt x="163" y="225"/>
                      <a:pt x="162" y="179"/>
                      <a:pt x="190" y="157"/>
                    </a:cubicBezTo>
                    <a:cubicBezTo>
                      <a:pt x="138" y="169"/>
                      <a:pt x="81" y="181"/>
                      <a:pt x="33" y="158"/>
                    </a:cubicBezTo>
                    <a:cubicBezTo>
                      <a:pt x="20" y="152"/>
                      <a:pt x="9" y="143"/>
                      <a:pt x="0" y="132"/>
                    </a:cubicBezTo>
                    <a:lnTo>
                      <a:pt x="4" y="129"/>
                    </a:lnTo>
                    <a:cubicBezTo>
                      <a:pt x="70" y="63"/>
                      <a:pt x="155" y="18"/>
                      <a:pt x="24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7" name="Google Shape;9577;p40"/>
              <p:cNvSpPr/>
              <p:nvPr/>
            </p:nvSpPr>
            <p:spPr>
              <a:xfrm>
                <a:off x="4510087" y="5389562"/>
                <a:ext cx="106362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41" extrusionOk="0">
                    <a:moveTo>
                      <a:pt x="194" y="1"/>
                    </a:moveTo>
                    <a:lnTo>
                      <a:pt x="191" y="9"/>
                    </a:lnTo>
                    <a:cubicBezTo>
                      <a:pt x="206" y="92"/>
                      <a:pt x="241" y="172"/>
                      <a:pt x="293" y="239"/>
                    </a:cubicBezTo>
                    <a:cubicBezTo>
                      <a:pt x="292" y="240"/>
                      <a:pt x="290" y="240"/>
                      <a:pt x="289" y="240"/>
                    </a:cubicBezTo>
                    <a:cubicBezTo>
                      <a:pt x="213" y="210"/>
                      <a:pt x="136" y="186"/>
                      <a:pt x="57" y="168"/>
                    </a:cubicBezTo>
                    <a:cubicBezTo>
                      <a:pt x="35" y="140"/>
                      <a:pt x="16" y="108"/>
                      <a:pt x="0" y="75"/>
                    </a:cubicBezTo>
                    <a:cubicBezTo>
                      <a:pt x="37" y="71"/>
                      <a:pt x="74" y="74"/>
                      <a:pt x="109" y="85"/>
                    </a:cubicBezTo>
                    <a:cubicBezTo>
                      <a:pt x="94" y="56"/>
                      <a:pt x="116" y="18"/>
                      <a:pt x="146" y="7"/>
                    </a:cubicBezTo>
                    <a:cubicBezTo>
                      <a:pt x="161" y="1"/>
                      <a:pt x="178" y="0"/>
                      <a:pt x="19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8" name="Google Shape;9578;p40"/>
              <p:cNvSpPr/>
              <p:nvPr/>
            </p:nvSpPr>
            <p:spPr>
              <a:xfrm>
                <a:off x="4621212" y="5722937"/>
                <a:ext cx="10795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01" extrusionOk="0">
                    <a:moveTo>
                      <a:pt x="294" y="0"/>
                    </a:moveTo>
                    <a:cubicBezTo>
                      <a:pt x="296" y="2"/>
                      <a:pt x="298" y="3"/>
                      <a:pt x="300" y="5"/>
                    </a:cubicBezTo>
                    <a:cubicBezTo>
                      <a:pt x="244" y="63"/>
                      <a:pt x="196" y="127"/>
                      <a:pt x="156" y="197"/>
                    </a:cubicBezTo>
                    <a:lnTo>
                      <a:pt x="155" y="200"/>
                    </a:lnTo>
                    <a:cubicBezTo>
                      <a:pt x="153" y="199"/>
                      <a:pt x="151" y="199"/>
                      <a:pt x="150" y="198"/>
                    </a:cubicBezTo>
                    <a:cubicBezTo>
                      <a:pt x="115" y="184"/>
                      <a:pt x="91" y="148"/>
                      <a:pt x="90" y="111"/>
                    </a:cubicBezTo>
                    <a:cubicBezTo>
                      <a:pt x="60" y="118"/>
                      <a:pt x="30" y="125"/>
                      <a:pt x="0" y="119"/>
                    </a:cubicBezTo>
                    <a:lnTo>
                      <a:pt x="4" y="114"/>
                    </a:lnTo>
                    <a:cubicBezTo>
                      <a:pt x="34" y="83"/>
                      <a:pt x="65" y="53"/>
                      <a:pt x="98" y="25"/>
                    </a:cubicBezTo>
                    <a:cubicBezTo>
                      <a:pt x="100" y="24"/>
                      <a:pt x="102" y="21"/>
                      <a:pt x="103" y="19"/>
                    </a:cubicBezTo>
                    <a:cubicBezTo>
                      <a:pt x="166" y="8"/>
                      <a:pt x="230" y="1"/>
                      <a:pt x="29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9" name="Google Shape;9579;p40"/>
              <p:cNvSpPr/>
              <p:nvPr/>
            </p:nvSpPr>
            <p:spPr>
              <a:xfrm>
                <a:off x="4627562" y="5670550"/>
                <a:ext cx="98425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64" extrusionOk="0">
                    <a:moveTo>
                      <a:pt x="142" y="0"/>
                    </a:moveTo>
                    <a:lnTo>
                      <a:pt x="143" y="10"/>
                    </a:lnTo>
                    <a:cubicBezTo>
                      <a:pt x="180" y="60"/>
                      <a:pt x="224" y="105"/>
                      <a:pt x="273" y="144"/>
                    </a:cubicBezTo>
                    <a:cubicBezTo>
                      <a:pt x="209" y="145"/>
                      <a:pt x="145" y="152"/>
                      <a:pt x="82" y="163"/>
                    </a:cubicBezTo>
                    <a:cubicBezTo>
                      <a:pt x="82" y="162"/>
                      <a:pt x="82" y="162"/>
                      <a:pt x="82" y="161"/>
                    </a:cubicBezTo>
                    <a:cubicBezTo>
                      <a:pt x="82" y="157"/>
                      <a:pt x="78" y="155"/>
                      <a:pt x="75" y="153"/>
                    </a:cubicBezTo>
                    <a:cubicBezTo>
                      <a:pt x="50" y="136"/>
                      <a:pt x="25" y="120"/>
                      <a:pt x="0" y="104"/>
                    </a:cubicBezTo>
                    <a:lnTo>
                      <a:pt x="0" y="104"/>
                    </a:lnTo>
                    <a:cubicBezTo>
                      <a:pt x="33" y="88"/>
                      <a:pt x="70" y="81"/>
                      <a:pt x="107" y="85"/>
                    </a:cubicBezTo>
                    <a:cubicBezTo>
                      <a:pt x="79" y="81"/>
                      <a:pt x="74" y="38"/>
                      <a:pt x="95" y="19"/>
                    </a:cubicBezTo>
                    <a:cubicBezTo>
                      <a:pt x="107" y="7"/>
                      <a:pt x="124" y="2"/>
                      <a:pt x="14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0" name="Google Shape;9580;p40"/>
              <p:cNvSpPr/>
              <p:nvPr/>
            </p:nvSpPr>
            <p:spPr>
              <a:xfrm>
                <a:off x="4491037" y="5449887"/>
                <a:ext cx="1238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05" extrusionOk="0">
                    <a:moveTo>
                      <a:pt x="343" y="72"/>
                    </a:moveTo>
                    <a:cubicBezTo>
                      <a:pt x="252" y="90"/>
                      <a:pt x="167" y="135"/>
                      <a:pt x="101" y="201"/>
                    </a:cubicBezTo>
                    <a:lnTo>
                      <a:pt x="97" y="204"/>
                    </a:lnTo>
                    <a:cubicBezTo>
                      <a:pt x="72" y="172"/>
                      <a:pt x="66" y="126"/>
                      <a:pt x="95" y="100"/>
                    </a:cubicBezTo>
                    <a:cubicBezTo>
                      <a:pt x="63" y="95"/>
                      <a:pt x="30" y="86"/>
                      <a:pt x="0" y="73"/>
                    </a:cubicBezTo>
                    <a:lnTo>
                      <a:pt x="3" y="65"/>
                    </a:lnTo>
                    <a:cubicBezTo>
                      <a:pt x="34" y="35"/>
                      <a:pt x="73" y="14"/>
                      <a:pt x="115" y="6"/>
                    </a:cubicBezTo>
                    <a:cubicBezTo>
                      <a:pt x="114" y="4"/>
                      <a:pt x="112" y="2"/>
                      <a:pt x="111" y="0"/>
                    </a:cubicBezTo>
                    <a:cubicBezTo>
                      <a:pt x="190" y="18"/>
                      <a:pt x="267" y="42"/>
                      <a:pt x="343" y="7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1" name="Google Shape;9581;p40"/>
              <p:cNvSpPr/>
              <p:nvPr/>
            </p:nvSpPr>
            <p:spPr>
              <a:xfrm>
                <a:off x="4457700" y="5440362"/>
                <a:ext cx="7461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3" extrusionOk="0">
                    <a:moveTo>
                      <a:pt x="202" y="29"/>
                    </a:moveTo>
                    <a:cubicBezTo>
                      <a:pt x="203" y="31"/>
                      <a:pt x="205" y="33"/>
                      <a:pt x="206" y="35"/>
                    </a:cubicBezTo>
                    <a:cubicBezTo>
                      <a:pt x="164" y="43"/>
                      <a:pt x="125" y="64"/>
                      <a:pt x="94" y="94"/>
                    </a:cubicBezTo>
                    <a:lnTo>
                      <a:pt x="91" y="102"/>
                    </a:lnTo>
                    <a:cubicBezTo>
                      <a:pt x="73" y="94"/>
                      <a:pt x="56" y="85"/>
                      <a:pt x="40" y="75"/>
                    </a:cubicBezTo>
                    <a:cubicBezTo>
                      <a:pt x="25" y="67"/>
                      <a:pt x="11" y="56"/>
                      <a:pt x="5" y="41"/>
                    </a:cubicBezTo>
                    <a:cubicBezTo>
                      <a:pt x="0" y="27"/>
                      <a:pt x="4" y="13"/>
                      <a:pt x="12" y="0"/>
                    </a:cubicBezTo>
                    <a:cubicBezTo>
                      <a:pt x="76" y="5"/>
                      <a:pt x="139" y="15"/>
                      <a:pt x="202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2" name="Google Shape;9582;p40"/>
              <p:cNvSpPr/>
              <p:nvPr/>
            </p:nvSpPr>
            <p:spPr>
              <a:xfrm>
                <a:off x="4462462" y="5416550"/>
                <a:ext cx="6826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94" extrusionOk="0">
                    <a:moveTo>
                      <a:pt x="134" y="0"/>
                    </a:moveTo>
                    <a:cubicBezTo>
                      <a:pt x="149" y="33"/>
                      <a:pt x="168" y="65"/>
                      <a:pt x="190" y="93"/>
                    </a:cubicBezTo>
                    <a:cubicBezTo>
                      <a:pt x="127" y="79"/>
                      <a:pt x="64" y="69"/>
                      <a:pt x="0" y="64"/>
                    </a:cubicBezTo>
                    <a:cubicBezTo>
                      <a:pt x="9" y="49"/>
                      <a:pt x="25" y="36"/>
                      <a:pt x="42" y="28"/>
                    </a:cubicBezTo>
                    <a:cubicBezTo>
                      <a:pt x="70" y="13"/>
                      <a:pt x="101" y="4"/>
                      <a:pt x="1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3" name="Google Shape;9583;p40"/>
              <p:cNvSpPr/>
              <p:nvPr/>
            </p:nvSpPr>
            <p:spPr>
              <a:xfrm>
                <a:off x="4597400" y="5707062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60" y="49"/>
                    </a:moveTo>
                    <a:cubicBezTo>
                      <a:pt x="163" y="51"/>
                      <a:pt x="167" y="53"/>
                      <a:pt x="167" y="57"/>
                    </a:cubicBezTo>
                    <a:cubicBezTo>
                      <a:pt x="167" y="58"/>
                      <a:pt x="167" y="58"/>
                      <a:pt x="167" y="59"/>
                    </a:cubicBezTo>
                    <a:cubicBezTo>
                      <a:pt x="115" y="68"/>
                      <a:pt x="65" y="79"/>
                      <a:pt x="15" y="94"/>
                    </a:cubicBezTo>
                    <a:lnTo>
                      <a:pt x="2" y="100"/>
                    </a:lnTo>
                    <a:cubicBezTo>
                      <a:pt x="0" y="74"/>
                      <a:pt x="17" y="50"/>
                      <a:pt x="36" y="32"/>
                    </a:cubicBezTo>
                    <a:cubicBezTo>
                      <a:pt x="51" y="19"/>
                      <a:pt x="67" y="8"/>
                      <a:pt x="85" y="0"/>
                    </a:cubicBezTo>
                    <a:lnTo>
                      <a:pt x="85" y="0"/>
                    </a:lnTo>
                    <a:cubicBezTo>
                      <a:pt x="110" y="16"/>
                      <a:pt x="135" y="32"/>
                      <a:pt x="160" y="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4" name="Google Shape;9584;p40"/>
              <p:cNvSpPr/>
              <p:nvPr/>
            </p:nvSpPr>
            <p:spPr>
              <a:xfrm>
                <a:off x="4598987" y="5729287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01" extrusionOk="0">
                    <a:moveTo>
                      <a:pt x="165" y="0"/>
                    </a:moveTo>
                    <a:cubicBezTo>
                      <a:pt x="164" y="2"/>
                      <a:pt x="162" y="5"/>
                      <a:pt x="160" y="6"/>
                    </a:cubicBezTo>
                    <a:cubicBezTo>
                      <a:pt x="127" y="34"/>
                      <a:pt x="96" y="64"/>
                      <a:pt x="66" y="95"/>
                    </a:cubicBezTo>
                    <a:lnTo>
                      <a:pt x="62" y="100"/>
                    </a:lnTo>
                    <a:cubicBezTo>
                      <a:pt x="32" y="94"/>
                      <a:pt x="4" y="72"/>
                      <a:pt x="0" y="41"/>
                    </a:cubicBezTo>
                    <a:lnTo>
                      <a:pt x="13" y="35"/>
                    </a:lnTo>
                    <a:cubicBezTo>
                      <a:pt x="63" y="20"/>
                      <a:pt x="113" y="9"/>
                      <a:pt x="16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5" name="Google Shape;9585;p40"/>
              <p:cNvSpPr/>
              <p:nvPr/>
            </p:nvSpPr>
            <p:spPr>
              <a:xfrm>
                <a:off x="4946650" y="5264150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111" y="15"/>
                    </a:moveTo>
                    <a:cubicBezTo>
                      <a:pt x="128" y="33"/>
                      <a:pt x="133" y="59"/>
                      <a:pt x="128" y="83"/>
                    </a:cubicBezTo>
                    <a:lnTo>
                      <a:pt x="125" y="83"/>
                    </a:lnTo>
                    <a:cubicBezTo>
                      <a:pt x="83" y="77"/>
                      <a:pt x="39" y="84"/>
                      <a:pt x="0" y="101"/>
                    </a:cubicBezTo>
                    <a:cubicBezTo>
                      <a:pt x="0" y="99"/>
                      <a:pt x="0" y="98"/>
                      <a:pt x="0" y="97"/>
                    </a:cubicBezTo>
                    <a:cubicBezTo>
                      <a:pt x="26" y="67"/>
                      <a:pt x="54" y="39"/>
                      <a:pt x="85" y="14"/>
                    </a:cubicBezTo>
                    <a:lnTo>
                      <a:pt x="87" y="0"/>
                    </a:lnTo>
                    <a:cubicBezTo>
                      <a:pt x="96" y="3"/>
                      <a:pt x="104" y="8"/>
                      <a:pt x="11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6" name="Google Shape;9586;p40"/>
              <p:cNvSpPr/>
              <p:nvPr/>
            </p:nvSpPr>
            <p:spPr>
              <a:xfrm>
                <a:off x="4897437" y="5291137"/>
                <a:ext cx="95250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15" extrusionOk="0">
                    <a:moveTo>
                      <a:pt x="262" y="6"/>
                    </a:moveTo>
                    <a:lnTo>
                      <a:pt x="265" y="6"/>
                    </a:lnTo>
                    <a:cubicBezTo>
                      <a:pt x="264" y="15"/>
                      <a:pt x="261" y="24"/>
                      <a:pt x="257" y="32"/>
                    </a:cubicBezTo>
                    <a:cubicBezTo>
                      <a:pt x="243" y="63"/>
                      <a:pt x="218" y="86"/>
                      <a:pt x="193" y="109"/>
                    </a:cubicBezTo>
                    <a:cubicBezTo>
                      <a:pt x="224" y="120"/>
                      <a:pt x="238" y="155"/>
                      <a:pt x="235" y="189"/>
                    </a:cubicBezTo>
                    <a:lnTo>
                      <a:pt x="229" y="190"/>
                    </a:lnTo>
                    <a:cubicBezTo>
                      <a:pt x="153" y="176"/>
                      <a:pt x="72" y="184"/>
                      <a:pt x="0" y="214"/>
                    </a:cubicBezTo>
                    <a:cubicBezTo>
                      <a:pt x="39" y="144"/>
                      <a:pt x="84" y="79"/>
                      <a:pt x="137" y="20"/>
                    </a:cubicBezTo>
                    <a:cubicBezTo>
                      <a:pt x="137" y="21"/>
                      <a:pt x="137" y="22"/>
                      <a:pt x="137" y="24"/>
                    </a:cubicBezTo>
                    <a:cubicBezTo>
                      <a:pt x="176" y="7"/>
                      <a:pt x="220" y="0"/>
                      <a:pt x="262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7" name="Google Shape;9587;p40"/>
              <p:cNvSpPr/>
              <p:nvPr/>
            </p:nvSpPr>
            <p:spPr>
              <a:xfrm>
                <a:off x="4857750" y="5354637"/>
                <a:ext cx="1238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339" y="14"/>
                    </a:moveTo>
                    <a:lnTo>
                      <a:pt x="345" y="13"/>
                    </a:lnTo>
                    <a:cubicBezTo>
                      <a:pt x="343" y="28"/>
                      <a:pt x="339" y="43"/>
                      <a:pt x="331" y="55"/>
                    </a:cubicBezTo>
                    <a:cubicBezTo>
                      <a:pt x="305" y="95"/>
                      <a:pt x="258" y="116"/>
                      <a:pt x="214" y="135"/>
                    </a:cubicBezTo>
                    <a:cubicBezTo>
                      <a:pt x="255" y="137"/>
                      <a:pt x="305" y="144"/>
                      <a:pt x="320" y="182"/>
                    </a:cubicBezTo>
                    <a:cubicBezTo>
                      <a:pt x="324" y="190"/>
                      <a:pt x="325" y="199"/>
                      <a:pt x="325" y="207"/>
                    </a:cubicBezTo>
                    <a:lnTo>
                      <a:pt x="319" y="208"/>
                    </a:lnTo>
                    <a:cubicBezTo>
                      <a:pt x="209" y="212"/>
                      <a:pt x="99" y="240"/>
                      <a:pt x="1" y="290"/>
                    </a:cubicBezTo>
                    <a:cubicBezTo>
                      <a:pt x="1" y="287"/>
                      <a:pt x="0" y="283"/>
                      <a:pt x="0" y="279"/>
                    </a:cubicBezTo>
                    <a:cubicBezTo>
                      <a:pt x="32" y="196"/>
                      <a:pt x="68" y="115"/>
                      <a:pt x="110" y="38"/>
                    </a:cubicBezTo>
                    <a:cubicBezTo>
                      <a:pt x="182" y="8"/>
                      <a:pt x="263" y="0"/>
                      <a:pt x="339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8" name="Google Shape;9588;p40"/>
              <p:cNvSpPr/>
              <p:nvPr/>
            </p:nvSpPr>
            <p:spPr>
              <a:xfrm>
                <a:off x="5021262" y="5516562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4" extrusionOk="0">
                    <a:moveTo>
                      <a:pt x="111" y="5"/>
                    </a:moveTo>
                    <a:lnTo>
                      <a:pt x="122" y="0"/>
                    </a:lnTo>
                    <a:cubicBezTo>
                      <a:pt x="123" y="2"/>
                      <a:pt x="124" y="5"/>
                      <a:pt x="124" y="8"/>
                    </a:cubicBezTo>
                    <a:cubicBezTo>
                      <a:pt x="127" y="21"/>
                      <a:pt x="124" y="34"/>
                      <a:pt x="121" y="47"/>
                    </a:cubicBezTo>
                    <a:cubicBezTo>
                      <a:pt x="116" y="66"/>
                      <a:pt x="110" y="85"/>
                      <a:pt x="103" y="103"/>
                    </a:cubicBezTo>
                    <a:lnTo>
                      <a:pt x="102" y="102"/>
                    </a:lnTo>
                    <a:cubicBezTo>
                      <a:pt x="68" y="101"/>
                      <a:pt x="34" y="99"/>
                      <a:pt x="0" y="98"/>
                    </a:cubicBezTo>
                    <a:cubicBezTo>
                      <a:pt x="34" y="63"/>
                      <a:pt x="71" y="32"/>
                      <a:pt x="111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9" name="Google Shape;9589;p40"/>
              <p:cNvSpPr/>
              <p:nvPr/>
            </p:nvSpPr>
            <p:spPr>
              <a:xfrm>
                <a:off x="4975225" y="5551487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67" extrusionOk="0">
                    <a:moveTo>
                      <a:pt x="228" y="5"/>
                    </a:moveTo>
                    <a:lnTo>
                      <a:pt x="229" y="6"/>
                    </a:lnTo>
                    <a:cubicBezTo>
                      <a:pt x="216" y="40"/>
                      <a:pt x="198" y="73"/>
                      <a:pt x="176" y="103"/>
                    </a:cubicBezTo>
                    <a:cubicBezTo>
                      <a:pt x="194" y="82"/>
                      <a:pt x="232" y="88"/>
                      <a:pt x="248" y="112"/>
                    </a:cubicBezTo>
                    <a:cubicBezTo>
                      <a:pt x="256" y="123"/>
                      <a:pt x="258" y="138"/>
                      <a:pt x="257" y="152"/>
                    </a:cubicBezTo>
                    <a:lnTo>
                      <a:pt x="257" y="152"/>
                    </a:lnTo>
                    <a:cubicBezTo>
                      <a:pt x="171" y="143"/>
                      <a:pt x="84" y="148"/>
                      <a:pt x="0" y="166"/>
                    </a:cubicBezTo>
                    <a:cubicBezTo>
                      <a:pt x="36" y="106"/>
                      <a:pt x="78" y="50"/>
                      <a:pt x="126" y="0"/>
                    </a:cubicBezTo>
                    <a:cubicBezTo>
                      <a:pt x="160" y="2"/>
                      <a:pt x="194" y="4"/>
                      <a:pt x="228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0" name="Google Shape;9590;p40"/>
              <p:cNvSpPr/>
              <p:nvPr/>
            </p:nvSpPr>
            <p:spPr>
              <a:xfrm>
                <a:off x="4827587" y="5429250"/>
                <a:ext cx="14605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18" extrusionOk="0">
                    <a:moveTo>
                      <a:pt x="400" y="1"/>
                    </a:moveTo>
                    <a:lnTo>
                      <a:pt x="406" y="0"/>
                    </a:lnTo>
                    <a:cubicBezTo>
                      <a:pt x="405" y="26"/>
                      <a:pt x="388" y="51"/>
                      <a:pt x="370" y="71"/>
                    </a:cubicBezTo>
                    <a:cubicBezTo>
                      <a:pt x="326" y="120"/>
                      <a:pt x="269" y="156"/>
                      <a:pt x="206" y="174"/>
                    </a:cubicBezTo>
                    <a:cubicBezTo>
                      <a:pt x="232" y="167"/>
                      <a:pt x="257" y="190"/>
                      <a:pt x="265" y="217"/>
                    </a:cubicBezTo>
                    <a:lnTo>
                      <a:pt x="255" y="221"/>
                    </a:lnTo>
                    <a:cubicBezTo>
                      <a:pt x="163" y="231"/>
                      <a:pt x="75" y="265"/>
                      <a:pt x="0" y="317"/>
                    </a:cubicBezTo>
                    <a:cubicBezTo>
                      <a:pt x="0" y="314"/>
                      <a:pt x="0" y="312"/>
                      <a:pt x="0" y="309"/>
                    </a:cubicBezTo>
                    <a:cubicBezTo>
                      <a:pt x="25" y="230"/>
                      <a:pt x="51" y="150"/>
                      <a:pt x="81" y="72"/>
                    </a:cubicBezTo>
                    <a:cubicBezTo>
                      <a:pt x="81" y="76"/>
                      <a:pt x="82" y="80"/>
                      <a:pt x="82" y="83"/>
                    </a:cubicBezTo>
                    <a:cubicBezTo>
                      <a:pt x="180" y="33"/>
                      <a:pt x="290" y="5"/>
                      <a:pt x="400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1" name="Google Shape;9591;p40"/>
              <p:cNvSpPr/>
              <p:nvPr/>
            </p:nvSpPr>
            <p:spPr>
              <a:xfrm>
                <a:off x="4945062" y="5602287"/>
                <a:ext cx="12382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4" extrusionOk="0">
                    <a:moveTo>
                      <a:pt x="343" y="9"/>
                    </a:moveTo>
                    <a:lnTo>
                      <a:pt x="343" y="9"/>
                    </a:lnTo>
                    <a:cubicBezTo>
                      <a:pt x="342" y="22"/>
                      <a:pt x="338" y="36"/>
                      <a:pt x="331" y="48"/>
                    </a:cubicBezTo>
                    <a:cubicBezTo>
                      <a:pt x="318" y="72"/>
                      <a:pt x="296" y="90"/>
                      <a:pt x="274" y="107"/>
                    </a:cubicBezTo>
                    <a:cubicBezTo>
                      <a:pt x="260" y="118"/>
                      <a:pt x="247" y="129"/>
                      <a:pt x="233" y="140"/>
                    </a:cubicBezTo>
                    <a:lnTo>
                      <a:pt x="233" y="140"/>
                    </a:lnTo>
                    <a:cubicBezTo>
                      <a:pt x="150" y="137"/>
                      <a:pt x="66" y="163"/>
                      <a:pt x="0" y="213"/>
                    </a:cubicBezTo>
                    <a:cubicBezTo>
                      <a:pt x="0" y="210"/>
                      <a:pt x="0" y="206"/>
                      <a:pt x="0" y="203"/>
                    </a:cubicBezTo>
                    <a:cubicBezTo>
                      <a:pt x="19" y="155"/>
                      <a:pt x="40" y="107"/>
                      <a:pt x="64" y="62"/>
                    </a:cubicBezTo>
                    <a:cubicBezTo>
                      <a:pt x="71" y="49"/>
                      <a:pt x="79" y="36"/>
                      <a:pt x="86" y="23"/>
                    </a:cubicBezTo>
                    <a:cubicBezTo>
                      <a:pt x="170" y="5"/>
                      <a:pt x="257" y="0"/>
                      <a:pt x="343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2" name="Google Shape;9592;p40"/>
              <p:cNvSpPr/>
              <p:nvPr/>
            </p:nvSpPr>
            <p:spPr>
              <a:xfrm>
                <a:off x="4924425" y="5651500"/>
                <a:ext cx="1047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0" extrusionOk="0">
                    <a:moveTo>
                      <a:pt x="289" y="3"/>
                    </a:moveTo>
                    <a:lnTo>
                      <a:pt x="289" y="3"/>
                    </a:lnTo>
                    <a:cubicBezTo>
                      <a:pt x="267" y="22"/>
                      <a:pt x="244" y="40"/>
                      <a:pt x="222" y="58"/>
                    </a:cubicBezTo>
                    <a:cubicBezTo>
                      <a:pt x="247" y="59"/>
                      <a:pt x="260" y="91"/>
                      <a:pt x="251" y="114"/>
                    </a:cubicBezTo>
                    <a:cubicBezTo>
                      <a:pt x="250" y="116"/>
                      <a:pt x="250" y="118"/>
                      <a:pt x="249" y="120"/>
                    </a:cubicBezTo>
                    <a:lnTo>
                      <a:pt x="236" y="114"/>
                    </a:lnTo>
                    <a:cubicBezTo>
                      <a:pt x="147" y="130"/>
                      <a:pt x="63" y="175"/>
                      <a:pt x="0" y="239"/>
                    </a:cubicBezTo>
                    <a:lnTo>
                      <a:pt x="0" y="238"/>
                    </a:lnTo>
                    <a:cubicBezTo>
                      <a:pt x="16" y="180"/>
                      <a:pt x="34" y="122"/>
                      <a:pt x="56" y="66"/>
                    </a:cubicBezTo>
                    <a:cubicBezTo>
                      <a:pt x="56" y="69"/>
                      <a:pt x="56" y="73"/>
                      <a:pt x="57" y="76"/>
                    </a:cubicBezTo>
                    <a:cubicBezTo>
                      <a:pt x="122" y="26"/>
                      <a:pt x="206" y="0"/>
                      <a:pt x="289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3" name="Google Shape;9593;p40"/>
              <p:cNvSpPr/>
              <p:nvPr/>
            </p:nvSpPr>
            <p:spPr>
              <a:xfrm>
                <a:off x="4824412" y="5507037"/>
                <a:ext cx="1000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37" extrusionOk="0">
                    <a:moveTo>
                      <a:pt x="266" y="4"/>
                    </a:moveTo>
                    <a:lnTo>
                      <a:pt x="276" y="0"/>
                    </a:lnTo>
                    <a:cubicBezTo>
                      <a:pt x="278" y="10"/>
                      <a:pt x="279" y="21"/>
                      <a:pt x="276" y="32"/>
                    </a:cubicBezTo>
                    <a:cubicBezTo>
                      <a:pt x="265" y="69"/>
                      <a:pt x="228" y="91"/>
                      <a:pt x="191" y="105"/>
                    </a:cubicBezTo>
                    <a:cubicBezTo>
                      <a:pt x="131" y="128"/>
                      <a:pt x="64" y="136"/>
                      <a:pt x="0" y="126"/>
                    </a:cubicBezTo>
                    <a:cubicBezTo>
                      <a:pt x="3" y="115"/>
                      <a:pt x="7" y="103"/>
                      <a:pt x="11" y="92"/>
                    </a:cubicBezTo>
                    <a:cubicBezTo>
                      <a:pt x="11" y="95"/>
                      <a:pt x="11" y="97"/>
                      <a:pt x="11" y="100"/>
                    </a:cubicBezTo>
                    <a:cubicBezTo>
                      <a:pt x="86" y="47"/>
                      <a:pt x="174" y="14"/>
                      <a:pt x="266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4" name="Google Shape;9594;p40"/>
              <p:cNvSpPr/>
              <p:nvPr/>
            </p:nvSpPr>
            <p:spPr>
              <a:xfrm>
                <a:off x="4919662" y="5692775"/>
                <a:ext cx="952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84" extrusionOk="0">
                    <a:moveTo>
                      <a:pt x="250" y="0"/>
                    </a:moveTo>
                    <a:lnTo>
                      <a:pt x="263" y="6"/>
                    </a:lnTo>
                    <a:cubicBezTo>
                      <a:pt x="252" y="26"/>
                      <a:pt x="231" y="38"/>
                      <a:pt x="210" y="47"/>
                    </a:cubicBezTo>
                    <a:cubicBezTo>
                      <a:pt x="187" y="56"/>
                      <a:pt x="162" y="63"/>
                      <a:pt x="143" y="78"/>
                    </a:cubicBezTo>
                    <a:cubicBezTo>
                      <a:pt x="168" y="78"/>
                      <a:pt x="181" y="113"/>
                      <a:pt x="169" y="135"/>
                    </a:cubicBezTo>
                    <a:cubicBezTo>
                      <a:pt x="157" y="157"/>
                      <a:pt x="131" y="167"/>
                      <a:pt x="106" y="172"/>
                    </a:cubicBezTo>
                    <a:cubicBezTo>
                      <a:pt x="73" y="180"/>
                      <a:pt x="38" y="183"/>
                      <a:pt x="3" y="179"/>
                    </a:cubicBezTo>
                    <a:lnTo>
                      <a:pt x="0" y="178"/>
                    </a:lnTo>
                    <a:cubicBezTo>
                      <a:pt x="0" y="176"/>
                      <a:pt x="1" y="174"/>
                      <a:pt x="1" y="172"/>
                    </a:cubicBezTo>
                    <a:cubicBezTo>
                      <a:pt x="5" y="156"/>
                      <a:pt x="9" y="140"/>
                      <a:pt x="14" y="124"/>
                    </a:cubicBezTo>
                    <a:lnTo>
                      <a:pt x="14" y="125"/>
                    </a:lnTo>
                    <a:cubicBezTo>
                      <a:pt x="77" y="61"/>
                      <a:pt x="161" y="16"/>
                      <a:pt x="2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5" name="Google Shape;9595;p40"/>
              <p:cNvSpPr/>
              <p:nvPr/>
            </p:nvSpPr>
            <p:spPr>
              <a:xfrm>
                <a:off x="4614862" y="5127625"/>
                <a:ext cx="920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66" extrusionOk="0">
                    <a:moveTo>
                      <a:pt x="225" y="143"/>
                    </a:moveTo>
                    <a:cubicBezTo>
                      <a:pt x="238" y="153"/>
                      <a:pt x="247" y="167"/>
                      <a:pt x="255" y="182"/>
                    </a:cubicBezTo>
                    <a:lnTo>
                      <a:pt x="250" y="184"/>
                    </a:lnTo>
                    <a:cubicBezTo>
                      <a:pt x="189" y="266"/>
                      <a:pt x="150" y="364"/>
                      <a:pt x="138" y="465"/>
                    </a:cubicBezTo>
                    <a:cubicBezTo>
                      <a:pt x="95" y="387"/>
                      <a:pt x="49" y="309"/>
                      <a:pt x="0" y="235"/>
                    </a:cubicBezTo>
                    <a:cubicBezTo>
                      <a:pt x="1" y="236"/>
                      <a:pt x="1" y="236"/>
                      <a:pt x="2" y="236"/>
                    </a:cubicBezTo>
                    <a:cubicBezTo>
                      <a:pt x="7" y="155"/>
                      <a:pt x="34" y="75"/>
                      <a:pt x="81" y="8"/>
                    </a:cubicBezTo>
                    <a:lnTo>
                      <a:pt x="92" y="0"/>
                    </a:lnTo>
                    <a:cubicBezTo>
                      <a:pt x="125" y="38"/>
                      <a:pt x="132" y="97"/>
                      <a:pt x="136" y="149"/>
                    </a:cubicBezTo>
                    <a:cubicBezTo>
                      <a:pt x="156" y="123"/>
                      <a:pt x="199" y="123"/>
                      <a:pt x="225" y="14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6" name="Google Shape;9596;p40"/>
              <p:cNvSpPr/>
              <p:nvPr/>
            </p:nvSpPr>
            <p:spPr>
              <a:xfrm>
                <a:off x="4664075" y="5192712"/>
                <a:ext cx="74612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81" extrusionOk="0">
                    <a:moveTo>
                      <a:pt x="112" y="2"/>
                    </a:moveTo>
                    <a:lnTo>
                      <a:pt x="117" y="0"/>
                    </a:lnTo>
                    <a:cubicBezTo>
                      <a:pt x="124" y="15"/>
                      <a:pt x="128" y="31"/>
                      <a:pt x="132" y="48"/>
                    </a:cubicBezTo>
                    <a:cubicBezTo>
                      <a:pt x="144" y="109"/>
                      <a:pt x="138" y="174"/>
                      <a:pt x="117" y="233"/>
                    </a:cubicBezTo>
                    <a:cubicBezTo>
                      <a:pt x="144" y="213"/>
                      <a:pt x="185" y="233"/>
                      <a:pt x="198" y="264"/>
                    </a:cubicBezTo>
                    <a:cubicBezTo>
                      <a:pt x="203" y="277"/>
                      <a:pt x="205" y="291"/>
                      <a:pt x="205" y="306"/>
                    </a:cubicBezTo>
                    <a:lnTo>
                      <a:pt x="198" y="309"/>
                    </a:lnTo>
                    <a:cubicBezTo>
                      <a:pt x="153" y="356"/>
                      <a:pt x="120" y="416"/>
                      <a:pt x="106" y="480"/>
                    </a:cubicBezTo>
                    <a:cubicBezTo>
                      <a:pt x="101" y="471"/>
                      <a:pt x="96" y="461"/>
                      <a:pt x="91" y="452"/>
                    </a:cubicBezTo>
                    <a:cubicBezTo>
                      <a:pt x="61" y="396"/>
                      <a:pt x="31" y="339"/>
                      <a:pt x="0" y="283"/>
                    </a:cubicBezTo>
                    <a:cubicBezTo>
                      <a:pt x="12" y="182"/>
                      <a:pt x="51" y="84"/>
                      <a:pt x="112" y="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7" name="Google Shape;9597;p40"/>
              <p:cNvSpPr/>
              <p:nvPr/>
            </p:nvSpPr>
            <p:spPr>
              <a:xfrm>
                <a:off x="4567237" y="5108575"/>
                <a:ext cx="8096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89" extrusionOk="0">
                    <a:moveTo>
                      <a:pt x="224" y="52"/>
                    </a:moveTo>
                    <a:lnTo>
                      <a:pt x="213" y="60"/>
                    </a:lnTo>
                    <a:cubicBezTo>
                      <a:pt x="166" y="127"/>
                      <a:pt x="139" y="207"/>
                      <a:pt x="134" y="288"/>
                    </a:cubicBezTo>
                    <a:cubicBezTo>
                      <a:pt x="133" y="288"/>
                      <a:pt x="133" y="288"/>
                      <a:pt x="132" y="288"/>
                    </a:cubicBezTo>
                    <a:cubicBezTo>
                      <a:pt x="92" y="228"/>
                      <a:pt x="50" y="171"/>
                      <a:pt x="4" y="116"/>
                    </a:cubicBezTo>
                    <a:cubicBezTo>
                      <a:pt x="0" y="86"/>
                      <a:pt x="1" y="55"/>
                      <a:pt x="7" y="26"/>
                    </a:cubicBezTo>
                    <a:lnTo>
                      <a:pt x="13" y="20"/>
                    </a:lnTo>
                    <a:cubicBezTo>
                      <a:pt x="28" y="36"/>
                      <a:pt x="41" y="55"/>
                      <a:pt x="53" y="74"/>
                    </a:cubicBezTo>
                    <a:cubicBezTo>
                      <a:pt x="77" y="22"/>
                      <a:pt x="150" y="0"/>
                      <a:pt x="199" y="30"/>
                    </a:cubicBezTo>
                    <a:cubicBezTo>
                      <a:pt x="209" y="36"/>
                      <a:pt x="217" y="44"/>
                      <a:pt x="224" y="5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8" name="Google Shape;9598;p40"/>
              <p:cNvSpPr/>
              <p:nvPr/>
            </p:nvSpPr>
            <p:spPr>
              <a:xfrm>
                <a:off x="4702175" y="5302250"/>
                <a:ext cx="365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72" extrusionOk="0">
                    <a:moveTo>
                      <a:pt x="99" y="0"/>
                    </a:moveTo>
                    <a:cubicBezTo>
                      <a:pt x="99" y="18"/>
                      <a:pt x="96" y="37"/>
                      <a:pt x="92" y="55"/>
                    </a:cubicBezTo>
                    <a:cubicBezTo>
                      <a:pt x="78" y="127"/>
                      <a:pt x="64" y="199"/>
                      <a:pt x="50" y="271"/>
                    </a:cubicBezTo>
                    <a:cubicBezTo>
                      <a:pt x="34" y="239"/>
                      <a:pt x="17" y="206"/>
                      <a:pt x="0" y="174"/>
                    </a:cubicBezTo>
                    <a:cubicBezTo>
                      <a:pt x="14" y="110"/>
                      <a:pt x="47" y="50"/>
                      <a:pt x="92" y="3"/>
                    </a:cubicBezTo>
                    <a:lnTo>
                      <a:pt x="9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9" name="Google Shape;9599;p40"/>
              <p:cNvSpPr/>
              <p:nvPr/>
            </p:nvSpPr>
            <p:spPr>
              <a:xfrm>
                <a:off x="4927600" y="5781675"/>
                <a:ext cx="10160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33" extrusionOk="0">
                    <a:moveTo>
                      <a:pt x="280" y="208"/>
                    </a:moveTo>
                    <a:cubicBezTo>
                      <a:pt x="282" y="221"/>
                      <a:pt x="268" y="232"/>
                      <a:pt x="255" y="232"/>
                    </a:cubicBezTo>
                    <a:cubicBezTo>
                      <a:pt x="242" y="232"/>
                      <a:pt x="230" y="225"/>
                      <a:pt x="219" y="217"/>
                    </a:cubicBezTo>
                    <a:cubicBezTo>
                      <a:pt x="137" y="162"/>
                      <a:pt x="63" y="96"/>
                      <a:pt x="0" y="20"/>
                    </a:cubicBezTo>
                    <a:lnTo>
                      <a:pt x="24" y="0"/>
                    </a:lnTo>
                    <a:cubicBezTo>
                      <a:pt x="95" y="84"/>
                      <a:pt x="189" y="147"/>
                      <a:pt x="280" y="2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0" name="Google Shape;9600;p40"/>
              <p:cNvSpPr/>
              <p:nvPr/>
            </p:nvSpPr>
            <p:spPr>
              <a:xfrm>
                <a:off x="4527550" y="5099050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123" y="44"/>
                    </a:moveTo>
                    <a:lnTo>
                      <a:pt x="117" y="50"/>
                    </a:lnTo>
                    <a:cubicBezTo>
                      <a:pt x="111" y="79"/>
                      <a:pt x="110" y="110"/>
                      <a:pt x="114" y="140"/>
                    </a:cubicBezTo>
                    <a:cubicBezTo>
                      <a:pt x="79" y="98"/>
                      <a:pt x="41" y="57"/>
                      <a:pt x="0" y="18"/>
                    </a:cubicBezTo>
                    <a:cubicBezTo>
                      <a:pt x="22" y="3"/>
                      <a:pt x="54" y="0"/>
                      <a:pt x="79" y="11"/>
                    </a:cubicBezTo>
                    <a:cubicBezTo>
                      <a:pt x="96" y="19"/>
                      <a:pt x="110" y="30"/>
                      <a:pt x="123" y="4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1" name="Google Shape;9601;p40"/>
              <p:cNvSpPr/>
              <p:nvPr/>
            </p:nvSpPr>
            <p:spPr>
              <a:xfrm>
                <a:off x="4729162" y="5416550"/>
                <a:ext cx="190500" cy="34924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969" extrusionOk="0">
                    <a:moveTo>
                      <a:pt x="0" y="0"/>
                    </a:moveTo>
                    <a:cubicBezTo>
                      <a:pt x="146" y="191"/>
                      <a:pt x="270" y="400"/>
                      <a:pt x="367" y="621"/>
                    </a:cubicBezTo>
                    <a:cubicBezTo>
                      <a:pt x="416" y="733"/>
                      <a:pt x="459" y="849"/>
                      <a:pt x="526" y="949"/>
                    </a:cubicBezTo>
                    <a:lnTo>
                      <a:pt x="526" y="949"/>
                    </a:lnTo>
                    <a:lnTo>
                      <a:pt x="500" y="968"/>
                    </a:lnTo>
                    <a:cubicBezTo>
                      <a:pt x="498" y="966"/>
                      <a:pt x="497" y="964"/>
                      <a:pt x="495" y="962"/>
                    </a:cubicBezTo>
                    <a:cubicBezTo>
                      <a:pt x="486" y="948"/>
                      <a:pt x="476" y="934"/>
                      <a:pt x="467" y="919"/>
                    </a:cubicBezTo>
                    <a:cubicBezTo>
                      <a:pt x="464" y="914"/>
                      <a:pt x="461" y="909"/>
                      <a:pt x="458" y="904"/>
                    </a:cubicBezTo>
                    <a:cubicBezTo>
                      <a:pt x="408" y="823"/>
                      <a:pt x="367" y="737"/>
                      <a:pt x="326" y="652"/>
                    </a:cubicBezTo>
                    <a:cubicBezTo>
                      <a:pt x="220" y="433"/>
                      <a:pt x="112" y="216"/>
                      <a:pt x="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2" name="Google Shape;9602;p40"/>
              <p:cNvSpPr/>
              <p:nvPr/>
            </p:nvSpPr>
            <p:spPr>
              <a:xfrm>
                <a:off x="4908550" y="5757862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4" extrusionOk="0">
                    <a:moveTo>
                      <a:pt x="74" y="63"/>
                    </a:moveTo>
                    <a:lnTo>
                      <a:pt x="50" y="83"/>
                    </a:lnTo>
                    <a:cubicBezTo>
                      <a:pt x="32" y="62"/>
                      <a:pt x="16" y="41"/>
                      <a:pt x="0" y="19"/>
                    </a:cubicBezTo>
                    <a:lnTo>
                      <a:pt x="26" y="0"/>
                    </a:lnTo>
                    <a:lnTo>
                      <a:pt x="26" y="0"/>
                    </a:lnTo>
                    <a:cubicBezTo>
                      <a:pt x="41" y="22"/>
                      <a:pt x="57" y="43"/>
                      <a:pt x="74" y="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3" name="Google Shape;9603;p40"/>
              <p:cNvSpPr/>
              <p:nvPr/>
            </p:nvSpPr>
            <p:spPr>
              <a:xfrm>
                <a:off x="4746625" y="5489575"/>
                <a:ext cx="539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1" extrusionOk="0">
                    <a:moveTo>
                      <a:pt x="18" y="0"/>
                    </a:moveTo>
                    <a:cubicBezTo>
                      <a:pt x="21" y="5"/>
                      <a:pt x="24" y="10"/>
                      <a:pt x="27" y="15"/>
                    </a:cubicBezTo>
                    <a:cubicBezTo>
                      <a:pt x="68" y="91"/>
                      <a:pt x="110" y="167"/>
                      <a:pt x="151" y="242"/>
                    </a:cubicBezTo>
                    <a:lnTo>
                      <a:pt x="139" y="249"/>
                    </a:lnTo>
                    <a:cubicBezTo>
                      <a:pt x="138" y="249"/>
                      <a:pt x="138" y="250"/>
                      <a:pt x="137" y="250"/>
                    </a:cubicBezTo>
                    <a:cubicBezTo>
                      <a:pt x="112" y="232"/>
                      <a:pt x="87" y="214"/>
                      <a:pt x="61" y="197"/>
                    </a:cubicBezTo>
                    <a:cubicBezTo>
                      <a:pt x="28" y="140"/>
                      <a:pt x="7" y="76"/>
                      <a:pt x="0" y="11"/>
                    </a:cubicBezTo>
                    <a:lnTo>
                      <a:pt x="1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4" name="Google Shape;9604;p40"/>
              <p:cNvSpPr/>
              <p:nvPr/>
            </p:nvSpPr>
            <p:spPr>
              <a:xfrm>
                <a:off x="4681537" y="5427662"/>
                <a:ext cx="88900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68" extrusionOk="0">
                    <a:moveTo>
                      <a:pt x="201" y="170"/>
                    </a:moveTo>
                    <a:lnTo>
                      <a:pt x="183" y="181"/>
                    </a:lnTo>
                    <a:cubicBezTo>
                      <a:pt x="190" y="246"/>
                      <a:pt x="211" y="310"/>
                      <a:pt x="244" y="367"/>
                    </a:cubicBezTo>
                    <a:cubicBezTo>
                      <a:pt x="182" y="324"/>
                      <a:pt x="117" y="284"/>
                      <a:pt x="51" y="248"/>
                    </a:cubicBezTo>
                    <a:cubicBezTo>
                      <a:pt x="52" y="248"/>
                      <a:pt x="52" y="248"/>
                      <a:pt x="52" y="248"/>
                    </a:cubicBezTo>
                    <a:cubicBezTo>
                      <a:pt x="31" y="173"/>
                      <a:pt x="13" y="96"/>
                      <a:pt x="0" y="20"/>
                    </a:cubicBezTo>
                    <a:lnTo>
                      <a:pt x="13" y="0"/>
                    </a:lnTo>
                    <a:cubicBezTo>
                      <a:pt x="24" y="7"/>
                      <a:pt x="34" y="16"/>
                      <a:pt x="43" y="26"/>
                    </a:cubicBezTo>
                    <a:cubicBezTo>
                      <a:pt x="79" y="64"/>
                      <a:pt x="110" y="108"/>
                      <a:pt x="135" y="154"/>
                    </a:cubicBezTo>
                    <a:cubicBezTo>
                      <a:pt x="143" y="139"/>
                      <a:pt x="165" y="138"/>
                      <a:pt x="179" y="146"/>
                    </a:cubicBezTo>
                    <a:cubicBezTo>
                      <a:pt x="188" y="152"/>
                      <a:pt x="195" y="161"/>
                      <a:pt x="201" y="17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5" name="Google Shape;9605;p40"/>
              <p:cNvSpPr/>
              <p:nvPr/>
            </p:nvSpPr>
            <p:spPr>
              <a:xfrm>
                <a:off x="4829175" y="5680075"/>
                <a:ext cx="6826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93" extrusionOk="0">
                    <a:moveTo>
                      <a:pt x="188" y="189"/>
                    </a:moveTo>
                    <a:lnTo>
                      <a:pt x="184" y="192"/>
                    </a:lnTo>
                    <a:cubicBezTo>
                      <a:pt x="153" y="181"/>
                      <a:pt x="122" y="171"/>
                      <a:pt x="90" y="163"/>
                    </a:cubicBezTo>
                    <a:cubicBezTo>
                      <a:pt x="58" y="112"/>
                      <a:pt x="28" y="60"/>
                      <a:pt x="0" y="7"/>
                    </a:cubicBezTo>
                    <a:lnTo>
                      <a:pt x="7" y="0"/>
                    </a:lnTo>
                    <a:cubicBezTo>
                      <a:pt x="10" y="2"/>
                      <a:pt x="13" y="5"/>
                      <a:pt x="15" y="8"/>
                    </a:cubicBezTo>
                    <a:cubicBezTo>
                      <a:pt x="67" y="65"/>
                      <a:pt x="119" y="122"/>
                      <a:pt x="172" y="178"/>
                    </a:cubicBezTo>
                    <a:lnTo>
                      <a:pt x="179" y="174"/>
                    </a:lnTo>
                    <a:cubicBezTo>
                      <a:pt x="182" y="179"/>
                      <a:pt x="185" y="184"/>
                      <a:pt x="18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6" name="Google Shape;9606;p40"/>
              <p:cNvSpPr/>
              <p:nvPr/>
            </p:nvSpPr>
            <p:spPr>
              <a:xfrm>
                <a:off x="4578350" y="5389562"/>
                <a:ext cx="122237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54" extrusionOk="0">
                    <a:moveTo>
                      <a:pt x="298" y="105"/>
                    </a:moveTo>
                    <a:lnTo>
                      <a:pt x="285" y="125"/>
                    </a:lnTo>
                    <a:cubicBezTo>
                      <a:pt x="298" y="201"/>
                      <a:pt x="316" y="278"/>
                      <a:pt x="337" y="353"/>
                    </a:cubicBezTo>
                    <a:lnTo>
                      <a:pt x="336" y="353"/>
                    </a:lnTo>
                    <a:cubicBezTo>
                      <a:pt x="259" y="310"/>
                      <a:pt x="179" y="271"/>
                      <a:pt x="98" y="239"/>
                    </a:cubicBezTo>
                    <a:cubicBezTo>
                      <a:pt x="99" y="239"/>
                      <a:pt x="100" y="239"/>
                      <a:pt x="102" y="238"/>
                    </a:cubicBezTo>
                    <a:cubicBezTo>
                      <a:pt x="50" y="171"/>
                      <a:pt x="15" y="91"/>
                      <a:pt x="0" y="8"/>
                    </a:cubicBezTo>
                    <a:lnTo>
                      <a:pt x="3" y="0"/>
                    </a:lnTo>
                    <a:cubicBezTo>
                      <a:pt x="19" y="2"/>
                      <a:pt x="35" y="7"/>
                      <a:pt x="51" y="12"/>
                    </a:cubicBezTo>
                    <a:cubicBezTo>
                      <a:pt x="120" y="37"/>
                      <a:pt x="182" y="81"/>
                      <a:pt x="230" y="137"/>
                    </a:cubicBezTo>
                    <a:cubicBezTo>
                      <a:pt x="223" y="115"/>
                      <a:pt x="248" y="93"/>
                      <a:pt x="271" y="95"/>
                    </a:cubicBezTo>
                    <a:cubicBezTo>
                      <a:pt x="281" y="96"/>
                      <a:pt x="290" y="100"/>
                      <a:pt x="298" y="10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7" name="Google Shape;9607;p40"/>
              <p:cNvSpPr/>
              <p:nvPr/>
            </p:nvSpPr>
            <p:spPr>
              <a:xfrm>
                <a:off x="4764087" y="5651500"/>
                <a:ext cx="984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43" extrusionOk="0">
                    <a:moveTo>
                      <a:pt x="191" y="79"/>
                    </a:moveTo>
                    <a:lnTo>
                      <a:pt x="184" y="86"/>
                    </a:lnTo>
                    <a:cubicBezTo>
                      <a:pt x="212" y="139"/>
                      <a:pt x="242" y="191"/>
                      <a:pt x="274" y="242"/>
                    </a:cubicBezTo>
                    <a:cubicBezTo>
                      <a:pt x="228" y="229"/>
                      <a:pt x="181" y="219"/>
                      <a:pt x="134" y="212"/>
                    </a:cubicBezTo>
                    <a:cubicBezTo>
                      <a:pt x="79" y="157"/>
                      <a:pt x="34" y="93"/>
                      <a:pt x="0" y="24"/>
                    </a:cubicBezTo>
                    <a:lnTo>
                      <a:pt x="3" y="3"/>
                    </a:lnTo>
                    <a:cubicBezTo>
                      <a:pt x="28" y="0"/>
                      <a:pt x="55" y="11"/>
                      <a:pt x="76" y="26"/>
                    </a:cubicBezTo>
                    <a:cubicBezTo>
                      <a:pt x="102" y="46"/>
                      <a:pt x="122" y="71"/>
                      <a:pt x="147" y="91"/>
                    </a:cubicBezTo>
                    <a:cubicBezTo>
                      <a:pt x="150" y="80"/>
                      <a:pt x="153" y="70"/>
                      <a:pt x="156" y="59"/>
                    </a:cubicBezTo>
                    <a:cubicBezTo>
                      <a:pt x="170" y="60"/>
                      <a:pt x="181" y="69"/>
                      <a:pt x="191" y="7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8" name="Google Shape;9608;p40"/>
              <p:cNvSpPr/>
              <p:nvPr/>
            </p:nvSpPr>
            <p:spPr>
              <a:xfrm>
                <a:off x="4679950" y="5653087"/>
                <a:ext cx="1333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10" extrusionOk="0">
                    <a:moveTo>
                      <a:pt x="237" y="0"/>
                    </a:moveTo>
                    <a:lnTo>
                      <a:pt x="234" y="21"/>
                    </a:lnTo>
                    <a:cubicBezTo>
                      <a:pt x="268" y="90"/>
                      <a:pt x="313" y="154"/>
                      <a:pt x="368" y="209"/>
                    </a:cubicBezTo>
                    <a:cubicBezTo>
                      <a:pt x="289" y="197"/>
                      <a:pt x="210" y="192"/>
                      <a:pt x="131" y="194"/>
                    </a:cubicBezTo>
                    <a:cubicBezTo>
                      <a:pt x="82" y="155"/>
                      <a:pt x="38" y="110"/>
                      <a:pt x="1" y="60"/>
                    </a:cubicBezTo>
                    <a:lnTo>
                      <a:pt x="0" y="50"/>
                    </a:lnTo>
                    <a:cubicBezTo>
                      <a:pt x="11" y="49"/>
                      <a:pt x="21" y="49"/>
                      <a:pt x="32" y="50"/>
                    </a:cubicBezTo>
                    <a:cubicBezTo>
                      <a:pt x="91" y="53"/>
                      <a:pt x="151" y="64"/>
                      <a:pt x="207" y="83"/>
                    </a:cubicBezTo>
                    <a:cubicBezTo>
                      <a:pt x="180" y="66"/>
                      <a:pt x="191" y="19"/>
                      <a:pt x="220" y="5"/>
                    </a:cubicBezTo>
                    <a:cubicBezTo>
                      <a:pt x="226" y="3"/>
                      <a:pt x="231" y="1"/>
                      <a:pt x="23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9" name="Google Shape;9609;p40"/>
              <p:cNvSpPr/>
              <p:nvPr/>
            </p:nvSpPr>
            <p:spPr>
              <a:xfrm>
                <a:off x="4510087" y="5389562"/>
                <a:ext cx="106362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41" extrusionOk="0">
                    <a:moveTo>
                      <a:pt x="194" y="1"/>
                    </a:moveTo>
                    <a:lnTo>
                      <a:pt x="191" y="9"/>
                    </a:lnTo>
                    <a:cubicBezTo>
                      <a:pt x="206" y="92"/>
                      <a:pt x="241" y="172"/>
                      <a:pt x="293" y="239"/>
                    </a:cubicBezTo>
                    <a:cubicBezTo>
                      <a:pt x="292" y="240"/>
                      <a:pt x="290" y="240"/>
                      <a:pt x="289" y="240"/>
                    </a:cubicBezTo>
                    <a:cubicBezTo>
                      <a:pt x="213" y="210"/>
                      <a:pt x="136" y="186"/>
                      <a:pt x="57" y="168"/>
                    </a:cubicBezTo>
                    <a:cubicBezTo>
                      <a:pt x="35" y="140"/>
                      <a:pt x="16" y="108"/>
                      <a:pt x="0" y="75"/>
                    </a:cubicBezTo>
                    <a:cubicBezTo>
                      <a:pt x="37" y="71"/>
                      <a:pt x="74" y="74"/>
                      <a:pt x="109" y="85"/>
                    </a:cubicBezTo>
                    <a:cubicBezTo>
                      <a:pt x="94" y="56"/>
                      <a:pt x="116" y="18"/>
                      <a:pt x="146" y="7"/>
                    </a:cubicBezTo>
                    <a:cubicBezTo>
                      <a:pt x="161" y="1"/>
                      <a:pt x="178" y="0"/>
                      <a:pt x="194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0" name="Google Shape;9610;p40"/>
              <p:cNvSpPr/>
              <p:nvPr/>
            </p:nvSpPr>
            <p:spPr>
              <a:xfrm>
                <a:off x="4627562" y="5670550"/>
                <a:ext cx="98425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64" extrusionOk="0">
                    <a:moveTo>
                      <a:pt x="142" y="0"/>
                    </a:moveTo>
                    <a:lnTo>
                      <a:pt x="143" y="10"/>
                    </a:lnTo>
                    <a:cubicBezTo>
                      <a:pt x="180" y="60"/>
                      <a:pt x="224" y="105"/>
                      <a:pt x="273" y="144"/>
                    </a:cubicBezTo>
                    <a:cubicBezTo>
                      <a:pt x="209" y="145"/>
                      <a:pt x="145" y="152"/>
                      <a:pt x="82" y="163"/>
                    </a:cubicBezTo>
                    <a:cubicBezTo>
                      <a:pt x="82" y="162"/>
                      <a:pt x="82" y="162"/>
                      <a:pt x="82" y="161"/>
                    </a:cubicBezTo>
                    <a:cubicBezTo>
                      <a:pt x="82" y="157"/>
                      <a:pt x="78" y="155"/>
                      <a:pt x="75" y="153"/>
                    </a:cubicBezTo>
                    <a:cubicBezTo>
                      <a:pt x="50" y="136"/>
                      <a:pt x="25" y="120"/>
                      <a:pt x="0" y="104"/>
                    </a:cubicBezTo>
                    <a:lnTo>
                      <a:pt x="0" y="104"/>
                    </a:lnTo>
                    <a:cubicBezTo>
                      <a:pt x="33" y="88"/>
                      <a:pt x="70" y="81"/>
                      <a:pt x="107" y="85"/>
                    </a:cubicBezTo>
                    <a:cubicBezTo>
                      <a:pt x="79" y="81"/>
                      <a:pt x="74" y="38"/>
                      <a:pt x="95" y="19"/>
                    </a:cubicBezTo>
                    <a:cubicBezTo>
                      <a:pt x="107" y="7"/>
                      <a:pt x="124" y="2"/>
                      <a:pt x="14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1" name="Google Shape;9611;p40"/>
              <p:cNvSpPr/>
              <p:nvPr/>
            </p:nvSpPr>
            <p:spPr>
              <a:xfrm>
                <a:off x="4462462" y="5416550"/>
                <a:ext cx="6826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94" extrusionOk="0">
                    <a:moveTo>
                      <a:pt x="134" y="0"/>
                    </a:moveTo>
                    <a:cubicBezTo>
                      <a:pt x="149" y="33"/>
                      <a:pt x="168" y="65"/>
                      <a:pt x="190" y="93"/>
                    </a:cubicBezTo>
                    <a:cubicBezTo>
                      <a:pt x="127" y="79"/>
                      <a:pt x="64" y="69"/>
                      <a:pt x="0" y="64"/>
                    </a:cubicBezTo>
                    <a:cubicBezTo>
                      <a:pt x="9" y="49"/>
                      <a:pt x="25" y="36"/>
                      <a:pt x="42" y="28"/>
                    </a:cubicBezTo>
                    <a:cubicBezTo>
                      <a:pt x="70" y="13"/>
                      <a:pt x="101" y="4"/>
                      <a:pt x="13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2" name="Google Shape;9612;p40"/>
              <p:cNvSpPr/>
              <p:nvPr/>
            </p:nvSpPr>
            <p:spPr>
              <a:xfrm>
                <a:off x="4597400" y="5707062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60" y="49"/>
                    </a:moveTo>
                    <a:cubicBezTo>
                      <a:pt x="163" y="51"/>
                      <a:pt x="167" y="53"/>
                      <a:pt x="167" y="57"/>
                    </a:cubicBezTo>
                    <a:cubicBezTo>
                      <a:pt x="167" y="58"/>
                      <a:pt x="167" y="58"/>
                      <a:pt x="167" y="59"/>
                    </a:cubicBezTo>
                    <a:cubicBezTo>
                      <a:pt x="115" y="68"/>
                      <a:pt x="65" y="79"/>
                      <a:pt x="15" y="94"/>
                    </a:cubicBezTo>
                    <a:lnTo>
                      <a:pt x="2" y="100"/>
                    </a:lnTo>
                    <a:cubicBezTo>
                      <a:pt x="0" y="74"/>
                      <a:pt x="17" y="50"/>
                      <a:pt x="36" y="32"/>
                    </a:cubicBezTo>
                    <a:cubicBezTo>
                      <a:pt x="51" y="19"/>
                      <a:pt x="67" y="8"/>
                      <a:pt x="85" y="0"/>
                    </a:cubicBezTo>
                    <a:lnTo>
                      <a:pt x="85" y="0"/>
                    </a:lnTo>
                    <a:cubicBezTo>
                      <a:pt x="110" y="16"/>
                      <a:pt x="135" y="32"/>
                      <a:pt x="160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3" name="Google Shape;9613;p40"/>
              <p:cNvSpPr/>
              <p:nvPr/>
            </p:nvSpPr>
            <p:spPr>
              <a:xfrm>
                <a:off x="4525962" y="5105400"/>
                <a:ext cx="503238" cy="763585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2123" extrusionOk="0">
                    <a:moveTo>
                      <a:pt x="2" y="3"/>
                    </a:moveTo>
                    <a:cubicBezTo>
                      <a:pt x="96" y="95"/>
                      <a:pt x="178" y="199"/>
                      <a:pt x="250" y="309"/>
                    </a:cubicBezTo>
                    <a:cubicBezTo>
                      <a:pt x="322" y="418"/>
                      <a:pt x="385" y="532"/>
                      <a:pt x="446" y="647"/>
                    </a:cubicBezTo>
                    <a:cubicBezTo>
                      <a:pt x="515" y="777"/>
                      <a:pt x="582" y="906"/>
                      <a:pt x="648" y="1037"/>
                    </a:cubicBezTo>
                    <a:cubicBezTo>
                      <a:pt x="715" y="1169"/>
                      <a:pt x="781" y="1301"/>
                      <a:pt x="846" y="1434"/>
                    </a:cubicBezTo>
                    <a:cubicBezTo>
                      <a:pt x="907" y="1561"/>
                      <a:pt x="964" y="1692"/>
                      <a:pt x="1043" y="1809"/>
                    </a:cubicBezTo>
                    <a:cubicBezTo>
                      <a:pt x="1114" y="1915"/>
                      <a:pt x="1203" y="2007"/>
                      <a:pt x="1307" y="2081"/>
                    </a:cubicBezTo>
                    <a:cubicBezTo>
                      <a:pt x="1326" y="2095"/>
                      <a:pt x="1355" y="2122"/>
                      <a:pt x="1381" y="2111"/>
                    </a:cubicBezTo>
                    <a:cubicBezTo>
                      <a:pt x="1389" y="2107"/>
                      <a:pt x="1397" y="2099"/>
                      <a:pt x="1397" y="2090"/>
                    </a:cubicBezTo>
                    <a:cubicBezTo>
                      <a:pt x="1397" y="2085"/>
                      <a:pt x="1395" y="2085"/>
                      <a:pt x="1391" y="2082"/>
                    </a:cubicBezTo>
                    <a:cubicBezTo>
                      <a:pt x="1384" y="2077"/>
                      <a:pt x="1377" y="2072"/>
                      <a:pt x="1370" y="2068"/>
                    </a:cubicBezTo>
                    <a:cubicBezTo>
                      <a:pt x="1314" y="2031"/>
                      <a:pt x="1259" y="1992"/>
                      <a:pt x="1209" y="1948"/>
                    </a:cubicBezTo>
                    <a:cubicBezTo>
                      <a:pt x="1159" y="1904"/>
                      <a:pt x="1117" y="1854"/>
                      <a:pt x="1081" y="1798"/>
                    </a:cubicBezTo>
                    <a:cubicBezTo>
                      <a:pt x="1047" y="1744"/>
                      <a:pt x="1019" y="1686"/>
                      <a:pt x="993" y="1627"/>
                    </a:cubicBezTo>
                    <a:cubicBezTo>
                      <a:pt x="966" y="1567"/>
                      <a:pt x="941" y="1505"/>
                      <a:pt x="914" y="1445"/>
                    </a:cubicBezTo>
                    <a:cubicBezTo>
                      <a:pt x="886" y="1384"/>
                      <a:pt x="855" y="1323"/>
                      <a:pt x="823" y="1263"/>
                    </a:cubicBezTo>
                    <a:cubicBezTo>
                      <a:pt x="758" y="1143"/>
                      <a:pt x="685" y="1027"/>
                      <a:pt x="604" y="917"/>
                    </a:cubicBezTo>
                    <a:cubicBezTo>
                      <a:pt x="585" y="891"/>
                      <a:pt x="566" y="866"/>
                      <a:pt x="546" y="840"/>
                    </a:cubicBezTo>
                    <a:cubicBezTo>
                      <a:pt x="545" y="838"/>
                      <a:pt x="542" y="841"/>
                      <a:pt x="543" y="843"/>
                    </a:cubicBezTo>
                    <a:cubicBezTo>
                      <a:pt x="626" y="950"/>
                      <a:pt x="702" y="1061"/>
                      <a:pt x="770" y="1177"/>
                    </a:cubicBezTo>
                    <a:cubicBezTo>
                      <a:pt x="837" y="1292"/>
                      <a:pt x="896" y="1412"/>
                      <a:pt x="948" y="1534"/>
                    </a:cubicBezTo>
                    <a:cubicBezTo>
                      <a:pt x="997" y="1649"/>
                      <a:pt x="1045" y="1767"/>
                      <a:pt x="1124" y="1865"/>
                    </a:cubicBezTo>
                    <a:cubicBezTo>
                      <a:pt x="1164" y="1915"/>
                      <a:pt x="1211" y="1958"/>
                      <a:pt x="1262" y="1997"/>
                    </a:cubicBezTo>
                    <a:cubicBezTo>
                      <a:pt x="1287" y="2016"/>
                      <a:pt x="1313" y="2035"/>
                      <a:pt x="1340" y="2053"/>
                    </a:cubicBezTo>
                    <a:cubicBezTo>
                      <a:pt x="1354" y="2062"/>
                      <a:pt x="1367" y="2072"/>
                      <a:pt x="1381" y="2081"/>
                    </a:cubicBezTo>
                    <a:cubicBezTo>
                      <a:pt x="1384" y="2083"/>
                      <a:pt x="1388" y="2085"/>
                      <a:pt x="1390" y="2087"/>
                    </a:cubicBezTo>
                    <a:cubicBezTo>
                      <a:pt x="1393" y="2091"/>
                      <a:pt x="1391" y="2096"/>
                      <a:pt x="1388" y="2100"/>
                    </a:cubicBezTo>
                    <a:cubicBezTo>
                      <a:pt x="1380" y="2108"/>
                      <a:pt x="1369" y="2110"/>
                      <a:pt x="1359" y="2107"/>
                    </a:cubicBezTo>
                    <a:cubicBezTo>
                      <a:pt x="1344" y="2103"/>
                      <a:pt x="1330" y="2091"/>
                      <a:pt x="1317" y="2082"/>
                    </a:cubicBezTo>
                    <a:cubicBezTo>
                      <a:pt x="1303" y="2072"/>
                      <a:pt x="1290" y="2063"/>
                      <a:pt x="1277" y="2052"/>
                    </a:cubicBezTo>
                    <a:cubicBezTo>
                      <a:pt x="1251" y="2033"/>
                      <a:pt x="1227" y="2012"/>
                      <a:pt x="1204" y="1991"/>
                    </a:cubicBezTo>
                    <a:cubicBezTo>
                      <a:pt x="1157" y="1947"/>
                      <a:pt x="1114" y="1899"/>
                      <a:pt x="1076" y="1848"/>
                    </a:cubicBezTo>
                    <a:cubicBezTo>
                      <a:pt x="995" y="1738"/>
                      <a:pt x="938" y="1612"/>
                      <a:pt x="878" y="1490"/>
                    </a:cubicBezTo>
                    <a:cubicBezTo>
                      <a:pt x="815" y="1359"/>
                      <a:pt x="751" y="1229"/>
                      <a:pt x="685" y="1099"/>
                    </a:cubicBezTo>
                    <a:cubicBezTo>
                      <a:pt x="620" y="969"/>
                      <a:pt x="553" y="839"/>
                      <a:pt x="485" y="710"/>
                    </a:cubicBezTo>
                    <a:cubicBezTo>
                      <a:pt x="425" y="596"/>
                      <a:pt x="365" y="482"/>
                      <a:pt x="297" y="372"/>
                    </a:cubicBezTo>
                    <a:cubicBezTo>
                      <a:pt x="230" y="265"/>
                      <a:pt x="156" y="161"/>
                      <a:pt x="70" y="68"/>
                    </a:cubicBezTo>
                    <a:cubicBezTo>
                      <a:pt x="49" y="45"/>
                      <a:pt x="27" y="23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4" name="Google Shape;9614;p40"/>
              <p:cNvSpPr/>
              <p:nvPr/>
            </p:nvSpPr>
            <p:spPr>
              <a:xfrm>
                <a:off x="4514850" y="5099050"/>
                <a:ext cx="230187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60" extrusionOk="0">
                    <a:moveTo>
                      <a:pt x="583" y="856"/>
                    </a:moveTo>
                    <a:cubicBezTo>
                      <a:pt x="535" y="829"/>
                      <a:pt x="486" y="802"/>
                      <a:pt x="438" y="775"/>
                    </a:cubicBezTo>
                    <a:cubicBezTo>
                      <a:pt x="414" y="762"/>
                      <a:pt x="389" y="748"/>
                      <a:pt x="365" y="735"/>
                    </a:cubicBezTo>
                    <a:cubicBezTo>
                      <a:pt x="346" y="724"/>
                      <a:pt x="322" y="714"/>
                      <a:pt x="311" y="695"/>
                    </a:cubicBezTo>
                    <a:cubicBezTo>
                      <a:pt x="305" y="685"/>
                      <a:pt x="304" y="674"/>
                      <a:pt x="309" y="663"/>
                    </a:cubicBezTo>
                    <a:cubicBezTo>
                      <a:pt x="313" y="654"/>
                      <a:pt x="321" y="646"/>
                      <a:pt x="332" y="648"/>
                    </a:cubicBezTo>
                    <a:cubicBezTo>
                      <a:pt x="335" y="649"/>
                      <a:pt x="336" y="644"/>
                      <a:pt x="333" y="643"/>
                    </a:cubicBezTo>
                    <a:cubicBezTo>
                      <a:pt x="291" y="627"/>
                      <a:pt x="251" y="606"/>
                      <a:pt x="214" y="581"/>
                    </a:cubicBezTo>
                    <a:cubicBezTo>
                      <a:pt x="197" y="569"/>
                      <a:pt x="179" y="558"/>
                      <a:pt x="165" y="543"/>
                    </a:cubicBezTo>
                    <a:cubicBezTo>
                      <a:pt x="152" y="529"/>
                      <a:pt x="141" y="510"/>
                      <a:pt x="145" y="490"/>
                    </a:cubicBezTo>
                    <a:cubicBezTo>
                      <a:pt x="149" y="472"/>
                      <a:pt x="165" y="453"/>
                      <a:pt x="185" y="458"/>
                    </a:cubicBezTo>
                    <a:cubicBezTo>
                      <a:pt x="188" y="458"/>
                      <a:pt x="190" y="454"/>
                      <a:pt x="187" y="453"/>
                    </a:cubicBezTo>
                    <a:cubicBezTo>
                      <a:pt x="152" y="431"/>
                      <a:pt x="121" y="403"/>
                      <a:pt x="96" y="371"/>
                    </a:cubicBezTo>
                    <a:cubicBezTo>
                      <a:pt x="83" y="354"/>
                      <a:pt x="73" y="337"/>
                      <a:pt x="63" y="319"/>
                    </a:cubicBezTo>
                    <a:cubicBezTo>
                      <a:pt x="53" y="298"/>
                      <a:pt x="43" y="275"/>
                      <a:pt x="46" y="251"/>
                    </a:cubicBezTo>
                    <a:cubicBezTo>
                      <a:pt x="49" y="229"/>
                      <a:pt x="63" y="208"/>
                      <a:pt x="85" y="204"/>
                    </a:cubicBezTo>
                    <a:cubicBezTo>
                      <a:pt x="87" y="204"/>
                      <a:pt x="88" y="201"/>
                      <a:pt x="86" y="199"/>
                    </a:cubicBezTo>
                    <a:cubicBezTo>
                      <a:pt x="64" y="180"/>
                      <a:pt x="47" y="158"/>
                      <a:pt x="34" y="132"/>
                    </a:cubicBezTo>
                    <a:cubicBezTo>
                      <a:pt x="27" y="119"/>
                      <a:pt x="22" y="105"/>
                      <a:pt x="18" y="91"/>
                    </a:cubicBezTo>
                    <a:cubicBezTo>
                      <a:pt x="14" y="76"/>
                      <a:pt x="12" y="60"/>
                      <a:pt x="17" y="45"/>
                    </a:cubicBezTo>
                    <a:cubicBezTo>
                      <a:pt x="25" y="25"/>
                      <a:pt x="47" y="13"/>
                      <a:pt x="67" y="10"/>
                    </a:cubicBezTo>
                    <a:cubicBezTo>
                      <a:pt x="92" y="6"/>
                      <a:pt x="115" y="14"/>
                      <a:pt x="134" y="29"/>
                    </a:cubicBezTo>
                    <a:cubicBezTo>
                      <a:pt x="160" y="48"/>
                      <a:pt x="177" y="75"/>
                      <a:pt x="194" y="101"/>
                    </a:cubicBezTo>
                    <a:cubicBezTo>
                      <a:pt x="195" y="103"/>
                      <a:pt x="198" y="103"/>
                      <a:pt x="199" y="101"/>
                    </a:cubicBezTo>
                    <a:cubicBezTo>
                      <a:pt x="218" y="61"/>
                      <a:pt x="267" y="39"/>
                      <a:pt x="310" y="47"/>
                    </a:cubicBezTo>
                    <a:cubicBezTo>
                      <a:pt x="359" y="56"/>
                      <a:pt x="386" y="100"/>
                      <a:pt x="397" y="145"/>
                    </a:cubicBezTo>
                    <a:cubicBezTo>
                      <a:pt x="404" y="172"/>
                      <a:pt x="407" y="200"/>
                      <a:pt x="409" y="227"/>
                    </a:cubicBezTo>
                    <a:cubicBezTo>
                      <a:pt x="409" y="230"/>
                      <a:pt x="413" y="231"/>
                      <a:pt x="415" y="229"/>
                    </a:cubicBezTo>
                    <a:cubicBezTo>
                      <a:pt x="427" y="212"/>
                      <a:pt x="449" y="207"/>
                      <a:pt x="469" y="211"/>
                    </a:cubicBezTo>
                    <a:cubicBezTo>
                      <a:pt x="492" y="215"/>
                      <a:pt x="509" y="229"/>
                      <a:pt x="521" y="248"/>
                    </a:cubicBezTo>
                    <a:cubicBezTo>
                      <a:pt x="534" y="269"/>
                      <a:pt x="540" y="293"/>
                      <a:pt x="544" y="316"/>
                    </a:cubicBezTo>
                    <a:cubicBezTo>
                      <a:pt x="549" y="344"/>
                      <a:pt x="550" y="372"/>
                      <a:pt x="548" y="400"/>
                    </a:cubicBezTo>
                    <a:cubicBezTo>
                      <a:pt x="546" y="431"/>
                      <a:pt x="539" y="462"/>
                      <a:pt x="528" y="492"/>
                    </a:cubicBezTo>
                    <a:cubicBezTo>
                      <a:pt x="527" y="494"/>
                      <a:pt x="531" y="497"/>
                      <a:pt x="533" y="495"/>
                    </a:cubicBezTo>
                    <a:cubicBezTo>
                      <a:pt x="550" y="483"/>
                      <a:pt x="573" y="488"/>
                      <a:pt x="589" y="500"/>
                    </a:cubicBezTo>
                    <a:cubicBezTo>
                      <a:pt x="610" y="516"/>
                      <a:pt x="617" y="541"/>
                      <a:pt x="616" y="566"/>
                    </a:cubicBezTo>
                    <a:cubicBezTo>
                      <a:pt x="616" y="594"/>
                      <a:pt x="609" y="622"/>
                      <a:pt x="604" y="649"/>
                    </a:cubicBezTo>
                    <a:cubicBezTo>
                      <a:pt x="598" y="680"/>
                      <a:pt x="592" y="710"/>
                      <a:pt x="586" y="740"/>
                    </a:cubicBezTo>
                    <a:cubicBezTo>
                      <a:pt x="580" y="774"/>
                      <a:pt x="573" y="808"/>
                      <a:pt x="567" y="842"/>
                    </a:cubicBezTo>
                    <a:cubicBezTo>
                      <a:pt x="566" y="845"/>
                      <a:pt x="571" y="847"/>
                      <a:pt x="572" y="843"/>
                    </a:cubicBezTo>
                    <a:cubicBezTo>
                      <a:pt x="585" y="778"/>
                      <a:pt x="598" y="712"/>
                      <a:pt x="611" y="647"/>
                    </a:cubicBezTo>
                    <a:cubicBezTo>
                      <a:pt x="620" y="599"/>
                      <a:pt x="639" y="531"/>
                      <a:pt x="593" y="496"/>
                    </a:cubicBezTo>
                    <a:cubicBezTo>
                      <a:pt x="575" y="482"/>
                      <a:pt x="549" y="476"/>
                      <a:pt x="530" y="490"/>
                    </a:cubicBezTo>
                    <a:cubicBezTo>
                      <a:pt x="531" y="491"/>
                      <a:pt x="533" y="492"/>
                      <a:pt x="534" y="494"/>
                    </a:cubicBezTo>
                    <a:cubicBezTo>
                      <a:pt x="554" y="437"/>
                      <a:pt x="560" y="375"/>
                      <a:pt x="550" y="315"/>
                    </a:cubicBezTo>
                    <a:cubicBezTo>
                      <a:pt x="542" y="270"/>
                      <a:pt x="522" y="214"/>
                      <a:pt x="471" y="205"/>
                    </a:cubicBezTo>
                    <a:cubicBezTo>
                      <a:pt x="448" y="201"/>
                      <a:pt x="424" y="207"/>
                      <a:pt x="410" y="226"/>
                    </a:cubicBezTo>
                    <a:cubicBezTo>
                      <a:pt x="411" y="226"/>
                      <a:pt x="413" y="227"/>
                      <a:pt x="415" y="227"/>
                    </a:cubicBezTo>
                    <a:cubicBezTo>
                      <a:pt x="411" y="178"/>
                      <a:pt x="406" y="122"/>
                      <a:pt x="374" y="81"/>
                    </a:cubicBezTo>
                    <a:cubicBezTo>
                      <a:pt x="360" y="62"/>
                      <a:pt x="340" y="48"/>
                      <a:pt x="317" y="42"/>
                    </a:cubicBezTo>
                    <a:cubicBezTo>
                      <a:pt x="295" y="37"/>
                      <a:pt x="271" y="39"/>
                      <a:pt x="250" y="48"/>
                    </a:cubicBezTo>
                    <a:cubicBezTo>
                      <a:pt x="226" y="57"/>
                      <a:pt x="205" y="75"/>
                      <a:pt x="194" y="98"/>
                    </a:cubicBezTo>
                    <a:lnTo>
                      <a:pt x="199" y="98"/>
                    </a:lnTo>
                    <a:cubicBezTo>
                      <a:pt x="171" y="54"/>
                      <a:pt x="133" y="0"/>
                      <a:pt x="74" y="4"/>
                    </a:cubicBezTo>
                    <a:cubicBezTo>
                      <a:pt x="52" y="5"/>
                      <a:pt x="29" y="15"/>
                      <a:pt x="17" y="34"/>
                    </a:cubicBezTo>
                    <a:cubicBezTo>
                      <a:pt x="0" y="60"/>
                      <a:pt x="11" y="94"/>
                      <a:pt x="22" y="120"/>
                    </a:cubicBezTo>
                    <a:cubicBezTo>
                      <a:pt x="35" y="152"/>
                      <a:pt x="56" y="180"/>
                      <a:pt x="82" y="203"/>
                    </a:cubicBezTo>
                    <a:cubicBezTo>
                      <a:pt x="82" y="202"/>
                      <a:pt x="83" y="200"/>
                      <a:pt x="83" y="199"/>
                    </a:cubicBezTo>
                    <a:cubicBezTo>
                      <a:pt x="65" y="202"/>
                      <a:pt x="51" y="217"/>
                      <a:pt x="45" y="234"/>
                    </a:cubicBezTo>
                    <a:cubicBezTo>
                      <a:pt x="36" y="256"/>
                      <a:pt x="41" y="281"/>
                      <a:pt x="49" y="302"/>
                    </a:cubicBezTo>
                    <a:cubicBezTo>
                      <a:pt x="66" y="343"/>
                      <a:pt x="93" y="381"/>
                      <a:pt x="125" y="412"/>
                    </a:cubicBezTo>
                    <a:cubicBezTo>
                      <a:pt x="143" y="429"/>
                      <a:pt x="163" y="444"/>
                      <a:pt x="184" y="457"/>
                    </a:cubicBezTo>
                    <a:cubicBezTo>
                      <a:pt x="185" y="456"/>
                      <a:pt x="186" y="454"/>
                      <a:pt x="186" y="453"/>
                    </a:cubicBezTo>
                    <a:cubicBezTo>
                      <a:pt x="169" y="449"/>
                      <a:pt x="154" y="459"/>
                      <a:pt x="146" y="474"/>
                    </a:cubicBezTo>
                    <a:cubicBezTo>
                      <a:pt x="136" y="491"/>
                      <a:pt x="138" y="510"/>
                      <a:pt x="147" y="526"/>
                    </a:cubicBezTo>
                    <a:cubicBezTo>
                      <a:pt x="157" y="545"/>
                      <a:pt x="174" y="558"/>
                      <a:pt x="190" y="571"/>
                    </a:cubicBezTo>
                    <a:cubicBezTo>
                      <a:pt x="211" y="586"/>
                      <a:pt x="233" y="600"/>
                      <a:pt x="256" y="612"/>
                    </a:cubicBezTo>
                    <a:cubicBezTo>
                      <a:pt x="280" y="626"/>
                      <a:pt x="306" y="638"/>
                      <a:pt x="332" y="648"/>
                    </a:cubicBezTo>
                    <a:cubicBezTo>
                      <a:pt x="332" y="646"/>
                      <a:pt x="333" y="645"/>
                      <a:pt x="333" y="643"/>
                    </a:cubicBezTo>
                    <a:cubicBezTo>
                      <a:pt x="315" y="640"/>
                      <a:pt x="303" y="657"/>
                      <a:pt x="301" y="673"/>
                    </a:cubicBezTo>
                    <a:cubicBezTo>
                      <a:pt x="298" y="695"/>
                      <a:pt x="316" y="711"/>
                      <a:pt x="333" y="722"/>
                    </a:cubicBezTo>
                    <a:cubicBezTo>
                      <a:pt x="344" y="729"/>
                      <a:pt x="356" y="735"/>
                      <a:pt x="367" y="742"/>
                    </a:cubicBezTo>
                    <a:cubicBezTo>
                      <a:pt x="381" y="749"/>
                      <a:pt x="394" y="757"/>
                      <a:pt x="408" y="764"/>
                    </a:cubicBezTo>
                    <a:cubicBezTo>
                      <a:pt x="435" y="779"/>
                      <a:pt x="462" y="793"/>
                      <a:pt x="489" y="808"/>
                    </a:cubicBezTo>
                    <a:cubicBezTo>
                      <a:pt x="520" y="825"/>
                      <a:pt x="550" y="842"/>
                      <a:pt x="581" y="858"/>
                    </a:cubicBezTo>
                    <a:cubicBezTo>
                      <a:pt x="583" y="859"/>
                      <a:pt x="585" y="857"/>
                      <a:pt x="583" y="85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5" name="Google Shape;9615;p40"/>
              <p:cNvSpPr/>
              <p:nvPr/>
            </p:nvSpPr>
            <p:spPr>
              <a:xfrm>
                <a:off x="4460875" y="5440362"/>
                <a:ext cx="357187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433" extrusionOk="0">
                    <a:moveTo>
                      <a:pt x="1" y="1"/>
                    </a:moveTo>
                    <a:cubicBezTo>
                      <a:pt x="71" y="9"/>
                      <a:pt x="141" y="19"/>
                      <a:pt x="210" y="36"/>
                    </a:cubicBezTo>
                    <a:cubicBezTo>
                      <a:pt x="278" y="52"/>
                      <a:pt x="345" y="74"/>
                      <a:pt x="410" y="99"/>
                    </a:cubicBezTo>
                    <a:cubicBezTo>
                      <a:pt x="476" y="124"/>
                      <a:pt x="541" y="154"/>
                      <a:pt x="604" y="187"/>
                    </a:cubicBezTo>
                    <a:cubicBezTo>
                      <a:pt x="667" y="220"/>
                      <a:pt x="729" y="256"/>
                      <a:pt x="789" y="294"/>
                    </a:cubicBezTo>
                    <a:cubicBezTo>
                      <a:pt x="849" y="332"/>
                      <a:pt x="907" y="372"/>
                      <a:pt x="964" y="414"/>
                    </a:cubicBezTo>
                    <a:cubicBezTo>
                      <a:pt x="972" y="419"/>
                      <a:pt x="979" y="424"/>
                      <a:pt x="986" y="430"/>
                    </a:cubicBezTo>
                    <a:cubicBezTo>
                      <a:pt x="988" y="432"/>
                      <a:pt x="991" y="427"/>
                      <a:pt x="988" y="425"/>
                    </a:cubicBezTo>
                    <a:cubicBezTo>
                      <a:pt x="931" y="382"/>
                      <a:pt x="873" y="341"/>
                      <a:pt x="813" y="302"/>
                    </a:cubicBezTo>
                    <a:cubicBezTo>
                      <a:pt x="752" y="263"/>
                      <a:pt x="691" y="226"/>
                      <a:pt x="628" y="193"/>
                    </a:cubicBezTo>
                    <a:cubicBezTo>
                      <a:pt x="565" y="159"/>
                      <a:pt x="501" y="129"/>
                      <a:pt x="436" y="103"/>
                    </a:cubicBezTo>
                    <a:cubicBezTo>
                      <a:pt x="370" y="77"/>
                      <a:pt x="303" y="55"/>
                      <a:pt x="234" y="37"/>
                    </a:cubicBezTo>
                    <a:cubicBezTo>
                      <a:pt x="166" y="20"/>
                      <a:pt x="97" y="7"/>
                      <a:pt x="27" y="1"/>
                    </a:cubicBezTo>
                    <a:cubicBezTo>
                      <a:pt x="18" y="1"/>
                      <a:pt x="10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6" name="Google Shape;9616;p40"/>
              <p:cNvSpPr/>
              <p:nvPr/>
            </p:nvSpPr>
            <p:spPr>
              <a:xfrm>
                <a:off x="4456112" y="5381625"/>
                <a:ext cx="347663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80" extrusionOk="0">
                    <a:moveTo>
                      <a:pt x="946" y="547"/>
                    </a:moveTo>
                    <a:cubicBezTo>
                      <a:pt x="898" y="589"/>
                      <a:pt x="843" y="623"/>
                      <a:pt x="783" y="645"/>
                    </a:cubicBezTo>
                    <a:cubicBezTo>
                      <a:pt x="754" y="656"/>
                      <a:pt x="724" y="667"/>
                      <a:pt x="693" y="670"/>
                    </a:cubicBezTo>
                    <a:cubicBezTo>
                      <a:pt x="667" y="672"/>
                      <a:pt x="634" y="668"/>
                      <a:pt x="619" y="642"/>
                    </a:cubicBezTo>
                    <a:cubicBezTo>
                      <a:pt x="608" y="623"/>
                      <a:pt x="607" y="590"/>
                      <a:pt x="632" y="580"/>
                    </a:cubicBezTo>
                    <a:cubicBezTo>
                      <a:pt x="635" y="579"/>
                      <a:pt x="634" y="575"/>
                      <a:pt x="631" y="575"/>
                    </a:cubicBezTo>
                    <a:cubicBezTo>
                      <a:pt x="576" y="585"/>
                      <a:pt x="518" y="583"/>
                      <a:pt x="464" y="568"/>
                    </a:cubicBezTo>
                    <a:cubicBezTo>
                      <a:pt x="422" y="556"/>
                      <a:pt x="374" y="532"/>
                      <a:pt x="365" y="484"/>
                    </a:cubicBezTo>
                    <a:cubicBezTo>
                      <a:pt x="361" y="462"/>
                      <a:pt x="366" y="437"/>
                      <a:pt x="385" y="422"/>
                    </a:cubicBezTo>
                    <a:cubicBezTo>
                      <a:pt x="387" y="420"/>
                      <a:pt x="384" y="417"/>
                      <a:pt x="382" y="417"/>
                    </a:cubicBezTo>
                    <a:cubicBezTo>
                      <a:pt x="336" y="428"/>
                      <a:pt x="284" y="440"/>
                      <a:pt x="238" y="423"/>
                    </a:cubicBezTo>
                    <a:cubicBezTo>
                      <a:pt x="204" y="411"/>
                      <a:pt x="177" y="379"/>
                      <a:pt x="175" y="343"/>
                    </a:cubicBezTo>
                    <a:cubicBezTo>
                      <a:pt x="173" y="324"/>
                      <a:pt x="179" y="306"/>
                      <a:pt x="193" y="293"/>
                    </a:cubicBezTo>
                    <a:cubicBezTo>
                      <a:pt x="195" y="292"/>
                      <a:pt x="194" y="289"/>
                      <a:pt x="192" y="289"/>
                    </a:cubicBezTo>
                    <a:cubicBezTo>
                      <a:pt x="158" y="283"/>
                      <a:pt x="125" y="273"/>
                      <a:pt x="93" y="260"/>
                    </a:cubicBezTo>
                    <a:cubicBezTo>
                      <a:pt x="78" y="253"/>
                      <a:pt x="63" y="245"/>
                      <a:pt x="49" y="237"/>
                    </a:cubicBezTo>
                    <a:cubicBezTo>
                      <a:pt x="36" y="229"/>
                      <a:pt x="22" y="220"/>
                      <a:pt x="15" y="206"/>
                    </a:cubicBezTo>
                    <a:cubicBezTo>
                      <a:pt x="0" y="176"/>
                      <a:pt x="29" y="146"/>
                      <a:pt x="53" y="132"/>
                    </a:cubicBezTo>
                    <a:cubicBezTo>
                      <a:pt x="81" y="115"/>
                      <a:pt x="115" y="106"/>
                      <a:pt x="147" y="101"/>
                    </a:cubicBezTo>
                    <a:cubicBezTo>
                      <a:pt x="184" y="97"/>
                      <a:pt x="222" y="100"/>
                      <a:pt x="258" y="110"/>
                    </a:cubicBezTo>
                    <a:cubicBezTo>
                      <a:pt x="261" y="111"/>
                      <a:pt x="262" y="108"/>
                      <a:pt x="261" y="106"/>
                    </a:cubicBezTo>
                    <a:cubicBezTo>
                      <a:pt x="251" y="85"/>
                      <a:pt x="261" y="61"/>
                      <a:pt x="277" y="45"/>
                    </a:cubicBezTo>
                    <a:cubicBezTo>
                      <a:pt x="297" y="26"/>
                      <a:pt x="327" y="24"/>
                      <a:pt x="354" y="29"/>
                    </a:cubicBezTo>
                    <a:cubicBezTo>
                      <a:pt x="381" y="34"/>
                      <a:pt x="408" y="45"/>
                      <a:pt x="433" y="57"/>
                    </a:cubicBezTo>
                    <a:cubicBezTo>
                      <a:pt x="457" y="69"/>
                      <a:pt x="480" y="83"/>
                      <a:pt x="501" y="99"/>
                    </a:cubicBezTo>
                    <a:cubicBezTo>
                      <a:pt x="526" y="118"/>
                      <a:pt x="548" y="139"/>
                      <a:pt x="569" y="163"/>
                    </a:cubicBezTo>
                    <a:cubicBezTo>
                      <a:pt x="570" y="165"/>
                      <a:pt x="574" y="162"/>
                      <a:pt x="573" y="160"/>
                    </a:cubicBezTo>
                    <a:cubicBezTo>
                      <a:pt x="569" y="143"/>
                      <a:pt x="583" y="128"/>
                      <a:pt x="598" y="124"/>
                    </a:cubicBezTo>
                    <a:cubicBezTo>
                      <a:pt x="616" y="118"/>
                      <a:pt x="635" y="128"/>
                      <a:pt x="648" y="139"/>
                    </a:cubicBezTo>
                    <a:cubicBezTo>
                      <a:pt x="663" y="151"/>
                      <a:pt x="675" y="165"/>
                      <a:pt x="687" y="179"/>
                    </a:cubicBezTo>
                    <a:cubicBezTo>
                      <a:pt x="700" y="195"/>
                      <a:pt x="712" y="211"/>
                      <a:pt x="723" y="227"/>
                    </a:cubicBezTo>
                    <a:cubicBezTo>
                      <a:pt x="736" y="246"/>
                      <a:pt x="748" y="265"/>
                      <a:pt x="758" y="285"/>
                    </a:cubicBezTo>
                    <a:cubicBezTo>
                      <a:pt x="759" y="287"/>
                      <a:pt x="762" y="286"/>
                      <a:pt x="763" y="285"/>
                    </a:cubicBezTo>
                    <a:cubicBezTo>
                      <a:pt x="773" y="268"/>
                      <a:pt x="798" y="272"/>
                      <a:pt x="810" y="283"/>
                    </a:cubicBezTo>
                    <a:cubicBezTo>
                      <a:pt x="827" y="297"/>
                      <a:pt x="836" y="319"/>
                      <a:pt x="846" y="337"/>
                    </a:cubicBezTo>
                    <a:cubicBezTo>
                      <a:pt x="869" y="381"/>
                      <a:pt x="893" y="425"/>
                      <a:pt x="917" y="469"/>
                    </a:cubicBezTo>
                    <a:cubicBezTo>
                      <a:pt x="931" y="493"/>
                      <a:pt x="944" y="518"/>
                      <a:pt x="958" y="543"/>
                    </a:cubicBezTo>
                    <a:cubicBezTo>
                      <a:pt x="959" y="546"/>
                      <a:pt x="964" y="543"/>
                      <a:pt x="962" y="540"/>
                    </a:cubicBezTo>
                    <a:cubicBezTo>
                      <a:pt x="936" y="492"/>
                      <a:pt x="910" y="444"/>
                      <a:pt x="884" y="397"/>
                    </a:cubicBezTo>
                    <a:cubicBezTo>
                      <a:pt x="871" y="373"/>
                      <a:pt x="858" y="349"/>
                      <a:pt x="845" y="324"/>
                    </a:cubicBezTo>
                    <a:cubicBezTo>
                      <a:pt x="835" y="306"/>
                      <a:pt x="826" y="284"/>
                      <a:pt x="807" y="273"/>
                    </a:cubicBezTo>
                    <a:cubicBezTo>
                      <a:pt x="791" y="264"/>
                      <a:pt x="768" y="265"/>
                      <a:pt x="758" y="282"/>
                    </a:cubicBezTo>
                    <a:lnTo>
                      <a:pt x="763" y="282"/>
                    </a:lnTo>
                    <a:cubicBezTo>
                      <a:pt x="742" y="242"/>
                      <a:pt x="717" y="205"/>
                      <a:pt x="688" y="171"/>
                    </a:cubicBezTo>
                    <a:cubicBezTo>
                      <a:pt x="666" y="146"/>
                      <a:pt x="631" y="104"/>
                      <a:pt x="592" y="120"/>
                    </a:cubicBezTo>
                    <a:cubicBezTo>
                      <a:pt x="576" y="126"/>
                      <a:pt x="563" y="143"/>
                      <a:pt x="568" y="161"/>
                    </a:cubicBezTo>
                    <a:cubicBezTo>
                      <a:pt x="569" y="160"/>
                      <a:pt x="571" y="159"/>
                      <a:pt x="573" y="158"/>
                    </a:cubicBezTo>
                    <a:cubicBezTo>
                      <a:pt x="534" y="114"/>
                      <a:pt x="487" y="77"/>
                      <a:pt x="434" y="51"/>
                    </a:cubicBezTo>
                    <a:cubicBezTo>
                      <a:pt x="388" y="29"/>
                      <a:pt x="317" y="0"/>
                      <a:pt x="273" y="41"/>
                    </a:cubicBezTo>
                    <a:cubicBezTo>
                      <a:pt x="254" y="59"/>
                      <a:pt x="245" y="86"/>
                      <a:pt x="256" y="109"/>
                    </a:cubicBezTo>
                    <a:cubicBezTo>
                      <a:pt x="257" y="108"/>
                      <a:pt x="259" y="106"/>
                      <a:pt x="260" y="105"/>
                    </a:cubicBezTo>
                    <a:cubicBezTo>
                      <a:pt x="193" y="85"/>
                      <a:pt x="117" y="91"/>
                      <a:pt x="55" y="125"/>
                    </a:cubicBezTo>
                    <a:cubicBezTo>
                      <a:pt x="31" y="138"/>
                      <a:pt x="2" y="163"/>
                      <a:pt x="6" y="194"/>
                    </a:cubicBezTo>
                    <a:cubicBezTo>
                      <a:pt x="7" y="209"/>
                      <a:pt x="17" y="221"/>
                      <a:pt x="28" y="230"/>
                    </a:cubicBezTo>
                    <a:cubicBezTo>
                      <a:pt x="42" y="240"/>
                      <a:pt x="57" y="248"/>
                      <a:pt x="72" y="256"/>
                    </a:cubicBezTo>
                    <a:cubicBezTo>
                      <a:pt x="110" y="274"/>
                      <a:pt x="150" y="287"/>
                      <a:pt x="191" y="294"/>
                    </a:cubicBezTo>
                    <a:cubicBezTo>
                      <a:pt x="190" y="292"/>
                      <a:pt x="190" y="291"/>
                      <a:pt x="189" y="289"/>
                    </a:cubicBezTo>
                    <a:cubicBezTo>
                      <a:pt x="162" y="314"/>
                      <a:pt x="166" y="356"/>
                      <a:pt x="183" y="385"/>
                    </a:cubicBezTo>
                    <a:cubicBezTo>
                      <a:pt x="193" y="401"/>
                      <a:pt x="206" y="414"/>
                      <a:pt x="222" y="422"/>
                    </a:cubicBezTo>
                    <a:cubicBezTo>
                      <a:pt x="244" y="434"/>
                      <a:pt x="270" y="437"/>
                      <a:pt x="294" y="437"/>
                    </a:cubicBezTo>
                    <a:cubicBezTo>
                      <a:pt x="324" y="436"/>
                      <a:pt x="354" y="429"/>
                      <a:pt x="384" y="422"/>
                    </a:cubicBezTo>
                    <a:cubicBezTo>
                      <a:pt x="383" y="421"/>
                      <a:pt x="382" y="420"/>
                      <a:pt x="381" y="418"/>
                    </a:cubicBezTo>
                    <a:cubicBezTo>
                      <a:pt x="365" y="432"/>
                      <a:pt x="358" y="452"/>
                      <a:pt x="359" y="473"/>
                    </a:cubicBezTo>
                    <a:cubicBezTo>
                      <a:pt x="360" y="495"/>
                      <a:pt x="369" y="515"/>
                      <a:pt x="385" y="531"/>
                    </a:cubicBezTo>
                    <a:cubicBezTo>
                      <a:pt x="402" y="549"/>
                      <a:pt x="424" y="560"/>
                      <a:pt x="447" y="568"/>
                    </a:cubicBezTo>
                    <a:cubicBezTo>
                      <a:pt x="474" y="577"/>
                      <a:pt x="503" y="583"/>
                      <a:pt x="531" y="585"/>
                    </a:cubicBezTo>
                    <a:cubicBezTo>
                      <a:pt x="565" y="588"/>
                      <a:pt x="599" y="586"/>
                      <a:pt x="632" y="580"/>
                    </a:cubicBezTo>
                    <a:cubicBezTo>
                      <a:pt x="632" y="578"/>
                      <a:pt x="631" y="577"/>
                      <a:pt x="631" y="575"/>
                    </a:cubicBezTo>
                    <a:cubicBezTo>
                      <a:pt x="610" y="584"/>
                      <a:pt x="604" y="607"/>
                      <a:pt x="608" y="628"/>
                    </a:cubicBezTo>
                    <a:cubicBezTo>
                      <a:pt x="614" y="654"/>
                      <a:pt x="636" y="670"/>
                      <a:pt x="663" y="674"/>
                    </a:cubicBezTo>
                    <a:cubicBezTo>
                      <a:pt x="695" y="679"/>
                      <a:pt x="729" y="669"/>
                      <a:pt x="760" y="659"/>
                    </a:cubicBezTo>
                    <a:cubicBezTo>
                      <a:pt x="792" y="648"/>
                      <a:pt x="824" y="634"/>
                      <a:pt x="854" y="617"/>
                    </a:cubicBezTo>
                    <a:cubicBezTo>
                      <a:pt x="888" y="598"/>
                      <a:pt x="920" y="575"/>
                      <a:pt x="949" y="549"/>
                    </a:cubicBezTo>
                    <a:cubicBezTo>
                      <a:pt x="951" y="548"/>
                      <a:pt x="948" y="545"/>
                      <a:pt x="946" y="5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7" name="Google Shape;9617;p40"/>
              <p:cNvSpPr/>
              <p:nvPr/>
            </p:nvSpPr>
            <p:spPr>
              <a:xfrm>
                <a:off x="4784725" y="5260975"/>
                <a:ext cx="211137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827" extrusionOk="0">
                    <a:moveTo>
                      <a:pt x="533" y="22"/>
                    </a:moveTo>
                    <a:cubicBezTo>
                      <a:pt x="442" y="97"/>
                      <a:pt x="371" y="192"/>
                      <a:pt x="313" y="293"/>
                    </a:cubicBezTo>
                    <a:cubicBezTo>
                      <a:pt x="254" y="397"/>
                      <a:pt x="210" y="508"/>
                      <a:pt x="170" y="620"/>
                    </a:cubicBezTo>
                    <a:cubicBezTo>
                      <a:pt x="148" y="684"/>
                      <a:pt x="127" y="748"/>
                      <a:pt x="107" y="812"/>
                    </a:cubicBezTo>
                    <a:cubicBezTo>
                      <a:pt x="107" y="814"/>
                      <a:pt x="107" y="816"/>
                      <a:pt x="109" y="816"/>
                    </a:cubicBezTo>
                    <a:cubicBezTo>
                      <a:pt x="176" y="826"/>
                      <a:pt x="247" y="818"/>
                      <a:pt x="310" y="792"/>
                    </a:cubicBezTo>
                    <a:cubicBezTo>
                      <a:pt x="335" y="782"/>
                      <a:pt x="359" y="767"/>
                      <a:pt x="375" y="745"/>
                    </a:cubicBezTo>
                    <a:cubicBezTo>
                      <a:pt x="390" y="725"/>
                      <a:pt x="395" y="700"/>
                      <a:pt x="385" y="677"/>
                    </a:cubicBezTo>
                    <a:cubicBezTo>
                      <a:pt x="375" y="654"/>
                      <a:pt x="352" y="635"/>
                      <a:pt x="326" y="642"/>
                    </a:cubicBezTo>
                    <a:cubicBezTo>
                      <a:pt x="326" y="644"/>
                      <a:pt x="327" y="645"/>
                      <a:pt x="327" y="647"/>
                    </a:cubicBezTo>
                    <a:cubicBezTo>
                      <a:pt x="387" y="630"/>
                      <a:pt x="441" y="597"/>
                      <a:pt x="485" y="553"/>
                    </a:cubicBezTo>
                    <a:cubicBezTo>
                      <a:pt x="505" y="532"/>
                      <a:pt x="525" y="506"/>
                      <a:pt x="529" y="476"/>
                    </a:cubicBezTo>
                    <a:cubicBezTo>
                      <a:pt x="532" y="450"/>
                      <a:pt x="520" y="427"/>
                      <a:pt x="498" y="414"/>
                    </a:cubicBezTo>
                    <a:cubicBezTo>
                      <a:pt x="474" y="399"/>
                      <a:pt x="444" y="397"/>
                      <a:pt x="416" y="395"/>
                    </a:cubicBezTo>
                    <a:cubicBezTo>
                      <a:pt x="417" y="397"/>
                      <a:pt x="417" y="399"/>
                      <a:pt x="418" y="401"/>
                    </a:cubicBezTo>
                    <a:cubicBezTo>
                      <a:pt x="458" y="383"/>
                      <a:pt x="501" y="364"/>
                      <a:pt x="529" y="329"/>
                    </a:cubicBezTo>
                    <a:cubicBezTo>
                      <a:pt x="550" y="301"/>
                      <a:pt x="557" y="263"/>
                      <a:pt x="543" y="230"/>
                    </a:cubicBezTo>
                    <a:cubicBezTo>
                      <a:pt x="536" y="213"/>
                      <a:pt x="523" y="200"/>
                      <a:pt x="506" y="193"/>
                    </a:cubicBezTo>
                    <a:cubicBezTo>
                      <a:pt x="507" y="195"/>
                      <a:pt x="507" y="196"/>
                      <a:pt x="507" y="198"/>
                    </a:cubicBezTo>
                    <a:cubicBezTo>
                      <a:pt x="533" y="175"/>
                      <a:pt x="560" y="150"/>
                      <a:pt x="574" y="117"/>
                    </a:cubicBezTo>
                    <a:cubicBezTo>
                      <a:pt x="585" y="90"/>
                      <a:pt x="586" y="55"/>
                      <a:pt x="568" y="30"/>
                    </a:cubicBezTo>
                    <a:cubicBezTo>
                      <a:pt x="551" y="7"/>
                      <a:pt x="522" y="0"/>
                      <a:pt x="494" y="4"/>
                    </a:cubicBezTo>
                    <a:cubicBezTo>
                      <a:pt x="464" y="9"/>
                      <a:pt x="437" y="26"/>
                      <a:pt x="416" y="48"/>
                    </a:cubicBezTo>
                    <a:cubicBezTo>
                      <a:pt x="389" y="78"/>
                      <a:pt x="370" y="113"/>
                      <a:pt x="342" y="142"/>
                    </a:cubicBezTo>
                    <a:cubicBezTo>
                      <a:pt x="344" y="143"/>
                      <a:pt x="345" y="143"/>
                      <a:pt x="347" y="144"/>
                    </a:cubicBezTo>
                    <a:cubicBezTo>
                      <a:pt x="342" y="121"/>
                      <a:pt x="336" y="97"/>
                      <a:pt x="322" y="78"/>
                    </a:cubicBezTo>
                    <a:cubicBezTo>
                      <a:pt x="308" y="59"/>
                      <a:pt x="285" y="50"/>
                      <a:pt x="262" y="56"/>
                    </a:cubicBezTo>
                    <a:cubicBezTo>
                      <a:pt x="235" y="64"/>
                      <a:pt x="218" y="87"/>
                      <a:pt x="207" y="112"/>
                    </a:cubicBezTo>
                    <a:cubicBezTo>
                      <a:pt x="202" y="126"/>
                      <a:pt x="198" y="140"/>
                      <a:pt x="194" y="155"/>
                    </a:cubicBezTo>
                    <a:cubicBezTo>
                      <a:pt x="189" y="172"/>
                      <a:pt x="184" y="189"/>
                      <a:pt x="179" y="206"/>
                    </a:cubicBezTo>
                    <a:cubicBezTo>
                      <a:pt x="168" y="244"/>
                      <a:pt x="157" y="282"/>
                      <a:pt x="146" y="320"/>
                    </a:cubicBezTo>
                    <a:cubicBezTo>
                      <a:pt x="148" y="321"/>
                      <a:pt x="150" y="321"/>
                      <a:pt x="151" y="322"/>
                    </a:cubicBezTo>
                    <a:cubicBezTo>
                      <a:pt x="154" y="306"/>
                      <a:pt x="143" y="294"/>
                      <a:pt x="128" y="288"/>
                    </a:cubicBezTo>
                    <a:cubicBezTo>
                      <a:pt x="112" y="283"/>
                      <a:pt x="95" y="286"/>
                      <a:pt x="83" y="298"/>
                    </a:cubicBezTo>
                    <a:cubicBezTo>
                      <a:pt x="67" y="313"/>
                      <a:pt x="62" y="335"/>
                      <a:pt x="58" y="355"/>
                    </a:cubicBezTo>
                    <a:cubicBezTo>
                      <a:pt x="54" y="382"/>
                      <a:pt x="52" y="409"/>
                      <a:pt x="52" y="436"/>
                    </a:cubicBezTo>
                    <a:cubicBezTo>
                      <a:pt x="52" y="469"/>
                      <a:pt x="54" y="502"/>
                      <a:pt x="59" y="534"/>
                    </a:cubicBezTo>
                    <a:cubicBezTo>
                      <a:pt x="60" y="533"/>
                      <a:pt x="62" y="533"/>
                      <a:pt x="64" y="532"/>
                    </a:cubicBezTo>
                    <a:cubicBezTo>
                      <a:pt x="57" y="518"/>
                      <a:pt x="39" y="516"/>
                      <a:pt x="26" y="522"/>
                    </a:cubicBezTo>
                    <a:cubicBezTo>
                      <a:pt x="7" y="530"/>
                      <a:pt x="1" y="549"/>
                      <a:pt x="3" y="568"/>
                    </a:cubicBezTo>
                    <a:cubicBezTo>
                      <a:pt x="4" y="581"/>
                      <a:pt x="9" y="593"/>
                      <a:pt x="14" y="605"/>
                    </a:cubicBezTo>
                    <a:cubicBezTo>
                      <a:pt x="19" y="618"/>
                      <a:pt x="25" y="630"/>
                      <a:pt x="30" y="643"/>
                    </a:cubicBezTo>
                    <a:cubicBezTo>
                      <a:pt x="42" y="670"/>
                      <a:pt x="53" y="697"/>
                      <a:pt x="65" y="724"/>
                    </a:cubicBezTo>
                    <a:cubicBezTo>
                      <a:pt x="78" y="755"/>
                      <a:pt x="91" y="785"/>
                      <a:pt x="104" y="815"/>
                    </a:cubicBezTo>
                    <a:cubicBezTo>
                      <a:pt x="106" y="818"/>
                      <a:pt x="110" y="816"/>
                      <a:pt x="109" y="813"/>
                    </a:cubicBezTo>
                    <a:cubicBezTo>
                      <a:pt x="88" y="765"/>
                      <a:pt x="68" y="717"/>
                      <a:pt x="47" y="670"/>
                    </a:cubicBezTo>
                    <a:cubicBezTo>
                      <a:pt x="37" y="646"/>
                      <a:pt x="26" y="622"/>
                      <a:pt x="17" y="599"/>
                    </a:cubicBezTo>
                    <a:cubicBezTo>
                      <a:pt x="9" y="580"/>
                      <a:pt x="0" y="552"/>
                      <a:pt x="16" y="535"/>
                    </a:cubicBezTo>
                    <a:cubicBezTo>
                      <a:pt x="27" y="524"/>
                      <a:pt x="50" y="518"/>
                      <a:pt x="59" y="535"/>
                    </a:cubicBezTo>
                    <a:cubicBezTo>
                      <a:pt x="60" y="538"/>
                      <a:pt x="64" y="536"/>
                      <a:pt x="64" y="533"/>
                    </a:cubicBezTo>
                    <a:cubicBezTo>
                      <a:pt x="57" y="483"/>
                      <a:pt x="56" y="432"/>
                      <a:pt x="61" y="381"/>
                    </a:cubicBezTo>
                    <a:cubicBezTo>
                      <a:pt x="63" y="361"/>
                      <a:pt x="65" y="339"/>
                      <a:pt x="74" y="321"/>
                    </a:cubicBezTo>
                    <a:cubicBezTo>
                      <a:pt x="81" y="305"/>
                      <a:pt x="95" y="291"/>
                      <a:pt x="113" y="291"/>
                    </a:cubicBezTo>
                    <a:cubicBezTo>
                      <a:pt x="129" y="292"/>
                      <a:pt x="148" y="302"/>
                      <a:pt x="146" y="320"/>
                    </a:cubicBezTo>
                    <a:cubicBezTo>
                      <a:pt x="145" y="324"/>
                      <a:pt x="150" y="325"/>
                      <a:pt x="151" y="322"/>
                    </a:cubicBezTo>
                    <a:cubicBezTo>
                      <a:pt x="169" y="260"/>
                      <a:pt x="186" y="198"/>
                      <a:pt x="205" y="137"/>
                    </a:cubicBezTo>
                    <a:cubicBezTo>
                      <a:pt x="213" y="111"/>
                      <a:pt x="224" y="84"/>
                      <a:pt x="249" y="69"/>
                    </a:cubicBezTo>
                    <a:cubicBezTo>
                      <a:pt x="270" y="56"/>
                      <a:pt x="296" y="57"/>
                      <a:pt x="314" y="76"/>
                    </a:cubicBezTo>
                    <a:cubicBezTo>
                      <a:pt x="331" y="95"/>
                      <a:pt x="337" y="121"/>
                      <a:pt x="341" y="145"/>
                    </a:cubicBezTo>
                    <a:cubicBezTo>
                      <a:pt x="342" y="147"/>
                      <a:pt x="345" y="148"/>
                      <a:pt x="346" y="147"/>
                    </a:cubicBezTo>
                    <a:cubicBezTo>
                      <a:pt x="388" y="102"/>
                      <a:pt x="415" y="35"/>
                      <a:pt x="477" y="14"/>
                    </a:cubicBezTo>
                    <a:cubicBezTo>
                      <a:pt x="502" y="6"/>
                      <a:pt x="533" y="5"/>
                      <a:pt x="555" y="24"/>
                    </a:cubicBezTo>
                    <a:cubicBezTo>
                      <a:pt x="577" y="45"/>
                      <a:pt x="580" y="79"/>
                      <a:pt x="571" y="106"/>
                    </a:cubicBezTo>
                    <a:cubicBezTo>
                      <a:pt x="560" y="142"/>
                      <a:pt x="530" y="169"/>
                      <a:pt x="503" y="194"/>
                    </a:cubicBezTo>
                    <a:cubicBezTo>
                      <a:pt x="502" y="195"/>
                      <a:pt x="503" y="198"/>
                      <a:pt x="505" y="199"/>
                    </a:cubicBezTo>
                    <a:cubicBezTo>
                      <a:pt x="536" y="211"/>
                      <a:pt x="547" y="247"/>
                      <a:pt x="544" y="278"/>
                    </a:cubicBezTo>
                    <a:cubicBezTo>
                      <a:pt x="539" y="317"/>
                      <a:pt x="510" y="346"/>
                      <a:pt x="478" y="365"/>
                    </a:cubicBezTo>
                    <a:cubicBezTo>
                      <a:pt x="458" y="377"/>
                      <a:pt x="436" y="387"/>
                      <a:pt x="415" y="396"/>
                    </a:cubicBezTo>
                    <a:cubicBezTo>
                      <a:pt x="412" y="397"/>
                      <a:pt x="414" y="401"/>
                      <a:pt x="416" y="401"/>
                    </a:cubicBezTo>
                    <a:cubicBezTo>
                      <a:pt x="440" y="402"/>
                      <a:pt x="465" y="404"/>
                      <a:pt x="487" y="414"/>
                    </a:cubicBezTo>
                    <a:cubicBezTo>
                      <a:pt x="510" y="425"/>
                      <a:pt x="526" y="446"/>
                      <a:pt x="524" y="472"/>
                    </a:cubicBezTo>
                    <a:cubicBezTo>
                      <a:pt x="521" y="502"/>
                      <a:pt x="501" y="527"/>
                      <a:pt x="482" y="547"/>
                    </a:cubicBezTo>
                    <a:cubicBezTo>
                      <a:pt x="462" y="568"/>
                      <a:pt x="439" y="586"/>
                      <a:pt x="415" y="602"/>
                    </a:cubicBezTo>
                    <a:cubicBezTo>
                      <a:pt x="387" y="619"/>
                      <a:pt x="357" y="633"/>
                      <a:pt x="326" y="642"/>
                    </a:cubicBezTo>
                    <a:cubicBezTo>
                      <a:pt x="322" y="643"/>
                      <a:pt x="324" y="648"/>
                      <a:pt x="327" y="647"/>
                    </a:cubicBezTo>
                    <a:cubicBezTo>
                      <a:pt x="350" y="641"/>
                      <a:pt x="370" y="657"/>
                      <a:pt x="379" y="677"/>
                    </a:cubicBezTo>
                    <a:cubicBezTo>
                      <a:pt x="390" y="699"/>
                      <a:pt x="385" y="723"/>
                      <a:pt x="370" y="743"/>
                    </a:cubicBezTo>
                    <a:cubicBezTo>
                      <a:pt x="354" y="764"/>
                      <a:pt x="331" y="777"/>
                      <a:pt x="307" y="787"/>
                    </a:cubicBezTo>
                    <a:cubicBezTo>
                      <a:pt x="279" y="799"/>
                      <a:pt x="249" y="806"/>
                      <a:pt x="219" y="811"/>
                    </a:cubicBezTo>
                    <a:cubicBezTo>
                      <a:pt x="183" y="816"/>
                      <a:pt x="146" y="815"/>
                      <a:pt x="111" y="810"/>
                    </a:cubicBezTo>
                    <a:cubicBezTo>
                      <a:pt x="111" y="811"/>
                      <a:pt x="112" y="813"/>
                      <a:pt x="113" y="814"/>
                    </a:cubicBezTo>
                    <a:cubicBezTo>
                      <a:pt x="149" y="700"/>
                      <a:pt x="186" y="587"/>
                      <a:pt x="231" y="476"/>
                    </a:cubicBezTo>
                    <a:cubicBezTo>
                      <a:pt x="276" y="368"/>
                      <a:pt x="331" y="263"/>
                      <a:pt x="401" y="169"/>
                    </a:cubicBezTo>
                    <a:cubicBezTo>
                      <a:pt x="441" y="117"/>
                      <a:pt x="485" y="68"/>
                      <a:pt x="535" y="25"/>
                    </a:cubicBezTo>
                    <a:cubicBezTo>
                      <a:pt x="536" y="23"/>
                      <a:pt x="534" y="21"/>
                      <a:pt x="533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8" name="Google Shape;9618;p40"/>
              <p:cNvSpPr/>
              <p:nvPr/>
            </p:nvSpPr>
            <p:spPr>
              <a:xfrm>
                <a:off x="4595812" y="5649912"/>
                <a:ext cx="301626" cy="176213"/>
              </a:xfrm>
              <a:custGeom>
                <a:avLst/>
                <a:gdLst/>
                <a:ahLst/>
                <a:cxnLst/>
                <a:rect l="l" t="t" r="r" b="b"/>
                <a:pathLst>
                  <a:path w="838" h="490" extrusionOk="0">
                    <a:moveTo>
                      <a:pt x="19" y="255"/>
                    </a:moveTo>
                    <a:cubicBezTo>
                      <a:pt x="123" y="224"/>
                      <a:pt x="230" y="207"/>
                      <a:pt x="337" y="202"/>
                    </a:cubicBezTo>
                    <a:cubicBezTo>
                      <a:pt x="445" y="198"/>
                      <a:pt x="553" y="206"/>
                      <a:pt x="659" y="228"/>
                    </a:cubicBezTo>
                    <a:cubicBezTo>
                      <a:pt x="718" y="239"/>
                      <a:pt x="776" y="255"/>
                      <a:pt x="832" y="275"/>
                    </a:cubicBezTo>
                    <a:cubicBezTo>
                      <a:pt x="832" y="274"/>
                      <a:pt x="832" y="272"/>
                      <a:pt x="831" y="271"/>
                    </a:cubicBezTo>
                    <a:cubicBezTo>
                      <a:pt x="814" y="290"/>
                      <a:pt x="797" y="310"/>
                      <a:pt x="779" y="330"/>
                    </a:cubicBezTo>
                    <a:cubicBezTo>
                      <a:pt x="764" y="347"/>
                      <a:pt x="749" y="365"/>
                      <a:pt x="732" y="382"/>
                    </a:cubicBezTo>
                    <a:cubicBezTo>
                      <a:pt x="717" y="397"/>
                      <a:pt x="700" y="411"/>
                      <a:pt x="679" y="418"/>
                    </a:cubicBezTo>
                    <a:cubicBezTo>
                      <a:pt x="661" y="424"/>
                      <a:pt x="642" y="422"/>
                      <a:pt x="625" y="412"/>
                    </a:cubicBezTo>
                    <a:cubicBezTo>
                      <a:pt x="608" y="402"/>
                      <a:pt x="594" y="384"/>
                      <a:pt x="599" y="363"/>
                    </a:cubicBezTo>
                    <a:cubicBezTo>
                      <a:pt x="600" y="361"/>
                      <a:pt x="597" y="359"/>
                      <a:pt x="595" y="361"/>
                    </a:cubicBezTo>
                    <a:cubicBezTo>
                      <a:pt x="562" y="399"/>
                      <a:pt x="528" y="439"/>
                      <a:pt x="481" y="460"/>
                    </a:cubicBezTo>
                    <a:cubicBezTo>
                      <a:pt x="438" y="480"/>
                      <a:pt x="384" y="481"/>
                      <a:pt x="348" y="445"/>
                    </a:cubicBezTo>
                    <a:cubicBezTo>
                      <a:pt x="331" y="427"/>
                      <a:pt x="321" y="404"/>
                      <a:pt x="325" y="379"/>
                    </a:cubicBezTo>
                    <a:cubicBezTo>
                      <a:pt x="325" y="377"/>
                      <a:pt x="322" y="376"/>
                      <a:pt x="320" y="377"/>
                    </a:cubicBezTo>
                    <a:cubicBezTo>
                      <a:pt x="293" y="402"/>
                      <a:pt x="251" y="409"/>
                      <a:pt x="217" y="394"/>
                    </a:cubicBezTo>
                    <a:cubicBezTo>
                      <a:pt x="184" y="379"/>
                      <a:pt x="162" y="346"/>
                      <a:pt x="160" y="310"/>
                    </a:cubicBezTo>
                    <a:cubicBezTo>
                      <a:pt x="160" y="308"/>
                      <a:pt x="159" y="307"/>
                      <a:pt x="157" y="307"/>
                    </a:cubicBezTo>
                    <a:cubicBezTo>
                      <a:pt x="127" y="314"/>
                      <a:pt x="94" y="322"/>
                      <a:pt x="63" y="314"/>
                    </a:cubicBezTo>
                    <a:cubicBezTo>
                      <a:pt x="40" y="308"/>
                      <a:pt x="18" y="292"/>
                      <a:pt x="11" y="268"/>
                    </a:cubicBezTo>
                    <a:cubicBezTo>
                      <a:pt x="3" y="241"/>
                      <a:pt x="20" y="215"/>
                      <a:pt x="38" y="197"/>
                    </a:cubicBezTo>
                    <a:cubicBezTo>
                      <a:pt x="58" y="178"/>
                      <a:pt x="81" y="164"/>
                      <a:pt x="107" y="155"/>
                    </a:cubicBezTo>
                    <a:cubicBezTo>
                      <a:pt x="135" y="144"/>
                      <a:pt x="166" y="140"/>
                      <a:pt x="196" y="143"/>
                    </a:cubicBezTo>
                    <a:cubicBezTo>
                      <a:pt x="199" y="144"/>
                      <a:pt x="200" y="138"/>
                      <a:pt x="196" y="138"/>
                    </a:cubicBezTo>
                    <a:cubicBezTo>
                      <a:pt x="180" y="135"/>
                      <a:pt x="173" y="118"/>
                      <a:pt x="174" y="103"/>
                    </a:cubicBezTo>
                    <a:cubicBezTo>
                      <a:pt x="175" y="83"/>
                      <a:pt x="189" y="69"/>
                      <a:pt x="207" y="63"/>
                    </a:cubicBezTo>
                    <a:cubicBezTo>
                      <a:pt x="228" y="55"/>
                      <a:pt x="251" y="57"/>
                      <a:pt x="272" y="58"/>
                    </a:cubicBezTo>
                    <a:cubicBezTo>
                      <a:pt x="299" y="60"/>
                      <a:pt x="325" y="63"/>
                      <a:pt x="351" y="68"/>
                    </a:cubicBezTo>
                    <a:cubicBezTo>
                      <a:pt x="380" y="74"/>
                      <a:pt x="409" y="81"/>
                      <a:pt x="437" y="91"/>
                    </a:cubicBezTo>
                    <a:cubicBezTo>
                      <a:pt x="441" y="92"/>
                      <a:pt x="442" y="87"/>
                      <a:pt x="440" y="86"/>
                    </a:cubicBezTo>
                    <a:cubicBezTo>
                      <a:pt x="414" y="68"/>
                      <a:pt x="427" y="27"/>
                      <a:pt x="450" y="14"/>
                    </a:cubicBezTo>
                    <a:cubicBezTo>
                      <a:pt x="468" y="5"/>
                      <a:pt x="490" y="7"/>
                      <a:pt x="508" y="13"/>
                    </a:cubicBezTo>
                    <a:cubicBezTo>
                      <a:pt x="528" y="21"/>
                      <a:pt x="545" y="34"/>
                      <a:pt x="560" y="48"/>
                    </a:cubicBezTo>
                    <a:cubicBezTo>
                      <a:pt x="577" y="64"/>
                      <a:pt x="593" y="81"/>
                      <a:pt x="611" y="95"/>
                    </a:cubicBezTo>
                    <a:cubicBezTo>
                      <a:pt x="613" y="96"/>
                      <a:pt x="615" y="95"/>
                      <a:pt x="615" y="93"/>
                    </a:cubicBezTo>
                    <a:cubicBezTo>
                      <a:pt x="618" y="83"/>
                      <a:pt x="621" y="73"/>
                      <a:pt x="624" y="62"/>
                    </a:cubicBezTo>
                    <a:cubicBezTo>
                      <a:pt x="623" y="63"/>
                      <a:pt x="622" y="64"/>
                      <a:pt x="621" y="64"/>
                    </a:cubicBezTo>
                    <a:cubicBezTo>
                      <a:pt x="638" y="66"/>
                      <a:pt x="650" y="78"/>
                      <a:pt x="660" y="89"/>
                    </a:cubicBezTo>
                    <a:cubicBezTo>
                      <a:pt x="673" y="102"/>
                      <a:pt x="685" y="116"/>
                      <a:pt x="698" y="130"/>
                    </a:cubicBezTo>
                    <a:cubicBezTo>
                      <a:pt x="724" y="157"/>
                      <a:pt x="749" y="185"/>
                      <a:pt x="775" y="213"/>
                    </a:cubicBezTo>
                    <a:cubicBezTo>
                      <a:pt x="790" y="229"/>
                      <a:pt x="804" y="245"/>
                      <a:pt x="819" y="261"/>
                    </a:cubicBezTo>
                    <a:cubicBezTo>
                      <a:pt x="821" y="263"/>
                      <a:pt x="824" y="260"/>
                      <a:pt x="822" y="258"/>
                    </a:cubicBezTo>
                    <a:cubicBezTo>
                      <a:pt x="769" y="200"/>
                      <a:pt x="717" y="140"/>
                      <a:pt x="662" y="83"/>
                    </a:cubicBezTo>
                    <a:cubicBezTo>
                      <a:pt x="651" y="71"/>
                      <a:pt x="638" y="60"/>
                      <a:pt x="621" y="59"/>
                    </a:cubicBezTo>
                    <a:cubicBezTo>
                      <a:pt x="620" y="58"/>
                      <a:pt x="619" y="60"/>
                      <a:pt x="619" y="61"/>
                    </a:cubicBezTo>
                    <a:cubicBezTo>
                      <a:pt x="616" y="71"/>
                      <a:pt x="613" y="81"/>
                      <a:pt x="610" y="92"/>
                    </a:cubicBezTo>
                    <a:cubicBezTo>
                      <a:pt x="611" y="91"/>
                      <a:pt x="612" y="91"/>
                      <a:pt x="614" y="90"/>
                    </a:cubicBezTo>
                    <a:cubicBezTo>
                      <a:pt x="577" y="62"/>
                      <a:pt x="550" y="20"/>
                      <a:pt x="503" y="6"/>
                    </a:cubicBezTo>
                    <a:cubicBezTo>
                      <a:pt x="485" y="0"/>
                      <a:pt x="462" y="0"/>
                      <a:pt x="445" y="10"/>
                    </a:cubicBezTo>
                    <a:cubicBezTo>
                      <a:pt x="432" y="19"/>
                      <a:pt x="423" y="33"/>
                      <a:pt x="421" y="48"/>
                    </a:cubicBezTo>
                    <a:cubicBezTo>
                      <a:pt x="418" y="64"/>
                      <a:pt x="422" y="81"/>
                      <a:pt x="437" y="91"/>
                    </a:cubicBezTo>
                    <a:cubicBezTo>
                      <a:pt x="437" y="89"/>
                      <a:pt x="438" y="87"/>
                      <a:pt x="439" y="85"/>
                    </a:cubicBezTo>
                    <a:cubicBezTo>
                      <a:pt x="383" y="67"/>
                      <a:pt x="325" y="55"/>
                      <a:pt x="267" y="52"/>
                    </a:cubicBezTo>
                    <a:cubicBezTo>
                      <a:pt x="244" y="51"/>
                      <a:pt x="218" y="50"/>
                      <a:pt x="197" y="61"/>
                    </a:cubicBezTo>
                    <a:cubicBezTo>
                      <a:pt x="180" y="69"/>
                      <a:pt x="169" y="84"/>
                      <a:pt x="168" y="103"/>
                    </a:cubicBezTo>
                    <a:cubicBezTo>
                      <a:pt x="167" y="121"/>
                      <a:pt x="176" y="140"/>
                      <a:pt x="195" y="143"/>
                    </a:cubicBezTo>
                    <a:cubicBezTo>
                      <a:pt x="195" y="141"/>
                      <a:pt x="195" y="140"/>
                      <a:pt x="196" y="138"/>
                    </a:cubicBezTo>
                    <a:cubicBezTo>
                      <a:pt x="138" y="132"/>
                      <a:pt x="78" y="151"/>
                      <a:pt x="36" y="191"/>
                    </a:cubicBezTo>
                    <a:cubicBezTo>
                      <a:pt x="16" y="210"/>
                      <a:pt x="0" y="236"/>
                      <a:pt x="4" y="263"/>
                    </a:cubicBezTo>
                    <a:cubicBezTo>
                      <a:pt x="8" y="288"/>
                      <a:pt x="28" y="306"/>
                      <a:pt x="50" y="315"/>
                    </a:cubicBezTo>
                    <a:cubicBezTo>
                      <a:pt x="85" y="330"/>
                      <a:pt x="123" y="321"/>
                      <a:pt x="158" y="313"/>
                    </a:cubicBezTo>
                    <a:cubicBezTo>
                      <a:pt x="157" y="312"/>
                      <a:pt x="156" y="311"/>
                      <a:pt x="155" y="310"/>
                    </a:cubicBezTo>
                    <a:cubicBezTo>
                      <a:pt x="156" y="340"/>
                      <a:pt x="171" y="368"/>
                      <a:pt x="194" y="386"/>
                    </a:cubicBezTo>
                    <a:cubicBezTo>
                      <a:pt x="218" y="405"/>
                      <a:pt x="249" y="411"/>
                      <a:pt x="279" y="404"/>
                    </a:cubicBezTo>
                    <a:cubicBezTo>
                      <a:pt x="296" y="400"/>
                      <a:pt x="311" y="392"/>
                      <a:pt x="324" y="381"/>
                    </a:cubicBezTo>
                    <a:cubicBezTo>
                      <a:pt x="322" y="380"/>
                      <a:pt x="321" y="380"/>
                      <a:pt x="319" y="379"/>
                    </a:cubicBezTo>
                    <a:cubicBezTo>
                      <a:pt x="314" y="424"/>
                      <a:pt x="350" y="465"/>
                      <a:pt x="392" y="476"/>
                    </a:cubicBezTo>
                    <a:cubicBezTo>
                      <a:pt x="443" y="489"/>
                      <a:pt x="496" y="464"/>
                      <a:pt x="534" y="432"/>
                    </a:cubicBezTo>
                    <a:cubicBezTo>
                      <a:pt x="558" y="411"/>
                      <a:pt x="579" y="388"/>
                      <a:pt x="599" y="364"/>
                    </a:cubicBezTo>
                    <a:cubicBezTo>
                      <a:pt x="597" y="363"/>
                      <a:pt x="596" y="363"/>
                      <a:pt x="594" y="362"/>
                    </a:cubicBezTo>
                    <a:cubicBezTo>
                      <a:pt x="585" y="400"/>
                      <a:pt x="628" y="429"/>
                      <a:pt x="662" y="427"/>
                    </a:cubicBezTo>
                    <a:cubicBezTo>
                      <a:pt x="709" y="424"/>
                      <a:pt x="742" y="380"/>
                      <a:pt x="771" y="348"/>
                    </a:cubicBezTo>
                    <a:cubicBezTo>
                      <a:pt x="792" y="323"/>
                      <a:pt x="814" y="299"/>
                      <a:pt x="835" y="275"/>
                    </a:cubicBezTo>
                    <a:cubicBezTo>
                      <a:pt x="837" y="273"/>
                      <a:pt x="836" y="271"/>
                      <a:pt x="834" y="270"/>
                    </a:cubicBezTo>
                    <a:cubicBezTo>
                      <a:pt x="732" y="234"/>
                      <a:pt x="626" y="211"/>
                      <a:pt x="519" y="201"/>
                    </a:cubicBezTo>
                    <a:cubicBezTo>
                      <a:pt x="411" y="192"/>
                      <a:pt x="303" y="195"/>
                      <a:pt x="196" y="212"/>
                    </a:cubicBezTo>
                    <a:cubicBezTo>
                      <a:pt x="136" y="221"/>
                      <a:pt x="77" y="234"/>
                      <a:pt x="19" y="252"/>
                    </a:cubicBezTo>
                    <a:cubicBezTo>
                      <a:pt x="17" y="253"/>
                      <a:pt x="18" y="255"/>
                      <a:pt x="19" y="2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9" name="Google Shape;9619;p40"/>
              <p:cNvSpPr/>
              <p:nvPr/>
            </p:nvSpPr>
            <p:spPr>
              <a:xfrm>
                <a:off x="4918075" y="5516562"/>
                <a:ext cx="144462" cy="24288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76" extrusionOk="0">
                    <a:moveTo>
                      <a:pt x="3" y="674"/>
                    </a:moveTo>
                    <a:cubicBezTo>
                      <a:pt x="18" y="621"/>
                      <a:pt x="33" y="568"/>
                      <a:pt x="50" y="516"/>
                    </a:cubicBezTo>
                    <a:cubicBezTo>
                      <a:pt x="67" y="464"/>
                      <a:pt x="87" y="412"/>
                      <a:pt x="111" y="362"/>
                    </a:cubicBezTo>
                    <a:cubicBezTo>
                      <a:pt x="153" y="272"/>
                      <a:pt x="206" y="186"/>
                      <a:pt x="274" y="113"/>
                    </a:cubicBezTo>
                    <a:cubicBezTo>
                      <a:pt x="312" y="73"/>
                      <a:pt x="353" y="37"/>
                      <a:pt x="398" y="6"/>
                    </a:cubicBezTo>
                    <a:cubicBezTo>
                      <a:pt x="401" y="4"/>
                      <a:pt x="398" y="0"/>
                      <a:pt x="396" y="2"/>
                    </a:cubicBezTo>
                    <a:cubicBezTo>
                      <a:pt x="314" y="55"/>
                      <a:pt x="246" y="129"/>
                      <a:pt x="191" y="209"/>
                    </a:cubicBezTo>
                    <a:cubicBezTo>
                      <a:pt x="131" y="296"/>
                      <a:pt x="87" y="394"/>
                      <a:pt x="52" y="494"/>
                    </a:cubicBezTo>
                    <a:cubicBezTo>
                      <a:pt x="32" y="552"/>
                      <a:pt x="14" y="612"/>
                      <a:pt x="1" y="673"/>
                    </a:cubicBezTo>
                    <a:cubicBezTo>
                      <a:pt x="0" y="675"/>
                      <a:pt x="3" y="675"/>
                      <a:pt x="3" y="6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0" name="Google Shape;9620;p40"/>
              <p:cNvSpPr/>
              <p:nvPr/>
            </p:nvSpPr>
            <p:spPr>
              <a:xfrm>
                <a:off x="4899025" y="5499100"/>
                <a:ext cx="1714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22" extrusionOk="0">
                    <a:moveTo>
                      <a:pt x="57" y="707"/>
                    </a:moveTo>
                    <a:cubicBezTo>
                      <a:pt x="35" y="660"/>
                      <a:pt x="19" y="610"/>
                      <a:pt x="11" y="559"/>
                    </a:cubicBezTo>
                    <a:cubicBezTo>
                      <a:pt x="8" y="533"/>
                      <a:pt x="6" y="507"/>
                      <a:pt x="6" y="482"/>
                    </a:cubicBezTo>
                    <a:cubicBezTo>
                      <a:pt x="6" y="460"/>
                      <a:pt x="4" y="432"/>
                      <a:pt x="20" y="414"/>
                    </a:cubicBezTo>
                    <a:cubicBezTo>
                      <a:pt x="27" y="406"/>
                      <a:pt x="36" y="403"/>
                      <a:pt x="47" y="405"/>
                    </a:cubicBezTo>
                    <a:cubicBezTo>
                      <a:pt x="56" y="408"/>
                      <a:pt x="64" y="414"/>
                      <a:pt x="63" y="424"/>
                    </a:cubicBezTo>
                    <a:cubicBezTo>
                      <a:pt x="65" y="424"/>
                      <a:pt x="66" y="424"/>
                      <a:pt x="67" y="424"/>
                    </a:cubicBezTo>
                    <a:cubicBezTo>
                      <a:pt x="57" y="378"/>
                      <a:pt x="56" y="331"/>
                      <a:pt x="66" y="285"/>
                    </a:cubicBezTo>
                    <a:cubicBezTo>
                      <a:pt x="71" y="263"/>
                      <a:pt x="78" y="241"/>
                      <a:pt x="87" y="220"/>
                    </a:cubicBezTo>
                    <a:cubicBezTo>
                      <a:pt x="96" y="203"/>
                      <a:pt x="108" y="184"/>
                      <a:pt x="127" y="178"/>
                    </a:cubicBezTo>
                    <a:cubicBezTo>
                      <a:pt x="144" y="172"/>
                      <a:pt x="168" y="178"/>
                      <a:pt x="173" y="197"/>
                    </a:cubicBezTo>
                    <a:cubicBezTo>
                      <a:pt x="174" y="199"/>
                      <a:pt x="178" y="199"/>
                      <a:pt x="178" y="196"/>
                    </a:cubicBezTo>
                    <a:cubicBezTo>
                      <a:pt x="179" y="175"/>
                      <a:pt x="186" y="155"/>
                      <a:pt x="195" y="136"/>
                    </a:cubicBezTo>
                    <a:cubicBezTo>
                      <a:pt x="202" y="119"/>
                      <a:pt x="210" y="102"/>
                      <a:pt x="222" y="88"/>
                    </a:cubicBezTo>
                    <a:cubicBezTo>
                      <a:pt x="232" y="75"/>
                      <a:pt x="247" y="65"/>
                      <a:pt x="264" y="67"/>
                    </a:cubicBezTo>
                    <a:cubicBezTo>
                      <a:pt x="278" y="70"/>
                      <a:pt x="292" y="80"/>
                      <a:pt x="290" y="96"/>
                    </a:cubicBezTo>
                    <a:cubicBezTo>
                      <a:pt x="290" y="98"/>
                      <a:pt x="294" y="99"/>
                      <a:pt x="295" y="97"/>
                    </a:cubicBezTo>
                    <a:cubicBezTo>
                      <a:pt x="320" y="53"/>
                      <a:pt x="360" y="0"/>
                      <a:pt x="417" y="14"/>
                    </a:cubicBezTo>
                    <a:cubicBezTo>
                      <a:pt x="439" y="19"/>
                      <a:pt x="460" y="35"/>
                      <a:pt x="462" y="58"/>
                    </a:cubicBezTo>
                    <a:cubicBezTo>
                      <a:pt x="464" y="75"/>
                      <a:pt x="459" y="92"/>
                      <a:pt x="455" y="107"/>
                    </a:cubicBezTo>
                    <a:cubicBezTo>
                      <a:pt x="450" y="122"/>
                      <a:pt x="445" y="137"/>
                      <a:pt x="439" y="152"/>
                    </a:cubicBezTo>
                    <a:cubicBezTo>
                      <a:pt x="426" y="185"/>
                      <a:pt x="409" y="216"/>
                      <a:pt x="388" y="244"/>
                    </a:cubicBezTo>
                    <a:cubicBezTo>
                      <a:pt x="386" y="247"/>
                      <a:pt x="390" y="250"/>
                      <a:pt x="392" y="247"/>
                    </a:cubicBezTo>
                    <a:cubicBezTo>
                      <a:pt x="406" y="232"/>
                      <a:pt x="428" y="233"/>
                      <a:pt x="445" y="242"/>
                    </a:cubicBezTo>
                    <a:cubicBezTo>
                      <a:pt x="466" y="255"/>
                      <a:pt x="472" y="280"/>
                      <a:pt x="468" y="303"/>
                    </a:cubicBezTo>
                    <a:cubicBezTo>
                      <a:pt x="464" y="328"/>
                      <a:pt x="448" y="348"/>
                      <a:pt x="431" y="365"/>
                    </a:cubicBezTo>
                    <a:cubicBezTo>
                      <a:pt x="411" y="384"/>
                      <a:pt x="390" y="400"/>
                      <a:pt x="369" y="417"/>
                    </a:cubicBezTo>
                    <a:cubicBezTo>
                      <a:pt x="343" y="438"/>
                      <a:pt x="318" y="458"/>
                      <a:pt x="292" y="479"/>
                    </a:cubicBezTo>
                    <a:cubicBezTo>
                      <a:pt x="290" y="481"/>
                      <a:pt x="292" y="484"/>
                      <a:pt x="294" y="484"/>
                    </a:cubicBezTo>
                    <a:cubicBezTo>
                      <a:pt x="321" y="485"/>
                      <a:pt x="329" y="520"/>
                      <a:pt x="319" y="541"/>
                    </a:cubicBezTo>
                    <a:cubicBezTo>
                      <a:pt x="305" y="569"/>
                      <a:pt x="272" y="579"/>
                      <a:pt x="244" y="590"/>
                    </a:cubicBezTo>
                    <a:cubicBezTo>
                      <a:pt x="228" y="596"/>
                      <a:pt x="212" y="603"/>
                      <a:pt x="199" y="614"/>
                    </a:cubicBezTo>
                    <a:cubicBezTo>
                      <a:pt x="197" y="615"/>
                      <a:pt x="199" y="618"/>
                      <a:pt x="201" y="618"/>
                    </a:cubicBezTo>
                    <a:cubicBezTo>
                      <a:pt x="214" y="618"/>
                      <a:pt x="223" y="628"/>
                      <a:pt x="227" y="640"/>
                    </a:cubicBezTo>
                    <a:cubicBezTo>
                      <a:pt x="231" y="653"/>
                      <a:pt x="229" y="666"/>
                      <a:pt x="220" y="677"/>
                    </a:cubicBezTo>
                    <a:cubicBezTo>
                      <a:pt x="211" y="690"/>
                      <a:pt x="196" y="697"/>
                      <a:pt x="181" y="702"/>
                    </a:cubicBezTo>
                    <a:cubicBezTo>
                      <a:pt x="164" y="708"/>
                      <a:pt x="146" y="711"/>
                      <a:pt x="128" y="713"/>
                    </a:cubicBezTo>
                    <a:cubicBezTo>
                      <a:pt x="106" y="716"/>
                      <a:pt x="83" y="716"/>
                      <a:pt x="61" y="714"/>
                    </a:cubicBezTo>
                    <a:cubicBezTo>
                      <a:pt x="58" y="714"/>
                      <a:pt x="58" y="719"/>
                      <a:pt x="61" y="719"/>
                    </a:cubicBezTo>
                    <a:cubicBezTo>
                      <a:pt x="84" y="721"/>
                      <a:pt x="107" y="721"/>
                      <a:pt x="130" y="718"/>
                    </a:cubicBezTo>
                    <a:cubicBezTo>
                      <a:pt x="150" y="716"/>
                      <a:pt x="170" y="712"/>
                      <a:pt x="189" y="705"/>
                    </a:cubicBezTo>
                    <a:cubicBezTo>
                      <a:pt x="204" y="699"/>
                      <a:pt x="219" y="690"/>
                      <a:pt x="227" y="676"/>
                    </a:cubicBezTo>
                    <a:cubicBezTo>
                      <a:pt x="235" y="664"/>
                      <a:pt x="236" y="650"/>
                      <a:pt x="231" y="637"/>
                    </a:cubicBezTo>
                    <a:cubicBezTo>
                      <a:pt x="226" y="624"/>
                      <a:pt x="215" y="613"/>
                      <a:pt x="201" y="613"/>
                    </a:cubicBezTo>
                    <a:cubicBezTo>
                      <a:pt x="201" y="614"/>
                      <a:pt x="202" y="616"/>
                      <a:pt x="202" y="617"/>
                    </a:cubicBezTo>
                    <a:cubicBezTo>
                      <a:pt x="230" y="595"/>
                      <a:pt x="268" y="591"/>
                      <a:pt x="298" y="571"/>
                    </a:cubicBezTo>
                    <a:cubicBezTo>
                      <a:pt x="321" y="555"/>
                      <a:pt x="337" y="528"/>
                      <a:pt x="324" y="501"/>
                    </a:cubicBezTo>
                    <a:cubicBezTo>
                      <a:pt x="318" y="488"/>
                      <a:pt x="308" y="479"/>
                      <a:pt x="294" y="478"/>
                    </a:cubicBezTo>
                    <a:cubicBezTo>
                      <a:pt x="294" y="480"/>
                      <a:pt x="295" y="481"/>
                      <a:pt x="296" y="483"/>
                    </a:cubicBezTo>
                    <a:cubicBezTo>
                      <a:pt x="321" y="462"/>
                      <a:pt x="347" y="441"/>
                      <a:pt x="372" y="421"/>
                    </a:cubicBezTo>
                    <a:cubicBezTo>
                      <a:pt x="395" y="402"/>
                      <a:pt x="420" y="384"/>
                      <a:pt x="440" y="363"/>
                    </a:cubicBezTo>
                    <a:cubicBezTo>
                      <a:pt x="458" y="345"/>
                      <a:pt x="472" y="322"/>
                      <a:pt x="474" y="296"/>
                    </a:cubicBezTo>
                    <a:cubicBezTo>
                      <a:pt x="476" y="274"/>
                      <a:pt x="468" y="250"/>
                      <a:pt x="448" y="238"/>
                    </a:cubicBezTo>
                    <a:cubicBezTo>
                      <a:pt x="429" y="227"/>
                      <a:pt x="403" y="227"/>
                      <a:pt x="389" y="244"/>
                    </a:cubicBezTo>
                    <a:cubicBezTo>
                      <a:pt x="390" y="245"/>
                      <a:pt x="391" y="246"/>
                      <a:pt x="393" y="247"/>
                    </a:cubicBezTo>
                    <a:cubicBezTo>
                      <a:pt x="412" y="220"/>
                      <a:pt x="429" y="190"/>
                      <a:pt x="442" y="159"/>
                    </a:cubicBezTo>
                    <a:cubicBezTo>
                      <a:pt x="448" y="143"/>
                      <a:pt x="454" y="127"/>
                      <a:pt x="459" y="111"/>
                    </a:cubicBezTo>
                    <a:cubicBezTo>
                      <a:pt x="464" y="94"/>
                      <a:pt x="469" y="77"/>
                      <a:pt x="468" y="60"/>
                    </a:cubicBezTo>
                    <a:cubicBezTo>
                      <a:pt x="465" y="36"/>
                      <a:pt x="448" y="18"/>
                      <a:pt x="426" y="11"/>
                    </a:cubicBezTo>
                    <a:cubicBezTo>
                      <a:pt x="402" y="3"/>
                      <a:pt x="377" y="6"/>
                      <a:pt x="355" y="19"/>
                    </a:cubicBezTo>
                    <a:cubicBezTo>
                      <a:pt x="326" y="36"/>
                      <a:pt x="307" y="66"/>
                      <a:pt x="291" y="94"/>
                    </a:cubicBezTo>
                    <a:cubicBezTo>
                      <a:pt x="292" y="95"/>
                      <a:pt x="294" y="95"/>
                      <a:pt x="296" y="96"/>
                    </a:cubicBezTo>
                    <a:cubicBezTo>
                      <a:pt x="298" y="70"/>
                      <a:pt x="266" y="56"/>
                      <a:pt x="245" y="64"/>
                    </a:cubicBezTo>
                    <a:cubicBezTo>
                      <a:pt x="232" y="69"/>
                      <a:pt x="221" y="80"/>
                      <a:pt x="213" y="91"/>
                    </a:cubicBezTo>
                    <a:cubicBezTo>
                      <a:pt x="203" y="105"/>
                      <a:pt x="195" y="121"/>
                      <a:pt x="188" y="137"/>
                    </a:cubicBezTo>
                    <a:cubicBezTo>
                      <a:pt x="180" y="156"/>
                      <a:pt x="174" y="175"/>
                      <a:pt x="173" y="196"/>
                    </a:cubicBezTo>
                    <a:cubicBezTo>
                      <a:pt x="175" y="196"/>
                      <a:pt x="176" y="195"/>
                      <a:pt x="178" y="195"/>
                    </a:cubicBezTo>
                    <a:cubicBezTo>
                      <a:pt x="173" y="179"/>
                      <a:pt x="157" y="170"/>
                      <a:pt x="140" y="170"/>
                    </a:cubicBezTo>
                    <a:cubicBezTo>
                      <a:pt x="121" y="170"/>
                      <a:pt x="105" y="183"/>
                      <a:pt x="94" y="198"/>
                    </a:cubicBezTo>
                    <a:cubicBezTo>
                      <a:pt x="81" y="218"/>
                      <a:pt x="73" y="242"/>
                      <a:pt x="67" y="264"/>
                    </a:cubicBezTo>
                    <a:cubicBezTo>
                      <a:pt x="60" y="288"/>
                      <a:pt x="56" y="313"/>
                      <a:pt x="55" y="338"/>
                    </a:cubicBezTo>
                    <a:cubicBezTo>
                      <a:pt x="54" y="367"/>
                      <a:pt x="57" y="397"/>
                      <a:pt x="63" y="425"/>
                    </a:cubicBezTo>
                    <a:cubicBezTo>
                      <a:pt x="64" y="427"/>
                      <a:pt x="67" y="427"/>
                      <a:pt x="67" y="424"/>
                    </a:cubicBezTo>
                    <a:cubicBezTo>
                      <a:pt x="69" y="407"/>
                      <a:pt x="49" y="399"/>
                      <a:pt x="35" y="401"/>
                    </a:cubicBezTo>
                    <a:cubicBezTo>
                      <a:pt x="13" y="404"/>
                      <a:pt x="5" y="429"/>
                      <a:pt x="3" y="448"/>
                    </a:cubicBezTo>
                    <a:cubicBezTo>
                      <a:pt x="0" y="476"/>
                      <a:pt x="2" y="505"/>
                      <a:pt x="4" y="533"/>
                    </a:cubicBezTo>
                    <a:cubicBezTo>
                      <a:pt x="7" y="561"/>
                      <a:pt x="13" y="589"/>
                      <a:pt x="20" y="617"/>
                    </a:cubicBezTo>
                    <a:cubicBezTo>
                      <a:pt x="29" y="649"/>
                      <a:pt x="40" y="679"/>
                      <a:pt x="55" y="708"/>
                    </a:cubicBezTo>
                    <a:cubicBezTo>
                      <a:pt x="56" y="710"/>
                      <a:pt x="58" y="709"/>
                      <a:pt x="57" y="7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1" name="Google Shape;9621;p40"/>
              <p:cNvSpPr/>
              <p:nvPr/>
            </p:nvSpPr>
            <p:spPr>
              <a:xfrm>
                <a:off x="4522787" y="5116512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2" y="64"/>
                    </a:moveTo>
                    <a:cubicBezTo>
                      <a:pt x="47" y="68"/>
                      <a:pt x="90" y="80"/>
                      <a:pt x="129" y="101"/>
                    </a:cubicBezTo>
                    <a:cubicBezTo>
                      <a:pt x="131" y="101"/>
                      <a:pt x="132" y="100"/>
                      <a:pt x="132" y="99"/>
                    </a:cubicBezTo>
                    <a:cubicBezTo>
                      <a:pt x="127" y="67"/>
                      <a:pt x="128" y="35"/>
                      <a:pt x="133" y="3"/>
                    </a:cubicBezTo>
                    <a:cubicBezTo>
                      <a:pt x="133" y="1"/>
                      <a:pt x="131" y="0"/>
                      <a:pt x="130" y="2"/>
                    </a:cubicBezTo>
                    <a:cubicBezTo>
                      <a:pt x="124" y="34"/>
                      <a:pt x="124" y="67"/>
                      <a:pt x="129" y="100"/>
                    </a:cubicBezTo>
                    <a:cubicBezTo>
                      <a:pt x="130" y="99"/>
                      <a:pt x="130" y="99"/>
                      <a:pt x="131" y="98"/>
                    </a:cubicBezTo>
                    <a:cubicBezTo>
                      <a:pt x="91" y="77"/>
                      <a:pt x="47" y="64"/>
                      <a:pt x="2" y="61"/>
                    </a:cubicBezTo>
                    <a:cubicBezTo>
                      <a:pt x="0" y="61"/>
                      <a:pt x="0" y="64"/>
                      <a:pt x="2" y="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2" name="Google Shape;9622;p40"/>
              <p:cNvSpPr/>
              <p:nvPr/>
            </p:nvSpPr>
            <p:spPr>
              <a:xfrm>
                <a:off x="4533900" y="5129212"/>
                <a:ext cx="111125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34" extrusionOk="0">
                    <a:moveTo>
                      <a:pt x="0" y="193"/>
                    </a:moveTo>
                    <a:cubicBezTo>
                      <a:pt x="19" y="196"/>
                      <a:pt x="38" y="196"/>
                      <a:pt x="56" y="198"/>
                    </a:cubicBezTo>
                    <a:cubicBezTo>
                      <a:pt x="76" y="201"/>
                      <a:pt x="95" y="203"/>
                      <a:pt x="114" y="207"/>
                    </a:cubicBezTo>
                    <a:cubicBezTo>
                      <a:pt x="152" y="213"/>
                      <a:pt x="189" y="222"/>
                      <a:pt x="226" y="233"/>
                    </a:cubicBezTo>
                    <a:cubicBezTo>
                      <a:pt x="227" y="233"/>
                      <a:pt x="228" y="232"/>
                      <a:pt x="228" y="231"/>
                    </a:cubicBezTo>
                    <a:cubicBezTo>
                      <a:pt x="233" y="150"/>
                      <a:pt x="260" y="71"/>
                      <a:pt x="307" y="4"/>
                    </a:cubicBezTo>
                    <a:cubicBezTo>
                      <a:pt x="308" y="2"/>
                      <a:pt x="305" y="0"/>
                      <a:pt x="304" y="2"/>
                    </a:cubicBezTo>
                    <a:cubicBezTo>
                      <a:pt x="257" y="69"/>
                      <a:pt x="228" y="150"/>
                      <a:pt x="225" y="231"/>
                    </a:cubicBezTo>
                    <a:cubicBezTo>
                      <a:pt x="225" y="231"/>
                      <a:pt x="226" y="230"/>
                      <a:pt x="227" y="230"/>
                    </a:cubicBezTo>
                    <a:cubicBezTo>
                      <a:pt x="190" y="219"/>
                      <a:pt x="152" y="210"/>
                      <a:pt x="114" y="204"/>
                    </a:cubicBezTo>
                    <a:cubicBezTo>
                      <a:pt x="95" y="201"/>
                      <a:pt x="77" y="198"/>
                      <a:pt x="59" y="196"/>
                    </a:cubicBezTo>
                    <a:cubicBezTo>
                      <a:pt x="40" y="194"/>
                      <a:pt x="19" y="191"/>
                      <a:pt x="0" y="192"/>
                    </a:cubicBezTo>
                    <a:lnTo>
                      <a:pt x="0" y="19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3" name="Google Shape;9623;p40"/>
              <p:cNvSpPr/>
              <p:nvPr/>
            </p:nvSpPr>
            <p:spPr>
              <a:xfrm>
                <a:off x="4567237" y="5192712"/>
                <a:ext cx="1397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90" extrusionOk="0">
                    <a:moveTo>
                      <a:pt x="1" y="235"/>
                    </a:moveTo>
                    <a:cubicBezTo>
                      <a:pt x="37" y="231"/>
                      <a:pt x="73" y="229"/>
                      <a:pt x="109" y="234"/>
                    </a:cubicBezTo>
                    <a:cubicBezTo>
                      <a:pt x="145" y="238"/>
                      <a:pt x="181" y="247"/>
                      <a:pt x="214" y="260"/>
                    </a:cubicBezTo>
                    <a:cubicBezTo>
                      <a:pt x="234" y="268"/>
                      <a:pt x="253" y="277"/>
                      <a:pt x="271" y="288"/>
                    </a:cubicBezTo>
                    <a:cubicBezTo>
                      <a:pt x="272" y="289"/>
                      <a:pt x="273" y="288"/>
                      <a:pt x="273" y="287"/>
                    </a:cubicBezTo>
                    <a:cubicBezTo>
                      <a:pt x="282" y="207"/>
                      <a:pt x="308" y="129"/>
                      <a:pt x="348" y="60"/>
                    </a:cubicBezTo>
                    <a:cubicBezTo>
                      <a:pt x="359" y="40"/>
                      <a:pt x="373" y="22"/>
                      <a:pt x="385" y="3"/>
                    </a:cubicBezTo>
                    <a:cubicBezTo>
                      <a:pt x="386" y="2"/>
                      <a:pt x="384" y="0"/>
                      <a:pt x="383" y="1"/>
                    </a:cubicBezTo>
                    <a:cubicBezTo>
                      <a:pt x="370" y="16"/>
                      <a:pt x="359" y="34"/>
                      <a:pt x="349" y="51"/>
                    </a:cubicBezTo>
                    <a:cubicBezTo>
                      <a:pt x="339" y="68"/>
                      <a:pt x="329" y="86"/>
                      <a:pt x="320" y="105"/>
                    </a:cubicBezTo>
                    <a:cubicBezTo>
                      <a:pt x="303" y="141"/>
                      <a:pt x="290" y="180"/>
                      <a:pt x="281" y="219"/>
                    </a:cubicBezTo>
                    <a:cubicBezTo>
                      <a:pt x="276" y="241"/>
                      <a:pt x="272" y="264"/>
                      <a:pt x="270" y="287"/>
                    </a:cubicBezTo>
                    <a:cubicBezTo>
                      <a:pt x="271" y="286"/>
                      <a:pt x="272" y="285"/>
                      <a:pt x="272" y="285"/>
                    </a:cubicBezTo>
                    <a:cubicBezTo>
                      <a:pt x="209" y="248"/>
                      <a:pt x="136" y="228"/>
                      <a:pt x="62" y="228"/>
                    </a:cubicBezTo>
                    <a:cubicBezTo>
                      <a:pt x="42" y="228"/>
                      <a:pt x="21" y="230"/>
                      <a:pt x="1" y="234"/>
                    </a:cubicBezTo>
                    <a:cubicBezTo>
                      <a:pt x="0" y="234"/>
                      <a:pt x="0" y="235"/>
                      <a:pt x="1" y="2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4" name="Google Shape;9624;p40"/>
              <p:cNvSpPr/>
              <p:nvPr/>
            </p:nvSpPr>
            <p:spPr>
              <a:xfrm>
                <a:off x="4622800" y="5303837"/>
                <a:ext cx="1143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179" extrusionOk="0">
                    <a:moveTo>
                      <a:pt x="1" y="117"/>
                    </a:moveTo>
                    <a:cubicBezTo>
                      <a:pt x="39" y="118"/>
                      <a:pt x="77" y="123"/>
                      <a:pt x="115" y="133"/>
                    </a:cubicBezTo>
                    <a:cubicBezTo>
                      <a:pt x="152" y="143"/>
                      <a:pt x="188" y="158"/>
                      <a:pt x="221" y="177"/>
                    </a:cubicBezTo>
                    <a:cubicBezTo>
                      <a:pt x="222" y="178"/>
                      <a:pt x="223" y="177"/>
                      <a:pt x="224" y="176"/>
                    </a:cubicBezTo>
                    <a:cubicBezTo>
                      <a:pt x="231" y="144"/>
                      <a:pt x="242" y="113"/>
                      <a:pt x="258" y="83"/>
                    </a:cubicBezTo>
                    <a:cubicBezTo>
                      <a:pt x="274" y="54"/>
                      <a:pt x="294" y="28"/>
                      <a:pt x="316" y="3"/>
                    </a:cubicBezTo>
                    <a:cubicBezTo>
                      <a:pt x="318" y="2"/>
                      <a:pt x="316" y="0"/>
                      <a:pt x="314" y="1"/>
                    </a:cubicBezTo>
                    <a:cubicBezTo>
                      <a:pt x="267" y="47"/>
                      <a:pt x="235" y="111"/>
                      <a:pt x="220" y="175"/>
                    </a:cubicBezTo>
                    <a:cubicBezTo>
                      <a:pt x="221" y="175"/>
                      <a:pt x="222" y="175"/>
                      <a:pt x="223" y="174"/>
                    </a:cubicBezTo>
                    <a:cubicBezTo>
                      <a:pt x="156" y="136"/>
                      <a:pt x="78" y="114"/>
                      <a:pt x="1" y="116"/>
                    </a:cubicBezTo>
                    <a:cubicBezTo>
                      <a:pt x="0" y="116"/>
                      <a:pt x="0" y="117"/>
                      <a:pt x="1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5" name="Google Shape;9625;p40"/>
              <p:cNvSpPr/>
              <p:nvPr/>
            </p:nvSpPr>
            <p:spPr>
              <a:xfrm>
                <a:off x="4491037" y="5411787"/>
                <a:ext cx="428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3" extrusionOk="0">
                    <a:moveTo>
                      <a:pt x="3" y="171"/>
                    </a:moveTo>
                    <a:cubicBezTo>
                      <a:pt x="35" y="142"/>
                      <a:pt x="72" y="121"/>
                      <a:pt x="115" y="113"/>
                    </a:cubicBezTo>
                    <a:cubicBezTo>
                      <a:pt x="116" y="113"/>
                      <a:pt x="116" y="111"/>
                      <a:pt x="116" y="110"/>
                    </a:cubicBezTo>
                    <a:cubicBezTo>
                      <a:pt x="89" y="77"/>
                      <a:pt x="67" y="41"/>
                      <a:pt x="50" y="2"/>
                    </a:cubicBezTo>
                    <a:cubicBezTo>
                      <a:pt x="50" y="0"/>
                      <a:pt x="47" y="2"/>
                      <a:pt x="48" y="4"/>
                    </a:cubicBezTo>
                    <a:cubicBezTo>
                      <a:pt x="65" y="43"/>
                      <a:pt x="87" y="79"/>
                      <a:pt x="113" y="112"/>
                    </a:cubicBezTo>
                    <a:cubicBezTo>
                      <a:pt x="113" y="111"/>
                      <a:pt x="114" y="111"/>
                      <a:pt x="114" y="110"/>
                    </a:cubicBezTo>
                    <a:cubicBezTo>
                      <a:pt x="72" y="118"/>
                      <a:pt x="31" y="138"/>
                      <a:pt x="2" y="169"/>
                    </a:cubicBezTo>
                    <a:cubicBezTo>
                      <a:pt x="0" y="170"/>
                      <a:pt x="2" y="172"/>
                      <a:pt x="3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6" name="Google Shape;9626;p40"/>
              <p:cNvSpPr/>
              <p:nvPr/>
            </p:nvSpPr>
            <p:spPr>
              <a:xfrm>
                <a:off x="4525962" y="5392737"/>
                <a:ext cx="90487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65" extrusionOk="0">
                    <a:moveTo>
                      <a:pt x="3" y="363"/>
                    </a:moveTo>
                    <a:cubicBezTo>
                      <a:pt x="56" y="312"/>
                      <a:pt x="119" y="272"/>
                      <a:pt x="189" y="249"/>
                    </a:cubicBezTo>
                    <a:cubicBezTo>
                      <a:pt x="208" y="243"/>
                      <a:pt x="228" y="238"/>
                      <a:pt x="248" y="234"/>
                    </a:cubicBezTo>
                    <a:cubicBezTo>
                      <a:pt x="249" y="234"/>
                      <a:pt x="250" y="232"/>
                      <a:pt x="249" y="232"/>
                    </a:cubicBezTo>
                    <a:cubicBezTo>
                      <a:pt x="209" y="179"/>
                      <a:pt x="179" y="120"/>
                      <a:pt x="161" y="56"/>
                    </a:cubicBezTo>
                    <a:cubicBezTo>
                      <a:pt x="155" y="38"/>
                      <a:pt x="151" y="20"/>
                      <a:pt x="148" y="2"/>
                    </a:cubicBezTo>
                    <a:cubicBezTo>
                      <a:pt x="147" y="0"/>
                      <a:pt x="145" y="1"/>
                      <a:pt x="145" y="2"/>
                    </a:cubicBezTo>
                    <a:cubicBezTo>
                      <a:pt x="155" y="67"/>
                      <a:pt x="180" y="130"/>
                      <a:pt x="214" y="186"/>
                    </a:cubicBezTo>
                    <a:cubicBezTo>
                      <a:pt x="224" y="202"/>
                      <a:pt x="235" y="218"/>
                      <a:pt x="246" y="233"/>
                    </a:cubicBezTo>
                    <a:cubicBezTo>
                      <a:pt x="247" y="233"/>
                      <a:pt x="247" y="232"/>
                      <a:pt x="247" y="231"/>
                    </a:cubicBezTo>
                    <a:cubicBezTo>
                      <a:pt x="175" y="244"/>
                      <a:pt x="106" y="275"/>
                      <a:pt x="47" y="320"/>
                    </a:cubicBezTo>
                    <a:cubicBezTo>
                      <a:pt x="31" y="332"/>
                      <a:pt x="16" y="346"/>
                      <a:pt x="1" y="361"/>
                    </a:cubicBezTo>
                    <a:cubicBezTo>
                      <a:pt x="0" y="362"/>
                      <a:pt x="2" y="364"/>
                      <a:pt x="3" y="3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7" name="Google Shape;9627;p40"/>
              <p:cNvSpPr/>
              <p:nvPr/>
            </p:nvSpPr>
            <p:spPr>
              <a:xfrm>
                <a:off x="4591050" y="5434012"/>
                <a:ext cx="11112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81" extrusionOk="0">
                    <a:moveTo>
                      <a:pt x="0" y="380"/>
                    </a:moveTo>
                    <a:cubicBezTo>
                      <a:pt x="75" y="333"/>
                      <a:pt x="153" y="292"/>
                      <a:pt x="235" y="259"/>
                    </a:cubicBezTo>
                    <a:cubicBezTo>
                      <a:pt x="258" y="249"/>
                      <a:pt x="281" y="240"/>
                      <a:pt x="304" y="232"/>
                    </a:cubicBezTo>
                    <a:cubicBezTo>
                      <a:pt x="305" y="232"/>
                      <a:pt x="306" y="231"/>
                      <a:pt x="305" y="230"/>
                    </a:cubicBezTo>
                    <a:cubicBezTo>
                      <a:pt x="284" y="155"/>
                      <a:pt x="267" y="79"/>
                      <a:pt x="253" y="2"/>
                    </a:cubicBezTo>
                    <a:cubicBezTo>
                      <a:pt x="253" y="0"/>
                      <a:pt x="250" y="1"/>
                      <a:pt x="250" y="3"/>
                    </a:cubicBezTo>
                    <a:cubicBezTo>
                      <a:pt x="264" y="80"/>
                      <a:pt x="281" y="156"/>
                      <a:pt x="302" y="231"/>
                    </a:cubicBezTo>
                    <a:cubicBezTo>
                      <a:pt x="303" y="231"/>
                      <a:pt x="303" y="230"/>
                      <a:pt x="303" y="229"/>
                    </a:cubicBezTo>
                    <a:cubicBezTo>
                      <a:pt x="220" y="258"/>
                      <a:pt x="140" y="295"/>
                      <a:pt x="64" y="339"/>
                    </a:cubicBezTo>
                    <a:cubicBezTo>
                      <a:pt x="42" y="352"/>
                      <a:pt x="21" y="365"/>
                      <a:pt x="0" y="379"/>
                    </a:cubicBezTo>
                    <a:cubicBezTo>
                      <a:pt x="0" y="380"/>
                      <a:pt x="0" y="380"/>
                      <a:pt x="0" y="3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8" name="Google Shape;9628;p40"/>
              <p:cNvSpPr/>
              <p:nvPr/>
            </p:nvSpPr>
            <p:spPr>
              <a:xfrm>
                <a:off x="4676775" y="5492750"/>
                <a:ext cx="93662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32" extrusionOk="0">
                    <a:moveTo>
                      <a:pt x="1" y="330"/>
                    </a:moveTo>
                    <a:cubicBezTo>
                      <a:pt x="32" y="308"/>
                      <a:pt x="62" y="285"/>
                      <a:pt x="95" y="266"/>
                    </a:cubicBezTo>
                    <a:cubicBezTo>
                      <a:pt x="128" y="247"/>
                      <a:pt x="163" y="230"/>
                      <a:pt x="198" y="215"/>
                    </a:cubicBezTo>
                    <a:cubicBezTo>
                      <a:pt x="218" y="207"/>
                      <a:pt x="239" y="199"/>
                      <a:pt x="259" y="193"/>
                    </a:cubicBezTo>
                    <a:cubicBezTo>
                      <a:pt x="261" y="192"/>
                      <a:pt x="261" y="191"/>
                      <a:pt x="261" y="190"/>
                    </a:cubicBezTo>
                    <a:cubicBezTo>
                      <a:pt x="227" y="133"/>
                      <a:pt x="205" y="69"/>
                      <a:pt x="198" y="2"/>
                    </a:cubicBezTo>
                    <a:cubicBezTo>
                      <a:pt x="198" y="0"/>
                      <a:pt x="194" y="0"/>
                      <a:pt x="194" y="2"/>
                    </a:cubicBezTo>
                    <a:cubicBezTo>
                      <a:pt x="202" y="69"/>
                      <a:pt x="223" y="134"/>
                      <a:pt x="257" y="192"/>
                    </a:cubicBezTo>
                    <a:cubicBezTo>
                      <a:pt x="258" y="191"/>
                      <a:pt x="258" y="190"/>
                      <a:pt x="258" y="189"/>
                    </a:cubicBezTo>
                    <a:cubicBezTo>
                      <a:pt x="185" y="213"/>
                      <a:pt x="115" y="247"/>
                      <a:pt x="52" y="290"/>
                    </a:cubicBezTo>
                    <a:cubicBezTo>
                      <a:pt x="34" y="302"/>
                      <a:pt x="16" y="315"/>
                      <a:pt x="0" y="329"/>
                    </a:cubicBezTo>
                    <a:cubicBezTo>
                      <a:pt x="0" y="330"/>
                      <a:pt x="0" y="331"/>
                      <a:pt x="1" y="3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9" name="Google Shape;9629;p40"/>
              <p:cNvSpPr/>
              <p:nvPr/>
            </p:nvSpPr>
            <p:spPr>
              <a:xfrm>
                <a:off x="4622800" y="5707062"/>
                <a:ext cx="365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57" extrusionOk="0">
                    <a:moveTo>
                      <a:pt x="0" y="156"/>
                    </a:moveTo>
                    <a:cubicBezTo>
                      <a:pt x="16" y="142"/>
                      <a:pt x="31" y="126"/>
                      <a:pt x="47" y="111"/>
                    </a:cubicBezTo>
                    <a:cubicBezTo>
                      <a:pt x="62" y="96"/>
                      <a:pt x="79" y="82"/>
                      <a:pt x="95" y="68"/>
                    </a:cubicBezTo>
                    <a:cubicBezTo>
                      <a:pt x="99" y="64"/>
                      <a:pt x="102" y="59"/>
                      <a:pt x="98" y="54"/>
                    </a:cubicBezTo>
                    <a:cubicBezTo>
                      <a:pt x="96" y="51"/>
                      <a:pt x="92" y="49"/>
                      <a:pt x="89" y="47"/>
                    </a:cubicBezTo>
                    <a:cubicBezTo>
                      <a:pt x="84" y="44"/>
                      <a:pt x="79" y="41"/>
                      <a:pt x="75" y="38"/>
                    </a:cubicBezTo>
                    <a:cubicBezTo>
                      <a:pt x="56" y="26"/>
                      <a:pt x="36" y="14"/>
                      <a:pt x="17" y="1"/>
                    </a:cubicBezTo>
                    <a:cubicBezTo>
                      <a:pt x="16" y="0"/>
                      <a:pt x="15" y="3"/>
                      <a:pt x="16" y="3"/>
                    </a:cubicBezTo>
                    <a:cubicBezTo>
                      <a:pt x="33" y="14"/>
                      <a:pt x="50" y="25"/>
                      <a:pt x="67" y="36"/>
                    </a:cubicBezTo>
                    <a:cubicBezTo>
                      <a:pt x="75" y="41"/>
                      <a:pt x="83" y="46"/>
                      <a:pt x="91" y="52"/>
                    </a:cubicBezTo>
                    <a:cubicBezTo>
                      <a:pt x="94" y="54"/>
                      <a:pt x="96" y="54"/>
                      <a:pt x="97" y="58"/>
                    </a:cubicBezTo>
                    <a:cubicBezTo>
                      <a:pt x="98" y="62"/>
                      <a:pt x="96" y="64"/>
                      <a:pt x="93" y="66"/>
                    </a:cubicBezTo>
                    <a:cubicBezTo>
                      <a:pt x="89" y="70"/>
                      <a:pt x="86" y="73"/>
                      <a:pt x="82" y="76"/>
                    </a:cubicBezTo>
                    <a:cubicBezTo>
                      <a:pt x="68" y="88"/>
                      <a:pt x="54" y="101"/>
                      <a:pt x="40" y="114"/>
                    </a:cubicBezTo>
                    <a:cubicBezTo>
                      <a:pt x="26" y="127"/>
                      <a:pt x="12" y="141"/>
                      <a:pt x="0" y="155"/>
                    </a:cubicBezTo>
                    <a:cubicBezTo>
                      <a:pt x="0" y="156"/>
                      <a:pt x="0" y="156"/>
                      <a:pt x="0" y="15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0" name="Google Shape;9630;p40"/>
              <p:cNvSpPr/>
              <p:nvPr/>
            </p:nvSpPr>
            <p:spPr>
              <a:xfrm>
                <a:off x="4676775" y="5673725"/>
                <a:ext cx="52387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335" extrusionOk="0">
                    <a:moveTo>
                      <a:pt x="1" y="333"/>
                    </a:moveTo>
                    <a:cubicBezTo>
                      <a:pt x="7" y="325"/>
                      <a:pt x="11" y="316"/>
                      <a:pt x="17" y="308"/>
                    </a:cubicBezTo>
                    <a:cubicBezTo>
                      <a:pt x="22" y="299"/>
                      <a:pt x="27" y="290"/>
                      <a:pt x="33" y="282"/>
                    </a:cubicBezTo>
                    <a:cubicBezTo>
                      <a:pt x="44" y="266"/>
                      <a:pt x="55" y="250"/>
                      <a:pt x="66" y="234"/>
                    </a:cubicBezTo>
                    <a:cubicBezTo>
                      <a:pt x="91" y="202"/>
                      <a:pt x="117" y="171"/>
                      <a:pt x="144" y="142"/>
                    </a:cubicBezTo>
                    <a:cubicBezTo>
                      <a:pt x="145" y="141"/>
                      <a:pt x="145" y="140"/>
                      <a:pt x="144" y="140"/>
                    </a:cubicBezTo>
                    <a:cubicBezTo>
                      <a:pt x="119" y="119"/>
                      <a:pt x="95" y="98"/>
                      <a:pt x="72" y="75"/>
                    </a:cubicBezTo>
                    <a:cubicBezTo>
                      <a:pt x="61" y="63"/>
                      <a:pt x="50" y="51"/>
                      <a:pt x="40" y="39"/>
                    </a:cubicBezTo>
                    <a:cubicBezTo>
                      <a:pt x="29" y="27"/>
                      <a:pt x="20" y="13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ubicBezTo>
                      <a:pt x="15" y="15"/>
                      <a:pt x="26" y="28"/>
                      <a:pt x="36" y="39"/>
                    </a:cubicBezTo>
                    <a:cubicBezTo>
                      <a:pt x="47" y="52"/>
                      <a:pt x="58" y="64"/>
                      <a:pt x="70" y="76"/>
                    </a:cubicBezTo>
                    <a:cubicBezTo>
                      <a:pt x="92" y="99"/>
                      <a:pt x="117" y="121"/>
                      <a:pt x="143" y="142"/>
                    </a:cubicBezTo>
                    <a:lnTo>
                      <a:pt x="143" y="140"/>
                    </a:lnTo>
                    <a:cubicBezTo>
                      <a:pt x="115" y="169"/>
                      <a:pt x="89" y="199"/>
                      <a:pt x="66" y="231"/>
                    </a:cubicBezTo>
                    <a:cubicBezTo>
                      <a:pt x="53" y="247"/>
                      <a:pt x="42" y="264"/>
                      <a:pt x="31" y="281"/>
                    </a:cubicBezTo>
                    <a:cubicBezTo>
                      <a:pt x="25" y="289"/>
                      <a:pt x="20" y="298"/>
                      <a:pt x="15" y="306"/>
                    </a:cubicBezTo>
                    <a:cubicBezTo>
                      <a:pt x="9" y="315"/>
                      <a:pt x="4" y="324"/>
                      <a:pt x="0" y="333"/>
                    </a:cubicBezTo>
                    <a:cubicBezTo>
                      <a:pt x="0" y="333"/>
                      <a:pt x="0" y="334"/>
                      <a:pt x="1" y="3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1" name="Google Shape;9631;p40"/>
              <p:cNvSpPr/>
              <p:nvPr/>
            </p:nvSpPr>
            <p:spPr>
              <a:xfrm>
                <a:off x="4732337" y="5659437"/>
                <a:ext cx="80962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43" extrusionOk="0">
                    <a:moveTo>
                      <a:pt x="2" y="441"/>
                    </a:moveTo>
                    <a:cubicBezTo>
                      <a:pt x="55" y="373"/>
                      <a:pt x="111" y="308"/>
                      <a:pt x="172" y="246"/>
                    </a:cubicBezTo>
                    <a:cubicBezTo>
                      <a:pt x="189" y="229"/>
                      <a:pt x="206" y="211"/>
                      <a:pt x="224" y="195"/>
                    </a:cubicBezTo>
                    <a:cubicBezTo>
                      <a:pt x="225" y="194"/>
                      <a:pt x="225" y="193"/>
                      <a:pt x="224" y="193"/>
                    </a:cubicBezTo>
                    <a:cubicBezTo>
                      <a:pt x="168" y="137"/>
                      <a:pt x="122" y="72"/>
                      <a:pt x="86" y="1"/>
                    </a:cubicBezTo>
                    <a:cubicBezTo>
                      <a:pt x="86" y="0"/>
                      <a:pt x="84" y="1"/>
                      <a:pt x="85" y="2"/>
                    </a:cubicBezTo>
                    <a:cubicBezTo>
                      <a:pt x="120" y="73"/>
                      <a:pt x="166" y="138"/>
                      <a:pt x="222" y="195"/>
                    </a:cubicBezTo>
                    <a:lnTo>
                      <a:pt x="222" y="193"/>
                    </a:lnTo>
                    <a:cubicBezTo>
                      <a:pt x="159" y="252"/>
                      <a:pt x="100" y="316"/>
                      <a:pt x="45" y="383"/>
                    </a:cubicBezTo>
                    <a:cubicBezTo>
                      <a:pt x="30" y="402"/>
                      <a:pt x="15" y="421"/>
                      <a:pt x="1" y="440"/>
                    </a:cubicBezTo>
                    <a:cubicBezTo>
                      <a:pt x="0" y="441"/>
                      <a:pt x="1" y="442"/>
                      <a:pt x="2" y="4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2" name="Google Shape;9632;p40"/>
              <p:cNvSpPr/>
              <p:nvPr/>
            </p:nvSpPr>
            <p:spPr>
              <a:xfrm>
                <a:off x="4822825" y="5681662"/>
                <a:ext cx="4445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341" extrusionOk="0">
                    <a:moveTo>
                      <a:pt x="1" y="339"/>
                    </a:moveTo>
                    <a:cubicBezTo>
                      <a:pt x="40" y="285"/>
                      <a:pt x="80" y="231"/>
                      <a:pt x="121" y="178"/>
                    </a:cubicBezTo>
                    <a:cubicBezTo>
                      <a:pt x="122" y="177"/>
                      <a:pt x="122" y="176"/>
                      <a:pt x="122" y="176"/>
                    </a:cubicBezTo>
                    <a:cubicBezTo>
                      <a:pt x="85" y="119"/>
                      <a:pt x="50" y="61"/>
                      <a:pt x="19" y="1"/>
                    </a:cubicBezTo>
                    <a:cubicBezTo>
                      <a:pt x="18" y="0"/>
                      <a:pt x="16" y="1"/>
                      <a:pt x="17" y="2"/>
                    </a:cubicBezTo>
                    <a:cubicBezTo>
                      <a:pt x="41" y="48"/>
                      <a:pt x="67" y="94"/>
                      <a:pt x="94" y="138"/>
                    </a:cubicBezTo>
                    <a:cubicBezTo>
                      <a:pt x="101" y="149"/>
                      <a:pt x="108" y="161"/>
                      <a:pt x="116" y="172"/>
                    </a:cubicBezTo>
                    <a:cubicBezTo>
                      <a:pt x="118" y="175"/>
                      <a:pt x="119" y="176"/>
                      <a:pt x="117" y="179"/>
                    </a:cubicBezTo>
                    <a:cubicBezTo>
                      <a:pt x="115" y="182"/>
                      <a:pt x="113" y="184"/>
                      <a:pt x="111" y="187"/>
                    </a:cubicBezTo>
                    <a:cubicBezTo>
                      <a:pt x="107" y="192"/>
                      <a:pt x="103" y="197"/>
                      <a:pt x="99" y="202"/>
                    </a:cubicBezTo>
                    <a:cubicBezTo>
                      <a:pt x="83" y="223"/>
                      <a:pt x="67" y="244"/>
                      <a:pt x="52" y="265"/>
                    </a:cubicBezTo>
                    <a:cubicBezTo>
                      <a:pt x="34" y="290"/>
                      <a:pt x="17" y="314"/>
                      <a:pt x="0" y="339"/>
                    </a:cubicBezTo>
                    <a:cubicBezTo>
                      <a:pt x="0" y="340"/>
                      <a:pt x="0" y="340"/>
                      <a:pt x="1" y="3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3" name="Google Shape;9633;p40"/>
              <p:cNvSpPr/>
              <p:nvPr/>
            </p:nvSpPr>
            <p:spPr>
              <a:xfrm>
                <a:off x="4945062" y="5270500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30" h="84" extrusionOk="0">
                    <a:moveTo>
                      <a:pt x="1" y="2"/>
                    </a:moveTo>
                    <a:cubicBezTo>
                      <a:pt x="2" y="29"/>
                      <a:pt x="2" y="55"/>
                      <a:pt x="0" y="82"/>
                    </a:cubicBezTo>
                    <a:cubicBezTo>
                      <a:pt x="0" y="83"/>
                      <a:pt x="1" y="83"/>
                      <a:pt x="2" y="83"/>
                    </a:cubicBezTo>
                    <a:cubicBezTo>
                      <a:pt x="42" y="66"/>
                      <a:pt x="85" y="60"/>
                      <a:pt x="127" y="65"/>
                    </a:cubicBezTo>
                    <a:cubicBezTo>
                      <a:pt x="129" y="65"/>
                      <a:pt x="129" y="63"/>
                      <a:pt x="127" y="62"/>
                    </a:cubicBezTo>
                    <a:cubicBezTo>
                      <a:pt x="84" y="57"/>
                      <a:pt x="41" y="64"/>
                      <a:pt x="1" y="81"/>
                    </a:cubicBezTo>
                    <a:cubicBezTo>
                      <a:pt x="2" y="81"/>
                      <a:pt x="2" y="82"/>
                      <a:pt x="3" y="82"/>
                    </a:cubicBezTo>
                    <a:cubicBezTo>
                      <a:pt x="5" y="55"/>
                      <a:pt x="5" y="28"/>
                      <a:pt x="3" y="2"/>
                    </a:cubicBezTo>
                    <a:cubicBezTo>
                      <a:pt x="3" y="0"/>
                      <a:pt x="1" y="0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4" name="Google Shape;9634;p40"/>
              <p:cNvSpPr/>
              <p:nvPr/>
            </p:nvSpPr>
            <p:spPr>
              <a:xfrm>
                <a:off x="4860925" y="5297487"/>
                <a:ext cx="119062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00" extrusionOk="0">
                    <a:moveTo>
                      <a:pt x="329" y="171"/>
                    </a:moveTo>
                    <a:cubicBezTo>
                      <a:pt x="291" y="162"/>
                      <a:pt x="250" y="162"/>
                      <a:pt x="212" y="166"/>
                    </a:cubicBezTo>
                    <a:cubicBezTo>
                      <a:pt x="172" y="170"/>
                      <a:pt x="134" y="180"/>
                      <a:pt x="97" y="196"/>
                    </a:cubicBezTo>
                    <a:cubicBezTo>
                      <a:pt x="98" y="196"/>
                      <a:pt x="98" y="197"/>
                      <a:pt x="99" y="197"/>
                    </a:cubicBezTo>
                    <a:cubicBezTo>
                      <a:pt x="98" y="160"/>
                      <a:pt x="89" y="123"/>
                      <a:pt x="72" y="90"/>
                    </a:cubicBezTo>
                    <a:cubicBezTo>
                      <a:pt x="56" y="56"/>
                      <a:pt x="33" y="24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ubicBezTo>
                      <a:pt x="29" y="28"/>
                      <a:pt x="52" y="56"/>
                      <a:pt x="69" y="90"/>
                    </a:cubicBezTo>
                    <a:cubicBezTo>
                      <a:pt x="85" y="123"/>
                      <a:pt x="95" y="160"/>
                      <a:pt x="96" y="197"/>
                    </a:cubicBezTo>
                    <a:cubicBezTo>
                      <a:pt x="96" y="198"/>
                      <a:pt x="97" y="199"/>
                      <a:pt x="98" y="199"/>
                    </a:cubicBezTo>
                    <a:cubicBezTo>
                      <a:pt x="134" y="184"/>
                      <a:pt x="172" y="173"/>
                      <a:pt x="212" y="169"/>
                    </a:cubicBezTo>
                    <a:cubicBezTo>
                      <a:pt x="251" y="165"/>
                      <a:pt x="290" y="167"/>
                      <a:pt x="329" y="173"/>
                    </a:cubicBezTo>
                    <a:cubicBezTo>
                      <a:pt x="330" y="173"/>
                      <a:pt x="330" y="171"/>
                      <a:pt x="329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5" name="Google Shape;9635;p40"/>
              <p:cNvSpPr/>
              <p:nvPr/>
            </p:nvSpPr>
            <p:spPr>
              <a:xfrm>
                <a:off x="4810125" y="5375275"/>
                <a:ext cx="163512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37" extrusionOk="0">
                    <a:moveTo>
                      <a:pt x="451" y="152"/>
                    </a:moveTo>
                    <a:cubicBezTo>
                      <a:pt x="430" y="150"/>
                      <a:pt x="407" y="153"/>
                      <a:pt x="386" y="156"/>
                    </a:cubicBezTo>
                    <a:cubicBezTo>
                      <a:pt x="365" y="158"/>
                      <a:pt x="344" y="162"/>
                      <a:pt x="323" y="166"/>
                    </a:cubicBezTo>
                    <a:cubicBezTo>
                      <a:pt x="280" y="175"/>
                      <a:pt x="238" y="187"/>
                      <a:pt x="198" y="203"/>
                    </a:cubicBezTo>
                    <a:cubicBezTo>
                      <a:pt x="175" y="212"/>
                      <a:pt x="154" y="222"/>
                      <a:pt x="132" y="233"/>
                    </a:cubicBezTo>
                    <a:cubicBezTo>
                      <a:pt x="133" y="234"/>
                      <a:pt x="134" y="234"/>
                      <a:pt x="134" y="234"/>
                    </a:cubicBezTo>
                    <a:cubicBezTo>
                      <a:pt x="129" y="163"/>
                      <a:pt x="98" y="93"/>
                      <a:pt x="49" y="41"/>
                    </a:cubicBezTo>
                    <a:cubicBezTo>
                      <a:pt x="35" y="26"/>
                      <a:pt x="19" y="12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30" y="25"/>
                      <a:pt x="55" y="50"/>
                      <a:pt x="76" y="79"/>
                    </a:cubicBezTo>
                    <a:cubicBezTo>
                      <a:pt x="96" y="108"/>
                      <a:pt x="111" y="141"/>
                      <a:pt x="121" y="175"/>
                    </a:cubicBezTo>
                    <a:cubicBezTo>
                      <a:pt x="126" y="194"/>
                      <a:pt x="130" y="214"/>
                      <a:pt x="131" y="234"/>
                    </a:cubicBezTo>
                    <a:cubicBezTo>
                      <a:pt x="131" y="236"/>
                      <a:pt x="133" y="236"/>
                      <a:pt x="134" y="236"/>
                    </a:cubicBezTo>
                    <a:cubicBezTo>
                      <a:pt x="211" y="196"/>
                      <a:pt x="295" y="170"/>
                      <a:pt x="381" y="159"/>
                    </a:cubicBezTo>
                    <a:cubicBezTo>
                      <a:pt x="404" y="156"/>
                      <a:pt x="428" y="156"/>
                      <a:pt x="451" y="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6" name="Google Shape;9636;p40"/>
              <p:cNvSpPr/>
              <p:nvPr/>
            </p:nvSpPr>
            <p:spPr>
              <a:xfrm>
                <a:off x="4791075" y="5451475"/>
                <a:ext cx="13017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60" extrusionOk="0">
                    <a:moveTo>
                      <a:pt x="359" y="160"/>
                    </a:moveTo>
                    <a:cubicBezTo>
                      <a:pt x="288" y="166"/>
                      <a:pt x="218" y="189"/>
                      <a:pt x="156" y="223"/>
                    </a:cubicBezTo>
                    <a:cubicBezTo>
                      <a:pt x="138" y="233"/>
                      <a:pt x="120" y="244"/>
                      <a:pt x="103" y="256"/>
                    </a:cubicBezTo>
                    <a:cubicBezTo>
                      <a:pt x="104" y="256"/>
                      <a:pt x="105" y="257"/>
                      <a:pt x="106" y="257"/>
                    </a:cubicBezTo>
                    <a:cubicBezTo>
                      <a:pt x="102" y="185"/>
                      <a:pt x="71" y="118"/>
                      <a:pt x="36" y="56"/>
                    </a:cubicBezTo>
                    <a:cubicBezTo>
                      <a:pt x="25" y="37"/>
                      <a:pt x="15" y="19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7" y="65"/>
                      <a:pt x="76" y="126"/>
                      <a:pt x="93" y="197"/>
                    </a:cubicBezTo>
                    <a:cubicBezTo>
                      <a:pt x="98" y="216"/>
                      <a:pt x="101" y="237"/>
                      <a:pt x="102" y="257"/>
                    </a:cubicBezTo>
                    <a:cubicBezTo>
                      <a:pt x="103" y="258"/>
                      <a:pt x="104" y="259"/>
                      <a:pt x="105" y="259"/>
                    </a:cubicBezTo>
                    <a:cubicBezTo>
                      <a:pt x="163" y="218"/>
                      <a:pt x="229" y="188"/>
                      <a:pt x="299" y="173"/>
                    </a:cubicBezTo>
                    <a:cubicBezTo>
                      <a:pt x="319" y="168"/>
                      <a:pt x="339" y="165"/>
                      <a:pt x="359" y="162"/>
                    </a:cubicBezTo>
                    <a:cubicBezTo>
                      <a:pt x="360" y="162"/>
                      <a:pt x="360" y="160"/>
                      <a:pt x="359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7" name="Google Shape;9637;p40"/>
              <p:cNvSpPr/>
              <p:nvPr/>
            </p:nvSpPr>
            <p:spPr>
              <a:xfrm>
                <a:off x="5016500" y="5513387"/>
                <a:ext cx="4286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3" extrusionOk="0">
                    <a:moveTo>
                      <a:pt x="116" y="110"/>
                    </a:moveTo>
                    <a:cubicBezTo>
                      <a:pt x="97" y="108"/>
                      <a:pt x="77" y="108"/>
                      <a:pt x="58" y="107"/>
                    </a:cubicBezTo>
                    <a:cubicBezTo>
                      <a:pt x="39" y="106"/>
                      <a:pt x="20" y="105"/>
                      <a:pt x="1" y="104"/>
                    </a:cubicBezTo>
                    <a:lnTo>
                      <a:pt x="3" y="106"/>
                    </a:lnTo>
                    <a:cubicBezTo>
                      <a:pt x="12" y="72"/>
                      <a:pt x="17" y="37"/>
                      <a:pt x="17" y="2"/>
                    </a:cubicBezTo>
                    <a:cubicBezTo>
                      <a:pt x="17" y="0"/>
                      <a:pt x="14" y="0"/>
                      <a:pt x="14" y="2"/>
                    </a:cubicBezTo>
                    <a:cubicBezTo>
                      <a:pt x="14" y="37"/>
                      <a:pt x="9" y="72"/>
                      <a:pt x="0" y="106"/>
                    </a:cubicBezTo>
                    <a:lnTo>
                      <a:pt x="1" y="107"/>
                    </a:lnTo>
                    <a:cubicBezTo>
                      <a:pt x="20" y="108"/>
                      <a:pt x="39" y="109"/>
                      <a:pt x="58" y="110"/>
                    </a:cubicBezTo>
                    <a:cubicBezTo>
                      <a:pt x="77" y="111"/>
                      <a:pt x="97" y="112"/>
                      <a:pt x="116" y="112"/>
                    </a:cubicBezTo>
                    <a:cubicBezTo>
                      <a:pt x="117" y="112"/>
                      <a:pt x="117" y="110"/>
                      <a:pt x="116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8" name="Google Shape;9638;p40"/>
              <p:cNvSpPr/>
              <p:nvPr/>
            </p:nvSpPr>
            <p:spPr>
              <a:xfrm>
                <a:off x="4972050" y="5534025"/>
                <a:ext cx="96837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17" extrusionOk="0">
                    <a:moveTo>
                      <a:pt x="267" y="198"/>
                    </a:moveTo>
                    <a:cubicBezTo>
                      <a:pt x="223" y="192"/>
                      <a:pt x="178" y="192"/>
                      <a:pt x="134" y="194"/>
                    </a:cubicBezTo>
                    <a:cubicBezTo>
                      <a:pt x="89" y="197"/>
                      <a:pt x="45" y="203"/>
                      <a:pt x="2" y="213"/>
                    </a:cubicBezTo>
                    <a:cubicBezTo>
                      <a:pt x="2" y="214"/>
                      <a:pt x="3" y="214"/>
                      <a:pt x="4" y="215"/>
                    </a:cubicBezTo>
                    <a:cubicBezTo>
                      <a:pt x="24" y="146"/>
                      <a:pt x="30" y="73"/>
                      <a:pt x="21" y="2"/>
                    </a:cubicBezTo>
                    <a:cubicBezTo>
                      <a:pt x="21" y="0"/>
                      <a:pt x="18" y="0"/>
                      <a:pt x="18" y="2"/>
                    </a:cubicBezTo>
                    <a:cubicBezTo>
                      <a:pt x="27" y="73"/>
                      <a:pt x="21" y="145"/>
                      <a:pt x="1" y="214"/>
                    </a:cubicBezTo>
                    <a:cubicBezTo>
                      <a:pt x="0" y="215"/>
                      <a:pt x="1" y="216"/>
                      <a:pt x="3" y="216"/>
                    </a:cubicBezTo>
                    <a:cubicBezTo>
                      <a:pt x="46" y="206"/>
                      <a:pt x="90" y="200"/>
                      <a:pt x="135" y="197"/>
                    </a:cubicBezTo>
                    <a:cubicBezTo>
                      <a:pt x="179" y="195"/>
                      <a:pt x="223" y="197"/>
                      <a:pt x="267" y="199"/>
                    </a:cubicBezTo>
                    <a:cubicBezTo>
                      <a:pt x="268" y="200"/>
                      <a:pt x="268" y="198"/>
                      <a:pt x="267" y="1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9" name="Google Shape;9639;p40"/>
              <p:cNvSpPr/>
              <p:nvPr/>
            </p:nvSpPr>
            <p:spPr>
              <a:xfrm>
                <a:off x="4926012" y="5594350"/>
                <a:ext cx="103187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40" extrusionOk="0">
                    <a:moveTo>
                      <a:pt x="284" y="164"/>
                    </a:moveTo>
                    <a:cubicBezTo>
                      <a:pt x="252" y="161"/>
                      <a:pt x="219" y="165"/>
                      <a:pt x="188" y="172"/>
                    </a:cubicBezTo>
                    <a:cubicBezTo>
                      <a:pt x="157" y="179"/>
                      <a:pt x="126" y="191"/>
                      <a:pt x="98" y="206"/>
                    </a:cubicBezTo>
                    <a:cubicBezTo>
                      <a:pt x="82" y="215"/>
                      <a:pt x="66" y="225"/>
                      <a:pt x="51" y="236"/>
                    </a:cubicBezTo>
                    <a:cubicBezTo>
                      <a:pt x="51" y="236"/>
                      <a:pt x="52" y="237"/>
                      <a:pt x="53" y="237"/>
                    </a:cubicBezTo>
                    <a:cubicBezTo>
                      <a:pt x="51" y="197"/>
                      <a:pt x="46" y="157"/>
                      <a:pt x="38" y="117"/>
                    </a:cubicBezTo>
                    <a:cubicBezTo>
                      <a:pt x="33" y="97"/>
                      <a:pt x="28" y="77"/>
                      <a:pt x="22" y="58"/>
                    </a:cubicBezTo>
                    <a:cubicBezTo>
                      <a:pt x="17" y="39"/>
                      <a:pt x="11" y="19"/>
                      <a:pt x="3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6" y="21"/>
                      <a:pt x="14" y="40"/>
                      <a:pt x="19" y="59"/>
                    </a:cubicBezTo>
                    <a:cubicBezTo>
                      <a:pt x="25" y="78"/>
                      <a:pt x="30" y="97"/>
                      <a:pt x="34" y="117"/>
                    </a:cubicBezTo>
                    <a:cubicBezTo>
                      <a:pt x="43" y="157"/>
                      <a:pt x="48" y="197"/>
                      <a:pt x="50" y="237"/>
                    </a:cubicBezTo>
                    <a:cubicBezTo>
                      <a:pt x="50" y="238"/>
                      <a:pt x="51" y="239"/>
                      <a:pt x="52" y="239"/>
                    </a:cubicBezTo>
                    <a:cubicBezTo>
                      <a:pt x="85" y="214"/>
                      <a:pt x="122" y="195"/>
                      <a:pt x="162" y="182"/>
                    </a:cubicBezTo>
                    <a:cubicBezTo>
                      <a:pt x="202" y="169"/>
                      <a:pt x="242" y="165"/>
                      <a:pt x="284" y="1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0" name="Google Shape;9640;p40"/>
              <p:cNvSpPr/>
              <p:nvPr/>
            </p:nvSpPr>
            <p:spPr>
              <a:xfrm>
                <a:off x="4903787" y="5654675"/>
                <a:ext cx="106362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2" extrusionOk="0">
                    <a:moveTo>
                      <a:pt x="293" y="104"/>
                    </a:moveTo>
                    <a:cubicBezTo>
                      <a:pt x="258" y="108"/>
                      <a:pt x="224" y="120"/>
                      <a:pt x="192" y="134"/>
                    </a:cubicBezTo>
                    <a:cubicBezTo>
                      <a:pt x="159" y="148"/>
                      <a:pt x="129" y="167"/>
                      <a:pt x="101" y="188"/>
                    </a:cubicBezTo>
                    <a:cubicBezTo>
                      <a:pt x="85" y="200"/>
                      <a:pt x="70" y="214"/>
                      <a:pt x="56" y="228"/>
                    </a:cubicBezTo>
                    <a:cubicBezTo>
                      <a:pt x="57" y="228"/>
                      <a:pt x="58" y="229"/>
                      <a:pt x="59" y="229"/>
                    </a:cubicBezTo>
                    <a:cubicBezTo>
                      <a:pt x="55" y="151"/>
                      <a:pt x="36" y="73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33" y="74"/>
                      <a:pt x="51" y="151"/>
                      <a:pt x="55" y="229"/>
                    </a:cubicBezTo>
                    <a:cubicBezTo>
                      <a:pt x="55" y="230"/>
                      <a:pt x="57" y="231"/>
                      <a:pt x="58" y="230"/>
                    </a:cubicBezTo>
                    <a:cubicBezTo>
                      <a:pt x="108" y="180"/>
                      <a:pt x="169" y="142"/>
                      <a:pt x="236" y="120"/>
                    </a:cubicBezTo>
                    <a:cubicBezTo>
                      <a:pt x="254" y="114"/>
                      <a:pt x="274" y="110"/>
                      <a:pt x="293" y="105"/>
                    </a:cubicBezTo>
                    <a:cubicBezTo>
                      <a:pt x="294" y="105"/>
                      <a:pt x="293" y="104"/>
                      <a:pt x="293" y="10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1" name="Google Shape;9641;p40"/>
              <p:cNvSpPr/>
              <p:nvPr/>
            </p:nvSpPr>
            <p:spPr>
              <a:xfrm>
                <a:off x="5591175" y="4508500"/>
                <a:ext cx="9842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18" extrusionOk="0">
                    <a:moveTo>
                      <a:pt x="247" y="233"/>
                    </a:moveTo>
                    <a:cubicBezTo>
                      <a:pt x="263" y="244"/>
                      <a:pt x="274" y="263"/>
                      <a:pt x="271" y="282"/>
                    </a:cubicBezTo>
                    <a:cubicBezTo>
                      <a:pt x="268" y="301"/>
                      <a:pt x="249" y="317"/>
                      <a:pt x="230" y="314"/>
                    </a:cubicBezTo>
                    <a:lnTo>
                      <a:pt x="224" y="315"/>
                    </a:lnTo>
                    <a:cubicBezTo>
                      <a:pt x="222" y="314"/>
                      <a:pt x="220" y="312"/>
                      <a:pt x="218" y="311"/>
                    </a:cubicBezTo>
                    <a:cubicBezTo>
                      <a:pt x="205" y="304"/>
                      <a:pt x="191" y="303"/>
                      <a:pt x="176" y="302"/>
                    </a:cubicBezTo>
                    <a:cubicBezTo>
                      <a:pt x="134" y="297"/>
                      <a:pt x="92" y="289"/>
                      <a:pt x="51" y="278"/>
                    </a:cubicBezTo>
                    <a:lnTo>
                      <a:pt x="46" y="276"/>
                    </a:lnTo>
                    <a:cubicBezTo>
                      <a:pt x="51" y="260"/>
                      <a:pt x="45" y="239"/>
                      <a:pt x="29" y="231"/>
                    </a:cubicBezTo>
                    <a:lnTo>
                      <a:pt x="30" y="230"/>
                    </a:lnTo>
                    <a:cubicBezTo>
                      <a:pt x="15" y="216"/>
                      <a:pt x="10" y="194"/>
                      <a:pt x="6" y="174"/>
                    </a:cubicBezTo>
                    <a:cubicBezTo>
                      <a:pt x="1" y="142"/>
                      <a:pt x="0" y="110"/>
                      <a:pt x="10" y="80"/>
                    </a:cubicBezTo>
                    <a:cubicBezTo>
                      <a:pt x="20" y="50"/>
                      <a:pt x="42" y="23"/>
                      <a:pt x="73" y="14"/>
                    </a:cubicBezTo>
                    <a:cubicBezTo>
                      <a:pt x="122" y="0"/>
                      <a:pt x="175" y="41"/>
                      <a:pt x="187" y="91"/>
                    </a:cubicBezTo>
                    <a:cubicBezTo>
                      <a:pt x="198" y="141"/>
                      <a:pt x="176" y="194"/>
                      <a:pt x="144" y="234"/>
                    </a:cubicBezTo>
                    <a:cubicBezTo>
                      <a:pt x="157" y="222"/>
                      <a:pt x="175" y="218"/>
                      <a:pt x="193" y="218"/>
                    </a:cubicBezTo>
                    <a:cubicBezTo>
                      <a:pt x="212" y="218"/>
                      <a:pt x="232" y="222"/>
                      <a:pt x="247" y="23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2" name="Google Shape;9642;p40"/>
              <p:cNvSpPr/>
              <p:nvPr/>
            </p:nvSpPr>
            <p:spPr>
              <a:xfrm>
                <a:off x="5602287" y="4608512"/>
                <a:ext cx="7461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0" extrusionOk="0">
                    <a:moveTo>
                      <a:pt x="190" y="39"/>
                    </a:moveTo>
                    <a:cubicBezTo>
                      <a:pt x="200" y="47"/>
                      <a:pt x="206" y="58"/>
                      <a:pt x="204" y="70"/>
                    </a:cubicBezTo>
                    <a:cubicBezTo>
                      <a:pt x="201" y="89"/>
                      <a:pt x="178" y="98"/>
                      <a:pt x="159" y="99"/>
                    </a:cubicBezTo>
                    <a:cubicBezTo>
                      <a:pt x="156" y="99"/>
                      <a:pt x="154" y="99"/>
                      <a:pt x="151" y="99"/>
                    </a:cubicBezTo>
                    <a:cubicBezTo>
                      <a:pt x="110" y="98"/>
                      <a:pt x="72" y="80"/>
                      <a:pt x="39" y="54"/>
                    </a:cubicBezTo>
                    <a:cubicBezTo>
                      <a:pt x="25" y="43"/>
                      <a:pt x="12" y="30"/>
                      <a:pt x="0" y="17"/>
                    </a:cubicBezTo>
                    <a:lnTo>
                      <a:pt x="0" y="17"/>
                    </a:lnTo>
                    <a:cubicBezTo>
                      <a:pt x="6" y="13"/>
                      <a:pt x="10" y="7"/>
                      <a:pt x="12" y="0"/>
                    </a:cubicBezTo>
                    <a:lnTo>
                      <a:pt x="17" y="2"/>
                    </a:lnTo>
                    <a:cubicBezTo>
                      <a:pt x="58" y="13"/>
                      <a:pt x="100" y="21"/>
                      <a:pt x="142" y="26"/>
                    </a:cubicBezTo>
                    <a:cubicBezTo>
                      <a:pt x="157" y="27"/>
                      <a:pt x="171" y="28"/>
                      <a:pt x="184" y="35"/>
                    </a:cubicBezTo>
                    <a:cubicBezTo>
                      <a:pt x="186" y="36"/>
                      <a:pt x="188" y="38"/>
                      <a:pt x="190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3" name="Google Shape;9643;p40"/>
              <p:cNvSpPr/>
              <p:nvPr/>
            </p:nvSpPr>
            <p:spPr>
              <a:xfrm>
                <a:off x="5611812" y="4627562"/>
                <a:ext cx="49212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0" extrusionOk="0">
                    <a:moveTo>
                      <a:pt x="127" y="48"/>
                    </a:moveTo>
                    <a:cubicBezTo>
                      <a:pt x="133" y="64"/>
                      <a:pt x="136" y="81"/>
                      <a:pt x="131" y="96"/>
                    </a:cubicBezTo>
                    <a:cubicBezTo>
                      <a:pt x="126" y="112"/>
                      <a:pt x="113" y="125"/>
                      <a:pt x="97" y="127"/>
                    </a:cubicBezTo>
                    <a:cubicBezTo>
                      <a:pt x="86" y="129"/>
                      <a:pt x="75" y="125"/>
                      <a:pt x="65" y="119"/>
                    </a:cubicBezTo>
                    <a:cubicBezTo>
                      <a:pt x="28" y="99"/>
                      <a:pt x="3" y="59"/>
                      <a:pt x="0" y="17"/>
                    </a:cubicBezTo>
                    <a:lnTo>
                      <a:pt x="15" y="0"/>
                    </a:lnTo>
                    <a:cubicBezTo>
                      <a:pt x="48" y="26"/>
                      <a:pt x="86" y="44"/>
                      <a:pt x="127" y="45"/>
                    </a:cubicBezTo>
                    <a:lnTo>
                      <a:pt x="127" y="4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4" name="Google Shape;9644;p40"/>
              <p:cNvSpPr/>
              <p:nvPr/>
            </p:nvSpPr>
            <p:spPr>
              <a:xfrm>
                <a:off x="5538787" y="4587875"/>
                <a:ext cx="777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9" extrusionOk="0">
                    <a:moveTo>
                      <a:pt x="216" y="108"/>
                    </a:moveTo>
                    <a:lnTo>
                      <a:pt x="201" y="125"/>
                    </a:lnTo>
                    <a:cubicBezTo>
                      <a:pt x="152" y="132"/>
                      <a:pt x="100" y="138"/>
                      <a:pt x="55" y="118"/>
                    </a:cubicBezTo>
                    <a:cubicBezTo>
                      <a:pt x="36" y="110"/>
                      <a:pt x="19" y="97"/>
                      <a:pt x="9" y="79"/>
                    </a:cubicBezTo>
                    <a:cubicBezTo>
                      <a:pt x="0" y="61"/>
                      <a:pt x="0" y="37"/>
                      <a:pt x="13" y="21"/>
                    </a:cubicBezTo>
                    <a:cubicBezTo>
                      <a:pt x="26" y="5"/>
                      <a:pt x="48" y="0"/>
                      <a:pt x="68" y="3"/>
                    </a:cubicBezTo>
                    <a:cubicBezTo>
                      <a:pt x="88" y="6"/>
                      <a:pt x="107" y="16"/>
                      <a:pt x="124" y="26"/>
                    </a:cubicBezTo>
                    <a:lnTo>
                      <a:pt x="125" y="26"/>
                    </a:lnTo>
                    <a:cubicBezTo>
                      <a:pt x="122" y="32"/>
                      <a:pt x="120" y="38"/>
                      <a:pt x="121" y="44"/>
                    </a:cubicBezTo>
                    <a:cubicBezTo>
                      <a:pt x="123" y="69"/>
                      <a:pt x="156" y="84"/>
                      <a:pt x="176" y="70"/>
                    </a:cubicBezTo>
                    <a:cubicBezTo>
                      <a:pt x="176" y="71"/>
                      <a:pt x="176" y="71"/>
                      <a:pt x="177" y="72"/>
                    </a:cubicBezTo>
                    <a:cubicBezTo>
                      <a:pt x="189" y="84"/>
                      <a:pt x="202" y="97"/>
                      <a:pt x="216" y="1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5" name="Google Shape;9645;p40"/>
              <p:cNvSpPr/>
              <p:nvPr/>
            </p:nvSpPr>
            <p:spPr>
              <a:xfrm>
                <a:off x="5581650" y="4587875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5" extrusionOk="0">
                    <a:moveTo>
                      <a:pt x="56" y="70"/>
                    </a:moveTo>
                    <a:cubicBezTo>
                      <a:pt x="36" y="84"/>
                      <a:pt x="3" y="69"/>
                      <a:pt x="1" y="44"/>
                    </a:cubicBezTo>
                    <a:cubicBezTo>
                      <a:pt x="0" y="38"/>
                      <a:pt x="2" y="32"/>
                      <a:pt x="5" y="26"/>
                    </a:cubicBezTo>
                    <a:cubicBezTo>
                      <a:pt x="13" y="10"/>
                      <a:pt x="35" y="0"/>
                      <a:pt x="52" y="9"/>
                    </a:cubicBezTo>
                    <a:lnTo>
                      <a:pt x="52" y="9"/>
                    </a:lnTo>
                    <a:cubicBezTo>
                      <a:pt x="68" y="17"/>
                      <a:pt x="74" y="38"/>
                      <a:pt x="69" y="54"/>
                    </a:cubicBezTo>
                    <a:cubicBezTo>
                      <a:pt x="67" y="61"/>
                      <a:pt x="63" y="67"/>
                      <a:pt x="57" y="71"/>
                    </a:cubicBezTo>
                    <a:lnTo>
                      <a:pt x="57" y="72"/>
                    </a:lnTo>
                    <a:cubicBezTo>
                      <a:pt x="56" y="71"/>
                      <a:pt x="56" y="71"/>
                      <a:pt x="56" y="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6" name="Google Shape;9646;p40"/>
              <p:cNvSpPr/>
              <p:nvPr/>
            </p:nvSpPr>
            <p:spPr>
              <a:xfrm>
                <a:off x="5607050" y="4508500"/>
                <a:ext cx="5397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31" extrusionOk="0">
                    <a:moveTo>
                      <a:pt x="10" y="26"/>
                    </a:moveTo>
                    <a:cubicBezTo>
                      <a:pt x="50" y="31"/>
                      <a:pt x="67" y="73"/>
                      <a:pt x="73" y="107"/>
                    </a:cubicBezTo>
                    <a:cubicBezTo>
                      <a:pt x="79" y="146"/>
                      <a:pt x="76" y="190"/>
                      <a:pt x="60" y="226"/>
                    </a:cubicBezTo>
                    <a:cubicBezTo>
                      <a:pt x="73" y="226"/>
                      <a:pt x="86" y="227"/>
                      <a:pt x="98" y="230"/>
                    </a:cubicBezTo>
                    <a:cubicBezTo>
                      <a:pt x="130" y="191"/>
                      <a:pt x="150" y="140"/>
                      <a:pt x="139" y="91"/>
                    </a:cubicBezTo>
                    <a:cubicBezTo>
                      <a:pt x="127" y="41"/>
                      <a:pt x="74" y="0"/>
                      <a:pt x="25" y="14"/>
                    </a:cubicBezTo>
                    <a:cubicBezTo>
                      <a:pt x="16" y="16"/>
                      <a:pt x="8" y="21"/>
                      <a:pt x="0" y="26"/>
                    </a:cubicBezTo>
                    <a:cubicBezTo>
                      <a:pt x="3" y="26"/>
                      <a:pt x="7" y="26"/>
                      <a:pt x="10" y="2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7" name="Google Shape;9647;p40"/>
              <p:cNvSpPr/>
              <p:nvPr/>
            </p:nvSpPr>
            <p:spPr>
              <a:xfrm>
                <a:off x="5605462" y="4587875"/>
                <a:ext cx="8413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00" extrusionOk="0">
                    <a:moveTo>
                      <a:pt x="204" y="15"/>
                    </a:moveTo>
                    <a:cubicBezTo>
                      <a:pt x="189" y="4"/>
                      <a:pt x="169" y="0"/>
                      <a:pt x="150" y="0"/>
                    </a:cubicBezTo>
                    <a:cubicBezTo>
                      <a:pt x="134" y="0"/>
                      <a:pt x="117" y="3"/>
                      <a:pt x="104" y="13"/>
                    </a:cubicBezTo>
                    <a:cubicBezTo>
                      <a:pt x="106" y="13"/>
                      <a:pt x="108" y="13"/>
                      <a:pt x="110" y="14"/>
                    </a:cubicBezTo>
                    <a:cubicBezTo>
                      <a:pt x="120" y="17"/>
                      <a:pt x="131" y="22"/>
                      <a:pt x="139" y="30"/>
                    </a:cubicBezTo>
                    <a:cubicBezTo>
                      <a:pt x="150" y="42"/>
                      <a:pt x="143" y="56"/>
                      <a:pt x="129" y="62"/>
                    </a:cubicBezTo>
                    <a:cubicBezTo>
                      <a:pt x="118" y="66"/>
                      <a:pt x="106" y="67"/>
                      <a:pt x="95" y="66"/>
                    </a:cubicBezTo>
                    <a:cubicBezTo>
                      <a:pt x="79" y="65"/>
                      <a:pt x="62" y="62"/>
                      <a:pt x="47" y="56"/>
                    </a:cubicBezTo>
                    <a:cubicBezTo>
                      <a:pt x="30" y="49"/>
                      <a:pt x="14" y="39"/>
                      <a:pt x="0" y="26"/>
                    </a:cubicBezTo>
                    <a:cubicBezTo>
                      <a:pt x="5" y="36"/>
                      <a:pt x="6" y="47"/>
                      <a:pt x="3" y="57"/>
                    </a:cubicBezTo>
                    <a:cubicBezTo>
                      <a:pt x="25" y="61"/>
                      <a:pt x="47" y="64"/>
                      <a:pt x="69" y="69"/>
                    </a:cubicBezTo>
                    <a:cubicBezTo>
                      <a:pt x="80" y="72"/>
                      <a:pt x="92" y="75"/>
                      <a:pt x="104" y="80"/>
                    </a:cubicBezTo>
                    <a:cubicBezTo>
                      <a:pt x="114" y="81"/>
                      <a:pt x="124" y="82"/>
                      <a:pt x="133" y="84"/>
                    </a:cubicBezTo>
                    <a:cubicBezTo>
                      <a:pt x="148" y="85"/>
                      <a:pt x="162" y="86"/>
                      <a:pt x="175" y="93"/>
                    </a:cubicBezTo>
                    <a:cubicBezTo>
                      <a:pt x="177" y="94"/>
                      <a:pt x="179" y="96"/>
                      <a:pt x="181" y="97"/>
                    </a:cubicBezTo>
                    <a:lnTo>
                      <a:pt x="187" y="96"/>
                    </a:lnTo>
                    <a:cubicBezTo>
                      <a:pt x="206" y="99"/>
                      <a:pt x="225" y="83"/>
                      <a:pt x="228" y="64"/>
                    </a:cubicBezTo>
                    <a:cubicBezTo>
                      <a:pt x="231" y="45"/>
                      <a:pt x="220" y="26"/>
                      <a:pt x="204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8" name="Google Shape;9648;p40"/>
              <p:cNvSpPr/>
              <p:nvPr/>
            </p:nvSpPr>
            <p:spPr>
              <a:xfrm>
                <a:off x="5602287" y="4611687"/>
                <a:ext cx="7461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1" extrusionOk="0">
                    <a:moveTo>
                      <a:pt x="190" y="30"/>
                    </a:moveTo>
                    <a:cubicBezTo>
                      <a:pt x="188" y="29"/>
                      <a:pt x="186" y="27"/>
                      <a:pt x="184" y="26"/>
                    </a:cubicBezTo>
                    <a:cubicBezTo>
                      <a:pt x="171" y="19"/>
                      <a:pt x="157" y="18"/>
                      <a:pt x="142" y="17"/>
                    </a:cubicBezTo>
                    <a:cubicBezTo>
                      <a:pt x="133" y="15"/>
                      <a:pt x="123" y="14"/>
                      <a:pt x="113" y="13"/>
                    </a:cubicBezTo>
                    <a:cubicBezTo>
                      <a:pt x="126" y="18"/>
                      <a:pt x="138" y="25"/>
                      <a:pt x="148" y="34"/>
                    </a:cubicBezTo>
                    <a:cubicBezTo>
                      <a:pt x="151" y="37"/>
                      <a:pt x="149" y="41"/>
                      <a:pt x="146" y="43"/>
                    </a:cubicBezTo>
                    <a:cubicBezTo>
                      <a:pt x="96" y="60"/>
                      <a:pt x="52" y="26"/>
                      <a:pt x="11" y="3"/>
                    </a:cubicBezTo>
                    <a:cubicBezTo>
                      <a:pt x="10" y="2"/>
                      <a:pt x="9" y="1"/>
                      <a:pt x="9" y="0"/>
                    </a:cubicBezTo>
                    <a:lnTo>
                      <a:pt x="8" y="0"/>
                    </a:lnTo>
                    <a:cubicBezTo>
                      <a:pt x="6" y="3"/>
                      <a:pt x="4" y="6"/>
                      <a:pt x="0" y="8"/>
                    </a:cubicBezTo>
                    <a:lnTo>
                      <a:pt x="0" y="8"/>
                    </a:lnTo>
                    <a:cubicBezTo>
                      <a:pt x="12" y="21"/>
                      <a:pt x="25" y="34"/>
                      <a:pt x="39" y="45"/>
                    </a:cubicBezTo>
                    <a:cubicBezTo>
                      <a:pt x="72" y="71"/>
                      <a:pt x="110" y="89"/>
                      <a:pt x="151" y="90"/>
                    </a:cubicBezTo>
                    <a:cubicBezTo>
                      <a:pt x="154" y="90"/>
                      <a:pt x="156" y="90"/>
                      <a:pt x="159" y="90"/>
                    </a:cubicBezTo>
                    <a:cubicBezTo>
                      <a:pt x="178" y="89"/>
                      <a:pt x="201" y="80"/>
                      <a:pt x="204" y="61"/>
                    </a:cubicBezTo>
                    <a:cubicBezTo>
                      <a:pt x="206" y="49"/>
                      <a:pt x="200" y="38"/>
                      <a:pt x="190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9" name="Google Shape;9649;p40"/>
              <p:cNvSpPr/>
              <p:nvPr/>
            </p:nvSpPr>
            <p:spPr>
              <a:xfrm>
                <a:off x="5611812" y="4627562"/>
                <a:ext cx="49212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0" extrusionOk="0">
                    <a:moveTo>
                      <a:pt x="127" y="48"/>
                    </a:moveTo>
                    <a:cubicBezTo>
                      <a:pt x="133" y="64"/>
                      <a:pt x="136" y="81"/>
                      <a:pt x="131" y="96"/>
                    </a:cubicBezTo>
                    <a:cubicBezTo>
                      <a:pt x="126" y="112"/>
                      <a:pt x="113" y="125"/>
                      <a:pt x="97" y="127"/>
                    </a:cubicBezTo>
                    <a:cubicBezTo>
                      <a:pt x="86" y="129"/>
                      <a:pt x="75" y="125"/>
                      <a:pt x="65" y="119"/>
                    </a:cubicBezTo>
                    <a:cubicBezTo>
                      <a:pt x="28" y="99"/>
                      <a:pt x="3" y="59"/>
                      <a:pt x="0" y="17"/>
                    </a:cubicBezTo>
                    <a:lnTo>
                      <a:pt x="15" y="0"/>
                    </a:lnTo>
                    <a:cubicBezTo>
                      <a:pt x="48" y="26"/>
                      <a:pt x="86" y="44"/>
                      <a:pt x="127" y="45"/>
                    </a:cubicBezTo>
                    <a:lnTo>
                      <a:pt x="127" y="4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0" name="Google Shape;9650;p40"/>
              <p:cNvSpPr/>
              <p:nvPr/>
            </p:nvSpPr>
            <p:spPr>
              <a:xfrm>
                <a:off x="5538787" y="4587875"/>
                <a:ext cx="777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9" extrusionOk="0">
                    <a:moveTo>
                      <a:pt x="177" y="71"/>
                    </a:moveTo>
                    <a:cubicBezTo>
                      <a:pt x="176" y="71"/>
                      <a:pt x="176" y="71"/>
                      <a:pt x="176" y="70"/>
                    </a:cubicBezTo>
                    <a:cubicBezTo>
                      <a:pt x="156" y="84"/>
                      <a:pt x="123" y="69"/>
                      <a:pt x="121" y="44"/>
                    </a:cubicBezTo>
                    <a:cubicBezTo>
                      <a:pt x="120" y="42"/>
                      <a:pt x="120" y="40"/>
                      <a:pt x="121" y="37"/>
                    </a:cubicBezTo>
                    <a:cubicBezTo>
                      <a:pt x="119" y="33"/>
                      <a:pt x="119" y="28"/>
                      <a:pt x="119" y="23"/>
                    </a:cubicBezTo>
                    <a:cubicBezTo>
                      <a:pt x="103" y="14"/>
                      <a:pt x="86" y="6"/>
                      <a:pt x="68" y="3"/>
                    </a:cubicBezTo>
                    <a:cubicBezTo>
                      <a:pt x="48" y="0"/>
                      <a:pt x="26" y="5"/>
                      <a:pt x="13" y="21"/>
                    </a:cubicBezTo>
                    <a:cubicBezTo>
                      <a:pt x="0" y="37"/>
                      <a:pt x="0" y="61"/>
                      <a:pt x="9" y="79"/>
                    </a:cubicBezTo>
                    <a:cubicBezTo>
                      <a:pt x="19" y="97"/>
                      <a:pt x="36" y="110"/>
                      <a:pt x="55" y="118"/>
                    </a:cubicBezTo>
                    <a:cubicBezTo>
                      <a:pt x="100" y="138"/>
                      <a:pt x="152" y="132"/>
                      <a:pt x="201" y="125"/>
                    </a:cubicBezTo>
                    <a:lnTo>
                      <a:pt x="216" y="108"/>
                    </a:lnTo>
                    <a:cubicBezTo>
                      <a:pt x="202" y="97"/>
                      <a:pt x="189" y="84"/>
                      <a:pt x="177" y="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1" name="Google Shape;9651;p40"/>
              <p:cNvSpPr/>
              <p:nvPr/>
            </p:nvSpPr>
            <p:spPr>
              <a:xfrm>
                <a:off x="5581650" y="4591050"/>
                <a:ext cx="26987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73" h="80" extrusionOk="0">
                    <a:moveTo>
                      <a:pt x="61" y="57"/>
                    </a:moveTo>
                    <a:cubicBezTo>
                      <a:pt x="55" y="56"/>
                      <a:pt x="57" y="47"/>
                      <a:pt x="64" y="48"/>
                    </a:cubicBezTo>
                    <a:cubicBezTo>
                      <a:pt x="65" y="48"/>
                      <a:pt x="67" y="48"/>
                      <a:pt x="69" y="48"/>
                    </a:cubicBezTo>
                    <a:cubicBezTo>
                      <a:pt x="72" y="38"/>
                      <a:pt x="71" y="27"/>
                      <a:pt x="66" y="17"/>
                    </a:cubicBezTo>
                    <a:cubicBezTo>
                      <a:pt x="61" y="13"/>
                      <a:pt x="56" y="8"/>
                      <a:pt x="51" y="3"/>
                    </a:cubicBezTo>
                    <a:cubicBezTo>
                      <a:pt x="45" y="1"/>
                      <a:pt x="39" y="0"/>
                      <a:pt x="32" y="1"/>
                    </a:cubicBezTo>
                    <a:cubicBezTo>
                      <a:pt x="43" y="12"/>
                      <a:pt x="50" y="24"/>
                      <a:pt x="51" y="39"/>
                    </a:cubicBezTo>
                    <a:cubicBezTo>
                      <a:pt x="51" y="43"/>
                      <a:pt x="51" y="50"/>
                      <a:pt x="47" y="52"/>
                    </a:cubicBezTo>
                    <a:cubicBezTo>
                      <a:pt x="45" y="54"/>
                      <a:pt x="41" y="54"/>
                      <a:pt x="38" y="55"/>
                    </a:cubicBezTo>
                    <a:cubicBezTo>
                      <a:pt x="32" y="56"/>
                      <a:pt x="26" y="56"/>
                      <a:pt x="21" y="54"/>
                    </a:cubicBezTo>
                    <a:cubicBezTo>
                      <a:pt x="11" y="51"/>
                      <a:pt x="4" y="43"/>
                      <a:pt x="1" y="33"/>
                    </a:cubicBezTo>
                    <a:lnTo>
                      <a:pt x="1" y="32"/>
                    </a:lnTo>
                    <a:cubicBezTo>
                      <a:pt x="0" y="35"/>
                      <a:pt x="0" y="37"/>
                      <a:pt x="1" y="39"/>
                    </a:cubicBezTo>
                    <a:cubicBezTo>
                      <a:pt x="3" y="64"/>
                      <a:pt x="36" y="79"/>
                      <a:pt x="56" y="65"/>
                    </a:cubicBezTo>
                    <a:cubicBezTo>
                      <a:pt x="56" y="66"/>
                      <a:pt x="56" y="66"/>
                      <a:pt x="57" y="67"/>
                    </a:cubicBezTo>
                    <a:lnTo>
                      <a:pt x="57" y="66"/>
                    </a:lnTo>
                    <a:cubicBezTo>
                      <a:pt x="61" y="64"/>
                      <a:pt x="63" y="61"/>
                      <a:pt x="65" y="58"/>
                    </a:cubicBezTo>
                    <a:cubicBezTo>
                      <a:pt x="64" y="57"/>
                      <a:pt x="62" y="57"/>
                      <a:pt x="61" y="5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2" name="Google Shape;9652;p40"/>
              <p:cNvSpPr/>
              <p:nvPr/>
            </p:nvSpPr>
            <p:spPr>
              <a:xfrm>
                <a:off x="5580062" y="4589462"/>
                <a:ext cx="333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2" extrusionOk="0">
                    <a:moveTo>
                      <a:pt x="62" y="66"/>
                    </a:moveTo>
                    <a:cubicBezTo>
                      <a:pt x="40" y="81"/>
                      <a:pt x="2" y="60"/>
                      <a:pt x="10" y="31"/>
                    </a:cubicBezTo>
                    <a:cubicBezTo>
                      <a:pt x="14" y="18"/>
                      <a:pt x="28" y="7"/>
                      <a:pt x="42" y="6"/>
                    </a:cubicBezTo>
                    <a:cubicBezTo>
                      <a:pt x="56" y="5"/>
                      <a:pt x="68" y="14"/>
                      <a:pt x="72" y="27"/>
                    </a:cubicBezTo>
                    <a:cubicBezTo>
                      <a:pt x="77" y="41"/>
                      <a:pt x="74" y="58"/>
                      <a:pt x="62" y="67"/>
                    </a:cubicBezTo>
                    <a:cubicBezTo>
                      <a:pt x="60" y="69"/>
                      <a:pt x="62" y="72"/>
                      <a:pt x="64" y="71"/>
                    </a:cubicBezTo>
                    <a:cubicBezTo>
                      <a:pt x="90" y="53"/>
                      <a:pt x="81" y="4"/>
                      <a:pt x="48" y="1"/>
                    </a:cubicBezTo>
                    <a:cubicBezTo>
                      <a:pt x="32" y="0"/>
                      <a:pt x="15" y="10"/>
                      <a:pt x="8" y="24"/>
                    </a:cubicBezTo>
                    <a:cubicBezTo>
                      <a:pt x="0" y="39"/>
                      <a:pt x="5" y="56"/>
                      <a:pt x="17" y="66"/>
                    </a:cubicBezTo>
                    <a:cubicBezTo>
                      <a:pt x="24" y="71"/>
                      <a:pt x="32" y="75"/>
                      <a:pt x="41" y="76"/>
                    </a:cubicBezTo>
                    <a:cubicBezTo>
                      <a:pt x="50" y="77"/>
                      <a:pt x="58" y="74"/>
                      <a:pt x="65" y="69"/>
                    </a:cubicBezTo>
                    <a:cubicBezTo>
                      <a:pt x="67" y="67"/>
                      <a:pt x="64" y="64"/>
                      <a:pt x="6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3" name="Google Shape;9653;p40"/>
              <p:cNvSpPr/>
              <p:nvPr/>
            </p:nvSpPr>
            <p:spPr>
              <a:xfrm>
                <a:off x="5600700" y="4608512"/>
                <a:ext cx="777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02" extrusionOk="0">
                    <a:moveTo>
                      <a:pt x="1" y="15"/>
                    </a:moveTo>
                    <a:cubicBezTo>
                      <a:pt x="21" y="39"/>
                      <a:pt x="45" y="60"/>
                      <a:pt x="72" y="76"/>
                    </a:cubicBezTo>
                    <a:cubicBezTo>
                      <a:pt x="98" y="91"/>
                      <a:pt x="127" y="101"/>
                      <a:pt x="158" y="101"/>
                    </a:cubicBezTo>
                    <a:cubicBezTo>
                      <a:pt x="179" y="101"/>
                      <a:pt x="211" y="93"/>
                      <a:pt x="212" y="67"/>
                    </a:cubicBezTo>
                    <a:cubicBezTo>
                      <a:pt x="213" y="53"/>
                      <a:pt x="204" y="42"/>
                      <a:pt x="193" y="35"/>
                    </a:cubicBezTo>
                    <a:cubicBezTo>
                      <a:pt x="180" y="26"/>
                      <a:pt x="164" y="25"/>
                      <a:pt x="148" y="23"/>
                    </a:cubicBezTo>
                    <a:cubicBezTo>
                      <a:pt x="127" y="21"/>
                      <a:pt x="106" y="18"/>
                      <a:pt x="85" y="14"/>
                    </a:cubicBezTo>
                    <a:cubicBezTo>
                      <a:pt x="64" y="10"/>
                      <a:pt x="43" y="4"/>
                      <a:pt x="22" y="0"/>
                    </a:cubicBezTo>
                    <a:cubicBezTo>
                      <a:pt x="20" y="0"/>
                      <a:pt x="19" y="3"/>
                      <a:pt x="21" y="4"/>
                    </a:cubicBezTo>
                    <a:cubicBezTo>
                      <a:pt x="37" y="9"/>
                      <a:pt x="54" y="13"/>
                      <a:pt x="71" y="16"/>
                    </a:cubicBezTo>
                    <a:cubicBezTo>
                      <a:pt x="87" y="19"/>
                      <a:pt x="104" y="22"/>
                      <a:pt x="120" y="24"/>
                    </a:cubicBezTo>
                    <a:cubicBezTo>
                      <a:pt x="136" y="27"/>
                      <a:pt x="152" y="28"/>
                      <a:pt x="168" y="31"/>
                    </a:cubicBezTo>
                    <a:cubicBezTo>
                      <a:pt x="183" y="34"/>
                      <a:pt x="198" y="40"/>
                      <a:pt x="205" y="54"/>
                    </a:cubicBezTo>
                    <a:cubicBezTo>
                      <a:pt x="211" y="67"/>
                      <a:pt x="206" y="80"/>
                      <a:pt x="194" y="88"/>
                    </a:cubicBezTo>
                    <a:cubicBezTo>
                      <a:pt x="184" y="94"/>
                      <a:pt x="171" y="96"/>
                      <a:pt x="158" y="96"/>
                    </a:cubicBezTo>
                    <a:cubicBezTo>
                      <a:pt x="130" y="97"/>
                      <a:pt x="103" y="88"/>
                      <a:pt x="78" y="74"/>
                    </a:cubicBezTo>
                    <a:cubicBezTo>
                      <a:pt x="50" y="58"/>
                      <a:pt x="26" y="36"/>
                      <a:pt x="3" y="14"/>
                    </a:cubicBezTo>
                    <a:cubicBezTo>
                      <a:pt x="2" y="12"/>
                      <a:pt x="0" y="14"/>
                      <a:pt x="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4" name="Google Shape;9654;p40"/>
              <p:cNvSpPr/>
              <p:nvPr/>
            </p:nvSpPr>
            <p:spPr>
              <a:xfrm>
                <a:off x="5589587" y="4508500"/>
                <a:ext cx="100012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19" extrusionOk="0">
                    <a:moveTo>
                      <a:pt x="33" y="228"/>
                    </a:moveTo>
                    <a:cubicBezTo>
                      <a:pt x="20" y="214"/>
                      <a:pt x="15" y="196"/>
                      <a:pt x="12" y="178"/>
                    </a:cubicBezTo>
                    <a:cubicBezTo>
                      <a:pt x="8" y="158"/>
                      <a:pt x="6" y="137"/>
                      <a:pt x="7" y="117"/>
                    </a:cubicBezTo>
                    <a:cubicBezTo>
                      <a:pt x="10" y="81"/>
                      <a:pt x="24" y="44"/>
                      <a:pt x="56" y="24"/>
                    </a:cubicBezTo>
                    <a:cubicBezTo>
                      <a:pt x="84" y="7"/>
                      <a:pt x="118" y="11"/>
                      <a:pt x="145" y="30"/>
                    </a:cubicBezTo>
                    <a:cubicBezTo>
                      <a:pt x="173" y="50"/>
                      <a:pt x="188" y="81"/>
                      <a:pt x="189" y="116"/>
                    </a:cubicBezTo>
                    <a:cubicBezTo>
                      <a:pt x="190" y="158"/>
                      <a:pt x="170" y="198"/>
                      <a:pt x="144" y="230"/>
                    </a:cubicBezTo>
                    <a:cubicBezTo>
                      <a:pt x="141" y="233"/>
                      <a:pt x="145" y="237"/>
                      <a:pt x="148" y="235"/>
                    </a:cubicBezTo>
                    <a:cubicBezTo>
                      <a:pt x="161" y="222"/>
                      <a:pt x="181" y="220"/>
                      <a:pt x="198" y="220"/>
                    </a:cubicBezTo>
                    <a:cubicBezTo>
                      <a:pt x="217" y="220"/>
                      <a:pt x="237" y="225"/>
                      <a:pt x="251" y="237"/>
                    </a:cubicBezTo>
                    <a:cubicBezTo>
                      <a:pt x="264" y="248"/>
                      <a:pt x="274" y="266"/>
                      <a:pt x="270" y="283"/>
                    </a:cubicBezTo>
                    <a:cubicBezTo>
                      <a:pt x="265" y="300"/>
                      <a:pt x="250" y="313"/>
                      <a:pt x="232" y="311"/>
                    </a:cubicBezTo>
                    <a:cubicBezTo>
                      <a:pt x="230" y="310"/>
                      <a:pt x="229" y="315"/>
                      <a:pt x="232" y="315"/>
                    </a:cubicBezTo>
                    <a:cubicBezTo>
                      <a:pt x="246" y="318"/>
                      <a:pt x="259" y="311"/>
                      <a:pt x="268" y="300"/>
                    </a:cubicBezTo>
                    <a:cubicBezTo>
                      <a:pt x="277" y="288"/>
                      <a:pt x="278" y="273"/>
                      <a:pt x="274" y="259"/>
                    </a:cubicBezTo>
                    <a:cubicBezTo>
                      <a:pt x="262" y="226"/>
                      <a:pt x="226" y="214"/>
                      <a:pt x="194" y="214"/>
                    </a:cubicBezTo>
                    <a:cubicBezTo>
                      <a:pt x="176" y="214"/>
                      <a:pt x="157" y="218"/>
                      <a:pt x="144" y="230"/>
                    </a:cubicBezTo>
                    <a:cubicBezTo>
                      <a:pt x="145" y="232"/>
                      <a:pt x="146" y="233"/>
                      <a:pt x="148" y="235"/>
                    </a:cubicBezTo>
                    <a:cubicBezTo>
                      <a:pt x="173" y="204"/>
                      <a:pt x="192" y="167"/>
                      <a:pt x="194" y="127"/>
                    </a:cubicBezTo>
                    <a:cubicBezTo>
                      <a:pt x="197" y="91"/>
                      <a:pt x="184" y="56"/>
                      <a:pt x="156" y="32"/>
                    </a:cubicBezTo>
                    <a:cubicBezTo>
                      <a:pt x="131" y="10"/>
                      <a:pt x="97" y="0"/>
                      <a:pt x="66" y="13"/>
                    </a:cubicBezTo>
                    <a:cubicBezTo>
                      <a:pt x="31" y="28"/>
                      <a:pt x="10" y="64"/>
                      <a:pt x="4" y="100"/>
                    </a:cubicBezTo>
                    <a:cubicBezTo>
                      <a:pt x="0" y="124"/>
                      <a:pt x="2" y="149"/>
                      <a:pt x="6" y="173"/>
                    </a:cubicBezTo>
                    <a:cubicBezTo>
                      <a:pt x="10" y="194"/>
                      <a:pt x="15" y="215"/>
                      <a:pt x="31" y="230"/>
                    </a:cubicBezTo>
                    <a:cubicBezTo>
                      <a:pt x="32" y="232"/>
                      <a:pt x="34" y="230"/>
                      <a:pt x="33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5" name="Google Shape;9655;p40"/>
              <p:cNvSpPr/>
              <p:nvPr/>
            </p:nvSpPr>
            <p:spPr>
              <a:xfrm>
                <a:off x="5537200" y="4587875"/>
                <a:ext cx="1238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44" extrusionOk="0">
                    <a:moveTo>
                      <a:pt x="129" y="28"/>
                    </a:moveTo>
                    <a:cubicBezTo>
                      <a:pt x="107" y="13"/>
                      <a:pt x="80" y="0"/>
                      <a:pt x="52" y="3"/>
                    </a:cubicBezTo>
                    <a:cubicBezTo>
                      <a:pt x="29" y="6"/>
                      <a:pt x="9" y="21"/>
                      <a:pt x="5" y="45"/>
                    </a:cubicBezTo>
                    <a:cubicBezTo>
                      <a:pt x="0" y="69"/>
                      <a:pt x="12" y="92"/>
                      <a:pt x="31" y="108"/>
                    </a:cubicBezTo>
                    <a:cubicBezTo>
                      <a:pt x="52" y="125"/>
                      <a:pt x="79" y="133"/>
                      <a:pt x="105" y="136"/>
                    </a:cubicBezTo>
                    <a:cubicBezTo>
                      <a:pt x="138" y="140"/>
                      <a:pt x="172" y="135"/>
                      <a:pt x="205" y="131"/>
                    </a:cubicBezTo>
                    <a:cubicBezTo>
                      <a:pt x="204" y="130"/>
                      <a:pt x="204" y="129"/>
                      <a:pt x="203" y="128"/>
                    </a:cubicBezTo>
                    <a:cubicBezTo>
                      <a:pt x="205" y="162"/>
                      <a:pt x="221" y="194"/>
                      <a:pt x="246" y="217"/>
                    </a:cubicBezTo>
                    <a:cubicBezTo>
                      <a:pt x="259" y="228"/>
                      <a:pt x="275" y="239"/>
                      <a:pt x="292" y="241"/>
                    </a:cubicBezTo>
                    <a:cubicBezTo>
                      <a:pt x="309" y="243"/>
                      <a:pt x="324" y="234"/>
                      <a:pt x="333" y="220"/>
                    </a:cubicBezTo>
                    <a:cubicBezTo>
                      <a:pt x="345" y="202"/>
                      <a:pt x="342" y="178"/>
                      <a:pt x="334" y="159"/>
                    </a:cubicBezTo>
                    <a:cubicBezTo>
                      <a:pt x="333" y="156"/>
                      <a:pt x="329" y="157"/>
                      <a:pt x="330" y="160"/>
                    </a:cubicBezTo>
                    <a:cubicBezTo>
                      <a:pt x="336" y="177"/>
                      <a:pt x="339" y="197"/>
                      <a:pt x="331" y="213"/>
                    </a:cubicBezTo>
                    <a:cubicBezTo>
                      <a:pt x="323" y="228"/>
                      <a:pt x="308" y="238"/>
                      <a:pt x="291" y="235"/>
                    </a:cubicBezTo>
                    <a:cubicBezTo>
                      <a:pt x="276" y="232"/>
                      <a:pt x="261" y="223"/>
                      <a:pt x="250" y="212"/>
                    </a:cubicBezTo>
                    <a:cubicBezTo>
                      <a:pt x="238" y="202"/>
                      <a:pt x="229" y="191"/>
                      <a:pt x="222" y="177"/>
                    </a:cubicBezTo>
                    <a:cubicBezTo>
                      <a:pt x="214" y="162"/>
                      <a:pt x="209" y="146"/>
                      <a:pt x="208" y="128"/>
                    </a:cubicBezTo>
                    <a:cubicBezTo>
                      <a:pt x="208" y="127"/>
                      <a:pt x="207" y="125"/>
                      <a:pt x="205" y="126"/>
                    </a:cubicBezTo>
                    <a:cubicBezTo>
                      <a:pt x="155" y="132"/>
                      <a:pt x="99" y="139"/>
                      <a:pt x="52" y="115"/>
                    </a:cubicBezTo>
                    <a:cubicBezTo>
                      <a:pt x="31" y="104"/>
                      <a:pt x="12" y="85"/>
                      <a:pt x="10" y="61"/>
                    </a:cubicBezTo>
                    <a:cubicBezTo>
                      <a:pt x="7" y="36"/>
                      <a:pt x="21" y="16"/>
                      <a:pt x="45" y="10"/>
                    </a:cubicBezTo>
                    <a:cubicBezTo>
                      <a:pt x="75" y="2"/>
                      <a:pt x="101" y="19"/>
                      <a:pt x="128" y="30"/>
                    </a:cubicBezTo>
                    <a:cubicBezTo>
                      <a:pt x="129" y="31"/>
                      <a:pt x="130" y="29"/>
                      <a:pt x="129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6" name="Google Shape;9656;p40"/>
              <p:cNvSpPr/>
              <p:nvPr/>
            </p:nvSpPr>
            <p:spPr>
              <a:xfrm>
                <a:off x="5546725" y="4533900"/>
                <a:ext cx="3968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0" extrusionOk="0">
                    <a:moveTo>
                      <a:pt x="107" y="165"/>
                    </a:moveTo>
                    <a:cubicBezTo>
                      <a:pt x="76" y="157"/>
                      <a:pt x="51" y="135"/>
                      <a:pt x="35" y="107"/>
                    </a:cubicBezTo>
                    <a:cubicBezTo>
                      <a:pt x="17" y="75"/>
                      <a:pt x="11" y="38"/>
                      <a:pt x="3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6" y="41"/>
                      <a:pt x="13" y="79"/>
                      <a:pt x="33" y="112"/>
                    </a:cubicBezTo>
                    <a:cubicBezTo>
                      <a:pt x="49" y="139"/>
                      <a:pt x="75" y="163"/>
                      <a:pt x="106" y="169"/>
                    </a:cubicBezTo>
                    <a:cubicBezTo>
                      <a:pt x="109" y="169"/>
                      <a:pt x="110" y="166"/>
                      <a:pt x="107" y="1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7" name="Google Shape;9657;p40"/>
              <p:cNvSpPr/>
              <p:nvPr/>
            </p:nvSpPr>
            <p:spPr>
              <a:xfrm>
                <a:off x="5570537" y="4506912"/>
                <a:ext cx="20637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58" h="241" extrusionOk="0">
                    <a:moveTo>
                      <a:pt x="56" y="238"/>
                    </a:moveTo>
                    <a:cubicBezTo>
                      <a:pt x="33" y="206"/>
                      <a:pt x="21" y="170"/>
                      <a:pt x="16" y="132"/>
                    </a:cubicBezTo>
                    <a:cubicBezTo>
                      <a:pt x="11" y="88"/>
                      <a:pt x="16" y="45"/>
                      <a:pt x="19" y="2"/>
                    </a:cubicBezTo>
                    <a:cubicBezTo>
                      <a:pt x="19" y="0"/>
                      <a:pt x="17" y="0"/>
                      <a:pt x="16" y="2"/>
                    </a:cubicBezTo>
                    <a:cubicBezTo>
                      <a:pt x="6" y="80"/>
                      <a:pt x="0" y="174"/>
                      <a:pt x="54" y="239"/>
                    </a:cubicBezTo>
                    <a:cubicBezTo>
                      <a:pt x="55" y="240"/>
                      <a:pt x="57" y="239"/>
                      <a:pt x="56" y="2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8" name="Google Shape;9658;p40"/>
              <p:cNvSpPr/>
              <p:nvPr/>
            </p:nvSpPr>
            <p:spPr>
              <a:xfrm>
                <a:off x="5232400" y="5545137"/>
                <a:ext cx="14287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67" extrusionOk="0">
                    <a:moveTo>
                      <a:pt x="390" y="85"/>
                    </a:moveTo>
                    <a:cubicBezTo>
                      <a:pt x="395" y="116"/>
                      <a:pt x="382" y="147"/>
                      <a:pt x="361" y="169"/>
                    </a:cubicBezTo>
                    <a:cubicBezTo>
                      <a:pt x="341" y="192"/>
                      <a:pt x="313" y="207"/>
                      <a:pt x="285" y="219"/>
                    </a:cubicBezTo>
                    <a:cubicBezTo>
                      <a:pt x="198" y="255"/>
                      <a:pt x="101" y="266"/>
                      <a:pt x="8" y="250"/>
                    </a:cubicBezTo>
                    <a:lnTo>
                      <a:pt x="0" y="249"/>
                    </a:lnTo>
                    <a:cubicBezTo>
                      <a:pt x="2" y="228"/>
                      <a:pt x="3" y="207"/>
                      <a:pt x="1" y="186"/>
                    </a:cubicBezTo>
                    <a:lnTo>
                      <a:pt x="6" y="185"/>
                    </a:lnTo>
                    <a:cubicBezTo>
                      <a:pt x="43" y="154"/>
                      <a:pt x="79" y="124"/>
                      <a:pt x="116" y="93"/>
                    </a:cubicBezTo>
                    <a:cubicBezTo>
                      <a:pt x="159" y="57"/>
                      <a:pt x="204" y="19"/>
                      <a:pt x="259" y="10"/>
                    </a:cubicBezTo>
                    <a:cubicBezTo>
                      <a:pt x="314" y="0"/>
                      <a:pt x="381" y="30"/>
                      <a:pt x="390" y="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9" name="Google Shape;9659;p40"/>
              <p:cNvSpPr/>
              <p:nvPr/>
            </p:nvSpPr>
            <p:spPr>
              <a:xfrm>
                <a:off x="5224462" y="5635625"/>
                <a:ext cx="10477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72" extrusionOk="0">
                    <a:moveTo>
                      <a:pt x="285" y="175"/>
                    </a:moveTo>
                    <a:cubicBezTo>
                      <a:pt x="292" y="206"/>
                      <a:pt x="280" y="243"/>
                      <a:pt x="251" y="257"/>
                    </a:cubicBezTo>
                    <a:cubicBezTo>
                      <a:pt x="222" y="271"/>
                      <a:pt x="188" y="257"/>
                      <a:pt x="160" y="241"/>
                    </a:cubicBezTo>
                    <a:cubicBezTo>
                      <a:pt x="96" y="203"/>
                      <a:pt x="42" y="149"/>
                      <a:pt x="4" y="85"/>
                    </a:cubicBezTo>
                    <a:lnTo>
                      <a:pt x="0" y="84"/>
                    </a:lnTo>
                    <a:cubicBezTo>
                      <a:pt x="11" y="57"/>
                      <a:pt x="19" y="29"/>
                      <a:pt x="23" y="0"/>
                    </a:cubicBezTo>
                    <a:lnTo>
                      <a:pt x="31" y="1"/>
                    </a:lnTo>
                    <a:cubicBezTo>
                      <a:pt x="105" y="13"/>
                      <a:pt x="175" y="47"/>
                      <a:pt x="231" y="97"/>
                    </a:cubicBezTo>
                    <a:cubicBezTo>
                      <a:pt x="255" y="118"/>
                      <a:pt x="277" y="144"/>
                      <a:pt x="285" y="1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0" name="Google Shape;9660;p40"/>
              <p:cNvSpPr/>
              <p:nvPr/>
            </p:nvSpPr>
            <p:spPr>
              <a:xfrm>
                <a:off x="5219700" y="5580062"/>
                <a:ext cx="25400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55" y="16"/>
                    </a:moveTo>
                    <a:cubicBezTo>
                      <a:pt x="68" y="32"/>
                      <a:pt x="56" y="60"/>
                      <a:pt x="36" y="62"/>
                    </a:cubicBezTo>
                    <a:cubicBezTo>
                      <a:pt x="35" y="62"/>
                      <a:pt x="34" y="63"/>
                      <a:pt x="33" y="63"/>
                    </a:cubicBezTo>
                    <a:cubicBezTo>
                      <a:pt x="29" y="63"/>
                      <a:pt x="25" y="62"/>
                      <a:pt x="22" y="60"/>
                    </a:cubicBezTo>
                    <a:cubicBezTo>
                      <a:pt x="8" y="53"/>
                      <a:pt x="0" y="36"/>
                      <a:pt x="5" y="22"/>
                    </a:cubicBezTo>
                    <a:cubicBezTo>
                      <a:pt x="13" y="4"/>
                      <a:pt x="43" y="0"/>
                      <a:pt x="55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1" name="Google Shape;9661;p40"/>
              <p:cNvSpPr/>
              <p:nvPr/>
            </p:nvSpPr>
            <p:spPr>
              <a:xfrm>
                <a:off x="5208587" y="5602287"/>
                <a:ext cx="2540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3" extrusionOk="0">
                    <a:moveTo>
                      <a:pt x="69" y="30"/>
                    </a:moveTo>
                    <a:cubicBezTo>
                      <a:pt x="71" y="51"/>
                      <a:pt x="70" y="72"/>
                      <a:pt x="68" y="93"/>
                    </a:cubicBezTo>
                    <a:cubicBezTo>
                      <a:pt x="64" y="122"/>
                      <a:pt x="57" y="150"/>
                      <a:pt x="45" y="177"/>
                    </a:cubicBezTo>
                    <a:cubicBezTo>
                      <a:pt x="35" y="200"/>
                      <a:pt x="22" y="222"/>
                      <a:pt x="6" y="242"/>
                    </a:cubicBezTo>
                    <a:cubicBezTo>
                      <a:pt x="3" y="222"/>
                      <a:pt x="1" y="203"/>
                      <a:pt x="1" y="183"/>
                    </a:cubicBezTo>
                    <a:cubicBezTo>
                      <a:pt x="0" y="142"/>
                      <a:pt x="8" y="102"/>
                      <a:pt x="22" y="64"/>
                    </a:cubicBezTo>
                    <a:cubicBezTo>
                      <a:pt x="27" y="52"/>
                      <a:pt x="33" y="40"/>
                      <a:pt x="39" y="28"/>
                    </a:cubicBezTo>
                    <a:cubicBezTo>
                      <a:pt x="43" y="20"/>
                      <a:pt x="48" y="11"/>
                      <a:pt x="53" y="3"/>
                    </a:cubicBezTo>
                    <a:lnTo>
                      <a:pt x="54" y="0"/>
                    </a:lnTo>
                    <a:cubicBezTo>
                      <a:pt x="57" y="2"/>
                      <a:pt x="61" y="3"/>
                      <a:pt x="65" y="3"/>
                    </a:cubicBezTo>
                    <a:lnTo>
                      <a:pt x="66" y="5"/>
                    </a:lnTo>
                    <a:cubicBezTo>
                      <a:pt x="67" y="13"/>
                      <a:pt x="68" y="22"/>
                      <a:pt x="6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2" name="Google Shape;9662;p40"/>
              <p:cNvSpPr/>
              <p:nvPr/>
            </p:nvSpPr>
            <p:spPr>
              <a:xfrm>
                <a:off x="5103812" y="5494337"/>
                <a:ext cx="119062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63" extrusionOk="0">
                    <a:moveTo>
                      <a:pt x="325" y="324"/>
                    </a:moveTo>
                    <a:lnTo>
                      <a:pt x="330" y="326"/>
                    </a:lnTo>
                    <a:cubicBezTo>
                      <a:pt x="324" y="338"/>
                      <a:pt x="318" y="350"/>
                      <a:pt x="313" y="362"/>
                    </a:cubicBezTo>
                    <a:lnTo>
                      <a:pt x="301" y="357"/>
                    </a:lnTo>
                    <a:cubicBezTo>
                      <a:pt x="227" y="339"/>
                      <a:pt x="150" y="318"/>
                      <a:pt x="92" y="268"/>
                    </a:cubicBezTo>
                    <a:cubicBezTo>
                      <a:pt x="34" y="218"/>
                      <a:pt x="0" y="132"/>
                      <a:pt x="33" y="63"/>
                    </a:cubicBezTo>
                    <a:cubicBezTo>
                      <a:pt x="40" y="49"/>
                      <a:pt x="49" y="36"/>
                      <a:pt x="62" y="27"/>
                    </a:cubicBezTo>
                    <a:cubicBezTo>
                      <a:pt x="98" y="0"/>
                      <a:pt x="152" y="12"/>
                      <a:pt x="186" y="42"/>
                    </a:cubicBezTo>
                    <a:cubicBezTo>
                      <a:pt x="219" y="72"/>
                      <a:pt x="238" y="115"/>
                      <a:pt x="255" y="156"/>
                    </a:cubicBezTo>
                    <a:cubicBezTo>
                      <a:pt x="278" y="212"/>
                      <a:pt x="302" y="268"/>
                      <a:pt x="325" y="3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3" name="Google Shape;9663;p40"/>
              <p:cNvSpPr/>
              <p:nvPr/>
            </p:nvSpPr>
            <p:spPr>
              <a:xfrm>
                <a:off x="5100637" y="5622925"/>
                <a:ext cx="115887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6" extrusionOk="0">
                    <a:moveTo>
                      <a:pt x="309" y="0"/>
                    </a:moveTo>
                    <a:lnTo>
                      <a:pt x="321" y="5"/>
                    </a:lnTo>
                    <a:cubicBezTo>
                      <a:pt x="307" y="43"/>
                      <a:pt x="299" y="83"/>
                      <a:pt x="300" y="124"/>
                    </a:cubicBezTo>
                    <a:lnTo>
                      <a:pt x="293" y="124"/>
                    </a:lnTo>
                    <a:cubicBezTo>
                      <a:pt x="265" y="143"/>
                      <a:pt x="237" y="162"/>
                      <a:pt x="208" y="181"/>
                    </a:cubicBezTo>
                    <a:cubicBezTo>
                      <a:pt x="175" y="203"/>
                      <a:pt x="141" y="226"/>
                      <a:pt x="102" y="230"/>
                    </a:cubicBezTo>
                    <a:cubicBezTo>
                      <a:pt x="62" y="235"/>
                      <a:pt x="17" y="214"/>
                      <a:pt x="8" y="175"/>
                    </a:cubicBezTo>
                    <a:cubicBezTo>
                      <a:pt x="0" y="144"/>
                      <a:pt x="18" y="112"/>
                      <a:pt x="40" y="89"/>
                    </a:cubicBezTo>
                    <a:cubicBezTo>
                      <a:pt x="107" y="19"/>
                      <a:pt x="212" y="3"/>
                      <a:pt x="30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4" name="Google Shape;9664;p40"/>
              <p:cNvSpPr/>
              <p:nvPr/>
            </p:nvSpPr>
            <p:spPr>
              <a:xfrm>
                <a:off x="5232400" y="5545137"/>
                <a:ext cx="14287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67" extrusionOk="0">
                    <a:moveTo>
                      <a:pt x="390" y="85"/>
                    </a:moveTo>
                    <a:cubicBezTo>
                      <a:pt x="395" y="116"/>
                      <a:pt x="382" y="147"/>
                      <a:pt x="361" y="169"/>
                    </a:cubicBezTo>
                    <a:cubicBezTo>
                      <a:pt x="341" y="192"/>
                      <a:pt x="313" y="207"/>
                      <a:pt x="285" y="219"/>
                    </a:cubicBezTo>
                    <a:cubicBezTo>
                      <a:pt x="198" y="255"/>
                      <a:pt x="101" y="266"/>
                      <a:pt x="8" y="250"/>
                    </a:cubicBezTo>
                    <a:lnTo>
                      <a:pt x="0" y="249"/>
                    </a:lnTo>
                    <a:cubicBezTo>
                      <a:pt x="2" y="228"/>
                      <a:pt x="3" y="207"/>
                      <a:pt x="1" y="186"/>
                    </a:cubicBezTo>
                    <a:lnTo>
                      <a:pt x="6" y="185"/>
                    </a:lnTo>
                    <a:cubicBezTo>
                      <a:pt x="43" y="154"/>
                      <a:pt x="79" y="124"/>
                      <a:pt x="116" y="93"/>
                    </a:cubicBezTo>
                    <a:cubicBezTo>
                      <a:pt x="159" y="57"/>
                      <a:pt x="204" y="19"/>
                      <a:pt x="259" y="10"/>
                    </a:cubicBezTo>
                    <a:cubicBezTo>
                      <a:pt x="314" y="0"/>
                      <a:pt x="381" y="30"/>
                      <a:pt x="390" y="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5" name="Google Shape;9665;p40"/>
              <p:cNvSpPr/>
              <p:nvPr/>
            </p:nvSpPr>
            <p:spPr>
              <a:xfrm>
                <a:off x="5224462" y="5635625"/>
                <a:ext cx="10477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72" extrusionOk="0">
                    <a:moveTo>
                      <a:pt x="285" y="175"/>
                    </a:moveTo>
                    <a:cubicBezTo>
                      <a:pt x="292" y="206"/>
                      <a:pt x="280" y="243"/>
                      <a:pt x="251" y="257"/>
                    </a:cubicBezTo>
                    <a:cubicBezTo>
                      <a:pt x="222" y="271"/>
                      <a:pt x="188" y="257"/>
                      <a:pt x="160" y="241"/>
                    </a:cubicBezTo>
                    <a:cubicBezTo>
                      <a:pt x="96" y="203"/>
                      <a:pt x="42" y="149"/>
                      <a:pt x="4" y="85"/>
                    </a:cubicBezTo>
                    <a:lnTo>
                      <a:pt x="0" y="84"/>
                    </a:lnTo>
                    <a:cubicBezTo>
                      <a:pt x="11" y="57"/>
                      <a:pt x="19" y="29"/>
                      <a:pt x="23" y="0"/>
                    </a:cubicBezTo>
                    <a:lnTo>
                      <a:pt x="31" y="1"/>
                    </a:lnTo>
                    <a:cubicBezTo>
                      <a:pt x="105" y="13"/>
                      <a:pt x="175" y="47"/>
                      <a:pt x="231" y="97"/>
                    </a:cubicBezTo>
                    <a:cubicBezTo>
                      <a:pt x="255" y="118"/>
                      <a:pt x="277" y="144"/>
                      <a:pt x="285" y="1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6" name="Google Shape;9666;p40"/>
              <p:cNvSpPr/>
              <p:nvPr/>
            </p:nvSpPr>
            <p:spPr>
              <a:xfrm>
                <a:off x="5219700" y="5580062"/>
                <a:ext cx="25400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55" y="16"/>
                    </a:moveTo>
                    <a:cubicBezTo>
                      <a:pt x="68" y="32"/>
                      <a:pt x="56" y="60"/>
                      <a:pt x="36" y="62"/>
                    </a:cubicBezTo>
                    <a:cubicBezTo>
                      <a:pt x="35" y="62"/>
                      <a:pt x="34" y="63"/>
                      <a:pt x="33" y="63"/>
                    </a:cubicBezTo>
                    <a:cubicBezTo>
                      <a:pt x="29" y="63"/>
                      <a:pt x="25" y="62"/>
                      <a:pt x="22" y="60"/>
                    </a:cubicBezTo>
                    <a:cubicBezTo>
                      <a:pt x="8" y="53"/>
                      <a:pt x="0" y="36"/>
                      <a:pt x="5" y="22"/>
                    </a:cubicBezTo>
                    <a:cubicBezTo>
                      <a:pt x="13" y="4"/>
                      <a:pt x="43" y="0"/>
                      <a:pt x="55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7" name="Google Shape;9667;p40"/>
              <p:cNvSpPr/>
              <p:nvPr/>
            </p:nvSpPr>
            <p:spPr>
              <a:xfrm>
                <a:off x="5208587" y="5602287"/>
                <a:ext cx="2540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3" extrusionOk="0">
                    <a:moveTo>
                      <a:pt x="69" y="30"/>
                    </a:moveTo>
                    <a:cubicBezTo>
                      <a:pt x="71" y="51"/>
                      <a:pt x="70" y="72"/>
                      <a:pt x="68" y="93"/>
                    </a:cubicBezTo>
                    <a:cubicBezTo>
                      <a:pt x="64" y="122"/>
                      <a:pt x="57" y="150"/>
                      <a:pt x="45" y="177"/>
                    </a:cubicBezTo>
                    <a:cubicBezTo>
                      <a:pt x="35" y="200"/>
                      <a:pt x="22" y="222"/>
                      <a:pt x="6" y="242"/>
                    </a:cubicBezTo>
                    <a:cubicBezTo>
                      <a:pt x="3" y="222"/>
                      <a:pt x="1" y="203"/>
                      <a:pt x="1" y="183"/>
                    </a:cubicBezTo>
                    <a:cubicBezTo>
                      <a:pt x="0" y="142"/>
                      <a:pt x="8" y="102"/>
                      <a:pt x="22" y="64"/>
                    </a:cubicBezTo>
                    <a:cubicBezTo>
                      <a:pt x="27" y="52"/>
                      <a:pt x="33" y="40"/>
                      <a:pt x="39" y="28"/>
                    </a:cubicBezTo>
                    <a:cubicBezTo>
                      <a:pt x="43" y="20"/>
                      <a:pt x="48" y="11"/>
                      <a:pt x="53" y="3"/>
                    </a:cubicBezTo>
                    <a:lnTo>
                      <a:pt x="54" y="0"/>
                    </a:lnTo>
                    <a:cubicBezTo>
                      <a:pt x="57" y="2"/>
                      <a:pt x="61" y="3"/>
                      <a:pt x="65" y="3"/>
                    </a:cubicBezTo>
                    <a:lnTo>
                      <a:pt x="66" y="5"/>
                    </a:lnTo>
                    <a:cubicBezTo>
                      <a:pt x="67" y="13"/>
                      <a:pt x="68" y="22"/>
                      <a:pt x="6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8" name="Google Shape;9668;p40"/>
              <p:cNvSpPr/>
              <p:nvPr/>
            </p:nvSpPr>
            <p:spPr>
              <a:xfrm>
                <a:off x="5121275" y="5502275"/>
                <a:ext cx="10160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40" extrusionOk="0">
                    <a:moveTo>
                      <a:pt x="278" y="301"/>
                    </a:moveTo>
                    <a:cubicBezTo>
                      <a:pt x="255" y="245"/>
                      <a:pt x="231" y="189"/>
                      <a:pt x="208" y="133"/>
                    </a:cubicBezTo>
                    <a:cubicBezTo>
                      <a:pt x="191" y="92"/>
                      <a:pt x="172" y="49"/>
                      <a:pt x="139" y="19"/>
                    </a:cubicBezTo>
                    <a:cubicBezTo>
                      <a:pt x="130" y="12"/>
                      <a:pt x="120" y="5"/>
                      <a:pt x="109" y="0"/>
                    </a:cubicBezTo>
                    <a:cubicBezTo>
                      <a:pt x="114" y="6"/>
                      <a:pt x="118" y="11"/>
                      <a:pt x="121" y="16"/>
                    </a:cubicBezTo>
                    <a:cubicBezTo>
                      <a:pt x="158" y="65"/>
                      <a:pt x="195" y="117"/>
                      <a:pt x="221" y="172"/>
                    </a:cubicBezTo>
                    <a:cubicBezTo>
                      <a:pt x="228" y="189"/>
                      <a:pt x="237" y="209"/>
                      <a:pt x="236" y="228"/>
                    </a:cubicBezTo>
                    <a:cubicBezTo>
                      <a:pt x="235" y="247"/>
                      <a:pt x="220" y="264"/>
                      <a:pt x="202" y="270"/>
                    </a:cubicBezTo>
                    <a:cubicBezTo>
                      <a:pt x="181" y="278"/>
                      <a:pt x="155" y="272"/>
                      <a:pt x="134" y="265"/>
                    </a:cubicBezTo>
                    <a:cubicBezTo>
                      <a:pt x="105" y="256"/>
                      <a:pt x="78" y="241"/>
                      <a:pt x="52" y="226"/>
                    </a:cubicBezTo>
                    <a:cubicBezTo>
                      <a:pt x="35" y="215"/>
                      <a:pt x="17" y="204"/>
                      <a:pt x="0" y="192"/>
                    </a:cubicBezTo>
                    <a:cubicBezTo>
                      <a:pt x="12" y="212"/>
                      <a:pt x="28" y="230"/>
                      <a:pt x="45" y="245"/>
                    </a:cubicBezTo>
                    <a:cubicBezTo>
                      <a:pt x="103" y="295"/>
                      <a:pt x="180" y="316"/>
                      <a:pt x="254" y="334"/>
                    </a:cubicBezTo>
                    <a:lnTo>
                      <a:pt x="266" y="339"/>
                    </a:lnTo>
                    <a:cubicBezTo>
                      <a:pt x="271" y="327"/>
                      <a:pt x="277" y="315"/>
                      <a:pt x="283" y="303"/>
                    </a:cubicBezTo>
                    <a:lnTo>
                      <a:pt x="278" y="30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9" name="Google Shape;9669;p40"/>
              <p:cNvSpPr/>
              <p:nvPr/>
            </p:nvSpPr>
            <p:spPr>
              <a:xfrm>
                <a:off x="5113337" y="5622925"/>
                <a:ext cx="103187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34" extrusionOk="0">
                    <a:moveTo>
                      <a:pt x="274" y="0"/>
                    </a:moveTo>
                    <a:cubicBezTo>
                      <a:pt x="233" y="1"/>
                      <a:pt x="190" y="5"/>
                      <a:pt x="150" y="14"/>
                    </a:cubicBezTo>
                    <a:cubicBezTo>
                      <a:pt x="161" y="16"/>
                      <a:pt x="172" y="18"/>
                      <a:pt x="183" y="22"/>
                    </a:cubicBezTo>
                    <a:cubicBezTo>
                      <a:pt x="196" y="26"/>
                      <a:pt x="211" y="33"/>
                      <a:pt x="217" y="46"/>
                    </a:cubicBezTo>
                    <a:cubicBezTo>
                      <a:pt x="222" y="60"/>
                      <a:pt x="215" y="75"/>
                      <a:pt x="207" y="86"/>
                    </a:cubicBezTo>
                    <a:cubicBezTo>
                      <a:pt x="194" y="103"/>
                      <a:pt x="176" y="117"/>
                      <a:pt x="159" y="129"/>
                    </a:cubicBezTo>
                    <a:cubicBezTo>
                      <a:pt x="137" y="144"/>
                      <a:pt x="115" y="157"/>
                      <a:pt x="92" y="170"/>
                    </a:cubicBezTo>
                    <a:cubicBezTo>
                      <a:pt x="62" y="186"/>
                      <a:pt x="32" y="201"/>
                      <a:pt x="0" y="214"/>
                    </a:cubicBezTo>
                    <a:cubicBezTo>
                      <a:pt x="19" y="227"/>
                      <a:pt x="44" y="233"/>
                      <a:pt x="67" y="230"/>
                    </a:cubicBezTo>
                    <a:cubicBezTo>
                      <a:pt x="106" y="226"/>
                      <a:pt x="140" y="203"/>
                      <a:pt x="173" y="181"/>
                    </a:cubicBezTo>
                    <a:cubicBezTo>
                      <a:pt x="202" y="162"/>
                      <a:pt x="230" y="143"/>
                      <a:pt x="258" y="124"/>
                    </a:cubicBezTo>
                    <a:lnTo>
                      <a:pt x="265" y="124"/>
                    </a:lnTo>
                    <a:cubicBezTo>
                      <a:pt x="264" y="83"/>
                      <a:pt x="272" y="43"/>
                      <a:pt x="286" y="5"/>
                    </a:cubicBezTo>
                    <a:lnTo>
                      <a:pt x="27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0" name="Google Shape;9670;p40"/>
              <p:cNvSpPr/>
              <p:nvPr/>
            </p:nvSpPr>
            <p:spPr>
              <a:xfrm>
                <a:off x="5219700" y="5580062"/>
                <a:ext cx="2381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7" h="64" extrusionOk="0">
                    <a:moveTo>
                      <a:pt x="37" y="59"/>
                    </a:moveTo>
                    <a:cubicBezTo>
                      <a:pt x="25" y="60"/>
                      <a:pt x="14" y="51"/>
                      <a:pt x="10" y="41"/>
                    </a:cubicBezTo>
                    <a:cubicBezTo>
                      <a:pt x="5" y="31"/>
                      <a:pt x="7" y="19"/>
                      <a:pt x="16" y="12"/>
                    </a:cubicBezTo>
                    <a:cubicBezTo>
                      <a:pt x="25" y="6"/>
                      <a:pt x="36" y="4"/>
                      <a:pt x="46" y="8"/>
                    </a:cubicBezTo>
                    <a:cubicBezTo>
                      <a:pt x="56" y="13"/>
                      <a:pt x="60" y="23"/>
                      <a:pt x="59" y="34"/>
                    </a:cubicBezTo>
                    <a:cubicBezTo>
                      <a:pt x="58" y="40"/>
                      <a:pt x="55" y="45"/>
                      <a:pt x="52" y="50"/>
                    </a:cubicBezTo>
                    <a:cubicBezTo>
                      <a:pt x="48" y="54"/>
                      <a:pt x="42" y="57"/>
                      <a:pt x="37" y="59"/>
                    </a:cubicBezTo>
                    <a:cubicBezTo>
                      <a:pt x="35" y="59"/>
                      <a:pt x="35" y="62"/>
                      <a:pt x="37" y="62"/>
                    </a:cubicBezTo>
                    <a:cubicBezTo>
                      <a:pt x="50" y="62"/>
                      <a:pt x="59" y="50"/>
                      <a:pt x="62" y="39"/>
                    </a:cubicBezTo>
                    <a:cubicBezTo>
                      <a:pt x="66" y="27"/>
                      <a:pt x="62" y="13"/>
                      <a:pt x="51" y="6"/>
                    </a:cubicBezTo>
                    <a:cubicBezTo>
                      <a:pt x="41" y="0"/>
                      <a:pt x="27" y="0"/>
                      <a:pt x="17" y="6"/>
                    </a:cubicBezTo>
                    <a:cubicBezTo>
                      <a:pt x="5" y="12"/>
                      <a:pt x="0" y="25"/>
                      <a:pt x="3" y="38"/>
                    </a:cubicBezTo>
                    <a:cubicBezTo>
                      <a:pt x="5" y="46"/>
                      <a:pt x="10" y="52"/>
                      <a:pt x="16" y="57"/>
                    </a:cubicBezTo>
                    <a:cubicBezTo>
                      <a:pt x="19" y="59"/>
                      <a:pt x="23" y="61"/>
                      <a:pt x="26" y="62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39" y="62"/>
                      <a:pt x="39" y="59"/>
                      <a:pt x="37" y="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1" name="Google Shape;9671;p40"/>
              <p:cNvSpPr/>
              <p:nvPr/>
            </p:nvSpPr>
            <p:spPr>
              <a:xfrm>
                <a:off x="5207000" y="5602287"/>
                <a:ext cx="285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45" extrusionOk="0">
                    <a:moveTo>
                      <a:pt x="55" y="1"/>
                    </a:moveTo>
                    <a:cubicBezTo>
                      <a:pt x="18" y="54"/>
                      <a:pt x="0" y="122"/>
                      <a:pt x="1" y="186"/>
                    </a:cubicBezTo>
                    <a:cubicBezTo>
                      <a:pt x="2" y="205"/>
                      <a:pt x="4" y="223"/>
                      <a:pt x="7" y="241"/>
                    </a:cubicBezTo>
                    <a:cubicBezTo>
                      <a:pt x="7" y="243"/>
                      <a:pt x="10" y="244"/>
                      <a:pt x="11" y="242"/>
                    </a:cubicBezTo>
                    <a:cubicBezTo>
                      <a:pt x="52" y="190"/>
                      <a:pt x="74" y="125"/>
                      <a:pt x="75" y="59"/>
                    </a:cubicBezTo>
                    <a:cubicBezTo>
                      <a:pt x="75" y="41"/>
                      <a:pt x="74" y="22"/>
                      <a:pt x="71" y="4"/>
                    </a:cubicBezTo>
                    <a:cubicBezTo>
                      <a:pt x="70" y="1"/>
                      <a:pt x="66" y="2"/>
                      <a:pt x="67" y="5"/>
                    </a:cubicBezTo>
                    <a:cubicBezTo>
                      <a:pt x="77" y="68"/>
                      <a:pt x="67" y="135"/>
                      <a:pt x="38" y="192"/>
                    </a:cubicBezTo>
                    <a:cubicBezTo>
                      <a:pt x="29" y="209"/>
                      <a:pt x="19" y="224"/>
                      <a:pt x="8" y="239"/>
                    </a:cubicBezTo>
                    <a:cubicBezTo>
                      <a:pt x="9" y="239"/>
                      <a:pt x="10" y="240"/>
                      <a:pt x="12" y="240"/>
                    </a:cubicBezTo>
                    <a:cubicBezTo>
                      <a:pt x="0" y="177"/>
                      <a:pt x="7" y="110"/>
                      <a:pt x="33" y="51"/>
                    </a:cubicBezTo>
                    <a:cubicBezTo>
                      <a:pt x="40" y="34"/>
                      <a:pt x="49" y="19"/>
                      <a:pt x="58" y="3"/>
                    </a:cubicBezTo>
                    <a:cubicBezTo>
                      <a:pt x="59" y="1"/>
                      <a:pt x="56" y="0"/>
                      <a:pt x="5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2" name="Google Shape;9672;p40"/>
              <p:cNvSpPr/>
              <p:nvPr/>
            </p:nvSpPr>
            <p:spPr>
              <a:xfrm>
                <a:off x="5095875" y="5497512"/>
                <a:ext cx="127000" cy="211138"/>
              </a:xfrm>
              <a:custGeom>
                <a:avLst/>
                <a:gdLst/>
                <a:ahLst/>
                <a:cxnLst/>
                <a:rect l="l" t="t" r="r" b="b"/>
                <a:pathLst>
                  <a:path w="352" h="588" extrusionOk="0">
                    <a:moveTo>
                      <a:pt x="350" y="314"/>
                    </a:moveTo>
                    <a:cubicBezTo>
                      <a:pt x="335" y="278"/>
                      <a:pt x="320" y="242"/>
                      <a:pt x="305" y="206"/>
                    </a:cubicBezTo>
                    <a:cubicBezTo>
                      <a:pt x="291" y="173"/>
                      <a:pt x="278" y="139"/>
                      <a:pt x="263" y="107"/>
                    </a:cubicBezTo>
                    <a:cubicBezTo>
                      <a:pt x="250" y="78"/>
                      <a:pt x="233" y="50"/>
                      <a:pt x="208" y="30"/>
                    </a:cubicBezTo>
                    <a:cubicBezTo>
                      <a:pt x="187" y="12"/>
                      <a:pt x="159" y="0"/>
                      <a:pt x="131" y="1"/>
                    </a:cubicBezTo>
                    <a:cubicBezTo>
                      <a:pt x="102" y="1"/>
                      <a:pt x="76" y="16"/>
                      <a:pt x="61" y="40"/>
                    </a:cubicBezTo>
                    <a:cubicBezTo>
                      <a:pt x="45" y="64"/>
                      <a:pt x="39" y="93"/>
                      <a:pt x="41" y="121"/>
                    </a:cubicBezTo>
                    <a:cubicBezTo>
                      <a:pt x="44" y="179"/>
                      <a:pt x="77" y="233"/>
                      <a:pt x="122" y="268"/>
                    </a:cubicBezTo>
                    <a:cubicBezTo>
                      <a:pt x="173" y="308"/>
                      <a:pt x="237" y="328"/>
                      <a:pt x="300" y="345"/>
                    </a:cubicBezTo>
                    <a:cubicBezTo>
                      <a:pt x="308" y="347"/>
                      <a:pt x="316" y="349"/>
                      <a:pt x="323" y="351"/>
                    </a:cubicBezTo>
                    <a:cubicBezTo>
                      <a:pt x="324" y="349"/>
                      <a:pt x="324" y="347"/>
                      <a:pt x="324" y="346"/>
                    </a:cubicBezTo>
                    <a:cubicBezTo>
                      <a:pt x="233" y="349"/>
                      <a:pt x="131" y="361"/>
                      <a:pt x="61" y="427"/>
                    </a:cubicBezTo>
                    <a:cubicBezTo>
                      <a:pt x="29" y="457"/>
                      <a:pt x="0" y="508"/>
                      <a:pt x="32" y="548"/>
                    </a:cubicBezTo>
                    <a:cubicBezTo>
                      <a:pt x="59" y="583"/>
                      <a:pt x="108" y="587"/>
                      <a:pt x="147" y="574"/>
                    </a:cubicBezTo>
                    <a:cubicBezTo>
                      <a:pt x="175" y="564"/>
                      <a:pt x="200" y="548"/>
                      <a:pt x="225" y="531"/>
                    </a:cubicBezTo>
                    <a:cubicBezTo>
                      <a:pt x="253" y="512"/>
                      <a:pt x="281" y="493"/>
                      <a:pt x="310" y="474"/>
                    </a:cubicBezTo>
                    <a:cubicBezTo>
                      <a:pt x="313" y="472"/>
                      <a:pt x="310" y="467"/>
                      <a:pt x="307" y="469"/>
                    </a:cubicBezTo>
                    <a:cubicBezTo>
                      <a:pt x="283" y="485"/>
                      <a:pt x="259" y="501"/>
                      <a:pt x="236" y="517"/>
                    </a:cubicBezTo>
                    <a:cubicBezTo>
                      <a:pt x="214" y="532"/>
                      <a:pt x="193" y="547"/>
                      <a:pt x="170" y="558"/>
                    </a:cubicBezTo>
                    <a:cubicBezTo>
                      <a:pt x="149" y="569"/>
                      <a:pt x="125" y="577"/>
                      <a:pt x="101" y="576"/>
                    </a:cubicBezTo>
                    <a:cubicBezTo>
                      <a:pt x="82" y="575"/>
                      <a:pt x="61" y="568"/>
                      <a:pt x="46" y="555"/>
                    </a:cubicBezTo>
                    <a:cubicBezTo>
                      <a:pt x="30" y="542"/>
                      <a:pt x="22" y="521"/>
                      <a:pt x="24" y="500"/>
                    </a:cubicBezTo>
                    <a:cubicBezTo>
                      <a:pt x="27" y="475"/>
                      <a:pt x="43" y="453"/>
                      <a:pt x="60" y="436"/>
                    </a:cubicBezTo>
                    <a:cubicBezTo>
                      <a:pt x="91" y="405"/>
                      <a:pt x="132" y="384"/>
                      <a:pt x="174" y="372"/>
                    </a:cubicBezTo>
                    <a:cubicBezTo>
                      <a:pt x="223" y="357"/>
                      <a:pt x="274" y="352"/>
                      <a:pt x="324" y="351"/>
                    </a:cubicBezTo>
                    <a:cubicBezTo>
                      <a:pt x="327" y="351"/>
                      <a:pt x="328" y="346"/>
                      <a:pt x="325" y="346"/>
                    </a:cubicBezTo>
                    <a:cubicBezTo>
                      <a:pt x="264" y="331"/>
                      <a:pt x="203" y="314"/>
                      <a:pt x="149" y="281"/>
                    </a:cubicBezTo>
                    <a:cubicBezTo>
                      <a:pt x="101" y="250"/>
                      <a:pt x="62" y="204"/>
                      <a:pt x="49" y="146"/>
                    </a:cubicBezTo>
                    <a:cubicBezTo>
                      <a:pt x="38" y="94"/>
                      <a:pt x="55" y="19"/>
                      <a:pt x="116" y="7"/>
                    </a:cubicBezTo>
                    <a:cubicBezTo>
                      <a:pt x="143" y="2"/>
                      <a:pt x="173" y="11"/>
                      <a:pt x="195" y="26"/>
                    </a:cubicBezTo>
                    <a:cubicBezTo>
                      <a:pt x="221" y="44"/>
                      <a:pt x="239" y="71"/>
                      <a:pt x="253" y="98"/>
                    </a:cubicBezTo>
                    <a:cubicBezTo>
                      <a:pt x="270" y="131"/>
                      <a:pt x="284" y="167"/>
                      <a:pt x="298" y="202"/>
                    </a:cubicBezTo>
                    <a:cubicBezTo>
                      <a:pt x="314" y="240"/>
                      <a:pt x="330" y="278"/>
                      <a:pt x="347" y="316"/>
                    </a:cubicBezTo>
                    <a:cubicBezTo>
                      <a:pt x="347" y="318"/>
                      <a:pt x="351" y="316"/>
                      <a:pt x="350" y="3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3" name="Google Shape;9673;p40"/>
              <p:cNvSpPr/>
              <p:nvPr/>
            </p:nvSpPr>
            <p:spPr>
              <a:xfrm>
                <a:off x="5224462" y="5546725"/>
                <a:ext cx="152399" cy="185736"/>
              </a:xfrm>
              <a:custGeom>
                <a:avLst/>
                <a:gdLst/>
                <a:ahLst/>
                <a:cxnLst/>
                <a:rect l="l" t="t" r="r" b="b"/>
                <a:pathLst>
                  <a:path w="423" h="514" extrusionOk="0">
                    <a:moveTo>
                      <a:pt x="30" y="183"/>
                    </a:moveTo>
                    <a:cubicBezTo>
                      <a:pt x="58" y="160"/>
                      <a:pt x="86" y="137"/>
                      <a:pt x="113" y="114"/>
                    </a:cubicBezTo>
                    <a:cubicBezTo>
                      <a:pt x="138" y="93"/>
                      <a:pt x="163" y="71"/>
                      <a:pt x="189" y="52"/>
                    </a:cubicBezTo>
                    <a:cubicBezTo>
                      <a:pt x="213" y="35"/>
                      <a:pt x="240" y="19"/>
                      <a:pt x="269" y="12"/>
                    </a:cubicBezTo>
                    <a:cubicBezTo>
                      <a:pt x="293" y="5"/>
                      <a:pt x="319" y="5"/>
                      <a:pt x="343" y="13"/>
                    </a:cubicBezTo>
                    <a:cubicBezTo>
                      <a:pt x="365" y="20"/>
                      <a:pt x="386" y="33"/>
                      <a:pt x="399" y="53"/>
                    </a:cubicBezTo>
                    <a:cubicBezTo>
                      <a:pt x="414" y="76"/>
                      <a:pt x="414" y="106"/>
                      <a:pt x="403" y="132"/>
                    </a:cubicBezTo>
                    <a:cubicBezTo>
                      <a:pt x="391" y="160"/>
                      <a:pt x="367" y="180"/>
                      <a:pt x="341" y="195"/>
                    </a:cubicBezTo>
                    <a:cubicBezTo>
                      <a:pt x="313" y="211"/>
                      <a:pt x="282" y="223"/>
                      <a:pt x="251" y="232"/>
                    </a:cubicBezTo>
                    <a:cubicBezTo>
                      <a:pt x="180" y="252"/>
                      <a:pt x="105" y="256"/>
                      <a:pt x="32" y="244"/>
                    </a:cubicBezTo>
                    <a:cubicBezTo>
                      <a:pt x="32" y="245"/>
                      <a:pt x="31" y="247"/>
                      <a:pt x="31" y="249"/>
                    </a:cubicBezTo>
                    <a:cubicBezTo>
                      <a:pt x="79" y="257"/>
                      <a:pt x="125" y="274"/>
                      <a:pt x="168" y="299"/>
                    </a:cubicBezTo>
                    <a:cubicBezTo>
                      <a:pt x="188" y="311"/>
                      <a:pt x="208" y="325"/>
                      <a:pt x="227" y="341"/>
                    </a:cubicBezTo>
                    <a:cubicBezTo>
                      <a:pt x="244" y="357"/>
                      <a:pt x="261" y="374"/>
                      <a:pt x="272" y="394"/>
                    </a:cubicBezTo>
                    <a:cubicBezTo>
                      <a:pt x="283" y="414"/>
                      <a:pt x="287" y="436"/>
                      <a:pt x="282" y="457"/>
                    </a:cubicBezTo>
                    <a:cubicBezTo>
                      <a:pt x="277" y="478"/>
                      <a:pt x="264" y="496"/>
                      <a:pt x="243" y="502"/>
                    </a:cubicBezTo>
                    <a:cubicBezTo>
                      <a:pt x="218" y="510"/>
                      <a:pt x="192" y="500"/>
                      <a:pt x="170" y="488"/>
                    </a:cubicBezTo>
                    <a:cubicBezTo>
                      <a:pt x="149" y="477"/>
                      <a:pt x="129" y="463"/>
                      <a:pt x="111" y="448"/>
                    </a:cubicBezTo>
                    <a:cubicBezTo>
                      <a:pt x="69" y="415"/>
                      <a:pt x="34" y="374"/>
                      <a:pt x="6" y="329"/>
                    </a:cubicBezTo>
                    <a:cubicBezTo>
                      <a:pt x="4" y="326"/>
                      <a:pt x="0" y="329"/>
                      <a:pt x="1" y="331"/>
                    </a:cubicBezTo>
                    <a:cubicBezTo>
                      <a:pt x="27" y="375"/>
                      <a:pt x="60" y="414"/>
                      <a:pt x="99" y="446"/>
                    </a:cubicBezTo>
                    <a:cubicBezTo>
                      <a:pt x="118" y="462"/>
                      <a:pt x="139" y="477"/>
                      <a:pt x="161" y="489"/>
                    </a:cubicBezTo>
                    <a:cubicBezTo>
                      <a:pt x="182" y="502"/>
                      <a:pt x="207" y="513"/>
                      <a:pt x="232" y="510"/>
                    </a:cubicBezTo>
                    <a:cubicBezTo>
                      <a:pt x="277" y="506"/>
                      <a:pt x="297" y="457"/>
                      <a:pt x="287" y="417"/>
                    </a:cubicBezTo>
                    <a:cubicBezTo>
                      <a:pt x="281" y="394"/>
                      <a:pt x="267" y="374"/>
                      <a:pt x="250" y="356"/>
                    </a:cubicBezTo>
                    <a:cubicBezTo>
                      <a:pt x="233" y="338"/>
                      <a:pt x="213" y="322"/>
                      <a:pt x="193" y="308"/>
                    </a:cubicBezTo>
                    <a:cubicBezTo>
                      <a:pt x="144" y="275"/>
                      <a:pt x="89" y="253"/>
                      <a:pt x="32" y="244"/>
                    </a:cubicBezTo>
                    <a:cubicBezTo>
                      <a:pt x="28" y="243"/>
                      <a:pt x="27" y="248"/>
                      <a:pt x="31" y="249"/>
                    </a:cubicBezTo>
                    <a:cubicBezTo>
                      <a:pt x="98" y="261"/>
                      <a:pt x="167" y="258"/>
                      <a:pt x="234" y="242"/>
                    </a:cubicBezTo>
                    <a:cubicBezTo>
                      <a:pt x="266" y="234"/>
                      <a:pt x="298" y="223"/>
                      <a:pt x="328" y="208"/>
                    </a:cubicBezTo>
                    <a:cubicBezTo>
                      <a:pt x="356" y="194"/>
                      <a:pt x="383" y="176"/>
                      <a:pt x="400" y="149"/>
                    </a:cubicBezTo>
                    <a:cubicBezTo>
                      <a:pt x="415" y="125"/>
                      <a:pt x="422" y="95"/>
                      <a:pt x="412" y="68"/>
                    </a:cubicBezTo>
                    <a:cubicBezTo>
                      <a:pt x="404" y="45"/>
                      <a:pt x="387" y="28"/>
                      <a:pt x="366" y="17"/>
                    </a:cubicBezTo>
                    <a:cubicBezTo>
                      <a:pt x="345" y="6"/>
                      <a:pt x="320" y="0"/>
                      <a:pt x="296" y="2"/>
                    </a:cubicBezTo>
                    <a:cubicBezTo>
                      <a:pt x="266" y="4"/>
                      <a:pt x="237" y="16"/>
                      <a:pt x="212" y="31"/>
                    </a:cubicBezTo>
                    <a:cubicBezTo>
                      <a:pt x="185" y="47"/>
                      <a:pt x="161" y="67"/>
                      <a:pt x="136" y="88"/>
                    </a:cubicBezTo>
                    <a:cubicBezTo>
                      <a:pt x="107" y="112"/>
                      <a:pt x="78" y="137"/>
                      <a:pt x="49" y="162"/>
                    </a:cubicBezTo>
                    <a:cubicBezTo>
                      <a:pt x="42" y="168"/>
                      <a:pt x="35" y="174"/>
                      <a:pt x="28" y="180"/>
                    </a:cubicBezTo>
                    <a:cubicBezTo>
                      <a:pt x="26" y="182"/>
                      <a:pt x="28" y="184"/>
                      <a:pt x="30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4" name="Google Shape;9674;p40"/>
              <p:cNvSpPr/>
              <p:nvPr/>
            </p:nvSpPr>
            <p:spPr>
              <a:xfrm>
                <a:off x="5221287" y="5495925"/>
                <a:ext cx="158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237" extrusionOk="0">
                    <a:moveTo>
                      <a:pt x="31" y="234"/>
                    </a:moveTo>
                    <a:cubicBezTo>
                      <a:pt x="42" y="196"/>
                      <a:pt x="42" y="154"/>
                      <a:pt x="37" y="115"/>
                    </a:cubicBezTo>
                    <a:cubicBezTo>
                      <a:pt x="32" y="75"/>
                      <a:pt x="21" y="37"/>
                      <a:pt x="3" y="1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17" y="39"/>
                      <a:pt x="29" y="77"/>
                      <a:pt x="33" y="117"/>
                    </a:cubicBezTo>
                    <a:cubicBezTo>
                      <a:pt x="36" y="136"/>
                      <a:pt x="36" y="155"/>
                      <a:pt x="36" y="174"/>
                    </a:cubicBezTo>
                    <a:cubicBezTo>
                      <a:pt x="35" y="194"/>
                      <a:pt x="32" y="214"/>
                      <a:pt x="29" y="234"/>
                    </a:cubicBezTo>
                    <a:cubicBezTo>
                      <a:pt x="29" y="235"/>
                      <a:pt x="31" y="236"/>
                      <a:pt x="31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5" name="Google Shape;9675;p40"/>
              <p:cNvSpPr/>
              <p:nvPr/>
            </p:nvSpPr>
            <p:spPr>
              <a:xfrm>
                <a:off x="5237162" y="5530850"/>
                <a:ext cx="396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47" extrusionOk="0">
                    <a:moveTo>
                      <a:pt x="3" y="145"/>
                    </a:moveTo>
                    <a:cubicBezTo>
                      <a:pt x="10" y="115"/>
                      <a:pt x="23" y="88"/>
                      <a:pt x="40" y="63"/>
                    </a:cubicBezTo>
                    <a:cubicBezTo>
                      <a:pt x="49" y="51"/>
                      <a:pt x="60" y="40"/>
                      <a:pt x="71" y="29"/>
                    </a:cubicBezTo>
                    <a:cubicBezTo>
                      <a:pt x="77" y="24"/>
                      <a:pt x="83" y="19"/>
                      <a:pt x="89" y="15"/>
                    </a:cubicBezTo>
                    <a:cubicBezTo>
                      <a:pt x="95" y="11"/>
                      <a:pt x="102" y="8"/>
                      <a:pt x="107" y="3"/>
                    </a:cubicBezTo>
                    <a:cubicBezTo>
                      <a:pt x="108" y="2"/>
                      <a:pt x="107" y="0"/>
                      <a:pt x="105" y="1"/>
                    </a:cubicBezTo>
                    <a:cubicBezTo>
                      <a:pt x="98" y="3"/>
                      <a:pt x="92" y="8"/>
                      <a:pt x="86" y="12"/>
                    </a:cubicBezTo>
                    <a:cubicBezTo>
                      <a:pt x="80" y="17"/>
                      <a:pt x="74" y="22"/>
                      <a:pt x="68" y="27"/>
                    </a:cubicBezTo>
                    <a:cubicBezTo>
                      <a:pt x="57" y="37"/>
                      <a:pt x="47" y="48"/>
                      <a:pt x="38" y="60"/>
                    </a:cubicBezTo>
                    <a:cubicBezTo>
                      <a:pt x="20" y="85"/>
                      <a:pt x="6" y="113"/>
                      <a:pt x="0" y="144"/>
                    </a:cubicBezTo>
                    <a:cubicBezTo>
                      <a:pt x="0" y="146"/>
                      <a:pt x="3" y="146"/>
                      <a:pt x="3" y="1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6" name="Google Shape;9676;p40"/>
              <p:cNvSpPr/>
              <p:nvPr/>
            </p:nvSpPr>
            <p:spPr>
              <a:xfrm>
                <a:off x="5761037" y="5162550"/>
                <a:ext cx="74612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433" extrusionOk="0">
                    <a:moveTo>
                      <a:pt x="27" y="138"/>
                    </a:moveTo>
                    <a:cubicBezTo>
                      <a:pt x="26" y="127"/>
                      <a:pt x="27" y="115"/>
                      <a:pt x="31" y="104"/>
                    </a:cubicBezTo>
                    <a:lnTo>
                      <a:pt x="58" y="84"/>
                    </a:lnTo>
                    <a:cubicBezTo>
                      <a:pt x="54" y="67"/>
                      <a:pt x="45" y="50"/>
                      <a:pt x="34" y="37"/>
                    </a:cubicBezTo>
                    <a:lnTo>
                      <a:pt x="1" y="33"/>
                    </a:lnTo>
                    <a:cubicBezTo>
                      <a:pt x="3" y="24"/>
                      <a:pt x="4" y="16"/>
                      <a:pt x="5" y="7"/>
                    </a:cubicBezTo>
                    <a:lnTo>
                      <a:pt x="4" y="4"/>
                    </a:lnTo>
                    <a:cubicBezTo>
                      <a:pt x="14" y="1"/>
                      <a:pt x="23" y="0"/>
                      <a:pt x="33" y="2"/>
                    </a:cubicBezTo>
                    <a:cubicBezTo>
                      <a:pt x="68" y="8"/>
                      <a:pt x="90" y="43"/>
                      <a:pt x="107" y="74"/>
                    </a:cubicBezTo>
                    <a:cubicBezTo>
                      <a:pt x="157" y="168"/>
                      <a:pt x="208" y="269"/>
                      <a:pt x="201" y="375"/>
                    </a:cubicBezTo>
                    <a:cubicBezTo>
                      <a:pt x="200" y="389"/>
                      <a:pt x="197" y="404"/>
                      <a:pt x="188" y="415"/>
                    </a:cubicBezTo>
                    <a:cubicBezTo>
                      <a:pt x="182" y="422"/>
                      <a:pt x="174" y="427"/>
                      <a:pt x="165" y="429"/>
                    </a:cubicBezTo>
                    <a:cubicBezTo>
                      <a:pt x="152" y="432"/>
                      <a:pt x="138" y="430"/>
                      <a:pt x="126" y="424"/>
                    </a:cubicBezTo>
                    <a:cubicBezTo>
                      <a:pt x="106" y="413"/>
                      <a:pt x="92" y="395"/>
                      <a:pt x="79" y="376"/>
                    </a:cubicBezTo>
                    <a:cubicBezTo>
                      <a:pt x="34" y="305"/>
                      <a:pt x="7" y="224"/>
                      <a:pt x="0" y="141"/>
                    </a:cubicBezTo>
                    <a:lnTo>
                      <a:pt x="27" y="13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7" name="Google Shape;9677;p40"/>
              <p:cNvSpPr/>
              <p:nvPr/>
            </p:nvSpPr>
            <p:spPr>
              <a:xfrm>
                <a:off x="5716587" y="5164137"/>
                <a:ext cx="103187" cy="16351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53" extrusionOk="0">
                    <a:moveTo>
                      <a:pt x="286" y="425"/>
                    </a:moveTo>
                    <a:lnTo>
                      <a:pt x="287" y="428"/>
                    </a:lnTo>
                    <a:cubicBezTo>
                      <a:pt x="235" y="452"/>
                      <a:pt x="172" y="452"/>
                      <a:pt x="120" y="429"/>
                    </a:cubicBezTo>
                    <a:cubicBezTo>
                      <a:pt x="102" y="421"/>
                      <a:pt x="86" y="410"/>
                      <a:pt x="71" y="397"/>
                    </a:cubicBezTo>
                    <a:cubicBezTo>
                      <a:pt x="43" y="372"/>
                      <a:pt x="21" y="339"/>
                      <a:pt x="10" y="302"/>
                    </a:cubicBezTo>
                    <a:cubicBezTo>
                      <a:pt x="6" y="286"/>
                      <a:pt x="3" y="270"/>
                      <a:pt x="1" y="253"/>
                    </a:cubicBezTo>
                    <a:cubicBezTo>
                      <a:pt x="0" y="239"/>
                      <a:pt x="0" y="226"/>
                      <a:pt x="0" y="212"/>
                    </a:cubicBezTo>
                    <a:cubicBezTo>
                      <a:pt x="2" y="138"/>
                      <a:pt x="29" y="64"/>
                      <a:pt x="87" y="20"/>
                    </a:cubicBezTo>
                    <a:cubicBezTo>
                      <a:pt x="98" y="11"/>
                      <a:pt x="112" y="4"/>
                      <a:pt x="125" y="0"/>
                    </a:cubicBezTo>
                    <a:lnTo>
                      <a:pt x="126" y="3"/>
                    </a:lnTo>
                    <a:cubicBezTo>
                      <a:pt x="125" y="12"/>
                      <a:pt x="124" y="20"/>
                      <a:pt x="122" y="29"/>
                    </a:cubicBezTo>
                    <a:cubicBezTo>
                      <a:pt x="118" y="65"/>
                      <a:pt x="117" y="101"/>
                      <a:pt x="121" y="137"/>
                    </a:cubicBezTo>
                    <a:cubicBezTo>
                      <a:pt x="128" y="220"/>
                      <a:pt x="155" y="301"/>
                      <a:pt x="200" y="372"/>
                    </a:cubicBezTo>
                    <a:cubicBezTo>
                      <a:pt x="213" y="391"/>
                      <a:pt x="227" y="409"/>
                      <a:pt x="247" y="420"/>
                    </a:cubicBezTo>
                    <a:cubicBezTo>
                      <a:pt x="259" y="426"/>
                      <a:pt x="273" y="428"/>
                      <a:pt x="286" y="4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8" name="Google Shape;9678;p40"/>
              <p:cNvSpPr/>
              <p:nvPr/>
            </p:nvSpPr>
            <p:spPr>
              <a:xfrm>
                <a:off x="5507037" y="5240337"/>
                <a:ext cx="236537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04" extrusionOk="0">
                    <a:moveTo>
                      <a:pt x="654" y="185"/>
                    </a:moveTo>
                    <a:lnTo>
                      <a:pt x="654" y="186"/>
                    </a:lnTo>
                    <a:cubicBezTo>
                      <a:pt x="499" y="467"/>
                      <a:pt x="328" y="740"/>
                      <a:pt x="143" y="1002"/>
                    </a:cubicBezTo>
                    <a:lnTo>
                      <a:pt x="138" y="1003"/>
                    </a:lnTo>
                    <a:cubicBezTo>
                      <a:pt x="102" y="850"/>
                      <a:pt x="58" y="698"/>
                      <a:pt x="0" y="552"/>
                    </a:cubicBezTo>
                    <a:cubicBezTo>
                      <a:pt x="182" y="356"/>
                      <a:pt x="376" y="172"/>
                      <a:pt x="582" y="0"/>
                    </a:cubicBezTo>
                    <a:lnTo>
                      <a:pt x="583" y="0"/>
                    </a:lnTo>
                    <a:cubicBezTo>
                      <a:pt x="583" y="14"/>
                      <a:pt x="583" y="27"/>
                      <a:pt x="584" y="41"/>
                    </a:cubicBezTo>
                    <a:cubicBezTo>
                      <a:pt x="586" y="58"/>
                      <a:pt x="589" y="74"/>
                      <a:pt x="593" y="90"/>
                    </a:cubicBezTo>
                    <a:cubicBezTo>
                      <a:pt x="604" y="127"/>
                      <a:pt x="626" y="160"/>
                      <a:pt x="654" y="18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9" name="Google Shape;9679;p40"/>
              <p:cNvSpPr/>
              <p:nvPr/>
            </p:nvSpPr>
            <p:spPr>
              <a:xfrm>
                <a:off x="4891087" y="5143500"/>
                <a:ext cx="711201" cy="90328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507" extrusionOk="0">
                    <a:moveTo>
                      <a:pt x="446" y="439"/>
                    </a:moveTo>
                    <a:cubicBezTo>
                      <a:pt x="466" y="386"/>
                      <a:pt x="483" y="332"/>
                      <a:pt x="488" y="276"/>
                    </a:cubicBezTo>
                    <a:cubicBezTo>
                      <a:pt x="498" y="179"/>
                      <a:pt x="467" y="71"/>
                      <a:pt x="388" y="15"/>
                    </a:cubicBezTo>
                    <a:lnTo>
                      <a:pt x="390" y="10"/>
                    </a:lnTo>
                    <a:cubicBezTo>
                      <a:pt x="782" y="114"/>
                      <a:pt x="1203" y="111"/>
                      <a:pt x="1594" y="0"/>
                    </a:cubicBezTo>
                    <a:lnTo>
                      <a:pt x="1600" y="4"/>
                    </a:lnTo>
                    <a:cubicBezTo>
                      <a:pt x="1557" y="84"/>
                      <a:pt x="1518" y="169"/>
                      <a:pt x="1513" y="259"/>
                    </a:cubicBezTo>
                    <a:cubicBezTo>
                      <a:pt x="1504" y="409"/>
                      <a:pt x="1584" y="547"/>
                      <a:pt x="1649" y="682"/>
                    </a:cubicBezTo>
                    <a:cubicBezTo>
                      <a:pt x="1670" y="728"/>
                      <a:pt x="1690" y="774"/>
                      <a:pt x="1709" y="820"/>
                    </a:cubicBezTo>
                    <a:cubicBezTo>
                      <a:pt x="1767" y="966"/>
                      <a:pt x="1811" y="1118"/>
                      <a:pt x="1847" y="1271"/>
                    </a:cubicBezTo>
                    <a:cubicBezTo>
                      <a:pt x="1849" y="1279"/>
                      <a:pt x="1851" y="1287"/>
                      <a:pt x="1853" y="1295"/>
                    </a:cubicBezTo>
                    <a:cubicBezTo>
                      <a:pt x="1925" y="1608"/>
                      <a:pt x="1965" y="1928"/>
                      <a:pt x="1974" y="2248"/>
                    </a:cubicBezTo>
                    <a:lnTo>
                      <a:pt x="1976" y="2253"/>
                    </a:lnTo>
                    <a:cubicBezTo>
                      <a:pt x="1891" y="2303"/>
                      <a:pt x="1805" y="2351"/>
                      <a:pt x="1713" y="2388"/>
                    </a:cubicBezTo>
                    <a:cubicBezTo>
                      <a:pt x="1450" y="2496"/>
                      <a:pt x="1157" y="2506"/>
                      <a:pt x="874" y="2483"/>
                    </a:cubicBezTo>
                    <a:cubicBezTo>
                      <a:pt x="567" y="2459"/>
                      <a:pt x="253" y="2395"/>
                      <a:pt x="3" y="2214"/>
                    </a:cubicBezTo>
                    <a:lnTo>
                      <a:pt x="0" y="2207"/>
                    </a:lnTo>
                    <a:cubicBezTo>
                      <a:pt x="6" y="2048"/>
                      <a:pt x="21" y="1889"/>
                      <a:pt x="45" y="1731"/>
                    </a:cubicBezTo>
                    <a:cubicBezTo>
                      <a:pt x="50" y="1695"/>
                      <a:pt x="56" y="1658"/>
                      <a:pt x="63" y="1621"/>
                    </a:cubicBezTo>
                    <a:cubicBezTo>
                      <a:pt x="123" y="1276"/>
                      <a:pt x="225" y="938"/>
                      <a:pt x="366" y="618"/>
                    </a:cubicBezTo>
                    <a:cubicBezTo>
                      <a:pt x="374" y="601"/>
                      <a:pt x="381" y="584"/>
                      <a:pt x="389" y="568"/>
                    </a:cubicBezTo>
                    <a:cubicBezTo>
                      <a:pt x="408" y="525"/>
                      <a:pt x="428" y="482"/>
                      <a:pt x="446" y="43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0" name="Google Shape;9680;p40"/>
              <p:cNvSpPr/>
              <p:nvPr/>
            </p:nvSpPr>
            <p:spPr>
              <a:xfrm>
                <a:off x="5026025" y="5119687"/>
                <a:ext cx="4397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80" extrusionOk="0">
                    <a:moveTo>
                      <a:pt x="16" y="75"/>
                    </a:moveTo>
                    <a:lnTo>
                      <a:pt x="14" y="80"/>
                    </a:lnTo>
                    <a:cubicBezTo>
                      <a:pt x="10" y="77"/>
                      <a:pt x="5" y="74"/>
                      <a:pt x="0" y="71"/>
                    </a:cubicBezTo>
                    <a:lnTo>
                      <a:pt x="4" y="64"/>
                    </a:lnTo>
                    <a:cubicBezTo>
                      <a:pt x="407" y="3"/>
                      <a:pt x="818" y="0"/>
                      <a:pt x="1221" y="57"/>
                    </a:cubicBezTo>
                    <a:lnTo>
                      <a:pt x="1220" y="65"/>
                    </a:lnTo>
                    <a:cubicBezTo>
                      <a:pt x="829" y="176"/>
                      <a:pt x="408" y="179"/>
                      <a:pt x="16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1" name="Google Shape;9681;p40"/>
              <p:cNvSpPr/>
              <p:nvPr/>
            </p:nvSpPr>
            <p:spPr>
              <a:xfrm>
                <a:off x="4718050" y="5224462"/>
                <a:ext cx="334963" cy="54292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507" extrusionOk="0">
                    <a:moveTo>
                      <a:pt x="929" y="214"/>
                    </a:moveTo>
                    <a:cubicBezTo>
                      <a:pt x="911" y="257"/>
                      <a:pt x="891" y="300"/>
                      <a:pt x="872" y="343"/>
                    </a:cubicBezTo>
                    <a:cubicBezTo>
                      <a:pt x="864" y="359"/>
                      <a:pt x="857" y="376"/>
                      <a:pt x="849" y="393"/>
                    </a:cubicBezTo>
                    <a:lnTo>
                      <a:pt x="848" y="392"/>
                    </a:lnTo>
                    <a:cubicBezTo>
                      <a:pt x="777" y="327"/>
                      <a:pt x="692" y="276"/>
                      <a:pt x="598" y="260"/>
                    </a:cubicBezTo>
                    <a:cubicBezTo>
                      <a:pt x="503" y="244"/>
                      <a:pt x="400" y="268"/>
                      <a:pt x="333" y="336"/>
                    </a:cubicBezTo>
                    <a:cubicBezTo>
                      <a:pt x="297" y="372"/>
                      <a:pt x="272" y="418"/>
                      <a:pt x="254" y="466"/>
                    </a:cubicBezTo>
                    <a:cubicBezTo>
                      <a:pt x="191" y="627"/>
                      <a:pt x="191" y="810"/>
                      <a:pt x="244" y="975"/>
                    </a:cubicBezTo>
                    <a:cubicBezTo>
                      <a:pt x="298" y="1140"/>
                      <a:pt x="404" y="1286"/>
                      <a:pt x="539" y="1395"/>
                    </a:cubicBezTo>
                    <a:lnTo>
                      <a:pt x="546" y="1396"/>
                    </a:lnTo>
                    <a:cubicBezTo>
                      <a:pt x="539" y="1433"/>
                      <a:pt x="533" y="1470"/>
                      <a:pt x="528" y="1506"/>
                    </a:cubicBezTo>
                    <a:lnTo>
                      <a:pt x="517" y="1505"/>
                    </a:lnTo>
                    <a:cubicBezTo>
                      <a:pt x="353" y="1446"/>
                      <a:pt x="232" y="1304"/>
                      <a:pt x="151" y="1151"/>
                    </a:cubicBezTo>
                    <a:cubicBezTo>
                      <a:pt x="54" y="970"/>
                      <a:pt x="0" y="761"/>
                      <a:pt x="32" y="558"/>
                    </a:cubicBezTo>
                    <a:cubicBezTo>
                      <a:pt x="64" y="356"/>
                      <a:pt x="191" y="163"/>
                      <a:pt x="379" y="81"/>
                    </a:cubicBezTo>
                    <a:cubicBezTo>
                      <a:pt x="566" y="0"/>
                      <a:pt x="809" y="49"/>
                      <a:pt x="929" y="214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2" name="Google Shape;9682;p40"/>
              <p:cNvSpPr/>
              <p:nvPr/>
            </p:nvSpPr>
            <p:spPr>
              <a:xfrm>
                <a:off x="5761037" y="5162550"/>
                <a:ext cx="74612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433" extrusionOk="0">
                    <a:moveTo>
                      <a:pt x="27" y="138"/>
                    </a:moveTo>
                    <a:cubicBezTo>
                      <a:pt x="26" y="127"/>
                      <a:pt x="27" y="115"/>
                      <a:pt x="31" y="104"/>
                    </a:cubicBezTo>
                    <a:lnTo>
                      <a:pt x="58" y="84"/>
                    </a:lnTo>
                    <a:cubicBezTo>
                      <a:pt x="54" y="67"/>
                      <a:pt x="45" y="50"/>
                      <a:pt x="34" y="37"/>
                    </a:cubicBezTo>
                    <a:lnTo>
                      <a:pt x="1" y="33"/>
                    </a:lnTo>
                    <a:cubicBezTo>
                      <a:pt x="3" y="24"/>
                      <a:pt x="4" y="16"/>
                      <a:pt x="5" y="7"/>
                    </a:cubicBezTo>
                    <a:lnTo>
                      <a:pt x="4" y="4"/>
                    </a:lnTo>
                    <a:cubicBezTo>
                      <a:pt x="14" y="1"/>
                      <a:pt x="23" y="0"/>
                      <a:pt x="33" y="2"/>
                    </a:cubicBezTo>
                    <a:cubicBezTo>
                      <a:pt x="68" y="8"/>
                      <a:pt x="90" y="43"/>
                      <a:pt x="107" y="74"/>
                    </a:cubicBezTo>
                    <a:cubicBezTo>
                      <a:pt x="157" y="168"/>
                      <a:pt x="208" y="269"/>
                      <a:pt x="201" y="375"/>
                    </a:cubicBezTo>
                    <a:cubicBezTo>
                      <a:pt x="200" y="389"/>
                      <a:pt x="197" y="404"/>
                      <a:pt x="188" y="415"/>
                    </a:cubicBezTo>
                    <a:cubicBezTo>
                      <a:pt x="182" y="422"/>
                      <a:pt x="174" y="427"/>
                      <a:pt x="165" y="429"/>
                    </a:cubicBezTo>
                    <a:cubicBezTo>
                      <a:pt x="152" y="432"/>
                      <a:pt x="138" y="430"/>
                      <a:pt x="126" y="424"/>
                    </a:cubicBezTo>
                    <a:cubicBezTo>
                      <a:pt x="106" y="413"/>
                      <a:pt x="92" y="395"/>
                      <a:pt x="79" y="376"/>
                    </a:cubicBezTo>
                    <a:cubicBezTo>
                      <a:pt x="34" y="305"/>
                      <a:pt x="7" y="224"/>
                      <a:pt x="0" y="141"/>
                    </a:cubicBezTo>
                    <a:lnTo>
                      <a:pt x="27" y="13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3" name="Google Shape;9683;p40"/>
              <p:cNvSpPr/>
              <p:nvPr/>
            </p:nvSpPr>
            <p:spPr>
              <a:xfrm>
                <a:off x="5716587" y="5164137"/>
                <a:ext cx="103187" cy="16351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53" extrusionOk="0">
                    <a:moveTo>
                      <a:pt x="286" y="425"/>
                    </a:moveTo>
                    <a:lnTo>
                      <a:pt x="287" y="428"/>
                    </a:lnTo>
                    <a:cubicBezTo>
                      <a:pt x="235" y="452"/>
                      <a:pt x="172" y="452"/>
                      <a:pt x="120" y="429"/>
                    </a:cubicBezTo>
                    <a:cubicBezTo>
                      <a:pt x="102" y="421"/>
                      <a:pt x="86" y="410"/>
                      <a:pt x="71" y="397"/>
                    </a:cubicBezTo>
                    <a:cubicBezTo>
                      <a:pt x="43" y="372"/>
                      <a:pt x="21" y="339"/>
                      <a:pt x="10" y="302"/>
                    </a:cubicBezTo>
                    <a:cubicBezTo>
                      <a:pt x="6" y="286"/>
                      <a:pt x="3" y="270"/>
                      <a:pt x="1" y="253"/>
                    </a:cubicBezTo>
                    <a:cubicBezTo>
                      <a:pt x="0" y="239"/>
                      <a:pt x="0" y="226"/>
                      <a:pt x="0" y="212"/>
                    </a:cubicBezTo>
                    <a:cubicBezTo>
                      <a:pt x="2" y="138"/>
                      <a:pt x="29" y="64"/>
                      <a:pt x="87" y="20"/>
                    </a:cubicBezTo>
                    <a:cubicBezTo>
                      <a:pt x="98" y="11"/>
                      <a:pt x="112" y="4"/>
                      <a:pt x="125" y="0"/>
                    </a:cubicBezTo>
                    <a:lnTo>
                      <a:pt x="126" y="3"/>
                    </a:lnTo>
                    <a:cubicBezTo>
                      <a:pt x="125" y="12"/>
                      <a:pt x="124" y="20"/>
                      <a:pt x="122" y="29"/>
                    </a:cubicBezTo>
                    <a:cubicBezTo>
                      <a:pt x="118" y="65"/>
                      <a:pt x="117" y="101"/>
                      <a:pt x="121" y="137"/>
                    </a:cubicBezTo>
                    <a:cubicBezTo>
                      <a:pt x="128" y="220"/>
                      <a:pt x="155" y="301"/>
                      <a:pt x="200" y="372"/>
                    </a:cubicBezTo>
                    <a:cubicBezTo>
                      <a:pt x="213" y="391"/>
                      <a:pt x="227" y="409"/>
                      <a:pt x="247" y="420"/>
                    </a:cubicBezTo>
                    <a:cubicBezTo>
                      <a:pt x="259" y="426"/>
                      <a:pt x="273" y="428"/>
                      <a:pt x="286" y="42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4" name="Google Shape;9684;p40"/>
              <p:cNvSpPr/>
              <p:nvPr/>
            </p:nvSpPr>
            <p:spPr>
              <a:xfrm>
                <a:off x="5507037" y="5240337"/>
                <a:ext cx="236537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04" extrusionOk="0">
                    <a:moveTo>
                      <a:pt x="593" y="90"/>
                    </a:moveTo>
                    <a:cubicBezTo>
                      <a:pt x="589" y="74"/>
                      <a:pt x="586" y="58"/>
                      <a:pt x="584" y="41"/>
                    </a:cubicBezTo>
                    <a:cubicBezTo>
                      <a:pt x="583" y="27"/>
                      <a:pt x="583" y="14"/>
                      <a:pt x="583" y="0"/>
                    </a:cubicBezTo>
                    <a:lnTo>
                      <a:pt x="582" y="0"/>
                    </a:lnTo>
                    <a:cubicBezTo>
                      <a:pt x="563" y="16"/>
                      <a:pt x="545" y="31"/>
                      <a:pt x="526" y="47"/>
                    </a:cubicBezTo>
                    <a:cubicBezTo>
                      <a:pt x="536" y="106"/>
                      <a:pt x="519" y="171"/>
                      <a:pt x="499" y="225"/>
                    </a:cubicBezTo>
                    <a:cubicBezTo>
                      <a:pt x="472" y="296"/>
                      <a:pt x="434" y="363"/>
                      <a:pt x="399" y="431"/>
                    </a:cubicBezTo>
                    <a:cubicBezTo>
                      <a:pt x="381" y="465"/>
                      <a:pt x="363" y="500"/>
                      <a:pt x="342" y="533"/>
                    </a:cubicBezTo>
                    <a:cubicBezTo>
                      <a:pt x="321" y="566"/>
                      <a:pt x="299" y="599"/>
                      <a:pt x="270" y="625"/>
                    </a:cubicBezTo>
                    <a:cubicBezTo>
                      <a:pt x="248" y="645"/>
                      <a:pt x="218" y="664"/>
                      <a:pt x="187" y="659"/>
                    </a:cubicBezTo>
                    <a:cubicBezTo>
                      <a:pt x="155" y="654"/>
                      <a:pt x="131" y="628"/>
                      <a:pt x="112" y="603"/>
                    </a:cubicBezTo>
                    <a:cubicBezTo>
                      <a:pt x="89" y="572"/>
                      <a:pt x="72" y="536"/>
                      <a:pt x="57" y="501"/>
                    </a:cubicBezTo>
                    <a:cubicBezTo>
                      <a:pt x="56" y="499"/>
                      <a:pt x="55" y="496"/>
                      <a:pt x="54" y="494"/>
                    </a:cubicBezTo>
                    <a:cubicBezTo>
                      <a:pt x="36" y="514"/>
                      <a:pt x="18" y="533"/>
                      <a:pt x="0" y="552"/>
                    </a:cubicBezTo>
                    <a:cubicBezTo>
                      <a:pt x="58" y="698"/>
                      <a:pt x="102" y="850"/>
                      <a:pt x="138" y="1003"/>
                    </a:cubicBezTo>
                    <a:lnTo>
                      <a:pt x="143" y="1002"/>
                    </a:lnTo>
                    <a:cubicBezTo>
                      <a:pt x="328" y="740"/>
                      <a:pt x="499" y="467"/>
                      <a:pt x="654" y="186"/>
                    </a:cubicBezTo>
                    <a:lnTo>
                      <a:pt x="654" y="185"/>
                    </a:lnTo>
                    <a:cubicBezTo>
                      <a:pt x="626" y="160"/>
                      <a:pt x="604" y="127"/>
                      <a:pt x="593" y="9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5" name="Google Shape;9685;p40"/>
              <p:cNvSpPr/>
              <p:nvPr/>
            </p:nvSpPr>
            <p:spPr>
              <a:xfrm>
                <a:off x="4891087" y="5143500"/>
                <a:ext cx="711201" cy="90328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507" extrusionOk="0">
                    <a:moveTo>
                      <a:pt x="1974" y="2248"/>
                    </a:moveTo>
                    <a:cubicBezTo>
                      <a:pt x="1965" y="1928"/>
                      <a:pt x="1925" y="1608"/>
                      <a:pt x="1853" y="1295"/>
                    </a:cubicBezTo>
                    <a:cubicBezTo>
                      <a:pt x="1851" y="1287"/>
                      <a:pt x="1849" y="1279"/>
                      <a:pt x="1847" y="1271"/>
                    </a:cubicBezTo>
                    <a:cubicBezTo>
                      <a:pt x="1811" y="1118"/>
                      <a:pt x="1767" y="966"/>
                      <a:pt x="1709" y="820"/>
                    </a:cubicBezTo>
                    <a:cubicBezTo>
                      <a:pt x="1690" y="774"/>
                      <a:pt x="1670" y="728"/>
                      <a:pt x="1649" y="682"/>
                    </a:cubicBezTo>
                    <a:cubicBezTo>
                      <a:pt x="1584" y="547"/>
                      <a:pt x="1504" y="409"/>
                      <a:pt x="1513" y="259"/>
                    </a:cubicBezTo>
                    <a:cubicBezTo>
                      <a:pt x="1519" y="169"/>
                      <a:pt x="1557" y="84"/>
                      <a:pt x="1600" y="4"/>
                    </a:cubicBezTo>
                    <a:lnTo>
                      <a:pt x="1594" y="0"/>
                    </a:lnTo>
                    <a:cubicBezTo>
                      <a:pt x="1203" y="111"/>
                      <a:pt x="782" y="114"/>
                      <a:pt x="390" y="10"/>
                    </a:cubicBezTo>
                    <a:lnTo>
                      <a:pt x="388" y="15"/>
                    </a:lnTo>
                    <a:cubicBezTo>
                      <a:pt x="417" y="36"/>
                      <a:pt x="440" y="63"/>
                      <a:pt x="456" y="95"/>
                    </a:cubicBezTo>
                    <a:lnTo>
                      <a:pt x="457" y="95"/>
                    </a:lnTo>
                    <a:cubicBezTo>
                      <a:pt x="527" y="110"/>
                      <a:pt x="598" y="123"/>
                      <a:pt x="669" y="132"/>
                    </a:cubicBezTo>
                    <a:cubicBezTo>
                      <a:pt x="738" y="140"/>
                      <a:pt x="807" y="145"/>
                      <a:pt x="876" y="141"/>
                    </a:cubicBezTo>
                    <a:cubicBezTo>
                      <a:pt x="937" y="137"/>
                      <a:pt x="997" y="127"/>
                      <a:pt x="1058" y="122"/>
                    </a:cubicBezTo>
                    <a:cubicBezTo>
                      <a:pt x="1116" y="118"/>
                      <a:pt x="1177" y="117"/>
                      <a:pt x="1233" y="137"/>
                    </a:cubicBezTo>
                    <a:cubicBezTo>
                      <a:pt x="1235" y="138"/>
                      <a:pt x="1238" y="141"/>
                      <a:pt x="1237" y="144"/>
                    </a:cubicBezTo>
                    <a:cubicBezTo>
                      <a:pt x="1222" y="180"/>
                      <a:pt x="1191" y="205"/>
                      <a:pt x="1156" y="221"/>
                    </a:cubicBezTo>
                    <a:cubicBezTo>
                      <a:pt x="1119" y="239"/>
                      <a:pt x="1078" y="248"/>
                      <a:pt x="1037" y="255"/>
                    </a:cubicBezTo>
                    <a:cubicBezTo>
                      <a:pt x="992" y="263"/>
                      <a:pt x="945" y="266"/>
                      <a:pt x="899" y="268"/>
                    </a:cubicBezTo>
                    <a:cubicBezTo>
                      <a:pt x="826" y="271"/>
                      <a:pt x="753" y="267"/>
                      <a:pt x="680" y="267"/>
                    </a:cubicBezTo>
                    <a:cubicBezTo>
                      <a:pt x="682" y="267"/>
                      <a:pt x="684" y="268"/>
                      <a:pt x="686" y="269"/>
                    </a:cubicBezTo>
                    <a:cubicBezTo>
                      <a:pt x="692" y="270"/>
                      <a:pt x="697" y="271"/>
                      <a:pt x="703" y="272"/>
                    </a:cubicBezTo>
                    <a:cubicBezTo>
                      <a:pt x="716" y="275"/>
                      <a:pt x="730" y="276"/>
                      <a:pt x="743" y="278"/>
                    </a:cubicBezTo>
                    <a:cubicBezTo>
                      <a:pt x="783" y="284"/>
                      <a:pt x="820" y="298"/>
                      <a:pt x="860" y="305"/>
                    </a:cubicBezTo>
                    <a:cubicBezTo>
                      <a:pt x="896" y="312"/>
                      <a:pt x="934" y="314"/>
                      <a:pt x="971" y="312"/>
                    </a:cubicBezTo>
                    <a:cubicBezTo>
                      <a:pt x="1042" y="309"/>
                      <a:pt x="1111" y="292"/>
                      <a:pt x="1181" y="293"/>
                    </a:cubicBezTo>
                    <a:cubicBezTo>
                      <a:pt x="1210" y="294"/>
                      <a:pt x="1242" y="297"/>
                      <a:pt x="1268" y="311"/>
                    </a:cubicBezTo>
                    <a:cubicBezTo>
                      <a:pt x="1290" y="322"/>
                      <a:pt x="1306" y="342"/>
                      <a:pt x="1318" y="363"/>
                    </a:cubicBezTo>
                    <a:cubicBezTo>
                      <a:pt x="1347" y="413"/>
                      <a:pt x="1359" y="471"/>
                      <a:pt x="1376" y="526"/>
                    </a:cubicBezTo>
                    <a:cubicBezTo>
                      <a:pt x="1388" y="561"/>
                      <a:pt x="1402" y="595"/>
                      <a:pt x="1416" y="629"/>
                    </a:cubicBezTo>
                    <a:cubicBezTo>
                      <a:pt x="1432" y="670"/>
                      <a:pt x="1449" y="711"/>
                      <a:pt x="1467" y="752"/>
                    </a:cubicBezTo>
                    <a:cubicBezTo>
                      <a:pt x="1484" y="791"/>
                      <a:pt x="1502" y="830"/>
                      <a:pt x="1521" y="868"/>
                    </a:cubicBezTo>
                    <a:cubicBezTo>
                      <a:pt x="1539" y="905"/>
                      <a:pt x="1554" y="944"/>
                      <a:pt x="1569" y="982"/>
                    </a:cubicBezTo>
                    <a:cubicBezTo>
                      <a:pt x="1632" y="1140"/>
                      <a:pt x="1677" y="1304"/>
                      <a:pt x="1711" y="1470"/>
                    </a:cubicBezTo>
                    <a:cubicBezTo>
                      <a:pt x="1738" y="1598"/>
                      <a:pt x="1759" y="1729"/>
                      <a:pt x="1750" y="1860"/>
                    </a:cubicBezTo>
                    <a:cubicBezTo>
                      <a:pt x="1742" y="1964"/>
                      <a:pt x="1713" y="2069"/>
                      <a:pt x="1645" y="2150"/>
                    </a:cubicBezTo>
                    <a:cubicBezTo>
                      <a:pt x="1610" y="2191"/>
                      <a:pt x="1567" y="2224"/>
                      <a:pt x="1520" y="2247"/>
                    </a:cubicBezTo>
                    <a:cubicBezTo>
                      <a:pt x="1458" y="2277"/>
                      <a:pt x="1392" y="2292"/>
                      <a:pt x="1325" y="2301"/>
                    </a:cubicBezTo>
                    <a:cubicBezTo>
                      <a:pt x="1157" y="2325"/>
                      <a:pt x="985" y="2319"/>
                      <a:pt x="816" y="2301"/>
                    </a:cubicBezTo>
                    <a:cubicBezTo>
                      <a:pt x="735" y="2292"/>
                      <a:pt x="652" y="2282"/>
                      <a:pt x="572" y="2265"/>
                    </a:cubicBezTo>
                    <a:cubicBezTo>
                      <a:pt x="494" y="2249"/>
                      <a:pt x="417" y="2225"/>
                      <a:pt x="343" y="2194"/>
                    </a:cubicBezTo>
                    <a:cubicBezTo>
                      <a:pt x="228" y="2146"/>
                      <a:pt x="119" y="2085"/>
                      <a:pt x="11" y="2021"/>
                    </a:cubicBezTo>
                    <a:cubicBezTo>
                      <a:pt x="6" y="2083"/>
                      <a:pt x="3" y="2145"/>
                      <a:pt x="0" y="2207"/>
                    </a:cubicBezTo>
                    <a:lnTo>
                      <a:pt x="3" y="2214"/>
                    </a:lnTo>
                    <a:cubicBezTo>
                      <a:pt x="253" y="2395"/>
                      <a:pt x="567" y="2459"/>
                      <a:pt x="874" y="2483"/>
                    </a:cubicBezTo>
                    <a:cubicBezTo>
                      <a:pt x="1157" y="2506"/>
                      <a:pt x="1450" y="2496"/>
                      <a:pt x="1713" y="2388"/>
                    </a:cubicBezTo>
                    <a:cubicBezTo>
                      <a:pt x="1805" y="2351"/>
                      <a:pt x="1891" y="2303"/>
                      <a:pt x="1976" y="2253"/>
                    </a:cubicBezTo>
                    <a:lnTo>
                      <a:pt x="1974" y="224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6" name="Google Shape;9686;p40"/>
              <p:cNvSpPr/>
              <p:nvPr/>
            </p:nvSpPr>
            <p:spPr>
              <a:xfrm>
                <a:off x="5026025" y="5119687"/>
                <a:ext cx="4397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80" extrusionOk="0">
                    <a:moveTo>
                      <a:pt x="16" y="75"/>
                    </a:moveTo>
                    <a:lnTo>
                      <a:pt x="14" y="80"/>
                    </a:lnTo>
                    <a:cubicBezTo>
                      <a:pt x="10" y="77"/>
                      <a:pt x="5" y="74"/>
                      <a:pt x="0" y="71"/>
                    </a:cubicBezTo>
                    <a:lnTo>
                      <a:pt x="4" y="64"/>
                    </a:lnTo>
                    <a:cubicBezTo>
                      <a:pt x="407" y="3"/>
                      <a:pt x="818" y="0"/>
                      <a:pt x="1221" y="57"/>
                    </a:cubicBezTo>
                    <a:lnTo>
                      <a:pt x="1220" y="65"/>
                    </a:lnTo>
                    <a:cubicBezTo>
                      <a:pt x="829" y="176"/>
                      <a:pt x="408" y="179"/>
                      <a:pt x="16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7" name="Google Shape;9687;p40"/>
              <p:cNvSpPr/>
              <p:nvPr/>
            </p:nvSpPr>
            <p:spPr>
              <a:xfrm>
                <a:off x="4760912" y="5246687"/>
                <a:ext cx="292100" cy="51911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443" extrusionOk="0">
                    <a:moveTo>
                      <a:pt x="591" y="0"/>
                    </a:moveTo>
                    <a:cubicBezTo>
                      <a:pt x="591" y="4"/>
                      <a:pt x="591" y="8"/>
                      <a:pt x="590" y="11"/>
                    </a:cubicBezTo>
                    <a:cubicBezTo>
                      <a:pt x="585" y="34"/>
                      <a:pt x="567" y="52"/>
                      <a:pt x="545" y="59"/>
                    </a:cubicBezTo>
                    <a:cubicBezTo>
                      <a:pt x="522" y="67"/>
                      <a:pt x="495" y="65"/>
                      <a:pt x="471" y="64"/>
                    </a:cubicBezTo>
                    <a:cubicBezTo>
                      <a:pt x="361" y="61"/>
                      <a:pt x="249" y="100"/>
                      <a:pt x="166" y="172"/>
                    </a:cubicBezTo>
                    <a:cubicBezTo>
                      <a:pt x="124" y="207"/>
                      <a:pt x="90" y="250"/>
                      <a:pt x="64" y="298"/>
                    </a:cubicBezTo>
                    <a:cubicBezTo>
                      <a:pt x="51" y="322"/>
                      <a:pt x="40" y="348"/>
                      <a:pt x="32" y="374"/>
                    </a:cubicBezTo>
                    <a:cubicBezTo>
                      <a:pt x="23" y="403"/>
                      <a:pt x="18" y="433"/>
                      <a:pt x="13" y="463"/>
                    </a:cubicBezTo>
                    <a:cubicBezTo>
                      <a:pt x="0" y="543"/>
                      <a:pt x="4" y="625"/>
                      <a:pt x="15" y="705"/>
                    </a:cubicBezTo>
                    <a:cubicBezTo>
                      <a:pt x="21" y="746"/>
                      <a:pt x="28" y="786"/>
                      <a:pt x="37" y="827"/>
                    </a:cubicBezTo>
                    <a:cubicBezTo>
                      <a:pt x="41" y="849"/>
                      <a:pt x="49" y="871"/>
                      <a:pt x="57" y="893"/>
                    </a:cubicBezTo>
                    <a:cubicBezTo>
                      <a:pt x="77" y="946"/>
                      <a:pt x="100" y="998"/>
                      <a:pt x="116" y="1053"/>
                    </a:cubicBezTo>
                    <a:cubicBezTo>
                      <a:pt x="130" y="1097"/>
                      <a:pt x="144" y="1148"/>
                      <a:pt x="129" y="1194"/>
                    </a:cubicBezTo>
                    <a:cubicBezTo>
                      <a:pt x="128" y="1196"/>
                      <a:pt x="126" y="1198"/>
                      <a:pt x="123" y="1198"/>
                    </a:cubicBezTo>
                    <a:cubicBezTo>
                      <a:pt x="114" y="1198"/>
                      <a:pt x="106" y="1197"/>
                      <a:pt x="97" y="1194"/>
                    </a:cubicBezTo>
                    <a:cubicBezTo>
                      <a:pt x="174" y="1303"/>
                      <a:pt x="273" y="1396"/>
                      <a:pt x="398" y="1441"/>
                    </a:cubicBezTo>
                    <a:lnTo>
                      <a:pt x="409" y="1442"/>
                    </a:lnTo>
                    <a:cubicBezTo>
                      <a:pt x="414" y="1406"/>
                      <a:pt x="420" y="1369"/>
                      <a:pt x="427" y="1332"/>
                    </a:cubicBezTo>
                    <a:lnTo>
                      <a:pt x="420" y="1331"/>
                    </a:lnTo>
                    <a:cubicBezTo>
                      <a:pt x="285" y="1222"/>
                      <a:pt x="179" y="1076"/>
                      <a:pt x="125" y="911"/>
                    </a:cubicBezTo>
                    <a:cubicBezTo>
                      <a:pt x="72" y="746"/>
                      <a:pt x="72" y="563"/>
                      <a:pt x="135" y="402"/>
                    </a:cubicBezTo>
                    <a:cubicBezTo>
                      <a:pt x="153" y="354"/>
                      <a:pt x="178" y="308"/>
                      <a:pt x="214" y="272"/>
                    </a:cubicBezTo>
                    <a:cubicBezTo>
                      <a:pt x="281" y="204"/>
                      <a:pt x="384" y="180"/>
                      <a:pt x="479" y="196"/>
                    </a:cubicBezTo>
                    <a:cubicBezTo>
                      <a:pt x="573" y="212"/>
                      <a:pt x="658" y="263"/>
                      <a:pt x="729" y="328"/>
                    </a:cubicBezTo>
                    <a:lnTo>
                      <a:pt x="730" y="329"/>
                    </a:lnTo>
                    <a:cubicBezTo>
                      <a:pt x="738" y="312"/>
                      <a:pt x="745" y="295"/>
                      <a:pt x="753" y="279"/>
                    </a:cubicBezTo>
                    <a:cubicBezTo>
                      <a:pt x="772" y="236"/>
                      <a:pt x="792" y="193"/>
                      <a:pt x="810" y="150"/>
                    </a:cubicBezTo>
                    <a:cubicBezTo>
                      <a:pt x="756" y="76"/>
                      <a:pt x="678" y="26"/>
                      <a:pt x="59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8" name="Google Shape;9688;p40"/>
              <p:cNvSpPr/>
              <p:nvPr/>
            </p:nvSpPr>
            <p:spPr>
              <a:xfrm>
                <a:off x="5030787" y="5141912"/>
                <a:ext cx="436562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5" extrusionOk="0">
                    <a:moveTo>
                      <a:pt x="2" y="15"/>
                    </a:moveTo>
                    <a:cubicBezTo>
                      <a:pt x="40" y="27"/>
                      <a:pt x="79" y="36"/>
                      <a:pt x="118" y="44"/>
                    </a:cubicBezTo>
                    <a:cubicBezTo>
                      <a:pt x="157" y="52"/>
                      <a:pt x="196" y="60"/>
                      <a:pt x="236" y="66"/>
                    </a:cubicBezTo>
                    <a:cubicBezTo>
                      <a:pt x="314" y="78"/>
                      <a:pt x="392" y="86"/>
                      <a:pt x="471" y="90"/>
                    </a:cubicBezTo>
                    <a:cubicBezTo>
                      <a:pt x="551" y="94"/>
                      <a:pt x="631" y="94"/>
                      <a:pt x="710" y="90"/>
                    </a:cubicBezTo>
                    <a:cubicBezTo>
                      <a:pt x="789" y="86"/>
                      <a:pt x="868" y="78"/>
                      <a:pt x="947" y="65"/>
                    </a:cubicBezTo>
                    <a:cubicBezTo>
                      <a:pt x="1025" y="53"/>
                      <a:pt x="1103" y="36"/>
                      <a:pt x="1180" y="15"/>
                    </a:cubicBezTo>
                    <a:cubicBezTo>
                      <a:pt x="1190" y="13"/>
                      <a:pt x="1199" y="10"/>
                      <a:pt x="1209" y="7"/>
                    </a:cubicBezTo>
                    <a:cubicBezTo>
                      <a:pt x="1212" y="6"/>
                      <a:pt x="1211" y="0"/>
                      <a:pt x="1207" y="2"/>
                    </a:cubicBezTo>
                    <a:cubicBezTo>
                      <a:pt x="1131" y="23"/>
                      <a:pt x="1054" y="40"/>
                      <a:pt x="976" y="54"/>
                    </a:cubicBezTo>
                    <a:cubicBezTo>
                      <a:pt x="898" y="67"/>
                      <a:pt x="819" y="76"/>
                      <a:pt x="739" y="82"/>
                    </a:cubicBezTo>
                    <a:cubicBezTo>
                      <a:pt x="661" y="87"/>
                      <a:pt x="581" y="88"/>
                      <a:pt x="503" y="85"/>
                    </a:cubicBezTo>
                    <a:cubicBezTo>
                      <a:pt x="423" y="82"/>
                      <a:pt x="343" y="75"/>
                      <a:pt x="264" y="64"/>
                    </a:cubicBezTo>
                    <a:cubicBezTo>
                      <a:pt x="186" y="53"/>
                      <a:pt x="108" y="37"/>
                      <a:pt x="32" y="18"/>
                    </a:cubicBezTo>
                    <a:cubicBezTo>
                      <a:pt x="22" y="16"/>
                      <a:pt x="13" y="14"/>
                      <a:pt x="3" y="12"/>
                    </a:cubicBezTo>
                    <a:cubicBezTo>
                      <a:pt x="1" y="11"/>
                      <a:pt x="0" y="15"/>
                      <a:pt x="2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9" name="Google Shape;9689;p40"/>
              <p:cNvSpPr/>
              <p:nvPr/>
            </p:nvSpPr>
            <p:spPr>
              <a:xfrm>
                <a:off x="5027612" y="5124450"/>
                <a:ext cx="4413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54" extrusionOk="0">
                    <a:moveTo>
                      <a:pt x="2" y="53"/>
                    </a:moveTo>
                    <a:cubicBezTo>
                      <a:pt x="81" y="42"/>
                      <a:pt x="160" y="32"/>
                      <a:pt x="239" y="25"/>
                    </a:cubicBezTo>
                    <a:cubicBezTo>
                      <a:pt x="318" y="17"/>
                      <a:pt x="397" y="12"/>
                      <a:pt x="476" y="9"/>
                    </a:cubicBezTo>
                    <a:cubicBezTo>
                      <a:pt x="635" y="3"/>
                      <a:pt x="794" y="6"/>
                      <a:pt x="952" y="18"/>
                    </a:cubicBezTo>
                    <a:cubicBezTo>
                      <a:pt x="1041" y="25"/>
                      <a:pt x="1130" y="34"/>
                      <a:pt x="1218" y="46"/>
                    </a:cubicBezTo>
                    <a:cubicBezTo>
                      <a:pt x="1222" y="47"/>
                      <a:pt x="1223" y="41"/>
                      <a:pt x="1220" y="41"/>
                    </a:cubicBezTo>
                    <a:cubicBezTo>
                      <a:pt x="1141" y="30"/>
                      <a:pt x="1063" y="21"/>
                      <a:pt x="984" y="14"/>
                    </a:cubicBezTo>
                    <a:cubicBezTo>
                      <a:pt x="904" y="8"/>
                      <a:pt x="825" y="4"/>
                      <a:pt x="745" y="2"/>
                    </a:cubicBezTo>
                    <a:cubicBezTo>
                      <a:pt x="665" y="0"/>
                      <a:pt x="585" y="0"/>
                      <a:pt x="506" y="2"/>
                    </a:cubicBezTo>
                    <a:cubicBezTo>
                      <a:pt x="426" y="5"/>
                      <a:pt x="346" y="10"/>
                      <a:pt x="267" y="16"/>
                    </a:cubicBezTo>
                    <a:cubicBezTo>
                      <a:pt x="188" y="23"/>
                      <a:pt x="109" y="32"/>
                      <a:pt x="31" y="44"/>
                    </a:cubicBezTo>
                    <a:cubicBezTo>
                      <a:pt x="21" y="45"/>
                      <a:pt x="12" y="47"/>
                      <a:pt x="2" y="49"/>
                    </a:cubicBezTo>
                    <a:cubicBezTo>
                      <a:pt x="0" y="49"/>
                      <a:pt x="0" y="53"/>
                      <a:pt x="2" y="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0" name="Google Shape;9690;p40"/>
              <p:cNvSpPr/>
              <p:nvPr/>
            </p:nvSpPr>
            <p:spPr>
              <a:xfrm>
                <a:off x="4891087" y="5143500"/>
                <a:ext cx="180975" cy="79533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210" extrusionOk="0">
                    <a:moveTo>
                      <a:pt x="376" y="5"/>
                    </a:moveTo>
                    <a:cubicBezTo>
                      <a:pt x="429" y="39"/>
                      <a:pt x="463" y="93"/>
                      <a:pt x="479" y="154"/>
                    </a:cubicBezTo>
                    <a:cubicBezTo>
                      <a:pt x="496" y="220"/>
                      <a:pt x="491" y="289"/>
                      <a:pt x="473" y="354"/>
                    </a:cubicBezTo>
                    <a:cubicBezTo>
                      <a:pt x="452" y="430"/>
                      <a:pt x="418" y="500"/>
                      <a:pt x="385" y="571"/>
                    </a:cubicBezTo>
                    <a:cubicBezTo>
                      <a:pt x="354" y="641"/>
                      <a:pt x="324" y="712"/>
                      <a:pt x="296" y="784"/>
                    </a:cubicBezTo>
                    <a:cubicBezTo>
                      <a:pt x="239" y="929"/>
                      <a:pt x="190" y="1077"/>
                      <a:pt x="149" y="1228"/>
                    </a:cubicBezTo>
                    <a:cubicBezTo>
                      <a:pt x="109" y="1378"/>
                      <a:pt x="76" y="1531"/>
                      <a:pt x="51" y="1685"/>
                    </a:cubicBezTo>
                    <a:cubicBezTo>
                      <a:pt x="27" y="1837"/>
                      <a:pt x="11" y="1992"/>
                      <a:pt x="3" y="2146"/>
                    </a:cubicBezTo>
                    <a:cubicBezTo>
                      <a:pt x="2" y="2166"/>
                      <a:pt x="1" y="2186"/>
                      <a:pt x="0" y="2205"/>
                    </a:cubicBezTo>
                    <a:cubicBezTo>
                      <a:pt x="0" y="2209"/>
                      <a:pt x="6" y="2209"/>
                      <a:pt x="6" y="2205"/>
                    </a:cubicBezTo>
                    <a:cubicBezTo>
                      <a:pt x="14" y="2045"/>
                      <a:pt x="27" y="1887"/>
                      <a:pt x="51" y="1729"/>
                    </a:cubicBezTo>
                    <a:cubicBezTo>
                      <a:pt x="74" y="1572"/>
                      <a:pt x="106" y="1417"/>
                      <a:pt x="146" y="1265"/>
                    </a:cubicBezTo>
                    <a:cubicBezTo>
                      <a:pt x="186" y="1112"/>
                      <a:pt x="235" y="961"/>
                      <a:pt x="291" y="814"/>
                    </a:cubicBezTo>
                    <a:cubicBezTo>
                      <a:pt x="320" y="739"/>
                      <a:pt x="351" y="665"/>
                      <a:pt x="383" y="591"/>
                    </a:cubicBezTo>
                    <a:cubicBezTo>
                      <a:pt x="415" y="521"/>
                      <a:pt x="450" y="452"/>
                      <a:pt x="473" y="379"/>
                    </a:cubicBezTo>
                    <a:cubicBezTo>
                      <a:pt x="492" y="315"/>
                      <a:pt x="503" y="248"/>
                      <a:pt x="491" y="181"/>
                    </a:cubicBezTo>
                    <a:cubicBezTo>
                      <a:pt x="482" y="124"/>
                      <a:pt x="456" y="66"/>
                      <a:pt x="412" y="26"/>
                    </a:cubicBezTo>
                    <a:cubicBezTo>
                      <a:pt x="402" y="17"/>
                      <a:pt x="390" y="9"/>
                      <a:pt x="378" y="2"/>
                    </a:cubicBezTo>
                    <a:cubicBezTo>
                      <a:pt x="376" y="0"/>
                      <a:pt x="374" y="4"/>
                      <a:pt x="376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1" name="Google Shape;9691;p40"/>
              <p:cNvSpPr/>
              <p:nvPr/>
            </p:nvSpPr>
            <p:spPr>
              <a:xfrm>
                <a:off x="5432425" y="5143500"/>
                <a:ext cx="171450" cy="81121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2254" extrusionOk="0">
                    <a:moveTo>
                      <a:pt x="96" y="2"/>
                    </a:moveTo>
                    <a:cubicBezTo>
                      <a:pt x="61" y="64"/>
                      <a:pt x="29" y="131"/>
                      <a:pt x="15" y="201"/>
                    </a:cubicBezTo>
                    <a:cubicBezTo>
                      <a:pt x="0" y="270"/>
                      <a:pt x="5" y="339"/>
                      <a:pt x="24" y="406"/>
                    </a:cubicBezTo>
                    <a:cubicBezTo>
                      <a:pt x="42" y="475"/>
                      <a:pt x="73" y="540"/>
                      <a:pt x="104" y="604"/>
                    </a:cubicBezTo>
                    <a:cubicBezTo>
                      <a:pt x="137" y="672"/>
                      <a:pt x="170" y="740"/>
                      <a:pt x="198" y="810"/>
                    </a:cubicBezTo>
                    <a:cubicBezTo>
                      <a:pt x="255" y="951"/>
                      <a:pt x="299" y="1097"/>
                      <a:pt x="334" y="1245"/>
                    </a:cubicBezTo>
                    <a:cubicBezTo>
                      <a:pt x="372" y="1399"/>
                      <a:pt x="401" y="1554"/>
                      <a:pt x="423" y="1711"/>
                    </a:cubicBezTo>
                    <a:cubicBezTo>
                      <a:pt x="445" y="1870"/>
                      <a:pt x="460" y="2029"/>
                      <a:pt x="466" y="2189"/>
                    </a:cubicBezTo>
                    <a:cubicBezTo>
                      <a:pt x="467" y="2209"/>
                      <a:pt x="467" y="2229"/>
                      <a:pt x="468" y="2248"/>
                    </a:cubicBezTo>
                    <a:cubicBezTo>
                      <a:pt x="468" y="2253"/>
                      <a:pt x="475" y="2253"/>
                      <a:pt x="474" y="2248"/>
                    </a:cubicBezTo>
                    <a:cubicBezTo>
                      <a:pt x="470" y="2091"/>
                      <a:pt x="458" y="1934"/>
                      <a:pt x="439" y="1777"/>
                    </a:cubicBezTo>
                    <a:cubicBezTo>
                      <a:pt x="419" y="1622"/>
                      <a:pt x="392" y="1468"/>
                      <a:pt x="358" y="1316"/>
                    </a:cubicBezTo>
                    <a:cubicBezTo>
                      <a:pt x="324" y="1167"/>
                      <a:pt x="284" y="1020"/>
                      <a:pt x="231" y="877"/>
                    </a:cubicBezTo>
                    <a:cubicBezTo>
                      <a:pt x="205" y="807"/>
                      <a:pt x="177" y="739"/>
                      <a:pt x="144" y="672"/>
                    </a:cubicBezTo>
                    <a:cubicBezTo>
                      <a:pt x="113" y="606"/>
                      <a:pt x="79" y="542"/>
                      <a:pt x="53" y="474"/>
                    </a:cubicBezTo>
                    <a:cubicBezTo>
                      <a:pt x="27" y="407"/>
                      <a:pt x="10" y="337"/>
                      <a:pt x="13" y="265"/>
                    </a:cubicBezTo>
                    <a:cubicBezTo>
                      <a:pt x="16" y="191"/>
                      <a:pt x="43" y="119"/>
                      <a:pt x="75" y="53"/>
                    </a:cubicBezTo>
                    <a:cubicBezTo>
                      <a:pt x="83" y="36"/>
                      <a:pt x="91" y="20"/>
                      <a:pt x="99" y="4"/>
                    </a:cubicBezTo>
                    <a:cubicBezTo>
                      <a:pt x="101" y="2"/>
                      <a:pt x="97" y="0"/>
                      <a:pt x="9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2" name="Google Shape;9692;p40"/>
              <p:cNvSpPr/>
              <p:nvPr/>
            </p:nvSpPr>
            <p:spPr>
              <a:xfrm>
                <a:off x="4891087" y="5938837"/>
                <a:ext cx="714376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289" extrusionOk="0">
                    <a:moveTo>
                      <a:pt x="3" y="7"/>
                    </a:moveTo>
                    <a:cubicBezTo>
                      <a:pt x="107" y="83"/>
                      <a:pt x="224" y="138"/>
                      <a:pt x="346" y="179"/>
                    </a:cubicBezTo>
                    <a:cubicBezTo>
                      <a:pt x="469" y="219"/>
                      <a:pt x="596" y="245"/>
                      <a:pt x="725" y="261"/>
                    </a:cubicBezTo>
                    <a:cubicBezTo>
                      <a:pt x="860" y="279"/>
                      <a:pt x="996" y="288"/>
                      <a:pt x="1132" y="286"/>
                    </a:cubicBezTo>
                    <a:cubicBezTo>
                      <a:pt x="1270" y="285"/>
                      <a:pt x="1408" y="271"/>
                      <a:pt x="1542" y="238"/>
                    </a:cubicBezTo>
                    <a:cubicBezTo>
                      <a:pt x="1609" y="221"/>
                      <a:pt x="1674" y="200"/>
                      <a:pt x="1737" y="173"/>
                    </a:cubicBezTo>
                    <a:cubicBezTo>
                      <a:pt x="1804" y="144"/>
                      <a:pt x="1868" y="109"/>
                      <a:pt x="1932" y="73"/>
                    </a:cubicBezTo>
                    <a:cubicBezTo>
                      <a:pt x="1947" y="64"/>
                      <a:pt x="1963" y="55"/>
                      <a:pt x="1979" y="46"/>
                    </a:cubicBezTo>
                    <a:cubicBezTo>
                      <a:pt x="1982" y="44"/>
                      <a:pt x="1979" y="38"/>
                      <a:pt x="1975" y="41"/>
                    </a:cubicBezTo>
                    <a:cubicBezTo>
                      <a:pt x="1913" y="77"/>
                      <a:pt x="1851" y="112"/>
                      <a:pt x="1786" y="143"/>
                    </a:cubicBezTo>
                    <a:cubicBezTo>
                      <a:pt x="1723" y="173"/>
                      <a:pt x="1657" y="199"/>
                      <a:pt x="1589" y="218"/>
                    </a:cubicBezTo>
                    <a:cubicBezTo>
                      <a:pt x="1456" y="257"/>
                      <a:pt x="1318" y="274"/>
                      <a:pt x="1181" y="279"/>
                    </a:cubicBezTo>
                    <a:cubicBezTo>
                      <a:pt x="1045" y="283"/>
                      <a:pt x="909" y="275"/>
                      <a:pt x="775" y="261"/>
                    </a:cubicBezTo>
                    <a:cubicBezTo>
                      <a:pt x="646" y="247"/>
                      <a:pt x="518" y="224"/>
                      <a:pt x="393" y="187"/>
                    </a:cubicBezTo>
                    <a:cubicBezTo>
                      <a:pt x="271" y="150"/>
                      <a:pt x="153" y="99"/>
                      <a:pt x="46" y="29"/>
                    </a:cubicBezTo>
                    <a:cubicBezTo>
                      <a:pt x="32" y="20"/>
                      <a:pt x="19" y="11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3" name="Google Shape;9693;p40"/>
              <p:cNvSpPr/>
              <p:nvPr/>
            </p:nvSpPr>
            <p:spPr>
              <a:xfrm>
                <a:off x="5095875" y="5226050"/>
                <a:ext cx="3381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5" extrusionOk="0">
                    <a:moveTo>
                      <a:pt x="1" y="8"/>
                    </a:moveTo>
                    <a:cubicBezTo>
                      <a:pt x="119" y="36"/>
                      <a:pt x="242" y="53"/>
                      <a:pt x="364" y="58"/>
                    </a:cubicBezTo>
                    <a:cubicBezTo>
                      <a:pt x="486" y="64"/>
                      <a:pt x="610" y="59"/>
                      <a:pt x="732" y="42"/>
                    </a:cubicBezTo>
                    <a:cubicBezTo>
                      <a:pt x="800" y="33"/>
                      <a:pt x="868" y="21"/>
                      <a:pt x="935" y="5"/>
                    </a:cubicBezTo>
                    <a:cubicBezTo>
                      <a:pt x="937" y="4"/>
                      <a:pt x="936" y="0"/>
                      <a:pt x="934" y="1"/>
                    </a:cubicBezTo>
                    <a:cubicBezTo>
                      <a:pt x="814" y="29"/>
                      <a:pt x="692" y="47"/>
                      <a:pt x="569" y="54"/>
                    </a:cubicBezTo>
                    <a:cubicBezTo>
                      <a:pt x="448" y="60"/>
                      <a:pt x="326" y="56"/>
                      <a:pt x="206" y="42"/>
                    </a:cubicBezTo>
                    <a:cubicBezTo>
                      <a:pt x="137" y="34"/>
                      <a:pt x="68" y="22"/>
                      <a:pt x="1" y="7"/>
                    </a:cubicBezTo>
                    <a:cubicBezTo>
                      <a:pt x="0" y="7"/>
                      <a:pt x="0" y="8"/>
                      <a:pt x="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4" name="Google Shape;9694;p40"/>
              <p:cNvSpPr/>
              <p:nvPr/>
            </p:nvSpPr>
            <p:spPr>
              <a:xfrm>
                <a:off x="4722812" y="5238750"/>
                <a:ext cx="330199" cy="528638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470" extrusionOk="0">
                    <a:moveTo>
                      <a:pt x="917" y="177"/>
                    </a:moveTo>
                    <a:cubicBezTo>
                      <a:pt x="878" y="120"/>
                      <a:pt x="823" y="76"/>
                      <a:pt x="761" y="47"/>
                    </a:cubicBezTo>
                    <a:cubicBezTo>
                      <a:pt x="698" y="17"/>
                      <a:pt x="628" y="2"/>
                      <a:pt x="559" y="1"/>
                    </a:cubicBezTo>
                    <a:cubicBezTo>
                      <a:pt x="489" y="0"/>
                      <a:pt x="418" y="14"/>
                      <a:pt x="354" y="43"/>
                    </a:cubicBezTo>
                    <a:cubicBezTo>
                      <a:pt x="286" y="73"/>
                      <a:pt x="226" y="119"/>
                      <a:pt x="176" y="174"/>
                    </a:cubicBezTo>
                    <a:cubicBezTo>
                      <a:pt x="126" y="230"/>
                      <a:pt x="86" y="294"/>
                      <a:pt x="57" y="363"/>
                    </a:cubicBezTo>
                    <a:cubicBezTo>
                      <a:pt x="26" y="437"/>
                      <a:pt x="9" y="515"/>
                      <a:pt x="5" y="594"/>
                    </a:cubicBezTo>
                    <a:cubicBezTo>
                      <a:pt x="0" y="684"/>
                      <a:pt x="10" y="774"/>
                      <a:pt x="32" y="860"/>
                    </a:cubicBezTo>
                    <a:cubicBezTo>
                      <a:pt x="55" y="948"/>
                      <a:pt x="88" y="1032"/>
                      <a:pt x="131" y="1111"/>
                    </a:cubicBezTo>
                    <a:cubicBezTo>
                      <a:pt x="168" y="1181"/>
                      <a:pt x="212" y="1247"/>
                      <a:pt x="265" y="1305"/>
                    </a:cubicBezTo>
                    <a:cubicBezTo>
                      <a:pt x="317" y="1362"/>
                      <a:pt x="378" y="1413"/>
                      <a:pt x="448" y="1447"/>
                    </a:cubicBezTo>
                    <a:cubicBezTo>
                      <a:pt x="465" y="1455"/>
                      <a:pt x="482" y="1462"/>
                      <a:pt x="500" y="1468"/>
                    </a:cubicBezTo>
                    <a:cubicBezTo>
                      <a:pt x="503" y="1469"/>
                      <a:pt x="505" y="1464"/>
                      <a:pt x="501" y="1463"/>
                    </a:cubicBezTo>
                    <a:cubicBezTo>
                      <a:pt x="429" y="1437"/>
                      <a:pt x="364" y="1393"/>
                      <a:pt x="308" y="1341"/>
                    </a:cubicBezTo>
                    <a:cubicBezTo>
                      <a:pt x="252" y="1287"/>
                      <a:pt x="204" y="1225"/>
                      <a:pt x="164" y="1158"/>
                    </a:cubicBezTo>
                    <a:cubicBezTo>
                      <a:pt x="120" y="1085"/>
                      <a:pt x="84" y="1006"/>
                      <a:pt x="57" y="924"/>
                    </a:cubicBezTo>
                    <a:cubicBezTo>
                      <a:pt x="30" y="840"/>
                      <a:pt x="13" y="753"/>
                      <a:pt x="10" y="664"/>
                    </a:cubicBezTo>
                    <a:cubicBezTo>
                      <a:pt x="8" y="583"/>
                      <a:pt x="18" y="501"/>
                      <a:pt x="42" y="423"/>
                    </a:cubicBezTo>
                    <a:cubicBezTo>
                      <a:pt x="65" y="352"/>
                      <a:pt x="98" y="285"/>
                      <a:pt x="142" y="225"/>
                    </a:cubicBezTo>
                    <a:cubicBezTo>
                      <a:pt x="187" y="166"/>
                      <a:pt x="242" y="114"/>
                      <a:pt x="305" y="76"/>
                    </a:cubicBezTo>
                    <a:cubicBezTo>
                      <a:pt x="366" y="39"/>
                      <a:pt x="434" y="17"/>
                      <a:pt x="504" y="10"/>
                    </a:cubicBezTo>
                    <a:cubicBezTo>
                      <a:pt x="573" y="3"/>
                      <a:pt x="643" y="11"/>
                      <a:pt x="708" y="33"/>
                    </a:cubicBezTo>
                    <a:cubicBezTo>
                      <a:pt x="773" y="55"/>
                      <a:pt x="833" y="91"/>
                      <a:pt x="880" y="140"/>
                    </a:cubicBezTo>
                    <a:cubicBezTo>
                      <a:pt x="892" y="152"/>
                      <a:pt x="903" y="166"/>
                      <a:pt x="914" y="179"/>
                    </a:cubicBezTo>
                    <a:cubicBezTo>
                      <a:pt x="915" y="181"/>
                      <a:pt x="918" y="179"/>
                      <a:pt x="917" y="1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5" name="Google Shape;9695;p40"/>
              <p:cNvSpPr/>
              <p:nvPr/>
            </p:nvSpPr>
            <p:spPr>
              <a:xfrm>
                <a:off x="4789487" y="5313362"/>
                <a:ext cx="234950" cy="414337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151" extrusionOk="0">
                    <a:moveTo>
                      <a:pt x="340" y="1146"/>
                    </a:moveTo>
                    <a:cubicBezTo>
                      <a:pt x="298" y="1109"/>
                      <a:pt x="258" y="1072"/>
                      <a:pt x="221" y="1030"/>
                    </a:cubicBezTo>
                    <a:cubicBezTo>
                      <a:pt x="184" y="988"/>
                      <a:pt x="152" y="943"/>
                      <a:pt x="123" y="895"/>
                    </a:cubicBezTo>
                    <a:cubicBezTo>
                      <a:pt x="64" y="794"/>
                      <a:pt x="25" y="682"/>
                      <a:pt x="13" y="566"/>
                    </a:cubicBezTo>
                    <a:cubicBezTo>
                      <a:pt x="0" y="446"/>
                      <a:pt x="15" y="321"/>
                      <a:pt x="61" y="208"/>
                    </a:cubicBezTo>
                    <a:cubicBezTo>
                      <a:pt x="82" y="155"/>
                      <a:pt x="113" y="104"/>
                      <a:pt x="159" y="68"/>
                    </a:cubicBezTo>
                    <a:cubicBezTo>
                      <a:pt x="201" y="36"/>
                      <a:pt x="253" y="18"/>
                      <a:pt x="305" y="12"/>
                    </a:cubicBezTo>
                    <a:cubicBezTo>
                      <a:pt x="418" y="0"/>
                      <a:pt x="527" y="49"/>
                      <a:pt x="614" y="119"/>
                    </a:cubicBezTo>
                    <a:cubicBezTo>
                      <a:pt x="625" y="128"/>
                      <a:pt x="635" y="137"/>
                      <a:pt x="646" y="146"/>
                    </a:cubicBezTo>
                    <a:cubicBezTo>
                      <a:pt x="648" y="149"/>
                      <a:pt x="653" y="144"/>
                      <a:pt x="650" y="142"/>
                    </a:cubicBezTo>
                    <a:cubicBezTo>
                      <a:pt x="567" y="66"/>
                      <a:pt x="461" y="5"/>
                      <a:pt x="345" y="4"/>
                    </a:cubicBezTo>
                    <a:cubicBezTo>
                      <a:pt x="292" y="3"/>
                      <a:pt x="239" y="15"/>
                      <a:pt x="192" y="40"/>
                    </a:cubicBezTo>
                    <a:cubicBezTo>
                      <a:pt x="142" y="67"/>
                      <a:pt x="104" y="109"/>
                      <a:pt x="77" y="160"/>
                    </a:cubicBezTo>
                    <a:cubicBezTo>
                      <a:pt x="48" y="213"/>
                      <a:pt x="30" y="272"/>
                      <a:pt x="18" y="331"/>
                    </a:cubicBezTo>
                    <a:cubicBezTo>
                      <a:pt x="5" y="392"/>
                      <a:pt x="1" y="454"/>
                      <a:pt x="3" y="516"/>
                    </a:cubicBezTo>
                    <a:cubicBezTo>
                      <a:pt x="8" y="636"/>
                      <a:pt x="41" y="753"/>
                      <a:pt x="97" y="859"/>
                    </a:cubicBezTo>
                    <a:cubicBezTo>
                      <a:pt x="149" y="959"/>
                      <a:pt x="221" y="1048"/>
                      <a:pt x="306" y="1122"/>
                    </a:cubicBezTo>
                    <a:cubicBezTo>
                      <a:pt x="316" y="1131"/>
                      <a:pt x="327" y="1140"/>
                      <a:pt x="338" y="1148"/>
                    </a:cubicBezTo>
                    <a:cubicBezTo>
                      <a:pt x="339" y="1150"/>
                      <a:pt x="341" y="1147"/>
                      <a:pt x="340" y="1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6" name="Google Shape;9696;p40"/>
              <p:cNvSpPr/>
              <p:nvPr/>
            </p:nvSpPr>
            <p:spPr>
              <a:xfrm>
                <a:off x="5715000" y="5159375"/>
                <a:ext cx="12065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68" extrusionOk="0">
                    <a:moveTo>
                      <a:pt x="132" y="13"/>
                    </a:moveTo>
                    <a:cubicBezTo>
                      <a:pt x="110" y="131"/>
                      <a:pt x="132" y="256"/>
                      <a:pt x="191" y="360"/>
                    </a:cubicBezTo>
                    <a:cubicBezTo>
                      <a:pt x="205" y="384"/>
                      <a:pt x="220" y="410"/>
                      <a:pt x="243" y="426"/>
                    </a:cubicBezTo>
                    <a:cubicBezTo>
                      <a:pt x="263" y="440"/>
                      <a:pt x="292" y="445"/>
                      <a:pt x="312" y="429"/>
                    </a:cubicBezTo>
                    <a:cubicBezTo>
                      <a:pt x="334" y="412"/>
                      <a:pt x="333" y="378"/>
                      <a:pt x="332" y="352"/>
                    </a:cubicBezTo>
                    <a:cubicBezTo>
                      <a:pt x="331" y="321"/>
                      <a:pt x="326" y="291"/>
                      <a:pt x="318" y="261"/>
                    </a:cubicBezTo>
                    <a:cubicBezTo>
                      <a:pt x="300" y="199"/>
                      <a:pt x="270" y="141"/>
                      <a:pt x="240" y="85"/>
                    </a:cubicBezTo>
                    <a:cubicBezTo>
                      <a:pt x="228" y="62"/>
                      <a:pt x="216" y="39"/>
                      <a:pt x="196" y="22"/>
                    </a:cubicBezTo>
                    <a:cubicBezTo>
                      <a:pt x="175" y="4"/>
                      <a:pt x="149" y="0"/>
                      <a:pt x="123" y="10"/>
                    </a:cubicBezTo>
                    <a:cubicBezTo>
                      <a:pt x="98" y="20"/>
                      <a:pt x="77" y="38"/>
                      <a:pt x="60" y="59"/>
                    </a:cubicBezTo>
                    <a:cubicBezTo>
                      <a:pt x="44" y="78"/>
                      <a:pt x="31" y="101"/>
                      <a:pt x="22" y="125"/>
                    </a:cubicBezTo>
                    <a:cubicBezTo>
                      <a:pt x="4" y="175"/>
                      <a:pt x="0" y="230"/>
                      <a:pt x="8" y="282"/>
                    </a:cubicBezTo>
                    <a:cubicBezTo>
                      <a:pt x="16" y="337"/>
                      <a:pt x="45" y="387"/>
                      <a:pt x="90" y="420"/>
                    </a:cubicBezTo>
                    <a:cubicBezTo>
                      <a:pt x="137" y="455"/>
                      <a:pt x="198" y="467"/>
                      <a:pt x="255" y="454"/>
                    </a:cubicBezTo>
                    <a:cubicBezTo>
                      <a:pt x="269" y="451"/>
                      <a:pt x="282" y="446"/>
                      <a:pt x="295" y="441"/>
                    </a:cubicBezTo>
                    <a:cubicBezTo>
                      <a:pt x="298" y="439"/>
                      <a:pt x="296" y="435"/>
                      <a:pt x="293" y="436"/>
                    </a:cubicBezTo>
                    <a:cubicBezTo>
                      <a:pt x="240" y="460"/>
                      <a:pt x="176" y="460"/>
                      <a:pt x="124" y="434"/>
                    </a:cubicBezTo>
                    <a:cubicBezTo>
                      <a:pt x="78" y="412"/>
                      <a:pt x="41" y="371"/>
                      <a:pt x="24" y="323"/>
                    </a:cubicBezTo>
                    <a:cubicBezTo>
                      <a:pt x="14" y="296"/>
                      <a:pt x="10" y="268"/>
                      <a:pt x="9" y="239"/>
                    </a:cubicBezTo>
                    <a:cubicBezTo>
                      <a:pt x="9" y="214"/>
                      <a:pt x="11" y="189"/>
                      <a:pt x="16" y="165"/>
                    </a:cubicBezTo>
                    <a:cubicBezTo>
                      <a:pt x="27" y="117"/>
                      <a:pt x="50" y="71"/>
                      <a:pt x="87" y="38"/>
                    </a:cubicBezTo>
                    <a:cubicBezTo>
                      <a:pt x="109" y="20"/>
                      <a:pt x="138" y="4"/>
                      <a:pt x="167" y="12"/>
                    </a:cubicBezTo>
                    <a:cubicBezTo>
                      <a:pt x="190" y="18"/>
                      <a:pt x="207" y="39"/>
                      <a:pt x="220" y="59"/>
                    </a:cubicBezTo>
                    <a:cubicBezTo>
                      <a:pt x="234" y="83"/>
                      <a:pt x="247" y="108"/>
                      <a:pt x="259" y="133"/>
                    </a:cubicBezTo>
                    <a:cubicBezTo>
                      <a:pt x="273" y="160"/>
                      <a:pt x="286" y="188"/>
                      <a:pt x="297" y="216"/>
                    </a:cubicBezTo>
                    <a:cubicBezTo>
                      <a:pt x="308" y="244"/>
                      <a:pt x="316" y="272"/>
                      <a:pt x="322" y="301"/>
                    </a:cubicBezTo>
                    <a:cubicBezTo>
                      <a:pt x="327" y="331"/>
                      <a:pt x="329" y="362"/>
                      <a:pt x="325" y="391"/>
                    </a:cubicBezTo>
                    <a:cubicBezTo>
                      <a:pt x="323" y="405"/>
                      <a:pt x="318" y="419"/>
                      <a:pt x="306" y="427"/>
                    </a:cubicBezTo>
                    <a:cubicBezTo>
                      <a:pt x="295" y="433"/>
                      <a:pt x="282" y="435"/>
                      <a:pt x="270" y="432"/>
                    </a:cubicBezTo>
                    <a:cubicBezTo>
                      <a:pt x="242" y="427"/>
                      <a:pt x="224" y="402"/>
                      <a:pt x="210" y="380"/>
                    </a:cubicBezTo>
                    <a:cubicBezTo>
                      <a:pt x="148" y="285"/>
                      <a:pt x="121" y="170"/>
                      <a:pt x="130" y="57"/>
                    </a:cubicBezTo>
                    <a:cubicBezTo>
                      <a:pt x="131" y="42"/>
                      <a:pt x="133" y="28"/>
                      <a:pt x="135" y="13"/>
                    </a:cubicBezTo>
                    <a:cubicBezTo>
                      <a:pt x="135" y="11"/>
                      <a:pt x="132" y="10"/>
                      <a:pt x="132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7" name="Google Shape;9697;p40"/>
              <p:cNvSpPr/>
              <p:nvPr/>
            </p:nvSpPr>
            <p:spPr>
              <a:xfrm>
                <a:off x="5505450" y="5238750"/>
                <a:ext cx="212725" cy="20161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61" extrusionOk="0">
                    <a:moveTo>
                      <a:pt x="587" y="1"/>
                    </a:moveTo>
                    <a:cubicBezTo>
                      <a:pt x="505" y="67"/>
                      <a:pt x="427" y="137"/>
                      <a:pt x="350" y="208"/>
                    </a:cubicBezTo>
                    <a:cubicBezTo>
                      <a:pt x="272" y="279"/>
                      <a:pt x="197" y="352"/>
                      <a:pt x="124" y="427"/>
                    </a:cubicBezTo>
                    <a:cubicBezTo>
                      <a:pt x="103" y="448"/>
                      <a:pt x="83" y="469"/>
                      <a:pt x="63" y="490"/>
                    </a:cubicBezTo>
                    <a:cubicBezTo>
                      <a:pt x="43" y="511"/>
                      <a:pt x="21" y="533"/>
                      <a:pt x="2" y="555"/>
                    </a:cubicBezTo>
                    <a:cubicBezTo>
                      <a:pt x="0" y="557"/>
                      <a:pt x="3" y="560"/>
                      <a:pt x="5" y="558"/>
                    </a:cubicBezTo>
                    <a:cubicBezTo>
                      <a:pt x="24" y="540"/>
                      <a:pt x="41" y="520"/>
                      <a:pt x="59" y="501"/>
                    </a:cubicBezTo>
                    <a:cubicBezTo>
                      <a:pt x="77" y="482"/>
                      <a:pt x="95" y="463"/>
                      <a:pt x="114" y="444"/>
                    </a:cubicBezTo>
                    <a:cubicBezTo>
                      <a:pt x="150" y="407"/>
                      <a:pt x="187" y="370"/>
                      <a:pt x="225" y="333"/>
                    </a:cubicBezTo>
                    <a:cubicBezTo>
                      <a:pt x="300" y="260"/>
                      <a:pt x="377" y="188"/>
                      <a:pt x="455" y="119"/>
                    </a:cubicBezTo>
                    <a:cubicBezTo>
                      <a:pt x="500" y="80"/>
                      <a:pt x="544" y="42"/>
                      <a:pt x="589" y="3"/>
                    </a:cubicBezTo>
                    <a:cubicBezTo>
                      <a:pt x="590" y="2"/>
                      <a:pt x="588" y="0"/>
                      <a:pt x="587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8" name="Google Shape;9698;p40"/>
              <p:cNvSpPr/>
              <p:nvPr/>
            </p:nvSpPr>
            <p:spPr>
              <a:xfrm>
                <a:off x="5556250" y="5305425"/>
                <a:ext cx="185737" cy="296862"/>
              </a:xfrm>
              <a:custGeom>
                <a:avLst/>
                <a:gdLst/>
                <a:ahLst/>
                <a:cxnLst/>
                <a:rect l="l" t="t" r="r" b="b"/>
                <a:pathLst>
                  <a:path w="517" h="823" extrusionOk="0">
                    <a:moveTo>
                      <a:pt x="514" y="1"/>
                    </a:moveTo>
                    <a:cubicBezTo>
                      <a:pt x="482" y="55"/>
                      <a:pt x="452" y="110"/>
                      <a:pt x="420" y="165"/>
                    </a:cubicBezTo>
                    <a:cubicBezTo>
                      <a:pt x="389" y="219"/>
                      <a:pt x="356" y="273"/>
                      <a:pt x="324" y="327"/>
                    </a:cubicBezTo>
                    <a:cubicBezTo>
                      <a:pt x="258" y="434"/>
                      <a:pt x="191" y="539"/>
                      <a:pt x="122" y="643"/>
                    </a:cubicBezTo>
                    <a:cubicBezTo>
                      <a:pt x="82" y="701"/>
                      <a:pt x="43" y="760"/>
                      <a:pt x="2" y="817"/>
                    </a:cubicBezTo>
                    <a:cubicBezTo>
                      <a:pt x="0" y="820"/>
                      <a:pt x="4" y="822"/>
                      <a:pt x="6" y="819"/>
                    </a:cubicBezTo>
                    <a:cubicBezTo>
                      <a:pt x="78" y="717"/>
                      <a:pt x="149" y="612"/>
                      <a:pt x="217" y="506"/>
                    </a:cubicBezTo>
                    <a:cubicBezTo>
                      <a:pt x="284" y="401"/>
                      <a:pt x="349" y="294"/>
                      <a:pt x="413" y="186"/>
                    </a:cubicBezTo>
                    <a:cubicBezTo>
                      <a:pt x="448" y="126"/>
                      <a:pt x="483" y="65"/>
                      <a:pt x="516" y="2"/>
                    </a:cubicBezTo>
                    <a:cubicBezTo>
                      <a:pt x="516" y="1"/>
                      <a:pt x="515" y="0"/>
                      <a:pt x="51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9" name="Google Shape;9699;p40"/>
              <p:cNvSpPr/>
              <p:nvPr/>
            </p:nvSpPr>
            <p:spPr>
              <a:xfrm>
                <a:off x="5772150" y="5175250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29" h="53" extrusionOk="0">
                    <a:moveTo>
                      <a:pt x="1" y="3"/>
                    </a:moveTo>
                    <a:cubicBezTo>
                      <a:pt x="1" y="3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5" y="10"/>
                      <a:pt x="6" y="11"/>
                      <a:pt x="7" y="13"/>
                    </a:cubicBezTo>
                    <a:cubicBezTo>
                      <a:pt x="10" y="17"/>
                      <a:pt x="12" y="21"/>
                      <a:pt x="14" y="25"/>
                    </a:cubicBezTo>
                    <a:cubicBezTo>
                      <a:pt x="16" y="29"/>
                      <a:pt x="18" y="33"/>
                      <a:pt x="19" y="37"/>
                    </a:cubicBezTo>
                    <a:cubicBezTo>
                      <a:pt x="21" y="42"/>
                      <a:pt x="22" y="46"/>
                      <a:pt x="24" y="50"/>
                    </a:cubicBezTo>
                    <a:cubicBezTo>
                      <a:pt x="25" y="52"/>
                      <a:pt x="28" y="51"/>
                      <a:pt x="28" y="49"/>
                    </a:cubicBezTo>
                    <a:cubicBezTo>
                      <a:pt x="28" y="45"/>
                      <a:pt x="26" y="40"/>
                      <a:pt x="25" y="36"/>
                    </a:cubicBezTo>
                    <a:cubicBezTo>
                      <a:pt x="23" y="31"/>
                      <a:pt x="21" y="27"/>
                      <a:pt x="19" y="23"/>
                    </a:cubicBezTo>
                    <a:cubicBezTo>
                      <a:pt x="17" y="19"/>
                      <a:pt x="15" y="15"/>
                      <a:pt x="12" y="11"/>
                    </a:cubicBezTo>
                    <a:cubicBezTo>
                      <a:pt x="11" y="10"/>
                      <a:pt x="9" y="8"/>
                      <a:pt x="8" y="6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0" name="Google Shape;9700;p40"/>
              <p:cNvSpPr/>
              <p:nvPr/>
            </p:nvSpPr>
            <p:spPr>
              <a:xfrm>
                <a:off x="5784850" y="5213350"/>
                <a:ext cx="9525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48" extrusionOk="0">
                    <a:moveTo>
                      <a:pt x="1" y="4"/>
                    </a:moveTo>
                    <a:cubicBezTo>
                      <a:pt x="5" y="11"/>
                      <a:pt x="8" y="18"/>
                      <a:pt x="11" y="25"/>
                    </a:cubicBezTo>
                    <a:cubicBezTo>
                      <a:pt x="13" y="28"/>
                      <a:pt x="14" y="32"/>
                      <a:pt x="16" y="35"/>
                    </a:cubicBezTo>
                    <a:cubicBezTo>
                      <a:pt x="18" y="39"/>
                      <a:pt x="19" y="42"/>
                      <a:pt x="22" y="45"/>
                    </a:cubicBezTo>
                    <a:cubicBezTo>
                      <a:pt x="23" y="47"/>
                      <a:pt x="26" y="45"/>
                      <a:pt x="25" y="43"/>
                    </a:cubicBezTo>
                    <a:cubicBezTo>
                      <a:pt x="24" y="39"/>
                      <a:pt x="22" y="36"/>
                      <a:pt x="21" y="33"/>
                    </a:cubicBezTo>
                    <a:cubicBezTo>
                      <a:pt x="19" y="29"/>
                      <a:pt x="17" y="26"/>
                      <a:pt x="15" y="23"/>
                    </a:cubicBezTo>
                    <a:cubicBezTo>
                      <a:pt x="12" y="16"/>
                      <a:pt x="8" y="9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1" name="Google Shape;9701;p40"/>
              <p:cNvSpPr/>
              <p:nvPr/>
            </p:nvSpPr>
            <p:spPr>
              <a:xfrm>
                <a:off x="5797550" y="5249862"/>
                <a:ext cx="63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2" extrusionOk="0">
                    <a:moveTo>
                      <a:pt x="0" y="3"/>
                    </a:moveTo>
                    <a:cubicBezTo>
                      <a:pt x="2" y="9"/>
                      <a:pt x="4" y="16"/>
                      <a:pt x="6" y="22"/>
                    </a:cubicBezTo>
                    <a:cubicBezTo>
                      <a:pt x="7" y="25"/>
                      <a:pt x="8" y="28"/>
                      <a:pt x="9" y="32"/>
                    </a:cubicBezTo>
                    <a:cubicBezTo>
                      <a:pt x="10" y="33"/>
                      <a:pt x="11" y="35"/>
                      <a:pt x="11" y="36"/>
                    </a:cubicBezTo>
                    <a:cubicBezTo>
                      <a:pt x="12" y="38"/>
                      <a:pt x="12" y="39"/>
                      <a:pt x="13" y="40"/>
                    </a:cubicBezTo>
                    <a:cubicBezTo>
                      <a:pt x="14" y="41"/>
                      <a:pt x="16" y="41"/>
                      <a:pt x="17" y="40"/>
                    </a:cubicBezTo>
                    <a:cubicBezTo>
                      <a:pt x="17" y="37"/>
                      <a:pt x="15" y="33"/>
                      <a:pt x="14" y="30"/>
                    </a:cubicBezTo>
                    <a:cubicBezTo>
                      <a:pt x="13" y="27"/>
                      <a:pt x="12" y="24"/>
                      <a:pt x="11" y="20"/>
                    </a:cubicBezTo>
                    <a:cubicBezTo>
                      <a:pt x="8" y="14"/>
                      <a:pt x="6" y="8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2" name="Google Shape;9702;p40"/>
              <p:cNvSpPr/>
              <p:nvPr/>
            </p:nvSpPr>
            <p:spPr>
              <a:xfrm>
                <a:off x="5811837" y="5280025"/>
                <a:ext cx="79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1" y="2"/>
                    </a:moveTo>
                    <a:cubicBezTo>
                      <a:pt x="3" y="9"/>
                      <a:pt x="5" y="16"/>
                      <a:pt x="8" y="23"/>
                    </a:cubicBezTo>
                    <a:cubicBezTo>
                      <a:pt x="11" y="30"/>
                      <a:pt x="13" y="37"/>
                      <a:pt x="16" y="44"/>
                    </a:cubicBezTo>
                    <a:cubicBezTo>
                      <a:pt x="17" y="47"/>
                      <a:pt x="22" y="45"/>
                      <a:pt x="21" y="42"/>
                    </a:cubicBezTo>
                    <a:cubicBezTo>
                      <a:pt x="18" y="35"/>
                      <a:pt x="15" y="28"/>
                      <a:pt x="12" y="22"/>
                    </a:cubicBezTo>
                    <a:cubicBezTo>
                      <a:pt x="9" y="15"/>
                      <a:pt x="6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3" name="Google Shape;9703;p40"/>
              <p:cNvSpPr/>
              <p:nvPr/>
            </p:nvSpPr>
            <p:spPr>
              <a:xfrm>
                <a:off x="5786437" y="5268912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52" extrusionOk="0">
                    <a:moveTo>
                      <a:pt x="30" y="48"/>
                    </a:moveTo>
                    <a:cubicBezTo>
                      <a:pt x="26" y="40"/>
                      <a:pt x="21" y="32"/>
                      <a:pt x="17" y="24"/>
                    </a:cubicBezTo>
                    <a:lnTo>
                      <a:pt x="10" y="13"/>
                    </a:lnTo>
                    <a:cubicBezTo>
                      <a:pt x="8" y="9"/>
                      <a:pt x="6" y="5"/>
                      <a:pt x="3" y="1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2" y="7"/>
                      <a:pt x="4" y="11"/>
                      <a:pt x="7" y="15"/>
                    </a:cubicBezTo>
                    <a:cubicBezTo>
                      <a:pt x="9" y="19"/>
                      <a:pt x="11" y="23"/>
                      <a:pt x="13" y="26"/>
                    </a:cubicBezTo>
                    <a:cubicBezTo>
                      <a:pt x="18" y="34"/>
                      <a:pt x="22" y="42"/>
                      <a:pt x="27" y="49"/>
                    </a:cubicBezTo>
                    <a:cubicBezTo>
                      <a:pt x="28" y="51"/>
                      <a:pt x="31" y="50"/>
                      <a:pt x="30" y="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4" name="Google Shape;9704;p40"/>
              <p:cNvSpPr/>
              <p:nvPr/>
            </p:nvSpPr>
            <p:spPr>
              <a:xfrm>
                <a:off x="5773737" y="5230812"/>
                <a:ext cx="476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2" extrusionOk="0">
                    <a:moveTo>
                      <a:pt x="12" y="49"/>
                    </a:moveTo>
                    <a:cubicBezTo>
                      <a:pt x="11" y="41"/>
                      <a:pt x="10" y="33"/>
                      <a:pt x="8" y="25"/>
                    </a:cubicBezTo>
                    <a:cubicBezTo>
                      <a:pt x="8" y="21"/>
                      <a:pt x="7" y="18"/>
                      <a:pt x="6" y="14"/>
                    </a:cubicBez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0" y="6"/>
                      <a:pt x="1" y="10"/>
                      <a:pt x="2" y="14"/>
                    </a:cubicBezTo>
                    <a:cubicBezTo>
                      <a:pt x="2" y="18"/>
                      <a:pt x="3" y="22"/>
                      <a:pt x="4" y="26"/>
                    </a:cubicBezTo>
                    <a:cubicBezTo>
                      <a:pt x="5" y="34"/>
                      <a:pt x="7" y="42"/>
                      <a:pt x="8" y="49"/>
                    </a:cubicBezTo>
                    <a:cubicBezTo>
                      <a:pt x="9" y="51"/>
                      <a:pt x="12" y="51"/>
                      <a:pt x="12" y="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5" name="Google Shape;9705;p40"/>
              <p:cNvSpPr/>
              <p:nvPr/>
            </p:nvSpPr>
            <p:spPr>
              <a:xfrm>
                <a:off x="5768975" y="5199062"/>
                <a:ext cx="3175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0" h="47" extrusionOk="0">
                    <a:moveTo>
                      <a:pt x="6" y="43"/>
                    </a:moveTo>
                    <a:cubicBezTo>
                      <a:pt x="4" y="36"/>
                      <a:pt x="4" y="29"/>
                      <a:pt x="5" y="22"/>
                    </a:cubicBezTo>
                    <a:cubicBezTo>
                      <a:pt x="5" y="19"/>
                      <a:pt x="6" y="15"/>
                      <a:pt x="7" y="12"/>
                    </a:cubicBezTo>
                    <a:cubicBezTo>
                      <a:pt x="7" y="9"/>
                      <a:pt x="9" y="5"/>
                      <a:pt x="9" y="2"/>
                    </a:cubicBezTo>
                    <a:cubicBezTo>
                      <a:pt x="9" y="1"/>
                      <a:pt x="7" y="0"/>
                      <a:pt x="6" y="1"/>
                    </a:cubicBezTo>
                    <a:cubicBezTo>
                      <a:pt x="4" y="3"/>
                      <a:pt x="3" y="7"/>
                      <a:pt x="2" y="11"/>
                    </a:cubicBezTo>
                    <a:cubicBezTo>
                      <a:pt x="2" y="14"/>
                      <a:pt x="1" y="18"/>
                      <a:pt x="1" y="22"/>
                    </a:cubicBezTo>
                    <a:cubicBezTo>
                      <a:pt x="0" y="29"/>
                      <a:pt x="1" y="37"/>
                      <a:pt x="2" y="44"/>
                    </a:cubicBezTo>
                    <a:cubicBezTo>
                      <a:pt x="3" y="46"/>
                      <a:pt x="6" y="45"/>
                      <a:pt x="6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6" name="Google Shape;9706;p40"/>
              <p:cNvSpPr/>
              <p:nvPr/>
            </p:nvSpPr>
            <p:spPr>
              <a:xfrm>
                <a:off x="5792787" y="5203825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52" extrusionOk="0">
                    <a:moveTo>
                      <a:pt x="2" y="4"/>
                    </a:moveTo>
                    <a:cubicBezTo>
                      <a:pt x="8" y="11"/>
                      <a:pt x="13" y="18"/>
                      <a:pt x="18" y="26"/>
                    </a:cubicBezTo>
                    <a:cubicBezTo>
                      <a:pt x="20" y="29"/>
                      <a:pt x="22" y="33"/>
                      <a:pt x="24" y="38"/>
                    </a:cubicBezTo>
                    <a:cubicBezTo>
                      <a:pt x="25" y="41"/>
                      <a:pt x="26" y="46"/>
                      <a:pt x="28" y="50"/>
                    </a:cubicBezTo>
                    <a:cubicBezTo>
                      <a:pt x="29" y="51"/>
                      <a:pt x="31" y="51"/>
                      <a:pt x="31" y="49"/>
                    </a:cubicBezTo>
                    <a:cubicBezTo>
                      <a:pt x="31" y="45"/>
                      <a:pt x="29" y="40"/>
                      <a:pt x="28" y="36"/>
                    </a:cubicBezTo>
                    <a:cubicBezTo>
                      <a:pt x="26" y="32"/>
                      <a:pt x="24" y="27"/>
                      <a:pt x="21" y="23"/>
                    </a:cubicBezTo>
                    <a:cubicBezTo>
                      <a:pt x="17" y="15"/>
                      <a:pt x="11" y="8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7" name="Google Shape;9707;p40"/>
              <p:cNvSpPr/>
              <p:nvPr/>
            </p:nvSpPr>
            <p:spPr>
              <a:xfrm>
                <a:off x="5808662" y="5235575"/>
                <a:ext cx="7937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43" extrusionOk="0">
                    <a:moveTo>
                      <a:pt x="1" y="3"/>
                    </a:moveTo>
                    <a:cubicBezTo>
                      <a:pt x="3" y="9"/>
                      <a:pt x="5" y="15"/>
                      <a:pt x="8" y="22"/>
                    </a:cubicBezTo>
                    <a:cubicBezTo>
                      <a:pt x="9" y="25"/>
                      <a:pt x="10" y="28"/>
                      <a:pt x="11" y="31"/>
                    </a:cubicBezTo>
                    <a:cubicBezTo>
                      <a:pt x="12" y="34"/>
                      <a:pt x="13" y="37"/>
                      <a:pt x="15" y="40"/>
                    </a:cubicBezTo>
                    <a:cubicBezTo>
                      <a:pt x="16" y="42"/>
                      <a:pt x="20" y="41"/>
                      <a:pt x="19" y="38"/>
                    </a:cubicBezTo>
                    <a:cubicBezTo>
                      <a:pt x="18" y="35"/>
                      <a:pt x="17" y="32"/>
                      <a:pt x="15" y="29"/>
                    </a:cubicBezTo>
                    <a:cubicBezTo>
                      <a:pt x="14" y="26"/>
                      <a:pt x="13" y="23"/>
                      <a:pt x="12" y="20"/>
                    </a:cubicBezTo>
                    <a:cubicBezTo>
                      <a:pt x="9" y="14"/>
                      <a:pt x="6" y="8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8" name="Google Shape;9708;p40"/>
              <p:cNvSpPr/>
              <p:nvPr/>
            </p:nvSpPr>
            <p:spPr>
              <a:xfrm>
                <a:off x="5816600" y="5262562"/>
                <a:ext cx="6350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7" h="57" extrusionOk="0">
                    <a:moveTo>
                      <a:pt x="1" y="4"/>
                    </a:moveTo>
                    <a:cubicBezTo>
                      <a:pt x="4" y="12"/>
                      <a:pt x="7" y="20"/>
                      <a:pt x="8" y="29"/>
                    </a:cubicBezTo>
                    <a:cubicBezTo>
                      <a:pt x="9" y="33"/>
                      <a:pt x="10" y="38"/>
                      <a:pt x="10" y="42"/>
                    </a:cubicBezTo>
                    <a:cubicBezTo>
                      <a:pt x="11" y="46"/>
                      <a:pt x="11" y="51"/>
                      <a:pt x="12" y="55"/>
                    </a:cubicBezTo>
                    <a:cubicBezTo>
                      <a:pt x="12" y="56"/>
                      <a:pt x="15" y="56"/>
                      <a:pt x="15" y="55"/>
                    </a:cubicBezTo>
                    <a:cubicBezTo>
                      <a:pt x="16" y="50"/>
                      <a:pt x="15" y="46"/>
                      <a:pt x="15" y="42"/>
                    </a:cubicBezTo>
                    <a:cubicBezTo>
                      <a:pt x="14" y="37"/>
                      <a:pt x="13" y="33"/>
                      <a:pt x="13" y="29"/>
                    </a:cubicBezTo>
                    <a:cubicBezTo>
                      <a:pt x="11" y="20"/>
                      <a:pt x="8" y="11"/>
                      <a:pt x="5" y="3"/>
                    </a:cubicBezTo>
                    <a:cubicBezTo>
                      <a:pt x="4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9" name="Google Shape;9709;p40"/>
              <p:cNvSpPr/>
              <p:nvPr/>
            </p:nvSpPr>
            <p:spPr>
              <a:xfrm>
                <a:off x="5276850" y="5568950"/>
                <a:ext cx="12700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04" extrusionOk="0">
                    <a:moveTo>
                      <a:pt x="10" y="147"/>
                    </a:moveTo>
                    <a:cubicBezTo>
                      <a:pt x="11" y="135"/>
                      <a:pt x="8" y="123"/>
                      <a:pt x="3" y="111"/>
                    </a:cubicBezTo>
                    <a:lnTo>
                      <a:pt x="7" y="110"/>
                    </a:lnTo>
                    <a:cubicBezTo>
                      <a:pt x="73" y="85"/>
                      <a:pt x="139" y="57"/>
                      <a:pt x="202" y="26"/>
                    </a:cubicBezTo>
                    <a:cubicBezTo>
                      <a:pt x="225" y="15"/>
                      <a:pt x="249" y="3"/>
                      <a:pt x="274" y="0"/>
                    </a:cubicBezTo>
                    <a:cubicBezTo>
                      <a:pt x="282" y="0"/>
                      <a:pt x="289" y="0"/>
                      <a:pt x="297" y="1"/>
                    </a:cubicBezTo>
                    <a:cubicBezTo>
                      <a:pt x="315" y="4"/>
                      <a:pt x="332" y="13"/>
                      <a:pt x="341" y="29"/>
                    </a:cubicBezTo>
                    <a:cubicBezTo>
                      <a:pt x="348" y="41"/>
                      <a:pt x="350" y="56"/>
                      <a:pt x="348" y="70"/>
                    </a:cubicBezTo>
                    <a:cubicBezTo>
                      <a:pt x="344" y="116"/>
                      <a:pt x="311" y="151"/>
                      <a:pt x="269" y="173"/>
                    </a:cubicBezTo>
                    <a:cubicBezTo>
                      <a:pt x="250" y="183"/>
                      <a:pt x="229" y="189"/>
                      <a:pt x="209" y="193"/>
                    </a:cubicBezTo>
                    <a:cubicBezTo>
                      <a:pt x="144" y="203"/>
                      <a:pt x="78" y="189"/>
                      <a:pt x="13" y="186"/>
                    </a:cubicBezTo>
                    <a:cubicBezTo>
                      <a:pt x="9" y="186"/>
                      <a:pt x="5" y="185"/>
                      <a:pt x="1" y="185"/>
                    </a:cubicBezTo>
                    <a:lnTo>
                      <a:pt x="0" y="184"/>
                    </a:lnTo>
                    <a:cubicBezTo>
                      <a:pt x="4" y="178"/>
                      <a:pt x="6" y="172"/>
                      <a:pt x="8" y="165"/>
                    </a:cubicBezTo>
                    <a:cubicBezTo>
                      <a:pt x="9" y="159"/>
                      <a:pt x="10" y="153"/>
                      <a:pt x="10" y="14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0" name="Google Shape;9710;p40"/>
              <p:cNvSpPr/>
              <p:nvPr/>
            </p:nvSpPr>
            <p:spPr>
              <a:xfrm>
                <a:off x="5281612" y="5632450"/>
                <a:ext cx="10477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0" extrusionOk="0">
                    <a:moveTo>
                      <a:pt x="268" y="0"/>
                    </a:moveTo>
                    <a:cubicBezTo>
                      <a:pt x="284" y="18"/>
                      <a:pt x="292" y="43"/>
                      <a:pt x="289" y="67"/>
                    </a:cubicBezTo>
                    <a:cubicBezTo>
                      <a:pt x="286" y="92"/>
                      <a:pt x="271" y="114"/>
                      <a:pt x="250" y="126"/>
                    </a:cubicBezTo>
                    <a:lnTo>
                      <a:pt x="244" y="129"/>
                    </a:lnTo>
                    <a:cubicBezTo>
                      <a:pt x="240" y="120"/>
                      <a:pt x="235" y="112"/>
                      <a:pt x="229" y="104"/>
                    </a:cubicBezTo>
                    <a:cubicBezTo>
                      <a:pt x="201" y="68"/>
                      <a:pt x="156" y="49"/>
                      <a:pt x="112" y="36"/>
                    </a:cubicBezTo>
                    <a:cubicBezTo>
                      <a:pt x="75" y="26"/>
                      <a:pt x="38" y="19"/>
                      <a:pt x="0" y="13"/>
                    </a:cubicBezTo>
                    <a:cubicBezTo>
                      <a:pt x="65" y="16"/>
                      <a:pt x="131" y="30"/>
                      <a:pt x="196" y="20"/>
                    </a:cubicBezTo>
                    <a:cubicBezTo>
                      <a:pt x="216" y="16"/>
                      <a:pt x="237" y="10"/>
                      <a:pt x="256" y="0"/>
                    </a:cubicBezTo>
                    <a:lnTo>
                      <a:pt x="26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1" name="Google Shape;9711;p40"/>
              <p:cNvSpPr/>
              <p:nvPr/>
            </p:nvSpPr>
            <p:spPr>
              <a:xfrm>
                <a:off x="5278437" y="5534025"/>
                <a:ext cx="107950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09" extrusionOk="0">
                    <a:moveTo>
                      <a:pt x="215" y="1"/>
                    </a:moveTo>
                    <a:cubicBezTo>
                      <a:pt x="261" y="2"/>
                      <a:pt x="299" y="50"/>
                      <a:pt x="291" y="95"/>
                    </a:cubicBezTo>
                    <a:lnTo>
                      <a:pt x="290" y="99"/>
                    </a:lnTo>
                    <a:cubicBezTo>
                      <a:pt x="282" y="98"/>
                      <a:pt x="275" y="98"/>
                      <a:pt x="267" y="98"/>
                    </a:cubicBezTo>
                    <a:cubicBezTo>
                      <a:pt x="242" y="101"/>
                      <a:pt x="218" y="113"/>
                      <a:pt x="195" y="124"/>
                    </a:cubicBezTo>
                    <a:cubicBezTo>
                      <a:pt x="132" y="155"/>
                      <a:pt x="66" y="183"/>
                      <a:pt x="0" y="208"/>
                    </a:cubicBezTo>
                    <a:cubicBezTo>
                      <a:pt x="69" y="165"/>
                      <a:pt x="140" y="120"/>
                      <a:pt x="186" y="52"/>
                    </a:cubicBezTo>
                    <a:cubicBezTo>
                      <a:pt x="197" y="36"/>
                      <a:pt x="207" y="19"/>
                      <a:pt x="212" y="0"/>
                    </a:cubicBezTo>
                    <a:lnTo>
                      <a:pt x="215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2" name="Google Shape;9712;p40"/>
              <p:cNvSpPr/>
              <p:nvPr/>
            </p:nvSpPr>
            <p:spPr>
              <a:xfrm>
                <a:off x="5259387" y="5635625"/>
                <a:ext cx="11430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57" extrusionOk="0">
                    <a:moveTo>
                      <a:pt x="23" y="28"/>
                    </a:moveTo>
                    <a:cubicBezTo>
                      <a:pt x="32" y="21"/>
                      <a:pt x="41" y="11"/>
                      <a:pt x="46" y="0"/>
                    </a:cubicBezTo>
                    <a:lnTo>
                      <a:pt x="47" y="1"/>
                    </a:lnTo>
                    <a:cubicBezTo>
                      <a:pt x="51" y="1"/>
                      <a:pt x="55" y="2"/>
                      <a:pt x="59" y="2"/>
                    </a:cubicBezTo>
                    <a:cubicBezTo>
                      <a:pt x="97" y="8"/>
                      <a:pt x="134" y="15"/>
                      <a:pt x="171" y="25"/>
                    </a:cubicBezTo>
                    <a:cubicBezTo>
                      <a:pt x="215" y="38"/>
                      <a:pt x="260" y="57"/>
                      <a:pt x="288" y="93"/>
                    </a:cubicBezTo>
                    <a:cubicBezTo>
                      <a:pt x="294" y="101"/>
                      <a:pt x="299" y="109"/>
                      <a:pt x="303" y="118"/>
                    </a:cubicBezTo>
                    <a:cubicBezTo>
                      <a:pt x="318" y="151"/>
                      <a:pt x="318" y="192"/>
                      <a:pt x="295" y="220"/>
                    </a:cubicBezTo>
                    <a:cubicBezTo>
                      <a:pt x="274" y="245"/>
                      <a:pt x="238" y="256"/>
                      <a:pt x="205" y="252"/>
                    </a:cubicBezTo>
                    <a:cubicBezTo>
                      <a:pt x="194" y="250"/>
                      <a:pt x="184" y="248"/>
                      <a:pt x="174" y="244"/>
                    </a:cubicBezTo>
                    <a:cubicBezTo>
                      <a:pt x="153" y="236"/>
                      <a:pt x="134" y="224"/>
                      <a:pt x="116" y="211"/>
                    </a:cubicBezTo>
                    <a:cubicBezTo>
                      <a:pt x="77" y="181"/>
                      <a:pt x="46" y="142"/>
                      <a:pt x="24" y="98"/>
                    </a:cubicBezTo>
                    <a:cubicBezTo>
                      <a:pt x="17" y="81"/>
                      <a:pt x="10" y="63"/>
                      <a:pt x="2" y="46"/>
                    </a:cubicBezTo>
                    <a:lnTo>
                      <a:pt x="0" y="41"/>
                    </a:lnTo>
                    <a:cubicBezTo>
                      <a:pt x="8" y="38"/>
                      <a:pt x="16" y="34"/>
                      <a:pt x="23" y="2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3" name="Google Shape;9713;p40"/>
              <p:cNvSpPr/>
              <p:nvPr/>
            </p:nvSpPr>
            <p:spPr>
              <a:xfrm>
                <a:off x="5253037" y="5499100"/>
                <a:ext cx="103187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09" extrusionOk="0">
                    <a:moveTo>
                      <a:pt x="52" y="285"/>
                    </a:moveTo>
                    <a:cubicBezTo>
                      <a:pt x="49" y="282"/>
                      <a:pt x="45" y="278"/>
                      <a:pt x="41" y="275"/>
                    </a:cubicBezTo>
                    <a:cubicBezTo>
                      <a:pt x="29" y="266"/>
                      <a:pt x="15" y="261"/>
                      <a:pt x="0" y="258"/>
                    </a:cubicBezTo>
                    <a:lnTo>
                      <a:pt x="23" y="257"/>
                    </a:lnTo>
                    <a:cubicBezTo>
                      <a:pt x="54" y="191"/>
                      <a:pt x="90" y="128"/>
                      <a:pt x="133" y="70"/>
                    </a:cubicBezTo>
                    <a:cubicBezTo>
                      <a:pt x="145" y="52"/>
                      <a:pt x="158" y="35"/>
                      <a:pt x="175" y="23"/>
                    </a:cubicBezTo>
                    <a:cubicBezTo>
                      <a:pt x="177" y="21"/>
                      <a:pt x="178" y="20"/>
                      <a:pt x="180" y="19"/>
                    </a:cubicBezTo>
                    <a:cubicBezTo>
                      <a:pt x="200" y="6"/>
                      <a:pt x="225" y="0"/>
                      <a:pt x="247" y="10"/>
                    </a:cubicBezTo>
                    <a:cubicBezTo>
                      <a:pt x="272" y="20"/>
                      <a:pt x="286" y="49"/>
                      <a:pt x="285" y="76"/>
                    </a:cubicBezTo>
                    <a:cubicBezTo>
                      <a:pt x="285" y="84"/>
                      <a:pt x="284" y="91"/>
                      <a:pt x="282" y="99"/>
                    </a:cubicBezTo>
                    <a:cubicBezTo>
                      <a:pt x="277" y="118"/>
                      <a:pt x="267" y="135"/>
                      <a:pt x="256" y="151"/>
                    </a:cubicBezTo>
                    <a:cubicBezTo>
                      <a:pt x="210" y="219"/>
                      <a:pt x="139" y="264"/>
                      <a:pt x="70" y="307"/>
                    </a:cubicBezTo>
                    <a:lnTo>
                      <a:pt x="66" y="308"/>
                    </a:lnTo>
                    <a:cubicBezTo>
                      <a:pt x="63" y="300"/>
                      <a:pt x="58" y="292"/>
                      <a:pt x="52" y="28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4" name="Google Shape;9714;p40"/>
              <p:cNvSpPr/>
              <p:nvPr/>
            </p:nvSpPr>
            <p:spPr>
              <a:xfrm>
                <a:off x="5268912" y="5670550"/>
                <a:ext cx="55562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28" extrusionOk="0">
                    <a:moveTo>
                      <a:pt x="150" y="146"/>
                    </a:moveTo>
                    <a:lnTo>
                      <a:pt x="147" y="152"/>
                    </a:lnTo>
                    <a:cubicBezTo>
                      <a:pt x="153" y="179"/>
                      <a:pt x="135" y="207"/>
                      <a:pt x="109" y="217"/>
                    </a:cubicBezTo>
                    <a:cubicBezTo>
                      <a:pt x="84" y="227"/>
                      <a:pt x="54" y="221"/>
                      <a:pt x="31" y="206"/>
                    </a:cubicBezTo>
                    <a:lnTo>
                      <a:pt x="30" y="206"/>
                    </a:lnTo>
                    <a:cubicBezTo>
                      <a:pt x="32" y="198"/>
                      <a:pt x="33" y="189"/>
                      <a:pt x="34" y="181"/>
                    </a:cubicBezTo>
                    <a:cubicBezTo>
                      <a:pt x="39" y="119"/>
                      <a:pt x="22" y="59"/>
                      <a:pt x="0" y="0"/>
                    </a:cubicBezTo>
                    <a:cubicBezTo>
                      <a:pt x="22" y="44"/>
                      <a:pt x="53" y="83"/>
                      <a:pt x="92" y="113"/>
                    </a:cubicBezTo>
                    <a:cubicBezTo>
                      <a:pt x="109" y="126"/>
                      <a:pt x="129" y="138"/>
                      <a:pt x="150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5" name="Google Shape;9715;p40"/>
              <p:cNvSpPr/>
              <p:nvPr/>
            </p:nvSpPr>
            <p:spPr>
              <a:xfrm>
                <a:off x="5260975" y="5476875"/>
                <a:ext cx="55562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8" extrusionOk="0">
                    <a:moveTo>
                      <a:pt x="151" y="81"/>
                    </a:moveTo>
                    <a:lnTo>
                      <a:pt x="152" y="83"/>
                    </a:lnTo>
                    <a:cubicBezTo>
                      <a:pt x="135" y="95"/>
                      <a:pt x="122" y="112"/>
                      <a:pt x="109" y="130"/>
                    </a:cubicBezTo>
                    <a:cubicBezTo>
                      <a:pt x="67" y="188"/>
                      <a:pt x="31" y="251"/>
                      <a:pt x="0" y="317"/>
                    </a:cubicBezTo>
                    <a:cubicBezTo>
                      <a:pt x="26" y="233"/>
                      <a:pt x="53" y="146"/>
                      <a:pt x="40" y="59"/>
                    </a:cubicBezTo>
                    <a:cubicBezTo>
                      <a:pt x="38" y="46"/>
                      <a:pt x="35" y="32"/>
                      <a:pt x="29" y="20"/>
                    </a:cubicBezTo>
                    <a:cubicBezTo>
                      <a:pt x="52" y="3"/>
                      <a:pt x="84" y="0"/>
                      <a:pt x="109" y="13"/>
                    </a:cubicBezTo>
                    <a:cubicBezTo>
                      <a:pt x="134" y="25"/>
                      <a:pt x="151" y="53"/>
                      <a:pt x="151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6" name="Google Shape;9716;p40"/>
              <p:cNvSpPr/>
              <p:nvPr/>
            </p:nvSpPr>
            <p:spPr>
              <a:xfrm>
                <a:off x="5221287" y="5649912"/>
                <a:ext cx="61912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43" extrusionOk="0">
                    <a:moveTo>
                      <a:pt x="131" y="60"/>
                    </a:moveTo>
                    <a:cubicBezTo>
                      <a:pt x="153" y="119"/>
                      <a:pt x="170" y="179"/>
                      <a:pt x="165" y="241"/>
                    </a:cubicBezTo>
                    <a:cubicBezTo>
                      <a:pt x="164" y="250"/>
                      <a:pt x="163" y="258"/>
                      <a:pt x="161" y="266"/>
                    </a:cubicBezTo>
                    <a:cubicBezTo>
                      <a:pt x="156" y="287"/>
                      <a:pt x="145" y="307"/>
                      <a:pt x="127" y="318"/>
                    </a:cubicBezTo>
                    <a:cubicBezTo>
                      <a:pt x="89" y="342"/>
                      <a:pt x="36" y="314"/>
                      <a:pt x="17" y="273"/>
                    </a:cubicBezTo>
                    <a:cubicBezTo>
                      <a:pt x="15" y="268"/>
                      <a:pt x="13" y="264"/>
                      <a:pt x="12" y="259"/>
                    </a:cubicBezTo>
                    <a:cubicBezTo>
                      <a:pt x="0" y="221"/>
                      <a:pt x="5" y="180"/>
                      <a:pt x="10" y="141"/>
                    </a:cubicBezTo>
                    <a:cubicBezTo>
                      <a:pt x="16" y="97"/>
                      <a:pt x="22" y="52"/>
                      <a:pt x="27" y="8"/>
                    </a:cubicBezTo>
                    <a:lnTo>
                      <a:pt x="32" y="0"/>
                    </a:lnTo>
                    <a:cubicBezTo>
                      <a:pt x="51" y="9"/>
                      <a:pt x="73" y="12"/>
                      <a:pt x="94" y="8"/>
                    </a:cubicBezTo>
                    <a:cubicBezTo>
                      <a:pt x="99" y="6"/>
                      <a:pt x="103" y="5"/>
                      <a:pt x="107" y="3"/>
                    </a:cubicBezTo>
                    <a:lnTo>
                      <a:pt x="109" y="8"/>
                    </a:lnTo>
                    <a:cubicBezTo>
                      <a:pt x="115" y="26"/>
                      <a:pt x="122" y="43"/>
                      <a:pt x="131" y="6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7" name="Google Shape;9717;p40"/>
              <p:cNvSpPr/>
              <p:nvPr/>
            </p:nvSpPr>
            <p:spPr>
              <a:xfrm>
                <a:off x="5213350" y="5591175"/>
                <a:ext cx="682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77" extrusionOk="0">
                    <a:moveTo>
                      <a:pt x="84" y="0"/>
                    </a:moveTo>
                    <a:cubicBezTo>
                      <a:pt x="94" y="0"/>
                      <a:pt x="103" y="1"/>
                      <a:pt x="113" y="3"/>
                    </a:cubicBezTo>
                    <a:cubicBezTo>
                      <a:pt x="128" y="6"/>
                      <a:pt x="142" y="11"/>
                      <a:pt x="155" y="21"/>
                    </a:cubicBezTo>
                    <a:cubicBezTo>
                      <a:pt x="158" y="23"/>
                      <a:pt x="162" y="27"/>
                      <a:pt x="165" y="30"/>
                    </a:cubicBezTo>
                    <a:cubicBezTo>
                      <a:pt x="171" y="37"/>
                      <a:pt x="176" y="45"/>
                      <a:pt x="179" y="53"/>
                    </a:cubicBezTo>
                    <a:cubicBezTo>
                      <a:pt x="184" y="65"/>
                      <a:pt x="187" y="77"/>
                      <a:pt x="186" y="89"/>
                    </a:cubicBezTo>
                    <a:cubicBezTo>
                      <a:pt x="186" y="95"/>
                      <a:pt x="185" y="101"/>
                      <a:pt x="184" y="107"/>
                    </a:cubicBezTo>
                    <a:cubicBezTo>
                      <a:pt x="182" y="114"/>
                      <a:pt x="180" y="120"/>
                      <a:pt x="176" y="126"/>
                    </a:cubicBezTo>
                    <a:cubicBezTo>
                      <a:pt x="171" y="137"/>
                      <a:pt x="162" y="147"/>
                      <a:pt x="153" y="154"/>
                    </a:cubicBezTo>
                    <a:cubicBezTo>
                      <a:pt x="146" y="160"/>
                      <a:pt x="138" y="164"/>
                      <a:pt x="130" y="167"/>
                    </a:cubicBezTo>
                    <a:cubicBezTo>
                      <a:pt x="126" y="169"/>
                      <a:pt x="122" y="170"/>
                      <a:pt x="117" y="172"/>
                    </a:cubicBezTo>
                    <a:cubicBezTo>
                      <a:pt x="96" y="176"/>
                      <a:pt x="74" y="173"/>
                      <a:pt x="55" y="164"/>
                    </a:cubicBezTo>
                    <a:cubicBezTo>
                      <a:pt x="45" y="159"/>
                      <a:pt x="36" y="153"/>
                      <a:pt x="28" y="145"/>
                    </a:cubicBezTo>
                    <a:cubicBezTo>
                      <a:pt x="19" y="135"/>
                      <a:pt x="12" y="124"/>
                      <a:pt x="7" y="112"/>
                    </a:cubicBezTo>
                    <a:cubicBezTo>
                      <a:pt x="2" y="97"/>
                      <a:pt x="0" y="81"/>
                      <a:pt x="3" y="66"/>
                    </a:cubicBezTo>
                    <a:cubicBezTo>
                      <a:pt x="4" y="58"/>
                      <a:pt x="7" y="52"/>
                      <a:pt x="10" y="45"/>
                    </a:cubicBezTo>
                    <a:cubicBezTo>
                      <a:pt x="20" y="26"/>
                      <a:pt x="38" y="11"/>
                      <a:pt x="60" y="7"/>
                    </a:cubicBezTo>
                    <a:lnTo>
                      <a:pt x="59" y="2"/>
                    </a:lnTo>
                    <a:cubicBezTo>
                      <a:pt x="67" y="1"/>
                      <a:pt x="76" y="0"/>
                      <a:pt x="84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8" name="Google Shape;9718;p40"/>
              <p:cNvSpPr/>
              <p:nvPr/>
            </p:nvSpPr>
            <p:spPr>
              <a:xfrm>
                <a:off x="5221287" y="5467350"/>
                <a:ext cx="5873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6" extrusionOk="0">
                    <a:moveTo>
                      <a:pt x="59" y="342"/>
                    </a:moveTo>
                    <a:cubicBezTo>
                      <a:pt x="51" y="342"/>
                      <a:pt x="42" y="343"/>
                      <a:pt x="34" y="344"/>
                    </a:cubicBezTo>
                    <a:cubicBezTo>
                      <a:pt x="32" y="344"/>
                      <a:pt x="29" y="345"/>
                      <a:pt x="27" y="345"/>
                    </a:cubicBezTo>
                    <a:lnTo>
                      <a:pt x="25" y="343"/>
                    </a:lnTo>
                    <a:cubicBezTo>
                      <a:pt x="22" y="330"/>
                      <a:pt x="19" y="316"/>
                      <a:pt x="16" y="303"/>
                    </a:cubicBezTo>
                    <a:lnTo>
                      <a:pt x="18" y="302"/>
                    </a:lnTo>
                    <a:cubicBezTo>
                      <a:pt x="0" y="229"/>
                      <a:pt x="0" y="151"/>
                      <a:pt x="17" y="77"/>
                    </a:cubicBezTo>
                    <a:cubicBezTo>
                      <a:pt x="19" y="71"/>
                      <a:pt x="21" y="64"/>
                      <a:pt x="23" y="57"/>
                    </a:cubicBezTo>
                    <a:cubicBezTo>
                      <a:pt x="33" y="31"/>
                      <a:pt x="49" y="7"/>
                      <a:pt x="75" y="3"/>
                    </a:cubicBezTo>
                    <a:cubicBezTo>
                      <a:pt x="96" y="0"/>
                      <a:pt x="117" y="11"/>
                      <a:pt x="129" y="28"/>
                    </a:cubicBezTo>
                    <a:cubicBezTo>
                      <a:pt x="134" y="34"/>
                      <a:pt x="137" y="40"/>
                      <a:pt x="140" y="47"/>
                    </a:cubicBezTo>
                    <a:cubicBezTo>
                      <a:pt x="146" y="59"/>
                      <a:pt x="149" y="73"/>
                      <a:pt x="151" y="86"/>
                    </a:cubicBezTo>
                    <a:cubicBezTo>
                      <a:pt x="164" y="173"/>
                      <a:pt x="137" y="260"/>
                      <a:pt x="111" y="344"/>
                    </a:cubicBezTo>
                    <a:lnTo>
                      <a:pt x="88" y="345"/>
                    </a:lnTo>
                    <a:cubicBezTo>
                      <a:pt x="78" y="343"/>
                      <a:pt x="69" y="342"/>
                      <a:pt x="59" y="34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9" name="Google Shape;9719;p40"/>
              <p:cNvSpPr/>
              <p:nvPr/>
            </p:nvSpPr>
            <p:spPr>
              <a:xfrm>
                <a:off x="5151437" y="5494337"/>
                <a:ext cx="82550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13" extrusionOk="0">
                    <a:moveTo>
                      <a:pt x="119" y="268"/>
                    </a:moveTo>
                    <a:cubicBezTo>
                      <a:pt x="92" y="247"/>
                      <a:pt x="66" y="225"/>
                      <a:pt x="45" y="199"/>
                    </a:cubicBezTo>
                    <a:cubicBezTo>
                      <a:pt x="33" y="184"/>
                      <a:pt x="23" y="166"/>
                      <a:pt x="16" y="148"/>
                    </a:cubicBezTo>
                    <a:cubicBezTo>
                      <a:pt x="2" y="111"/>
                      <a:pt x="0" y="71"/>
                      <a:pt x="17" y="38"/>
                    </a:cubicBezTo>
                    <a:cubicBezTo>
                      <a:pt x="24" y="26"/>
                      <a:pt x="32" y="15"/>
                      <a:pt x="44" y="9"/>
                    </a:cubicBezTo>
                    <a:cubicBezTo>
                      <a:pt x="62" y="0"/>
                      <a:pt x="82" y="5"/>
                      <a:pt x="100" y="16"/>
                    </a:cubicBezTo>
                    <a:cubicBezTo>
                      <a:pt x="110" y="23"/>
                      <a:pt x="121" y="32"/>
                      <a:pt x="129" y="42"/>
                    </a:cubicBezTo>
                    <a:cubicBezTo>
                      <a:pt x="173" y="94"/>
                      <a:pt x="194" y="161"/>
                      <a:pt x="210" y="228"/>
                    </a:cubicBezTo>
                    <a:cubicBezTo>
                      <a:pt x="213" y="241"/>
                      <a:pt x="216" y="255"/>
                      <a:pt x="219" y="268"/>
                    </a:cubicBezTo>
                    <a:lnTo>
                      <a:pt x="221" y="270"/>
                    </a:lnTo>
                    <a:cubicBezTo>
                      <a:pt x="223" y="270"/>
                      <a:pt x="226" y="269"/>
                      <a:pt x="228" y="269"/>
                    </a:cubicBezTo>
                    <a:lnTo>
                      <a:pt x="229" y="274"/>
                    </a:lnTo>
                    <a:cubicBezTo>
                      <a:pt x="207" y="278"/>
                      <a:pt x="189" y="293"/>
                      <a:pt x="179" y="312"/>
                    </a:cubicBezTo>
                    <a:lnTo>
                      <a:pt x="175" y="312"/>
                    </a:lnTo>
                    <a:cubicBezTo>
                      <a:pt x="157" y="297"/>
                      <a:pt x="138" y="283"/>
                      <a:pt x="119" y="26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0" name="Google Shape;9720;p40"/>
              <p:cNvSpPr/>
              <p:nvPr/>
            </p:nvSpPr>
            <p:spPr>
              <a:xfrm>
                <a:off x="5137150" y="563086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6" extrusionOk="0">
                    <a:moveTo>
                      <a:pt x="201" y="6"/>
                    </a:moveTo>
                    <a:cubicBezTo>
                      <a:pt x="206" y="4"/>
                      <a:pt x="210" y="2"/>
                      <a:pt x="215" y="0"/>
                    </a:cubicBezTo>
                    <a:cubicBezTo>
                      <a:pt x="220" y="12"/>
                      <a:pt x="227" y="23"/>
                      <a:pt x="236" y="33"/>
                    </a:cubicBezTo>
                    <a:cubicBezTo>
                      <a:pt x="244" y="41"/>
                      <a:pt x="253" y="47"/>
                      <a:pt x="263" y="52"/>
                    </a:cubicBezTo>
                    <a:lnTo>
                      <a:pt x="258" y="60"/>
                    </a:lnTo>
                    <a:cubicBezTo>
                      <a:pt x="245" y="103"/>
                      <a:pt x="232" y="148"/>
                      <a:pt x="206" y="185"/>
                    </a:cubicBezTo>
                    <a:cubicBezTo>
                      <a:pt x="187" y="213"/>
                      <a:pt x="159" y="236"/>
                      <a:pt x="128" y="247"/>
                    </a:cubicBezTo>
                    <a:cubicBezTo>
                      <a:pt x="117" y="251"/>
                      <a:pt x="106" y="253"/>
                      <a:pt x="94" y="253"/>
                    </a:cubicBezTo>
                    <a:cubicBezTo>
                      <a:pt x="49" y="255"/>
                      <a:pt x="2" y="220"/>
                      <a:pt x="0" y="174"/>
                    </a:cubicBezTo>
                    <a:cubicBezTo>
                      <a:pt x="0" y="169"/>
                      <a:pt x="0" y="165"/>
                      <a:pt x="1" y="160"/>
                    </a:cubicBezTo>
                    <a:cubicBezTo>
                      <a:pt x="7" y="123"/>
                      <a:pt x="39" y="93"/>
                      <a:pt x="71" y="71"/>
                    </a:cubicBezTo>
                    <a:cubicBezTo>
                      <a:pt x="97" y="54"/>
                      <a:pt x="125" y="38"/>
                      <a:pt x="153" y="25"/>
                    </a:cubicBezTo>
                    <a:cubicBezTo>
                      <a:pt x="169" y="19"/>
                      <a:pt x="185" y="12"/>
                      <a:pt x="201" y="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1" name="Google Shape;9721;p40"/>
              <p:cNvSpPr/>
              <p:nvPr/>
            </p:nvSpPr>
            <p:spPr>
              <a:xfrm>
                <a:off x="5181600" y="5653087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8" extrusionOk="0">
                    <a:moveTo>
                      <a:pt x="136" y="0"/>
                    </a:moveTo>
                    <a:cubicBezTo>
                      <a:pt x="131" y="44"/>
                      <a:pt x="125" y="89"/>
                      <a:pt x="119" y="133"/>
                    </a:cubicBezTo>
                    <a:cubicBezTo>
                      <a:pt x="114" y="172"/>
                      <a:pt x="109" y="213"/>
                      <a:pt x="121" y="251"/>
                    </a:cubicBezTo>
                    <a:lnTo>
                      <a:pt x="117" y="252"/>
                    </a:lnTo>
                    <a:cubicBezTo>
                      <a:pt x="96" y="272"/>
                      <a:pt x="62" y="277"/>
                      <a:pt x="38" y="263"/>
                    </a:cubicBezTo>
                    <a:cubicBezTo>
                      <a:pt x="13" y="249"/>
                      <a:pt x="0" y="217"/>
                      <a:pt x="7" y="189"/>
                    </a:cubicBezTo>
                    <a:lnTo>
                      <a:pt x="6" y="187"/>
                    </a:lnTo>
                    <a:cubicBezTo>
                      <a:pt x="37" y="176"/>
                      <a:pt x="65" y="153"/>
                      <a:pt x="84" y="125"/>
                    </a:cubicBezTo>
                    <a:cubicBezTo>
                      <a:pt x="110" y="88"/>
                      <a:pt x="123" y="43"/>
                      <a:pt x="13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2" name="Google Shape;9722;p40"/>
              <p:cNvSpPr/>
              <p:nvPr/>
            </p:nvSpPr>
            <p:spPr>
              <a:xfrm>
                <a:off x="5187950" y="5478462"/>
                <a:ext cx="428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2" extrusionOk="0">
                    <a:moveTo>
                      <a:pt x="114" y="24"/>
                    </a:moveTo>
                    <a:lnTo>
                      <a:pt x="117" y="25"/>
                    </a:lnTo>
                    <a:cubicBezTo>
                      <a:pt x="115" y="32"/>
                      <a:pt x="113" y="39"/>
                      <a:pt x="111" y="45"/>
                    </a:cubicBezTo>
                    <a:cubicBezTo>
                      <a:pt x="94" y="119"/>
                      <a:pt x="94" y="197"/>
                      <a:pt x="112" y="270"/>
                    </a:cubicBezTo>
                    <a:lnTo>
                      <a:pt x="110" y="271"/>
                    </a:lnTo>
                    <a:cubicBezTo>
                      <a:pt x="94" y="204"/>
                      <a:pt x="73" y="137"/>
                      <a:pt x="29" y="85"/>
                    </a:cubicBezTo>
                    <a:cubicBezTo>
                      <a:pt x="21" y="75"/>
                      <a:pt x="11" y="66"/>
                      <a:pt x="0" y="59"/>
                    </a:cubicBezTo>
                    <a:lnTo>
                      <a:pt x="1" y="58"/>
                    </a:lnTo>
                    <a:cubicBezTo>
                      <a:pt x="5" y="34"/>
                      <a:pt x="24" y="13"/>
                      <a:pt x="47" y="7"/>
                    </a:cubicBezTo>
                    <a:cubicBezTo>
                      <a:pt x="71" y="0"/>
                      <a:pt x="97" y="7"/>
                      <a:pt x="114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3" name="Google Shape;9723;p40"/>
              <p:cNvSpPr/>
              <p:nvPr/>
            </p:nvSpPr>
            <p:spPr>
              <a:xfrm>
                <a:off x="5102225" y="5589587"/>
                <a:ext cx="1143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86" extrusionOk="0">
                    <a:moveTo>
                      <a:pt x="57" y="168"/>
                    </a:moveTo>
                    <a:cubicBezTo>
                      <a:pt x="39" y="157"/>
                      <a:pt x="24" y="141"/>
                      <a:pt x="16" y="121"/>
                    </a:cubicBezTo>
                    <a:cubicBezTo>
                      <a:pt x="0" y="81"/>
                      <a:pt x="18" y="30"/>
                      <a:pt x="57" y="13"/>
                    </a:cubicBezTo>
                    <a:cubicBezTo>
                      <a:pt x="64" y="10"/>
                      <a:pt x="71" y="8"/>
                      <a:pt x="78" y="7"/>
                    </a:cubicBezTo>
                    <a:cubicBezTo>
                      <a:pt x="85" y="6"/>
                      <a:pt x="93" y="5"/>
                      <a:pt x="101" y="4"/>
                    </a:cubicBezTo>
                    <a:cubicBezTo>
                      <a:pt x="174" y="0"/>
                      <a:pt x="248" y="15"/>
                      <a:pt x="313" y="47"/>
                    </a:cubicBezTo>
                    <a:lnTo>
                      <a:pt x="317" y="47"/>
                    </a:lnTo>
                    <a:cubicBezTo>
                      <a:pt x="314" y="54"/>
                      <a:pt x="311" y="60"/>
                      <a:pt x="310" y="68"/>
                    </a:cubicBezTo>
                    <a:cubicBezTo>
                      <a:pt x="307" y="83"/>
                      <a:pt x="309" y="99"/>
                      <a:pt x="314" y="114"/>
                    </a:cubicBezTo>
                    <a:cubicBezTo>
                      <a:pt x="309" y="116"/>
                      <a:pt x="305" y="118"/>
                      <a:pt x="300" y="120"/>
                    </a:cubicBezTo>
                    <a:cubicBezTo>
                      <a:pt x="284" y="125"/>
                      <a:pt x="268" y="132"/>
                      <a:pt x="252" y="139"/>
                    </a:cubicBezTo>
                    <a:cubicBezTo>
                      <a:pt x="234" y="147"/>
                      <a:pt x="216" y="154"/>
                      <a:pt x="198" y="162"/>
                    </a:cubicBezTo>
                    <a:cubicBezTo>
                      <a:pt x="172" y="172"/>
                      <a:pt x="145" y="183"/>
                      <a:pt x="118" y="184"/>
                    </a:cubicBezTo>
                    <a:cubicBezTo>
                      <a:pt x="97" y="185"/>
                      <a:pt x="75" y="179"/>
                      <a:pt x="57" y="16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4" name="Google Shape;9724;p40"/>
              <p:cNvSpPr/>
              <p:nvPr/>
            </p:nvSpPr>
            <p:spPr>
              <a:xfrm>
                <a:off x="5111750" y="5540375"/>
                <a:ext cx="1047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84" extrusionOk="0">
                    <a:moveTo>
                      <a:pt x="232" y="139"/>
                    </a:moveTo>
                    <a:cubicBezTo>
                      <a:pt x="251" y="154"/>
                      <a:pt x="270" y="168"/>
                      <a:pt x="288" y="183"/>
                    </a:cubicBezTo>
                    <a:cubicBezTo>
                      <a:pt x="223" y="151"/>
                      <a:pt x="149" y="136"/>
                      <a:pt x="76" y="140"/>
                    </a:cubicBezTo>
                    <a:cubicBezTo>
                      <a:pt x="68" y="141"/>
                      <a:pt x="60" y="142"/>
                      <a:pt x="53" y="143"/>
                    </a:cubicBezTo>
                    <a:lnTo>
                      <a:pt x="52" y="141"/>
                    </a:lnTo>
                    <a:cubicBezTo>
                      <a:pt x="16" y="127"/>
                      <a:pt x="0" y="77"/>
                      <a:pt x="21" y="43"/>
                    </a:cubicBezTo>
                    <a:cubicBezTo>
                      <a:pt x="41" y="10"/>
                      <a:pt x="91" y="0"/>
                      <a:pt x="124" y="20"/>
                    </a:cubicBezTo>
                    <a:lnTo>
                      <a:pt x="129" y="19"/>
                    </a:lnTo>
                    <a:cubicBezTo>
                      <a:pt x="136" y="37"/>
                      <a:pt x="146" y="55"/>
                      <a:pt x="158" y="70"/>
                    </a:cubicBezTo>
                    <a:cubicBezTo>
                      <a:pt x="179" y="96"/>
                      <a:pt x="205" y="118"/>
                      <a:pt x="232" y="1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5" name="Google Shape;9725;p40"/>
              <p:cNvSpPr/>
              <p:nvPr/>
            </p:nvSpPr>
            <p:spPr>
              <a:xfrm>
                <a:off x="5116512" y="5640387"/>
                <a:ext cx="77787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159" y="23"/>
                    </a:moveTo>
                    <a:cubicBezTo>
                      <a:pt x="177" y="15"/>
                      <a:pt x="195" y="8"/>
                      <a:pt x="213" y="0"/>
                    </a:cubicBezTo>
                    <a:cubicBezTo>
                      <a:pt x="185" y="13"/>
                      <a:pt x="157" y="29"/>
                      <a:pt x="131" y="46"/>
                    </a:cubicBezTo>
                    <a:cubicBezTo>
                      <a:pt x="99" y="68"/>
                      <a:pt x="67" y="98"/>
                      <a:pt x="61" y="135"/>
                    </a:cubicBezTo>
                    <a:lnTo>
                      <a:pt x="51" y="134"/>
                    </a:lnTo>
                    <a:cubicBezTo>
                      <a:pt x="30" y="129"/>
                      <a:pt x="13" y="112"/>
                      <a:pt x="6" y="91"/>
                    </a:cubicBezTo>
                    <a:cubicBezTo>
                      <a:pt x="0" y="70"/>
                      <a:pt x="4" y="46"/>
                      <a:pt x="18" y="29"/>
                    </a:cubicBezTo>
                    <a:cubicBezTo>
                      <a:pt x="36" y="40"/>
                      <a:pt x="58" y="46"/>
                      <a:pt x="79" y="45"/>
                    </a:cubicBezTo>
                    <a:cubicBezTo>
                      <a:pt x="106" y="44"/>
                      <a:pt x="133" y="33"/>
                      <a:pt x="159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6" name="Google Shape;9726;p40"/>
              <p:cNvSpPr/>
              <p:nvPr/>
            </p:nvSpPr>
            <p:spPr>
              <a:xfrm>
                <a:off x="5276850" y="5568950"/>
                <a:ext cx="1190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04" extrusionOk="0">
                    <a:moveTo>
                      <a:pt x="174" y="188"/>
                    </a:moveTo>
                    <a:cubicBezTo>
                      <a:pt x="137" y="192"/>
                      <a:pt x="97" y="192"/>
                      <a:pt x="62" y="178"/>
                    </a:cubicBezTo>
                    <a:cubicBezTo>
                      <a:pt x="59" y="177"/>
                      <a:pt x="58" y="174"/>
                      <a:pt x="60" y="172"/>
                    </a:cubicBezTo>
                    <a:cubicBezTo>
                      <a:pt x="73" y="155"/>
                      <a:pt x="94" y="151"/>
                      <a:pt x="114" y="149"/>
                    </a:cubicBezTo>
                    <a:cubicBezTo>
                      <a:pt x="122" y="149"/>
                      <a:pt x="130" y="148"/>
                      <a:pt x="138" y="148"/>
                    </a:cubicBezTo>
                    <a:cubicBezTo>
                      <a:pt x="125" y="145"/>
                      <a:pt x="112" y="139"/>
                      <a:pt x="101" y="130"/>
                    </a:cubicBezTo>
                    <a:cubicBezTo>
                      <a:pt x="99" y="128"/>
                      <a:pt x="99" y="126"/>
                      <a:pt x="100" y="125"/>
                    </a:cubicBezTo>
                    <a:cubicBezTo>
                      <a:pt x="112" y="99"/>
                      <a:pt x="133" y="79"/>
                      <a:pt x="157" y="64"/>
                    </a:cubicBezTo>
                    <a:cubicBezTo>
                      <a:pt x="205" y="34"/>
                      <a:pt x="263" y="23"/>
                      <a:pt x="318" y="18"/>
                    </a:cubicBezTo>
                    <a:cubicBezTo>
                      <a:pt x="323" y="18"/>
                      <a:pt x="327" y="17"/>
                      <a:pt x="331" y="17"/>
                    </a:cubicBezTo>
                    <a:cubicBezTo>
                      <a:pt x="322" y="9"/>
                      <a:pt x="310" y="3"/>
                      <a:pt x="297" y="1"/>
                    </a:cubicBezTo>
                    <a:cubicBezTo>
                      <a:pt x="289" y="0"/>
                      <a:pt x="282" y="0"/>
                      <a:pt x="274" y="0"/>
                    </a:cubicBezTo>
                    <a:cubicBezTo>
                      <a:pt x="249" y="3"/>
                      <a:pt x="225" y="15"/>
                      <a:pt x="202" y="26"/>
                    </a:cubicBezTo>
                    <a:cubicBezTo>
                      <a:pt x="139" y="57"/>
                      <a:pt x="73" y="85"/>
                      <a:pt x="7" y="110"/>
                    </a:cubicBezTo>
                    <a:lnTo>
                      <a:pt x="3" y="111"/>
                    </a:lnTo>
                    <a:cubicBezTo>
                      <a:pt x="8" y="123"/>
                      <a:pt x="11" y="135"/>
                      <a:pt x="10" y="147"/>
                    </a:cubicBezTo>
                    <a:cubicBezTo>
                      <a:pt x="10" y="153"/>
                      <a:pt x="9" y="159"/>
                      <a:pt x="8" y="166"/>
                    </a:cubicBezTo>
                    <a:cubicBezTo>
                      <a:pt x="6" y="172"/>
                      <a:pt x="4" y="178"/>
                      <a:pt x="0" y="184"/>
                    </a:cubicBezTo>
                    <a:lnTo>
                      <a:pt x="1" y="185"/>
                    </a:lnTo>
                    <a:cubicBezTo>
                      <a:pt x="5" y="185"/>
                      <a:pt x="9" y="186"/>
                      <a:pt x="13" y="186"/>
                    </a:cubicBezTo>
                    <a:cubicBezTo>
                      <a:pt x="78" y="189"/>
                      <a:pt x="144" y="203"/>
                      <a:pt x="209" y="193"/>
                    </a:cubicBezTo>
                    <a:cubicBezTo>
                      <a:pt x="229" y="189"/>
                      <a:pt x="250" y="183"/>
                      <a:pt x="269" y="173"/>
                    </a:cubicBezTo>
                    <a:cubicBezTo>
                      <a:pt x="276" y="169"/>
                      <a:pt x="283" y="165"/>
                      <a:pt x="290" y="160"/>
                    </a:cubicBezTo>
                    <a:cubicBezTo>
                      <a:pt x="253" y="174"/>
                      <a:pt x="213" y="183"/>
                      <a:pt x="174" y="18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7" name="Google Shape;9727;p40"/>
              <p:cNvSpPr/>
              <p:nvPr/>
            </p:nvSpPr>
            <p:spPr>
              <a:xfrm>
                <a:off x="5281612" y="5632450"/>
                <a:ext cx="10477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29" extrusionOk="0">
                    <a:moveTo>
                      <a:pt x="229" y="104"/>
                    </a:moveTo>
                    <a:cubicBezTo>
                      <a:pt x="233" y="110"/>
                      <a:pt x="237" y="116"/>
                      <a:pt x="241" y="123"/>
                    </a:cubicBezTo>
                    <a:cubicBezTo>
                      <a:pt x="243" y="124"/>
                      <a:pt x="245" y="126"/>
                      <a:pt x="247" y="128"/>
                    </a:cubicBezTo>
                    <a:lnTo>
                      <a:pt x="250" y="126"/>
                    </a:lnTo>
                    <a:cubicBezTo>
                      <a:pt x="271" y="114"/>
                      <a:pt x="286" y="92"/>
                      <a:pt x="289" y="67"/>
                    </a:cubicBezTo>
                    <a:cubicBezTo>
                      <a:pt x="292" y="43"/>
                      <a:pt x="284" y="18"/>
                      <a:pt x="268" y="0"/>
                    </a:cubicBezTo>
                    <a:lnTo>
                      <a:pt x="256" y="0"/>
                    </a:lnTo>
                    <a:cubicBezTo>
                      <a:pt x="237" y="10"/>
                      <a:pt x="216" y="16"/>
                      <a:pt x="196" y="20"/>
                    </a:cubicBezTo>
                    <a:cubicBezTo>
                      <a:pt x="131" y="30"/>
                      <a:pt x="65" y="16"/>
                      <a:pt x="0" y="13"/>
                    </a:cubicBezTo>
                    <a:cubicBezTo>
                      <a:pt x="38" y="19"/>
                      <a:pt x="75" y="26"/>
                      <a:pt x="112" y="36"/>
                    </a:cubicBezTo>
                    <a:cubicBezTo>
                      <a:pt x="156" y="49"/>
                      <a:pt x="201" y="68"/>
                      <a:pt x="229" y="10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8" name="Google Shape;9728;p40"/>
              <p:cNvSpPr/>
              <p:nvPr/>
            </p:nvSpPr>
            <p:spPr>
              <a:xfrm>
                <a:off x="5278437" y="5534025"/>
                <a:ext cx="107950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08" extrusionOk="0">
                    <a:moveTo>
                      <a:pt x="224" y="0"/>
                    </a:moveTo>
                    <a:cubicBezTo>
                      <a:pt x="211" y="23"/>
                      <a:pt x="196" y="44"/>
                      <a:pt x="180" y="64"/>
                    </a:cubicBezTo>
                    <a:cubicBezTo>
                      <a:pt x="173" y="72"/>
                      <a:pt x="166" y="80"/>
                      <a:pt x="158" y="87"/>
                    </a:cubicBezTo>
                    <a:cubicBezTo>
                      <a:pt x="113" y="136"/>
                      <a:pt x="56" y="172"/>
                      <a:pt x="0" y="207"/>
                    </a:cubicBezTo>
                    <a:cubicBezTo>
                      <a:pt x="66" y="182"/>
                      <a:pt x="132" y="154"/>
                      <a:pt x="195" y="123"/>
                    </a:cubicBezTo>
                    <a:cubicBezTo>
                      <a:pt x="218" y="112"/>
                      <a:pt x="242" y="100"/>
                      <a:pt x="267" y="97"/>
                    </a:cubicBezTo>
                    <a:cubicBezTo>
                      <a:pt x="275" y="97"/>
                      <a:pt x="282" y="97"/>
                      <a:pt x="290" y="98"/>
                    </a:cubicBezTo>
                    <a:lnTo>
                      <a:pt x="291" y="94"/>
                    </a:lnTo>
                    <a:cubicBezTo>
                      <a:pt x="299" y="52"/>
                      <a:pt x="266" y="7"/>
                      <a:pt x="224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9" name="Google Shape;9729;p40"/>
              <p:cNvSpPr/>
              <p:nvPr/>
            </p:nvSpPr>
            <p:spPr>
              <a:xfrm>
                <a:off x="5259387" y="5635625"/>
                <a:ext cx="1079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54" extrusionOk="0">
                    <a:moveTo>
                      <a:pt x="196" y="232"/>
                    </a:moveTo>
                    <a:cubicBezTo>
                      <a:pt x="164" y="212"/>
                      <a:pt x="133" y="189"/>
                      <a:pt x="106" y="163"/>
                    </a:cubicBezTo>
                    <a:cubicBezTo>
                      <a:pt x="81" y="138"/>
                      <a:pt x="59" y="110"/>
                      <a:pt x="50" y="76"/>
                    </a:cubicBezTo>
                    <a:cubicBezTo>
                      <a:pt x="49" y="73"/>
                      <a:pt x="52" y="70"/>
                      <a:pt x="55" y="71"/>
                    </a:cubicBezTo>
                    <a:cubicBezTo>
                      <a:pt x="83" y="75"/>
                      <a:pt x="108" y="93"/>
                      <a:pt x="130" y="110"/>
                    </a:cubicBezTo>
                    <a:cubicBezTo>
                      <a:pt x="147" y="123"/>
                      <a:pt x="163" y="136"/>
                      <a:pt x="181" y="147"/>
                    </a:cubicBezTo>
                    <a:cubicBezTo>
                      <a:pt x="157" y="124"/>
                      <a:pt x="136" y="99"/>
                      <a:pt x="123" y="69"/>
                    </a:cubicBezTo>
                    <a:cubicBezTo>
                      <a:pt x="123" y="66"/>
                      <a:pt x="125" y="64"/>
                      <a:pt x="126" y="64"/>
                    </a:cubicBezTo>
                    <a:cubicBezTo>
                      <a:pt x="149" y="55"/>
                      <a:pt x="173" y="54"/>
                      <a:pt x="196" y="59"/>
                    </a:cubicBezTo>
                    <a:cubicBezTo>
                      <a:pt x="234" y="67"/>
                      <a:pt x="268" y="88"/>
                      <a:pt x="300" y="112"/>
                    </a:cubicBezTo>
                    <a:cubicBezTo>
                      <a:pt x="296" y="105"/>
                      <a:pt x="292" y="99"/>
                      <a:pt x="288" y="93"/>
                    </a:cubicBezTo>
                    <a:cubicBezTo>
                      <a:pt x="259" y="57"/>
                      <a:pt x="215" y="38"/>
                      <a:pt x="171" y="25"/>
                    </a:cubicBezTo>
                    <a:cubicBezTo>
                      <a:pt x="135" y="15"/>
                      <a:pt x="97" y="8"/>
                      <a:pt x="59" y="3"/>
                    </a:cubicBezTo>
                    <a:cubicBezTo>
                      <a:pt x="55" y="2"/>
                      <a:pt x="51" y="1"/>
                      <a:pt x="47" y="1"/>
                    </a:cubicBezTo>
                    <a:lnTo>
                      <a:pt x="46" y="0"/>
                    </a:lnTo>
                    <a:cubicBezTo>
                      <a:pt x="41" y="11"/>
                      <a:pt x="32" y="21"/>
                      <a:pt x="23" y="28"/>
                    </a:cubicBezTo>
                    <a:cubicBezTo>
                      <a:pt x="16" y="34"/>
                      <a:pt x="8" y="38"/>
                      <a:pt x="0" y="41"/>
                    </a:cubicBezTo>
                    <a:lnTo>
                      <a:pt x="2" y="46"/>
                    </a:lnTo>
                    <a:cubicBezTo>
                      <a:pt x="10" y="63"/>
                      <a:pt x="17" y="81"/>
                      <a:pt x="24" y="98"/>
                    </a:cubicBezTo>
                    <a:cubicBezTo>
                      <a:pt x="46" y="142"/>
                      <a:pt x="77" y="181"/>
                      <a:pt x="116" y="211"/>
                    </a:cubicBezTo>
                    <a:cubicBezTo>
                      <a:pt x="134" y="224"/>
                      <a:pt x="153" y="236"/>
                      <a:pt x="174" y="244"/>
                    </a:cubicBezTo>
                    <a:cubicBezTo>
                      <a:pt x="184" y="248"/>
                      <a:pt x="194" y="250"/>
                      <a:pt x="205" y="252"/>
                    </a:cubicBezTo>
                    <a:cubicBezTo>
                      <a:pt x="213" y="253"/>
                      <a:pt x="221" y="253"/>
                      <a:pt x="229" y="252"/>
                    </a:cubicBezTo>
                    <a:cubicBezTo>
                      <a:pt x="218" y="245"/>
                      <a:pt x="207" y="239"/>
                      <a:pt x="196" y="2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0" name="Google Shape;9730;p40"/>
              <p:cNvSpPr/>
              <p:nvPr/>
            </p:nvSpPr>
            <p:spPr>
              <a:xfrm>
                <a:off x="5253037" y="5500687"/>
                <a:ext cx="825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02" extrusionOk="0">
                    <a:moveTo>
                      <a:pt x="213" y="191"/>
                    </a:moveTo>
                    <a:cubicBezTo>
                      <a:pt x="202" y="198"/>
                      <a:pt x="186" y="204"/>
                      <a:pt x="174" y="201"/>
                    </a:cubicBezTo>
                    <a:cubicBezTo>
                      <a:pt x="146" y="195"/>
                      <a:pt x="172" y="151"/>
                      <a:pt x="179" y="139"/>
                    </a:cubicBezTo>
                    <a:cubicBezTo>
                      <a:pt x="187" y="123"/>
                      <a:pt x="197" y="109"/>
                      <a:pt x="206" y="94"/>
                    </a:cubicBezTo>
                    <a:cubicBezTo>
                      <a:pt x="210" y="88"/>
                      <a:pt x="215" y="82"/>
                      <a:pt x="218" y="75"/>
                    </a:cubicBezTo>
                    <a:cubicBezTo>
                      <a:pt x="211" y="80"/>
                      <a:pt x="205" y="86"/>
                      <a:pt x="198" y="92"/>
                    </a:cubicBezTo>
                    <a:cubicBezTo>
                      <a:pt x="180" y="109"/>
                      <a:pt x="163" y="128"/>
                      <a:pt x="145" y="144"/>
                    </a:cubicBezTo>
                    <a:cubicBezTo>
                      <a:pt x="128" y="159"/>
                      <a:pt x="109" y="173"/>
                      <a:pt x="87" y="177"/>
                    </a:cubicBezTo>
                    <a:cubicBezTo>
                      <a:pt x="84" y="178"/>
                      <a:pt x="81" y="175"/>
                      <a:pt x="82" y="172"/>
                    </a:cubicBezTo>
                    <a:cubicBezTo>
                      <a:pt x="87" y="154"/>
                      <a:pt x="95" y="137"/>
                      <a:pt x="104" y="120"/>
                    </a:cubicBezTo>
                    <a:cubicBezTo>
                      <a:pt x="131" y="74"/>
                      <a:pt x="169" y="36"/>
                      <a:pt x="208" y="0"/>
                    </a:cubicBezTo>
                    <a:cubicBezTo>
                      <a:pt x="198" y="2"/>
                      <a:pt x="189" y="6"/>
                      <a:pt x="180" y="12"/>
                    </a:cubicBezTo>
                    <a:cubicBezTo>
                      <a:pt x="178" y="13"/>
                      <a:pt x="177" y="14"/>
                      <a:pt x="175" y="16"/>
                    </a:cubicBezTo>
                    <a:cubicBezTo>
                      <a:pt x="158" y="28"/>
                      <a:pt x="145" y="45"/>
                      <a:pt x="132" y="63"/>
                    </a:cubicBezTo>
                    <a:cubicBezTo>
                      <a:pt x="90" y="121"/>
                      <a:pt x="54" y="184"/>
                      <a:pt x="23" y="250"/>
                    </a:cubicBezTo>
                    <a:lnTo>
                      <a:pt x="0" y="251"/>
                    </a:lnTo>
                    <a:cubicBezTo>
                      <a:pt x="15" y="254"/>
                      <a:pt x="29" y="259"/>
                      <a:pt x="42" y="268"/>
                    </a:cubicBezTo>
                    <a:cubicBezTo>
                      <a:pt x="45" y="271"/>
                      <a:pt x="49" y="275"/>
                      <a:pt x="52" y="278"/>
                    </a:cubicBezTo>
                    <a:cubicBezTo>
                      <a:pt x="58" y="285"/>
                      <a:pt x="63" y="293"/>
                      <a:pt x="66" y="301"/>
                    </a:cubicBezTo>
                    <a:lnTo>
                      <a:pt x="70" y="300"/>
                    </a:lnTo>
                    <a:cubicBezTo>
                      <a:pt x="126" y="265"/>
                      <a:pt x="183" y="229"/>
                      <a:pt x="228" y="180"/>
                    </a:cubicBezTo>
                    <a:cubicBezTo>
                      <a:pt x="223" y="184"/>
                      <a:pt x="218" y="188"/>
                      <a:pt x="213" y="19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1" name="Google Shape;9731;p40"/>
              <p:cNvSpPr/>
              <p:nvPr/>
            </p:nvSpPr>
            <p:spPr>
              <a:xfrm>
                <a:off x="5268912" y="5670550"/>
                <a:ext cx="55562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28" extrusionOk="0">
                    <a:moveTo>
                      <a:pt x="150" y="146"/>
                    </a:moveTo>
                    <a:cubicBezTo>
                      <a:pt x="129" y="138"/>
                      <a:pt x="109" y="126"/>
                      <a:pt x="92" y="113"/>
                    </a:cubicBezTo>
                    <a:cubicBezTo>
                      <a:pt x="53" y="83"/>
                      <a:pt x="22" y="44"/>
                      <a:pt x="0" y="0"/>
                    </a:cubicBezTo>
                    <a:cubicBezTo>
                      <a:pt x="20" y="54"/>
                      <a:pt x="36" y="109"/>
                      <a:pt x="35" y="166"/>
                    </a:cubicBezTo>
                    <a:cubicBezTo>
                      <a:pt x="35" y="180"/>
                      <a:pt x="36" y="194"/>
                      <a:pt x="36" y="209"/>
                    </a:cubicBezTo>
                    <a:cubicBezTo>
                      <a:pt x="58" y="222"/>
                      <a:pt x="85" y="227"/>
                      <a:pt x="109" y="217"/>
                    </a:cubicBezTo>
                    <a:cubicBezTo>
                      <a:pt x="135" y="207"/>
                      <a:pt x="153" y="179"/>
                      <a:pt x="147" y="152"/>
                    </a:cubicBezTo>
                    <a:lnTo>
                      <a:pt x="150" y="146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2" name="Google Shape;9732;p40"/>
              <p:cNvSpPr/>
              <p:nvPr/>
            </p:nvSpPr>
            <p:spPr>
              <a:xfrm>
                <a:off x="5272087" y="5483225"/>
                <a:ext cx="476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4" h="58" extrusionOk="0">
                    <a:moveTo>
                      <a:pt x="0" y="3"/>
                    </a:moveTo>
                    <a:cubicBezTo>
                      <a:pt x="6" y="15"/>
                      <a:pt x="9" y="29"/>
                      <a:pt x="11" y="42"/>
                    </a:cubicBezTo>
                    <a:cubicBezTo>
                      <a:pt x="12" y="47"/>
                      <a:pt x="12" y="52"/>
                      <a:pt x="13" y="57"/>
                    </a:cubicBezTo>
                    <a:cubicBezTo>
                      <a:pt x="11" y="38"/>
                      <a:pt x="9" y="19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3" name="Google Shape;9733;p40"/>
              <p:cNvSpPr/>
              <p:nvPr/>
            </p:nvSpPr>
            <p:spPr>
              <a:xfrm>
                <a:off x="5260975" y="5478462"/>
                <a:ext cx="555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151" y="78"/>
                    </a:moveTo>
                    <a:cubicBezTo>
                      <a:pt x="151" y="50"/>
                      <a:pt x="134" y="22"/>
                      <a:pt x="109" y="10"/>
                    </a:cubicBezTo>
                    <a:cubicBezTo>
                      <a:pt x="88" y="0"/>
                      <a:pt x="63" y="0"/>
                      <a:pt x="42" y="10"/>
                    </a:cubicBezTo>
                    <a:cubicBezTo>
                      <a:pt x="43" y="12"/>
                      <a:pt x="43" y="15"/>
                      <a:pt x="43" y="17"/>
                    </a:cubicBezTo>
                    <a:cubicBezTo>
                      <a:pt x="47" y="42"/>
                      <a:pt x="50" y="68"/>
                      <a:pt x="51" y="94"/>
                    </a:cubicBezTo>
                    <a:cubicBezTo>
                      <a:pt x="51" y="116"/>
                      <a:pt x="49" y="139"/>
                      <a:pt x="43" y="161"/>
                    </a:cubicBezTo>
                    <a:cubicBezTo>
                      <a:pt x="41" y="168"/>
                      <a:pt x="39" y="174"/>
                      <a:pt x="36" y="180"/>
                    </a:cubicBezTo>
                    <a:cubicBezTo>
                      <a:pt x="28" y="225"/>
                      <a:pt x="14" y="270"/>
                      <a:pt x="0" y="314"/>
                    </a:cubicBezTo>
                    <a:cubicBezTo>
                      <a:pt x="31" y="248"/>
                      <a:pt x="67" y="185"/>
                      <a:pt x="109" y="127"/>
                    </a:cubicBezTo>
                    <a:cubicBezTo>
                      <a:pt x="122" y="109"/>
                      <a:pt x="135" y="92"/>
                      <a:pt x="152" y="80"/>
                    </a:cubicBezTo>
                    <a:lnTo>
                      <a:pt x="151" y="78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4" name="Google Shape;9734;p40"/>
              <p:cNvSpPr/>
              <p:nvPr/>
            </p:nvSpPr>
            <p:spPr>
              <a:xfrm>
                <a:off x="5221287" y="5649912"/>
                <a:ext cx="6032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67" extrusionOk="0">
                    <a:moveTo>
                      <a:pt x="11" y="164"/>
                    </a:moveTo>
                    <a:cubicBezTo>
                      <a:pt x="15" y="130"/>
                      <a:pt x="26" y="92"/>
                      <a:pt x="52" y="67"/>
                    </a:cubicBezTo>
                    <a:cubicBezTo>
                      <a:pt x="53" y="66"/>
                      <a:pt x="56" y="65"/>
                      <a:pt x="57" y="67"/>
                    </a:cubicBezTo>
                    <a:cubicBezTo>
                      <a:pt x="66" y="77"/>
                      <a:pt x="71" y="89"/>
                      <a:pt x="75" y="101"/>
                    </a:cubicBezTo>
                    <a:cubicBezTo>
                      <a:pt x="85" y="128"/>
                      <a:pt x="86" y="157"/>
                      <a:pt x="87" y="186"/>
                    </a:cubicBezTo>
                    <a:cubicBezTo>
                      <a:pt x="88" y="155"/>
                      <a:pt x="92" y="125"/>
                      <a:pt x="106" y="97"/>
                    </a:cubicBezTo>
                    <a:cubicBezTo>
                      <a:pt x="107" y="95"/>
                      <a:pt x="110" y="95"/>
                      <a:pt x="112" y="96"/>
                    </a:cubicBezTo>
                    <a:cubicBezTo>
                      <a:pt x="132" y="109"/>
                      <a:pt x="145" y="129"/>
                      <a:pt x="153" y="151"/>
                    </a:cubicBezTo>
                    <a:cubicBezTo>
                      <a:pt x="161" y="173"/>
                      <a:pt x="164" y="196"/>
                      <a:pt x="165" y="219"/>
                    </a:cubicBezTo>
                    <a:cubicBezTo>
                      <a:pt x="165" y="221"/>
                      <a:pt x="166" y="224"/>
                      <a:pt x="166" y="226"/>
                    </a:cubicBezTo>
                    <a:cubicBezTo>
                      <a:pt x="167" y="169"/>
                      <a:pt x="151" y="114"/>
                      <a:pt x="131" y="60"/>
                    </a:cubicBezTo>
                    <a:cubicBezTo>
                      <a:pt x="122" y="43"/>
                      <a:pt x="115" y="26"/>
                      <a:pt x="109" y="8"/>
                    </a:cubicBezTo>
                    <a:lnTo>
                      <a:pt x="107" y="3"/>
                    </a:lnTo>
                    <a:cubicBezTo>
                      <a:pt x="103" y="5"/>
                      <a:pt x="99" y="6"/>
                      <a:pt x="94" y="8"/>
                    </a:cubicBezTo>
                    <a:cubicBezTo>
                      <a:pt x="73" y="12"/>
                      <a:pt x="51" y="9"/>
                      <a:pt x="32" y="0"/>
                    </a:cubicBezTo>
                    <a:lnTo>
                      <a:pt x="27" y="8"/>
                    </a:lnTo>
                    <a:cubicBezTo>
                      <a:pt x="22" y="52"/>
                      <a:pt x="16" y="97"/>
                      <a:pt x="10" y="141"/>
                    </a:cubicBezTo>
                    <a:cubicBezTo>
                      <a:pt x="5" y="180"/>
                      <a:pt x="0" y="221"/>
                      <a:pt x="12" y="259"/>
                    </a:cubicBezTo>
                    <a:cubicBezTo>
                      <a:pt x="12" y="261"/>
                      <a:pt x="13" y="264"/>
                      <a:pt x="14" y="266"/>
                    </a:cubicBezTo>
                    <a:cubicBezTo>
                      <a:pt x="7" y="233"/>
                      <a:pt x="6" y="198"/>
                      <a:pt x="11" y="16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5" name="Google Shape;9735;p40"/>
              <p:cNvSpPr/>
              <p:nvPr/>
            </p:nvSpPr>
            <p:spPr>
              <a:xfrm>
                <a:off x="5207000" y="5591175"/>
                <a:ext cx="730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77" extrusionOk="0">
                    <a:moveTo>
                      <a:pt x="150" y="94"/>
                    </a:moveTo>
                    <a:cubicBezTo>
                      <a:pt x="140" y="121"/>
                      <a:pt x="111" y="142"/>
                      <a:pt x="82" y="135"/>
                    </a:cubicBezTo>
                    <a:cubicBezTo>
                      <a:pt x="36" y="124"/>
                      <a:pt x="0" y="46"/>
                      <a:pt x="55" y="21"/>
                    </a:cubicBezTo>
                    <a:cubicBezTo>
                      <a:pt x="57" y="20"/>
                      <a:pt x="58" y="21"/>
                      <a:pt x="60" y="22"/>
                    </a:cubicBezTo>
                    <a:cubicBezTo>
                      <a:pt x="67" y="15"/>
                      <a:pt x="77" y="10"/>
                      <a:pt x="88" y="9"/>
                    </a:cubicBezTo>
                    <a:cubicBezTo>
                      <a:pt x="102" y="7"/>
                      <a:pt x="117" y="12"/>
                      <a:pt x="128" y="21"/>
                    </a:cubicBezTo>
                    <a:cubicBezTo>
                      <a:pt x="149" y="38"/>
                      <a:pt x="160" y="68"/>
                      <a:pt x="150" y="94"/>
                    </a:cubicBezTo>
                    <a:close/>
                    <a:moveTo>
                      <a:pt x="195" y="53"/>
                    </a:moveTo>
                    <a:cubicBezTo>
                      <a:pt x="192" y="45"/>
                      <a:pt x="187" y="37"/>
                      <a:pt x="181" y="30"/>
                    </a:cubicBezTo>
                    <a:cubicBezTo>
                      <a:pt x="178" y="27"/>
                      <a:pt x="174" y="23"/>
                      <a:pt x="171" y="20"/>
                    </a:cubicBezTo>
                    <a:cubicBezTo>
                      <a:pt x="158" y="11"/>
                      <a:pt x="144" y="6"/>
                      <a:pt x="129" y="3"/>
                    </a:cubicBezTo>
                    <a:cubicBezTo>
                      <a:pt x="120" y="1"/>
                      <a:pt x="110" y="0"/>
                      <a:pt x="100" y="1"/>
                    </a:cubicBezTo>
                    <a:cubicBezTo>
                      <a:pt x="92" y="1"/>
                      <a:pt x="83" y="1"/>
                      <a:pt x="75" y="2"/>
                    </a:cubicBezTo>
                    <a:lnTo>
                      <a:pt x="76" y="7"/>
                    </a:lnTo>
                    <a:cubicBezTo>
                      <a:pt x="54" y="11"/>
                      <a:pt x="36" y="26"/>
                      <a:pt x="26" y="45"/>
                    </a:cubicBezTo>
                    <a:cubicBezTo>
                      <a:pt x="23" y="52"/>
                      <a:pt x="20" y="58"/>
                      <a:pt x="19" y="66"/>
                    </a:cubicBezTo>
                    <a:cubicBezTo>
                      <a:pt x="16" y="81"/>
                      <a:pt x="18" y="97"/>
                      <a:pt x="23" y="112"/>
                    </a:cubicBezTo>
                    <a:cubicBezTo>
                      <a:pt x="28" y="124"/>
                      <a:pt x="35" y="135"/>
                      <a:pt x="44" y="145"/>
                    </a:cubicBezTo>
                    <a:cubicBezTo>
                      <a:pt x="52" y="153"/>
                      <a:pt x="61" y="159"/>
                      <a:pt x="71" y="164"/>
                    </a:cubicBezTo>
                    <a:cubicBezTo>
                      <a:pt x="90" y="173"/>
                      <a:pt x="112" y="176"/>
                      <a:pt x="133" y="172"/>
                    </a:cubicBezTo>
                    <a:cubicBezTo>
                      <a:pt x="138" y="170"/>
                      <a:pt x="142" y="169"/>
                      <a:pt x="146" y="167"/>
                    </a:cubicBezTo>
                    <a:cubicBezTo>
                      <a:pt x="154" y="164"/>
                      <a:pt x="162" y="160"/>
                      <a:pt x="169" y="154"/>
                    </a:cubicBezTo>
                    <a:cubicBezTo>
                      <a:pt x="178" y="147"/>
                      <a:pt x="187" y="137"/>
                      <a:pt x="192" y="126"/>
                    </a:cubicBezTo>
                    <a:cubicBezTo>
                      <a:pt x="196" y="120"/>
                      <a:pt x="198" y="114"/>
                      <a:pt x="200" y="108"/>
                    </a:cubicBezTo>
                    <a:cubicBezTo>
                      <a:pt x="201" y="101"/>
                      <a:pt x="202" y="95"/>
                      <a:pt x="202" y="89"/>
                    </a:cubicBezTo>
                    <a:cubicBezTo>
                      <a:pt x="203" y="77"/>
                      <a:pt x="200" y="65"/>
                      <a:pt x="195" y="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6" name="Google Shape;9736;p40"/>
              <p:cNvSpPr/>
              <p:nvPr/>
            </p:nvSpPr>
            <p:spPr>
              <a:xfrm>
                <a:off x="5221287" y="5481637"/>
                <a:ext cx="5397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08" extrusionOk="0">
                    <a:moveTo>
                      <a:pt x="128" y="199"/>
                    </a:moveTo>
                    <a:cubicBezTo>
                      <a:pt x="121" y="206"/>
                      <a:pt x="110" y="210"/>
                      <a:pt x="102" y="203"/>
                    </a:cubicBezTo>
                    <a:cubicBezTo>
                      <a:pt x="94" y="195"/>
                      <a:pt x="91" y="182"/>
                      <a:pt x="89" y="172"/>
                    </a:cubicBezTo>
                    <a:cubicBezTo>
                      <a:pt x="86" y="156"/>
                      <a:pt x="85" y="139"/>
                      <a:pt x="85" y="123"/>
                    </a:cubicBezTo>
                    <a:cubicBezTo>
                      <a:pt x="84" y="109"/>
                      <a:pt x="84" y="95"/>
                      <a:pt x="84" y="82"/>
                    </a:cubicBezTo>
                    <a:cubicBezTo>
                      <a:pt x="77" y="127"/>
                      <a:pt x="71" y="174"/>
                      <a:pt x="45" y="213"/>
                    </a:cubicBezTo>
                    <a:cubicBezTo>
                      <a:pt x="44" y="215"/>
                      <a:pt x="40" y="216"/>
                      <a:pt x="38" y="214"/>
                    </a:cubicBezTo>
                    <a:cubicBezTo>
                      <a:pt x="27" y="201"/>
                      <a:pt x="21" y="184"/>
                      <a:pt x="18" y="167"/>
                    </a:cubicBezTo>
                    <a:cubicBezTo>
                      <a:pt x="12" y="131"/>
                      <a:pt x="17" y="94"/>
                      <a:pt x="22" y="58"/>
                    </a:cubicBezTo>
                    <a:cubicBezTo>
                      <a:pt x="25" y="39"/>
                      <a:pt x="29" y="19"/>
                      <a:pt x="32" y="0"/>
                    </a:cubicBezTo>
                    <a:cubicBezTo>
                      <a:pt x="29" y="6"/>
                      <a:pt x="26" y="12"/>
                      <a:pt x="23" y="19"/>
                    </a:cubicBezTo>
                    <a:cubicBezTo>
                      <a:pt x="21" y="26"/>
                      <a:pt x="19" y="33"/>
                      <a:pt x="17" y="39"/>
                    </a:cubicBezTo>
                    <a:cubicBezTo>
                      <a:pt x="0" y="113"/>
                      <a:pt x="0" y="191"/>
                      <a:pt x="18" y="264"/>
                    </a:cubicBezTo>
                    <a:lnTo>
                      <a:pt x="16" y="265"/>
                    </a:lnTo>
                    <a:cubicBezTo>
                      <a:pt x="19" y="278"/>
                      <a:pt x="22" y="292"/>
                      <a:pt x="25" y="305"/>
                    </a:cubicBezTo>
                    <a:lnTo>
                      <a:pt x="27" y="307"/>
                    </a:lnTo>
                    <a:cubicBezTo>
                      <a:pt x="29" y="307"/>
                      <a:pt x="32" y="306"/>
                      <a:pt x="34" y="306"/>
                    </a:cubicBezTo>
                    <a:cubicBezTo>
                      <a:pt x="42" y="305"/>
                      <a:pt x="51" y="305"/>
                      <a:pt x="59" y="305"/>
                    </a:cubicBezTo>
                    <a:cubicBezTo>
                      <a:pt x="69" y="304"/>
                      <a:pt x="79" y="305"/>
                      <a:pt x="88" y="307"/>
                    </a:cubicBezTo>
                    <a:lnTo>
                      <a:pt x="111" y="306"/>
                    </a:lnTo>
                    <a:cubicBezTo>
                      <a:pt x="125" y="262"/>
                      <a:pt x="139" y="217"/>
                      <a:pt x="147" y="172"/>
                    </a:cubicBezTo>
                    <a:cubicBezTo>
                      <a:pt x="142" y="182"/>
                      <a:pt x="136" y="191"/>
                      <a:pt x="128" y="19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7" name="Google Shape;9737;p40"/>
              <p:cNvSpPr/>
              <p:nvPr/>
            </p:nvSpPr>
            <p:spPr>
              <a:xfrm>
                <a:off x="5187950" y="5500687"/>
                <a:ext cx="222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63" h="77" extrusionOk="0">
                    <a:moveTo>
                      <a:pt x="50" y="59"/>
                    </a:moveTo>
                    <a:cubicBezTo>
                      <a:pt x="54" y="64"/>
                      <a:pt x="58" y="70"/>
                      <a:pt x="62" y="76"/>
                    </a:cubicBezTo>
                    <a:cubicBezTo>
                      <a:pt x="52" y="58"/>
                      <a:pt x="41" y="40"/>
                      <a:pt x="28" y="25"/>
                    </a:cubicBezTo>
                    <a:cubicBezTo>
                      <a:pt x="20" y="16"/>
                      <a:pt x="11" y="7"/>
                      <a:pt x="0" y="0"/>
                    </a:cubicBezTo>
                    <a:cubicBezTo>
                      <a:pt x="18" y="19"/>
                      <a:pt x="35" y="38"/>
                      <a:pt x="50" y="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8" name="Google Shape;9738;p40"/>
              <p:cNvSpPr/>
              <p:nvPr/>
            </p:nvSpPr>
            <p:spPr>
              <a:xfrm>
                <a:off x="5154612" y="5530850"/>
                <a:ext cx="8096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0" extrusionOk="0">
                    <a:moveTo>
                      <a:pt x="222" y="166"/>
                    </a:moveTo>
                    <a:cubicBezTo>
                      <a:pt x="220" y="166"/>
                      <a:pt x="217" y="167"/>
                      <a:pt x="215" y="167"/>
                    </a:cubicBezTo>
                    <a:lnTo>
                      <a:pt x="213" y="165"/>
                    </a:lnTo>
                    <a:cubicBezTo>
                      <a:pt x="210" y="152"/>
                      <a:pt x="207" y="138"/>
                      <a:pt x="204" y="125"/>
                    </a:cubicBezTo>
                    <a:cubicBezTo>
                      <a:pt x="197" y="96"/>
                      <a:pt x="189" y="67"/>
                      <a:pt x="179" y="40"/>
                    </a:cubicBezTo>
                    <a:cubicBezTo>
                      <a:pt x="182" y="55"/>
                      <a:pt x="181" y="70"/>
                      <a:pt x="174" y="84"/>
                    </a:cubicBezTo>
                    <a:cubicBezTo>
                      <a:pt x="173" y="86"/>
                      <a:pt x="171" y="86"/>
                      <a:pt x="169" y="86"/>
                    </a:cubicBezTo>
                    <a:cubicBezTo>
                      <a:pt x="144" y="82"/>
                      <a:pt x="122" y="64"/>
                      <a:pt x="104" y="46"/>
                    </a:cubicBezTo>
                    <a:cubicBezTo>
                      <a:pt x="103" y="44"/>
                      <a:pt x="101" y="42"/>
                      <a:pt x="99" y="41"/>
                    </a:cubicBezTo>
                    <a:cubicBezTo>
                      <a:pt x="111" y="57"/>
                      <a:pt x="123" y="74"/>
                      <a:pt x="132" y="92"/>
                    </a:cubicBezTo>
                    <a:cubicBezTo>
                      <a:pt x="143" y="111"/>
                      <a:pt x="156" y="137"/>
                      <a:pt x="149" y="160"/>
                    </a:cubicBezTo>
                    <a:cubicBezTo>
                      <a:pt x="148" y="162"/>
                      <a:pt x="146" y="164"/>
                      <a:pt x="144" y="163"/>
                    </a:cubicBezTo>
                    <a:cubicBezTo>
                      <a:pt x="128" y="158"/>
                      <a:pt x="113" y="149"/>
                      <a:pt x="100" y="139"/>
                    </a:cubicBezTo>
                    <a:cubicBezTo>
                      <a:pt x="73" y="119"/>
                      <a:pt x="51" y="93"/>
                      <a:pt x="32" y="65"/>
                    </a:cubicBezTo>
                    <a:cubicBezTo>
                      <a:pt x="19" y="45"/>
                      <a:pt x="7" y="23"/>
                      <a:pt x="0" y="0"/>
                    </a:cubicBezTo>
                    <a:cubicBezTo>
                      <a:pt x="1" y="15"/>
                      <a:pt x="5" y="30"/>
                      <a:pt x="10" y="45"/>
                    </a:cubicBezTo>
                    <a:cubicBezTo>
                      <a:pt x="17" y="63"/>
                      <a:pt x="27" y="81"/>
                      <a:pt x="39" y="96"/>
                    </a:cubicBezTo>
                    <a:cubicBezTo>
                      <a:pt x="60" y="122"/>
                      <a:pt x="86" y="144"/>
                      <a:pt x="113" y="165"/>
                    </a:cubicBezTo>
                    <a:cubicBezTo>
                      <a:pt x="132" y="180"/>
                      <a:pt x="151" y="194"/>
                      <a:pt x="169" y="209"/>
                    </a:cubicBezTo>
                    <a:lnTo>
                      <a:pt x="173" y="209"/>
                    </a:lnTo>
                    <a:cubicBezTo>
                      <a:pt x="183" y="190"/>
                      <a:pt x="201" y="175"/>
                      <a:pt x="223" y="171"/>
                    </a:cubicBezTo>
                    <a:lnTo>
                      <a:pt x="222" y="166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9" name="Google Shape;9739;p40"/>
              <p:cNvSpPr/>
              <p:nvPr/>
            </p:nvSpPr>
            <p:spPr>
              <a:xfrm>
                <a:off x="5137150" y="5630862"/>
                <a:ext cx="95250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3" extrusionOk="0">
                    <a:moveTo>
                      <a:pt x="236" y="33"/>
                    </a:moveTo>
                    <a:cubicBezTo>
                      <a:pt x="227" y="23"/>
                      <a:pt x="220" y="12"/>
                      <a:pt x="215" y="0"/>
                    </a:cubicBezTo>
                    <a:cubicBezTo>
                      <a:pt x="210" y="2"/>
                      <a:pt x="206" y="4"/>
                      <a:pt x="201" y="6"/>
                    </a:cubicBezTo>
                    <a:cubicBezTo>
                      <a:pt x="185" y="12"/>
                      <a:pt x="169" y="19"/>
                      <a:pt x="153" y="25"/>
                    </a:cubicBezTo>
                    <a:cubicBezTo>
                      <a:pt x="125" y="38"/>
                      <a:pt x="97" y="54"/>
                      <a:pt x="71" y="71"/>
                    </a:cubicBezTo>
                    <a:cubicBezTo>
                      <a:pt x="39" y="93"/>
                      <a:pt x="7" y="123"/>
                      <a:pt x="1" y="160"/>
                    </a:cubicBezTo>
                    <a:cubicBezTo>
                      <a:pt x="0" y="165"/>
                      <a:pt x="0" y="169"/>
                      <a:pt x="0" y="174"/>
                    </a:cubicBezTo>
                    <a:cubicBezTo>
                      <a:pt x="0" y="179"/>
                      <a:pt x="1" y="184"/>
                      <a:pt x="2" y="188"/>
                    </a:cubicBezTo>
                    <a:cubicBezTo>
                      <a:pt x="6" y="178"/>
                      <a:pt x="12" y="169"/>
                      <a:pt x="17" y="159"/>
                    </a:cubicBezTo>
                    <a:cubicBezTo>
                      <a:pt x="30" y="138"/>
                      <a:pt x="45" y="117"/>
                      <a:pt x="63" y="100"/>
                    </a:cubicBezTo>
                    <a:cubicBezTo>
                      <a:pt x="78" y="85"/>
                      <a:pt x="95" y="71"/>
                      <a:pt x="115" y="62"/>
                    </a:cubicBezTo>
                    <a:cubicBezTo>
                      <a:pt x="131" y="54"/>
                      <a:pt x="149" y="50"/>
                      <a:pt x="167" y="50"/>
                    </a:cubicBezTo>
                    <a:cubicBezTo>
                      <a:pt x="177" y="50"/>
                      <a:pt x="189" y="50"/>
                      <a:pt x="195" y="59"/>
                    </a:cubicBezTo>
                    <a:cubicBezTo>
                      <a:pt x="201" y="66"/>
                      <a:pt x="199" y="75"/>
                      <a:pt x="196" y="82"/>
                    </a:cubicBezTo>
                    <a:cubicBezTo>
                      <a:pt x="193" y="90"/>
                      <a:pt x="188" y="98"/>
                      <a:pt x="182" y="105"/>
                    </a:cubicBezTo>
                    <a:cubicBezTo>
                      <a:pt x="193" y="101"/>
                      <a:pt x="204" y="102"/>
                      <a:pt x="208" y="114"/>
                    </a:cubicBezTo>
                    <a:cubicBezTo>
                      <a:pt x="212" y="128"/>
                      <a:pt x="205" y="146"/>
                      <a:pt x="200" y="159"/>
                    </a:cubicBezTo>
                    <a:cubicBezTo>
                      <a:pt x="193" y="180"/>
                      <a:pt x="177" y="197"/>
                      <a:pt x="161" y="211"/>
                    </a:cubicBezTo>
                    <a:cubicBezTo>
                      <a:pt x="145" y="226"/>
                      <a:pt x="128" y="239"/>
                      <a:pt x="111" y="252"/>
                    </a:cubicBezTo>
                    <a:cubicBezTo>
                      <a:pt x="116" y="250"/>
                      <a:pt x="122" y="249"/>
                      <a:pt x="128" y="247"/>
                    </a:cubicBezTo>
                    <a:cubicBezTo>
                      <a:pt x="159" y="236"/>
                      <a:pt x="187" y="213"/>
                      <a:pt x="206" y="185"/>
                    </a:cubicBezTo>
                    <a:cubicBezTo>
                      <a:pt x="232" y="148"/>
                      <a:pt x="245" y="103"/>
                      <a:pt x="258" y="60"/>
                    </a:cubicBezTo>
                    <a:lnTo>
                      <a:pt x="263" y="52"/>
                    </a:lnTo>
                    <a:cubicBezTo>
                      <a:pt x="253" y="47"/>
                      <a:pt x="244" y="41"/>
                      <a:pt x="236" y="3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0" name="Google Shape;9740;p40"/>
              <p:cNvSpPr/>
              <p:nvPr/>
            </p:nvSpPr>
            <p:spPr>
              <a:xfrm>
                <a:off x="5181600" y="5653087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8" extrusionOk="0">
                    <a:moveTo>
                      <a:pt x="136" y="0"/>
                    </a:moveTo>
                    <a:cubicBezTo>
                      <a:pt x="131" y="44"/>
                      <a:pt x="125" y="89"/>
                      <a:pt x="119" y="133"/>
                    </a:cubicBezTo>
                    <a:cubicBezTo>
                      <a:pt x="114" y="172"/>
                      <a:pt x="109" y="213"/>
                      <a:pt x="121" y="251"/>
                    </a:cubicBezTo>
                    <a:lnTo>
                      <a:pt x="117" y="252"/>
                    </a:lnTo>
                    <a:cubicBezTo>
                      <a:pt x="96" y="272"/>
                      <a:pt x="62" y="277"/>
                      <a:pt x="38" y="263"/>
                    </a:cubicBezTo>
                    <a:cubicBezTo>
                      <a:pt x="13" y="249"/>
                      <a:pt x="0" y="217"/>
                      <a:pt x="7" y="189"/>
                    </a:cubicBezTo>
                    <a:lnTo>
                      <a:pt x="6" y="187"/>
                    </a:lnTo>
                    <a:cubicBezTo>
                      <a:pt x="37" y="176"/>
                      <a:pt x="65" y="153"/>
                      <a:pt x="84" y="125"/>
                    </a:cubicBezTo>
                    <a:cubicBezTo>
                      <a:pt x="110" y="88"/>
                      <a:pt x="123" y="43"/>
                      <a:pt x="136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1" name="Google Shape;9741;p40"/>
              <p:cNvSpPr/>
              <p:nvPr/>
            </p:nvSpPr>
            <p:spPr>
              <a:xfrm>
                <a:off x="5187950" y="5478462"/>
                <a:ext cx="428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2" extrusionOk="0">
                    <a:moveTo>
                      <a:pt x="111" y="45"/>
                    </a:moveTo>
                    <a:cubicBezTo>
                      <a:pt x="113" y="39"/>
                      <a:pt x="115" y="32"/>
                      <a:pt x="117" y="25"/>
                    </a:cubicBezTo>
                    <a:lnTo>
                      <a:pt x="114" y="24"/>
                    </a:lnTo>
                    <a:cubicBezTo>
                      <a:pt x="98" y="7"/>
                      <a:pt x="71" y="0"/>
                      <a:pt x="47" y="7"/>
                    </a:cubicBezTo>
                    <a:cubicBezTo>
                      <a:pt x="24" y="13"/>
                      <a:pt x="5" y="34"/>
                      <a:pt x="1" y="58"/>
                    </a:cubicBezTo>
                    <a:lnTo>
                      <a:pt x="0" y="59"/>
                    </a:lnTo>
                    <a:lnTo>
                      <a:pt x="1" y="60"/>
                    </a:lnTo>
                    <a:cubicBezTo>
                      <a:pt x="12" y="67"/>
                      <a:pt x="21" y="76"/>
                      <a:pt x="29" y="85"/>
                    </a:cubicBezTo>
                    <a:cubicBezTo>
                      <a:pt x="42" y="100"/>
                      <a:pt x="53" y="118"/>
                      <a:pt x="63" y="136"/>
                    </a:cubicBezTo>
                    <a:cubicBezTo>
                      <a:pt x="73" y="151"/>
                      <a:pt x="82" y="168"/>
                      <a:pt x="85" y="186"/>
                    </a:cubicBezTo>
                    <a:cubicBezTo>
                      <a:pt x="95" y="213"/>
                      <a:pt x="103" y="242"/>
                      <a:pt x="110" y="271"/>
                    </a:cubicBezTo>
                    <a:lnTo>
                      <a:pt x="112" y="270"/>
                    </a:lnTo>
                    <a:cubicBezTo>
                      <a:pt x="94" y="197"/>
                      <a:pt x="94" y="119"/>
                      <a:pt x="111" y="4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2" name="Google Shape;9742;p40"/>
              <p:cNvSpPr/>
              <p:nvPr/>
            </p:nvSpPr>
            <p:spPr>
              <a:xfrm>
                <a:off x="5121275" y="5592762"/>
                <a:ext cx="96837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7" extrusionOk="0">
                    <a:moveTo>
                      <a:pt x="259" y="59"/>
                    </a:moveTo>
                    <a:cubicBezTo>
                      <a:pt x="260" y="51"/>
                      <a:pt x="263" y="45"/>
                      <a:pt x="266" y="38"/>
                    </a:cubicBezTo>
                    <a:lnTo>
                      <a:pt x="262" y="38"/>
                    </a:lnTo>
                    <a:cubicBezTo>
                      <a:pt x="224" y="20"/>
                      <a:pt x="184" y="7"/>
                      <a:pt x="142" y="0"/>
                    </a:cubicBezTo>
                    <a:cubicBezTo>
                      <a:pt x="170" y="8"/>
                      <a:pt x="199" y="22"/>
                      <a:pt x="212" y="49"/>
                    </a:cubicBezTo>
                    <a:cubicBezTo>
                      <a:pt x="213" y="51"/>
                      <a:pt x="213" y="53"/>
                      <a:pt x="211" y="54"/>
                    </a:cubicBezTo>
                    <a:cubicBezTo>
                      <a:pt x="200" y="61"/>
                      <a:pt x="188" y="65"/>
                      <a:pt x="176" y="68"/>
                    </a:cubicBezTo>
                    <a:cubicBezTo>
                      <a:pt x="149" y="74"/>
                      <a:pt x="121" y="75"/>
                      <a:pt x="93" y="75"/>
                    </a:cubicBezTo>
                    <a:cubicBezTo>
                      <a:pt x="86" y="75"/>
                      <a:pt x="80" y="75"/>
                      <a:pt x="73" y="74"/>
                    </a:cubicBezTo>
                    <a:cubicBezTo>
                      <a:pt x="103" y="82"/>
                      <a:pt x="133" y="93"/>
                      <a:pt x="159" y="110"/>
                    </a:cubicBezTo>
                    <a:cubicBezTo>
                      <a:pt x="161" y="111"/>
                      <a:pt x="162" y="113"/>
                      <a:pt x="161" y="115"/>
                    </a:cubicBezTo>
                    <a:cubicBezTo>
                      <a:pt x="148" y="132"/>
                      <a:pt x="130" y="142"/>
                      <a:pt x="111" y="148"/>
                    </a:cubicBezTo>
                    <a:cubicBezTo>
                      <a:pt x="76" y="160"/>
                      <a:pt x="37" y="159"/>
                      <a:pt x="0" y="155"/>
                    </a:cubicBezTo>
                    <a:cubicBezTo>
                      <a:pt x="2" y="157"/>
                      <a:pt x="4" y="158"/>
                      <a:pt x="6" y="159"/>
                    </a:cubicBezTo>
                    <a:cubicBezTo>
                      <a:pt x="24" y="170"/>
                      <a:pt x="46" y="176"/>
                      <a:pt x="67" y="175"/>
                    </a:cubicBezTo>
                    <a:cubicBezTo>
                      <a:pt x="94" y="174"/>
                      <a:pt x="121" y="163"/>
                      <a:pt x="147" y="153"/>
                    </a:cubicBezTo>
                    <a:cubicBezTo>
                      <a:pt x="165" y="145"/>
                      <a:pt x="183" y="138"/>
                      <a:pt x="201" y="130"/>
                    </a:cubicBezTo>
                    <a:cubicBezTo>
                      <a:pt x="217" y="123"/>
                      <a:pt x="233" y="116"/>
                      <a:pt x="249" y="111"/>
                    </a:cubicBezTo>
                    <a:cubicBezTo>
                      <a:pt x="254" y="109"/>
                      <a:pt x="258" y="107"/>
                      <a:pt x="263" y="105"/>
                    </a:cubicBezTo>
                    <a:cubicBezTo>
                      <a:pt x="258" y="90"/>
                      <a:pt x="256" y="74"/>
                      <a:pt x="259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3" name="Google Shape;9743;p40"/>
              <p:cNvSpPr/>
              <p:nvPr/>
            </p:nvSpPr>
            <p:spPr>
              <a:xfrm>
                <a:off x="5111750" y="5540375"/>
                <a:ext cx="1031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84" extrusionOk="0">
                    <a:moveTo>
                      <a:pt x="34" y="132"/>
                    </a:moveTo>
                    <a:cubicBezTo>
                      <a:pt x="73" y="132"/>
                      <a:pt x="112" y="133"/>
                      <a:pt x="150" y="142"/>
                    </a:cubicBezTo>
                    <a:cubicBezTo>
                      <a:pt x="155" y="143"/>
                      <a:pt x="160" y="144"/>
                      <a:pt x="165" y="145"/>
                    </a:cubicBezTo>
                    <a:cubicBezTo>
                      <a:pt x="207" y="152"/>
                      <a:pt x="247" y="165"/>
                      <a:pt x="285" y="183"/>
                    </a:cubicBezTo>
                    <a:cubicBezTo>
                      <a:pt x="267" y="168"/>
                      <a:pt x="248" y="154"/>
                      <a:pt x="229" y="139"/>
                    </a:cubicBezTo>
                    <a:cubicBezTo>
                      <a:pt x="202" y="118"/>
                      <a:pt x="176" y="96"/>
                      <a:pt x="155" y="70"/>
                    </a:cubicBezTo>
                    <a:cubicBezTo>
                      <a:pt x="143" y="55"/>
                      <a:pt x="133" y="37"/>
                      <a:pt x="126" y="19"/>
                    </a:cubicBezTo>
                    <a:lnTo>
                      <a:pt x="121" y="20"/>
                    </a:lnTo>
                    <a:cubicBezTo>
                      <a:pt x="88" y="0"/>
                      <a:pt x="38" y="10"/>
                      <a:pt x="18" y="43"/>
                    </a:cubicBezTo>
                    <a:cubicBezTo>
                      <a:pt x="0" y="71"/>
                      <a:pt x="9" y="112"/>
                      <a:pt x="34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4" name="Google Shape;9744;p40"/>
              <p:cNvSpPr/>
              <p:nvPr/>
            </p:nvSpPr>
            <p:spPr>
              <a:xfrm>
                <a:off x="5116512" y="5640387"/>
                <a:ext cx="77787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159" y="23"/>
                    </a:moveTo>
                    <a:cubicBezTo>
                      <a:pt x="177" y="15"/>
                      <a:pt x="195" y="8"/>
                      <a:pt x="213" y="0"/>
                    </a:cubicBezTo>
                    <a:cubicBezTo>
                      <a:pt x="185" y="13"/>
                      <a:pt x="157" y="29"/>
                      <a:pt x="131" y="46"/>
                    </a:cubicBezTo>
                    <a:cubicBezTo>
                      <a:pt x="99" y="68"/>
                      <a:pt x="67" y="98"/>
                      <a:pt x="61" y="135"/>
                    </a:cubicBezTo>
                    <a:lnTo>
                      <a:pt x="51" y="134"/>
                    </a:lnTo>
                    <a:cubicBezTo>
                      <a:pt x="30" y="129"/>
                      <a:pt x="13" y="112"/>
                      <a:pt x="6" y="91"/>
                    </a:cubicBezTo>
                    <a:cubicBezTo>
                      <a:pt x="0" y="70"/>
                      <a:pt x="4" y="46"/>
                      <a:pt x="18" y="29"/>
                    </a:cubicBezTo>
                    <a:cubicBezTo>
                      <a:pt x="36" y="40"/>
                      <a:pt x="58" y="46"/>
                      <a:pt x="79" y="45"/>
                    </a:cubicBezTo>
                    <a:cubicBezTo>
                      <a:pt x="106" y="44"/>
                      <a:pt x="133" y="33"/>
                      <a:pt x="159" y="2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5" name="Google Shape;9745;p40"/>
              <p:cNvSpPr/>
              <p:nvPr/>
            </p:nvSpPr>
            <p:spPr>
              <a:xfrm>
                <a:off x="5211762" y="5588000"/>
                <a:ext cx="71437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0" extrusionOk="0">
                    <a:moveTo>
                      <a:pt x="63" y="11"/>
                    </a:moveTo>
                    <a:cubicBezTo>
                      <a:pt x="25" y="18"/>
                      <a:pt x="0" y="56"/>
                      <a:pt x="3" y="93"/>
                    </a:cubicBezTo>
                    <a:cubicBezTo>
                      <a:pt x="6" y="134"/>
                      <a:pt x="35" y="168"/>
                      <a:pt x="74" y="179"/>
                    </a:cubicBezTo>
                    <a:cubicBezTo>
                      <a:pt x="111" y="189"/>
                      <a:pt x="151" y="177"/>
                      <a:pt x="175" y="146"/>
                    </a:cubicBezTo>
                    <a:cubicBezTo>
                      <a:pt x="198" y="116"/>
                      <a:pt x="199" y="73"/>
                      <a:pt x="177" y="42"/>
                    </a:cubicBezTo>
                    <a:cubicBezTo>
                      <a:pt x="149" y="3"/>
                      <a:pt x="98" y="0"/>
                      <a:pt x="56" y="7"/>
                    </a:cubicBezTo>
                    <a:cubicBezTo>
                      <a:pt x="53" y="7"/>
                      <a:pt x="54" y="12"/>
                      <a:pt x="56" y="11"/>
                    </a:cubicBezTo>
                    <a:cubicBezTo>
                      <a:pt x="92" y="7"/>
                      <a:pt x="134" y="7"/>
                      <a:pt x="162" y="33"/>
                    </a:cubicBezTo>
                    <a:cubicBezTo>
                      <a:pt x="188" y="57"/>
                      <a:pt x="195" y="98"/>
                      <a:pt x="179" y="129"/>
                    </a:cubicBezTo>
                    <a:cubicBezTo>
                      <a:pt x="162" y="161"/>
                      <a:pt x="127" y="180"/>
                      <a:pt x="92" y="176"/>
                    </a:cubicBezTo>
                    <a:cubicBezTo>
                      <a:pt x="54" y="173"/>
                      <a:pt x="21" y="146"/>
                      <a:pt x="11" y="109"/>
                    </a:cubicBezTo>
                    <a:cubicBezTo>
                      <a:pt x="6" y="89"/>
                      <a:pt x="8" y="68"/>
                      <a:pt x="18" y="50"/>
                    </a:cubicBezTo>
                    <a:cubicBezTo>
                      <a:pt x="28" y="33"/>
                      <a:pt x="45" y="20"/>
                      <a:pt x="64" y="15"/>
                    </a:cubicBezTo>
                    <a:cubicBezTo>
                      <a:pt x="66" y="14"/>
                      <a:pt x="65" y="11"/>
                      <a:pt x="63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6" name="Google Shape;9746;p40"/>
              <p:cNvSpPr/>
              <p:nvPr/>
            </p:nvSpPr>
            <p:spPr>
              <a:xfrm>
                <a:off x="5102225" y="5491162"/>
                <a:ext cx="128587" cy="16668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65" extrusionOk="0">
                    <a:moveTo>
                      <a:pt x="357" y="275"/>
                    </a:moveTo>
                    <a:cubicBezTo>
                      <a:pt x="347" y="226"/>
                      <a:pt x="336" y="176"/>
                      <a:pt x="316" y="130"/>
                    </a:cubicBezTo>
                    <a:cubicBezTo>
                      <a:pt x="307" y="107"/>
                      <a:pt x="295" y="86"/>
                      <a:pt x="281" y="66"/>
                    </a:cubicBezTo>
                    <a:cubicBezTo>
                      <a:pt x="267" y="47"/>
                      <a:pt x="251" y="28"/>
                      <a:pt x="229" y="18"/>
                    </a:cubicBezTo>
                    <a:cubicBezTo>
                      <a:pt x="210" y="8"/>
                      <a:pt x="188" y="7"/>
                      <a:pt x="171" y="21"/>
                    </a:cubicBezTo>
                    <a:cubicBezTo>
                      <a:pt x="154" y="35"/>
                      <a:pt x="144" y="58"/>
                      <a:pt x="141" y="80"/>
                    </a:cubicBezTo>
                    <a:cubicBezTo>
                      <a:pt x="134" y="125"/>
                      <a:pt x="152" y="172"/>
                      <a:pt x="180" y="207"/>
                    </a:cubicBezTo>
                    <a:cubicBezTo>
                      <a:pt x="215" y="253"/>
                      <a:pt x="266" y="285"/>
                      <a:pt x="311" y="322"/>
                    </a:cubicBezTo>
                    <a:cubicBezTo>
                      <a:pt x="312" y="321"/>
                      <a:pt x="312" y="319"/>
                      <a:pt x="313" y="318"/>
                    </a:cubicBezTo>
                    <a:cubicBezTo>
                      <a:pt x="266" y="295"/>
                      <a:pt x="214" y="281"/>
                      <a:pt x="162" y="276"/>
                    </a:cubicBezTo>
                    <a:cubicBezTo>
                      <a:pt x="136" y="274"/>
                      <a:pt x="109" y="273"/>
                      <a:pt x="83" y="277"/>
                    </a:cubicBezTo>
                    <a:cubicBezTo>
                      <a:pt x="61" y="280"/>
                      <a:pt x="41" y="288"/>
                      <a:pt x="27" y="305"/>
                    </a:cubicBezTo>
                    <a:cubicBezTo>
                      <a:pt x="2" y="335"/>
                      <a:pt x="0" y="380"/>
                      <a:pt x="22" y="412"/>
                    </a:cubicBezTo>
                    <a:cubicBezTo>
                      <a:pt x="45" y="448"/>
                      <a:pt x="90" y="464"/>
                      <a:pt x="132" y="458"/>
                    </a:cubicBezTo>
                    <a:cubicBezTo>
                      <a:pt x="163" y="453"/>
                      <a:pt x="192" y="439"/>
                      <a:pt x="220" y="427"/>
                    </a:cubicBezTo>
                    <a:cubicBezTo>
                      <a:pt x="251" y="415"/>
                      <a:pt x="282" y="402"/>
                      <a:pt x="314" y="389"/>
                    </a:cubicBezTo>
                    <a:cubicBezTo>
                      <a:pt x="316" y="388"/>
                      <a:pt x="315" y="383"/>
                      <a:pt x="312" y="385"/>
                    </a:cubicBezTo>
                    <a:cubicBezTo>
                      <a:pt x="287" y="395"/>
                      <a:pt x="261" y="406"/>
                      <a:pt x="236" y="416"/>
                    </a:cubicBezTo>
                    <a:cubicBezTo>
                      <a:pt x="211" y="426"/>
                      <a:pt x="187" y="437"/>
                      <a:pt x="162" y="445"/>
                    </a:cubicBezTo>
                    <a:cubicBezTo>
                      <a:pt x="139" y="453"/>
                      <a:pt x="115" y="457"/>
                      <a:pt x="91" y="452"/>
                    </a:cubicBezTo>
                    <a:cubicBezTo>
                      <a:pt x="71" y="448"/>
                      <a:pt x="52" y="438"/>
                      <a:pt x="38" y="424"/>
                    </a:cubicBezTo>
                    <a:cubicBezTo>
                      <a:pt x="9" y="396"/>
                      <a:pt x="3" y="352"/>
                      <a:pt x="24" y="318"/>
                    </a:cubicBezTo>
                    <a:cubicBezTo>
                      <a:pt x="35" y="300"/>
                      <a:pt x="52" y="288"/>
                      <a:pt x="72" y="283"/>
                    </a:cubicBezTo>
                    <a:cubicBezTo>
                      <a:pt x="96" y="278"/>
                      <a:pt x="123" y="278"/>
                      <a:pt x="147" y="280"/>
                    </a:cubicBezTo>
                    <a:cubicBezTo>
                      <a:pt x="204" y="283"/>
                      <a:pt x="260" y="297"/>
                      <a:pt x="311" y="322"/>
                    </a:cubicBezTo>
                    <a:cubicBezTo>
                      <a:pt x="313" y="323"/>
                      <a:pt x="316" y="320"/>
                      <a:pt x="314" y="319"/>
                    </a:cubicBezTo>
                    <a:cubicBezTo>
                      <a:pt x="244" y="262"/>
                      <a:pt x="148" y="205"/>
                      <a:pt x="144" y="103"/>
                    </a:cubicBezTo>
                    <a:cubicBezTo>
                      <a:pt x="143" y="62"/>
                      <a:pt x="168" y="0"/>
                      <a:pt x="219" y="19"/>
                    </a:cubicBezTo>
                    <a:cubicBezTo>
                      <a:pt x="242" y="26"/>
                      <a:pt x="259" y="45"/>
                      <a:pt x="273" y="63"/>
                    </a:cubicBezTo>
                    <a:cubicBezTo>
                      <a:pt x="287" y="82"/>
                      <a:pt x="299" y="102"/>
                      <a:pt x="308" y="123"/>
                    </a:cubicBezTo>
                    <a:cubicBezTo>
                      <a:pt x="330" y="172"/>
                      <a:pt x="342" y="224"/>
                      <a:pt x="354" y="276"/>
                    </a:cubicBezTo>
                    <a:cubicBezTo>
                      <a:pt x="355" y="278"/>
                      <a:pt x="358" y="278"/>
                      <a:pt x="357" y="2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7" name="Google Shape;9747;p40"/>
              <p:cNvSpPr/>
              <p:nvPr/>
            </p:nvSpPr>
            <p:spPr>
              <a:xfrm>
                <a:off x="5135562" y="5630862"/>
                <a:ext cx="238125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92" extrusionOk="0">
                    <a:moveTo>
                      <a:pt x="214" y="1"/>
                    </a:moveTo>
                    <a:cubicBezTo>
                      <a:pt x="163" y="17"/>
                      <a:pt x="116" y="41"/>
                      <a:pt x="72" y="71"/>
                    </a:cubicBezTo>
                    <a:cubicBezTo>
                      <a:pt x="38" y="95"/>
                      <a:pt x="1" y="130"/>
                      <a:pt x="4" y="175"/>
                    </a:cubicBezTo>
                    <a:cubicBezTo>
                      <a:pt x="6" y="215"/>
                      <a:pt x="42" y="245"/>
                      <a:pt x="79" y="253"/>
                    </a:cubicBezTo>
                    <a:cubicBezTo>
                      <a:pt x="122" y="262"/>
                      <a:pt x="165" y="239"/>
                      <a:pt x="195" y="209"/>
                    </a:cubicBezTo>
                    <a:cubicBezTo>
                      <a:pt x="234" y="168"/>
                      <a:pt x="251" y="112"/>
                      <a:pt x="267" y="60"/>
                    </a:cubicBezTo>
                    <a:cubicBezTo>
                      <a:pt x="265" y="59"/>
                      <a:pt x="264" y="59"/>
                      <a:pt x="262" y="59"/>
                    </a:cubicBezTo>
                    <a:lnTo>
                      <a:pt x="251" y="145"/>
                    </a:lnTo>
                    <a:cubicBezTo>
                      <a:pt x="247" y="173"/>
                      <a:pt x="243" y="200"/>
                      <a:pt x="240" y="228"/>
                    </a:cubicBezTo>
                    <a:cubicBezTo>
                      <a:pt x="236" y="273"/>
                      <a:pt x="239" y="324"/>
                      <a:pt x="275" y="356"/>
                    </a:cubicBezTo>
                    <a:cubicBezTo>
                      <a:pt x="303" y="381"/>
                      <a:pt x="347" y="391"/>
                      <a:pt x="376" y="363"/>
                    </a:cubicBezTo>
                    <a:cubicBezTo>
                      <a:pt x="391" y="349"/>
                      <a:pt x="398" y="328"/>
                      <a:pt x="402" y="309"/>
                    </a:cubicBezTo>
                    <a:cubicBezTo>
                      <a:pt x="407" y="284"/>
                      <a:pt x="406" y="258"/>
                      <a:pt x="403" y="233"/>
                    </a:cubicBezTo>
                    <a:cubicBezTo>
                      <a:pt x="396" y="172"/>
                      <a:pt x="372" y="114"/>
                      <a:pt x="348" y="58"/>
                    </a:cubicBezTo>
                    <a:cubicBezTo>
                      <a:pt x="347" y="56"/>
                      <a:pt x="343" y="56"/>
                      <a:pt x="344" y="59"/>
                    </a:cubicBezTo>
                    <a:cubicBezTo>
                      <a:pt x="360" y="110"/>
                      <a:pt x="388" y="157"/>
                      <a:pt x="425" y="195"/>
                    </a:cubicBezTo>
                    <a:cubicBezTo>
                      <a:pt x="461" y="232"/>
                      <a:pt x="510" y="268"/>
                      <a:pt x="564" y="268"/>
                    </a:cubicBezTo>
                    <a:cubicBezTo>
                      <a:pt x="588" y="268"/>
                      <a:pt x="613" y="260"/>
                      <a:pt x="631" y="244"/>
                    </a:cubicBezTo>
                    <a:cubicBezTo>
                      <a:pt x="649" y="229"/>
                      <a:pt x="658" y="207"/>
                      <a:pt x="659" y="184"/>
                    </a:cubicBezTo>
                    <a:cubicBezTo>
                      <a:pt x="661" y="160"/>
                      <a:pt x="654" y="135"/>
                      <a:pt x="641" y="115"/>
                    </a:cubicBezTo>
                    <a:cubicBezTo>
                      <a:pt x="628" y="94"/>
                      <a:pt x="607" y="77"/>
                      <a:pt x="585" y="64"/>
                    </a:cubicBezTo>
                    <a:cubicBezTo>
                      <a:pt x="559" y="49"/>
                      <a:pt x="529" y="39"/>
                      <a:pt x="499" y="32"/>
                    </a:cubicBezTo>
                    <a:cubicBezTo>
                      <a:pt x="464" y="23"/>
                      <a:pt x="428" y="17"/>
                      <a:pt x="392" y="11"/>
                    </a:cubicBezTo>
                    <a:cubicBezTo>
                      <a:pt x="389" y="11"/>
                      <a:pt x="388" y="16"/>
                      <a:pt x="391" y="16"/>
                    </a:cubicBezTo>
                    <a:cubicBezTo>
                      <a:pt x="447" y="25"/>
                      <a:pt x="506" y="33"/>
                      <a:pt x="559" y="56"/>
                    </a:cubicBezTo>
                    <a:cubicBezTo>
                      <a:pt x="604" y="76"/>
                      <a:pt x="645" y="110"/>
                      <a:pt x="653" y="161"/>
                    </a:cubicBezTo>
                    <a:cubicBezTo>
                      <a:pt x="657" y="184"/>
                      <a:pt x="654" y="209"/>
                      <a:pt x="640" y="228"/>
                    </a:cubicBezTo>
                    <a:cubicBezTo>
                      <a:pt x="626" y="247"/>
                      <a:pt x="603" y="259"/>
                      <a:pt x="579" y="262"/>
                    </a:cubicBezTo>
                    <a:cubicBezTo>
                      <a:pt x="525" y="270"/>
                      <a:pt x="475" y="237"/>
                      <a:pt x="438" y="202"/>
                    </a:cubicBezTo>
                    <a:cubicBezTo>
                      <a:pt x="396" y="163"/>
                      <a:pt x="365" y="113"/>
                      <a:pt x="348" y="58"/>
                    </a:cubicBezTo>
                    <a:cubicBezTo>
                      <a:pt x="347" y="58"/>
                      <a:pt x="346" y="59"/>
                      <a:pt x="344" y="59"/>
                    </a:cubicBezTo>
                    <a:cubicBezTo>
                      <a:pt x="364" y="107"/>
                      <a:pt x="384" y="155"/>
                      <a:pt x="394" y="206"/>
                    </a:cubicBezTo>
                    <a:cubicBezTo>
                      <a:pt x="399" y="231"/>
                      <a:pt x="401" y="256"/>
                      <a:pt x="400" y="282"/>
                    </a:cubicBezTo>
                    <a:cubicBezTo>
                      <a:pt x="399" y="304"/>
                      <a:pt x="395" y="326"/>
                      <a:pt x="384" y="345"/>
                    </a:cubicBezTo>
                    <a:cubicBezTo>
                      <a:pt x="374" y="362"/>
                      <a:pt x="357" y="374"/>
                      <a:pt x="337" y="375"/>
                    </a:cubicBezTo>
                    <a:cubicBezTo>
                      <a:pt x="318" y="376"/>
                      <a:pt x="300" y="369"/>
                      <a:pt x="286" y="358"/>
                    </a:cubicBezTo>
                    <a:cubicBezTo>
                      <a:pt x="247" y="330"/>
                      <a:pt x="241" y="280"/>
                      <a:pt x="244" y="236"/>
                    </a:cubicBezTo>
                    <a:cubicBezTo>
                      <a:pt x="246" y="207"/>
                      <a:pt x="251" y="178"/>
                      <a:pt x="255" y="150"/>
                    </a:cubicBezTo>
                    <a:cubicBezTo>
                      <a:pt x="259" y="119"/>
                      <a:pt x="263" y="89"/>
                      <a:pt x="267" y="59"/>
                    </a:cubicBezTo>
                    <a:cubicBezTo>
                      <a:pt x="267" y="56"/>
                      <a:pt x="263" y="56"/>
                      <a:pt x="262" y="58"/>
                    </a:cubicBezTo>
                    <a:cubicBezTo>
                      <a:pt x="248" y="103"/>
                      <a:pt x="234" y="150"/>
                      <a:pt x="206" y="188"/>
                    </a:cubicBezTo>
                    <a:cubicBezTo>
                      <a:pt x="180" y="222"/>
                      <a:pt x="141" y="250"/>
                      <a:pt x="97" y="250"/>
                    </a:cubicBezTo>
                    <a:cubicBezTo>
                      <a:pt x="59" y="250"/>
                      <a:pt x="19" y="223"/>
                      <a:pt x="10" y="185"/>
                    </a:cubicBezTo>
                    <a:cubicBezTo>
                      <a:pt x="0" y="141"/>
                      <a:pt x="36" y="103"/>
                      <a:pt x="68" y="80"/>
                    </a:cubicBezTo>
                    <a:cubicBezTo>
                      <a:pt x="113" y="47"/>
                      <a:pt x="163" y="23"/>
                      <a:pt x="214" y="4"/>
                    </a:cubicBezTo>
                    <a:cubicBezTo>
                      <a:pt x="216" y="3"/>
                      <a:pt x="215" y="0"/>
                      <a:pt x="21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8" name="Google Shape;9748;p40"/>
              <p:cNvSpPr/>
              <p:nvPr/>
            </p:nvSpPr>
            <p:spPr>
              <a:xfrm>
                <a:off x="5221287" y="5467350"/>
                <a:ext cx="185737" cy="176212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89" extrusionOk="0">
                    <a:moveTo>
                      <a:pt x="160" y="472"/>
                    </a:moveTo>
                    <a:cubicBezTo>
                      <a:pt x="222" y="475"/>
                      <a:pt x="284" y="488"/>
                      <a:pt x="346" y="482"/>
                    </a:cubicBezTo>
                    <a:cubicBezTo>
                      <a:pt x="391" y="477"/>
                      <a:pt x="437" y="459"/>
                      <a:pt x="468" y="425"/>
                    </a:cubicBezTo>
                    <a:cubicBezTo>
                      <a:pt x="483" y="410"/>
                      <a:pt x="494" y="391"/>
                      <a:pt x="499" y="371"/>
                    </a:cubicBezTo>
                    <a:cubicBezTo>
                      <a:pt x="504" y="348"/>
                      <a:pt x="504" y="322"/>
                      <a:pt x="487" y="304"/>
                    </a:cubicBezTo>
                    <a:cubicBezTo>
                      <a:pt x="472" y="288"/>
                      <a:pt x="449" y="281"/>
                      <a:pt x="428" y="283"/>
                    </a:cubicBezTo>
                    <a:cubicBezTo>
                      <a:pt x="400" y="285"/>
                      <a:pt x="375" y="298"/>
                      <a:pt x="350" y="310"/>
                    </a:cubicBezTo>
                    <a:cubicBezTo>
                      <a:pt x="287" y="341"/>
                      <a:pt x="223" y="368"/>
                      <a:pt x="157" y="393"/>
                    </a:cubicBezTo>
                    <a:cubicBezTo>
                      <a:pt x="158" y="394"/>
                      <a:pt x="158" y="396"/>
                      <a:pt x="159" y="397"/>
                    </a:cubicBezTo>
                    <a:cubicBezTo>
                      <a:pt x="202" y="370"/>
                      <a:pt x="245" y="343"/>
                      <a:pt x="283" y="310"/>
                    </a:cubicBezTo>
                    <a:cubicBezTo>
                      <a:pt x="302" y="293"/>
                      <a:pt x="320" y="275"/>
                      <a:pt x="336" y="255"/>
                    </a:cubicBezTo>
                    <a:cubicBezTo>
                      <a:pt x="351" y="235"/>
                      <a:pt x="365" y="213"/>
                      <a:pt x="372" y="189"/>
                    </a:cubicBezTo>
                    <a:cubicBezTo>
                      <a:pt x="377" y="167"/>
                      <a:pt x="376" y="144"/>
                      <a:pt x="366" y="124"/>
                    </a:cubicBezTo>
                    <a:cubicBezTo>
                      <a:pt x="356" y="105"/>
                      <a:pt x="338" y="92"/>
                      <a:pt x="316" y="91"/>
                    </a:cubicBezTo>
                    <a:cubicBezTo>
                      <a:pt x="263" y="87"/>
                      <a:pt x="229" y="140"/>
                      <a:pt x="203" y="179"/>
                    </a:cubicBezTo>
                    <a:cubicBezTo>
                      <a:pt x="167" y="231"/>
                      <a:pt x="136" y="286"/>
                      <a:pt x="109" y="344"/>
                    </a:cubicBezTo>
                    <a:cubicBezTo>
                      <a:pt x="110" y="344"/>
                      <a:pt x="112" y="345"/>
                      <a:pt x="113" y="345"/>
                    </a:cubicBezTo>
                    <a:cubicBezTo>
                      <a:pt x="130" y="292"/>
                      <a:pt x="147" y="239"/>
                      <a:pt x="153" y="183"/>
                    </a:cubicBezTo>
                    <a:cubicBezTo>
                      <a:pt x="157" y="156"/>
                      <a:pt x="158" y="128"/>
                      <a:pt x="155" y="100"/>
                    </a:cubicBezTo>
                    <a:cubicBezTo>
                      <a:pt x="152" y="76"/>
                      <a:pt x="147" y="51"/>
                      <a:pt x="133" y="31"/>
                    </a:cubicBezTo>
                    <a:cubicBezTo>
                      <a:pt x="122" y="14"/>
                      <a:pt x="102" y="0"/>
                      <a:pt x="80" y="1"/>
                    </a:cubicBezTo>
                    <a:cubicBezTo>
                      <a:pt x="61" y="2"/>
                      <a:pt x="46" y="13"/>
                      <a:pt x="36" y="28"/>
                    </a:cubicBezTo>
                    <a:cubicBezTo>
                      <a:pt x="24" y="45"/>
                      <a:pt x="18" y="65"/>
                      <a:pt x="13" y="85"/>
                    </a:cubicBezTo>
                    <a:cubicBezTo>
                      <a:pt x="8" y="110"/>
                      <a:pt x="4" y="137"/>
                      <a:pt x="3" y="163"/>
                    </a:cubicBezTo>
                    <a:cubicBezTo>
                      <a:pt x="0" y="223"/>
                      <a:pt x="8" y="284"/>
                      <a:pt x="26" y="341"/>
                    </a:cubicBezTo>
                    <a:cubicBezTo>
                      <a:pt x="27" y="343"/>
                      <a:pt x="31" y="342"/>
                      <a:pt x="30" y="340"/>
                    </a:cubicBezTo>
                    <a:cubicBezTo>
                      <a:pt x="14" y="291"/>
                      <a:pt x="6" y="241"/>
                      <a:pt x="6" y="190"/>
                    </a:cubicBezTo>
                    <a:cubicBezTo>
                      <a:pt x="6" y="164"/>
                      <a:pt x="8" y="139"/>
                      <a:pt x="12" y="113"/>
                    </a:cubicBezTo>
                    <a:cubicBezTo>
                      <a:pt x="16" y="92"/>
                      <a:pt x="20" y="70"/>
                      <a:pt x="29" y="50"/>
                    </a:cubicBezTo>
                    <a:cubicBezTo>
                      <a:pt x="36" y="33"/>
                      <a:pt x="48" y="16"/>
                      <a:pt x="66" y="9"/>
                    </a:cubicBezTo>
                    <a:cubicBezTo>
                      <a:pt x="87" y="0"/>
                      <a:pt x="110" y="10"/>
                      <a:pt x="124" y="26"/>
                    </a:cubicBezTo>
                    <a:cubicBezTo>
                      <a:pt x="141" y="45"/>
                      <a:pt x="146" y="70"/>
                      <a:pt x="149" y="93"/>
                    </a:cubicBezTo>
                    <a:cubicBezTo>
                      <a:pt x="153" y="119"/>
                      <a:pt x="153" y="146"/>
                      <a:pt x="150" y="171"/>
                    </a:cubicBezTo>
                    <a:cubicBezTo>
                      <a:pt x="144" y="231"/>
                      <a:pt x="127" y="288"/>
                      <a:pt x="109" y="344"/>
                    </a:cubicBezTo>
                    <a:cubicBezTo>
                      <a:pt x="108" y="347"/>
                      <a:pt x="112" y="348"/>
                      <a:pt x="113" y="346"/>
                    </a:cubicBezTo>
                    <a:cubicBezTo>
                      <a:pt x="135" y="298"/>
                      <a:pt x="161" y="252"/>
                      <a:pt x="190" y="207"/>
                    </a:cubicBezTo>
                    <a:cubicBezTo>
                      <a:pt x="204" y="185"/>
                      <a:pt x="218" y="163"/>
                      <a:pt x="235" y="142"/>
                    </a:cubicBezTo>
                    <a:cubicBezTo>
                      <a:pt x="250" y="124"/>
                      <a:pt x="268" y="106"/>
                      <a:pt x="292" y="99"/>
                    </a:cubicBezTo>
                    <a:cubicBezTo>
                      <a:pt x="314" y="92"/>
                      <a:pt x="339" y="96"/>
                      <a:pt x="354" y="115"/>
                    </a:cubicBezTo>
                    <a:cubicBezTo>
                      <a:pt x="369" y="133"/>
                      <a:pt x="373" y="157"/>
                      <a:pt x="369" y="179"/>
                    </a:cubicBezTo>
                    <a:cubicBezTo>
                      <a:pt x="365" y="204"/>
                      <a:pt x="352" y="226"/>
                      <a:pt x="337" y="246"/>
                    </a:cubicBezTo>
                    <a:cubicBezTo>
                      <a:pt x="323" y="265"/>
                      <a:pt x="306" y="283"/>
                      <a:pt x="288" y="299"/>
                    </a:cubicBezTo>
                    <a:cubicBezTo>
                      <a:pt x="248" y="336"/>
                      <a:pt x="202" y="364"/>
                      <a:pt x="157" y="393"/>
                    </a:cubicBezTo>
                    <a:cubicBezTo>
                      <a:pt x="154" y="394"/>
                      <a:pt x="156" y="398"/>
                      <a:pt x="158" y="397"/>
                    </a:cubicBezTo>
                    <a:cubicBezTo>
                      <a:pt x="212" y="377"/>
                      <a:pt x="266" y="355"/>
                      <a:pt x="318" y="330"/>
                    </a:cubicBezTo>
                    <a:cubicBezTo>
                      <a:pt x="344" y="318"/>
                      <a:pt x="369" y="304"/>
                      <a:pt x="396" y="294"/>
                    </a:cubicBezTo>
                    <a:cubicBezTo>
                      <a:pt x="419" y="286"/>
                      <a:pt x="445" y="283"/>
                      <a:pt x="467" y="295"/>
                    </a:cubicBezTo>
                    <a:cubicBezTo>
                      <a:pt x="515" y="318"/>
                      <a:pt x="498" y="383"/>
                      <a:pt x="471" y="416"/>
                    </a:cubicBezTo>
                    <a:cubicBezTo>
                      <a:pt x="442" y="449"/>
                      <a:pt x="400" y="470"/>
                      <a:pt x="357" y="476"/>
                    </a:cubicBezTo>
                    <a:cubicBezTo>
                      <a:pt x="291" y="486"/>
                      <a:pt x="225" y="472"/>
                      <a:pt x="160" y="470"/>
                    </a:cubicBezTo>
                    <a:cubicBezTo>
                      <a:pt x="158" y="470"/>
                      <a:pt x="158" y="472"/>
                      <a:pt x="160" y="4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9" name="Google Shape;9749;p40"/>
              <p:cNvSpPr/>
              <p:nvPr/>
            </p:nvSpPr>
            <p:spPr>
              <a:xfrm>
                <a:off x="5113337" y="5541962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49" y="138"/>
                    </a:moveTo>
                    <a:cubicBezTo>
                      <a:pt x="23" y="125"/>
                      <a:pt x="7" y="98"/>
                      <a:pt x="10" y="69"/>
                    </a:cubicBezTo>
                    <a:cubicBezTo>
                      <a:pt x="13" y="38"/>
                      <a:pt x="39" y="16"/>
                      <a:pt x="69" y="11"/>
                    </a:cubicBezTo>
                    <a:cubicBezTo>
                      <a:pt x="86" y="8"/>
                      <a:pt x="104" y="11"/>
                      <a:pt x="119" y="20"/>
                    </a:cubicBezTo>
                    <a:cubicBezTo>
                      <a:pt x="121" y="22"/>
                      <a:pt x="123" y="18"/>
                      <a:pt x="121" y="17"/>
                    </a:cubicBezTo>
                    <a:cubicBezTo>
                      <a:pt x="93" y="0"/>
                      <a:pt x="55" y="3"/>
                      <a:pt x="30" y="23"/>
                    </a:cubicBezTo>
                    <a:cubicBezTo>
                      <a:pt x="5" y="44"/>
                      <a:pt x="0" y="78"/>
                      <a:pt x="12" y="106"/>
                    </a:cubicBezTo>
                    <a:cubicBezTo>
                      <a:pt x="19" y="122"/>
                      <a:pt x="32" y="135"/>
                      <a:pt x="48" y="140"/>
                    </a:cubicBezTo>
                    <a:cubicBezTo>
                      <a:pt x="49" y="140"/>
                      <a:pt x="50" y="139"/>
                      <a:pt x="49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0" name="Google Shape;9750;p40"/>
              <p:cNvSpPr/>
              <p:nvPr/>
            </p:nvSpPr>
            <p:spPr>
              <a:xfrm>
                <a:off x="5187950" y="5478462"/>
                <a:ext cx="42862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62" extrusionOk="0">
                    <a:moveTo>
                      <a:pt x="1" y="60"/>
                    </a:moveTo>
                    <a:cubicBezTo>
                      <a:pt x="7" y="37"/>
                      <a:pt x="24" y="18"/>
                      <a:pt x="46" y="11"/>
                    </a:cubicBezTo>
                    <a:cubicBezTo>
                      <a:pt x="70" y="3"/>
                      <a:pt x="96" y="10"/>
                      <a:pt x="113" y="27"/>
                    </a:cubicBezTo>
                    <a:cubicBezTo>
                      <a:pt x="115" y="29"/>
                      <a:pt x="117" y="26"/>
                      <a:pt x="116" y="25"/>
                    </a:cubicBezTo>
                    <a:cubicBezTo>
                      <a:pt x="98" y="7"/>
                      <a:pt x="70" y="0"/>
                      <a:pt x="45" y="8"/>
                    </a:cubicBezTo>
                    <a:cubicBezTo>
                      <a:pt x="23" y="15"/>
                      <a:pt x="4" y="36"/>
                      <a:pt x="0" y="59"/>
                    </a:cubicBezTo>
                    <a:cubicBezTo>
                      <a:pt x="0" y="61"/>
                      <a:pt x="1" y="61"/>
                      <a:pt x="1" y="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1" name="Google Shape;9751;p40"/>
              <p:cNvSpPr/>
              <p:nvPr/>
            </p:nvSpPr>
            <p:spPr>
              <a:xfrm>
                <a:off x="5114925" y="5649912"/>
                <a:ext cx="20637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57" h="111" extrusionOk="0">
                    <a:moveTo>
                      <a:pt x="19" y="1"/>
                    </a:moveTo>
                    <a:cubicBezTo>
                      <a:pt x="4" y="19"/>
                      <a:pt x="0" y="44"/>
                      <a:pt x="7" y="66"/>
                    </a:cubicBezTo>
                    <a:cubicBezTo>
                      <a:pt x="15" y="87"/>
                      <a:pt x="32" y="103"/>
                      <a:pt x="53" y="109"/>
                    </a:cubicBezTo>
                    <a:cubicBezTo>
                      <a:pt x="55" y="110"/>
                      <a:pt x="56" y="106"/>
                      <a:pt x="54" y="106"/>
                    </a:cubicBezTo>
                    <a:cubicBezTo>
                      <a:pt x="34" y="100"/>
                      <a:pt x="17" y="84"/>
                      <a:pt x="11" y="65"/>
                    </a:cubicBezTo>
                    <a:cubicBezTo>
                      <a:pt x="3" y="44"/>
                      <a:pt x="8" y="20"/>
                      <a:pt x="21" y="3"/>
                    </a:cubicBezTo>
                    <a:cubicBezTo>
                      <a:pt x="22" y="1"/>
                      <a:pt x="20" y="0"/>
                      <a:pt x="19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2" name="Google Shape;9752;p40"/>
              <p:cNvSpPr/>
              <p:nvPr/>
            </p:nvSpPr>
            <p:spPr>
              <a:xfrm>
                <a:off x="5181600" y="5719762"/>
                <a:ext cx="44450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2" extrusionOk="0">
                    <a:moveTo>
                      <a:pt x="8" y="1"/>
                    </a:moveTo>
                    <a:cubicBezTo>
                      <a:pt x="0" y="29"/>
                      <a:pt x="13" y="61"/>
                      <a:pt x="38" y="76"/>
                    </a:cubicBezTo>
                    <a:cubicBezTo>
                      <a:pt x="64" y="91"/>
                      <a:pt x="99" y="86"/>
                      <a:pt x="120" y="65"/>
                    </a:cubicBezTo>
                    <a:cubicBezTo>
                      <a:pt x="121" y="64"/>
                      <a:pt x="119" y="61"/>
                      <a:pt x="117" y="63"/>
                    </a:cubicBezTo>
                    <a:cubicBezTo>
                      <a:pt x="97" y="82"/>
                      <a:pt x="64" y="87"/>
                      <a:pt x="40" y="73"/>
                    </a:cubicBezTo>
                    <a:cubicBezTo>
                      <a:pt x="16" y="59"/>
                      <a:pt x="4" y="29"/>
                      <a:pt x="10" y="2"/>
                    </a:cubicBezTo>
                    <a:cubicBezTo>
                      <a:pt x="10" y="0"/>
                      <a:pt x="8" y="0"/>
                      <a:pt x="8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3" name="Google Shape;9753;p40"/>
              <p:cNvSpPr/>
              <p:nvPr/>
            </p:nvSpPr>
            <p:spPr>
              <a:xfrm>
                <a:off x="5278437" y="5724525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2" extrusionOk="0">
                    <a:moveTo>
                      <a:pt x="1" y="58"/>
                    </a:moveTo>
                    <a:cubicBezTo>
                      <a:pt x="25" y="76"/>
                      <a:pt x="60" y="81"/>
                      <a:pt x="86" y="68"/>
                    </a:cubicBezTo>
                    <a:cubicBezTo>
                      <a:pt x="110" y="56"/>
                      <a:pt x="126" y="29"/>
                      <a:pt x="120" y="2"/>
                    </a:cubicBezTo>
                    <a:cubicBezTo>
                      <a:pt x="120" y="0"/>
                      <a:pt x="116" y="1"/>
                      <a:pt x="117" y="4"/>
                    </a:cubicBezTo>
                    <a:cubicBezTo>
                      <a:pt x="121" y="29"/>
                      <a:pt x="105" y="54"/>
                      <a:pt x="83" y="65"/>
                    </a:cubicBezTo>
                    <a:cubicBezTo>
                      <a:pt x="57" y="77"/>
                      <a:pt x="27" y="70"/>
                      <a:pt x="3" y="56"/>
                    </a:cubicBezTo>
                    <a:cubicBezTo>
                      <a:pt x="1" y="55"/>
                      <a:pt x="0" y="57"/>
                      <a:pt x="1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4" name="Google Shape;9754;p40"/>
              <p:cNvSpPr/>
              <p:nvPr/>
            </p:nvSpPr>
            <p:spPr>
              <a:xfrm>
                <a:off x="5370512" y="5630862"/>
                <a:ext cx="174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32" extrusionOk="0">
                    <a:moveTo>
                      <a:pt x="3" y="130"/>
                    </a:moveTo>
                    <a:cubicBezTo>
                      <a:pt x="24" y="119"/>
                      <a:pt x="39" y="95"/>
                      <a:pt x="43" y="72"/>
                    </a:cubicBezTo>
                    <a:cubicBezTo>
                      <a:pt x="46" y="47"/>
                      <a:pt x="39" y="20"/>
                      <a:pt x="21" y="2"/>
                    </a:cubicBezTo>
                    <a:cubicBezTo>
                      <a:pt x="19" y="0"/>
                      <a:pt x="17" y="3"/>
                      <a:pt x="18" y="4"/>
                    </a:cubicBezTo>
                    <a:cubicBezTo>
                      <a:pt x="34" y="23"/>
                      <a:pt x="43" y="48"/>
                      <a:pt x="39" y="72"/>
                    </a:cubicBezTo>
                    <a:cubicBezTo>
                      <a:pt x="35" y="96"/>
                      <a:pt x="20" y="114"/>
                      <a:pt x="2" y="129"/>
                    </a:cubicBezTo>
                    <a:cubicBezTo>
                      <a:pt x="0" y="129"/>
                      <a:pt x="1" y="131"/>
                      <a:pt x="3" y="1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5" name="Google Shape;9755;p40"/>
              <p:cNvSpPr/>
              <p:nvPr/>
            </p:nvSpPr>
            <p:spPr>
              <a:xfrm>
                <a:off x="5272087" y="5476875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5" extrusionOk="0">
                    <a:moveTo>
                      <a:pt x="2" y="22"/>
                    </a:moveTo>
                    <a:cubicBezTo>
                      <a:pt x="26" y="7"/>
                      <a:pt x="57" y="3"/>
                      <a:pt x="82" y="16"/>
                    </a:cubicBezTo>
                    <a:cubicBezTo>
                      <a:pt x="106" y="29"/>
                      <a:pt x="121" y="55"/>
                      <a:pt x="122" y="82"/>
                    </a:cubicBezTo>
                    <a:cubicBezTo>
                      <a:pt x="122" y="84"/>
                      <a:pt x="126" y="84"/>
                      <a:pt x="125" y="82"/>
                    </a:cubicBezTo>
                    <a:cubicBezTo>
                      <a:pt x="125" y="54"/>
                      <a:pt x="109" y="26"/>
                      <a:pt x="83" y="13"/>
                    </a:cubicBezTo>
                    <a:cubicBezTo>
                      <a:pt x="58" y="0"/>
                      <a:pt x="24" y="2"/>
                      <a:pt x="1" y="21"/>
                    </a:cubicBezTo>
                    <a:cubicBezTo>
                      <a:pt x="0" y="21"/>
                      <a:pt x="1" y="23"/>
                      <a:pt x="2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6" name="Google Shape;9756;p40"/>
              <p:cNvSpPr/>
              <p:nvPr/>
            </p:nvSpPr>
            <p:spPr>
              <a:xfrm>
                <a:off x="5356225" y="5534025"/>
                <a:ext cx="3016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00" extrusionOk="0">
                    <a:moveTo>
                      <a:pt x="1" y="4"/>
                    </a:moveTo>
                    <a:cubicBezTo>
                      <a:pt x="11" y="6"/>
                      <a:pt x="22" y="8"/>
                      <a:pt x="32" y="13"/>
                    </a:cubicBezTo>
                    <a:cubicBezTo>
                      <a:pt x="42" y="18"/>
                      <a:pt x="50" y="26"/>
                      <a:pt x="57" y="34"/>
                    </a:cubicBezTo>
                    <a:cubicBezTo>
                      <a:pt x="65" y="43"/>
                      <a:pt x="70" y="53"/>
                      <a:pt x="73" y="64"/>
                    </a:cubicBezTo>
                    <a:cubicBezTo>
                      <a:pt x="75" y="69"/>
                      <a:pt x="76" y="75"/>
                      <a:pt x="76" y="81"/>
                    </a:cubicBezTo>
                    <a:cubicBezTo>
                      <a:pt x="76" y="86"/>
                      <a:pt x="75" y="92"/>
                      <a:pt x="75" y="97"/>
                    </a:cubicBezTo>
                    <a:cubicBezTo>
                      <a:pt x="75" y="99"/>
                      <a:pt x="78" y="99"/>
                      <a:pt x="78" y="98"/>
                    </a:cubicBezTo>
                    <a:cubicBezTo>
                      <a:pt x="82" y="87"/>
                      <a:pt x="80" y="73"/>
                      <a:pt x="77" y="62"/>
                    </a:cubicBezTo>
                    <a:cubicBezTo>
                      <a:pt x="73" y="51"/>
                      <a:pt x="68" y="41"/>
                      <a:pt x="61" y="32"/>
                    </a:cubicBezTo>
                    <a:cubicBezTo>
                      <a:pt x="53" y="23"/>
                      <a:pt x="44" y="15"/>
                      <a:pt x="34" y="10"/>
                    </a:cubicBezTo>
                    <a:cubicBezTo>
                      <a:pt x="24" y="4"/>
                      <a:pt x="12" y="0"/>
                      <a:pt x="1" y="2"/>
                    </a:cubicBezTo>
                    <a:cubicBezTo>
                      <a:pt x="0" y="2"/>
                      <a:pt x="0" y="3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7" name="Google Shape;9757;p40"/>
              <p:cNvSpPr/>
              <p:nvPr/>
            </p:nvSpPr>
            <p:spPr>
              <a:xfrm>
                <a:off x="5172075" y="5519737"/>
                <a:ext cx="55562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5" extrusionOk="0">
                    <a:moveTo>
                      <a:pt x="1" y="1"/>
                    </a:moveTo>
                    <a:cubicBezTo>
                      <a:pt x="27" y="35"/>
                      <a:pt x="53" y="69"/>
                      <a:pt x="78" y="104"/>
                    </a:cubicBezTo>
                    <a:cubicBezTo>
                      <a:pt x="103" y="140"/>
                      <a:pt x="126" y="176"/>
                      <a:pt x="149" y="213"/>
                    </a:cubicBezTo>
                    <a:cubicBezTo>
                      <a:pt x="150" y="214"/>
                      <a:pt x="152" y="213"/>
                      <a:pt x="151" y="212"/>
                    </a:cubicBezTo>
                    <a:cubicBezTo>
                      <a:pt x="129" y="174"/>
                      <a:pt x="105" y="138"/>
                      <a:pt x="80" y="102"/>
                    </a:cubicBezTo>
                    <a:cubicBezTo>
                      <a:pt x="55" y="67"/>
                      <a:pt x="29" y="32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8" name="Google Shape;9758;p40"/>
              <p:cNvSpPr/>
              <p:nvPr/>
            </p:nvSpPr>
            <p:spPr>
              <a:xfrm>
                <a:off x="5130800" y="5616575"/>
                <a:ext cx="82550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1" extrusionOk="0">
                    <a:moveTo>
                      <a:pt x="0" y="15"/>
                    </a:moveTo>
                    <a:cubicBezTo>
                      <a:pt x="75" y="30"/>
                      <a:pt x="156" y="27"/>
                      <a:pt x="229" y="3"/>
                    </a:cubicBezTo>
                    <a:cubicBezTo>
                      <a:pt x="230" y="2"/>
                      <a:pt x="230" y="0"/>
                      <a:pt x="228" y="0"/>
                    </a:cubicBezTo>
                    <a:cubicBezTo>
                      <a:pt x="191" y="11"/>
                      <a:pt x="154" y="19"/>
                      <a:pt x="115" y="21"/>
                    </a:cubicBezTo>
                    <a:cubicBezTo>
                      <a:pt x="77" y="23"/>
                      <a:pt x="38" y="21"/>
                      <a:pt x="0" y="14"/>
                    </a:cubicBezTo>
                    <a:lnTo>
                      <a:pt x="0" y="1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9" name="Google Shape;9759;p40"/>
              <p:cNvSpPr/>
              <p:nvPr/>
            </p:nvSpPr>
            <p:spPr>
              <a:xfrm>
                <a:off x="5160962" y="5641975"/>
                <a:ext cx="619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60" extrusionOk="0">
                    <a:moveTo>
                      <a:pt x="1" y="159"/>
                    </a:moveTo>
                    <a:cubicBezTo>
                      <a:pt x="63" y="114"/>
                      <a:pt x="120" y="61"/>
                      <a:pt x="169" y="3"/>
                    </a:cubicBezTo>
                    <a:cubicBezTo>
                      <a:pt x="170" y="1"/>
                      <a:pt x="168" y="0"/>
                      <a:pt x="167" y="1"/>
                    </a:cubicBezTo>
                    <a:cubicBezTo>
                      <a:pt x="142" y="30"/>
                      <a:pt x="117" y="57"/>
                      <a:pt x="89" y="83"/>
                    </a:cubicBezTo>
                    <a:cubicBezTo>
                      <a:pt x="61" y="110"/>
                      <a:pt x="31" y="134"/>
                      <a:pt x="1" y="158"/>
                    </a:cubicBezTo>
                    <a:cubicBezTo>
                      <a:pt x="0" y="158"/>
                      <a:pt x="1" y="159"/>
                      <a:pt x="1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0" name="Google Shape;9760;p40"/>
              <p:cNvSpPr/>
              <p:nvPr/>
            </p:nvSpPr>
            <p:spPr>
              <a:xfrm>
                <a:off x="5246687" y="5653087"/>
                <a:ext cx="635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17" h="235" extrusionOk="0">
                    <a:moveTo>
                      <a:pt x="14" y="233"/>
                    </a:moveTo>
                    <a:cubicBezTo>
                      <a:pt x="16" y="195"/>
                      <a:pt x="15" y="156"/>
                      <a:pt x="13" y="117"/>
                    </a:cubicBezTo>
                    <a:cubicBezTo>
                      <a:pt x="11" y="79"/>
                      <a:pt x="8" y="40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5" y="40"/>
                      <a:pt x="9" y="79"/>
                      <a:pt x="11" y="117"/>
                    </a:cubicBezTo>
                    <a:cubicBezTo>
                      <a:pt x="13" y="156"/>
                      <a:pt x="13" y="195"/>
                      <a:pt x="13" y="233"/>
                    </a:cubicBezTo>
                    <a:cubicBezTo>
                      <a:pt x="13" y="234"/>
                      <a:pt x="14" y="234"/>
                      <a:pt x="14" y="2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1" name="Google Shape;9761;p40"/>
              <p:cNvSpPr/>
              <p:nvPr/>
            </p:nvSpPr>
            <p:spPr>
              <a:xfrm>
                <a:off x="5241925" y="5492750"/>
                <a:ext cx="111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274" extrusionOk="0">
                    <a:moveTo>
                      <a:pt x="32" y="0"/>
                    </a:moveTo>
                    <a:cubicBezTo>
                      <a:pt x="21" y="44"/>
                      <a:pt x="13" y="89"/>
                      <a:pt x="8" y="134"/>
                    </a:cubicBezTo>
                    <a:cubicBezTo>
                      <a:pt x="3" y="179"/>
                      <a:pt x="0" y="225"/>
                      <a:pt x="1" y="271"/>
                    </a:cubicBezTo>
                    <a:cubicBezTo>
                      <a:pt x="1" y="273"/>
                      <a:pt x="3" y="273"/>
                      <a:pt x="4" y="271"/>
                    </a:cubicBezTo>
                    <a:cubicBezTo>
                      <a:pt x="4" y="226"/>
                      <a:pt x="6" y="181"/>
                      <a:pt x="11" y="136"/>
                    </a:cubicBezTo>
                    <a:cubicBezTo>
                      <a:pt x="16" y="90"/>
                      <a:pt x="23" y="45"/>
                      <a:pt x="3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2" name="Google Shape;9762;p40"/>
              <p:cNvSpPr/>
              <p:nvPr/>
            </p:nvSpPr>
            <p:spPr>
              <a:xfrm>
                <a:off x="5272087" y="5530850"/>
                <a:ext cx="6508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00" extrusionOk="0">
                    <a:moveTo>
                      <a:pt x="2" y="199"/>
                    </a:moveTo>
                    <a:cubicBezTo>
                      <a:pt x="11" y="185"/>
                      <a:pt x="20" y="170"/>
                      <a:pt x="30" y="156"/>
                    </a:cubicBezTo>
                    <a:cubicBezTo>
                      <a:pt x="40" y="142"/>
                      <a:pt x="50" y="128"/>
                      <a:pt x="62" y="114"/>
                    </a:cubicBezTo>
                    <a:cubicBezTo>
                      <a:pt x="83" y="88"/>
                      <a:pt x="107" y="63"/>
                      <a:pt x="132" y="41"/>
                    </a:cubicBezTo>
                    <a:cubicBezTo>
                      <a:pt x="146" y="28"/>
                      <a:pt x="161" y="15"/>
                      <a:pt x="177" y="3"/>
                    </a:cubicBezTo>
                    <a:cubicBezTo>
                      <a:pt x="178" y="2"/>
                      <a:pt x="176" y="0"/>
                      <a:pt x="175" y="1"/>
                    </a:cubicBezTo>
                    <a:cubicBezTo>
                      <a:pt x="120" y="42"/>
                      <a:pt x="72" y="92"/>
                      <a:pt x="32" y="148"/>
                    </a:cubicBezTo>
                    <a:cubicBezTo>
                      <a:pt x="21" y="164"/>
                      <a:pt x="9" y="181"/>
                      <a:pt x="1" y="198"/>
                    </a:cubicBezTo>
                    <a:cubicBezTo>
                      <a:pt x="0" y="199"/>
                      <a:pt x="1" y="199"/>
                      <a:pt x="2" y="19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3" name="Google Shape;9763;p40"/>
              <p:cNvSpPr/>
              <p:nvPr/>
            </p:nvSpPr>
            <p:spPr>
              <a:xfrm>
                <a:off x="5278437" y="5613400"/>
                <a:ext cx="87312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2" extrusionOk="0">
                    <a:moveTo>
                      <a:pt x="1" y="27"/>
                    </a:moveTo>
                    <a:cubicBezTo>
                      <a:pt x="10" y="29"/>
                      <a:pt x="21" y="29"/>
                      <a:pt x="30" y="30"/>
                    </a:cubicBezTo>
                    <a:cubicBezTo>
                      <a:pt x="40" y="30"/>
                      <a:pt x="50" y="31"/>
                      <a:pt x="60" y="31"/>
                    </a:cubicBezTo>
                    <a:cubicBezTo>
                      <a:pt x="81" y="30"/>
                      <a:pt x="102" y="29"/>
                      <a:pt x="122" y="27"/>
                    </a:cubicBezTo>
                    <a:cubicBezTo>
                      <a:pt x="142" y="24"/>
                      <a:pt x="162" y="21"/>
                      <a:pt x="181" y="17"/>
                    </a:cubicBezTo>
                    <a:cubicBezTo>
                      <a:pt x="191" y="15"/>
                      <a:pt x="201" y="13"/>
                      <a:pt x="211" y="10"/>
                    </a:cubicBezTo>
                    <a:cubicBezTo>
                      <a:pt x="220" y="8"/>
                      <a:pt x="231" y="6"/>
                      <a:pt x="240" y="1"/>
                    </a:cubicBezTo>
                    <a:cubicBezTo>
                      <a:pt x="240" y="1"/>
                      <a:pt x="240" y="0"/>
                      <a:pt x="239" y="0"/>
                    </a:cubicBezTo>
                    <a:cubicBezTo>
                      <a:pt x="229" y="1"/>
                      <a:pt x="220" y="5"/>
                      <a:pt x="210" y="8"/>
                    </a:cubicBezTo>
                    <a:cubicBezTo>
                      <a:pt x="201" y="10"/>
                      <a:pt x="191" y="12"/>
                      <a:pt x="182" y="15"/>
                    </a:cubicBezTo>
                    <a:cubicBezTo>
                      <a:pt x="161" y="19"/>
                      <a:pt x="141" y="22"/>
                      <a:pt x="120" y="24"/>
                    </a:cubicBezTo>
                    <a:cubicBezTo>
                      <a:pt x="101" y="26"/>
                      <a:pt x="81" y="27"/>
                      <a:pt x="61" y="28"/>
                    </a:cubicBezTo>
                    <a:cubicBezTo>
                      <a:pt x="51" y="28"/>
                      <a:pt x="41" y="28"/>
                      <a:pt x="31" y="27"/>
                    </a:cubicBezTo>
                    <a:cubicBezTo>
                      <a:pt x="21" y="27"/>
                      <a:pt x="11" y="25"/>
                      <a:pt x="1" y="26"/>
                    </a:cubicBezTo>
                    <a:cubicBezTo>
                      <a:pt x="0" y="26"/>
                      <a:pt x="0" y="27"/>
                      <a:pt x="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4" name="Google Shape;9764;p40"/>
              <p:cNvSpPr/>
              <p:nvPr/>
            </p:nvSpPr>
            <p:spPr>
              <a:xfrm>
                <a:off x="5267325" y="5645150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33" extrusionOk="0">
                    <a:moveTo>
                      <a:pt x="1" y="2"/>
                    </a:moveTo>
                    <a:cubicBezTo>
                      <a:pt x="52" y="57"/>
                      <a:pt x="116" y="101"/>
                      <a:pt x="184" y="131"/>
                    </a:cubicBezTo>
                    <a:cubicBezTo>
                      <a:pt x="186" y="132"/>
                      <a:pt x="188" y="129"/>
                      <a:pt x="186" y="129"/>
                    </a:cubicBezTo>
                    <a:cubicBezTo>
                      <a:pt x="117" y="97"/>
                      <a:pt x="56" y="54"/>
                      <a:pt x="1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5" name="Google Shape;9765;p40"/>
              <p:cNvSpPr/>
              <p:nvPr/>
            </p:nvSpPr>
            <p:spPr>
              <a:xfrm>
                <a:off x="5275262" y="5686425"/>
                <a:ext cx="190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3" extrusionOk="0">
                    <a:moveTo>
                      <a:pt x="53" y="122"/>
                    </a:moveTo>
                    <a:cubicBezTo>
                      <a:pt x="42" y="103"/>
                      <a:pt x="32" y="84"/>
                      <a:pt x="23" y="64"/>
                    </a:cubicBezTo>
                    <a:cubicBezTo>
                      <a:pt x="14" y="43"/>
                      <a:pt x="8" y="2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4" y="22"/>
                      <a:pt x="12" y="43"/>
                      <a:pt x="21" y="63"/>
                    </a:cubicBezTo>
                    <a:cubicBezTo>
                      <a:pt x="30" y="83"/>
                      <a:pt x="40" y="103"/>
                      <a:pt x="52" y="122"/>
                    </a:cubicBezTo>
                    <a:lnTo>
                      <a:pt x="53" y="12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6" name="Google Shape;9766;p40"/>
              <p:cNvSpPr/>
              <p:nvPr/>
            </p:nvSpPr>
            <p:spPr>
              <a:xfrm>
                <a:off x="5203825" y="5672137"/>
                <a:ext cx="206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71" extrusionOk="0">
                    <a:moveTo>
                      <a:pt x="1" y="170"/>
                    </a:moveTo>
                    <a:cubicBezTo>
                      <a:pt x="12" y="142"/>
                      <a:pt x="23" y="114"/>
                      <a:pt x="32" y="86"/>
                    </a:cubicBezTo>
                    <a:cubicBezTo>
                      <a:pt x="37" y="73"/>
                      <a:pt x="41" y="59"/>
                      <a:pt x="45" y="45"/>
                    </a:cubicBezTo>
                    <a:cubicBezTo>
                      <a:pt x="50" y="31"/>
                      <a:pt x="55" y="16"/>
                      <a:pt x="58" y="1"/>
                    </a:cubicBezTo>
                    <a:cubicBezTo>
                      <a:pt x="58" y="1"/>
                      <a:pt x="57" y="0"/>
                      <a:pt x="57" y="1"/>
                    </a:cubicBezTo>
                    <a:cubicBezTo>
                      <a:pt x="52" y="15"/>
                      <a:pt x="49" y="30"/>
                      <a:pt x="44" y="44"/>
                    </a:cubicBezTo>
                    <a:cubicBezTo>
                      <a:pt x="40" y="58"/>
                      <a:pt x="35" y="72"/>
                      <a:pt x="31" y="86"/>
                    </a:cubicBezTo>
                    <a:cubicBezTo>
                      <a:pt x="21" y="114"/>
                      <a:pt x="11" y="142"/>
                      <a:pt x="0" y="169"/>
                    </a:cubicBezTo>
                    <a:cubicBezTo>
                      <a:pt x="0" y="170"/>
                      <a:pt x="1" y="170"/>
                      <a:pt x="1" y="1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7" name="Google Shape;9767;p40"/>
              <p:cNvSpPr/>
              <p:nvPr/>
            </p:nvSpPr>
            <p:spPr>
              <a:xfrm>
                <a:off x="5130800" y="5653087"/>
                <a:ext cx="3492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95" h="39" extrusionOk="0">
                    <a:moveTo>
                      <a:pt x="1" y="38"/>
                    </a:moveTo>
                    <a:cubicBezTo>
                      <a:pt x="33" y="32"/>
                      <a:pt x="66" y="20"/>
                      <a:pt x="93" y="2"/>
                    </a:cubicBezTo>
                    <a:cubicBezTo>
                      <a:pt x="94" y="2"/>
                      <a:pt x="93" y="0"/>
                      <a:pt x="92" y="1"/>
                    </a:cubicBezTo>
                    <a:cubicBezTo>
                      <a:pt x="78" y="9"/>
                      <a:pt x="63" y="17"/>
                      <a:pt x="47" y="23"/>
                    </a:cubicBezTo>
                    <a:cubicBezTo>
                      <a:pt x="32" y="29"/>
                      <a:pt x="17" y="33"/>
                      <a:pt x="1" y="37"/>
                    </a:cubicBezTo>
                    <a:cubicBezTo>
                      <a:pt x="0" y="37"/>
                      <a:pt x="0" y="38"/>
                      <a:pt x="1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8" name="Google Shape;9768;p40"/>
              <p:cNvSpPr/>
              <p:nvPr/>
            </p:nvSpPr>
            <p:spPr>
              <a:xfrm>
                <a:off x="5143500" y="5565775"/>
                <a:ext cx="57150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7" extrusionOk="0">
                    <a:moveTo>
                      <a:pt x="0" y="0"/>
                    </a:moveTo>
                    <a:cubicBezTo>
                      <a:pt x="26" y="11"/>
                      <a:pt x="52" y="23"/>
                      <a:pt x="78" y="36"/>
                    </a:cubicBezTo>
                    <a:cubicBezTo>
                      <a:pt x="104" y="49"/>
                      <a:pt x="129" y="63"/>
                      <a:pt x="155" y="76"/>
                    </a:cubicBezTo>
                    <a:cubicBezTo>
                      <a:pt x="155" y="76"/>
                      <a:pt x="156" y="75"/>
                      <a:pt x="155" y="75"/>
                    </a:cubicBezTo>
                    <a:cubicBezTo>
                      <a:pt x="131" y="60"/>
                      <a:pt x="104" y="48"/>
                      <a:pt x="79" y="35"/>
                    </a:cubicBezTo>
                    <a:cubicBezTo>
                      <a:pt x="53" y="23"/>
                      <a:pt x="27" y="1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9" name="Google Shape;9769;p40"/>
              <p:cNvSpPr/>
              <p:nvPr/>
            </p:nvSpPr>
            <p:spPr>
              <a:xfrm>
                <a:off x="5207000" y="5495925"/>
                <a:ext cx="158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134" extrusionOk="0">
                    <a:moveTo>
                      <a:pt x="0" y="0"/>
                    </a:moveTo>
                    <a:cubicBezTo>
                      <a:pt x="23" y="40"/>
                      <a:pt x="37" y="85"/>
                      <a:pt x="40" y="132"/>
                    </a:cubicBezTo>
                    <a:cubicBezTo>
                      <a:pt x="40" y="133"/>
                      <a:pt x="41" y="133"/>
                      <a:pt x="41" y="132"/>
                    </a:cubicBezTo>
                    <a:cubicBezTo>
                      <a:pt x="38" y="85"/>
                      <a:pt x="24" y="4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0" name="Google Shape;9770;p40"/>
              <p:cNvSpPr/>
              <p:nvPr/>
            </p:nvSpPr>
            <p:spPr>
              <a:xfrm>
                <a:off x="5267325" y="5503862"/>
                <a:ext cx="25400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70" h="200" extrusionOk="0">
                    <a:moveTo>
                      <a:pt x="0" y="199"/>
                    </a:moveTo>
                    <a:cubicBezTo>
                      <a:pt x="24" y="133"/>
                      <a:pt x="47" y="68"/>
                      <a:pt x="69" y="1"/>
                    </a:cubicBezTo>
                    <a:cubicBezTo>
                      <a:pt x="69" y="0"/>
                      <a:pt x="68" y="0"/>
                      <a:pt x="67" y="1"/>
                    </a:cubicBezTo>
                    <a:cubicBezTo>
                      <a:pt x="44" y="66"/>
                      <a:pt x="22" y="133"/>
                      <a:pt x="0" y="19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1" name="Google Shape;9771;p40"/>
              <p:cNvSpPr/>
              <p:nvPr/>
            </p:nvSpPr>
            <p:spPr>
              <a:xfrm>
                <a:off x="5289550" y="5557837"/>
                <a:ext cx="71437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30" extrusionOk="0">
                    <a:moveTo>
                      <a:pt x="1" y="129"/>
                    </a:moveTo>
                    <a:cubicBezTo>
                      <a:pt x="34" y="110"/>
                      <a:pt x="67" y="89"/>
                      <a:pt x="99" y="68"/>
                    </a:cubicBezTo>
                    <a:cubicBezTo>
                      <a:pt x="131" y="47"/>
                      <a:pt x="164" y="26"/>
                      <a:pt x="195" y="3"/>
                    </a:cubicBezTo>
                    <a:cubicBezTo>
                      <a:pt x="196" y="2"/>
                      <a:pt x="195" y="0"/>
                      <a:pt x="194" y="1"/>
                    </a:cubicBezTo>
                    <a:cubicBezTo>
                      <a:pt x="162" y="22"/>
                      <a:pt x="130" y="45"/>
                      <a:pt x="98" y="66"/>
                    </a:cubicBezTo>
                    <a:cubicBezTo>
                      <a:pt x="65" y="87"/>
                      <a:pt x="33" y="107"/>
                      <a:pt x="0" y="128"/>
                    </a:cubicBezTo>
                    <a:cubicBezTo>
                      <a:pt x="0" y="128"/>
                      <a:pt x="0" y="129"/>
                      <a:pt x="1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2" name="Google Shape;9772;p40"/>
              <p:cNvSpPr/>
              <p:nvPr/>
            </p:nvSpPr>
            <p:spPr>
              <a:xfrm>
                <a:off x="5457825" y="5130800"/>
                <a:ext cx="968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80" extrusionOk="0">
                    <a:moveTo>
                      <a:pt x="246" y="16"/>
                    </a:moveTo>
                    <a:cubicBezTo>
                      <a:pt x="268" y="36"/>
                      <a:pt x="262" y="77"/>
                      <a:pt x="235" y="90"/>
                    </a:cubicBezTo>
                    <a:cubicBezTo>
                      <a:pt x="229" y="93"/>
                      <a:pt x="221" y="95"/>
                      <a:pt x="216" y="100"/>
                    </a:cubicBezTo>
                    <a:cubicBezTo>
                      <a:pt x="209" y="108"/>
                      <a:pt x="211" y="122"/>
                      <a:pt x="216" y="132"/>
                    </a:cubicBezTo>
                    <a:cubicBezTo>
                      <a:pt x="221" y="142"/>
                      <a:pt x="229" y="150"/>
                      <a:pt x="234" y="161"/>
                    </a:cubicBezTo>
                    <a:cubicBezTo>
                      <a:pt x="242" y="179"/>
                      <a:pt x="235" y="201"/>
                      <a:pt x="223" y="217"/>
                    </a:cubicBezTo>
                    <a:cubicBezTo>
                      <a:pt x="211" y="233"/>
                      <a:pt x="194" y="244"/>
                      <a:pt x="177" y="255"/>
                    </a:cubicBezTo>
                    <a:cubicBezTo>
                      <a:pt x="159" y="267"/>
                      <a:pt x="139" y="279"/>
                      <a:pt x="118" y="276"/>
                    </a:cubicBezTo>
                    <a:lnTo>
                      <a:pt x="118" y="276"/>
                    </a:lnTo>
                    <a:cubicBezTo>
                      <a:pt x="115" y="266"/>
                      <a:pt x="111" y="257"/>
                      <a:pt x="106" y="248"/>
                    </a:cubicBezTo>
                    <a:cubicBezTo>
                      <a:pt x="80" y="204"/>
                      <a:pt x="50" y="162"/>
                      <a:pt x="16" y="123"/>
                    </a:cubicBezTo>
                    <a:lnTo>
                      <a:pt x="8" y="128"/>
                    </a:lnTo>
                    <a:cubicBezTo>
                      <a:pt x="5" y="123"/>
                      <a:pt x="2" y="118"/>
                      <a:pt x="0" y="113"/>
                    </a:cubicBezTo>
                    <a:cubicBezTo>
                      <a:pt x="7" y="115"/>
                      <a:pt x="15" y="114"/>
                      <a:pt x="21" y="110"/>
                    </a:cubicBezTo>
                    <a:cubicBezTo>
                      <a:pt x="39" y="133"/>
                      <a:pt x="59" y="154"/>
                      <a:pt x="81" y="173"/>
                    </a:cubicBezTo>
                    <a:cubicBezTo>
                      <a:pt x="104" y="193"/>
                      <a:pt x="132" y="211"/>
                      <a:pt x="162" y="210"/>
                    </a:cubicBezTo>
                    <a:cubicBezTo>
                      <a:pt x="177" y="210"/>
                      <a:pt x="193" y="203"/>
                      <a:pt x="198" y="190"/>
                    </a:cubicBezTo>
                    <a:cubicBezTo>
                      <a:pt x="203" y="177"/>
                      <a:pt x="197" y="162"/>
                      <a:pt x="188" y="151"/>
                    </a:cubicBezTo>
                    <a:cubicBezTo>
                      <a:pt x="180" y="140"/>
                      <a:pt x="169" y="131"/>
                      <a:pt x="163" y="118"/>
                    </a:cubicBezTo>
                    <a:cubicBezTo>
                      <a:pt x="162" y="117"/>
                      <a:pt x="161" y="115"/>
                      <a:pt x="161" y="113"/>
                    </a:cubicBezTo>
                    <a:cubicBezTo>
                      <a:pt x="160" y="110"/>
                      <a:pt x="160" y="108"/>
                      <a:pt x="160" y="105"/>
                    </a:cubicBezTo>
                    <a:cubicBezTo>
                      <a:pt x="162" y="95"/>
                      <a:pt x="174" y="91"/>
                      <a:pt x="182" y="85"/>
                    </a:cubicBezTo>
                    <a:cubicBezTo>
                      <a:pt x="198" y="74"/>
                      <a:pt x="204" y="46"/>
                      <a:pt x="187" y="36"/>
                    </a:cubicBezTo>
                    <a:cubicBezTo>
                      <a:pt x="180" y="32"/>
                      <a:pt x="171" y="32"/>
                      <a:pt x="163" y="32"/>
                    </a:cubicBezTo>
                    <a:cubicBezTo>
                      <a:pt x="123" y="34"/>
                      <a:pt x="84" y="36"/>
                      <a:pt x="45" y="39"/>
                    </a:cubicBezTo>
                    <a:lnTo>
                      <a:pt x="39" y="40"/>
                    </a:lnTo>
                    <a:cubicBezTo>
                      <a:pt x="38" y="38"/>
                      <a:pt x="36" y="37"/>
                      <a:pt x="34" y="36"/>
                    </a:cubicBezTo>
                    <a:cubicBezTo>
                      <a:pt x="46" y="35"/>
                      <a:pt x="55" y="24"/>
                      <a:pt x="55" y="12"/>
                    </a:cubicBezTo>
                    <a:lnTo>
                      <a:pt x="60" y="12"/>
                    </a:lnTo>
                    <a:cubicBezTo>
                      <a:pt x="99" y="9"/>
                      <a:pt x="138" y="6"/>
                      <a:pt x="177" y="3"/>
                    </a:cubicBezTo>
                    <a:cubicBezTo>
                      <a:pt x="201" y="1"/>
                      <a:pt x="228" y="0"/>
                      <a:pt x="246" y="1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3" name="Google Shape;9773;p40"/>
              <p:cNvSpPr/>
              <p:nvPr/>
            </p:nvSpPr>
            <p:spPr>
              <a:xfrm>
                <a:off x="5443537" y="5046662"/>
                <a:ext cx="904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8" extrusionOk="0">
                    <a:moveTo>
                      <a:pt x="224" y="95"/>
                    </a:moveTo>
                    <a:cubicBezTo>
                      <a:pt x="243" y="104"/>
                      <a:pt x="249" y="128"/>
                      <a:pt x="243" y="148"/>
                    </a:cubicBezTo>
                    <a:cubicBezTo>
                      <a:pt x="237" y="167"/>
                      <a:pt x="222" y="182"/>
                      <a:pt x="206" y="194"/>
                    </a:cubicBezTo>
                    <a:cubicBezTo>
                      <a:pt x="175" y="219"/>
                      <a:pt x="138" y="237"/>
                      <a:pt x="100" y="247"/>
                    </a:cubicBezTo>
                    <a:lnTo>
                      <a:pt x="95" y="247"/>
                    </a:lnTo>
                    <a:cubicBezTo>
                      <a:pt x="95" y="244"/>
                      <a:pt x="94" y="241"/>
                      <a:pt x="93" y="238"/>
                    </a:cubicBezTo>
                    <a:cubicBezTo>
                      <a:pt x="127" y="226"/>
                      <a:pt x="159" y="207"/>
                      <a:pt x="185" y="183"/>
                    </a:cubicBezTo>
                    <a:cubicBezTo>
                      <a:pt x="192" y="177"/>
                      <a:pt x="199" y="170"/>
                      <a:pt x="202" y="161"/>
                    </a:cubicBezTo>
                    <a:cubicBezTo>
                      <a:pt x="204" y="152"/>
                      <a:pt x="202" y="140"/>
                      <a:pt x="194" y="136"/>
                    </a:cubicBezTo>
                    <a:cubicBezTo>
                      <a:pt x="180" y="128"/>
                      <a:pt x="159" y="140"/>
                      <a:pt x="150" y="127"/>
                    </a:cubicBezTo>
                    <a:cubicBezTo>
                      <a:pt x="145" y="118"/>
                      <a:pt x="152" y="105"/>
                      <a:pt x="145" y="98"/>
                    </a:cubicBezTo>
                    <a:cubicBezTo>
                      <a:pt x="139" y="92"/>
                      <a:pt x="129" y="94"/>
                      <a:pt x="122" y="99"/>
                    </a:cubicBezTo>
                    <a:cubicBezTo>
                      <a:pt x="115" y="104"/>
                      <a:pt x="109" y="110"/>
                      <a:pt x="101" y="112"/>
                    </a:cubicBezTo>
                    <a:cubicBezTo>
                      <a:pt x="87" y="114"/>
                      <a:pt x="76" y="101"/>
                      <a:pt x="70" y="88"/>
                    </a:cubicBezTo>
                    <a:cubicBezTo>
                      <a:pt x="68" y="85"/>
                      <a:pt x="66" y="82"/>
                      <a:pt x="63" y="80"/>
                    </a:cubicBezTo>
                    <a:cubicBezTo>
                      <a:pt x="54" y="75"/>
                      <a:pt x="45" y="86"/>
                      <a:pt x="41" y="95"/>
                    </a:cubicBezTo>
                    <a:cubicBezTo>
                      <a:pt x="28" y="124"/>
                      <a:pt x="20" y="154"/>
                      <a:pt x="17" y="184"/>
                    </a:cubicBezTo>
                    <a:cubicBezTo>
                      <a:pt x="14" y="182"/>
                      <a:pt x="10" y="180"/>
                      <a:pt x="6" y="180"/>
                    </a:cubicBezTo>
                    <a:lnTo>
                      <a:pt x="6" y="179"/>
                    </a:lnTo>
                    <a:cubicBezTo>
                      <a:pt x="0" y="132"/>
                      <a:pt x="8" y="83"/>
                      <a:pt x="28" y="41"/>
                    </a:cubicBezTo>
                    <a:cubicBezTo>
                      <a:pt x="37" y="21"/>
                      <a:pt x="59" y="0"/>
                      <a:pt x="77" y="12"/>
                    </a:cubicBezTo>
                    <a:cubicBezTo>
                      <a:pt x="93" y="21"/>
                      <a:pt x="91" y="48"/>
                      <a:pt x="106" y="58"/>
                    </a:cubicBezTo>
                    <a:cubicBezTo>
                      <a:pt x="123" y="60"/>
                      <a:pt x="138" y="47"/>
                      <a:pt x="154" y="40"/>
                    </a:cubicBezTo>
                    <a:cubicBezTo>
                      <a:pt x="170" y="33"/>
                      <a:pt x="195" y="37"/>
                      <a:pt x="196" y="54"/>
                    </a:cubicBezTo>
                    <a:cubicBezTo>
                      <a:pt x="196" y="61"/>
                      <a:pt x="191" y="69"/>
                      <a:pt x="192" y="76"/>
                    </a:cubicBezTo>
                    <a:cubicBezTo>
                      <a:pt x="195" y="89"/>
                      <a:pt x="213" y="90"/>
                      <a:pt x="224" y="9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4" name="Google Shape;9774;p40"/>
              <p:cNvSpPr/>
              <p:nvPr/>
            </p:nvSpPr>
            <p:spPr>
              <a:xfrm>
                <a:off x="5465762" y="5157787"/>
                <a:ext cx="650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" extrusionOk="0">
                    <a:moveTo>
                      <a:pt x="167" y="78"/>
                    </a:moveTo>
                    <a:cubicBezTo>
                      <a:pt x="176" y="89"/>
                      <a:pt x="182" y="104"/>
                      <a:pt x="177" y="117"/>
                    </a:cubicBezTo>
                    <a:cubicBezTo>
                      <a:pt x="172" y="130"/>
                      <a:pt x="156" y="137"/>
                      <a:pt x="141" y="137"/>
                    </a:cubicBezTo>
                    <a:cubicBezTo>
                      <a:pt x="111" y="138"/>
                      <a:pt x="83" y="120"/>
                      <a:pt x="60" y="100"/>
                    </a:cubicBezTo>
                    <a:cubicBezTo>
                      <a:pt x="38" y="81"/>
                      <a:pt x="18" y="60"/>
                      <a:pt x="0" y="37"/>
                    </a:cubicBezTo>
                    <a:cubicBezTo>
                      <a:pt x="2" y="36"/>
                      <a:pt x="3" y="34"/>
                      <a:pt x="4" y="33"/>
                    </a:cubicBezTo>
                    <a:cubicBezTo>
                      <a:pt x="12" y="24"/>
                      <a:pt x="11" y="8"/>
                      <a:pt x="2" y="0"/>
                    </a:cubicBezTo>
                    <a:cubicBezTo>
                      <a:pt x="5" y="1"/>
                      <a:pt x="9" y="1"/>
                      <a:pt x="13" y="0"/>
                    </a:cubicBezTo>
                    <a:lnTo>
                      <a:pt x="15" y="6"/>
                    </a:lnTo>
                    <a:cubicBezTo>
                      <a:pt x="53" y="10"/>
                      <a:pt x="89" y="23"/>
                      <a:pt x="120" y="45"/>
                    </a:cubicBezTo>
                    <a:lnTo>
                      <a:pt x="140" y="40"/>
                    </a:lnTo>
                    <a:cubicBezTo>
                      <a:pt x="140" y="42"/>
                      <a:pt x="141" y="44"/>
                      <a:pt x="142" y="45"/>
                    </a:cubicBezTo>
                    <a:cubicBezTo>
                      <a:pt x="148" y="58"/>
                      <a:pt x="159" y="67"/>
                      <a:pt x="167" y="7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5" name="Google Shape;9775;p40"/>
              <p:cNvSpPr/>
              <p:nvPr/>
            </p:nvSpPr>
            <p:spPr>
              <a:xfrm>
                <a:off x="5449887" y="5073650"/>
                <a:ext cx="6826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4" extrusionOk="0">
                    <a:moveTo>
                      <a:pt x="177" y="61"/>
                    </a:moveTo>
                    <a:cubicBezTo>
                      <a:pt x="185" y="65"/>
                      <a:pt x="187" y="77"/>
                      <a:pt x="185" y="86"/>
                    </a:cubicBezTo>
                    <a:cubicBezTo>
                      <a:pt x="182" y="95"/>
                      <a:pt x="175" y="102"/>
                      <a:pt x="168" y="108"/>
                    </a:cubicBezTo>
                    <a:cubicBezTo>
                      <a:pt x="142" y="132"/>
                      <a:pt x="110" y="151"/>
                      <a:pt x="76" y="163"/>
                    </a:cubicBezTo>
                    <a:cubicBezTo>
                      <a:pt x="76" y="162"/>
                      <a:pt x="76" y="162"/>
                      <a:pt x="76" y="162"/>
                    </a:cubicBezTo>
                    <a:cubicBezTo>
                      <a:pt x="69" y="148"/>
                      <a:pt x="47" y="146"/>
                      <a:pt x="37" y="158"/>
                    </a:cubicBezTo>
                    <a:cubicBezTo>
                      <a:pt x="41" y="149"/>
                      <a:pt x="41" y="136"/>
                      <a:pt x="33" y="129"/>
                    </a:cubicBezTo>
                    <a:cubicBezTo>
                      <a:pt x="26" y="123"/>
                      <a:pt x="12" y="125"/>
                      <a:pt x="8" y="133"/>
                    </a:cubicBezTo>
                    <a:cubicBezTo>
                      <a:pt x="11" y="124"/>
                      <a:pt x="7" y="115"/>
                      <a:pt x="0" y="109"/>
                    </a:cubicBezTo>
                    <a:cubicBezTo>
                      <a:pt x="3" y="79"/>
                      <a:pt x="11" y="49"/>
                      <a:pt x="24" y="20"/>
                    </a:cubicBezTo>
                    <a:cubicBezTo>
                      <a:pt x="28" y="11"/>
                      <a:pt x="37" y="0"/>
                      <a:pt x="46" y="5"/>
                    </a:cubicBezTo>
                    <a:cubicBezTo>
                      <a:pt x="49" y="7"/>
                      <a:pt x="51" y="10"/>
                      <a:pt x="53" y="13"/>
                    </a:cubicBezTo>
                    <a:cubicBezTo>
                      <a:pt x="59" y="26"/>
                      <a:pt x="70" y="39"/>
                      <a:pt x="84" y="37"/>
                    </a:cubicBezTo>
                    <a:cubicBezTo>
                      <a:pt x="92" y="35"/>
                      <a:pt x="98" y="29"/>
                      <a:pt x="105" y="24"/>
                    </a:cubicBezTo>
                    <a:cubicBezTo>
                      <a:pt x="112" y="19"/>
                      <a:pt x="122" y="17"/>
                      <a:pt x="128" y="23"/>
                    </a:cubicBezTo>
                    <a:cubicBezTo>
                      <a:pt x="135" y="30"/>
                      <a:pt x="128" y="43"/>
                      <a:pt x="133" y="52"/>
                    </a:cubicBezTo>
                    <a:cubicBezTo>
                      <a:pt x="142" y="65"/>
                      <a:pt x="163" y="53"/>
                      <a:pt x="177" y="6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6" name="Google Shape;9776;p40"/>
              <p:cNvSpPr/>
              <p:nvPr/>
            </p:nvSpPr>
            <p:spPr>
              <a:xfrm>
                <a:off x="5413375" y="5173662"/>
                <a:ext cx="889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58" extrusionOk="0">
                    <a:moveTo>
                      <a:pt x="240" y="156"/>
                    </a:moveTo>
                    <a:cubicBezTo>
                      <a:pt x="244" y="175"/>
                      <a:pt x="243" y="194"/>
                      <a:pt x="227" y="202"/>
                    </a:cubicBezTo>
                    <a:cubicBezTo>
                      <a:pt x="211" y="212"/>
                      <a:pt x="188" y="202"/>
                      <a:pt x="172" y="213"/>
                    </a:cubicBezTo>
                    <a:cubicBezTo>
                      <a:pt x="156" y="224"/>
                      <a:pt x="153" y="253"/>
                      <a:pt x="134" y="255"/>
                    </a:cubicBezTo>
                    <a:cubicBezTo>
                      <a:pt x="113" y="257"/>
                      <a:pt x="102" y="222"/>
                      <a:pt x="80" y="223"/>
                    </a:cubicBezTo>
                    <a:cubicBezTo>
                      <a:pt x="69" y="224"/>
                      <a:pt x="61" y="233"/>
                      <a:pt x="51" y="237"/>
                    </a:cubicBezTo>
                    <a:cubicBezTo>
                      <a:pt x="35" y="243"/>
                      <a:pt x="16" y="231"/>
                      <a:pt x="8" y="216"/>
                    </a:cubicBezTo>
                    <a:cubicBezTo>
                      <a:pt x="0" y="200"/>
                      <a:pt x="0" y="182"/>
                      <a:pt x="1" y="164"/>
                    </a:cubicBezTo>
                    <a:cubicBezTo>
                      <a:pt x="4" y="112"/>
                      <a:pt x="13" y="60"/>
                      <a:pt x="28" y="10"/>
                    </a:cubicBezTo>
                    <a:lnTo>
                      <a:pt x="31" y="0"/>
                    </a:lnTo>
                    <a:cubicBezTo>
                      <a:pt x="34" y="2"/>
                      <a:pt x="39" y="2"/>
                      <a:pt x="43" y="1"/>
                    </a:cubicBezTo>
                    <a:cubicBezTo>
                      <a:pt x="40" y="45"/>
                      <a:pt x="37" y="88"/>
                      <a:pt x="34" y="132"/>
                    </a:cubicBezTo>
                    <a:cubicBezTo>
                      <a:pt x="34" y="142"/>
                      <a:pt x="33" y="152"/>
                      <a:pt x="37" y="161"/>
                    </a:cubicBezTo>
                    <a:cubicBezTo>
                      <a:pt x="42" y="170"/>
                      <a:pt x="53" y="177"/>
                      <a:pt x="62" y="173"/>
                    </a:cubicBezTo>
                    <a:cubicBezTo>
                      <a:pt x="74" y="167"/>
                      <a:pt x="80" y="147"/>
                      <a:pt x="92" y="152"/>
                    </a:cubicBezTo>
                    <a:cubicBezTo>
                      <a:pt x="94" y="153"/>
                      <a:pt x="96" y="156"/>
                      <a:pt x="98" y="158"/>
                    </a:cubicBezTo>
                    <a:cubicBezTo>
                      <a:pt x="111" y="174"/>
                      <a:pt x="128" y="193"/>
                      <a:pt x="148" y="188"/>
                    </a:cubicBezTo>
                    <a:cubicBezTo>
                      <a:pt x="163" y="184"/>
                      <a:pt x="171" y="169"/>
                      <a:pt x="177" y="155"/>
                    </a:cubicBezTo>
                    <a:cubicBezTo>
                      <a:pt x="183" y="142"/>
                      <a:pt x="188" y="129"/>
                      <a:pt x="185" y="115"/>
                    </a:cubicBezTo>
                    <a:cubicBezTo>
                      <a:pt x="184" y="107"/>
                      <a:pt x="180" y="100"/>
                      <a:pt x="176" y="93"/>
                    </a:cubicBezTo>
                    <a:cubicBezTo>
                      <a:pt x="161" y="65"/>
                      <a:pt x="145" y="36"/>
                      <a:pt x="130" y="8"/>
                    </a:cubicBezTo>
                    <a:lnTo>
                      <a:pt x="138" y="3"/>
                    </a:lnTo>
                    <a:cubicBezTo>
                      <a:pt x="172" y="42"/>
                      <a:pt x="202" y="84"/>
                      <a:pt x="228" y="128"/>
                    </a:cubicBezTo>
                    <a:cubicBezTo>
                      <a:pt x="233" y="137"/>
                      <a:pt x="237" y="146"/>
                      <a:pt x="240" y="1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7" name="Google Shape;9777;p40"/>
              <p:cNvSpPr/>
              <p:nvPr/>
            </p:nvSpPr>
            <p:spPr>
              <a:xfrm>
                <a:off x="5426075" y="5168900"/>
                <a:ext cx="55562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09" extrusionOk="0">
                    <a:moveTo>
                      <a:pt x="62" y="31"/>
                    </a:moveTo>
                    <a:cubicBezTo>
                      <a:pt x="74" y="27"/>
                      <a:pt x="83" y="11"/>
                      <a:pt x="76" y="0"/>
                    </a:cubicBezTo>
                    <a:cubicBezTo>
                      <a:pt x="79" y="4"/>
                      <a:pt x="84" y="7"/>
                      <a:pt x="89" y="8"/>
                    </a:cubicBezTo>
                    <a:cubicBezTo>
                      <a:pt x="91" y="13"/>
                      <a:pt x="94" y="18"/>
                      <a:pt x="97" y="23"/>
                    </a:cubicBezTo>
                    <a:cubicBezTo>
                      <a:pt x="112" y="51"/>
                      <a:pt x="128" y="80"/>
                      <a:pt x="143" y="108"/>
                    </a:cubicBezTo>
                    <a:cubicBezTo>
                      <a:pt x="147" y="115"/>
                      <a:pt x="151" y="122"/>
                      <a:pt x="152" y="130"/>
                    </a:cubicBezTo>
                    <a:cubicBezTo>
                      <a:pt x="155" y="144"/>
                      <a:pt x="150" y="157"/>
                      <a:pt x="144" y="170"/>
                    </a:cubicBezTo>
                    <a:cubicBezTo>
                      <a:pt x="138" y="184"/>
                      <a:pt x="130" y="199"/>
                      <a:pt x="115" y="203"/>
                    </a:cubicBezTo>
                    <a:cubicBezTo>
                      <a:pt x="95" y="208"/>
                      <a:pt x="78" y="189"/>
                      <a:pt x="65" y="173"/>
                    </a:cubicBezTo>
                    <a:cubicBezTo>
                      <a:pt x="63" y="171"/>
                      <a:pt x="61" y="168"/>
                      <a:pt x="59" y="167"/>
                    </a:cubicBezTo>
                    <a:cubicBezTo>
                      <a:pt x="47" y="162"/>
                      <a:pt x="41" y="182"/>
                      <a:pt x="29" y="187"/>
                    </a:cubicBezTo>
                    <a:cubicBezTo>
                      <a:pt x="20" y="192"/>
                      <a:pt x="9" y="185"/>
                      <a:pt x="4" y="176"/>
                    </a:cubicBezTo>
                    <a:cubicBezTo>
                      <a:pt x="0" y="167"/>
                      <a:pt x="1" y="157"/>
                      <a:pt x="1" y="147"/>
                    </a:cubicBezTo>
                    <a:cubicBezTo>
                      <a:pt x="4" y="103"/>
                      <a:pt x="7" y="60"/>
                      <a:pt x="10" y="16"/>
                    </a:cubicBezTo>
                    <a:cubicBezTo>
                      <a:pt x="18" y="15"/>
                      <a:pt x="26" y="9"/>
                      <a:pt x="28" y="1"/>
                    </a:cubicBezTo>
                    <a:cubicBezTo>
                      <a:pt x="27" y="16"/>
                      <a:pt x="39" y="32"/>
                      <a:pt x="54" y="32"/>
                    </a:cubicBezTo>
                    <a:cubicBezTo>
                      <a:pt x="57" y="33"/>
                      <a:pt x="59" y="32"/>
                      <a:pt x="62" y="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8" name="Google Shape;9778;p40"/>
              <p:cNvSpPr/>
              <p:nvPr/>
            </p:nvSpPr>
            <p:spPr>
              <a:xfrm>
                <a:off x="5411787" y="5110162"/>
                <a:ext cx="666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94" extrusionOk="0">
                    <a:moveTo>
                      <a:pt x="76" y="10"/>
                    </a:moveTo>
                    <a:cubicBezTo>
                      <a:pt x="79" y="5"/>
                      <a:pt x="83" y="2"/>
                      <a:pt x="88" y="1"/>
                    </a:cubicBezTo>
                    <a:cubicBezTo>
                      <a:pt x="89" y="0"/>
                      <a:pt x="91" y="0"/>
                      <a:pt x="93" y="0"/>
                    </a:cubicBezTo>
                    <a:lnTo>
                      <a:pt x="94" y="0"/>
                    </a:lnTo>
                    <a:cubicBezTo>
                      <a:pt x="98" y="0"/>
                      <a:pt x="102" y="2"/>
                      <a:pt x="105" y="4"/>
                    </a:cubicBezTo>
                    <a:cubicBezTo>
                      <a:pt x="112" y="10"/>
                      <a:pt x="116" y="19"/>
                      <a:pt x="113" y="28"/>
                    </a:cubicBezTo>
                    <a:cubicBezTo>
                      <a:pt x="113" y="29"/>
                      <a:pt x="113" y="29"/>
                      <a:pt x="113" y="30"/>
                    </a:cubicBezTo>
                    <a:cubicBezTo>
                      <a:pt x="113" y="30"/>
                      <a:pt x="113" y="29"/>
                      <a:pt x="113" y="28"/>
                    </a:cubicBezTo>
                    <a:cubicBezTo>
                      <a:pt x="117" y="20"/>
                      <a:pt x="131" y="18"/>
                      <a:pt x="138" y="24"/>
                    </a:cubicBezTo>
                    <a:cubicBezTo>
                      <a:pt x="146" y="31"/>
                      <a:pt x="146" y="44"/>
                      <a:pt x="142" y="53"/>
                    </a:cubicBezTo>
                    <a:cubicBezTo>
                      <a:pt x="152" y="41"/>
                      <a:pt x="174" y="43"/>
                      <a:pt x="181" y="57"/>
                    </a:cubicBezTo>
                    <a:lnTo>
                      <a:pt x="181" y="58"/>
                    </a:lnTo>
                    <a:cubicBezTo>
                      <a:pt x="182" y="61"/>
                      <a:pt x="183" y="64"/>
                      <a:pt x="183" y="67"/>
                    </a:cubicBezTo>
                    <a:cubicBezTo>
                      <a:pt x="183" y="79"/>
                      <a:pt x="174" y="90"/>
                      <a:pt x="162" y="91"/>
                    </a:cubicBezTo>
                    <a:cubicBezTo>
                      <a:pt x="164" y="92"/>
                      <a:pt x="166" y="93"/>
                      <a:pt x="167" y="95"/>
                    </a:cubicBezTo>
                    <a:cubicBezTo>
                      <a:pt x="173" y="101"/>
                      <a:pt x="177" y="111"/>
                      <a:pt x="173" y="119"/>
                    </a:cubicBezTo>
                    <a:cubicBezTo>
                      <a:pt x="171" y="123"/>
                      <a:pt x="167" y="127"/>
                      <a:pt x="162" y="128"/>
                    </a:cubicBezTo>
                    <a:cubicBezTo>
                      <a:pt x="158" y="129"/>
                      <a:pt x="154" y="129"/>
                      <a:pt x="151" y="127"/>
                    </a:cubicBezTo>
                    <a:cubicBezTo>
                      <a:pt x="160" y="136"/>
                      <a:pt x="161" y="152"/>
                      <a:pt x="153" y="161"/>
                    </a:cubicBezTo>
                    <a:cubicBezTo>
                      <a:pt x="152" y="162"/>
                      <a:pt x="151" y="164"/>
                      <a:pt x="149" y="165"/>
                    </a:cubicBezTo>
                    <a:cubicBezTo>
                      <a:pt x="143" y="169"/>
                      <a:pt x="135" y="170"/>
                      <a:pt x="128" y="168"/>
                    </a:cubicBezTo>
                    <a:cubicBezTo>
                      <a:pt x="123" y="167"/>
                      <a:pt x="118" y="164"/>
                      <a:pt x="115" y="160"/>
                    </a:cubicBezTo>
                    <a:cubicBezTo>
                      <a:pt x="122" y="171"/>
                      <a:pt x="113" y="187"/>
                      <a:pt x="101" y="191"/>
                    </a:cubicBezTo>
                    <a:cubicBezTo>
                      <a:pt x="98" y="192"/>
                      <a:pt x="96" y="193"/>
                      <a:pt x="93" y="192"/>
                    </a:cubicBezTo>
                    <a:cubicBezTo>
                      <a:pt x="78" y="192"/>
                      <a:pt x="66" y="176"/>
                      <a:pt x="67" y="161"/>
                    </a:cubicBezTo>
                    <a:cubicBezTo>
                      <a:pt x="65" y="169"/>
                      <a:pt x="57" y="175"/>
                      <a:pt x="49" y="176"/>
                    </a:cubicBezTo>
                    <a:cubicBezTo>
                      <a:pt x="45" y="177"/>
                      <a:pt x="40" y="177"/>
                      <a:pt x="37" y="175"/>
                    </a:cubicBezTo>
                    <a:cubicBezTo>
                      <a:pt x="36" y="175"/>
                      <a:pt x="35" y="174"/>
                      <a:pt x="34" y="174"/>
                    </a:cubicBezTo>
                    <a:cubicBezTo>
                      <a:pt x="31" y="172"/>
                      <a:pt x="29" y="169"/>
                      <a:pt x="28" y="167"/>
                    </a:cubicBezTo>
                    <a:cubicBezTo>
                      <a:pt x="22" y="157"/>
                      <a:pt x="23" y="144"/>
                      <a:pt x="30" y="135"/>
                    </a:cubicBezTo>
                    <a:cubicBezTo>
                      <a:pt x="24" y="140"/>
                      <a:pt x="14" y="140"/>
                      <a:pt x="8" y="135"/>
                    </a:cubicBezTo>
                    <a:cubicBezTo>
                      <a:pt x="2" y="130"/>
                      <a:pt x="0" y="123"/>
                      <a:pt x="2" y="116"/>
                    </a:cubicBezTo>
                    <a:cubicBezTo>
                      <a:pt x="2" y="115"/>
                      <a:pt x="2" y="114"/>
                      <a:pt x="3" y="113"/>
                    </a:cubicBezTo>
                    <a:cubicBezTo>
                      <a:pt x="4" y="110"/>
                      <a:pt x="6" y="108"/>
                      <a:pt x="8" y="105"/>
                    </a:cubicBezTo>
                    <a:cubicBezTo>
                      <a:pt x="13" y="99"/>
                      <a:pt x="19" y="94"/>
                      <a:pt x="17" y="87"/>
                    </a:cubicBezTo>
                    <a:cubicBezTo>
                      <a:pt x="14" y="88"/>
                      <a:pt x="11" y="88"/>
                      <a:pt x="8" y="86"/>
                    </a:cubicBezTo>
                    <a:cubicBezTo>
                      <a:pt x="4" y="85"/>
                      <a:pt x="1" y="81"/>
                      <a:pt x="1" y="77"/>
                    </a:cubicBezTo>
                    <a:cubicBezTo>
                      <a:pt x="0" y="70"/>
                      <a:pt x="5" y="62"/>
                      <a:pt x="12" y="59"/>
                    </a:cubicBezTo>
                    <a:cubicBezTo>
                      <a:pt x="18" y="55"/>
                      <a:pt x="26" y="54"/>
                      <a:pt x="33" y="53"/>
                    </a:cubicBezTo>
                    <a:cubicBezTo>
                      <a:pt x="20" y="49"/>
                      <a:pt x="20" y="27"/>
                      <a:pt x="33" y="20"/>
                    </a:cubicBezTo>
                    <a:cubicBezTo>
                      <a:pt x="45" y="14"/>
                      <a:pt x="61" y="20"/>
                      <a:pt x="70" y="32"/>
                    </a:cubicBezTo>
                    <a:lnTo>
                      <a:pt x="73" y="30"/>
                    </a:lnTo>
                    <a:cubicBezTo>
                      <a:pt x="70" y="23"/>
                      <a:pt x="72" y="16"/>
                      <a:pt x="76" y="10"/>
                    </a:cubicBezTo>
                    <a:close/>
                    <a:moveTo>
                      <a:pt x="151" y="127"/>
                    </a:moveTo>
                    <a:cubicBezTo>
                      <a:pt x="150" y="126"/>
                      <a:pt x="148" y="125"/>
                      <a:pt x="146" y="124"/>
                    </a:cubicBezTo>
                    <a:cubicBezTo>
                      <a:pt x="147" y="126"/>
                      <a:pt x="149" y="127"/>
                      <a:pt x="151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9" name="Google Shape;9779;p40"/>
              <p:cNvSpPr/>
              <p:nvPr/>
            </p:nvSpPr>
            <p:spPr>
              <a:xfrm>
                <a:off x="5330825" y="5045075"/>
                <a:ext cx="1143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" extrusionOk="0">
                    <a:moveTo>
                      <a:pt x="313" y="185"/>
                    </a:moveTo>
                    <a:lnTo>
                      <a:pt x="314" y="186"/>
                    </a:lnTo>
                    <a:cubicBezTo>
                      <a:pt x="309" y="187"/>
                      <a:pt x="305" y="190"/>
                      <a:pt x="302" y="195"/>
                    </a:cubicBezTo>
                    <a:cubicBezTo>
                      <a:pt x="295" y="172"/>
                      <a:pt x="289" y="150"/>
                      <a:pt x="282" y="128"/>
                    </a:cubicBezTo>
                    <a:cubicBezTo>
                      <a:pt x="275" y="106"/>
                      <a:pt x="268" y="82"/>
                      <a:pt x="251" y="67"/>
                    </a:cubicBezTo>
                    <a:cubicBezTo>
                      <a:pt x="234" y="52"/>
                      <a:pt x="203" y="49"/>
                      <a:pt x="189" y="67"/>
                    </a:cubicBezTo>
                    <a:cubicBezTo>
                      <a:pt x="184" y="75"/>
                      <a:pt x="181" y="85"/>
                      <a:pt x="172" y="89"/>
                    </a:cubicBezTo>
                    <a:cubicBezTo>
                      <a:pt x="164" y="93"/>
                      <a:pt x="153" y="87"/>
                      <a:pt x="144" y="91"/>
                    </a:cubicBezTo>
                    <a:cubicBezTo>
                      <a:pt x="136" y="94"/>
                      <a:pt x="133" y="104"/>
                      <a:pt x="133" y="112"/>
                    </a:cubicBezTo>
                    <a:cubicBezTo>
                      <a:pt x="133" y="121"/>
                      <a:pt x="135" y="130"/>
                      <a:pt x="135" y="138"/>
                    </a:cubicBezTo>
                    <a:cubicBezTo>
                      <a:pt x="133" y="156"/>
                      <a:pt x="116" y="170"/>
                      <a:pt x="100" y="178"/>
                    </a:cubicBezTo>
                    <a:cubicBezTo>
                      <a:pt x="97" y="180"/>
                      <a:pt x="93" y="182"/>
                      <a:pt x="91" y="186"/>
                    </a:cubicBezTo>
                    <a:cubicBezTo>
                      <a:pt x="89" y="189"/>
                      <a:pt x="90" y="193"/>
                      <a:pt x="91" y="197"/>
                    </a:cubicBezTo>
                    <a:cubicBezTo>
                      <a:pt x="95" y="217"/>
                      <a:pt x="111" y="233"/>
                      <a:pt x="129" y="244"/>
                    </a:cubicBezTo>
                    <a:cubicBezTo>
                      <a:pt x="148" y="254"/>
                      <a:pt x="168" y="258"/>
                      <a:pt x="189" y="262"/>
                    </a:cubicBezTo>
                    <a:cubicBezTo>
                      <a:pt x="204" y="265"/>
                      <a:pt x="219" y="269"/>
                      <a:pt x="234" y="271"/>
                    </a:cubicBezTo>
                    <a:cubicBezTo>
                      <a:pt x="237" y="273"/>
                      <a:pt x="240" y="273"/>
                      <a:pt x="243" y="272"/>
                    </a:cubicBezTo>
                    <a:cubicBezTo>
                      <a:pt x="245" y="279"/>
                      <a:pt x="239" y="284"/>
                      <a:pt x="234" y="290"/>
                    </a:cubicBezTo>
                    <a:lnTo>
                      <a:pt x="230" y="287"/>
                    </a:lnTo>
                    <a:cubicBezTo>
                      <a:pt x="200" y="276"/>
                      <a:pt x="168" y="277"/>
                      <a:pt x="136" y="276"/>
                    </a:cubicBezTo>
                    <a:cubicBezTo>
                      <a:pt x="104" y="275"/>
                      <a:pt x="71" y="272"/>
                      <a:pt x="44" y="255"/>
                    </a:cubicBezTo>
                    <a:cubicBezTo>
                      <a:pt x="17" y="238"/>
                      <a:pt x="0" y="202"/>
                      <a:pt x="13" y="173"/>
                    </a:cubicBezTo>
                    <a:cubicBezTo>
                      <a:pt x="27" y="141"/>
                      <a:pt x="74" y="125"/>
                      <a:pt x="74" y="89"/>
                    </a:cubicBezTo>
                    <a:cubicBezTo>
                      <a:pt x="74" y="79"/>
                      <a:pt x="70" y="68"/>
                      <a:pt x="74" y="58"/>
                    </a:cubicBezTo>
                    <a:cubicBezTo>
                      <a:pt x="80" y="45"/>
                      <a:pt x="98" y="44"/>
                      <a:pt x="112" y="47"/>
                    </a:cubicBezTo>
                    <a:cubicBezTo>
                      <a:pt x="126" y="50"/>
                      <a:pt x="142" y="55"/>
                      <a:pt x="154" y="48"/>
                    </a:cubicBezTo>
                    <a:cubicBezTo>
                      <a:pt x="168" y="41"/>
                      <a:pt x="173" y="23"/>
                      <a:pt x="186" y="14"/>
                    </a:cubicBezTo>
                    <a:cubicBezTo>
                      <a:pt x="205" y="0"/>
                      <a:pt x="233" y="13"/>
                      <a:pt x="250" y="30"/>
                    </a:cubicBezTo>
                    <a:cubicBezTo>
                      <a:pt x="292" y="69"/>
                      <a:pt x="316" y="127"/>
                      <a:pt x="313" y="18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0" name="Google Shape;9780;p40"/>
              <p:cNvSpPr/>
              <p:nvPr/>
            </p:nvSpPr>
            <p:spPr>
              <a:xfrm>
                <a:off x="5362575" y="5062537"/>
                <a:ext cx="77787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23" extrusionOk="0">
                    <a:moveTo>
                      <a:pt x="193" y="79"/>
                    </a:moveTo>
                    <a:cubicBezTo>
                      <a:pt x="200" y="101"/>
                      <a:pt x="206" y="123"/>
                      <a:pt x="213" y="146"/>
                    </a:cubicBezTo>
                    <a:cubicBezTo>
                      <a:pt x="209" y="151"/>
                      <a:pt x="207" y="159"/>
                      <a:pt x="210" y="166"/>
                    </a:cubicBezTo>
                    <a:lnTo>
                      <a:pt x="207" y="168"/>
                    </a:lnTo>
                    <a:cubicBezTo>
                      <a:pt x="198" y="156"/>
                      <a:pt x="182" y="150"/>
                      <a:pt x="170" y="156"/>
                    </a:cubicBezTo>
                    <a:cubicBezTo>
                      <a:pt x="157" y="163"/>
                      <a:pt x="156" y="185"/>
                      <a:pt x="170" y="189"/>
                    </a:cubicBezTo>
                    <a:cubicBezTo>
                      <a:pt x="163" y="190"/>
                      <a:pt x="155" y="191"/>
                      <a:pt x="149" y="195"/>
                    </a:cubicBezTo>
                    <a:cubicBezTo>
                      <a:pt x="142" y="198"/>
                      <a:pt x="137" y="206"/>
                      <a:pt x="138" y="213"/>
                    </a:cubicBezTo>
                    <a:cubicBezTo>
                      <a:pt x="138" y="217"/>
                      <a:pt x="141" y="221"/>
                      <a:pt x="145" y="222"/>
                    </a:cubicBezTo>
                    <a:cubicBezTo>
                      <a:pt x="130" y="220"/>
                      <a:pt x="115" y="217"/>
                      <a:pt x="100" y="213"/>
                    </a:cubicBezTo>
                    <a:cubicBezTo>
                      <a:pt x="79" y="209"/>
                      <a:pt x="59" y="205"/>
                      <a:pt x="40" y="195"/>
                    </a:cubicBezTo>
                    <a:cubicBezTo>
                      <a:pt x="22" y="184"/>
                      <a:pt x="6" y="168"/>
                      <a:pt x="2" y="148"/>
                    </a:cubicBezTo>
                    <a:cubicBezTo>
                      <a:pt x="1" y="144"/>
                      <a:pt x="0" y="140"/>
                      <a:pt x="2" y="137"/>
                    </a:cubicBezTo>
                    <a:cubicBezTo>
                      <a:pt x="4" y="133"/>
                      <a:pt x="8" y="131"/>
                      <a:pt x="11" y="129"/>
                    </a:cubicBezTo>
                    <a:cubicBezTo>
                      <a:pt x="27" y="121"/>
                      <a:pt x="44" y="107"/>
                      <a:pt x="46" y="89"/>
                    </a:cubicBezTo>
                    <a:cubicBezTo>
                      <a:pt x="46" y="81"/>
                      <a:pt x="44" y="72"/>
                      <a:pt x="44" y="63"/>
                    </a:cubicBezTo>
                    <a:cubicBezTo>
                      <a:pt x="44" y="55"/>
                      <a:pt x="47" y="45"/>
                      <a:pt x="55" y="42"/>
                    </a:cubicBezTo>
                    <a:cubicBezTo>
                      <a:pt x="64" y="38"/>
                      <a:pt x="75" y="44"/>
                      <a:pt x="83" y="40"/>
                    </a:cubicBezTo>
                    <a:cubicBezTo>
                      <a:pt x="92" y="36"/>
                      <a:pt x="95" y="26"/>
                      <a:pt x="100" y="18"/>
                    </a:cubicBezTo>
                    <a:cubicBezTo>
                      <a:pt x="114" y="0"/>
                      <a:pt x="145" y="3"/>
                      <a:pt x="162" y="18"/>
                    </a:cubicBezTo>
                    <a:cubicBezTo>
                      <a:pt x="179" y="33"/>
                      <a:pt x="186" y="57"/>
                      <a:pt x="193" y="7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1" name="Google Shape;9781;p40"/>
              <p:cNvSpPr/>
              <p:nvPr/>
            </p:nvSpPr>
            <p:spPr>
              <a:xfrm>
                <a:off x="5330825" y="5141912"/>
                <a:ext cx="936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99" extrusionOk="0">
                    <a:moveTo>
                      <a:pt x="260" y="87"/>
                    </a:moveTo>
                    <a:lnTo>
                      <a:pt x="258" y="97"/>
                    </a:lnTo>
                    <a:cubicBezTo>
                      <a:pt x="241" y="139"/>
                      <a:pt x="224" y="182"/>
                      <a:pt x="208" y="225"/>
                    </a:cubicBezTo>
                    <a:cubicBezTo>
                      <a:pt x="199" y="247"/>
                      <a:pt x="190" y="270"/>
                      <a:pt x="171" y="284"/>
                    </a:cubicBezTo>
                    <a:cubicBezTo>
                      <a:pt x="151" y="298"/>
                      <a:pt x="119" y="297"/>
                      <a:pt x="108" y="276"/>
                    </a:cubicBezTo>
                    <a:cubicBezTo>
                      <a:pt x="99" y="259"/>
                      <a:pt x="106" y="233"/>
                      <a:pt x="89" y="222"/>
                    </a:cubicBezTo>
                    <a:cubicBezTo>
                      <a:pt x="77" y="215"/>
                      <a:pt x="62" y="220"/>
                      <a:pt x="49" y="216"/>
                    </a:cubicBezTo>
                    <a:cubicBezTo>
                      <a:pt x="27" y="209"/>
                      <a:pt x="24" y="179"/>
                      <a:pt x="30" y="157"/>
                    </a:cubicBezTo>
                    <a:cubicBezTo>
                      <a:pt x="35" y="135"/>
                      <a:pt x="45" y="111"/>
                      <a:pt x="35" y="91"/>
                    </a:cubicBezTo>
                    <a:cubicBezTo>
                      <a:pt x="26" y="72"/>
                      <a:pt x="4" y="61"/>
                      <a:pt x="1" y="41"/>
                    </a:cubicBezTo>
                    <a:cubicBezTo>
                      <a:pt x="0" y="25"/>
                      <a:pt x="12" y="11"/>
                      <a:pt x="27" y="5"/>
                    </a:cubicBezTo>
                    <a:cubicBezTo>
                      <a:pt x="42" y="0"/>
                      <a:pt x="58" y="1"/>
                      <a:pt x="74" y="2"/>
                    </a:cubicBezTo>
                    <a:cubicBezTo>
                      <a:pt x="125" y="6"/>
                      <a:pt x="176" y="10"/>
                      <a:pt x="227" y="14"/>
                    </a:cubicBezTo>
                    <a:lnTo>
                      <a:pt x="231" y="17"/>
                    </a:lnTo>
                    <a:cubicBezTo>
                      <a:pt x="229" y="20"/>
                      <a:pt x="227" y="22"/>
                      <a:pt x="226" y="25"/>
                    </a:cubicBezTo>
                    <a:cubicBezTo>
                      <a:pt x="225" y="26"/>
                      <a:pt x="225" y="27"/>
                      <a:pt x="225" y="28"/>
                    </a:cubicBezTo>
                    <a:cubicBezTo>
                      <a:pt x="195" y="24"/>
                      <a:pt x="166" y="22"/>
                      <a:pt x="136" y="21"/>
                    </a:cubicBezTo>
                    <a:cubicBezTo>
                      <a:pt x="116" y="20"/>
                      <a:pt x="96" y="21"/>
                      <a:pt x="77" y="28"/>
                    </a:cubicBezTo>
                    <a:cubicBezTo>
                      <a:pt x="64" y="34"/>
                      <a:pt x="52" y="49"/>
                      <a:pt x="59" y="61"/>
                    </a:cubicBezTo>
                    <a:cubicBezTo>
                      <a:pt x="64" y="69"/>
                      <a:pt x="77" y="70"/>
                      <a:pt x="85" y="77"/>
                    </a:cubicBezTo>
                    <a:cubicBezTo>
                      <a:pt x="94" y="86"/>
                      <a:pt x="92" y="103"/>
                      <a:pt x="86" y="115"/>
                    </a:cubicBezTo>
                    <a:cubicBezTo>
                      <a:pt x="80" y="127"/>
                      <a:pt x="72" y="138"/>
                      <a:pt x="70" y="152"/>
                    </a:cubicBezTo>
                    <a:cubicBezTo>
                      <a:pt x="69" y="165"/>
                      <a:pt x="82" y="180"/>
                      <a:pt x="94" y="175"/>
                    </a:cubicBezTo>
                    <a:cubicBezTo>
                      <a:pt x="103" y="172"/>
                      <a:pt x="111" y="161"/>
                      <a:pt x="118" y="166"/>
                    </a:cubicBezTo>
                    <a:cubicBezTo>
                      <a:pt x="121" y="167"/>
                      <a:pt x="122" y="170"/>
                      <a:pt x="123" y="172"/>
                    </a:cubicBezTo>
                    <a:cubicBezTo>
                      <a:pt x="128" y="185"/>
                      <a:pt x="134" y="197"/>
                      <a:pt x="140" y="210"/>
                    </a:cubicBezTo>
                    <a:cubicBezTo>
                      <a:pt x="143" y="217"/>
                      <a:pt x="147" y="225"/>
                      <a:pt x="155" y="226"/>
                    </a:cubicBezTo>
                    <a:cubicBezTo>
                      <a:pt x="166" y="228"/>
                      <a:pt x="173" y="215"/>
                      <a:pt x="177" y="205"/>
                    </a:cubicBezTo>
                    <a:cubicBezTo>
                      <a:pt x="193" y="158"/>
                      <a:pt x="208" y="104"/>
                      <a:pt x="251" y="79"/>
                    </a:cubicBezTo>
                    <a:lnTo>
                      <a:pt x="251" y="79"/>
                    </a:lnTo>
                    <a:cubicBezTo>
                      <a:pt x="252" y="81"/>
                      <a:pt x="254" y="84"/>
                      <a:pt x="257" y="86"/>
                    </a:cubicBezTo>
                    <a:cubicBezTo>
                      <a:pt x="258" y="86"/>
                      <a:pt x="259" y="87"/>
                      <a:pt x="260" y="8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2" name="Google Shape;9782;p40"/>
              <p:cNvSpPr/>
              <p:nvPr/>
            </p:nvSpPr>
            <p:spPr>
              <a:xfrm>
                <a:off x="5349875" y="5149850"/>
                <a:ext cx="7302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9" extrusionOk="0">
                    <a:moveTo>
                      <a:pt x="199" y="59"/>
                    </a:moveTo>
                    <a:lnTo>
                      <a:pt x="199" y="59"/>
                    </a:lnTo>
                    <a:cubicBezTo>
                      <a:pt x="156" y="84"/>
                      <a:pt x="141" y="138"/>
                      <a:pt x="125" y="185"/>
                    </a:cubicBezTo>
                    <a:cubicBezTo>
                      <a:pt x="121" y="195"/>
                      <a:pt x="114" y="208"/>
                      <a:pt x="103" y="206"/>
                    </a:cubicBezTo>
                    <a:cubicBezTo>
                      <a:pt x="95" y="205"/>
                      <a:pt x="91" y="197"/>
                      <a:pt x="88" y="190"/>
                    </a:cubicBezTo>
                    <a:cubicBezTo>
                      <a:pt x="82" y="177"/>
                      <a:pt x="76" y="165"/>
                      <a:pt x="71" y="152"/>
                    </a:cubicBezTo>
                    <a:cubicBezTo>
                      <a:pt x="70" y="150"/>
                      <a:pt x="69" y="147"/>
                      <a:pt x="66" y="146"/>
                    </a:cubicBezTo>
                    <a:cubicBezTo>
                      <a:pt x="59" y="141"/>
                      <a:pt x="51" y="152"/>
                      <a:pt x="42" y="155"/>
                    </a:cubicBezTo>
                    <a:cubicBezTo>
                      <a:pt x="30" y="160"/>
                      <a:pt x="17" y="145"/>
                      <a:pt x="18" y="132"/>
                    </a:cubicBezTo>
                    <a:cubicBezTo>
                      <a:pt x="20" y="118"/>
                      <a:pt x="28" y="107"/>
                      <a:pt x="34" y="95"/>
                    </a:cubicBezTo>
                    <a:cubicBezTo>
                      <a:pt x="40" y="83"/>
                      <a:pt x="42" y="66"/>
                      <a:pt x="33" y="57"/>
                    </a:cubicBezTo>
                    <a:cubicBezTo>
                      <a:pt x="25" y="50"/>
                      <a:pt x="12" y="49"/>
                      <a:pt x="7" y="41"/>
                    </a:cubicBezTo>
                    <a:cubicBezTo>
                      <a:pt x="0" y="29"/>
                      <a:pt x="12" y="14"/>
                      <a:pt x="25" y="8"/>
                    </a:cubicBezTo>
                    <a:cubicBezTo>
                      <a:pt x="44" y="1"/>
                      <a:pt x="64" y="0"/>
                      <a:pt x="84" y="1"/>
                    </a:cubicBezTo>
                    <a:cubicBezTo>
                      <a:pt x="114" y="2"/>
                      <a:pt x="144" y="4"/>
                      <a:pt x="173" y="8"/>
                    </a:cubicBezTo>
                    <a:cubicBezTo>
                      <a:pt x="171" y="15"/>
                      <a:pt x="173" y="22"/>
                      <a:pt x="179" y="27"/>
                    </a:cubicBezTo>
                    <a:cubicBezTo>
                      <a:pt x="185" y="32"/>
                      <a:pt x="195" y="32"/>
                      <a:pt x="201" y="27"/>
                    </a:cubicBezTo>
                    <a:cubicBezTo>
                      <a:pt x="194" y="36"/>
                      <a:pt x="193" y="49"/>
                      <a:pt x="199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3" name="Google Shape;9783;p40"/>
              <p:cNvSpPr/>
              <p:nvPr/>
            </p:nvSpPr>
            <p:spPr>
              <a:xfrm>
                <a:off x="5457825" y="5170487"/>
                <a:ext cx="158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46" h="38" extrusionOk="0">
                    <a:moveTo>
                      <a:pt x="0" y="3"/>
                    </a:moveTo>
                    <a:cubicBezTo>
                      <a:pt x="2" y="8"/>
                      <a:pt x="5" y="13"/>
                      <a:pt x="8" y="18"/>
                    </a:cubicBezTo>
                    <a:lnTo>
                      <a:pt x="16" y="13"/>
                    </a:lnTo>
                    <a:cubicBezTo>
                      <a:pt x="22" y="19"/>
                      <a:pt x="27" y="26"/>
                      <a:pt x="32" y="33"/>
                    </a:cubicBezTo>
                    <a:cubicBezTo>
                      <a:pt x="37" y="33"/>
                      <a:pt x="41" y="35"/>
                      <a:pt x="45" y="37"/>
                    </a:cubicBezTo>
                    <a:lnTo>
                      <a:pt x="45" y="37"/>
                    </a:lnTo>
                    <a:cubicBezTo>
                      <a:pt x="44" y="33"/>
                      <a:pt x="43" y="29"/>
                      <a:pt x="43" y="26"/>
                    </a:cubicBezTo>
                    <a:cubicBezTo>
                      <a:pt x="36" y="17"/>
                      <a:pt x="28" y="9"/>
                      <a:pt x="21" y="0"/>
                    </a:cubicBezTo>
                    <a:cubicBezTo>
                      <a:pt x="15" y="4"/>
                      <a:pt x="7" y="5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4" name="Google Shape;9784;p40"/>
              <p:cNvSpPr/>
              <p:nvPr/>
            </p:nvSpPr>
            <p:spPr>
              <a:xfrm>
                <a:off x="5470525" y="5132387"/>
                <a:ext cx="412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6" extrusionOk="0">
                    <a:moveTo>
                      <a:pt x="114" y="0"/>
                    </a:moveTo>
                    <a:cubicBezTo>
                      <a:pt x="85" y="2"/>
                      <a:pt x="55" y="5"/>
                      <a:pt x="26" y="7"/>
                    </a:cubicBezTo>
                    <a:lnTo>
                      <a:pt x="21" y="7"/>
                    </a:lnTo>
                    <a:cubicBezTo>
                      <a:pt x="21" y="19"/>
                      <a:pt x="12" y="30"/>
                      <a:pt x="0" y="31"/>
                    </a:cubicBezTo>
                    <a:cubicBezTo>
                      <a:pt x="2" y="32"/>
                      <a:pt x="4" y="33"/>
                      <a:pt x="5" y="35"/>
                    </a:cubicBezTo>
                    <a:lnTo>
                      <a:pt x="11" y="34"/>
                    </a:lnTo>
                    <a:cubicBezTo>
                      <a:pt x="31" y="33"/>
                      <a:pt x="50" y="31"/>
                      <a:pt x="70" y="30"/>
                    </a:cubicBezTo>
                    <a:cubicBezTo>
                      <a:pt x="79" y="16"/>
                      <a:pt x="99" y="7"/>
                      <a:pt x="113" y="0"/>
                    </a:cubicBezTo>
                    <a:lnTo>
                      <a:pt x="114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5" name="Google Shape;9785;p40"/>
              <p:cNvSpPr/>
              <p:nvPr/>
            </p:nvSpPr>
            <p:spPr>
              <a:xfrm>
                <a:off x="5476875" y="5118100"/>
                <a:ext cx="38100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0" extrusionOk="0">
                    <a:moveTo>
                      <a:pt x="72" y="2"/>
                    </a:moveTo>
                    <a:cubicBezTo>
                      <a:pt x="50" y="18"/>
                      <a:pt x="26" y="31"/>
                      <a:pt x="0" y="40"/>
                    </a:cubicBezTo>
                    <a:cubicBezTo>
                      <a:pt x="1" y="43"/>
                      <a:pt x="2" y="46"/>
                      <a:pt x="2" y="49"/>
                    </a:cubicBezTo>
                    <a:lnTo>
                      <a:pt x="7" y="49"/>
                    </a:lnTo>
                    <a:cubicBezTo>
                      <a:pt x="43" y="39"/>
                      <a:pt x="77" y="23"/>
                      <a:pt x="107" y="0"/>
                    </a:cubicBezTo>
                    <a:cubicBezTo>
                      <a:pt x="96" y="2"/>
                      <a:pt x="84" y="2"/>
                      <a:pt x="72" y="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6" name="Google Shape;9786;p40"/>
              <p:cNvSpPr/>
              <p:nvPr/>
            </p:nvSpPr>
            <p:spPr>
              <a:xfrm>
                <a:off x="5443537" y="5091112"/>
                <a:ext cx="7937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0" h="60" extrusionOk="0">
                    <a:moveTo>
                      <a:pt x="14" y="59"/>
                    </a:moveTo>
                    <a:cubicBezTo>
                      <a:pt x="15" y="48"/>
                      <a:pt x="17" y="37"/>
                      <a:pt x="19" y="26"/>
                    </a:cubicBezTo>
                    <a:cubicBezTo>
                      <a:pt x="12" y="19"/>
                      <a:pt x="6" y="10"/>
                      <a:pt x="2" y="0"/>
                    </a:cubicBezTo>
                    <a:cubicBezTo>
                      <a:pt x="0" y="18"/>
                      <a:pt x="0" y="36"/>
                      <a:pt x="3" y="54"/>
                    </a:cubicBezTo>
                    <a:lnTo>
                      <a:pt x="3" y="55"/>
                    </a:lnTo>
                    <a:cubicBezTo>
                      <a:pt x="7" y="55"/>
                      <a:pt x="11" y="57"/>
                      <a:pt x="14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7" name="Google Shape;9787;p40"/>
              <p:cNvSpPr/>
              <p:nvPr/>
            </p:nvSpPr>
            <p:spPr>
              <a:xfrm>
                <a:off x="5500687" y="5168900"/>
                <a:ext cx="1111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31" h="14" extrusionOk="0">
                    <a:moveTo>
                      <a:pt x="0" y="0"/>
                    </a:moveTo>
                    <a:cubicBezTo>
                      <a:pt x="7" y="4"/>
                      <a:pt x="14" y="8"/>
                      <a:pt x="21" y="13"/>
                    </a:cubicBezTo>
                    <a:lnTo>
                      <a:pt x="30" y="11"/>
                    </a:lnTo>
                    <a:cubicBezTo>
                      <a:pt x="21" y="5"/>
                      <a:pt x="11" y="2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8" name="Google Shape;9788;p40"/>
              <p:cNvSpPr/>
              <p:nvPr/>
            </p:nvSpPr>
            <p:spPr>
              <a:xfrm>
                <a:off x="5470525" y="5143500"/>
                <a:ext cx="34925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99" h="66" extrusionOk="0">
                    <a:moveTo>
                      <a:pt x="11" y="4"/>
                    </a:moveTo>
                    <a:lnTo>
                      <a:pt x="5" y="5"/>
                    </a:lnTo>
                    <a:cubicBezTo>
                      <a:pt x="11" y="11"/>
                      <a:pt x="15" y="21"/>
                      <a:pt x="11" y="29"/>
                    </a:cubicBezTo>
                    <a:cubicBezTo>
                      <a:pt x="9" y="33"/>
                      <a:pt x="5" y="37"/>
                      <a:pt x="0" y="38"/>
                    </a:cubicBezTo>
                    <a:lnTo>
                      <a:pt x="2" y="44"/>
                    </a:lnTo>
                    <a:cubicBezTo>
                      <a:pt x="25" y="46"/>
                      <a:pt x="47" y="52"/>
                      <a:pt x="68" y="61"/>
                    </a:cubicBezTo>
                    <a:cubicBezTo>
                      <a:pt x="70" y="61"/>
                      <a:pt x="73" y="61"/>
                      <a:pt x="75" y="61"/>
                    </a:cubicBezTo>
                    <a:cubicBezTo>
                      <a:pt x="82" y="62"/>
                      <a:pt x="90" y="63"/>
                      <a:pt x="98" y="65"/>
                    </a:cubicBezTo>
                    <a:cubicBezTo>
                      <a:pt x="92" y="60"/>
                      <a:pt x="87" y="55"/>
                      <a:pt x="83" y="50"/>
                    </a:cubicBezTo>
                    <a:cubicBezTo>
                      <a:pt x="76" y="43"/>
                      <a:pt x="70" y="35"/>
                      <a:pt x="67" y="26"/>
                    </a:cubicBezTo>
                    <a:cubicBezTo>
                      <a:pt x="64" y="16"/>
                      <a:pt x="65" y="7"/>
                      <a:pt x="70" y="0"/>
                    </a:cubicBezTo>
                    <a:cubicBezTo>
                      <a:pt x="50" y="1"/>
                      <a:pt x="31" y="3"/>
                      <a:pt x="1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9" name="Google Shape;9789;p40"/>
              <p:cNvSpPr/>
              <p:nvPr/>
            </p:nvSpPr>
            <p:spPr>
              <a:xfrm>
                <a:off x="5461000" y="5175250"/>
                <a:ext cx="952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" extrusionOk="0">
                    <a:moveTo>
                      <a:pt x="24" y="20"/>
                    </a:moveTo>
                    <a:cubicBezTo>
                      <a:pt x="19" y="13"/>
                      <a:pt x="14" y="6"/>
                      <a:pt x="8" y="0"/>
                    </a:cubicBezTo>
                    <a:lnTo>
                      <a:pt x="0" y="5"/>
                    </a:lnTo>
                    <a:cubicBezTo>
                      <a:pt x="2" y="10"/>
                      <a:pt x="5" y="15"/>
                      <a:pt x="8" y="20"/>
                    </a:cubicBezTo>
                    <a:cubicBezTo>
                      <a:pt x="13" y="18"/>
                      <a:pt x="19" y="18"/>
                      <a:pt x="24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0" name="Google Shape;9790;p40"/>
              <p:cNvSpPr/>
              <p:nvPr/>
            </p:nvSpPr>
            <p:spPr>
              <a:xfrm>
                <a:off x="5414962" y="5173662"/>
                <a:ext cx="1428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0" h="131" extrusionOk="0">
                    <a:moveTo>
                      <a:pt x="34" y="71"/>
                    </a:moveTo>
                    <a:cubicBezTo>
                      <a:pt x="36" y="48"/>
                      <a:pt x="37" y="25"/>
                      <a:pt x="39" y="1"/>
                    </a:cubicBezTo>
                    <a:cubicBezTo>
                      <a:pt x="35" y="2"/>
                      <a:pt x="30" y="2"/>
                      <a:pt x="27" y="0"/>
                    </a:cubicBezTo>
                    <a:lnTo>
                      <a:pt x="24" y="10"/>
                    </a:lnTo>
                    <a:cubicBezTo>
                      <a:pt x="13" y="49"/>
                      <a:pt x="5" y="89"/>
                      <a:pt x="0" y="130"/>
                    </a:cubicBezTo>
                    <a:cubicBezTo>
                      <a:pt x="8" y="113"/>
                      <a:pt x="17" y="96"/>
                      <a:pt x="27" y="80"/>
                    </a:cubicBezTo>
                    <a:cubicBezTo>
                      <a:pt x="29" y="77"/>
                      <a:pt x="32" y="74"/>
                      <a:pt x="34" y="7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1" name="Google Shape;9791;p40"/>
              <p:cNvSpPr/>
              <p:nvPr/>
            </p:nvSpPr>
            <p:spPr>
              <a:xfrm>
                <a:off x="5427662" y="5168900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5" extrusionOk="0">
                    <a:moveTo>
                      <a:pt x="94" y="40"/>
                    </a:moveTo>
                    <a:cubicBezTo>
                      <a:pt x="96" y="39"/>
                      <a:pt x="98" y="38"/>
                      <a:pt x="100" y="38"/>
                    </a:cubicBezTo>
                    <a:cubicBezTo>
                      <a:pt x="97" y="33"/>
                      <a:pt x="94" y="28"/>
                      <a:pt x="92" y="23"/>
                    </a:cubicBezTo>
                    <a:cubicBezTo>
                      <a:pt x="89" y="18"/>
                      <a:pt x="86" y="13"/>
                      <a:pt x="84" y="8"/>
                    </a:cubicBezTo>
                    <a:cubicBezTo>
                      <a:pt x="79" y="7"/>
                      <a:pt x="74" y="4"/>
                      <a:pt x="71" y="0"/>
                    </a:cubicBezTo>
                    <a:cubicBezTo>
                      <a:pt x="78" y="11"/>
                      <a:pt x="69" y="27"/>
                      <a:pt x="56" y="31"/>
                    </a:cubicBezTo>
                    <a:cubicBezTo>
                      <a:pt x="54" y="32"/>
                      <a:pt x="52" y="33"/>
                      <a:pt x="49" y="32"/>
                    </a:cubicBezTo>
                    <a:cubicBezTo>
                      <a:pt x="34" y="32"/>
                      <a:pt x="22" y="16"/>
                      <a:pt x="23" y="1"/>
                    </a:cubicBezTo>
                    <a:cubicBezTo>
                      <a:pt x="21" y="9"/>
                      <a:pt x="13" y="15"/>
                      <a:pt x="5" y="16"/>
                    </a:cubicBezTo>
                    <a:cubicBezTo>
                      <a:pt x="3" y="40"/>
                      <a:pt x="2" y="63"/>
                      <a:pt x="0" y="86"/>
                    </a:cubicBezTo>
                    <a:cubicBezTo>
                      <a:pt x="7" y="78"/>
                      <a:pt x="14" y="70"/>
                      <a:pt x="24" y="65"/>
                    </a:cubicBezTo>
                    <a:cubicBezTo>
                      <a:pt x="49" y="54"/>
                      <a:pt x="66" y="79"/>
                      <a:pt x="76" y="104"/>
                    </a:cubicBezTo>
                    <a:cubicBezTo>
                      <a:pt x="75" y="95"/>
                      <a:pt x="74" y="86"/>
                      <a:pt x="75" y="77"/>
                    </a:cubicBezTo>
                    <a:cubicBezTo>
                      <a:pt x="75" y="62"/>
                      <a:pt x="80" y="46"/>
                      <a:pt x="94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2" name="Google Shape;9792;p40"/>
              <p:cNvSpPr/>
              <p:nvPr/>
            </p:nvSpPr>
            <p:spPr>
              <a:xfrm>
                <a:off x="5411787" y="5110162"/>
                <a:ext cx="666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94" extrusionOk="0">
                    <a:moveTo>
                      <a:pt x="76" y="10"/>
                    </a:moveTo>
                    <a:cubicBezTo>
                      <a:pt x="79" y="5"/>
                      <a:pt x="83" y="2"/>
                      <a:pt x="88" y="1"/>
                    </a:cubicBezTo>
                    <a:cubicBezTo>
                      <a:pt x="89" y="0"/>
                      <a:pt x="91" y="0"/>
                      <a:pt x="93" y="0"/>
                    </a:cubicBezTo>
                    <a:lnTo>
                      <a:pt x="94" y="0"/>
                    </a:lnTo>
                    <a:cubicBezTo>
                      <a:pt x="98" y="0"/>
                      <a:pt x="102" y="2"/>
                      <a:pt x="105" y="4"/>
                    </a:cubicBezTo>
                    <a:cubicBezTo>
                      <a:pt x="112" y="10"/>
                      <a:pt x="116" y="19"/>
                      <a:pt x="113" y="28"/>
                    </a:cubicBezTo>
                    <a:cubicBezTo>
                      <a:pt x="113" y="29"/>
                      <a:pt x="113" y="29"/>
                      <a:pt x="113" y="30"/>
                    </a:cubicBezTo>
                    <a:cubicBezTo>
                      <a:pt x="113" y="30"/>
                      <a:pt x="113" y="29"/>
                      <a:pt x="113" y="28"/>
                    </a:cubicBezTo>
                    <a:cubicBezTo>
                      <a:pt x="117" y="20"/>
                      <a:pt x="131" y="18"/>
                      <a:pt x="138" y="24"/>
                    </a:cubicBezTo>
                    <a:cubicBezTo>
                      <a:pt x="146" y="31"/>
                      <a:pt x="146" y="44"/>
                      <a:pt x="142" y="53"/>
                    </a:cubicBezTo>
                    <a:cubicBezTo>
                      <a:pt x="152" y="41"/>
                      <a:pt x="174" y="43"/>
                      <a:pt x="181" y="57"/>
                    </a:cubicBezTo>
                    <a:lnTo>
                      <a:pt x="181" y="58"/>
                    </a:lnTo>
                    <a:cubicBezTo>
                      <a:pt x="182" y="61"/>
                      <a:pt x="183" y="64"/>
                      <a:pt x="183" y="67"/>
                    </a:cubicBezTo>
                    <a:cubicBezTo>
                      <a:pt x="183" y="79"/>
                      <a:pt x="174" y="90"/>
                      <a:pt x="162" y="91"/>
                    </a:cubicBezTo>
                    <a:cubicBezTo>
                      <a:pt x="164" y="92"/>
                      <a:pt x="166" y="93"/>
                      <a:pt x="167" y="95"/>
                    </a:cubicBezTo>
                    <a:cubicBezTo>
                      <a:pt x="173" y="101"/>
                      <a:pt x="177" y="111"/>
                      <a:pt x="173" y="119"/>
                    </a:cubicBezTo>
                    <a:cubicBezTo>
                      <a:pt x="171" y="123"/>
                      <a:pt x="167" y="127"/>
                      <a:pt x="162" y="128"/>
                    </a:cubicBezTo>
                    <a:cubicBezTo>
                      <a:pt x="158" y="129"/>
                      <a:pt x="154" y="129"/>
                      <a:pt x="151" y="127"/>
                    </a:cubicBezTo>
                    <a:cubicBezTo>
                      <a:pt x="160" y="136"/>
                      <a:pt x="161" y="152"/>
                      <a:pt x="153" y="161"/>
                    </a:cubicBezTo>
                    <a:cubicBezTo>
                      <a:pt x="152" y="162"/>
                      <a:pt x="151" y="164"/>
                      <a:pt x="149" y="165"/>
                    </a:cubicBezTo>
                    <a:cubicBezTo>
                      <a:pt x="143" y="169"/>
                      <a:pt x="135" y="170"/>
                      <a:pt x="128" y="168"/>
                    </a:cubicBezTo>
                    <a:cubicBezTo>
                      <a:pt x="123" y="167"/>
                      <a:pt x="118" y="164"/>
                      <a:pt x="115" y="160"/>
                    </a:cubicBezTo>
                    <a:cubicBezTo>
                      <a:pt x="122" y="171"/>
                      <a:pt x="113" y="187"/>
                      <a:pt x="101" y="191"/>
                    </a:cubicBezTo>
                    <a:cubicBezTo>
                      <a:pt x="98" y="192"/>
                      <a:pt x="96" y="193"/>
                      <a:pt x="93" y="192"/>
                    </a:cubicBezTo>
                    <a:cubicBezTo>
                      <a:pt x="78" y="192"/>
                      <a:pt x="66" y="176"/>
                      <a:pt x="67" y="161"/>
                    </a:cubicBezTo>
                    <a:cubicBezTo>
                      <a:pt x="65" y="169"/>
                      <a:pt x="57" y="175"/>
                      <a:pt x="49" y="176"/>
                    </a:cubicBezTo>
                    <a:cubicBezTo>
                      <a:pt x="45" y="177"/>
                      <a:pt x="40" y="177"/>
                      <a:pt x="37" y="175"/>
                    </a:cubicBezTo>
                    <a:cubicBezTo>
                      <a:pt x="36" y="175"/>
                      <a:pt x="35" y="174"/>
                      <a:pt x="34" y="174"/>
                    </a:cubicBezTo>
                    <a:cubicBezTo>
                      <a:pt x="31" y="172"/>
                      <a:pt x="29" y="169"/>
                      <a:pt x="28" y="167"/>
                    </a:cubicBezTo>
                    <a:cubicBezTo>
                      <a:pt x="22" y="157"/>
                      <a:pt x="23" y="144"/>
                      <a:pt x="30" y="135"/>
                    </a:cubicBezTo>
                    <a:cubicBezTo>
                      <a:pt x="24" y="140"/>
                      <a:pt x="14" y="140"/>
                      <a:pt x="8" y="135"/>
                    </a:cubicBezTo>
                    <a:cubicBezTo>
                      <a:pt x="2" y="130"/>
                      <a:pt x="0" y="123"/>
                      <a:pt x="2" y="116"/>
                    </a:cubicBezTo>
                    <a:cubicBezTo>
                      <a:pt x="2" y="115"/>
                      <a:pt x="2" y="114"/>
                      <a:pt x="3" y="113"/>
                    </a:cubicBezTo>
                    <a:cubicBezTo>
                      <a:pt x="4" y="110"/>
                      <a:pt x="6" y="108"/>
                      <a:pt x="8" y="105"/>
                    </a:cubicBezTo>
                    <a:cubicBezTo>
                      <a:pt x="13" y="99"/>
                      <a:pt x="19" y="94"/>
                      <a:pt x="17" y="87"/>
                    </a:cubicBezTo>
                    <a:cubicBezTo>
                      <a:pt x="14" y="88"/>
                      <a:pt x="11" y="88"/>
                      <a:pt x="8" y="86"/>
                    </a:cubicBezTo>
                    <a:cubicBezTo>
                      <a:pt x="4" y="85"/>
                      <a:pt x="1" y="81"/>
                      <a:pt x="1" y="77"/>
                    </a:cubicBezTo>
                    <a:cubicBezTo>
                      <a:pt x="0" y="70"/>
                      <a:pt x="5" y="62"/>
                      <a:pt x="12" y="59"/>
                    </a:cubicBezTo>
                    <a:cubicBezTo>
                      <a:pt x="18" y="55"/>
                      <a:pt x="26" y="54"/>
                      <a:pt x="33" y="53"/>
                    </a:cubicBezTo>
                    <a:cubicBezTo>
                      <a:pt x="20" y="49"/>
                      <a:pt x="20" y="27"/>
                      <a:pt x="33" y="20"/>
                    </a:cubicBezTo>
                    <a:cubicBezTo>
                      <a:pt x="45" y="14"/>
                      <a:pt x="61" y="20"/>
                      <a:pt x="70" y="32"/>
                    </a:cubicBezTo>
                    <a:lnTo>
                      <a:pt x="73" y="30"/>
                    </a:lnTo>
                    <a:cubicBezTo>
                      <a:pt x="70" y="23"/>
                      <a:pt x="72" y="16"/>
                      <a:pt x="76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3" name="Google Shape;9793;p40"/>
              <p:cNvSpPr/>
              <p:nvPr/>
            </p:nvSpPr>
            <p:spPr>
              <a:xfrm>
                <a:off x="5464175" y="51562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5" y="3"/>
                    </a:moveTo>
                    <a:cubicBezTo>
                      <a:pt x="4" y="2"/>
                      <a:pt x="2" y="1"/>
                      <a:pt x="0" y="0"/>
                    </a:cubicBezTo>
                    <a:cubicBezTo>
                      <a:pt x="1" y="2"/>
                      <a:pt x="3" y="3"/>
                      <a:pt x="5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4" name="Google Shape;9794;p40"/>
              <p:cNvSpPr/>
              <p:nvPr/>
            </p:nvSpPr>
            <p:spPr>
              <a:xfrm>
                <a:off x="5430837" y="5072062"/>
                <a:ext cx="142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38" h="120" extrusionOk="0">
                    <a:moveTo>
                      <a:pt x="4" y="52"/>
                    </a:moveTo>
                    <a:cubicBezTo>
                      <a:pt x="11" y="74"/>
                      <a:pt x="17" y="96"/>
                      <a:pt x="24" y="119"/>
                    </a:cubicBezTo>
                    <a:cubicBezTo>
                      <a:pt x="27" y="114"/>
                      <a:pt x="31" y="111"/>
                      <a:pt x="36" y="110"/>
                    </a:cubicBezTo>
                    <a:lnTo>
                      <a:pt x="35" y="109"/>
                    </a:lnTo>
                    <a:cubicBezTo>
                      <a:pt x="37" y="71"/>
                      <a:pt x="27" y="33"/>
                      <a:pt x="8" y="0"/>
                    </a:cubicBezTo>
                    <a:cubicBezTo>
                      <a:pt x="6" y="13"/>
                      <a:pt x="3" y="26"/>
                      <a:pt x="0" y="39"/>
                    </a:cubicBezTo>
                    <a:cubicBezTo>
                      <a:pt x="1" y="44"/>
                      <a:pt x="3" y="48"/>
                      <a:pt x="4" y="5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5" name="Google Shape;9795;p40"/>
              <p:cNvSpPr/>
              <p:nvPr/>
            </p:nvSpPr>
            <p:spPr>
              <a:xfrm>
                <a:off x="5340350" y="5130800"/>
                <a:ext cx="7778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50" extrusionOk="0">
                    <a:moveTo>
                      <a:pt x="19" y="9"/>
                    </a:moveTo>
                    <a:cubicBezTo>
                      <a:pt x="12" y="7"/>
                      <a:pt x="6" y="4"/>
                      <a:pt x="0" y="0"/>
                    </a:cubicBezTo>
                    <a:cubicBezTo>
                      <a:pt x="5" y="5"/>
                      <a:pt x="10" y="10"/>
                      <a:pt x="16" y="14"/>
                    </a:cubicBezTo>
                    <a:cubicBezTo>
                      <a:pt x="43" y="31"/>
                      <a:pt x="76" y="34"/>
                      <a:pt x="108" y="35"/>
                    </a:cubicBezTo>
                    <a:cubicBezTo>
                      <a:pt x="140" y="36"/>
                      <a:pt x="172" y="35"/>
                      <a:pt x="202" y="46"/>
                    </a:cubicBezTo>
                    <a:lnTo>
                      <a:pt x="206" y="49"/>
                    </a:lnTo>
                    <a:cubicBezTo>
                      <a:pt x="211" y="43"/>
                      <a:pt x="217" y="38"/>
                      <a:pt x="215" y="30"/>
                    </a:cubicBezTo>
                    <a:cubicBezTo>
                      <a:pt x="212" y="32"/>
                      <a:pt x="209" y="32"/>
                      <a:pt x="206" y="30"/>
                    </a:cubicBezTo>
                    <a:cubicBezTo>
                      <a:pt x="191" y="28"/>
                      <a:pt x="176" y="24"/>
                      <a:pt x="161" y="21"/>
                    </a:cubicBezTo>
                    <a:cubicBezTo>
                      <a:pt x="143" y="18"/>
                      <a:pt x="125" y="14"/>
                      <a:pt x="109" y="6"/>
                    </a:cubicBezTo>
                    <a:cubicBezTo>
                      <a:pt x="96" y="10"/>
                      <a:pt x="83" y="12"/>
                      <a:pt x="71" y="13"/>
                    </a:cubicBezTo>
                    <a:cubicBezTo>
                      <a:pt x="54" y="14"/>
                      <a:pt x="36" y="14"/>
                      <a:pt x="19" y="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6" name="Google Shape;9796;p40"/>
              <p:cNvSpPr/>
              <p:nvPr/>
            </p:nvSpPr>
            <p:spPr>
              <a:xfrm>
                <a:off x="5380037" y="5086350"/>
                <a:ext cx="603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57" extrusionOk="0">
                    <a:moveTo>
                      <a:pt x="0" y="132"/>
                    </a:moveTo>
                    <a:cubicBezTo>
                      <a:pt x="16" y="140"/>
                      <a:pt x="34" y="144"/>
                      <a:pt x="52" y="147"/>
                    </a:cubicBezTo>
                    <a:cubicBezTo>
                      <a:pt x="67" y="150"/>
                      <a:pt x="82" y="154"/>
                      <a:pt x="97" y="156"/>
                    </a:cubicBezTo>
                    <a:cubicBezTo>
                      <a:pt x="93" y="155"/>
                      <a:pt x="90" y="151"/>
                      <a:pt x="90" y="147"/>
                    </a:cubicBezTo>
                    <a:cubicBezTo>
                      <a:pt x="89" y="140"/>
                      <a:pt x="94" y="132"/>
                      <a:pt x="101" y="129"/>
                    </a:cubicBezTo>
                    <a:cubicBezTo>
                      <a:pt x="107" y="125"/>
                      <a:pt x="115" y="124"/>
                      <a:pt x="122" y="123"/>
                    </a:cubicBezTo>
                    <a:cubicBezTo>
                      <a:pt x="108" y="119"/>
                      <a:pt x="109" y="97"/>
                      <a:pt x="122" y="90"/>
                    </a:cubicBezTo>
                    <a:cubicBezTo>
                      <a:pt x="134" y="84"/>
                      <a:pt x="150" y="90"/>
                      <a:pt x="159" y="102"/>
                    </a:cubicBezTo>
                    <a:lnTo>
                      <a:pt x="162" y="100"/>
                    </a:lnTo>
                    <a:cubicBezTo>
                      <a:pt x="159" y="93"/>
                      <a:pt x="161" y="86"/>
                      <a:pt x="165" y="80"/>
                    </a:cubicBezTo>
                    <a:cubicBezTo>
                      <a:pt x="158" y="57"/>
                      <a:pt x="152" y="35"/>
                      <a:pt x="145" y="13"/>
                    </a:cubicBezTo>
                    <a:cubicBezTo>
                      <a:pt x="144" y="9"/>
                      <a:pt x="142" y="5"/>
                      <a:pt x="141" y="0"/>
                    </a:cubicBezTo>
                    <a:cubicBezTo>
                      <a:pt x="140" y="5"/>
                      <a:pt x="139" y="9"/>
                      <a:pt x="138" y="14"/>
                    </a:cubicBezTo>
                    <a:cubicBezTo>
                      <a:pt x="133" y="30"/>
                      <a:pt x="128" y="48"/>
                      <a:pt x="118" y="61"/>
                    </a:cubicBezTo>
                    <a:cubicBezTo>
                      <a:pt x="110" y="72"/>
                      <a:pt x="99" y="79"/>
                      <a:pt x="86" y="74"/>
                    </a:cubicBezTo>
                    <a:cubicBezTo>
                      <a:pt x="78" y="72"/>
                      <a:pt x="72" y="66"/>
                      <a:pt x="66" y="60"/>
                    </a:cubicBezTo>
                    <a:cubicBezTo>
                      <a:pt x="63" y="58"/>
                      <a:pt x="61" y="55"/>
                      <a:pt x="58" y="51"/>
                    </a:cubicBezTo>
                    <a:cubicBezTo>
                      <a:pt x="61" y="65"/>
                      <a:pt x="61" y="78"/>
                      <a:pt x="55" y="91"/>
                    </a:cubicBezTo>
                    <a:cubicBezTo>
                      <a:pt x="45" y="113"/>
                      <a:pt x="23" y="125"/>
                      <a:pt x="0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7" name="Google Shape;9797;p40"/>
              <p:cNvSpPr/>
              <p:nvPr/>
            </p:nvSpPr>
            <p:spPr>
              <a:xfrm>
                <a:off x="5332412" y="5141912"/>
                <a:ext cx="82550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1" extrusionOk="0">
                    <a:moveTo>
                      <a:pt x="55" y="27"/>
                    </a:moveTo>
                    <a:cubicBezTo>
                      <a:pt x="64" y="26"/>
                      <a:pt x="72" y="26"/>
                      <a:pt x="81" y="26"/>
                    </a:cubicBezTo>
                    <a:cubicBezTo>
                      <a:pt x="98" y="21"/>
                      <a:pt x="116" y="20"/>
                      <a:pt x="133" y="21"/>
                    </a:cubicBezTo>
                    <a:cubicBezTo>
                      <a:pt x="163" y="22"/>
                      <a:pt x="193" y="24"/>
                      <a:pt x="222" y="28"/>
                    </a:cubicBezTo>
                    <a:cubicBezTo>
                      <a:pt x="222" y="27"/>
                      <a:pt x="222" y="26"/>
                      <a:pt x="223" y="25"/>
                    </a:cubicBezTo>
                    <a:cubicBezTo>
                      <a:pt x="224" y="22"/>
                      <a:pt x="226" y="20"/>
                      <a:pt x="228" y="17"/>
                    </a:cubicBezTo>
                    <a:lnTo>
                      <a:pt x="224" y="14"/>
                    </a:lnTo>
                    <a:cubicBezTo>
                      <a:pt x="173" y="10"/>
                      <a:pt x="122" y="6"/>
                      <a:pt x="71" y="2"/>
                    </a:cubicBezTo>
                    <a:cubicBezTo>
                      <a:pt x="55" y="1"/>
                      <a:pt x="39" y="0"/>
                      <a:pt x="24" y="5"/>
                    </a:cubicBezTo>
                    <a:cubicBezTo>
                      <a:pt x="13" y="10"/>
                      <a:pt x="3" y="19"/>
                      <a:pt x="0" y="30"/>
                    </a:cubicBezTo>
                    <a:cubicBezTo>
                      <a:pt x="18" y="28"/>
                      <a:pt x="37" y="27"/>
                      <a:pt x="55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8" name="Google Shape;9798;p40"/>
              <p:cNvSpPr/>
              <p:nvPr/>
            </p:nvSpPr>
            <p:spPr>
              <a:xfrm>
                <a:off x="5413375" y="5170487"/>
                <a:ext cx="11112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72" extrusionOk="0">
                    <a:moveTo>
                      <a:pt x="28" y="18"/>
                    </a:moveTo>
                    <a:lnTo>
                      <a:pt x="31" y="8"/>
                    </a:lnTo>
                    <a:cubicBezTo>
                      <a:pt x="30" y="8"/>
                      <a:pt x="29" y="7"/>
                      <a:pt x="28" y="7"/>
                    </a:cubicBezTo>
                    <a:cubicBezTo>
                      <a:pt x="25" y="5"/>
                      <a:pt x="23" y="2"/>
                      <a:pt x="22" y="0"/>
                    </a:cubicBezTo>
                    <a:lnTo>
                      <a:pt x="22" y="0"/>
                    </a:lnTo>
                    <a:cubicBezTo>
                      <a:pt x="13" y="4"/>
                      <a:pt x="6" y="10"/>
                      <a:pt x="0" y="17"/>
                    </a:cubicBezTo>
                    <a:cubicBezTo>
                      <a:pt x="5" y="26"/>
                      <a:pt x="7" y="36"/>
                      <a:pt x="8" y="47"/>
                    </a:cubicBezTo>
                    <a:cubicBezTo>
                      <a:pt x="9" y="55"/>
                      <a:pt x="9" y="63"/>
                      <a:pt x="8" y="71"/>
                    </a:cubicBezTo>
                    <a:cubicBezTo>
                      <a:pt x="15" y="53"/>
                      <a:pt x="22" y="35"/>
                      <a:pt x="28" y="1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9" name="Google Shape;9799;p40"/>
              <p:cNvSpPr/>
              <p:nvPr/>
            </p:nvSpPr>
            <p:spPr>
              <a:xfrm>
                <a:off x="5360987" y="5149850"/>
                <a:ext cx="61912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5" extrusionOk="0">
                    <a:moveTo>
                      <a:pt x="137" y="66"/>
                    </a:moveTo>
                    <a:cubicBezTo>
                      <a:pt x="139" y="66"/>
                      <a:pt x="140" y="67"/>
                      <a:pt x="141" y="68"/>
                    </a:cubicBezTo>
                    <a:cubicBezTo>
                      <a:pt x="143" y="71"/>
                      <a:pt x="144" y="73"/>
                      <a:pt x="145" y="76"/>
                    </a:cubicBezTo>
                    <a:cubicBezTo>
                      <a:pt x="151" y="69"/>
                      <a:pt x="158" y="63"/>
                      <a:pt x="167" y="59"/>
                    </a:cubicBezTo>
                    <a:lnTo>
                      <a:pt x="167" y="59"/>
                    </a:lnTo>
                    <a:cubicBezTo>
                      <a:pt x="161" y="49"/>
                      <a:pt x="162" y="36"/>
                      <a:pt x="169" y="27"/>
                    </a:cubicBezTo>
                    <a:cubicBezTo>
                      <a:pt x="163" y="32"/>
                      <a:pt x="153" y="32"/>
                      <a:pt x="147" y="27"/>
                    </a:cubicBezTo>
                    <a:cubicBezTo>
                      <a:pt x="141" y="22"/>
                      <a:pt x="139" y="15"/>
                      <a:pt x="141" y="8"/>
                    </a:cubicBezTo>
                    <a:cubicBezTo>
                      <a:pt x="111" y="4"/>
                      <a:pt x="82" y="2"/>
                      <a:pt x="52" y="1"/>
                    </a:cubicBezTo>
                    <a:cubicBezTo>
                      <a:pt x="35" y="0"/>
                      <a:pt x="17" y="1"/>
                      <a:pt x="0" y="6"/>
                    </a:cubicBezTo>
                    <a:cubicBezTo>
                      <a:pt x="19" y="6"/>
                      <a:pt x="39" y="7"/>
                      <a:pt x="58" y="11"/>
                    </a:cubicBezTo>
                    <a:cubicBezTo>
                      <a:pt x="76" y="14"/>
                      <a:pt x="98" y="21"/>
                      <a:pt x="106" y="39"/>
                    </a:cubicBezTo>
                    <a:cubicBezTo>
                      <a:pt x="113" y="54"/>
                      <a:pt x="107" y="70"/>
                      <a:pt x="99" y="84"/>
                    </a:cubicBezTo>
                    <a:cubicBezTo>
                      <a:pt x="111" y="77"/>
                      <a:pt x="124" y="71"/>
                      <a:pt x="137" y="6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0" name="Google Shape;9800;p40"/>
              <p:cNvSpPr/>
              <p:nvPr/>
            </p:nvSpPr>
            <p:spPr>
              <a:xfrm>
                <a:off x="5410200" y="5110162"/>
                <a:ext cx="714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01" extrusionOk="0">
                    <a:moveTo>
                      <a:pt x="76" y="33"/>
                    </a:moveTo>
                    <a:cubicBezTo>
                      <a:pt x="66" y="20"/>
                      <a:pt x="43" y="10"/>
                      <a:pt x="30" y="25"/>
                    </a:cubicBezTo>
                    <a:cubicBezTo>
                      <a:pt x="21" y="35"/>
                      <a:pt x="22" y="54"/>
                      <a:pt x="36" y="59"/>
                    </a:cubicBezTo>
                    <a:cubicBezTo>
                      <a:pt x="37" y="57"/>
                      <a:pt x="37" y="55"/>
                      <a:pt x="37" y="53"/>
                    </a:cubicBezTo>
                    <a:cubicBezTo>
                      <a:pt x="23" y="55"/>
                      <a:pt x="6" y="58"/>
                      <a:pt x="2" y="75"/>
                    </a:cubicBezTo>
                    <a:cubicBezTo>
                      <a:pt x="0" y="86"/>
                      <a:pt x="11" y="98"/>
                      <a:pt x="23" y="92"/>
                    </a:cubicBezTo>
                    <a:cubicBezTo>
                      <a:pt x="21" y="91"/>
                      <a:pt x="20" y="91"/>
                      <a:pt x="18" y="90"/>
                    </a:cubicBezTo>
                    <a:cubicBezTo>
                      <a:pt x="20" y="98"/>
                      <a:pt x="12" y="104"/>
                      <a:pt x="7" y="109"/>
                    </a:cubicBezTo>
                    <a:cubicBezTo>
                      <a:pt x="3" y="115"/>
                      <a:pt x="1" y="121"/>
                      <a:pt x="3" y="128"/>
                    </a:cubicBezTo>
                    <a:cubicBezTo>
                      <a:pt x="6" y="143"/>
                      <a:pt x="24" y="149"/>
                      <a:pt x="36" y="141"/>
                    </a:cubicBezTo>
                    <a:cubicBezTo>
                      <a:pt x="35" y="139"/>
                      <a:pt x="33" y="138"/>
                      <a:pt x="32" y="136"/>
                    </a:cubicBezTo>
                    <a:cubicBezTo>
                      <a:pt x="21" y="149"/>
                      <a:pt x="22" y="171"/>
                      <a:pt x="38" y="180"/>
                    </a:cubicBezTo>
                    <a:cubicBezTo>
                      <a:pt x="52" y="188"/>
                      <a:pt x="72" y="179"/>
                      <a:pt x="75" y="163"/>
                    </a:cubicBezTo>
                    <a:cubicBezTo>
                      <a:pt x="73" y="162"/>
                      <a:pt x="71" y="162"/>
                      <a:pt x="69" y="162"/>
                    </a:cubicBezTo>
                    <a:cubicBezTo>
                      <a:pt x="66" y="180"/>
                      <a:pt x="81" y="200"/>
                      <a:pt x="100" y="198"/>
                    </a:cubicBezTo>
                    <a:cubicBezTo>
                      <a:pt x="117" y="197"/>
                      <a:pt x="130" y="177"/>
                      <a:pt x="122" y="161"/>
                    </a:cubicBezTo>
                    <a:cubicBezTo>
                      <a:pt x="120" y="163"/>
                      <a:pt x="118" y="164"/>
                      <a:pt x="117" y="165"/>
                    </a:cubicBezTo>
                    <a:cubicBezTo>
                      <a:pt x="127" y="178"/>
                      <a:pt x="150" y="179"/>
                      <a:pt x="160" y="165"/>
                    </a:cubicBezTo>
                    <a:cubicBezTo>
                      <a:pt x="170" y="153"/>
                      <a:pt x="166" y="132"/>
                      <a:pt x="152" y="124"/>
                    </a:cubicBezTo>
                    <a:cubicBezTo>
                      <a:pt x="149" y="123"/>
                      <a:pt x="146" y="127"/>
                      <a:pt x="148" y="129"/>
                    </a:cubicBezTo>
                    <a:cubicBezTo>
                      <a:pt x="156" y="138"/>
                      <a:pt x="172" y="136"/>
                      <a:pt x="178" y="126"/>
                    </a:cubicBezTo>
                    <a:cubicBezTo>
                      <a:pt x="186" y="114"/>
                      <a:pt x="179" y="98"/>
                      <a:pt x="167" y="92"/>
                    </a:cubicBezTo>
                    <a:cubicBezTo>
                      <a:pt x="167" y="93"/>
                      <a:pt x="166" y="95"/>
                      <a:pt x="166" y="97"/>
                    </a:cubicBezTo>
                    <a:cubicBezTo>
                      <a:pt x="184" y="95"/>
                      <a:pt x="196" y="74"/>
                      <a:pt x="187" y="58"/>
                    </a:cubicBezTo>
                    <a:cubicBezTo>
                      <a:pt x="178" y="43"/>
                      <a:pt x="155" y="41"/>
                      <a:pt x="144" y="54"/>
                    </a:cubicBezTo>
                    <a:cubicBezTo>
                      <a:pt x="146" y="55"/>
                      <a:pt x="147" y="56"/>
                      <a:pt x="149" y="57"/>
                    </a:cubicBezTo>
                    <a:cubicBezTo>
                      <a:pt x="154" y="45"/>
                      <a:pt x="152" y="28"/>
                      <a:pt x="140" y="22"/>
                    </a:cubicBezTo>
                    <a:cubicBezTo>
                      <a:pt x="130" y="18"/>
                      <a:pt x="116" y="22"/>
                      <a:pt x="114" y="33"/>
                    </a:cubicBezTo>
                    <a:cubicBezTo>
                      <a:pt x="113" y="36"/>
                      <a:pt x="118" y="38"/>
                      <a:pt x="119" y="34"/>
                    </a:cubicBezTo>
                    <a:cubicBezTo>
                      <a:pt x="125" y="19"/>
                      <a:pt x="113" y="0"/>
                      <a:pt x="97" y="0"/>
                    </a:cubicBezTo>
                    <a:cubicBezTo>
                      <a:pt x="80" y="0"/>
                      <a:pt x="68" y="19"/>
                      <a:pt x="74" y="34"/>
                    </a:cubicBezTo>
                    <a:cubicBezTo>
                      <a:pt x="76" y="37"/>
                      <a:pt x="80" y="36"/>
                      <a:pt x="79" y="33"/>
                    </a:cubicBezTo>
                    <a:cubicBezTo>
                      <a:pt x="75" y="21"/>
                      <a:pt x="84" y="6"/>
                      <a:pt x="97" y="6"/>
                    </a:cubicBezTo>
                    <a:cubicBezTo>
                      <a:pt x="110" y="6"/>
                      <a:pt x="118" y="21"/>
                      <a:pt x="114" y="33"/>
                    </a:cubicBezTo>
                    <a:cubicBezTo>
                      <a:pt x="116" y="33"/>
                      <a:pt x="117" y="34"/>
                      <a:pt x="119" y="34"/>
                    </a:cubicBezTo>
                    <a:cubicBezTo>
                      <a:pt x="121" y="26"/>
                      <a:pt x="133" y="24"/>
                      <a:pt x="139" y="29"/>
                    </a:cubicBezTo>
                    <a:cubicBezTo>
                      <a:pt x="147" y="35"/>
                      <a:pt x="146" y="47"/>
                      <a:pt x="143" y="55"/>
                    </a:cubicBezTo>
                    <a:cubicBezTo>
                      <a:pt x="142" y="58"/>
                      <a:pt x="146" y="61"/>
                      <a:pt x="148" y="58"/>
                    </a:cubicBezTo>
                    <a:cubicBezTo>
                      <a:pt x="156" y="49"/>
                      <a:pt x="174" y="49"/>
                      <a:pt x="181" y="60"/>
                    </a:cubicBezTo>
                    <a:cubicBezTo>
                      <a:pt x="189" y="72"/>
                      <a:pt x="180" y="90"/>
                      <a:pt x="166" y="91"/>
                    </a:cubicBezTo>
                    <a:cubicBezTo>
                      <a:pt x="163" y="91"/>
                      <a:pt x="161" y="95"/>
                      <a:pt x="164" y="97"/>
                    </a:cubicBezTo>
                    <a:cubicBezTo>
                      <a:pt x="172" y="101"/>
                      <a:pt x="179" y="112"/>
                      <a:pt x="174" y="121"/>
                    </a:cubicBezTo>
                    <a:cubicBezTo>
                      <a:pt x="170" y="129"/>
                      <a:pt x="158" y="131"/>
                      <a:pt x="152" y="125"/>
                    </a:cubicBezTo>
                    <a:cubicBezTo>
                      <a:pt x="151" y="126"/>
                      <a:pt x="150" y="128"/>
                      <a:pt x="149" y="130"/>
                    </a:cubicBezTo>
                    <a:cubicBezTo>
                      <a:pt x="160" y="136"/>
                      <a:pt x="163" y="152"/>
                      <a:pt x="155" y="162"/>
                    </a:cubicBezTo>
                    <a:cubicBezTo>
                      <a:pt x="146" y="172"/>
                      <a:pt x="129" y="171"/>
                      <a:pt x="121" y="161"/>
                    </a:cubicBezTo>
                    <a:cubicBezTo>
                      <a:pt x="119" y="158"/>
                      <a:pt x="115" y="161"/>
                      <a:pt x="116" y="164"/>
                    </a:cubicBezTo>
                    <a:cubicBezTo>
                      <a:pt x="123" y="177"/>
                      <a:pt x="111" y="193"/>
                      <a:pt x="97" y="192"/>
                    </a:cubicBezTo>
                    <a:cubicBezTo>
                      <a:pt x="82" y="192"/>
                      <a:pt x="73" y="175"/>
                      <a:pt x="75" y="162"/>
                    </a:cubicBezTo>
                    <a:cubicBezTo>
                      <a:pt x="75" y="158"/>
                      <a:pt x="69" y="158"/>
                      <a:pt x="69" y="161"/>
                    </a:cubicBezTo>
                    <a:cubicBezTo>
                      <a:pt x="67" y="173"/>
                      <a:pt x="52" y="181"/>
                      <a:pt x="41" y="175"/>
                    </a:cubicBezTo>
                    <a:cubicBezTo>
                      <a:pt x="29" y="168"/>
                      <a:pt x="28" y="150"/>
                      <a:pt x="36" y="140"/>
                    </a:cubicBezTo>
                    <a:cubicBezTo>
                      <a:pt x="39" y="138"/>
                      <a:pt x="36" y="133"/>
                      <a:pt x="33" y="136"/>
                    </a:cubicBezTo>
                    <a:cubicBezTo>
                      <a:pt x="19" y="145"/>
                      <a:pt x="1" y="129"/>
                      <a:pt x="11" y="115"/>
                    </a:cubicBezTo>
                    <a:cubicBezTo>
                      <a:pt x="16" y="106"/>
                      <a:pt x="27" y="100"/>
                      <a:pt x="24" y="89"/>
                    </a:cubicBezTo>
                    <a:cubicBezTo>
                      <a:pt x="24" y="87"/>
                      <a:pt x="21" y="86"/>
                      <a:pt x="20" y="87"/>
                    </a:cubicBezTo>
                    <a:cubicBezTo>
                      <a:pt x="16" y="89"/>
                      <a:pt x="11" y="86"/>
                      <a:pt x="9" y="82"/>
                    </a:cubicBezTo>
                    <a:cubicBezTo>
                      <a:pt x="6" y="78"/>
                      <a:pt x="8" y="73"/>
                      <a:pt x="11" y="69"/>
                    </a:cubicBezTo>
                    <a:cubicBezTo>
                      <a:pt x="18" y="61"/>
                      <a:pt x="28" y="60"/>
                      <a:pt x="37" y="59"/>
                    </a:cubicBezTo>
                    <a:cubicBezTo>
                      <a:pt x="40" y="59"/>
                      <a:pt x="41" y="54"/>
                      <a:pt x="38" y="53"/>
                    </a:cubicBezTo>
                    <a:cubicBezTo>
                      <a:pt x="27" y="50"/>
                      <a:pt x="28" y="34"/>
                      <a:pt x="35" y="27"/>
                    </a:cubicBezTo>
                    <a:cubicBezTo>
                      <a:pt x="47" y="17"/>
                      <a:pt x="64" y="27"/>
                      <a:pt x="72" y="36"/>
                    </a:cubicBezTo>
                    <a:cubicBezTo>
                      <a:pt x="74" y="39"/>
                      <a:pt x="77" y="35"/>
                      <a:pt x="76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1" name="Google Shape;9801;p40"/>
              <p:cNvSpPr/>
              <p:nvPr/>
            </p:nvSpPr>
            <p:spPr>
              <a:xfrm>
                <a:off x="5330825" y="5043487"/>
                <a:ext cx="173038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625" extrusionOk="0">
                    <a:moveTo>
                      <a:pt x="315" y="188"/>
                    </a:moveTo>
                    <a:cubicBezTo>
                      <a:pt x="318" y="131"/>
                      <a:pt x="296" y="74"/>
                      <a:pt x="255" y="33"/>
                    </a:cubicBezTo>
                    <a:cubicBezTo>
                      <a:pt x="238" y="17"/>
                      <a:pt x="212" y="0"/>
                      <a:pt x="189" y="12"/>
                    </a:cubicBezTo>
                    <a:cubicBezTo>
                      <a:pt x="178" y="17"/>
                      <a:pt x="172" y="28"/>
                      <a:pt x="165" y="38"/>
                    </a:cubicBezTo>
                    <a:cubicBezTo>
                      <a:pt x="161" y="43"/>
                      <a:pt x="157" y="48"/>
                      <a:pt x="150" y="50"/>
                    </a:cubicBezTo>
                    <a:cubicBezTo>
                      <a:pt x="142" y="53"/>
                      <a:pt x="133" y="51"/>
                      <a:pt x="124" y="50"/>
                    </a:cubicBezTo>
                    <a:cubicBezTo>
                      <a:pt x="113" y="47"/>
                      <a:pt x="101" y="44"/>
                      <a:pt x="89" y="47"/>
                    </a:cubicBezTo>
                    <a:cubicBezTo>
                      <a:pt x="78" y="50"/>
                      <a:pt x="71" y="58"/>
                      <a:pt x="70" y="69"/>
                    </a:cubicBezTo>
                    <a:cubicBezTo>
                      <a:pt x="69" y="76"/>
                      <a:pt x="72" y="84"/>
                      <a:pt x="71" y="92"/>
                    </a:cubicBezTo>
                    <a:cubicBezTo>
                      <a:pt x="71" y="98"/>
                      <a:pt x="70" y="103"/>
                      <a:pt x="68" y="108"/>
                    </a:cubicBezTo>
                    <a:cubicBezTo>
                      <a:pt x="63" y="118"/>
                      <a:pt x="55" y="126"/>
                      <a:pt x="47" y="133"/>
                    </a:cubicBezTo>
                    <a:cubicBezTo>
                      <a:pt x="31" y="148"/>
                      <a:pt x="12" y="162"/>
                      <a:pt x="7" y="185"/>
                    </a:cubicBezTo>
                    <a:cubicBezTo>
                      <a:pt x="1" y="209"/>
                      <a:pt x="13" y="234"/>
                      <a:pt x="31" y="251"/>
                    </a:cubicBezTo>
                    <a:cubicBezTo>
                      <a:pt x="54" y="273"/>
                      <a:pt x="88" y="279"/>
                      <a:pt x="119" y="281"/>
                    </a:cubicBezTo>
                    <a:cubicBezTo>
                      <a:pt x="156" y="283"/>
                      <a:pt x="194" y="280"/>
                      <a:pt x="229" y="292"/>
                    </a:cubicBezTo>
                    <a:cubicBezTo>
                      <a:pt x="229" y="291"/>
                      <a:pt x="230" y="289"/>
                      <a:pt x="230" y="287"/>
                    </a:cubicBezTo>
                    <a:cubicBezTo>
                      <a:pt x="195" y="285"/>
                      <a:pt x="159" y="282"/>
                      <a:pt x="124" y="279"/>
                    </a:cubicBezTo>
                    <a:cubicBezTo>
                      <a:pt x="106" y="278"/>
                      <a:pt x="89" y="276"/>
                      <a:pt x="71" y="275"/>
                    </a:cubicBezTo>
                    <a:cubicBezTo>
                      <a:pt x="56" y="274"/>
                      <a:pt x="41" y="274"/>
                      <a:pt x="27" y="280"/>
                    </a:cubicBezTo>
                    <a:cubicBezTo>
                      <a:pt x="16" y="284"/>
                      <a:pt x="7" y="294"/>
                      <a:pt x="3" y="305"/>
                    </a:cubicBezTo>
                    <a:cubicBezTo>
                      <a:pt x="0" y="316"/>
                      <a:pt x="3" y="327"/>
                      <a:pt x="9" y="335"/>
                    </a:cubicBezTo>
                    <a:cubicBezTo>
                      <a:pt x="16" y="345"/>
                      <a:pt x="26" y="352"/>
                      <a:pt x="32" y="362"/>
                    </a:cubicBezTo>
                    <a:cubicBezTo>
                      <a:pt x="41" y="376"/>
                      <a:pt x="40" y="392"/>
                      <a:pt x="36" y="407"/>
                    </a:cubicBezTo>
                    <a:cubicBezTo>
                      <a:pt x="31" y="430"/>
                      <a:pt x="22" y="455"/>
                      <a:pt x="33" y="478"/>
                    </a:cubicBezTo>
                    <a:cubicBezTo>
                      <a:pt x="37" y="487"/>
                      <a:pt x="45" y="493"/>
                      <a:pt x="54" y="495"/>
                    </a:cubicBezTo>
                    <a:cubicBezTo>
                      <a:pt x="67" y="498"/>
                      <a:pt x="84" y="493"/>
                      <a:pt x="94" y="503"/>
                    </a:cubicBezTo>
                    <a:cubicBezTo>
                      <a:pt x="102" y="512"/>
                      <a:pt x="102" y="525"/>
                      <a:pt x="103" y="535"/>
                    </a:cubicBezTo>
                    <a:cubicBezTo>
                      <a:pt x="105" y="546"/>
                      <a:pt x="108" y="556"/>
                      <a:pt x="117" y="564"/>
                    </a:cubicBezTo>
                    <a:cubicBezTo>
                      <a:pt x="133" y="577"/>
                      <a:pt x="158" y="574"/>
                      <a:pt x="174" y="563"/>
                    </a:cubicBezTo>
                    <a:cubicBezTo>
                      <a:pt x="200" y="545"/>
                      <a:pt x="209" y="512"/>
                      <a:pt x="220" y="485"/>
                    </a:cubicBezTo>
                    <a:cubicBezTo>
                      <a:pt x="234" y="447"/>
                      <a:pt x="249" y="410"/>
                      <a:pt x="263" y="373"/>
                    </a:cubicBezTo>
                    <a:cubicBezTo>
                      <a:pt x="261" y="373"/>
                      <a:pt x="260" y="372"/>
                      <a:pt x="258" y="372"/>
                    </a:cubicBezTo>
                    <a:cubicBezTo>
                      <a:pt x="249" y="401"/>
                      <a:pt x="242" y="432"/>
                      <a:pt x="238" y="462"/>
                    </a:cubicBezTo>
                    <a:cubicBezTo>
                      <a:pt x="235" y="477"/>
                      <a:pt x="234" y="491"/>
                      <a:pt x="232" y="506"/>
                    </a:cubicBezTo>
                    <a:cubicBezTo>
                      <a:pt x="231" y="520"/>
                      <a:pt x="230" y="535"/>
                      <a:pt x="230" y="549"/>
                    </a:cubicBezTo>
                    <a:cubicBezTo>
                      <a:pt x="232" y="572"/>
                      <a:pt x="242" y="597"/>
                      <a:pt x="266" y="603"/>
                    </a:cubicBezTo>
                    <a:cubicBezTo>
                      <a:pt x="277" y="606"/>
                      <a:pt x="286" y="602"/>
                      <a:pt x="295" y="597"/>
                    </a:cubicBezTo>
                    <a:cubicBezTo>
                      <a:pt x="305" y="590"/>
                      <a:pt x="314" y="586"/>
                      <a:pt x="324" y="593"/>
                    </a:cubicBezTo>
                    <a:cubicBezTo>
                      <a:pt x="337" y="602"/>
                      <a:pt x="347" y="622"/>
                      <a:pt x="365" y="621"/>
                    </a:cubicBezTo>
                    <a:cubicBezTo>
                      <a:pt x="384" y="620"/>
                      <a:pt x="389" y="598"/>
                      <a:pt x="398" y="585"/>
                    </a:cubicBezTo>
                    <a:cubicBezTo>
                      <a:pt x="414" y="564"/>
                      <a:pt x="443" y="580"/>
                      <a:pt x="463" y="566"/>
                    </a:cubicBezTo>
                    <a:cubicBezTo>
                      <a:pt x="479" y="556"/>
                      <a:pt x="478" y="535"/>
                      <a:pt x="474" y="518"/>
                    </a:cubicBezTo>
                    <a:cubicBezTo>
                      <a:pt x="471" y="506"/>
                      <a:pt x="465" y="495"/>
                      <a:pt x="459" y="485"/>
                    </a:cubicBezTo>
                    <a:cubicBezTo>
                      <a:pt x="450" y="470"/>
                      <a:pt x="441" y="456"/>
                      <a:pt x="432" y="442"/>
                    </a:cubicBezTo>
                    <a:cubicBezTo>
                      <a:pt x="414" y="415"/>
                      <a:pt x="394" y="389"/>
                      <a:pt x="372" y="364"/>
                    </a:cubicBezTo>
                    <a:cubicBezTo>
                      <a:pt x="370" y="361"/>
                      <a:pt x="366" y="365"/>
                      <a:pt x="368" y="368"/>
                    </a:cubicBezTo>
                    <a:cubicBezTo>
                      <a:pt x="387" y="389"/>
                      <a:pt x="404" y="412"/>
                      <a:pt x="420" y="435"/>
                    </a:cubicBezTo>
                    <a:cubicBezTo>
                      <a:pt x="435" y="456"/>
                      <a:pt x="450" y="477"/>
                      <a:pt x="461" y="500"/>
                    </a:cubicBezTo>
                    <a:cubicBezTo>
                      <a:pt x="469" y="516"/>
                      <a:pt x="477" y="540"/>
                      <a:pt x="466" y="556"/>
                    </a:cubicBezTo>
                    <a:cubicBezTo>
                      <a:pt x="452" y="575"/>
                      <a:pt x="424" y="562"/>
                      <a:pt x="405" y="572"/>
                    </a:cubicBezTo>
                    <a:cubicBezTo>
                      <a:pt x="389" y="580"/>
                      <a:pt x="388" y="600"/>
                      <a:pt x="375" y="611"/>
                    </a:cubicBezTo>
                    <a:cubicBezTo>
                      <a:pt x="359" y="624"/>
                      <a:pt x="344" y="603"/>
                      <a:pt x="334" y="594"/>
                    </a:cubicBezTo>
                    <a:cubicBezTo>
                      <a:pt x="329" y="589"/>
                      <a:pt x="323" y="585"/>
                      <a:pt x="315" y="584"/>
                    </a:cubicBezTo>
                    <a:cubicBezTo>
                      <a:pt x="305" y="583"/>
                      <a:pt x="297" y="590"/>
                      <a:pt x="288" y="594"/>
                    </a:cubicBezTo>
                    <a:cubicBezTo>
                      <a:pt x="277" y="601"/>
                      <a:pt x="265" y="599"/>
                      <a:pt x="255" y="592"/>
                    </a:cubicBezTo>
                    <a:cubicBezTo>
                      <a:pt x="245" y="585"/>
                      <a:pt x="240" y="574"/>
                      <a:pt x="237" y="562"/>
                    </a:cubicBezTo>
                    <a:cubicBezTo>
                      <a:pt x="234" y="547"/>
                      <a:pt x="236" y="531"/>
                      <a:pt x="237" y="517"/>
                    </a:cubicBezTo>
                    <a:cubicBezTo>
                      <a:pt x="238" y="500"/>
                      <a:pt x="240" y="483"/>
                      <a:pt x="242" y="467"/>
                    </a:cubicBezTo>
                    <a:cubicBezTo>
                      <a:pt x="247" y="435"/>
                      <a:pt x="254" y="404"/>
                      <a:pt x="263" y="373"/>
                    </a:cubicBezTo>
                    <a:cubicBezTo>
                      <a:pt x="264" y="370"/>
                      <a:pt x="259" y="369"/>
                      <a:pt x="258" y="372"/>
                    </a:cubicBezTo>
                    <a:cubicBezTo>
                      <a:pt x="246" y="403"/>
                      <a:pt x="234" y="433"/>
                      <a:pt x="222" y="464"/>
                    </a:cubicBezTo>
                    <a:cubicBezTo>
                      <a:pt x="216" y="479"/>
                      <a:pt x="211" y="494"/>
                      <a:pt x="205" y="508"/>
                    </a:cubicBezTo>
                    <a:cubicBezTo>
                      <a:pt x="200" y="520"/>
                      <a:pt x="195" y="532"/>
                      <a:pt x="187" y="542"/>
                    </a:cubicBezTo>
                    <a:cubicBezTo>
                      <a:pt x="174" y="561"/>
                      <a:pt x="150" y="574"/>
                      <a:pt x="127" y="563"/>
                    </a:cubicBezTo>
                    <a:cubicBezTo>
                      <a:pt x="105" y="553"/>
                      <a:pt x="111" y="527"/>
                      <a:pt x="103" y="508"/>
                    </a:cubicBezTo>
                    <a:cubicBezTo>
                      <a:pt x="99" y="499"/>
                      <a:pt x="92" y="493"/>
                      <a:pt x="82" y="492"/>
                    </a:cubicBezTo>
                    <a:cubicBezTo>
                      <a:pt x="70" y="490"/>
                      <a:pt x="56" y="494"/>
                      <a:pt x="46" y="486"/>
                    </a:cubicBezTo>
                    <a:cubicBezTo>
                      <a:pt x="27" y="472"/>
                      <a:pt x="33" y="442"/>
                      <a:pt x="38" y="422"/>
                    </a:cubicBezTo>
                    <a:cubicBezTo>
                      <a:pt x="42" y="409"/>
                      <a:pt x="46" y="396"/>
                      <a:pt x="45" y="382"/>
                    </a:cubicBezTo>
                    <a:cubicBezTo>
                      <a:pt x="44" y="371"/>
                      <a:pt x="39" y="361"/>
                      <a:pt x="31" y="352"/>
                    </a:cubicBezTo>
                    <a:cubicBezTo>
                      <a:pt x="24" y="344"/>
                      <a:pt x="15" y="336"/>
                      <a:pt x="10" y="326"/>
                    </a:cubicBezTo>
                    <a:cubicBezTo>
                      <a:pt x="4" y="314"/>
                      <a:pt x="8" y="301"/>
                      <a:pt x="18" y="292"/>
                    </a:cubicBezTo>
                    <a:cubicBezTo>
                      <a:pt x="31" y="281"/>
                      <a:pt x="48" y="279"/>
                      <a:pt x="65" y="280"/>
                    </a:cubicBezTo>
                    <a:cubicBezTo>
                      <a:pt x="83" y="281"/>
                      <a:pt x="101" y="283"/>
                      <a:pt x="120" y="284"/>
                    </a:cubicBezTo>
                    <a:cubicBezTo>
                      <a:pt x="156" y="287"/>
                      <a:pt x="193" y="290"/>
                      <a:pt x="230" y="292"/>
                    </a:cubicBezTo>
                    <a:cubicBezTo>
                      <a:pt x="233" y="293"/>
                      <a:pt x="233" y="288"/>
                      <a:pt x="231" y="287"/>
                    </a:cubicBezTo>
                    <a:cubicBezTo>
                      <a:pt x="174" y="267"/>
                      <a:pt x="110" y="288"/>
                      <a:pt x="55" y="261"/>
                    </a:cubicBezTo>
                    <a:cubicBezTo>
                      <a:pt x="33" y="250"/>
                      <a:pt x="14" y="228"/>
                      <a:pt x="12" y="202"/>
                    </a:cubicBezTo>
                    <a:cubicBezTo>
                      <a:pt x="9" y="178"/>
                      <a:pt x="25" y="161"/>
                      <a:pt x="41" y="146"/>
                    </a:cubicBezTo>
                    <a:cubicBezTo>
                      <a:pt x="56" y="133"/>
                      <a:pt x="73" y="119"/>
                      <a:pt x="76" y="99"/>
                    </a:cubicBezTo>
                    <a:cubicBezTo>
                      <a:pt x="77" y="94"/>
                      <a:pt x="77" y="89"/>
                      <a:pt x="76" y="84"/>
                    </a:cubicBezTo>
                    <a:cubicBezTo>
                      <a:pt x="76" y="76"/>
                      <a:pt x="73" y="67"/>
                      <a:pt x="78" y="60"/>
                    </a:cubicBezTo>
                    <a:cubicBezTo>
                      <a:pt x="85" y="50"/>
                      <a:pt x="100" y="50"/>
                      <a:pt x="110" y="52"/>
                    </a:cubicBezTo>
                    <a:cubicBezTo>
                      <a:pt x="123" y="54"/>
                      <a:pt x="135" y="59"/>
                      <a:pt x="148" y="56"/>
                    </a:cubicBezTo>
                    <a:cubicBezTo>
                      <a:pt x="159" y="54"/>
                      <a:pt x="166" y="45"/>
                      <a:pt x="172" y="37"/>
                    </a:cubicBezTo>
                    <a:cubicBezTo>
                      <a:pt x="179" y="26"/>
                      <a:pt x="186" y="16"/>
                      <a:pt x="200" y="14"/>
                    </a:cubicBezTo>
                    <a:cubicBezTo>
                      <a:pt x="213" y="12"/>
                      <a:pt x="226" y="18"/>
                      <a:pt x="237" y="25"/>
                    </a:cubicBezTo>
                    <a:cubicBezTo>
                      <a:pt x="262" y="42"/>
                      <a:pt x="280" y="70"/>
                      <a:pt x="293" y="97"/>
                    </a:cubicBezTo>
                    <a:cubicBezTo>
                      <a:pt x="306" y="126"/>
                      <a:pt x="312" y="157"/>
                      <a:pt x="311" y="188"/>
                    </a:cubicBezTo>
                    <a:cubicBezTo>
                      <a:pt x="311" y="190"/>
                      <a:pt x="315" y="190"/>
                      <a:pt x="315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2" name="Google Shape;9802;p40"/>
              <p:cNvSpPr/>
              <p:nvPr/>
            </p:nvSpPr>
            <p:spPr>
              <a:xfrm>
                <a:off x="5443537" y="5048250"/>
                <a:ext cx="109537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13" extrusionOk="0">
                    <a:moveTo>
                      <a:pt x="7" y="174"/>
                    </a:moveTo>
                    <a:cubicBezTo>
                      <a:pt x="5" y="148"/>
                      <a:pt x="5" y="123"/>
                      <a:pt x="10" y="98"/>
                    </a:cubicBezTo>
                    <a:cubicBezTo>
                      <a:pt x="12" y="86"/>
                      <a:pt x="16" y="74"/>
                      <a:pt x="20" y="62"/>
                    </a:cubicBezTo>
                    <a:cubicBezTo>
                      <a:pt x="24" y="50"/>
                      <a:pt x="28" y="38"/>
                      <a:pt x="35" y="28"/>
                    </a:cubicBezTo>
                    <a:cubicBezTo>
                      <a:pt x="41" y="19"/>
                      <a:pt x="49" y="10"/>
                      <a:pt x="59" y="7"/>
                    </a:cubicBezTo>
                    <a:cubicBezTo>
                      <a:pt x="70" y="4"/>
                      <a:pt x="79" y="9"/>
                      <a:pt x="84" y="19"/>
                    </a:cubicBezTo>
                    <a:cubicBezTo>
                      <a:pt x="89" y="26"/>
                      <a:pt x="90" y="35"/>
                      <a:pt x="94" y="43"/>
                    </a:cubicBezTo>
                    <a:cubicBezTo>
                      <a:pt x="96" y="46"/>
                      <a:pt x="98" y="49"/>
                      <a:pt x="101" y="52"/>
                    </a:cubicBezTo>
                    <a:cubicBezTo>
                      <a:pt x="104" y="55"/>
                      <a:pt x="106" y="56"/>
                      <a:pt x="111" y="56"/>
                    </a:cubicBezTo>
                    <a:cubicBezTo>
                      <a:pt x="133" y="55"/>
                      <a:pt x="147" y="35"/>
                      <a:pt x="169" y="34"/>
                    </a:cubicBezTo>
                    <a:cubicBezTo>
                      <a:pt x="176" y="34"/>
                      <a:pt x="186" y="35"/>
                      <a:pt x="191" y="43"/>
                    </a:cubicBezTo>
                    <a:cubicBezTo>
                      <a:pt x="197" y="52"/>
                      <a:pt x="187" y="63"/>
                      <a:pt x="190" y="73"/>
                    </a:cubicBezTo>
                    <a:cubicBezTo>
                      <a:pt x="195" y="90"/>
                      <a:pt x="220" y="88"/>
                      <a:pt x="231" y="98"/>
                    </a:cubicBezTo>
                    <a:cubicBezTo>
                      <a:pt x="246" y="113"/>
                      <a:pt x="245" y="137"/>
                      <a:pt x="235" y="154"/>
                    </a:cubicBezTo>
                    <a:cubicBezTo>
                      <a:pt x="222" y="177"/>
                      <a:pt x="198" y="193"/>
                      <a:pt x="175" y="207"/>
                    </a:cubicBezTo>
                    <a:cubicBezTo>
                      <a:pt x="152" y="221"/>
                      <a:pt x="126" y="232"/>
                      <a:pt x="99" y="239"/>
                    </a:cubicBezTo>
                    <a:cubicBezTo>
                      <a:pt x="96" y="240"/>
                      <a:pt x="97" y="245"/>
                      <a:pt x="100" y="245"/>
                    </a:cubicBezTo>
                    <a:cubicBezTo>
                      <a:pt x="142" y="241"/>
                      <a:pt x="185" y="237"/>
                      <a:pt x="228" y="235"/>
                    </a:cubicBezTo>
                    <a:cubicBezTo>
                      <a:pt x="245" y="234"/>
                      <a:pt x="263" y="234"/>
                      <a:pt x="278" y="244"/>
                    </a:cubicBezTo>
                    <a:cubicBezTo>
                      <a:pt x="291" y="251"/>
                      <a:pt x="297" y="265"/>
                      <a:pt x="297" y="279"/>
                    </a:cubicBezTo>
                    <a:cubicBezTo>
                      <a:pt x="296" y="292"/>
                      <a:pt x="291" y="306"/>
                      <a:pt x="280" y="314"/>
                    </a:cubicBezTo>
                    <a:cubicBezTo>
                      <a:pt x="273" y="319"/>
                      <a:pt x="265" y="320"/>
                      <a:pt x="259" y="324"/>
                    </a:cubicBezTo>
                    <a:cubicBezTo>
                      <a:pt x="253" y="328"/>
                      <a:pt x="249" y="334"/>
                      <a:pt x="248" y="341"/>
                    </a:cubicBezTo>
                    <a:cubicBezTo>
                      <a:pt x="246" y="359"/>
                      <a:pt x="260" y="371"/>
                      <a:pt x="268" y="385"/>
                    </a:cubicBezTo>
                    <a:cubicBezTo>
                      <a:pt x="278" y="402"/>
                      <a:pt x="275" y="422"/>
                      <a:pt x="266" y="438"/>
                    </a:cubicBezTo>
                    <a:cubicBezTo>
                      <a:pt x="255" y="457"/>
                      <a:pt x="236" y="469"/>
                      <a:pt x="219" y="481"/>
                    </a:cubicBezTo>
                    <a:cubicBezTo>
                      <a:pt x="200" y="493"/>
                      <a:pt x="181" y="506"/>
                      <a:pt x="158" y="504"/>
                    </a:cubicBezTo>
                    <a:cubicBezTo>
                      <a:pt x="155" y="503"/>
                      <a:pt x="154" y="508"/>
                      <a:pt x="157" y="509"/>
                    </a:cubicBezTo>
                    <a:cubicBezTo>
                      <a:pt x="177" y="512"/>
                      <a:pt x="195" y="503"/>
                      <a:pt x="212" y="492"/>
                    </a:cubicBezTo>
                    <a:cubicBezTo>
                      <a:pt x="228" y="482"/>
                      <a:pt x="245" y="471"/>
                      <a:pt x="259" y="457"/>
                    </a:cubicBezTo>
                    <a:cubicBezTo>
                      <a:pt x="271" y="444"/>
                      <a:pt x="280" y="427"/>
                      <a:pt x="280" y="409"/>
                    </a:cubicBezTo>
                    <a:cubicBezTo>
                      <a:pt x="280" y="401"/>
                      <a:pt x="278" y="392"/>
                      <a:pt x="274" y="384"/>
                    </a:cubicBezTo>
                    <a:cubicBezTo>
                      <a:pt x="269" y="375"/>
                      <a:pt x="262" y="368"/>
                      <a:pt x="258" y="359"/>
                    </a:cubicBezTo>
                    <a:cubicBezTo>
                      <a:pt x="254" y="351"/>
                      <a:pt x="252" y="339"/>
                      <a:pt x="259" y="332"/>
                    </a:cubicBezTo>
                    <a:cubicBezTo>
                      <a:pt x="265" y="326"/>
                      <a:pt x="275" y="324"/>
                      <a:pt x="282" y="320"/>
                    </a:cubicBezTo>
                    <a:cubicBezTo>
                      <a:pt x="293" y="312"/>
                      <a:pt x="300" y="300"/>
                      <a:pt x="302" y="287"/>
                    </a:cubicBezTo>
                    <a:cubicBezTo>
                      <a:pt x="304" y="273"/>
                      <a:pt x="301" y="259"/>
                      <a:pt x="293" y="249"/>
                    </a:cubicBezTo>
                    <a:cubicBezTo>
                      <a:pt x="283" y="236"/>
                      <a:pt x="266" y="231"/>
                      <a:pt x="250" y="229"/>
                    </a:cubicBezTo>
                    <a:cubicBezTo>
                      <a:pt x="227" y="227"/>
                      <a:pt x="204" y="231"/>
                      <a:pt x="181" y="233"/>
                    </a:cubicBezTo>
                    <a:cubicBezTo>
                      <a:pt x="154" y="235"/>
                      <a:pt x="127" y="237"/>
                      <a:pt x="100" y="239"/>
                    </a:cubicBezTo>
                    <a:cubicBezTo>
                      <a:pt x="100" y="241"/>
                      <a:pt x="100" y="243"/>
                      <a:pt x="101" y="245"/>
                    </a:cubicBezTo>
                    <a:cubicBezTo>
                      <a:pt x="126" y="238"/>
                      <a:pt x="151" y="228"/>
                      <a:pt x="173" y="215"/>
                    </a:cubicBezTo>
                    <a:cubicBezTo>
                      <a:pt x="195" y="202"/>
                      <a:pt x="217" y="187"/>
                      <a:pt x="233" y="168"/>
                    </a:cubicBezTo>
                    <a:cubicBezTo>
                      <a:pt x="246" y="152"/>
                      <a:pt x="253" y="131"/>
                      <a:pt x="245" y="110"/>
                    </a:cubicBezTo>
                    <a:cubicBezTo>
                      <a:pt x="242" y="102"/>
                      <a:pt x="236" y="94"/>
                      <a:pt x="228" y="89"/>
                    </a:cubicBezTo>
                    <a:cubicBezTo>
                      <a:pt x="220" y="85"/>
                      <a:pt x="210" y="84"/>
                      <a:pt x="202" y="79"/>
                    </a:cubicBezTo>
                    <a:cubicBezTo>
                      <a:pt x="189" y="71"/>
                      <a:pt x="200" y="58"/>
                      <a:pt x="198" y="47"/>
                    </a:cubicBezTo>
                    <a:cubicBezTo>
                      <a:pt x="197" y="40"/>
                      <a:pt x="192" y="34"/>
                      <a:pt x="185" y="31"/>
                    </a:cubicBezTo>
                    <a:cubicBezTo>
                      <a:pt x="178" y="28"/>
                      <a:pt x="169" y="28"/>
                      <a:pt x="161" y="30"/>
                    </a:cubicBezTo>
                    <a:cubicBezTo>
                      <a:pt x="149" y="32"/>
                      <a:pt x="140" y="40"/>
                      <a:pt x="130" y="45"/>
                    </a:cubicBezTo>
                    <a:cubicBezTo>
                      <a:pt x="124" y="48"/>
                      <a:pt x="118" y="50"/>
                      <a:pt x="112" y="51"/>
                    </a:cubicBezTo>
                    <a:cubicBezTo>
                      <a:pt x="106" y="51"/>
                      <a:pt x="103" y="47"/>
                      <a:pt x="100" y="42"/>
                    </a:cubicBezTo>
                    <a:cubicBezTo>
                      <a:pt x="95" y="33"/>
                      <a:pt x="93" y="24"/>
                      <a:pt x="88" y="16"/>
                    </a:cubicBezTo>
                    <a:cubicBezTo>
                      <a:pt x="84" y="8"/>
                      <a:pt x="77" y="2"/>
                      <a:pt x="69" y="1"/>
                    </a:cubicBezTo>
                    <a:cubicBezTo>
                      <a:pt x="59" y="0"/>
                      <a:pt x="50" y="5"/>
                      <a:pt x="44" y="11"/>
                    </a:cubicBezTo>
                    <a:cubicBezTo>
                      <a:pt x="33" y="20"/>
                      <a:pt x="27" y="31"/>
                      <a:pt x="22" y="44"/>
                    </a:cubicBezTo>
                    <a:cubicBezTo>
                      <a:pt x="16" y="57"/>
                      <a:pt x="11" y="71"/>
                      <a:pt x="8" y="86"/>
                    </a:cubicBezTo>
                    <a:cubicBezTo>
                      <a:pt x="2" y="115"/>
                      <a:pt x="0" y="145"/>
                      <a:pt x="5" y="174"/>
                    </a:cubicBezTo>
                    <a:cubicBezTo>
                      <a:pt x="5" y="175"/>
                      <a:pt x="7" y="175"/>
                      <a:pt x="7" y="1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3" name="Google Shape;9803;p40"/>
              <p:cNvSpPr/>
              <p:nvPr/>
            </p:nvSpPr>
            <p:spPr>
              <a:xfrm>
                <a:off x="5360987" y="5062537"/>
                <a:ext cx="79375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3" extrusionOk="0">
                    <a:moveTo>
                      <a:pt x="153" y="221"/>
                    </a:moveTo>
                    <a:cubicBezTo>
                      <a:pt x="132" y="215"/>
                      <a:pt x="111" y="211"/>
                      <a:pt x="90" y="206"/>
                    </a:cubicBezTo>
                    <a:cubicBezTo>
                      <a:pt x="71" y="202"/>
                      <a:pt x="52" y="196"/>
                      <a:pt x="36" y="185"/>
                    </a:cubicBezTo>
                    <a:cubicBezTo>
                      <a:pt x="28" y="179"/>
                      <a:pt x="22" y="173"/>
                      <a:pt x="16" y="165"/>
                    </a:cubicBezTo>
                    <a:cubicBezTo>
                      <a:pt x="12" y="158"/>
                      <a:pt x="7" y="149"/>
                      <a:pt x="7" y="140"/>
                    </a:cubicBezTo>
                    <a:cubicBezTo>
                      <a:pt x="7" y="133"/>
                      <a:pt x="13" y="131"/>
                      <a:pt x="18" y="128"/>
                    </a:cubicBezTo>
                    <a:cubicBezTo>
                      <a:pt x="22" y="126"/>
                      <a:pt x="26" y="124"/>
                      <a:pt x="29" y="121"/>
                    </a:cubicBezTo>
                    <a:cubicBezTo>
                      <a:pt x="35" y="117"/>
                      <a:pt x="41" y="111"/>
                      <a:pt x="45" y="105"/>
                    </a:cubicBezTo>
                    <a:cubicBezTo>
                      <a:pt x="50" y="98"/>
                      <a:pt x="52" y="91"/>
                      <a:pt x="52" y="83"/>
                    </a:cubicBezTo>
                    <a:cubicBezTo>
                      <a:pt x="52" y="73"/>
                      <a:pt x="48" y="63"/>
                      <a:pt x="51" y="53"/>
                    </a:cubicBezTo>
                    <a:cubicBezTo>
                      <a:pt x="52" y="48"/>
                      <a:pt x="55" y="44"/>
                      <a:pt x="59" y="42"/>
                    </a:cubicBezTo>
                    <a:cubicBezTo>
                      <a:pt x="63" y="40"/>
                      <a:pt x="68" y="40"/>
                      <a:pt x="73" y="41"/>
                    </a:cubicBezTo>
                    <a:cubicBezTo>
                      <a:pt x="80" y="42"/>
                      <a:pt x="87" y="42"/>
                      <a:pt x="93" y="37"/>
                    </a:cubicBezTo>
                    <a:cubicBezTo>
                      <a:pt x="99" y="31"/>
                      <a:pt x="101" y="24"/>
                      <a:pt x="106" y="18"/>
                    </a:cubicBezTo>
                    <a:cubicBezTo>
                      <a:pt x="110" y="12"/>
                      <a:pt x="117" y="8"/>
                      <a:pt x="124" y="6"/>
                    </a:cubicBezTo>
                    <a:cubicBezTo>
                      <a:pt x="140" y="3"/>
                      <a:pt x="157" y="10"/>
                      <a:pt x="168" y="21"/>
                    </a:cubicBezTo>
                    <a:cubicBezTo>
                      <a:pt x="182" y="36"/>
                      <a:pt x="189" y="56"/>
                      <a:pt x="194" y="76"/>
                    </a:cubicBezTo>
                    <a:cubicBezTo>
                      <a:pt x="202" y="99"/>
                      <a:pt x="208" y="123"/>
                      <a:pt x="216" y="147"/>
                    </a:cubicBezTo>
                    <a:cubicBezTo>
                      <a:pt x="217" y="149"/>
                      <a:pt x="220" y="148"/>
                      <a:pt x="219" y="146"/>
                    </a:cubicBezTo>
                    <a:cubicBezTo>
                      <a:pt x="213" y="123"/>
                      <a:pt x="206" y="99"/>
                      <a:pt x="199" y="76"/>
                    </a:cubicBezTo>
                    <a:cubicBezTo>
                      <a:pt x="193" y="58"/>
                      <a:pt x="188" y="39"/>
                      <a:pt x="176" y="24"/>
                    </a:cubicBezTo>
                    <a:cubicBezTo>
                      <a:pt x="166" y="11"/>
                      <a:pt x="153" y="3"/>
                      <a:pt x="137" y="2"/>
                    </a:cubicBezTo>
                    <a:cubicBezTo>
                      <a:pt x="122" y="0"/>
                      <a:pt x="108" y="6"/>
                      <a:pt x="100" y="19"/>
                    </a:cubicBezTo>
                    <a:cubicBezTo>
                      <a:pt x="95" y="27"/>
                      <a:pt x="91" y="37"/>
                      <a:pt x="79" y="37"/>
                    </a:cubicBezTo>
                    <a:cubicBezTo>
                      <a:pt x="71" y="37"/>
                      <a:pt x="62" y="34"/>
                      <a:pt x="55" y="40"/>
                    </a:cubicBezTo>
                    <a:cubicBezTo>
                      <a:pt x="38" y="52"/>
                      <a:pt x="51" y="75"/>
                      <a:pt x="47" y="91"/>
                    </a:cubicBezTo>
                    <a:cubicBezTo>
                      <a:pt x="44" y="101"/>
                      <a:pt x="37" y="109"/>
                      <a:pt x="30" y="115"/>
                    </a:cubicBezTo>
                    <a:cubicBezTo>
                      <a:pt x="26" y="118"/>
                      <a:pt x="22" y="121"/>
                      <a:pt x="18" y="123"/>
                    </a:cubicBezTo>
                    <a:cubicBezTo>
                      <a:pt x="14" y="126"/>
                      <a:pt x="10" y="127"/>
                      <a:pt x="6" y="131"/>
                    </a:cubicBezTo>
                    <a:cubicBezTo>
                      <a:pt x="0" y="137"/>
                      <a:pt x="3" y="146"/>
                      <a:pt x="5" y="153"/>
                    </a:cubicBezTo>
                    <a:cubicBezTo>
                      <a:pt x="8" y="162"/>
                      <a:pt x="13" y="169"/>
                      <a:pt x="19" y="175"/>
                    </a:cubicBezTo>
                    <a:cubicBezTo>
                      <a:pt x="33" y="192"/>
                      <a:pt x="54" y="201"/>
                      <a:pt x="76" y="207"/>
                    </a:cubicBezTo>
                    <a:cubicBezTo>
                      <a:pt x="101" y="214"/>
                      <a:pt x="127" y="218"/>
                      <a:pt x="153" y="222"/>
                    </a:cubicBezTo>
                    <a:cubicBezTo>
                      <a:pt x="154" y="222"/>
                      <a:pt x="154" y="221"/>
                      <a:pt x="153" y="2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4" name="Google Shape;9804;p40"/>
              <p:cNvSpPr/>
              <p:nvPr/>
            </p:nvSpPr>
            <p:spPr>
              <a:xfrm>
                <a:off x="5448300" y="5073650"/>
                <a:ext cx="698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7" extrusionOk="0">
                    <a:moveTo>
                      <a:pt x="2" y="113"/>
                    </a:moveTo>
                    <a:cubicBezTo>
                      <a:pt x="5" y="95"/>
                      <a:pt x="8" y="77"/>
                      <a:pt x="13" y="59"/>
                    </a:cubicBezTo>
                    <a:cubicBezTo>
                      <a:pt x="16" y="51"/>
                      <a:pt x="18" y="42"/>
                      <a:pt x="22" y="33"/>
                    </a:cubicBezTo>
                    <a:cubicBezTo>
                      <a:pt x="25" y="25"/>
                      <a:pt x="28" y="17"/>
                      <a:pt x="33" y="10"/>
                    </a:cubicBezTo>
                    <a:cubicBezTo>
                      <a:pt x="36" y="7"/>
                      <a:pt x="39" y="4"/>
                      <a:pt x="43" y="4"/>
                    </a:cubicBezTo>
                    <a:cubicBezTo>
                      <a:pt x="48" y="5"/>
                      <a:pt x="51" y="9"/>
                      <a:pt x="53" y="13"/>
                    </a:cubicBezTo>
                    <a:cubicBezTo>
                      <a:pt x="56" y="19"/>
                      <a:pt x="60" y="25"/>
                      <a:pt x="65" y="29"/>
                    </a:cubicBezTo>
                    <a:cubicBezTo>
                      <a:pt x="74" y="38"/>
                      <a:pt x="86" y="41"/>
                      <a:pt x="97" y="33"/>
                    </a:cubicBezTo>
                    <a:cubicBezTo>
                      <a:pt x="103" y="29"/>
                      <a:pt x="108" y="23"/>
                      <a:pt x="116" y="21"/>
                    </a:cubicBezTo>
                    <a:cubicBezTo>
                      <a:pt x="119" y="20"/>
                      <a:pt x="124" y="19"/>
                      <a:pt x="127" y="22"/>
                    </a:cubicBezTo>
                    <a:cubicBezTo>
                      <a:pt x="131" y="25"/>
                      <a:pt x="131" y="30"/>
                      <a:pt x="131" y="34"/>
                    </a:cubicBezTo>
                    <a:cubicBezTo>
                      <a:pt x="131" y="45"/>
                      <a:pt x="132" y="56"/>
                      <a:pt x="144" y="59"/>
                    </a:cubicBezTo>
                    <a:cubicBezTo>
                      <a:pt x="156" y="61"/>
                      <a:pt x="171" y="55"/>
                      <a:pt x="180" y="63"/>
                    </a:cubicBezTo>
                    <a:cubicBezTo>
                      <a:pt x="194" y="76"/>
                      <a:pt x="180" y="95"/>
                      <a:pt x="170" y="105"/>
                    </a:cubicBezTo>
                    <a:cubicBezTo>
                      <a:pt x="156" y="117"/>
                      <a:pt x="141" y="128"/>
                      <a:pt x="125" y="138"/>
                    </a:cubicBezTo>
                    <a:cubicBezTo>
                      <a:pt x="109" y="147"/>
                      <a:pt x="91" y="154"/>
                      <a:pt x="73" y="161"/>
                    </a:cubicBezTo>
                    <a:cubicBezTo>
                      <a:pt x="71" y="162"/>
                      <a:pt x="72" y="166"/>
                      <a:pt x="74" y="165"/>
                    </a:cubicBezTo>
                    <a:cubicBezTo>
                      <a:pt x="108" y="156"/>
                      <a:pt x="141" y="136"/>
                      <a:pt x="167" y="113"/>
                    </a:cubicBezTo>
                    <a:cubicBezTo>
                      <a:pt x="178" y="103"/>
                      <a:pt x="191" y="90"/>
                      <a:pt x="190" y="74"/>
                    </a:cubicBezTo>
                    <a:cubicBezTo>
                      <a:pt x="188" y="60"/>
                      <a:pt x="177" y="55"/>
                      <a:pt x="165" y="55"/>
                    </a:cubicBezTo>
                    <a:cubicBezTo>
                      <a:pt x="158" y="55"/>
                      <a:pt x="151" y="56"/>
                      <a:pt x="144" y="54"/>
                    </a:cubicBezTo>
                    <a:cubicBezTo>
                      <a:pt x="135" y="52"/>
                      <a:pt x="135" y="42"/>
                      <a:pt x="135" y="34"/>
                    </a:cubicBezTo>
                    <a:cubicBezTo>
                      <a:pt x="135" y="29"/>
                      <a:pt x="134" y="23"/>
                      <a:pt x="130" y="19"/>
                    </a:cubicBezTo>
                    <a:cubicBezTo>
                      <a:pt x="125" y="15"/>
                      <a:pt x="118" y="16"/>
                      <a:pt x="112" y="18"/>
                    </a:cubicBezTo>
                    <a:cubicBezTo>
                      <a:pt x="105" y="21"/>
                      <a:pt x="99" y="27"/>
                      <a:pt x="93" y="31"/>
                    </a:cubicBezTo>
                    <a:cubicBezTo>
                      <a:pt x="83" y="37"/>
                      <a:pt x="74" y="33"/>
                      <a:pt x="67" y="26"/>
                    </a:cubicBezTo>
                    <a:cubicBezTo>
                      <a:pt x="61" y="20"/>
                      <a:pt x="58" y="12"/>
                      <a:pt x="53" y="6"/>
                    </a:cubicBezTo>
                    <a:cubicBezTo>
                      <a:pt x="49" y="2"/>
                      <a:pt x="44" y="0"/>
                      <a:pt x="39" y="2"/>
                    </a:cubicBezTo>
                    <a:cubicBezTo>
                      <a:pt x="32" y="4"/>
                      <a:pt x="27" y="11"/>
                      <a:pt x="24" y="18"/>
                    </a:cubicBezTo>
                    <a:cubicBezTo>
                      <a:pt x="20" y="27"/>
                      <a:pt x="16" y="37"/>
                      <a:pt x="13" y="47"/>
                    </a:cubicBezTo>
                    <a:cubicBezTo>
                      <a:pt x="7" y="69"/>
                      <a:pt x="2" y="90"/>
                      <a:pt x="0" y="113"/>
                    </a:cubicBezTo>
                    <a:cubicBezTo>
                      <a:pt x="0" y="114"/>
                      <a:pt x="2" y="114"/>
                      <a:pt x="2" y="1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5" name="Google Shape;9805;p40"/>
              <p:cNvSpPr/>
              <p:nvPr/>
            </p:nvSpPr>
            <p:spPr>
              <a:xfrm>
                <a:off x="5348287" y="5148262"/>
                <a:ext cx="746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19" extrusionOk="0">
                    <a:moveTo>
                      <a:pt x="179" y="10"/>
                    </a:moveTo>
                    <a:cubicBezTo>
                      <a:pt x="153" y="4"/>
                      <a:pt x="125" y="3"/>
                      <a:pt x="98" y="2"/>
                    </a:cubicBezTo>
                    <a:cubicBezTo>
                      <a:pt x="75" y="1"/>
                      <a:pt x="49" y="0"/>
                      <a:pt x="27" y="11"/>
                    </a:cubicBezTo>
                    <a:cubicBezTo>
                      <a:pt x="14" y="18"/>
                      <a:pt x="0" y="37"/>
                      <a:pt x="16" y="50"/>
                    </a:cubicBezTo>
                    <a:cubicBezTo>
                      <a:pt x="23" y="56"/>
                      <a:pt x="34" y="57"/>
                      <a:pt x="40" y="66"/>
                    </a:cubicBezTo>
                    <a:cubicBezTo>
                      <a:pt x="46" y="75"/>
                      <a:pt x="42" y="87"/>
                      <a:pt x="38" y="97"/>
                    </a:cubicBezTo>
                    <a:cubicBezTo>
                      <a:pt x="30" y="114"/>
                      <a:pt x="14" y="133"/>
                      <a:pt x="28" y="152"/>
                    </a:cubicBezTo>
                    <a:cubicBezTo>
                      <a:pt x="32" y="158"/>
                      <a:pt x="39" y="163"/>
                      <a:pt x="46" y="161"/>
                    </a:cubicBezTo>
                    <a:cubicBezTo>
                      <a:pt x="50" y="161"/>
                      <a:pt x="54" y="158"/>
                      <a:pt x="57" y="156"/>
                    </a:cubicBezTo>
                    <a:cubicBezTo>
                      <a:pt x="61" y="153"/>
                      <a:pt x="67" y="147"/>
                      <a:pt x="72" y="151"/>
                    </a:cubicBezTo>
                    <a:cubicBezTo>
                      <a:pt x="76" y="155"/>
                      <a:pt x="78" y="162"/>
                      <a:pt x="80" y="167"/>
                    </a:cubicBezTo>
                    <a:cubicBezTo>
                      <a:pt x="83" y="173"/>
                      <a:pt x="85" y="180"/>
                      <a:pt x="88" y="186"/>
                    </a:cubicBezTo>
                    <a:cubicBezTo>
                      <a:pt x="92" y="194"/>
                      <a:pt x="96" y="206"/>
                      <a:pt x="105" y="210"/>
                    </a:cubicBezTo>
                    <a:cubicBezTo>
                      <a:pt x="123" y="218"/>
                      <a:pt x="131" y="193"/>
                      <a:pt x="136" y="181"/>
                    </a:cubicBezTo>
                    <a:cubicBezTo>
                      <a:pt x="143" y="158"/>
                      <a:pt x="150" y="136"/>
                      <a:pt x="161" y="115"/>
                    </a:cubicBezTo>
                    <a:cubicBezTo>
                      <a:pt x="172" y="94"/>
                      <a:pt x="186" y="77"/>
                      <a:pt x="205" y="63"/>
                    </a:cubicBezTo>
                    <a:cubicBezTo>
                      <a:pt x="207" y="62"/>
                      <a:pt x="206" y="59"/>
                      <a:pt x="204" y="60"/>
                    </a:cubicBezTo>
                    <a:cubicBezTo>
                      <a:pt x="171" y="76"/>
                      <a:pt x="154" y="114"/>
                      <a:pt x="142" y="146"/>
                    </a:cubicBezTo>
                    <a:cubicBezTo>
                      <a:pt x="139" y="155"/>
                      <a:pt x="136" y="164"/>
                      <a:pt x="133" y="173"/>
                    </a:cubicBezTo>
                    <a:cubicBezTo>
                      <a:pt x="130" y="182"/>
                      <a:pt x="128" y="192"/>
                      <a:pt x="122" y="200"/>
                    </a:cubicBezTo>
                    <a:cubicBezTo>
                      <a:pt x="119" y="204"/>
                      <a:pt x="115" y="207"/>
                      <a:pt x="110" y="207"/>
                    </a:cubicBezTo>
                    <a:cubicBezTo>
                      <a:pt x="104" y="206"/>
                      <a:pt x="101" y="201"/>
                      <a:pt x="98" y="196"/>
                    </a:cubicBezTo>
                    <a:cubicBezTo>
                      <a:pt x="92" y="186"/>
                      <a:pt x="88" y="175"/>
                      <a:pt x="83" y="164"/>
                    </a:cubicBezTo>
                    <a:cubicBezTo>
                      <a:pt x="80" y="157"/>
                      <a:pt x="78" y="146"/>
                      <a:pt x="69" y="145"/>
                    </a:cubicBezTo>
                    <a:cubicBezTo>
                      <a:pt x="62" y="145"/>
                      <a:pt x="56" y="152"/>
                      <a:pt x="50" y="155"/>
                    </a:cubicBezTo>
                    <a:cubicBezTo>
                      <a:pt x="39" y="161"/>
                      <a:pt x="30" y="151"/>
                      <a:pt x="27" y="141"/>
                    </a:cubicBezTo>
                    <a:cubicBezTo>
                      <a:pt x="25" y="130"/>
                      <a:pt x="31" y="119"/>
                      <a:pt x="36" y="110"/>
                    </a:cubicBezTo>
                    <a:cubicBezTo>
                      <a:pt x="44" y="96"/>
                      <a:pt x="54" y="76"/>
                      <a:pt x="43" y="61"/>
                    </a:cubicBezTo>
                    <a:cubicBezTo>
                      <a:pt x="38" y="55"/>
                      <a:pt x="30" y="53"/>
                      <a:pt x="23" y="49"/>
                    </a:cubicBezTo>
                    <a:cubicBezTo>
                      <a:pt x="12" y="43"/>
                      <a:pt x="11" y="32"/>
                      <a:pt x="19" y="23"/>
                    </a:cubicBezTo>
                    <a:cubicBezTo>
                      <a:pt x="28" y="13"/>
                      <a:pt x="41" y="10"/>
                      <a:pt x="53" y="8"/>
                    </a:cubicBezTo>
                    <a:cubicBezTo>
                      <a:pt x="66" y="6"/>
                      <a:pt x="79" y="6"/>
                      <a:pt x="93" y="6"/>
                    </a:cubicBezTo>
                    <a:cubicBezTo>
                      <a:pt x="122" y="7"/>
                      <a:pt x="150" y="10"/>
                      <a:pt x="179" y="12"/>
                    </a:cubicBezTo>
                    <a:cubicBezTo>
                      <a:pt x="180" y="12"/>
                      <a:pt x="181" y="10"/>
                      <a:pt x="179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6" name="Google Shape;9806;p40"/>
              <p:cNvSpPr/>
              <p:nvPr/>
            </p:nvSpPr>
            <p:spPr>
              <a:xfrm>
                <a:off x="5424487" y="5167312"/>
                <a:ext cx="5873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11" extrusionOk="0">
                    <a:moveTo>
                      <a:pt x="13" y="14"/>
                    </a:moveTo>
                    <a:cubicBezTo>
                      <a:pt x="10" y="35"/>
                      <a:pt x="9" y="57"/>
                      <a:pt x="8" y="78"/>
                    </a:cubicBezTo>
                    <a:cubicBezTo>
                      <a:pt x="6" y="100"/>
                      <a:pt x="5" y="122"/>
                      <a:pt x="3" y="144"/>
                    </a:cubicBezTo>
                    <a:cubicBezTo>
                      <a:pt x="2" y="159"/>
                      <a:pt x="0" y="178"/>
                      <a:pt x="14" y="189"/>
                    </a:cubicBezTo>
                    <a:cubicBezTo>
                      <a:pt x="19" y="193"/>
                      <a:pt x="25" y="195"/>
                      <a:pt x="31" y="194"/>
                    </a:cubicBezTo>
                    <a:cubicBezTo>
                      <a:pt x="37" y="192"/>
                      <a:pt x="41" y="188"/>
                      <a:pt x="45" y="183"/>
                    </a:cubicBezTo>
                    <a:cubicBezTo>
                      <a:pt x="48" y="179"/>
                      <a:pt x="53" y="171"/>
                      <a:pt x="59" y="172"/>
                    </a:cubicBezTo>
                    <a:cubicBezTo>
                      <a:pt x="64" y="172"/>
                      <a:pt x="67" y="177"/>
                      <a:pt x="70" y="180"/>
                    </a:cubicBezTo>
                    <a:cubicBezTo>
                      <a:pt x="73" y="184"/>
                      <a:pt x="76" y="187"/>
                      <a:pt x="79" y="190"/>
                    </a:cubicBezTo>
                    <a:cubicBezTo>
                      <a:pt x="89" y="200"/>
                      <a:pt x="102" y="210"/>
                      <a:pt x="117" y="208"/>
                    </a:cubicBezTo>
                    <a:cubicBezTo>
                      <a:pt x="132" y="206"/>
                      <a:pt x="141" y="193"/>
                      <a:pt x="147" y="180"/>
                    </a:cubicBezTo>
                    <a:cubicBezTo>
                      <a:pt x="155" y="164"/>
                      <a:pt x="163" y="146"/>
                      <a:pt x="158" y="128"/>
                    </a:cubicBezTo>
                    <a:cubicBezTo>
                      <a:pt x="155" y="118"/>
                      <a:pt x="148" y="109"/>
                      <a:pt x="143" y="99"/>
                    </a:cubicBezTo>
                    <a:cubicBezTo>
                      <a:pt x="137" y="88"/>
                      <a:pt x="132" y="78"/>
                      <a:pt x="126" y="67"/>
                    </a:cubicBezTo>
                    <a:cubicBezTo>
                      <a:pt x="114" y="45"/>
                      <a:pt x="102" y="24"/>
                      <a:pt x="90" y="2"/>
                    </a:cubicBezTo>
                    <a:cubicBezTo>
                      <a:pt x="89" y="0"/>
                      <a:pt x="86" y="2"/>
                      <a:pt x="87" y="4"/>
                    </a:cubicBezTo>
                    <a:cubicBezTo>
                      <a:pt x="105" y="39"/>
                      <a:pt x="124" y="74"/>
                      <a:pt x="143" y="108"/>
                    </a:cubicBezTo>
                    <a:cubicBezTo>
                      <a:pt x="148" y="116"/>
                      <a:pt x="153" y="124"/>
                      <a:pt x="154" y="133"/>
                    </a:cubicBezTo>
                    <a:cubicBezTo>
                      <a:pt x="156" y="144"/>
                      <a:pt x="153" y="154"/>
                      <a:pt x="150" y="164"/>
                    </a:cubicBezTo>
                    <a:cubicBezTo>
                      <a:pt x="144" y="177"/>
                      <a:pt x="137" y="195"/>
                      <a:pt x="123" y="202"/>
                    </a:cubicBezTo>
                    <a:cubicBezTo>
                      <a:pt x="107" y="209"/>
                      <a:pt x="92" y="197"/>
                      <a:pt x="81" y="186"/>
                    </a:cubicBezTo>
                    <a:cubicBezTo>
                      <a:pt x="74" y="179"/>
                      <a:pt x="66" y="163"/>
                      <a:pt x="54" y="169"/>
                    </a:cubicBezTo>
                    <a:cubicBezTo>
                      <a:pt x="44" y="174"/>
                      <a:pt x="39" y="191"/>
                      <a:pt x="26" y="190"/>
                    </a:cubicBezTo>
                    <a:cubicBezTo>
                      <a:pt x="17" y="189"/>
                      <a:pt x="11" y="181"/>
                      <a:pt x="9" y="173"/>
                    </a:cubicBezTo>
                    <a:cubicBezTo>
                      <a:pt x="6" y="165"/>
                      <a:pt x="7" y="155"/>
                      <a:pt x="8" y="146"/>
                    </a:cubicBezTo>
                    <a:cubicBezTo>
                      <a:pt x="9" y="124"/>
                      <a:pt x="10" y="103"/>
                      <a:pt x="12" y="81"/>
                    </a:cubicBezTo>
                    <a:cubicBezTo>
                      <a:pt x="13" y="58"/>
                      <a:pt x="15" y="36"/>
                      <a:pt x="15" y="14"/>
                    </a:cubicBezTo>
                    <a:cubicBezTo>
                      <a:pt x="15" y="13"/>
                      <a:pt x="13" y="13"/>
                      <a:pt x="13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7" name="Google Shape;9807;p40"/>
              <p:cNvSpPr/>
              <p:nvPr/>
            </p:nvSpPr>
            <p:spPr>
              <a:xfrm>
                <a:off x="5462587" y="5141912"/>
                <a:ext cx="698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84" extrusionOk="0">
                    <a:moveTo>
                      <a:pt x="1" y="74"/>
                    </a:moveTo>
                    <a:cubicBezTo>
                      <a:pt x="13" y="91"/>
                      <a:pt x="27" y="107"/>
                      <a:pt x="41" y="122"/>
                    </a:cubicBezTo>
                    <a:cubicBezTo>
                      <a:pt x="55" y="136"/>
                      <a:pt x="70" y="149"/>
                      <a:pt x="86" y="161"/>
                    </a:cubicBezTo>
                    <a:cubicBezTo>
                      <a:pt x="102" y="171"/>
                      <a:pt x="119" y="180"/>
                      <a:pt x="138" y="182"/>
                    </a:cubicBezTo>
                    <a:cubicBezTo>
                      <a:pt x="153" y="183"/>
                      <a:pt x="171" y="180"/>
                      <a:pt x="181" y="168"/>
                    </a:cubicBezTo>
                    <a:cubicBezTo>
                      <a:pt x="192" y="154"/>
                      <a:pt x="186" y="135"/>
                      <a:pt x="176" y="122"/>
                    </a:cubicBezTo>
                    <a:cubicBezTo>
                      <a:pt x="171" y="114"/>
                      <a:pt x="164" y="108"/>
                      <a:pt x="158" y="101"/>
                    </a:cubicBezTo>
                    <a:cubicBezTo>
                      <a:pt x="152" y="93"/>
                      <a:pt x="142" y="80"/>
                      <a:pt x="150" y="70"/>
                    </a:cubicBezTo>
                    <a:cubicBezTo>
                      <a:pt x="155" y="63"/>
                      <a:pt x="163" y="61"/>
                      <a:pt x="169" y="56"/>
                    </a:cubicBezTo>
                    <a:cubicBezTo>
                      <a:pt x="175" y="52"/>
                      <a:pt x="178" y="47"/>
                      <a:pt x="181" y="41"/>
                    </a:cubicBezTo>
                    <a:cubicBezTo>
                      <a:pt x="186" y="29"/>
                      <a:pt x="186" y="14"/>
                      <a:pt x="175" y="6"/>
                    </a:cubicBezTo>
                    <a:cubicBezTo>
                      <a:pt x="168" y="0"/>
                      <a:pt x="158" y="0"/>
                      <a:pt x="149" y="0"/>
                    </a:cubicBezTo>
                    <a:cubicBezTo>
                      <a:pt x="136" y="1"/>
                      <a:pt x="123" y="1"/>
                      <a:pt x="110" y="2"/>
                    </a:cubicBezTo>
                    <a:cubicBezTo>
                      <a:pt x="83" y="3"/>
                      <a:pt x="57" y="5"/>
                      <a:pt x="30" y="7"/>
                    </a:cubicBezTo>
                    <a:cubicBezTo>
                      <a:pt x="28" y="8"/>
                      <a:pt x="28" y="12"/>
                      <a:pt x="30" y="11"/>
                    </a:cubicBezTo>
                    <a:cubicBezTo>
                      <a:pt x="51" y="10"/>
                      <a:pt x="72" y="8"/>
                      <a:pt x="93" y="7"/>
                    </a:cubicBezTo>
                    <a:cubicBezTo>
                      <a:pt x="114" y="6"/>
                      <a:pt x="135" y="4"/>
                      <a:pt x="155" y="4"/>
                    </a:cubicBezTo>
                    <a:cubicBezTo>
                      <a:pt x="164" y="4"/>
                      <a:pt x="173" y="7"/>
                      <a:pt x="178" y="15"/>
                    </a:cubicBezTo>
                    <a:cubicBezTo>
                      <a:pt x="181" y="21"/>
                      <a:pt x="181" y="29"/>
                      <a:pt x="179" y="36"/>
                    </a:cubicBezTo>
                    <a:cubicBezTo>
                      <a:pt x="176" y="43"/>
                      <a:pt x="172" y="49"/>
                      <a:pt x="166" y="53"/>
                    </a:cubicBezTo>
                    <a:cubicBezTo>
                      <a:pt x="161" y="57"/>
                      <a:pt x="154" y="60"/>
                      <a:pt x="149" y="65"/>
                    </a:cubicBezTo>
                    <a:cubicBezTo>
                      <a:pt x="137" y="76"/>
                      <a:pt x="146" y="91"/>
                      <a:pt x="154" y="102"/>
                    </a:cubicBezTo>
                    <a:cubicBezTo>
                      <a:pt x="165" y="116"/>
                      <a:pt x="182" y="129"/>
                      <a:pt x="183" y="149"/>
                    </a:cubicBezTo>
                    <a:cubicBezTo>
                      <a:pt x="184" y="168"/>
                      <a:pt x="164" y="178"/>
                      <a:pt x="147" y="178"/>
                    </a:cubicBezTo>
                    <a:cubicBezTo>
                      <a:pt x="129" y="179"/>
                      <a:pt x="111" y="172"/>
                      <a:pt x="95" y="162"/>
                    </a:cubicBezTo>
                    <a:cubicBezTo>
                      <a:pt x="59" y="140"/>
                      <a:pt x="29" y="106"/>
                      <a:pt x="2" y="72"/>
                    </a:cubicBezTo>
                    <a:cubicBezTo>
                      <a:pt x="2" y="71"/>
                      <a:pt x="0" y="73"/>
                      <a:pt x="1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8" name="Google Shape;9808;p40"/>
              <p:cNvSpPr/>
              <p:nvPr/>
            </p:nvSpPr>
            <p:spPr>
              <a:xfrm>
                <a:off x="5470525" y="5157787"/>
                <a:ext cx="3810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4" extrusionOk="0">
                    <a:moveTo>
                      <a:pt x="107" y="42"/>
                    </a:moveTo>
                    <a:cubicBezTo>
                      <a:pt x="92" y="30"/>
                      <a:pt x="76" y="21"/>
                      <a:pt x="58" y="14"/>
                    </a:cubicBezTo>
                    <a:cubicBezTo>
                      <a:pt x="49" y="11"/>
                      <a:pt x="40" y="8"/>
                      <a:pt x="31" y="6"/>
                    </a:cubicBezTo>
                    <a:cubicBezTo>
                      <a:pt x="22" y="3"/>
                      <a:pt x="11" y="0"/>
                      <a:pt x="2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11" y="7"/>
                      <a:pt x="20" y="7"/>
                      <a:pt x="30" y="9"/>
                    </a:cubicBezTo>
                    <a:cubicBezTo>
                      <a:pt x="38" y="11"/>
                      <a:pt x="47" y="14"/>
                      <a:pt x="56" y="17"/>
                    </a:cubicBezTo>
                    <a:cubicBezTo>
                      <a:pt x="74" y="24"/>
                      <a:pt x="90" y="32"/>
                      <a:pt x="106" y="42"/>
                    </a:cubicBezTo>
                    <a:cubicBezTo>
                      <a:pt x="107" y="43"/>
                      <a:pt x="107" y="42"/>
                      <a:pt x="107" y="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9" name="Google Shape;9809;p40"/>
              <p:cNvSpPr/>
              <p:nvPr/>
            </p:nvSpPr>
            <p:spPr>
              <a:xfrm>
                <a:off x="5462587" y="5103812"/>
                <a:ext cx="1428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40" h="66" extrusionOk="0">
                    <a:moveTo>
                      <a:pt x="38" y="0"/>
                    </a:moveTo>
                    <a:cubicBezTo>
                      <a:pt x="30" y="10"/>
                      <a:pt x="23" y="19"/>
                      <a:pt x="17" y="30"/>
                    </a:cubicBezTo>
                    <a:cubicBezTo>
                      <a:pt x="11" y="40"/>
                      <a:pt x="6" y="51"/>
                      <a:pt x="1" y="62"/>
                    </a:cubicBezTo>
                    <a:cubicBezTo>
                      <a:pt x="0" y="64"/>
                      <a:pt x="4" y="65"/>
                      <a:pt x="4" y="63"/>
                    </a:cubicBezTo>
                    <a:cubicBezTo>
                      <a:pt x="13" y="41"/>
                      <a:pt x="25" y="20"/>
                      <a:pt x="39" y="1"/>
                    </a:cubicBezTo>
                    <a:cubicBezTo>
                      <a:pt x="39" y="0"/>
                      <a:pt x="38" y="0"/>
                      <a:pt x="3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0" name="Google Shape;9810;p40"/>
              <p:cNvSpPr/>
              <p:nvPr/>
            </p:nvSpPr>
            <p:spPr>
              <a:xfrm>
                <a:off x="5399087" y="5099050"/>
                <a:ext cx="206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58" h="66" extrusionOk="0">
                    <a:moveTo>
                      <a:pt x="0" y="2"/>
                    </a:moveTo>
                    <a:cubicBezTo>
                      <a:pt x="12" y="27"/>
                      <a:pt x="31" y="48"/>
                      <a:pt x="54" y="64"/>
                    </a:cubicBezTo>
                    <a:cubicBezTo>
                      <a:pt x="56" y="65"/>
                      <a:pt x="57" y="63"/>
                      <a:pt x="55" y="62"/>
                    </a:cubicBezTo>
                    <a:cubicBezTo>
                      <a:pt x="44" y="54"/>
                      <a:pt x="34" y="45"/>
                      <a:pt x="25" y="35"/>
                    </a:cubicBezTo>
                    <a:cubicBezTo>
                      <a:pt x="15" y="24"/>
                      <a:pt x="8" y="13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1" name="Google Shape;9811;p40"/>
              <p:cNvSpPr/>
              <p:nvPr/>
            </p:nvSpPr>
            <p:spPr>
              <a:xfrm>
                <a:off x="5383212" y="5160962"/>
                <a:ext cx="3651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79" extrusionOk="0">
                    <a:moveTo>
                      <a:pt x="0" y="78"/>
                    </a:moveTo>
                    <a:cubicBezTo>
                      <a:pt x="28" y="46"/>
                      <a:pt x="61" y="21"/>
                      <a:pt x="100" y="4"/>
                    </a:cubicBezTo>
                    <a:cubicBezTo>
                      <a:pt x="102" y="4"/>
                      <a:pt x="101" y="0"/>
                      <a:pt x="99" y="1"/>
                    </a:cubicBezTo>
                    <a:cubicBezTo>
                      <a:pt x="60" y="17"/>
                      <a:pt x="24" y="44"/>
                      <a:pt x="0" y="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2" name="Google Shape;9812;p40"/>
              <p:cNvSpPr/>
              <p:nvPr/>
            </p:nvSpPr>
            <p:spPr>
              <a:xfrm>
                <a:off x="5446712" y="5178425"/>
                <a:ext cx="476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81" extrusionOk="0">
                    <a:moveTo>
                      <a:pt x="10" y="79"/>
                    </a:moveTo>
                    <a:cubicBezTo>
                      <a:pt x="12" y="66"/>
                      <a:pt x="13" y="52"/>
                      <a:pt x="11" y="39"/>
                    </a:cubicBezTo>
                    <a:cubicBezTo>
                      <a:pt x="11" y="32"/>
                      <a:pt x="10" y="26"/>
                      <a:pt x="8" y="20"/>
                    </a:cubicBezTo>
                    <a:cubicBezTo>
                      <a:pt x="7" y="14"/>
                      <a:pt x="5" y="6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7"/>
                      <a:pt x="4" y="13"/>
                      <a:pt x="6" y="19"/>
                    </a:cubicBezTo>
                    <a:cubicBezTo>
                      <a:pt x="7" y="25"/>
                      <a:pt x="8" y="32"/>
                      <a:pt x="9" y="39"/>
                    </a:cubicBezTo>
                    <a:cubicBezTo>
                      <a:pt x="11" y="52"/>
                      <a:pt x="11" y="66"/>
                      <a:pt x="9" y="79"/>
                    </a:cubicBezTo>
                    <a:cubicBezTo>
                      <a:pt x="9" y="79"/>
                      <a:pt x="10" y="80"/>
                      <a:pt x="10" y="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3" name="Google Shape;9813;p40"/>
              <p:cNvSpPr/>
              <p:nvPr/>
            </p:nvSpPr>
            <p:spPr>
              <a:xfrm>
                <a:off x="5078412" y="5114925"/>
                <a:ext cx="119062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81" extrusionOk="0">
                    <a:moveTo>
                      <a:pt x="325" y="39"/>
                    </a:moveTo>
                    <a:cubicBezTo>
                      <a:pt x="331" y="61"/>
                      <a:pt x="317" y="84"/>
                      <a:pt x="307" y="104"/>
                    </a:cubicBezTo>
                    <a:cubicBezTo>
                      <a:pt x="296" y="125"/>
                      <a:pt x="288" y="152"/>
                      <a:pt x="304" y="170"/>
                    </a:cubicBezTo>
                    <a:cubicBezTo>
                      <a:pt x="308" y="174"/>
                      <a:pt x="314" y="178"/>
                      <a:pt x="316" y="184"/>
                    </a:cubicBezTo>
                    <a:cubicBezTo>
                      <a:pt x="318" y="189"/>
                      <a:pt x="317" y="195"/>
                      <a:pt x="315" y="200"/>
                    </a:cubicBezTo>
                    <a:cubicBezTo>
                      <a:pt x="308" y="223"/>
                      <a:pt x="289" y="242"/>
                      <a:pt x="267" y="250"/>
                    </a:cubicBezTo>
                    <a:cubicBezTo>
                      <a:pt x="257" y="254"/>
                      <a:pt x="246" y="255"/>
                      <a:pt x="238" y="262"/>
                    </a:cubicBezTo>
                    <a:cubicBezTo>
                      <a:pt x="215" y="283"/>
                      <a:pt x="240" y="322"/>
                      <a:pt x="229" y="351"/>
                    </a:cubicBezTo>
                    <a:cubicBezTo>
                      <a:pt x="220" y="373"/>
                      <a:pt x="190" y="380"/>
                      <a:pt x="168" y="372"/>
                    </a:cubicBezTo>
                    <a:cubicBezTo>
                      <a:pt x="145" y="365"/>
                      <a:pt x="128" y="347"/>
                      <a:pt x="112" y="329"/>
                    </a:cubicBezTo>
                    <a:cubicBezTo>
                      <a:pt x="75" y="289"/>
                      <a:pt x="37" y="248"/>
                      <a:pt x="0" y="208"/>
                    </a:cubicBezTo>
                    <a:lnTo>
                      <a:pt x="13" y="196"/>
                    </a:lnTo>
                    <a:cubicBezTo>
                      <a:pt x="54" y="241"/>
                      <a:pt x="101" y="279"/>
                      <a:pt x="153" y="311"/>
                    </a:cubicBezTo>
                    <a:cubicBezTo>
                      <a:pt x="162" y="316"/>
                      <a:pt x="175" y="321"/>
                      <a:pt x="182" y="313"/>
                    </a:cubicBezTo>
                    <a:cubicBezTo>
                      <a:pt x="188" y="306"/>
                      <a:pt x="184" y="295"/>
                      <a:pt x="180" y="286"/>
                    </a:cubicBezTo>
                    <a:cubicBezTo>
                      <a:pt x="174" y="272"/>
                      <a:pt x="171" y="258"/>
                      <a:pt x="171" y="243"/>
                    </a:cubicBezTo>
                    <a:cubicBezTo>
                      <a:pt x="171" y="238"/>
                      <a:pt x="171" y="233"/>
                      <a:pt x="174" y="229"/>
                    </a:cubicBezTo>
                    <a:cubicBezTo>
                      <a:pt x="177" y="226"/>
                      <a:pt x="182" y="225"/>
                      <a:pt x="186" y="224"/>
                    </a:cubicBezTo>
                    <a:cubicBezTo>
                      <a:pt x="206" y="220"/>
                      <a:pt x="228" y="217"/>
                      <a:pt x="245" y="205"/>
                    </a:cubicBezTo>
                    <a:cubicBezTo>
                      <a:pt x="262" y="193"/>
                      <a:pt x="272" y="168"/>
                      <a:pt x="260" y="151"/>
                    </a:cubicBezTo>
                    <a:cubicBezTo>
                      <a:pt x="252" y="140"/>
                      <a:pt x="236" y="133"/>
                      <a:pt x="238" y="119"/>
                    </a:cubicBezTo>
                    <a:cubicBezTo>
                      <a:pt x="239" y="115"/>
                      <a:pt x="242" y="111"/>
                      <a:pt x="245" y="107"/>
                    </a:cubicBezTo>
                    <a:cubicBezTo>
                      <a:pt x="254" y="95"/>
                      <a:pt x="262" y="81"/>
                      <a:pt x="267" y="67"/>
                    </a:cubicBezTo>
                    <a:cubicBezTo>
                      <a:pt x="271" y="58"/>
                      <a:pt x="272" y="45"/>
                      <a:pt x="264" y="39"/>
                    </a:cubicBezTo>
                    <a:cubicBezTo>
                      <a:pt x="259" y="35"/>
                      <a:pt x="251" y="36"/>
                      <a:pt x="244" y="37"/>
                    </a:cubicBezTo>
                    <a:cubicBezTo>
                      <a:pt x="179" y="48"/>
                      <a:pt x="114" y="63"/>
                      <a:pt x="49" y="80"/>
                    </a:cubicBezTo>
                    <a:lnTo>
                      <a:pt x="45" y="79"/>
                    </a:lnTo>
                    <a:cubicBezTo>
                      <a:pt x="46" y="78"/>
                      <a:pt x="46" y="77"/>
                      <a:pt x="46" y="75"/>
                    </a:cubicBezTo>
                    <a:cubicBezTo>
                      <a:pt x="48" y="69"/>
                      <a:pt x="48" y="63"/>
                      <a:pt x="46" y="57"/>
                    </a:cubicBezTo>
                    <a:lnTo>
                      <a:pt x="49" y="56"/>
                    </a:lnTo>
                    <a:cubicBezTo>
                      <a:pt x="108" y="31"/>
                      <a:pt x="170" y="13"/>
                      <a:pt x="234" y="5"/>
                    </a:cubicBezTo>
                    <a:cubicBezTo>
                      <a:pt x="269" y="0"/>
                      <a:pt x="315" y="5"/>
                      <a:pt x="325" y="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4" name="Google Shape;9814;p40"/>
              <p:cNvSpPr/>
              <p:nvPr/>
            </p:nvSpPr>
            <p:spPr>
              <a:xfrm>
                <a:off x="5073650" y="5127625"/>
                <a:ext cx="10318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7" extrusionOk="0">
                    <a:moveTo>
                      <a:pt x="276" y="4"/>
                    </a:moveTo>
                    <a:cubicBezTo>
                      <a:pt x="284" y="10"/>
                      <a:pt x="283" y="23"/>
                      <a:pt x="279" y="32"/>
                    </a:cubicBezTo>
                    <a:cubicBezTo>
                      <a:pt x="274" y="46"/>
                      <a:pt x="266" y="60"/>
                      <a:pt x="257" y="72"/>
                    </a:cubicBezTo>
                    <a:cubicBezTo>
                      <a:pt x="254" y="76"/>
                      <a:pt x="251" y="80"/>
                      <a:pt x="250" y="84"/>
                    </a:cubicBezTo>
                    <a:cubicBezTo>
                      <a:pt x="248" y="98"/>
                      <a:pt x="264" y="105"/>
                      <a:pt x="272" y="116"/>
                    </a:cubicBezTo>
                    <a:cubicBezTo>
                      <a:pt x="284" y="133"/>
                      <a:pt x="274" y="158"/>
                      <a:pt x="257" y="170"/>
                    </a:cubicBezTo>
                    <a:cubicBezTo>
                      <a:pt x="240" y="182"/>
                      <a:pt x="218" y="185"/>
                      <a:pt x="198" y="189"/>
                    </a:cubicBezTo>
                    <a:cubicBezTo>
                      <a:pt x="194" y="190"/>
                      <a:pt x="189" y="191"/>
                      <a:pt x="186" y="194"/>
                    </a:cubicBezTo>
                    <a:cubicBezTo>
                      <a:pt x="183" y="198"/>
                      <a:pt x="183" y="203"/>
                      <a:pt x="183" y="208"/>
                    </a:cubicBezTo>
                    <a:cubicBezTo>
                      <a:pt x="183" y="223"/>
                      <a:pt x="186" y="237"/>
                      <a:pt x="192" y="251"/>
                    </a:cubicBezTo>
                    <a:cubicBezTo>
                      <a:pt x="196" y="260"/>
                      <a:pt x="200" y="271"/>
                      <a:pt x="194" y="278"/>
                    </a:cubicBezTo>
                    <a:cubicBezTo>
                      <a:pt x="187" y="286"/>
                      <a:pt x="174" y="281"/>
                      <a:pt x="165" y="276"/>
                    </a:cubicBezTo>
                    <a:cubicBezTo>
                      <a:pt x="113" y="244"/>
                      <a:pt x="66" y="206"/>
                      <a:pt x="25" y="161"/>
                    </a:cubicBezTo>
                    <a:cubicBezTo>
                      <a:pt x="19" y="155"/>
                      <a:pt x="14" y="149"/>
                      <a:pt x="8" y="143"/>
                    </a:cubicBezTo>
                    <a:cubicBezTo>
                      <a:pt x="9" y="134"/>
                      <a:pt x="7" y="126"/>
                      <a:pt x="0" y="121"/>
                    </a:cubicBezTo>
                    <a:cubicBezTo>
                      <a:pt x="16" y="131"/>
                      <a:pt x="40" y="122"/>
                      <a:pt x="47" y="104"/>
                    </a:cubicBezTo>
                    <a:cubicBezTo>
                      <a:pt x="53" y="86"/>
                      <a:pt x="42" y="65"/>
                      <a:pt x="24" y="58"/>
                    </a:cubicBezTo>
                    <a:cubicBezTo>
                      <a:pt x="36" y="63"/>
                      <a:pt x="51" y="56"/>
                      <a:pt x="57" y="44"/>
                    </a:cubicBezTo>
                    <a:lnTo>
                      <a:pt x="61" y="45"/>
                    </a:lnTo>
                    <a:cubicBezTo>
                      <a:pt x="126" y="28"/>
                      <a:pt x="191" y="13"/>
                      <a:pt x="256" y="2"/>
                    </a:cubicBezTo>
                    <a:cubicBezTo>
                      <a:pt x="263" y="1"/>
                      <a:pt x="271" y="0"/>
                      <a:pt x="276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5" name="Google Shape;9815;p40"/>
              <p:cNvSpPr/>
              <p:nvPr/>
            </p:nvSpPr>
            <p:spPr>
              <a:xfrm>
                <a:off x="5045075" y="5010150"/>
                <a:ext cx="127000" cy="12541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47" extrusionOk="0">
                    <a:moveTo>
                      <a:pt x="342" y="128"/>
                    </a:moveTo>
                    <a:cubicBezTo>
                      <a:pt x="349" y="134"/>
                      <a:pt x="350" y="144"/>
                      <a:pt x="349" y="154"/>
                    </a:cubicBezTo>
                    <a:cubicBezTo>
                      <a:pt x="344" y="202"/>
                      <a:pt x="306" y="241"/>
                      <a:pt x="266" y="268"/>
                    </a:cubicBezTo>
                    <a:cubicBezTo>
                      <a:pt x="225" y="295"/>
                      <a:pt x="180" y="314"/>
                      <a:pt x="143" y="345"/>
                    </a:cubicBezTo>
                    <a:lnTo>
                      <a:pt x="140" y="346"/>
                    </a:lnTo>
                    <a:cubicBezTo>
                      <a:pt x="138" y="340"/>
                      <a:pt x="135" y="336"/>
                      <a:pt x="131" y="332"/>
                    </a:cubicBezTo>
                    <a:lnTo>
                      <a:pt x="132" y="331"/>
                    </a:lnTo>
                    <a:cubicBezTo>
                      <a:pt x="196" y="299"/>
                      <a:pt x="251" y="250"/>
                      <a:pt x="290" y="189"/>
                    </a:cubicBezTo>
                    <a:cubicBezTo>
                      <a:pt x="278" y="176"/>
                      <a:pt x="256" y="186"/>
                      <a:pt x="239" y="182"/>
                    </a:cubicBezTo>
                    <a:cubicBezTo>
                      <a:pt x="217" y="178"/>
                      <a:pt x="205" y="153"/>
                      <a:pt x="202" y="131"/>
                    </a:cubicBezTo>
                    <a:cubicBezTo>
                      <a:pt x="200" y="119"/>
                      <a:pt x="200" y="106"/>
                      <a:pt x="194" y="95"/>
                    </a:cubicBezTo>
                    <a:cubicBezTo>
                      <a:pt x="188" y="84"/>
                      <a:pt x="174" y="76"/>
                      <a:pt x="163" y="83"/>
                    </a:cubicBezTo>
                    <a:cubicBezTo>
                      <a:pt x="152" y="89"/>
                      <a:pt x="149" y="108"/>
                      <a:pt x="136" y="108"/>
                    </a:cubicBezTo>
                    <a:cubicBezTo>
                      <a:pt x="130" y="108"/>
                      <a:pt x="126" y="105"/>
                      <a:pt x="122" y="101"/>
                    </a:cubicBezTo>
                    <a:cubicBezTo>
                      <a:pt x="114" y="94"/>
                      <a:pt x="107" y="87"/>
                      <a:pt x="101" y="79"/>
                    </a:cubicBezTo>
                    <a:cubicBezTo>
                      <a:pt x="91" y="68"/>
                      <a:pt x="80" y="53"/>
                      <a:pt x="65" y="56"/>
                    </a:cubicBezTo>
                    <a:cubicBezTo>
                      <a:pt x="50" y="59"/>
                      <a:pt x="45" y="77"/>
                      <a:pt x="42" y="92"/>
                    </a:cubicBezTo>
                    <a:cubicBezTo>
                      <a:pt x="33" y="149"/>
                      <a:pt x="28" y="206"/>
                      <a:pt x="27" y="263"/>
                    </a:cubicBezTo>
                    <a:cubicBezTo>
                      <a:pt x="16" y="264"/>
                      <a:pt x="5" y="275"/>
                      <a:pt x="9" y="285"/>
                    </a:cubicBezTo>
                    <a:cubicBezTo>
                      <a:pt x="7" y="281"/>
                      <a:pt x="5" y="276"/>
                      <a:pt x="2" y="272"/>
                    </a:cubicBezTo>
                    <a:cubicBezTo>
                      <a:pt x="1" y="269"/>
                      <a:pt x="1" y="266"/>
                      <a:pt x="0" y="264"/>
                    </a:cubicBezTo>
                    <a:cubicBezTo>
                      <a:pt x="1" y="215"/>
                      <a:pt x="1" y="167"/>
                      <a:pt x="2" y="119"/>
                    </a:cubicBezTo>
                    <a:cubicBezTo>
                      <a:pt x="3" y="92"/>
                      <a:pt x="3" y="65"/>
                      <a:pt x="15" y="41"/>
                    </a:cubicBezTo>
                    <a:cubicBezTo>
                      <a:pt x="28" y="18"/>
                      <a:pt x="55" y="0"/>
                      <a:pt x="80" y="7"/>
                    </a:cubicBezTo>
                    <a:cubicBezTo>
                      <a:pt x="96" y="12"/>
                      <a:pt x="108" y="25"/>
                      <a:pt x="120" y="36"/>
                    </a:cubicBezTo>
                    <a:cubicBezTo>
                      <a:pt x="133" y="46"/>
                      <a:pt x="151" y="54"/>
                      <a:pt x="166" y="48"/>
                    </a:cubicBezTo>
                    <a:cubicBezTo>
                      <a:pt x="175" y="44"/>
                      <a:pt x="181" y="35"/>
                      <a:pt x="190" y="31"/>
                    </a:cubicBezTo>
                    <a:cubicBezTo>
                      <a:pt x="206" y="24"/>
                      <a:pt x="225" y="36"/>
                      <a:pt x="234" y="51"/>
                    </a:cubicBezTo>
                    <a:cubicBezTo>
                      <a:pt x="243" y="66"/>
                      <a:pt x="246" y="84"/>
                      <a:pt x="253" y="101"/>
                    </a:cubicBezTo>
                    <a:cubicBezTo>
                      <a:pt x="260" y="117"/>
                      <a:pt x="273" y="132"/>
                      <a:pt x="291" y="132"/>
                    </a:cubicBezTo>
                    <a:cubicBezTo>
                      <a:pt x="309" y="132"/>
                      <a:pt x="328" y="117"/>
                      <a:pt x="342" y="12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6" name="Google Shape;9816;p40"/>
              <p:cNvSpPr/>
              <p:nvPr/>
            </p:nvSpPr>
            <p:spPr>
              <a:xfrm>
                <a:off x="5054600" y="5029200"/>
                <a:ext cx="95250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80" extrusionOk="0">
                    <a:moveTo>
                      <a:pt x="57" y="232"/>
                    </a:moveTo>
                    <a:cubicBezTo>
                      <a:pt x="44" y="224"/>
                      <a:pt x="24" y="231"/>
                      <a:pt x="20" y="245"/>
                    </a:cubicBezTo>
                    <a:cubicBezTo>
                      <a:pt x="24" y="232"/>
                      <a:pt x="19" y="216"/>
                      <a:pt x="6" y="211"/>
                    </a:cubicBezTo>
                    <a:cubicBezTo>
                      <a:pt x="4" y="210"/>
                      <a:pt x="2" y="210"/>
                      <a:pt x="0" y="210"/>
                    </a:cubicBezTo>
                    <a:cubicBezTo>
                      <a:pt x="1" y="153"/>
                      <a:pt x="6" y="96"/>
                      <a:pt x="15" y="39"/>
                    </a:cubicBezTo>
                    <a:cubicBezTo>
                      <a:pt x="18" y="24"/>
                      <a:pt x="23" y="6"/>
                      <a:pt x="38" y="3"/>
                    </a:cubicBezTo>
                    <a:cubicBezTo>
                      <a:pt x="53" y="0"/>
                      <a:pt x="64" y="15"/>
                      <a:pt x="74" y="26"/>
                    </a:cubicBezTo>
                    <a:cubicBezTo>
                      <a:pt x="80" y="34"/>
                      <a:pt x="87" y="41"/>
                      <a:pt x="95" y="48"/>
                    </a:cubicBezTo>
                    <a:cubicBezTo>
                      <a:pt x="99" y="52"/>
                      <a:pt x="103" y="55"/>
                      <a:pt x="109" y="55"/>
                    </a:cubicBezTo>
                    <a:cubicBezTo>
                      <a:pt x="122" y="55"/>
                      <a:pt x="125" y="36"/>
                      <a:pt x="136" y="30"/>
                    </a:cubicBezTo>
                    <a:cubicBezTo>
                      <a:pt x="147" y="23"/>
                      <a:pt x="161" y="31"/>
                      <a:pt x="167" y="42"/>
                    </a:cubicBezTo>
                    <a:cubicBezTo>
                      <a:pt x="173" y="53"/>
                      <a:pt x="173" y="66"/>
                      <a:pt x="175" y="78"/>
                    </a:cubicBezTo>
                    <a:cubicBezTo>
                      <a:pt x="178" y="100"/>
                      <a:pt x="190" y="125"/>
                      <a:pt x="212" y="129"/>
                    </a:cubicBezTo>
                    <a:cubicBezTo>
                      <a:pt x="229" y="133"/>
                      <a:pt x="251" y="123"/>
                      <a:pt x="263" y="136"/>
                    </a:cubicBezTo>
                    <a:cubicBezTo>
                      <a:pt x="224" y="197"/>
                      <a:pt x="169" y="246"/>
                      <a:pt x="105" y="278"/>
                    </a:cubicBezTo>
                    <a:lnTo>
                      <a:pt x="104" y="279"/>
                    </a:lnTo>
                    <a:cubicBezTo>
                      <a:pt x="102" y="277"/>
                      <a:pt x="100" y="276"/>
                      <a:pt x="98" y="274"/>
                    </a:cubicBezTo>
                    <a:cubicBezTo>
                      <a:pt x="86" y="267"/>
                      <a:pt x="70" y="267"/>
                      <a:pt x="57" y="273"/>
                    </a:cubicBezTo>
                    <a:cubicBezTo>
                      <a:pt x="70" y="265"/>
                      <a:pt x="71" y="243"/>
                      <a:pt x="58" y="233"/>
                    </a:cubicBezTo>
                    <a:cubicBezTo>
                      <a:pt x="58" y="232"/>
                      <a:pt x="57" y="232"/>
                      <a:pt x="57" y="2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7" name="Google Shape;9817;p40"/>
              <p:cNvSpPr/>
              <p:nvPr/>
            </p:nvSpPr>
            <p:spPr>
              <a:xfrm>
                <a:off x="4994275" y="5178425"/>
                <a:ext cx="12065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53" extrusionOk="0">
                    <a:moveTo>
                      <a:pt x="314" y="163"/>
                    </a:moveTo>
                    <a:cubicBezTo>
                      <a:pt x="325" y="189"/>
                      <a:pt x="335" y="218"/>
                      <a:pt x="327" y="245"/>
                    </a:cubicBezTo>
                    <a:cubicBezTo>
                      <a:pt x="320" y="273"/>
                      <a:pt x="287" y="294"/>
                      <a:pt x="262" y="279"/>
                    </a:cubicBezTo>
                    <a:cubicBezTo>
                      <a:pt x="255" y="275"/>
                      <a:pt x="250" y="269"/>
                      <a:pt x="243" y="265"/>
                    </a:cubicBezTo>
                    <a:cubicBezTo>
                      <a:pt x="236" y="261"/>
                      <a:pt x="226" y="261"/>
                      <a:pt x="221" y="268"/>
                    </a:cubicBezTo>
                    <a:cubicBezTo>
                      <a:pt x="219" y="271"/>
                      <a:pt x="219" y="275"/>
                      <a:pt x="219" y="279"/>
                    </a:cubicBezTo>
                    <a:cubicBezTo>
                      <a:pt x="218" y="291"/>
                      <a:pt x="218" y="303"/>
                      <a:pt x="217" y="315"/>
                    </a:cubicBezTo>
                    <a:cubicBezTo>
                      <a:pt x="217" y="322"/>
                      <a:pt x="216" y="331"/>
                      <a:pt x="212" y="337"/>
                    </a:cubicBezTo>
                    <a:cubicBezTo>
                      <a:pt x="203" y="352"/>
                      <a:pt x="179" y="351"/>
                      <a:pt x="165" y="341"/>
                    </a:cubicBezTo>
                    <a:cubicBezTo>
                      <a:pt x="150" y="331"/>
                      <a:pt x="141" y="315"/>
                      <a:pt x="129" y="302"/>
                    </a:cubicBezTo>
                    <a:cubicBezTo>
                      <a:pt x="118" y="289"/>
                      <a:pt x="100" y="278"/>
                      <a:pt x="83" y="284"/>
                    </a:cubicBezTo>
                    <a:cubicBezTo>
                      <a:pt x="72" y="287"/>
                      <a:pt x="63" y="298"/>
                      <a:pt x="52" y="301"/>
                    </a:cubicBezTo>
                    <a:cubicBezTo>
                      <a:pt x="35" y="307"/>
                      <a:pt x="15" y="294"/>
                      <a:pt x="8" y="277"/>
                    </a:cubicBezTo>
                    <a:cubicBezTo>
                      <a:pt x="0" y="260"/>
                      <a:pt x="2" y="240"/>
                      <a:pt x="4" y="222"/>
                    </a:cubicBezTo>
                    <a:cubicBezTo>
                      <a:pt x="12" y="162"/>
                      <a:pt x="29" y="103"/>
                      <a:pt x="52" y="47"/>
                    </a:cubicBezTo>
                    <a:lnTo>
                      <a:pt x="53" y="47"/>
                    </a:lnTo>
                    <a:cubicBezTo>
                      <a:pt x="56" y="39"/>
                      <a:pt x="60" y="31"/>
                      <a:pt x="63" y="23"/>
                    </a:cubicBezTo>
                    <a:lnTo>
                      <a:pt x="70" y="17"/>
                    </a:lnTo>
                    <a:cubicBezTo>
                      <a:pt x="74" y="20"/>
                      <a:pt x="80" y="21"/>
                      <a:pt x="86" y="21"/>
                    </a:cubicBezTo>
                    <a:cubicBezTo>
                      <a:pt x="66" y="67"/>
                      <a:pt x="53" y="116"/>
                      <a:pt x="47" y="166"/>
                    </a:cubicBezTo>
                    <a:cubicBezTo>
                      <a:pt x="45" y="184"/>
                      <a:pt x="43" y="203"/>
                      <a:pt x="50" y="220"/>
                    </a:cubicBezTo>
                    <a:cubicBezTo>
                      <a:pt x="52" y="223"/>
                      <a:pt x="54" y="226"/>
                      <a:pt x="57" y="228"/>
                    </a:cubicBezTo>
                    <a:cubicBezTo>
                      <a:pt x="69" y="236"/>
                      <a:pt x="83" y="215"/>
                      <a:pt x="97" y="219"/>
                    </a:cubicBezTo>
                    <a:cubicBezTo>
                      <a:pt x="106" y="222"/>
                      <a:pt x="109" y="232"/>
                      <a:pt x="113" y="240"/>
                    </a:cubicBezTo>
                    <a:cubicBezTo>
                      <a:pt x="119" y="254"/>
                      <a:pt x="131" y="266"/>
                      <a:pt x="146" y="272"/>
                    </a:cubicBezTo>
                    <a:cubicBezTo>
                      <a:pt x="148" y="273"/>
                      <a:pt x="151" y="273"/>
                      <a:pt x="154" y="273"/>
                    </a:cubicBezTo>
                    <a:cubicBezTo>
                      <a:pt x="157" y="272"/>
                      <a:pt x="158" y="268"/>
                      <a:pt x="160" y="266"/>
                    </a:cubicBezTo>
                    <a:cubicBezTo>
                      <a:pt x="164" y="258"/>
                      <a:pt x="167" y="250"/>
                      <a:pt x="171" y="242"/>
                    </a:cubicBezTo>
                    <a:cubicBezTo>
                      <a:pt x="180" y="225"/>
                      <a:pt x="194" y="205"/>
                      <a:pt x="213" y="209"/>
                    </a:cubicBezTo>
                    <a:cubicBezTo>
                      <a:pt x="227" y="212"/>
                      <a:pt x="237" y="228"/>
                      <a:pt x="251" y="226"/>
                    </a:cubicBezTo>
                    <a:cubicBezTo>
                      <a:pt x="260" y="225"/>
                      <a:pt x="267" y="216"/>
                      <a:pt x="268" y="207"/>
                    </a:cubicBezTo>
                    <a:cubicBezTo>
                      <a:pt x="269" y="198"/>
                      <a:pt x="266" y="189"/>
                      <a:pt x="262" y="180"/>
                    </a:cubicBezTo>
                    <a:cubicBezTo>
                      <a:pt x="242" y="129"/>
                      <a:pt x="207" y="82"/>
                      <a:pt x="202" y="26"/>
                    </a:cubicBezTo>
                    <a:lnTo>
                      <a:pt x="202" y="24"/>
                    </a:lnTo>
                    <a:cubicBezTo>
                      <a:pt x="206" y="24"/>
                      <a:pt x="210" y="23"/>
                      <a:pt x="213" y="21"/>
                    </a:cubicBezTo>
                    <a:cubicBezTo>
                      <a:pt x="222" y="17"/>
                      <a:pt x="227" y="9"/>
                      <a:pt x="228" y="0"/>
                    </a:cubicBezTo>
                    <a:cubicBezTo>
                      <a:pt x="234" y="6"/>
                      <a:pt x="239" y="12"/>
                      <a:pt x="245" y="18"/>
                    </a:cubicBezTo>
                    <a:lnTo>
                      <a:pt x="232" y="30"/>
                    </a:lnTo>
                    <a:cubicBezTo>
                      <a:pt x="230" y="28"/>
                      <a:pt x="228" y="25"/>
                      <a:pt x="226" y="23"/>
                    </a:cubicBezTo>
                    <a:cubicBezTo>
                      <a:pt x="261" y="66"/>
                      <a:pt x="291" y="113"/>
                      <a:pt x="314" y="16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8" name="Google Shape;9818;p40"/>
              <p:cNvSpPr/>
              <p:nvPr/>
            </p:nvSpPr>
            <p:spPr>
              <a:xfrm>
                <a:off x="5000625" y="510381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5" extrusionOk="0">
                    <a:moveTo>
                      <a:pt x="123" y="13"/>
                    </a:moveTo>
                    <a:cubicBezTo>
                      <a:pt x="126" y="17"/>
                      <a:pt x="128" y="22"/>
                      <a:pt x="130" y="26"/>
                    </a:cubicBezTo>
                    <a:cubicBezTo>
                      <a:pt x="126" y="16"/>
                      <a:pt x="137" y="5"/>
                      <a:pt x="148" y="4"/>
                    </a:cubicBezTo>
                    <a:cubicBezTo>
                      <a:pt x="150" y="4"/>
                      <a:pt x="152" y="4"/>
                      <a:pt x="154" y="5"/>
                    </a:cubicBezTo>
                    <a:cubicBezTo>
                      <a:pt x="167" y="10"/>
                      <a:pt x="172" y="26"/>
                      <a:pt x="168" y="39"/>
                    </a:cubicBezTo>
                    <a:cubicBezTo>
                      <a:pt x="172" y="25"/>
                      <a:pt x="192" y="18"/>
                      <a:pt x="205" y="26"/>
                    </a:cubicBezTo>
                    <a:cubicBezTo>
                      <a:pt x="205" y="26"/>
                      <a:pt x="206" y="26"/>
                      <a:pt x="206" y="27"/>
                    </a:cubicBezTo>
                    <a:cubicBezTo>
                      <a:pt x="219" y="37"/>
                      <a:pt x="218" y="59"/>
                      <a:pt x="205" y="67"/>
                    </a:cubicBezTo>
                    <a:cubicBezTo>
                      <a:pt x="218" y="61"/>
                      <a:pt x="234" y="61"/>
                      <a:pt x="246" y="68"/>
                    </a:cubicBezTo>
                    <a:cubicBezTo>
                      <a:pt x="248" y="70"/>
                      <a:pt x="250" y="71"/>
                      <a:pt x="252" y="73"/>
                    </a:cubicBezTo>
                    <a:cubicBezTo>
                      <a:pt x="256" y="77"/>
                      <a:pt x="259" y="81"/>
                      <a:pt x="261" y="87"/>
                    </a:cubicBezTo>
                    <a:cubicBezTo>
                      <a:pt x="263" y="93"/>
                      <a:pt x="263" y="99"/>
                      <a:pt x="261" y="105"/>
                    </a:cubicBezTo>
                    <a:cubicBezTo>
                      <a:pt x="261" y="107"/>
                      <a:pt x="260" y="108"/>
                      <a:pt x="260" y="109"/>
                    </a:cubicBezTo>
                    <a:cubicBezTo>
                      <a:pt x="254" y="121"/>
                      <a:pt x="239" y="128"/>
                      <a:pt x="227" y="123"/>
                    </a:cubicBezTo>
                    <a:cubicBezTo>
                      <a:pt x="245" y="130"/>
                      <a:pt x="256" y="151"/>
                      <a:pt x="250" y="169"/>
                    </a:cubicBezTo>
                    <a:cubicBezTo>
                      <a:pt x="243" y="187"/>
                      <a:pt x="219" y="196"/>
                      <a:pt x="203" y="186"/>
                    </a:cubicBezTo>
                    <a:cubicBezTo>
                      <a:pt x="210" y="191"/>
                      <a:pt x="212" y="199"/>
                      <a:pt x="211" y="208"/>
                    </a:cubicBezTo>
                    <a:cubicBezTo>
                      <a:pt x="210" y="217"/>
                      <a:pt x="205" y="225"/>
                      <a:pt x="196" y="229"/>
                    </a:cubicBezTo>
                    <a:cubicBezTo>
                      <a:pt x="193" y="231"/>
                      <a:pt x="189" y="232"/>
                      <a:pt x="185" y="232"/>
                    </a:cubicBezTo>
                    <a:cubicBezTo>
                      <a:pt x="172" y="232"/>
                      <a:pt x="158" y="225"/>
                      <a:pt x="151" y="213"/>
                    </a:cubicBezTo>
                    <a:cubicBezTo>
                      <a:pt x="157" y="231"/>
                      <a:pt x="142" y="252"/>
                      <a:pt x="124" y="253"/>
                    </a:cubicBezTo>
                    <a:cubicBezTo>
                      <a:pt x="123" y="254"/>
                      <a:pt x="122" y="254"/>
                      <a:pt x="121" y="254"/>
                    </a:cubicBezTo>
                    <a:cubicBezTo>
                      <a:pt x="102" y="253"/>
                      <a:pt x="86" y="230"/>
                      <a:pt x="94" y="212"/>
                    </a:cubicBezTo>
                    <a:cubicBezTo>
                      <a:pt x="89" y="222"/>
                      <a:pt x="79" y="228"/>
                      <a:pt x="69" y="229"/>
                    </a:cubicBezTo>
                    <a:cubicBezTo>
                      <a:pt x="63" y="229"/>
                      <a:pt x="57" y="228"/>
                      <a:pt x="53" y="225"/>
                    </a:cubicBezTo>
                    <a:cubicBezTo>
                      <a:pt x="48" y="222"/>
                      <a:pt x="44" y="218"/>
                      <a:pt x="42" y="212"/>
                    </a:cubicBezTo>
                    <a:cubicBezTo>
                      <a:pt x="38" y="203"/>
                      <a:pt x="38" y="191"/>
                      <a:pt x="45" y="183"/>
                    </a:cubicBezTo>
                    <a:cubicBezTo>
                      <a:pt x="36" y="183"/>
                      <a:pt x="27" y="183"/>
                      <a:pt x="19" y="180"/>
                    </a:cubicBezTo>
                    <a:cubicBezTo>
                      <a:pt x="10" y="177"/>
                      <a:pt x="3" y="170"/>
                      <a:pt x="2" y="162"/>
                    </a:cubicBezTo>
                    <a:cubicBezTo>
                      <a:pt x="0" y="146"/>
                      <a:pt x="17" y="137"/>
                      <a:pt x="26" y="125"/>
                    </a:cubicBezTo>
                    <a:cubicBezTo>
                      <a:pt x="27" y="123"/>
                      <a:pt x="28" y="122"/>
                      <a:pt x="29" y="120"/>
                    </a:cubicBezTo>
                    <a:cubicBezTo>
                      <a:pt x="22" y="118"/>
                      <a:pt x="15" y="115"/>
                      <a:pt x="9" y="110"/>
                    </a:cubicBezTo>
                    <a:cubicBezTo>
                      <a:pt x="6" y="107"/>
                      <a:pt x="3" y="101"/>
                      <a:pt x="3" y="96"/>
                    </a:cubicBezTo>
                    <a:cubicBezTo>
                      <a:pt x="3" y="94"/>
                      <a:pt x="3" y="92"/>
                      <a:pt x="4" y="90"/>
                    </a:cubicBezTo>
                    <a:cubicBezTo>
                      <a:pt x="10" y="78"/>
                      <a:pt x="29" y="81"/>
                      <a:pt x="40" y="74"/>
                    </a:cubicBezTo>
                    <a:cubicBezTo>
                      <a:pt x="37" y="72"/>
                      <a:pt x="34" y="69"/>
                      <a:pt x="32" y="67"/>
                    </a:cubicBezTo>
                    <a:cubicBezTo>
                      <a:pt x="26" y="58"/>
                      <a:pt x="26" y="45"/>
                      <a:pt x="31" y="36"/>
                    </a:cubicBezTo>
                    <a:cubicBezTo>
                      <a:pt x="33" y="31"/>
                      <a:pt x="36" y="28"/>
                      <a:pt x="41" y="25"/>
                    </a:cubicBezTo>
                    <a:cubicBezTo>
                      <a:pt x="56" y="17"/>
                      <a:pt x="77" y="28"/>
                      <a:pt x="81" y="45"/>
                    </a:cubicBezTo>
                    <a:lnTo>
                      <a:pt x="88" y="43"/>
                    </a:lnTo>
                    <a:cubicBezTo>
                      <a:pt x="89" y="37"/>
                      <a:pt x="90" y="31"/>
                      <a:pt x="90" y="25"/>
                    </a:cubicBezTo>
                    <a:cubicBezTo>
                      <a:pt x="92" y="17"/>
                      <a:pt x="94" y="7"/>
                      <a:pt x="101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9" y="0"/>
                      <a:pt x="116" y="4"/>
                      <a:pt x="121" y="10"/>
                    </a:cubicBezTo>
                    <a:cubicBezTo>
                      <a:pt x="122" y="11"/>
                      <a:pt x="122" y="12"/>
                      <a:pt x="123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9" name="Google Shape;9819;p40"/>
              <p:cNvSpPr/>
              <p:nvPr/>
            </p:nvSpPr>
            <p:spPr>
              <a:xfrm>
                <a:off x="5010150" y="5180012"/>
                <a:ext cx="80962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70" extrusionOk="0">
                    <a:moveTo>
                      <a:pt x="98" y="41"/>
                    </a:moveTo>
                    <a:cubicBezTo>
                      <a:pt x="116" y="40"/>
                      <a:pt x="131" y="19"/>
                      <a:pt x="125" y="1"/>
                    </a:cubicBezTo>
                    <a:cubicBezTo>
                      <a:pt x="132" y="13"/>
                      <a:pt x="146" y="20"/>
                      <a:pt x="159" y="20"/>
                    </a:cubicBezTo>
                    <a:lnTo>
                      <a:pt x="159" y="22"/>
                    </a:lnTo>
                    <a:cubicBezTo>
                      <a:pt x="164" y="78"/>
                      <a:pt x="199" y="125"/>
                      <a:pt x="219" y="176"/>
                    </a:cubicBezTo>
                    <a:cubicBezTo>
                      <a:pt x="223" y="185"/>
                      <a:pt x="226" y="194"/>
                      <a:pt x="225" y="203"/>
                    </a:cubicBezTo>
                    <a:cubicBezTo>
                      <a:pt x="224" y="212"/>
                      <a:pt x="217" y="221"/>
                      <a:pt x="208" y="222"/>
                    </a:cubicBezTo>
                    <a:cubicBezTo>
                      <a:pt x="194" y="224"/>
                      <a:pt x="184" y="208"/>
                      <a:pt x="170" y="205"/>
                    </a:cubicBezTo>
                    <a:cubicBezTo>
                      <a:pt x="151" y="201"/>
                      <a:pt x="137" y="221"/>
                      <a:pt x="128" y="238"/>
                    </a:cubicBezTo>
                    <a:cubicBezTo>
                      <a:pt x="125" y="246"/>
                      <a:pt x="121" y="254"/>
                      <a:pt x="117" y="262"/>
                    </a:cubicBezTo>
                    <a:cubicBezTo>
                      <a:pt x="115" y="264"/>
                      <a:pt x="114" y="268"/>
                      <a:pt x="111" y="269"/>
                    </a:cubicBezTo>
                    <a:cubicBezTo>
                      <a:pt x="108" y="269"/>
                      <a:pt x="105" y="269"/>
                      <a:pt x="103" y="268"/>
                    </a:cubicBezTo>
                    <a:cubicBezTo>
                      <a:pt x="88" y="262"/>
                      <a:pt x="76" y="250"/>
                      <a:pt x="70" y="236"/>
                    </a:cubicBezTo>
                    <a:cubicBezTo>
                      <a:pt x="66" y="228"/>
                      <a:pt x="63" y="218"/>
                      <a:pt x="54" y="215"/>
                    </a:cubicBezTo>
                    <a:cubicBezTo>
                      <a:pt x="40" y="211"/>
                      <a:pt x="26" y="232"/>
                      <a:pt x="14" y="224"/>
                    </a:cubicBezTo>
                    <a:cubicBezTo>
                      <a:pt x="11" y="222"/>
                      <a:pt x="9" y="219"/>
                      <a:pt x="7" y="216"/>
                    </a:cubicBezTo>
                    <a:cubicBezTo>
                      <a:pt x="0" y="199"/>
                      <a:pt x="2" y="180"/>
                      <a:pt x="4" y="162"/>
                    </a:cubicBezTo>
                    <a:cubicBezTo>
                      <a:pt x="10" y="112"/>
                      <a:pt x="23" y="63"/>
                      <a:pt x="43" y="17"/>
                    </a:cubicBezTo>
                    <a:cubicBezTo>
                      <a:pt x="53" y="16"/>
                      <a:pt x="63" y="10"/>
                      <a:pt x="68" y="0"/>
                    </a:cubicBezTo>
                    <a:cubicBezTo>
                      <a:pt x="60" y="18"/>
                      <a:pt x="76" y="41"/>
                      <a:pt x="95" y="42"/>
                    </a:cubicBezTo>
                    <a:cubicBezTo>
                      <a:pt x="96" y="42"/>
                      <a:pt x="97" y="42"/>
                      <a:pt x="98" y="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0" name="Google Shape;9820;p40"/>
              <p:cNvSpPr/>
              <p:nvPr/>
            </p:nvSpPr>
            <p:spPr>
              <a:xfrm>
                <a:off x="4906962" y="5016500"/>
                <a:ext cx="138112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1" extrusionOk="0">
                    <a:moveTo>
                      <a:pt x="381" y="249"/>
                    </a:moveTo>
                    <a:cubicBezTo>
                      <a:pt x="381" y="250"/>
                      <a:pt x="381" y="252"/>
                      <a:pt x="381" y="254"/>
                    </a:cubicBezTo>
                    <a:cubicBezTo>
                      <a:pt x="376" y="248"/>
                      <a:pt x="369" y="244"/>
                      <a:pt x="362" y="247"/>
                    </a:cubicBezTo>
                    <a:cubicBezTo>
                      <a:pt x="342" y="207"/>
                      <a:pt x="322" y="167"/>
                      <a:pt x="302" y="127"/>
                    </a:cubicBezTo>
                    <a:cubicBezTo>
                      <a:pt x="287" y="96"/>
                      <a:pt x="269" y="62"/>
                      <a:pt x="235" y="54"/>
                    </a:cubicBezTo>
                    <a:cubicBezTo>
                      <a:pt x="226" y="65"/>
                      <a:pt x="231" y="83"/>
                      <a:pt x="222" y="95"/>
                    </a:cubicBezTo>
                    <a:cubicBezTo>
                      <a:pt x="210" y="109"/>
                      <a:pt x="187" y="101"/>
                      <a:pt x="169" y="102"/>
                    </a:cubicBezTo>
                    <a:cubicBezTo>
                      <a:pt x="152" y="103"/>
                      <a:pt x="137" y="115"/>
                      <a:pt x="131" y="130"/>
                    </a:cubicBezTo>
                    <a:cubicBezTo>
                      <a:pt x="128" y="138"/>
                      <a:pt x="127" y="147"/>
                      <a:pt x="124" y="156"/>
                    </a:cubicBezTo>
                    <a:cubicBezTo>
                      <a:pt x="118" y="176"/>
                      <a:pt x="101" y="191"/>
                      <a:pt x="86" y="206"/>
                    </a:cubicBezTo>
                    <a:cubicBezTo>
                      <a:pt x="72" y="222"/>
                      <a:pt x="58" y="241"/>
                      <a:pt x="60" y="262"/>
                    </a:cubicBezTo>
                    <a:cubicBezTo>
                      <a:pt x="62" y="279"/>
                      <a:pt x="74" y="294"/>
                      <a:pt x="89" y="302"/>
                    </a:cubicBezTo>
                    <a:cubicBezTo>
                      <a:pt x="104" y="311"/>
                      <a:pt x="121" y="314"/>
                      <a:pt x="138" y="316"/>
                    </a:cubicBezTo>
                    <a:cubicBezTo>
                      <a:pt x="188" y="323"/>
                      <a:pt x="239" y="321"/>
                      <a:pt x="288" y="311"/>
                    </a:cubicBezTo>
                    <a:lnTo>
                      <a:pt x="292" y="311"/>
                    </a:lnTo>
                    <a:cubicBezTo>
                      <a:pt x="294" y="313"/>
                      <a:pt x="297" y="316"/>
                      <a:pt x="300" y="318"/>
                    </a:cubicBezTo>
                    <a:cubicBezTo>
                      <a:pt x="289" y="325"/>
                      <a:pt x="270" y="322"/>
                      <a:pt x="264" y="334"/>
                    </a:cubicBezTo>
                    <a:cubicBezTo>
                      <a:pt x="263" y="336"/>
                      <a:pt x="263" y="338"/>
                      <a:pt x="263" y="340"/>
                    </a:cubicBezTo>
                    <a:lnTo>
                      <a:pt x="257" y="340"/>
                    </a:lnTo>
                    <a:cubicBezTo>
                      <a:pt x="207" y="336"/>
                      <a:pt x="157" y="333"/>
                      <a:pt x="107" y="330"/>
                    </a:cubicBezTo>
                    <a:cubicBezTo>
                      <a:pt x="104" y="330"/>
                      <a:pt x="101" y="329"/>
                      <a:pt x="99" y="329"/>
                    </a:cubicBezTo>
                    <a:cubicBezTo>
                      <a:pt x="79" y="328"/>
                      <a:pt x="58" y="326"/>
                      <a:pt x="40" y="319"/>
                    </a:cubicBezTo>
                    <a:cubicBezTo>
                      <a:pt x="22" y="311"/>
                      <a:pt x="6" y="295"/>
                      <a:pt x="4" y="275"/>
                    </a:cubicBezTo>
                    <a:cubicBezTo>
                      <a:pt x="0" y="250"/>
                      <a:pt x="19" y="227"/>
                      <a:pt x="38" y="210"/>
                    </a:cubicBezTo>
                    <a:cubicBezTo>
                      <a:pt x="57" y="193"/>
                      <a:pt x="79" y="176"/>
                      <a:pt x="84" y="151"/>
                    </a:cubicBezTo>
                    <a:cubicBezTo>
                      <a:pt x="88" y="132"/>
                      <a:pt x="82" y="111"/>
                      <a:pt x="92" y="95"/>
                    </a:cubicBezTo>
                    <a:cubicBezTo>
                      <a:pt x="111" y="64"/>
                      <a:pt x="165" y="82"/>
                      <a:pt x="191" y="57"/>
                    </a:cubicBezTo>
                    <a:cubicBezTo>
                      <a:pt x="203" y="44"/>
                      <a:pt x="206" y="25"/>
                      <a:pt x="220" y="14"/>
                    </a:cubicBezTo>
                    <a:cubicBezTo>
                      <a:pt x="237" y="0"/>
                      <a:pt x="262" y="7"/>
                      <a:pt x="280" y="19"/>
                    </a:cubicBezTo>
                    <a:cubicBezTo>
                      <a:pt x="315" y="43"/>
                      <a:pt x="333" y="84"/>
                      <a:pt x="346" y="124"/>
                    </a:cubicBezTo>
                    <a:cubicBezTo>
                      <a:pt x="360" y="165"/>
                      <a:pt x="370" y="207"/>
                      <a:pt x="381" y="24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1" name="Google Shape;9821;p40"/>
              <p:cNvSpPr/>
              <p:nvPr/>
            </p:nvSpPr>
            <p:spPr>
              <a:xfrm>
                <a:off x="4929187" y="5035550"/>
                <a:ext cx="109537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70" extrusionOk="0">
                    <a:moveTo>
                      <a:pt x="233" y="226"/>
                    </a:moveTo>
                    <a:cubicBezTo>
                      <a:pt x="228" y="235"/>
                      <a:pt x="228" y="248"/>
                      <a:pt x="234" y="256"/>
                    </a:cubicBezTo>
                    <a:lnTo>
                      <a:pt x="230" y="257"/>
                    </a:lnTo>
                    <a:cubicBezTo>
                      <a:pt x="181" y="267"/>
                      <a:pt x="130" y="269"/>
                      <a:pt x="80" y="262"/>
                    </a:cubicBezTo>
                    <a:cubicBezTo>
                      <a:pt x="63" y="260"/>
                      <a:pt x="46" y="257"/>
                      <a:pt x="31" y="248"/>
                    </a:cubicBezTo>
                    <a:cubicBezTo>
                      <a:pt x="16" y="240"/>
                      <a:pt x="4" y="225"/>
                      <a:pt x="2" y="208"/>
                    </a:cubicBezTo>
                    <a:cubicBezTo>
                      <a:pt x="0" y="187"/>
                      <a:pt x="14" y="168"/>
                      <a:pt x="28" y="152"/>
                    </a:cubicBezTo>
                    <a:cubicBezTo>
                      <a:pt x="43" y="137"/>
                      <a:pt x="60" y="122"/>
                      <a:pt x="66" y="102"/>
                    </a:cubicBezTo>
                    <a:cubicBezTo>
                      <a:pt x="69" y="93"/>
                      <a:pt x="70" y="84"/>
                      <a:pt x="73" y="76"/>
                    </a:cubicBezTo>
                    <a:cubicBezTo>
                      <a:pt x="79" y="61"/>
                      <a:pt x="94" y="49"/>
                      <a:pt x="111" y="48"/>
                    </a:cubicBezTo>
                    <a:cubicBezTo>
                      <a:pt x="129" y="47"/>
                      <a:pt x="152" y="55"/>
                      <a:pt x="164" y="41"/>
                    </a:cubicBezTo>
                    <a:cubicBezTo>
                      <a:pt x="173" y="29"/>
                      <a:pt x="168" y="11"/>
                      <a:pt x="177" y="0"/>
                    </a:cubicBezTo>
                    <a:cubicBezTo>
                      <a:pt x="211" y="8"/>
                      <a:pt x="229" y="42"/>
                      <a:pt x="244" y="73"/>
                    </a:cubicBezTo>
                    <a:cubicBezTo>
                      <a:pt x="264" y="113"/>
                      <a:pt x="284" y="153"/>
                      <a:pt x="304" y="193"/>
                    </a:cubicBezTo>
                    <a:lnTo>
                      <a:pt x="303" y="193"/>
                    </a:lnTo>
                    <a:cubicBezTo>
                      <a:pt x="296" y="197"/>
                      <a:pt x="294" y="207"/>
                      <a:pt x="292" y="215"/>
                    </a:cubicBezTo>
                    <a:cubicBezTo>
                      <a:pt x="292" y="221"/>
                      <a:pt x="291" y="227"/>
                      <a:pt x="290" y="233"/>
                    </a:cubicBezTo>
                    <a:lnTo>
                      <a:pt x="283" y="235"/>
                    </a:lnTo>
                    <a:cubicBezTo>
                      <a:pt x="279" y="218"/>
                      <a:pt x="258" y="207"/>
                      <a:pt x="243" y="215"/>
                    </a:cubicBezTo>
                    <a:cubicBezTo>
                      <a:pt x="238" y="218"/>
                      <a:pt x="235" y="221"/>
                      <a:pt x="233" y="22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2" name="Google Shape;9822;p40"/>
              <p:cNvSpPr/>
              <p:nvPr/>
            </p:nvSpPr>
            <p:spPr>
              <a:xfrm>
                <a:off x="4905375" y="5133975"/>
                <a:ext cx="115887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72" extrusionOk="0">
                    <a:moveTo>
                      <a:pt x="320" y="139"/>
                    </a:moveTo>
                    <a:lnTo>
                      <a:pt x="313" y="145"/>
                    </a:lnTo>
                    <a:cubicBezTo>
                      <a:pt x="310" y="153"/>
                      <a:pt x="306" y="161"/>
                      <a:pt x="303" y="169"/>
                    </a:cubicBezTo>
                    <a:lnTo>
                      <a:pt x="302" y="169"/>
                    </a:lnTo>
                    <a:cubicBezTo>
                      <a:pt x="283" y="213"/>
                      <a:pt x="263" y="257"/>
                      <a:pt x="243" y="300"/>
                    </a:cubicBezTo>
                    <a:cubicBezTo>
                      <a:pt x="233" y="322"/>
                      <a:pt x="223" y="345"/>
                      <a:pt x="203" y="358"/>
                    </a:cubicBezTo>
                    <a:cubicBezTo>
                      <a:pt x="183" y="371"/>
                      <a:pt x="151" y="369"/>
                      <a:pt x="140" y="347"/>
                    </a:cubicBezTo>
                    <a:cubicBezTo>
                      <a:pt x="131" y="328"/>
                      <a:pt x="140" y="298"/>
                      <a:pt x="121" y="288"/>
                    </a:cubicBezTo>
                    <a:cubicBezTo>
                      <a:pt x="115" y="284"/>
                      <a:pt x="108" y="285"/>
                      <a:pt x="101" y="285"/>
                    </a:cubicBezTo>
                    <a:cubicBezTo>
                      <a:pt x="71" y="285"/>
                      <a:pt x="34" y="278"/>
                      <a:pt x="24" y="249"/>
                    </a:cubicBezTo>
                    <a:cubicBezTo>
                      <a:pt x="10" y="211"/>
                      <a:pt x="56" y="167"/>
                      <a:pt x="36" y="131"/>
                    </a:cubicBezTo>
                    <a:cubicBezTo>
                      <a:pt x="31" y="122"/>
                      <a:pt x="22" y="115"/>
                      <a:pt x="16" y="106"/>
                    </a:cubicBezTo>
                    <a:cubicBezTo>
                      <a:pt x="0" y="83"/>
                      <a:pt x="13" y="49"/>
                      <a:pt x="35" y="32"/>
                    </a:cubicBezTo>
                    <a:cubicBezTo>
                      <a:pt x="57" y="14"/>
                      <a:pt x="86" y="9"/>
                      <a:pt x="114" y="4"/>
                    </a:cubicBezTo>
                    <a:lnTo>
                      <a:pt x="114" y="0"/>
                    </a:lnTo>
                    <a:cubicBezTo>
                      <a:pt x="164" y="3"/>
                      <a:pt x="214" y="6"/>
                      <a:pt x="264" y="10"/>
                    </a:cubicBezTo>
                    <a:lnTo>
                      <a:pt x="270" y="10"/>
                    </a:lnTo>
                    <a:cubicBezTo>
                      <a:pt x="270" y="15"/>
                      <a:pt x="273" y="21"/>
                      <a:pt x="276" y="24"/>
                    </a:cubicBezTo>
                    <a:cubicBezTo>
                      <a:pt x="282" y="29"/>
                      <a:pt x="289" y="32"/>
                      <a:pt x="296" y="34"/>
                    </a:cubicBezTo>
                    <a:cubicBezTo>
                      <a:pt x="295" y="36"/>
                      <a:pt x="294" y="37"/>
                      <a:pt x="293" y="39"/>
                    </a:cubicBezTo>
                    <a:lnTo>
                      <a:pt x="293" y="38"/>
                    </a:lnTo>
                    <a:cubicBezTo>
                      <a:pt x="224" y="31"/>
                      <a:pt x="154" y="32"/>
                      <a:pt x="85" y="43"/>
                    </a:cubicBezTo>
                    <a:cubicBezTo>
                      <a:pt x="71" y="45"/>
                      <a:pt x="53" y="51"/>
                      <a:pt x="51" y="65"/>
                    </a:cubicBezTo>
                    <a:cubicBezTo>
                      <a:pt x="48" y="84"/>
                      <a:pt x="73" y="93"/>
                      <a:pt x="83" y="108"/>
                    </a:cubicBezTo>
                    <a:cubicBezTo>
                      <a:pt x="94" y="125"/>
                      <a:pt x="88" y="146"/>
                      <a:pt x="80" y="163"/>
                    </a:cubicBezTo>
                    <a:cubicBezTo>
                      <a:pt x="72" y="181"/>
                      <a:pt x="63" y="200"/>
                      <a:pt x="68" y="218"/>
                    </a:cubicBezTo>
                    <a:cubicBezTo>
                      <a:pt x="73" y="232"/>
                      <a:pt x="86" y="243"/>
                      <a:pt x="101" y="245"/>
                    </a:cubicBezTo>
                    <a:cubicBezTo>
                      <a:pt x="119" y="246"/>
                      <a:pt x="141" y="235"/>
                      <a:pt x="154" y="249"/>
                    </a:cubicBezTo>
                    <a:cubicBezTo>
                      <a:pt x="164" y="259"/>
                      <a:pt x="160" y="278"/>
                      <a:pt x="172" y="287"/>
                    </a:cubicBezTo>
                    <a:cubicBezTo>
                      <a:pt x="178" y="293"/>
                      <a:pt x="189" y="292"/>
                      <a:pt x="196" y="288"/>
                    </a:cubicBezTo>
                    <a:cubicBezTo>
                      <a:pt x="204" y="284"/>
                      <a:pt x="210" y="277"/>
                      <a:pt x="215" y="270"/>
                    </a:cubicBezTo>
                    <a:cubicBezTo>
                      <a:pt x="250" y="225"/>
                      <a:pt x="280" y="178"/>
                      <a:pt x="305" y="128"/>
                    </a:cubicBezTo>
                    <a:lnTo>
                      <a:pt x="309" y="126"/>
                    </a:lnTo>
                    <a:cubicBezTo>
                      <a:pt x="311" y="132"/>
                      <a:pt x="315" y="136"/>
                      <a:pt x="320" y="1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3" name="Google Shape;9823;p40"/>
              <p:cNvSpPr/>
              <p:nvPr/>
            </p:nvSpPr>
            <p:spPr>
              <a:xfrm>
                <a:off x="4922837" y="51450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63" extrusionOk="0">
                    <a:moveTo>
                      <a:pt x="238" y="63"/>
                    </a:moveTo>
                    <a:cubicBezTo>
                      <a:pt x="246" y="66"/>
                      <a:pt x="255" y="66"/>
                      <a:pt x="264" y="66"/>
                    </a:cubicBezTo>
                    <a:cubicBezTo>
                      <a:pt x="257" y="74"/>
                      <a:pt x="257" y="86"/>
                      <a:pt x="261" y="95"/>
                    </a:cubicBezTo>
                    <a:lnTo>
                      <a:pt x="257" y="97"/>
                    </a:lnTo>
                    <a:cubicBezTo>
                      <a:pt x="232" y="147"/>
                      <a:pt x="202" y="194"/>
                      <a:pt x="167" y="239"/>
                    </a:cubicBezTo>
                    <a:cubicBezTo>
                      <a:pt x="162" y="246"/>
                      <a:pt x="156" y="253"/>
                      <a:pt x="148" y="257"/>
                    </a:cubicBezTo>
                    <a:cubicBezTo>
                      <a:pt x="141" y="261"/>
                      <a:pt x="130" y="262"/>
                      <a:pt x="124" y="256"/>
                    </a:cubicBezTo>
                    <a:cubicBezTo>
                      <a:pt x="112" y="247"/>
                      <a:pt x="116" y="228"/>
                      <a:pt x="106" y="218"/>
                    </a:cubicBezTo>
                    <a:cubicBezTo>
                      <a:pt x="93" y="204"/>
                      <a:pt x="71" y="215"/>
                      <a:pt x="53" y="214"/>
                    </a:cubicBezTo>
                    <a:cubicBezTo>
                      <a:pt x="38" y="212"/>
                      <a:pt x="25" y="201"/>
                      <a:pt x="20" y="187"/>
                    </a:cubicBezTo>
                    <a:cubicBezTo>
                      <a:pt x="15" y="169"/>
                      <a:pt x="24" y="150"/>
                      <a:pt x="32" y="132"/>
                    </a:cubicBezTo>
                    <a:cubicBezTo>
                      <a:pt x="40" y="115"/>
                      <a:pt x="46" y="94"/>
                      <a:pt x="35" y="77"/>
                    </a:cubicBezTo>
                    <a:cubicBezTo>
                      <a:pt x="25" y="62"/>
                      <a:pt x="0" y="53"/>
                      <a:pt x="3" y="34"/>
                    </a:cubicBezTo>
                    <a:cubicBezTo>
                      <a:pt x="5" y="20"/>
                      <a:pt x="23" y="14"/>
                      <a:pt x="37" y="12"/>
                    </a:cubicBezTo>
                    <a:cubicBezTo>
                      <a:pt x="106" y="1"/>
                      <a:pt x="176" y="0"/>
                      <a:pt x="245" y="7"/>
                    </a:cubicBezTo>
                    <a:lnTo>
                      <a:pt x="245" y="8"/>
                    </a:lnTo>
                    <a:cubicBezTo>
                      <a:pt x="236" y="20"/>
                      <a:pt x="219" y="29"/>
                      <a:pt x="221" y="45"/>
                    </a:cubicBezTo>
                    <a:cubicBezTo>
                      <a:pt x="222" y="53"/>
                      <a:pt x="229" y="60"/>
                      <a:pt x="238" y="6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4" name="Google Shape;9824;p40"/>
              <p:cNvSpPr/>
              <p:nvPr/>
            </p:nvSpPr>
            <p:spPr>
              <a:xfrm>
                <a:off x="5078412" y="5184775"/>
                <a:ext cx="33337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0" extrusionOk="0">
                    <a:moveTo>
                      <a:pt x="70" y="55"/>
                    </a:moveTo>
                    <a:cubicBezTo>
                      <a:pt x="50" y="38"/>
                      <a:pt x="30" y="19"/>
                      <a:pt x="13" y="0"/>
                    </a:cubicBezTo>
                    <a:lnTo>
                      <a:pt x="0" y="12"/>
                    </a:lnTo>
                    <a:cubicBezTo>
                      <a:pt x="30" y="44"/>
                      <a:pt x="60" y="77"/>
                      <a:pt x="90" y="109"/>
                    </a:cubicBezTo>
                    <a:cubicBezTo>
                      <a:pt x="89" y="108"/>
                      <a:pt x="88" y="106"/>
                      <a:pt x="88" y="105"/>
                    </a:cubicBezTo>
                    <a:cubicBezTo>
                      <a:pt x="81" y="89"/>
                      <a:pt x="74" y="72"/>
                      <a:pt x="70" y="5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5" name="Google Shape;9825;p40"/>
              <p:cNvSpPr/>
              <p:nvPr/>
            </p:nvSpPr>
            <p:spPr>
              <a:xfrm>
                <a:off x="5094287" y="5126037"/>
                <a:ext cx="25400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69" h="49" extrusionOk="0">
                    <a:moveTo>
                      <a:pt x="68" y="0"/>
                    </a:moveTo>
                    <a:cubicBezTo>
                      <a:pt x="47" y="7"/>
                      <a:pt x="25" y="15"/>
                      <a:pt x="4" y="24"/>
                    </a:cubicBezTo>
                    <a:lnTo>
                      <a:pt x="1" y="25"/>
                    </a:lnTo>
                    <a:cubicBezTo>
                      <a:pt x="3" y="31"/>
                      <a:pt x="3" y="37"/>
                      <a:pt x="1" y="43"/>
                    </a:cubicBezTo>
                    <a:cubicBezTo>
                      <a:pt x="1" y="45"/>
                      <a:pt x="1" y="46"/>
                      <a:pt x="0" y="47"/>
                    </a:cubicBezTo>
                    <a:lnTo>
                      <a:pt x="4" y="48"/>
                    </a:lnTo>
                    <a:cubicBezTo>
                      <a:pt x="18" y="44"/>
                      <a:pt x="32" y="41"/>
                      <a:pt x="46" y="37"/>
                    </a:cubicBezTo>
                    <a:cubicBezTo>
                      <a:pt x="48" y="23"/>
                      <a:pt x="57" y="10"/>
                      <a:pt x="6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6" name="Google Shape;9826;p40"/>
              <p:cNvSpPr/>
              <p:nvPr/>
            </p:nvSpPr>
            <p:spPr>
              <a:xfrm>
                <a:off x="5073650" y="5138737"/>
                <a:ext cx="635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3" extrusionOk="0">
                    <a:moveTo>
                      <a:pt x="61" y="11"/>
                    </a:moveTo>
                    <a:lnTo>
                      <a:pt x="57" y="10"/>
                    </a:lnTo>
                    <a:cubicBezTo>
                      <a:pt x="51" y="22"/>
                      <a:pt x="36" y="29"/>
                      <a:pt x="24" y="24"/>
                    </a:cubicBezTo>
                    <a:cubicBezTo>
                      <a:pt x="42" y="31"/>
                      <a:pt x="53" y="52"/>
                      <a:pt x="47" y="70"/>
                    </a:cubicBezTo>
                    <a:cubicBezTo>
                      <a:pt x="40" y="88"/>
                      <a:pt x="16" y="97"/>
                      <a:pt x="0" y="87"/>
                    </a:cubicBezTo>
                    <a:cubicBezTo>
                      <a:pt x="7" y="92"/>
                      <a:pt x="9" y="100"/>
                      <a:pt x="8" y="109"/>
                    </a:cubicBezTo>
                    <a:cubicBezTo>
                      <a:pt x="14" y="115"/>
                      <a:pt x="19" y="121"/>
                      <a:pt x="25" y="127"/>
                    </a:cubicBezTo>
                    <a:cubicBezTo>
                      <a:pt x="42" y="146"/>
                      <a:pt x="62" y="165"/>
                      <a:pt x="82" y="182"/>
                    </a:cubicBezTo>
                    <a:cubicBezTo>
                      <a:pt x="78" y="169"/>
                      <a:pt x="76" y="156"/>
                      <a:pt x="76" y="143"/>
                    </a:cubicBezTo>
                    <a:cubicBezTo>
                      <a:pt x="76" y="132"/>
                      <a:pt x="78" y="122"/>
                      <a:pt x="83" y="112"/>
                    </a:cubicBezTo>
                    <a:cubicBezTo>
                      <a:pt x="88" y="104"/>
                      <a:pt x="95" y="97"/>
                      <a:pt x="103" y="92"/>
                    </a:cubicBezTo>
                    <a:cubicBezTo>
                      <a:pt x="122" y="81"/>
                      <a:pt x="145" y="78"/>
                      <a:pt x="167" y="77"/>
                    </a:cubicBezTo>
                    <a:cubicBezTo>
                      <a:pt x="170" y="77"/>
                      <a:pt x="174" y="77"/>
                      <a:pt x="177" y="77"/>
                    </a:cubicBezTo>
                    <a:cubicBezTo>
                      <a:pt x="169" y="74"/>
                      <a:pt x="162" y="71"/>
                      <a:pt x="155" y="67"/>
                    </a:cubicBezTo>
                    <a:cubicBezTo>
                      <a:pt x="134" y="57"/>
                      <a:pt x="112" y="42"/>
                      <a:pt x="104" y="19"/>
                    </a:cubicBezTo>
                    <a:cubicBezTo>
                      <a:pt x="102" y="13"/>
                      <a:pt x="102" y="6"/>
                      <a:pt x="103" y="0"/>
                    </a:cubicBezTo>
                    <a:cubicBezTo>
                      <a:pt x="89" y="4"/>
                      <a:pt x="75" y="7"/>
                      <a:pt x="61" y="1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7" name="Google Shape;9827;p40"/>
              <p:cNvSpPr/>
              <p:nvPr/>
            </p:nvSpPr>
            <p:spPr>
              <a:xfrm>
                <a:off x="5091112" y="5113337"/>
                <a:ext cx="381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62" extrusionOk="0">
                    <a:moveTo>
                      <a:pt x="1" y="46"/>
                    </a:moveTo>
                    <a:lnTo>
                      <a:pt x="0" y="47"/>
                    </a:lnTo>
                    <a:cubicBezTo>
                      <a:pt x="4" y="51"/>
                      <a:pt x="7" y="55"/>
                      <a:pt x="9" y="61"/>
                    </a:cubicBezTo>
                    <a:lnTo>
                      <a:pt x="12" y="60"/>
                    </a:lnTo>
                    <a:cubicBezTo>
                      <a:pt x="40" y="36"/>
                      <a:pt x="74" y="19"/>
                      <a:pt x="106" y="0"/>
                    </a:cubicBezTo>
                    <a:cubicBezTo>
                      <a:pt x="94" y="2"/>
                      <a:pt x="81" y="3"/>
                      <a:pt x="69" y="3"/>
                    </a:cubicBezTo>
                    <a:cubicBezTo>
                      <a:pt x="48" y="20"/>
                      <a:pt x="25" y="34"/>
                      <a:pt x="1" y="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8" name="Google Shape;9828;p40"/>
              <p:cNvSpPr/>
              <p:nvPr/>
            </p:nvSpPr>
            <p:spPr>
              <a:xfrm>
                <a:off x="5045075" y="5072062"/>
                <a:ext cx="11112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7" extrusionOk="0">
                    <a:moveTo>
                      <a:pt x="27" y="94"/>
                    </a:moveTo>
                    <a:cubicBezTo>
                      <a:pt x="27" y="83"/>
                      <a:pt x="28" y="71"/>
                      <a:pt x="28" y="60"/>
                    </a:cubicBezTo>
                    <a:cubicBezTo>
                      <a:pt x="14" y="45"/>
                      <a:pt x="6" y="2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ubicBezTo>
                      <a:pt x="1" y="32"/>
                      <a:pt x="0" y="63"/>
                      <a:pt x="0" y="95"/>
                    </a:cubicBezTo>
                    <a:cubicBezTo>
                      <a:pt x="1" y="97"/>
                      <a:pt x="1" y="100"/>
                      <a:pt x="2" y="103"/>
                    </a:cubicBezTo>
                    <a:cubicBezTo>
                      <a:pt x="5" y="107"/>
                      <a:pt x="7" y="112"/>
                      <a:pt x="9" y="116"/>
                    </a:cubicBezTo>
                    <a:cubicBezTo>
                      <a:pt x="5" y="106"/>
                      <a:pt x="16" y="95"/>
                      <a:pt x="27" y="9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9" name="Google Shape;9829;p40"/>
              <p:cNvSpPr/>
              <p:nvPr/>
            </p:nvSpPr>
            <p:spPr>
              <a:xfrm>
                <a:off x="5054600" y="5080000"/>
                <a:ext cx="6191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39" extrusionOk="0">
                    <a:moveTo>
                      <a:pt x="119" y="36"/>
                    </a:moveTo>
                    <a:cubicBezTo>
                      <a:pt x="124" y="26"/>
                      <a:pt x="130" y="17"/>
                      <a:pt x="136" y="8"/>
                    </a:cubicBezTo>
                    <a:cubicBezTo>
                      <a:pt x="138" y="5"/>
                      <a:pt x="140" y="2"/>
                      <a:pt x="142" y="0"/>
                    </a:cubicBezTo>
                    <a:cubicBezTo>
                      <a:pt x="121" y="14"/>
                      <a:pt x="100" y="30"/>
                      <a:pt x="77" y="41"/>
                    </a:cubicBezTo>
                    <a:cubicBezTo>
                      <a:pt x="55" y="51"/>
                      <a:pt x="28" y="57"/>
                      <a:pt x="7" y="41"/>
                    </a:cubicBezTo>
                    <a:cubicBezTo>
                      <a:pt x="5" y="39"/>
                      <a:pt x="3" y="37"/>
                      <a:pt x="1" y="35"/>
                    </a:cubicBezTo>
                    <a:cubicBezTo>
                      <a:pt x="1" y="46"/>
                      <a:pt x="0" y="58"/>
                      <a:pt x="0" y="69"/>
                    </a:cubicBezTo>
                    <a:cubicBezTo>
                      <a:pt x="2" y="69"/>
                      <a:pt x="4" y="69"/>
                      <a:pt x="6" y="70"/>
                    </a:cubicBezTo>
                    <a:cubicBezTo>
                      <a:pt x="19" y="75"/>
                      <a:pt x="24" y="91"/>
                      <a:pt x="20" y="104"/>
                    </a:cubicBezTo>
                    <a:cubicBezTo>
                      <a:pt x="24" y="90"/>
                      <a:pt x="44" y="83"/>
                      <a:pt x="56" y="91"/>
                    </a:cubicBezTo>
                    <a:cubicBezTo>
                      <a:pt x="57" y="91"/>
                      <a:pt x="58" y="91"/>
                      <a:pt x="58" y="92"/>
                    </a:cubicBezTo>
                    <a:cubicBezTo>
                      <a:pt x="71" y="102"/>
                      <a:pt x="70" y="124"/>
                      <a:pt x="57" y="132"/>
                    </a:cubicBezTo>
                    <a:cubicBezTo>
                      <a:pt x="70" y="126"/>
                      <a:pt x="86" y="126"/>
                      <a:pt x="98" y="133"/>
                    </a:cubicBezTo>
                    <a:cubicBezTo>
                      <a:pt x="100" y="135"/>
                      <a:pt x="102" y="136"/>
                      <a:pt x="104" y="138"/>
                    </a:cubicBezTo>
                    <a:lnTo>
                      <a:pt x="105" y="137"/>
                    </a:lnTo>
                    <a:cubicBezTo>
                      <a:pt x="129" y="125"/>
                      <a:pt x="152" y="111"/>
                      <a:pt x="173" y="94"/>
                    </a:cubicBezTo>
                    <a:cubicBezTo>
                      <a:pt x="167" y="94"/>
                      <a:pt x="162" y="95"/>
                      <a:pt x="157" y="95"/>
                    </a:cubicBezTo>
                    <a:cubicBezTo>
                      <a:pt x="146" y="95"/>
                      <a:pt x="135" y="94"/>
                      <a:pt x="125" y="93"/>
                    </a:cubicBezTo>
                    <a:cubicBezTo>
                      <a:pt x="118" y="92"/>
                      <a:pt x="109" y="90"/>
                      <a:pt x="105" y="84"/>
                    </a:cubicBezTo>
                    <a:cubicBezTo>
                      <a:pt x="102" y="78"/>
                      <a:pt x="103" y="70"/>
                      <a:pt x="105" y="64"/>
                    </a:cubicBezTo>
                    <a:cubicBezTo>
                      <a:pt x="108" y="54"/>
                      <a:pt x="113" y="45"/>
                      <a:pt x="119" y="3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0" name="Google Shape;9830;p40"/>
              <p:cNvSpPr/>
              <p:nvPr/>
            </p:nvSpPr>
            <p:spPr>
              <a:xfrm>
                <a:off x="5067300" y="5178425"/>
                <a:ext cx="26987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73" h="91" extrusionOk="0">
                    <a:moveTo>
                      <a:pt x="30" y="69"/>
                    </a:moveTo>
                    <a:cubicBezTo>
                      <a:pt x="43" y="71"/>
                      <a:pt x="55" y="77"/>
                      <a:pt x="66" y="85"/>
                    </a:cubicBezTo>
                    <a:cubicBezTo>
                      <a:pt x="68" y="86"/>
                      <a:pt x="70" y="88"/>
                      <a:pt x="72" y="90"/>
                    </a:cubicBezTo>
                    <a:cubicBezTo>
                      <a:pt x="57" y="66"/>
                      <a:pt x="41" y="44"/>
                      <a:pt x="24" y="23"/>
                    </a:cubicBezTo>
                    <a:cubicBezTo>
                      <a:pt x="26" y="25"/>
                      <a:pt x="28" y="28"/>
                      <a:pt x="30" y="30"/>
                    </a:cubicBezTo>
                    <a:lnTo>
                      <a:pt x="43" y="18"/>
                    </a:lnTo>
                    <a:cubicBezTo>
                      <a:pt x="37" y="12"/>
                      <a:pt x="32" y="6"/>
                      <a:pt x="26" y="0"/>
                    </a:cubicBezTo>
                    <a:cubicBezTo>
                      <a:pt x="25" y="9"/>
                      <a:pt x="20" y="17"/>
                      <a:pt x="11" y="21"/>
                    </a:cubicBezTo>
                    <a:cubicBezTo>
                      <a:pt x="8" y="23"/>
                      <a:pt x="4" y="24"/>
                      <a:pt x="0" y="24"/>
                    </a:cubicBezTo>
                    <a:lnTo>
                      <a:pt x="0" y="26"/>
                    </a:lnTo>
                    <a:cubicBezTo>
                      <a:pt x="1" y="40"/>
                      <a:pt x="4" y="54"/>
                      <a:pt x="9" y="67"/>
                    </a:cubicBezTo>
                    <a:cubicBezTo>
                      <a:pt x="16" y="67"/>
                      <a:pt x="23" y="67"/>
                      <a:pt x="30" y="6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1" name="Google Shape;9831;p40"/>
              <p:cNvSpPr/>
              <p:nvPr/>
            </p:nvSpPr>
            <p:spPr>
              <a:xfrm>
                <a:off x="4994275" y="5184775"/>
                <a:ext cx="3175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87" h="260" extrusionOk="0">
                    <a:moveTo>
                      <a:pt x="86" y="4"/>
                    </a:moveTo>
                    <a:cubicBezTo>
                      <a:pt x="80" y="4"/>
                      <a:pt x="74" y="3"/>
                      <a:pt x="70" y="0"/>
                    </a:cubicBezTo>
                    <a:lnTo>
                      <a:pt x="63" y="6"/>
                    </a:lnTo>
                    <a:cubicBezTo>
                      <a:pt x="60" y="14"/>
                      <a:pt x="56" y="22"/>
                      <a:pt x="53" y="30"/>
                    </a:cubicBezTo>
                    <a:lnTo>
                      <a:pt x="52" y="30"/>
                    </a:lnTo>
                    <a:cubicBezTo>
                      <a:pt x="29" y="86"/>
                      <a:pt x="12" y="145"/>
                      <a:pt x="4" y="205"/>
                    </a:cubicBezTo>
                    <a:cubicBezTo>
                      <a:pt x="2" y="223"/>
                      <a:pt x="0" y="242"/>
                      <a:pt x="7" y="259"/>
                    </a:cubicBezTo>
                    <a:cubicBezTo>
                      <a:pt x="16" y="238"/>
                      <a:pt x="24" y="216"/>
                      <a:pt x="32" y="194"/>
                    </a:cubicBezTo>
                    <a:cubicBezTo>
                      <a:pt x="36" y="181"/>
                      <a:pt x="41" y="168"/>
                      <a:pt x="46" y="155"/>
                    </a:cubicBezTo>
                    <a:cubicBezTo>
                      <a:pt x="46" y="153"/>
                      <a:pt x="47" y="151"/>
                      <a:pt x="47" y="149"/>
                    </a:cubicBezTo>
                    <a:cubicBezTo>
                      <a:pt x="53" y="99"/>
                      <a:pt x="66" y="50"/>
                      <a:pt x="86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2" name="Google Shape;9832;p40"/>
              <p:cNvSpPr/>
              <p:nvPr/>
            </p:nvSpPr>
            <p:spPr>
              <a:xfrm>
                <a:off x="5000625" y="510381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5" extrusionOk="0">
                    <a:moveTo>
                      <a:pt x="123" y="13"/>
                    </a:moveTo>
                    <a:cubicBezTo>
                      <a:pt x="126" y="17"/>
                      <a:pt x="128" y="22"/>
                      <a:pt x="130" y="26"/>
                    </a:cubicBezTo>
                    <a:cubicBezTo>
                      <a:pt x="126" y="16"/>
                      <a:pt x="137" y="5"/>
                      <a:pt x="148" y="4"/>
                    </a:cubicBezTo>
                    <a:cubicBezTo>
                      <a:pt x="150" y="4"/>
                      <a:pt x="152" y="4"/>
                      <a:pt x="154" y="5"/>
                    </a:cubicBezTo>
                    <a:cubicBezTo>
                      <a:pt x="167" y="10"/>
                      <a:pt x="172" y="26"/>
                      <a:pt x="168" y="39"/>
                    </a:cubicBezTo>
                    <a:cubicBezTo>
                      <a:pt x="172" y="25"/>
                      <a:pt x="192" y="18"/>
                      <a:pt x="205" y="26"/>
                    </a:cubicBezTo>
                    <a:cubicBezTo>
                      <a:pt x="205" y="26"/>
                      <a:pt x="206" y="26"/>
                      <a:pt x="206" y="27"/>
                    </a:cubicBezTo>
                    <a:cubicBezTo>
                      <a:pt x="219" y="37"/>
                      <a:pt x="218" y="59"/>
                      <a:pt x="205" y="67"/>
                    </a:cubicBezTo>
                    <a:cubicBezTo>
                      <a:pt x="218" y="61"/>
                      <a:pt x="234" y="61"/>
                      <a:pt x="246" y="68"/>
                    </a:cubicBezTo>
                    <a:cubicBezTo>
                      <a:pt x="248" y="70"/>
                      <a:pt x="250" y="71"/>
                      <a:pt x="252" y="73"/>
                    </a:cubicBezTo>
                    <a:cubicBezTo>
                      <a:pt x="256" y="77"/>
                      <a:pt x="259" y="81"/>
                      <a:pt x="261" y="87"/>
                    </a:cubicBezTo>
                    <a:cubicBezTo>
                      <a:pt x="263" y="93"/>
                      <a:pt x="263" y="99"/>
                      <a:pt x="261" y="105"/>
                    </a:cubicBezTo>
                    <a:cubicBezTo>
                      <a:pt x="261" y="107"/>
                      <a:pt x="260" y="108"/>
                      <a:pt x="260" y="109"/>
                    </a:cubicBezTo>
                    <a:cubicBezTo>
                      <a:pt x="254" y="121"/>
                      <a:pt x="239" y="128"/>
                      <a:pt x="227" y="123"/>
                    </a:cubicBezTo>
                    <a:cubicBezTo>
                      <a:pt x="245" y="130"/>
                      <a:pt x="256" y="151"/>
                      <a:pt x="250" y="169"/>
                    </a:cubicBezTo>
                    <a:cubicBezTo>
                      <a:pt x="243" y="187"/>
                      <a:pt x="219" y="196"/>
                      <a:pt x="203" y="186"/>
                    </a:cubicBezTo>
                    <a:cubicBezTo>
                      <a:pt x="210" y="191"/>
                      <a:pt x="212" y="199"/>
                      <a:pt x="211" y="208"/>
                    </a:cubicBezTo>
                    <a:cubicBezTo>
                      <a:pt x="210" y="217"/>
                      <a:pt x="205" y="225"/>
                      <a:pt x="196" y="229"/>
                    </a:cubicBezTo>
                    <a:cubicBezTo>
                      <a:pt x="193" y="231"/>
                      <a:pt x="189" y="232"/>
                      <a:pt x="185" y="232"/>
                    </a:cubicBezTo>
                    <a:cubicBezTo>
                      <a:pt x="172" y="232"/>
                      <a:pt x="158" y="225"/>
                      <a:pt x="151" y="213"/>
                    </a:cubicBezTo>
                    <a:cubicBezTo>
                      <a:pt x="157" y="231"/>
                      <a:pt x="142" y="252"/>
                      <a:pt x="124" y="253"/>
                    </a:cubicBezTo>
                    <a:cubicBezTo>
                      <a:pt x="123" y="254"/>
                      <a:pt x="122" y="254"/>
                      <a:pt x="121" y="254"/>
                    </a:cubicBezTo>
                    <a:cubicBezTo>
                      <a:pt x="102" y="253"/>
                      <a:pt x="86" y="230"/>
                      <a:pt x="94" y="212"/>
                    </a:cubicBezTo>
                    <a:cubicBezTo>
                      <a:pt x="89" y="222"/>
                      <a:pt x="79" y="228"/>
                      <a:pt x="69" y="229"/>
                    </a:cubicBezTo>
                    <a:cubicBezTo>
                      <a:pt x="63" y="229"/>
                      <a:pt x="57" y="228"/>
                      <a:pt x="53" y="225"/>
                    </a:cubicBezTo>
                    <a:cubicBezTo>
                      <a:pt x="48" y="222"/>
                      <a:pt x="44" y="218"/>
                      <a:pt x="42" y="212"/>
                    </a:cubicBezTo>
                    <a:cubicBezTo>
                      <a:pt x="38" y="203"/>
                      <a:pt x="38" y="191"/>
                      <a:pt x="45" y="183"/>
                    </a:cubicBezTo>
                    <a:cubicBezTo>
                      <a:pt x="36" y="183"/>
                      <a:pt x="27" y="183"/>
                      <a:pt x="19" y="180"/>
                    </a:cubicBezTo>
                    <a:cubicBezTo>
                      <a:pt x="10" y="177"/>
                      <a:pt x="3" y="170"/>
                      <a:pt x="2" y="162"/>
                    </a:cubicBezTo>
                    <a:cubicBezTo>
                      <a:pt x="0" y="146"/>
                      <a:pt x="17" y="137"/>
                      <a:pt x="26" y="125"/>
                    </a:cubicBezTo>
                    <a:cubicBezTo>
                      <a:pt x="27" y="123"/>
                      <a:pt x="28" y="122"/>
                      <a:pt x="29" y="120"/>
                    </a:cubicBezTo>
                    <a:cubicBezTo>
                      <a:pt x="22" y="118"/>
                      <a:pt x="15" y="115"/>
                      <a:pt x="9" y="110"/>
                    </a:cubicBezTo>
                    <a:cubicBezTo>
                      <a:pt x="6" y="107"/>
                      <a:pt x="3" y="101"/>
                      <a:pt x="3" y="96"/>
                    </a:cubicBezTo>
                    <a:cubicBezTo>
                      <a:pt x="3" y="94"/>
                      <a:pt x="3" y="92"/>
                      <a:pt x="4" y="90"/>
                    </a:cubicBezTo>
                    <a:cubicBezTo>
                      <a:pt x="10" y="78"/>
                      <a:pt x="29" y="81"/>
                      <a:pt x="40" y="74"/>
                    </a:cubicBezTo>
                    <a:cubicBezTo>
                      <a:pt x="37" y="72"/>
                      <a:pt x="34" y="69"/>
                      <a:pt x="32" y="67"/>
                    </a:cubicBezTo>
                    <a:cubicBezTo>
                      <a:pt x="26" y="58"/>
                      <a:pt x="26" y="45"/>
                      <a:pt x="31" y="36"/>
                    </a:cubicBezTo>
                    <a:cubicBezTo>
                      <a:pt x="33" y="31"/>
                      <a:pt x="36" y="28"/>
                      <a:pt x="41" y="25"/>
                    </a:cubicBezTo>
                    <a:cubicBezTo>
                      <a:pt x="56" y="17"/>
                      <a:pt x="77" y="28"/>
                      <a:pt x="81" y="45"/>
                    </a:cubicBezTo>
                    <a:lnTo>
                      <a:pt x="88" y="43"/>
                    </a:lnTo>
                    <a:cubicBezTo>
                      <a:pt x="89" y="37"/>
                      <a:pt x="90" y="31"/>
                      <a:pt x="90" y="25"/>
                    </a:cubicBezTo>
                    <a:cubicBezTo>
                      <a:pt x="92" y="17"/>
                      <a:pt x="94" y="7"/>
                      <a:pt x="101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9" y="0"/>
                      <a:pt x="116" y="4"/>
                      <a:pt x="121" y="10"/>
                    </a:cubicBezTo>
                    <a:cubicBezTo>
                      <a:pt x="122" y="11"/>
                      <a:pt x="122" y="12"/>
                      <a:pt x="123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3" name="Google Shape;9833;p40"/>
              <p:cNvSpPr/>
              <p:nvPr/>
            </p:nvSpPr>
            <p:spPr>
              <a:xfrm>
                <a:off x="5011737" y="5180012"/>
                <a:ext cx="6032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85" extrusionOk="0">
                    <a:moveTo>
                      <a:pt x="63" y="93"/>
                    </a:moveTo>
                    <a:cubicBezTo>
                      <a:pt x="69" y="96"/>
                      <a:pt x="73" y="103"/>
                      <a:pt x="76" y="109"/>
                    </a:cubicBezTo>
                    <a:cubicBezTo>
                      <a:pt x="81" y="117"/>
                      <a:pt x="85" y="126"/>
                      <a:pt x="89" y="135"/>
                    </a:cubicBezTo>
                    <a:cubicBezTo>
                      <a:pt x="96" y="151"/>
                      <a:pt x="103" y="169"/>
                      <a:pt x="114" y="184"/>
                    </a:cubicBezTo>
                    <a:cubicBezTo>
                      <a:pt x="116" y="161"/>
                      <a:pt x="116" y="138"/>
                      <a:pt x="120" y="115"/>
                    </a:cubicBezTo>
                    <a:cubicBezTo>
                      <a:pt x="123" y="96"/>
                      <a:pt x="131" y="74"/>
                      <a:pt x="151" y="66"/>
                    </a:cubicBezTo>
                    <a:cubicBezTo>
                      <a:pt x="156" y="64"/>
                      <a:pt x="160" y="63"/>
                      <a:pt x="165" y="63"/>
                    </a:cubicBezTo>
                    <a:cubicBezTo>
                      <a:pt x="160" y="50"/>
                      <a:pt x="157" y="36"/>
                      <a:pt x="156" y="22"/>
                    </a:cubicBezTo>
                    <a:lnTo>
                      <a:pt x="156" y="20"/>
                    </a:lnTo>
                    <a:cubicBezTo>
                      <a:pt x="143" y="20"/>
                      <a:pt x="129" y="13"/>
                      <a:pt x="122" y="1"/>
                    </a:cubicBezTo>
                    <a:cubicBezTo>
                      <a:pt x="128" y="19"/>
                      <a:pt x="113" y="40"/>
                      <a:pt x="95" y="41"/>
                    </a:cubicBezTo>
                    <a:cubicBezTo>
                      <a:pt x="94" y="42"/>
                      <a:pt x="93" y="42"/>
                      <a:pt x="92" y="42"/>
                    </a:cubicBezTo>
                    <a:cubicBezTo>
                      <a:pt x="73" y="41"/>
                      <a:pt x="57" y="18"/>
                      <a:pt x="65" y="0"/>
                    </a:cubicBezTo>
                    <a:cubicBezTo>
                      <a:pt x="60" y="10"/>
                      <a:pt x="50" y="16"/>
                      <a:pt x="40" y="17"/>
                    </a:cubicBezTo>
                    <a:cubicBezTo>
                      <a:pt x="20" y="63"/>
                      <a:pt x="7" y="112"/>
                      <a:pt x="1" y="162"/>
                    </a:cubicBezTo>
                    <a:cubicBezTo>
                      <a:pt x="1" y="164"/>
                      <a:pt x="0" y="166"/>
                      <a:pt x="0" y="168"/>
                    </a:cubicBezTo>
                    <a:cubicBezTo>
                      <a:pt x="8" y="149"/>
                      <a:pt x="16" y="131"/>
                      <a:pt x="27" y="114"/>
                    </a:cubicBezTo>
                    <a:cubicBezTo>
                      <a:pt x="34" y="103"/>
                      <a:pt x="47" y="83"/>
                      <a:pt x="63" y="9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4" name="Google Shape;9834;p40"/>
              <p:cNvSpPr/>
              <p:nvPr/>
            </p:nvSpPr>
            <p:spPr>
              <a:xfrm>
                <a:off x="4956175" y="5127625"/>
                <a:ext cx="60325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1" extrusionOk="0">
                    <a:moveTo>
                      <a:pt x="123" y="30"/>
                    </a:moveTo>
                    <a:lnTo>
                      <a:pt x="129" y="30"/>
                    </a:lnTo>
                    <a:cubicBezTo>
                      <a:pt x="129" y="28"/>
                      <a:pt x="129" y="26"/>
                      <a:pt x="130" y="24"/>
                    </a:cubicBezTo>
                    <a:cubicBezTo>
                      <a:pt x="136" y="12"/>
                      <a:pt x="155" y="15"/>
                      <a:pt x="166" y="8"/>
                    </a:cubicBezTo>
                    <a:cubicBezTo>
                      <a:pt x="163" y="6"/>
                      <a:pt x="160" y="3"/>
                      <a:pt x="158" y="0"/>
                    </a:cubicBezTo>
                    <a:lnTo>
                      <a:pt x="154" y="1"/>
                    </a:lnTo>
                    <a:cubicBezTo>
                      <a:pt x="128" y="7"/>
                      <a:pt x="101" y="9"/>
                      <a:pt x="75" y="10"/>
                    </a:cubicBezTo>
                    <a:cubicBezTo>
                      <a:pt x="71" y="11"/>
                      <a:pt x="67" y="12"/>
                      <a:pt x="63" y="13"/>
                    </a:cubicBezTo>
                    <a:cubicBezTo>
                      <a:pt x="43" y="18"/>
                      <a:pt x="22" y="20"/>
                      <a:pt x="0" y="22"/>
                    </a:cubicBezTo>
                    <a:cubicBezTo>
                      <a:pt x="41" y="24"/>
                      <a:pt x="82" y="27"/>
                      <a:pt x="123" y="3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5" name="Google Shape;9835;p40"/>
              <p:cNvSpPr/>
              <p:nvPr/>
            </p:nvSpPr>
            <p:spPr>
              <a:xfrm>
                <a:off x="5027612" y="5057775"/>
                <a:ext cx="1746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49" h="139" extrusionOk="0">
                    <a:moveTo>
                      <a:pt x="29" y="131"/>
                    </a:moveTo>
                    <a:cubicBezTo>
                      <a:pt x="36" y="128"/>
                      <a:pt x="43" y="132"/>
                      <a:pt x="48" y="138"/>
                    </a:cubicBezTo>
                    <a:cubicBezTo>
                      <a:pt x="48" y="136"/>
                      <a:pt x="48" y="134"/>
                      <a:pt x="48" y="133"/>
                    </a:cubicBezTo>
                    <a:cubicBezTo>
                      <a:pt x="37" y="91"/>
                      <a:pt x="27" y="49"/>
                      <a:pt x="13" y="8"/>
                    </a:cubicBezTo>
                    <a:cubicBezTo>
                      <a:pt x="12" y="5"/>
                      <a:pt x="11" y="2"/>
                      <a:pt x="10" y="0"/>
                    </a:cubicBezTo>
                    <a:cubicBezTo>
                      <a:pt x="9" y="24"/>
                      <a:pt x="7" y="49"/>
                      <a:pt x="0" y="72"/>
                    </a:cubicBezTo>
                    <a:cubicBezTo>
                      <a:pt x="10" y="92"/>
                      <a:pt x="19" y="111"/>
                      <a:pt x="29" y="1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6" name="Google Shape;9836;p40"/>
              <p:cNvSpPr/>
              <p:nvPr/>
            </p:nvSpPr>
            <p:spPr>
              <a:xfrm>
                <a:off x="4975225" y="5083175"/>
                <a:ext cx="635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33" extrusionOk="0">
                    <a:moveTo>
                      <a:pt x="21" y="132"/>
                    </a:moveTo>
                    <a:cubicBezTo>
                      <a:pt x="47" y="131"/>
                      <a:pt x="74" y="129"/>
                      <a:pt x="100" y="123"/>
                    </a:cubicBezTo>
                    <a:lnTo>
                      <a:pt x="104" y="122"/>
                    </a:lnTo>
                    <a:cubicBezTo>
                      <a:pt x="98" y="114"/>
                      <a:pt x="98" y="101"/>
                      <a:pt x="103" y="92"/>
                    </a:cubicBezTo>
                    <a:cubicBezTo>
                      <a:pt x="105" y="87"/>
                      <a:pt x="108" y="84"/>
                      <a:pt x="113" y="81"/>
                    </a:cubicBezTo>
                    <a:cubicBezTo>
                      <a:pt x="128" y="73"/>
                      <a:pt x="149" y="84"/>
                      <a:pt x="153" y="101"/>
                    </a:cubicBezTo>
                    <a:lnTo>
                      <a:pt x="160" y="99"/>
                    </a:lnTo>
                    <a:cubicBezTo>
                      <a:pt x="161" y="93"/>
                      <a:pt x="162" y="87"/>
                      <a:pt x="162" y="81"/>
                    </a:cubicBezTo>
                    <a:cubicBezTo>
                      <a:pt x="164" y="73"/>
                      <a:pt x="166" y="63"/>
                      <a:pt x="173" y="59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64" y="39"/>
                      <a:pt x="155" y="20"/>
                      <a:pt x="145" y="0"/>
                    </a:cubicBezTo>
                    <a:cubicBezTo>
                      <a:pt x="144" y="4"/>
                      <a:pt x="142" y="7"/>
                      <a:pt x="141" y="11"/>
                    </a:cubicBezTo>
                    <a:cubicBezTo>
                      <a:pt x="132" y="31"/>
                      <a:pt x="117" y="49"/>
                      <a:pt x="94" y="49"/>
                    </a:cubicBezTo>
                    <a:cubicBezTo>
                      <a:pt x="73" y="50"/>
                      <a:pt x="53" y="38"/>
                      <a:pt x="35" y="28"/>
                    </a:cubicBezTo>
                    <a:cubicBezTo>
                      <a:pt x="23" y="21"/>
                      <a:pt x="12" y="13"/>
                      <a:pt x="0" y="7"/>
                    </a:cubicBezTo>
                    <a:cubicBezTo>
                      <a:pt x="13" y="18"/>
                      <a:pt x="26" y="30"/>
                      <a:pt x="37" y="43"/>
                    </a:cubicBezTo>
                    <a:cubicBezTo>
                      <a:pt x="50" y="59"/>
                      <a:pt x="64" y="81"/>
                      <a:pt x="58" y="102"/>
                    </a:cubicBezTo>
                    <a:cubicBezTo>
                      <a:pt x="53" y="119"/>
                      <a:pt x="37" y="127"/>
                      <a:pt x="21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7" name="Google Shape;9837;p40"/>
              <p:cNvSpPr/>
              <p:nvPr/>
            </p:nvSpPr>
            <p:spPr>
              <a:xfrm>
                <a:off x="4989512" y="5180012"/>
                <a:ext cx="317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95" extrusionOk="0">
                    <a:moveTo>
                      <a:pt x="0" y="194"/>
                    </a:moveTo>
                    <a:cubicBezTo>
                      <a:pt x="3" y="188"/>
                      <a:pt x="6" y="181"/>
                      <a:pt x="9" y="174"/>
                    </a:cubicBezTo>
                    <a:cubicBezTo>
                      <a:pt x="29" y="131"/>
                      <a:pt x="49" y="87"/>
                      <a:pt x="68" y="43"/>
                    </a:cubicBezTo>
                    <a:lnTo>
                      <a:pt x="69" y="43"/>
                    </a:lnTo>
                    <a:cubicBezTo>
                      <a:pt x="72" y="35"/>
                      <a:pt x="76" y="27"/>
                      <a:pt x="79" y="19"/>
                    </a:cubicBezTo>
                    <a:lnTo>
                      <a:pt x="86" y="13"/>
                    </a:lnTo>
                    <a:cubicBezTo>
                      <a:pt x="81" y="10"/>
                      <a:pt x="77" y="6"/>
                      <a:pt x="75" y="0"/>
                    </a:cubicBezTo>
                    <a:lnTo>
                      <a:pt x="71" y="2"/>
                    </a:lnTo>
                    <a:cubicBezTo>
                      <a:pt x="56" y="32"/>
                      <a:pt x="39" y="61"/>
                      <a:pt x="20" y="89"/>
                    </a:cubicBezTo>
                    <a:cubicBezTo>
                      <a:pt x="18" y="106"/>
                      <a:pt x="15" y="123"/>
                      <a:pt x="11" y="139"/>
                    </a:cubicBezTo>
                    <a:cubicBezTo>
                      <a:pt x="7" y="157"/>
                      <a:pt x="3" y="176"/>
                      <a:pt x="0" y="19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8" name="Google Shape;9838;p40"/>
              <p:cNvSpPr/>
              <p:nvPr/>
            </p:nvSpPr>
            <p:spPr>
              <a:xfrm>
                <a:off x="4913312" y="5135562"/>
                <a:ext cx="10001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9" extrusionOk="0">
                    <a:moveTo>
                      <a:pt x="41" y="48"/>
                    </a:moveTo>
                    <a:cubicBezTo>
                      <a:pt x="47" y="44"/>
                      <a:pt x="56" y="42"/>
                      <a:pt x="64" y="41"/>
                    </a:cubicBezTo>
                    <a:cubicBezTo>
                      <a:pt x="133" y="30"/>
                      <a:pt x="203" y="29"/>
                      <a:pt x="272" y="36"/>
                    </a:cubicBezTo>
                    <a:lnTo>
                      <a:pt x="272" y="37"/>
                    </a:lnTo>
                    <a:cubicBezTo>
                      <a:pt x="273" y="35"/>
                      <a:pt x="274" y="34"/>
                      <a:pt x="275" y="32"/>
                    </a:cubicBezTo>
                    <a:cubicBezTo>
                      <a:pt x="268" y="30"/>
                      <a:pt x="261" y="27"/>
                      <a:pt x="255" y="22"/>
                    </a:cubicBezTo>
                    <a:cubicBezTo>
                      <a:pt x="252" y="18"/>
                      <a:pt x="249" y="13"/>
                      <a:pt x="249" y="8"/>
                    </a:cubicBezTo>
                    <a:lnTo>
                      <a:pt x="243" y="8"/>
                    </a:lnTo>
                    <a:cubicBezTo>
                      <a:pt x="202" y="5"/>
                      <a:pt x="161" y="2"/>
                      <a:pt x="120" y="0"/>
                    </a:cubicBezTo>
                    <a:cubicBezTo>
                      <a:pt x="115" y="0"/>
                      <a:pt x="110" y="0"/>
                      <a:pt x="105" y="0"/>
                    </a:cubicBezTo>
                    <a:cubicBezTo>
                      <a:pt x="101" y="0"/>
                      <a:pt x="97" y="1"/>
                      <a:pt x="93" y="1"/>
                    </a:cubicBezTo>
                    <a:lnTo>
                      <a:pt x="93" y="2"/>
                    </a:lnTo>
                    <a:cubicBezTo>
                      <a:pt x="65" y="7"/>
                      <a:pt x="36" y="12"/>
                      <a:pt x="14" y="30"/>
                    </a:cubicBezTo>
                    <a:cubicBezTo>
                      <a:pt x="8" y="34"/>
                      <a:pt x="4" y="39"/>
                      <a:pt x="0" y="44"/>
                    </a:cubicBezTo>
                    <a:cubicBezTo>
                      <a:pt x="14" y="45"/>
                      <a:pt x="27" y="47"/>
                      <a:pt x="41" y="4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9" name="Google Shape;9839;p40"/>
              <p:cNvSpPr/>
              <p:nvPr/>
            </p:nvSpPr>
            <p:spPr>
              <a:xfrm>
                <a:off x="4927600" y="5145087"/>
                <a:ext cx="904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85" extrusionOk="0">
                    <a:moveTo>
                      <a:pt x="243" y="97"/>
                    </a:moveTo>
                    <a:lnTo>
                      <a:pt x="247" y="95"/>
                    </a:lnTo>
                    <a:cubicBezTo>
                      <a:pt x="243" y="86"/>
                      <a:pt x="243" y="74"/>
                      <a:pt x="250" y="66"/>
                    </a:cubicBezTo>
                    <a:cubicBezTo>
                      <a:pt x="241" y="66"/>
                      <a:pt x="232" y="66"/>
                      <a:pt x="224" y="63"/>
                    </a:cubicBezTo>
                    <a:cubicBezTo>
                      <a:pt x="215" y="60"/>
                      <a:pt x="208" y="53"/>
                      <a:pt x="207" y="45"/>
                    </a:cubicBezTo>
                    <a:cubicBezTo>
                      <a:pt x="205" y="29"/>
                      <a:pt x="222" y="20"/>
                      <a:pt x="231" y="8"/>
                    </a:cubicBezTo>
                    <a:lnTo>
                      <a:pt x="231" y="7"/>
                    </a:lnTo>
                    <a:cubicBezTo>
                      <a:pt x="162" y="0"/>
                      <a:pt x="92" y="1"/>
                      <a:pt x="23" y="12"/>
                    </a:cubicBezTo>
                    <a:cubicBezTo>
                      <a:pt x="15" y="13"/>
                      <a:pt x="6" y="15"/>
                      <a:pt x="0" y="19"/>
                    </a:cubicBezTo>
                    <a:cubicBezTo>
                      <a:pt x="32" y="23"/>
                      <a:pt x="64" y="30"/>
                      <a:pt x="95" y="41"/>
                    </a:cubicBezTo>
                    <a:cubicBezTo>
                      <a:pt x="107" y="45"/>
                      <a:pt x="126" y="52"/>
                      <a:pt x="126" y="68"/>
                    </a:cubicBezTo>
                    <a:cubicBezTo>
                      <a:pt x="126" y="76"/>
                      <a:pt x="123" y="83"/>
                      <a:pt x="120" y="89"/>
                    </a:cubicBezTo>
                    <a:cubicBezTo>
                      <a:pt x="116" y="97"/>
                      <a:pt x="113" y="105"/>
                      <a:pt x="109" y="113"/>
                    </a:cubicBezTo>
                    <a:cubicBezTo>
                      <a:pt x="120" y="110"/>
                      <a:pt x="131" y="107"/>
                      <a:pt x="142" y="106"/>
                    </a:cubicBezTo>
                    <a:cubicBezTo>
                      <a:pt x="151" y="104"/>
                      <a:pt x="161" y="104"/>
                      <a:pt x="170" y="107"/>
                    </a:cubicBezTo>
                    <a:cubicBezTo>
                      <a:pt x="188" y="113"/>
                      <a:pt x="193" y="132"/>
                      <a:pt x="194" y="149"/>
                    </a:cubicBezTo>
                    <a:cubicBezTo>
                      <a:pt x="195" y="161"/>
                      <a:pt x="194" y="172"/>
                      <a:pt x="192" y="184"/>
                    </a:cubicBezTo>
                    <a:cubicBezTo>
                      <a:pt x="211" y="156"/>
                      <a:pt x="228" y="127"/>
                      <a:pt x="243" y="9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0" name="Google Shape;9840;p40"/>
              <p:cNvSpPr/>
              <p:nvPr/>
            </p:nvSpPr>
            <p:spPr>
              <a:xfrm>
                <a:off x="5000625" y="5102225"/>
                <a:ext cx="9683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2" extrusionOk="0">
                    <a:moveTo>
                      <a:pt x="86" y="55"/>
                    </a:moveTo>
                    <a:cubicBezTo>
                      <a:pt x="86" y="33"/>
                      <a:pt x="59" y="15"/>
                      <a:pt x="40" y="28"/>
                    </a:cubicBezTo>
                    <a:cubicBezTo>
                      <a:pt x="22" y="39"/>
                      <a:pt x="22" y="69"/>
                      <a:pt x="40" y="80"/>
                    </a:cubicBezTo>
                    <a:lnTo>
                      <a:pt x="40" y="75"/>
                    </a:lnTo>
                    <a:cubicBezTo>
                      <a:pt x="29" y="82"/>
                      <a:pt x="10" y="79"/>
                      <a:pt x="3" y="93"/>
                    </a:cubicBezTo>
                    <a:cubicBezTo>
                      <a:pt x="0" y="100"/>
                      <a:pt x="2" y="108"/>
                      <a:pt x="7" y="114"/>
                    </a:cubicBezTo>
                    <a:cubicBezTo>
                      <a:pt x="13" y="121"/>
                      <a:pt x="22" y="124"/>
                      <a:pt x="30" y="127"/>
                    </a:cubicBezTo>
                    <a:cubicBezTo>
                      <a:pt x="29" y="126"/>
                      <a:pt x="29" y="124"/>
                      <a:pt x="28" y="123"/>
                    </a:cubicBezTo>
                    <a:cubicBezTo>
                      <a:pt x="21" y="137"/>
                      <a:pt x="0" y="146"/>
                      <a:pt x="1" y="164"/>
                    </a:cubicBezTo>
                    <a:cubicBezTo>
                      <a:pt x="1" y="173"/>
                      <a:pt x="6" y="180"/>
                      <a:pt x="13" y="184"/>
                    </a:cubicBezTo>
                    <a:cubicBezTo>
                      <a:pt x="23" y="190"/>
                      <a:pt x="36" y="190"/>
                      <a:pt x="47" y="190"/>
                    </a:cubicBezTo>
                    <a:cubicBezTo>
                      <a:pt x="46" y="188"/>
                      <a:pt x="45" y="187"/>
                      <a:pt x="44" y="185"/>
                    </a:cubicBezTo>
                    <a:cubicBezTo>
                      <a:pt x="34" y="199"/>
                      <a:pt x="38" y="222"/>
                      <a:pt x="53" y="232"/>
                    </a:cubicBezTo>
                    <a:cubicBezTo>
                      <a:pt x="69" y="241"/>
                      <a:pt x="90" y="234"/>
                      <a:pt x="98" y="218"/>
                    </a:cubicBezTo>
                    <a:cubicBezTo>
                      <a:pt x="96" y="217"/>
                      <a:pt x="95" y="216"/>
                      <a:pt x="93" y="216"/>
                    </a:cubicBezTo>
                    <a:cubicBezTo>
                      <a:pt x="85" y="235"/>
                      <a:pt x="101" y="260"/>
                      <a:pt x="122" y="260"/>
                    </a:cubicBezTo>
                    <a:cubicBezTo>
                      <a:pt x="145" y="261"/>
                      <a:pt x="162" y="237"/>
                      <a:pt x="156" y="217"/>
                    </a:cubicBezTo>
                    <a:cubicBezTo>
                      <a:pt x="154" y="217"/>
                      <a:pt x="152" y="218"/>
                      <a:pt x="151" y="219"/>
                    </a:cubicBezTo>
                    <a:cubicBezTo>
                      <a:pt x="162" y="235"/>
                      <a:pt x="186" y="246"/>
                      <a:pt x="204" y="233"/>
                    </a:cubicBezTo>
                    <a:cubicBezTo>
                      <a:pt x="218" y="223"/>
                      <a:pt x="222" y="199"/>
                      <a:pt x="207" y="188"/>
                    </a:cubicBezTo>
                    <a:cubicBezTo>
                      <a:pt x="206" y="189"/>
                      <a:pt x="205" y="191"/>
                      <a:pt x="204" y="193"/>
                    </a:cubicBezTo>
                    <a:cubicBezTo>
                      <a:pt x="221" y="203"/>
                      <a:pt x="246" y="194"/>
                      <a:pt x="254" y="176"/>
                    </a:cubicBezTo>
                    <a:cubicBezTo>
                      <a:pt x="262" y="156"/>
                      <a:pt x="250" y="132"/>
                      <a:pt x="230" y="124"/>
                    </a:cubicBezTo>
                    <a:cubicBezTo>
                      <a:pt x="230" y="126"/>
                      <a:pt x="229" y="128"/>
                      <a:pt x="229" y="130"/>
                    </a:cubicBezTo>
                    <a:cubicBezTo>
                      <a:pt x="239" y="134"/>
                      <a:pt x="251" y="130"/>
                      <a:pt x="259" y="123"/>
                    </a:cubicBezTo>
                    <a:cubicBezTo>
                      <a:pt x="267" y="115"/>
                      <a:pt x="269" y="103"/>
                      <a:pt x="267" y="92"/>
                    </a:cubicBezTo>
                    <a:cubicBezTo>
                      <a:pt x="259" y="65"/>
                      <a:pt x="229" y="58"/>
                      <a:pt x="206" y="69"/>
                    </a:cubicBezTo>
                    <a:cubicBezTo>
                      <a:pt x="207" y="71"/>
                      <a:pt x="208" y="72"/>
                      <a:pt x="209" y="74"/>
                    </a:cubicBezTo>
                    <a:cubicBezTo>
                      <a:pt x="223" y="64"/>
                      <a:pt x="225" y="40"/>
                      <a:pt x="210" y="29"/>
                    </a:cubicBezTo>
                    <a:cubicBezTo>
                      <a:pt x="196" y="17"/>
                      <a:pt x="173" y="25"/>
                      <a:pt x="167" y="42"/>
                    </a:cubicBezTo>
                    <a:cubicBezTo>
                      <a:pt x="169" y="43"/>
                      <a:pt x="171" y="43"/>
                      <a:pt x="172" y="44"/>
                    </a:cubicBezTo>
                    <a:cubicBezTo>
                      <a:pt x="177" y="29"/>
                      <a:pt x="171" y="10"/>
                      <a:pt x="156" y="6"/>
                    </a:cubicBezTo>
                    <a:cubicBezTo>
                      <a:pt x="141" y="2"/>
                      <a:pt x="125" y="16"/>
                      <a:pt x="129" y="31"/>
                    </a:cubicBezTo>
                    <a:cubicBezTo>
                      <a:pt x="131" y="31"/>
                      <a:pt x="133" y="30"/>
                      <a:pt x="135" y="30"/>
                    </a:cubicBezTo>
                    <a:cubicBezTo>
                      <a:pt x="130" y="18"/>
                      <a:pt x="120" y="0"/>
                      <a:pt x="105" y="4"/>
                    </a:cubicBezTo>
                    <a:cubicBezTo>
                      <a:pt x="98" y="6"/>
                      <a:pt x="94" y="11"/>
                      <a:pt x="92" y="18"/>
                    </a:cubicBezTo>
                    <a:cubicBezTo>
                      <a:pt x="89" y="27"/>
                      <a:pt x="89" y="37"/>
                      <a:pt x="87" y="47"/>
                    </a:cubicBezTo>
                    <a:cubicBezTo>
                      <a:pt x="87" y="50"/>
                      <a:pt x="92" y="51"/>
                      <a:pt x="92" y="48"/>
                    </a:cubicBezTo>
                    <a:cubicBezTo>
                      <a:pt x="93" y="41"/>
                      <a:pt x="94" y="34"/>
                      <a:pt x="95" y="27"/>
                    </a:cubicBezTo>
                    <a:cubicBezTo>
                      <a:pt x="96" y="21"/>
                      <a:pt x="98" y="14"/>
                      <a:pt x="103" y="11"/>
                    </a:cubicBezTo>
                    <a:cubicBezTo>
                      <a:pt x="115" y="2"/>
                      <a:pt x="126" y="22"/>
                      <a:pt x="129" y="31"/>
                    </a:cubicBezTo>
                    <a:cubicBezTo>
                      <a:pt x="130" y="34"/>
                      <a:pt x="136" y="33"/>
                      <a:pt x="135" y="30"/>
                    </a:cubicBezTo>
                    <a:cubicBezTo>
                      <a:pt x="131" y="17"/>
                      <a:pt x="147" y="7"/>
                      <a:pt x="157" y="13"/>
                    </a:cubicBezTo>
                    <a:cubicBezTo>
                      <a:pt x="168" y="18"/>
                      <a:pt x="170" y="32"/>
                      <a:pt x="167" y="42"/>
                    </a:cubicBezTo>
                    <a:cubicBezTo>
                      <a:pt x="166" y="46"/>
                      <a:pt x="171" y="47"/>
                      <a:pt x="172" y="44"/>
                    </a:cubicBezTo>
                    <a:cubicBezTo>
                      <a:pt x="177" y="31"/>
                      <a:pt x="195" y="25"/>
                      <a:pt x="207" y="33"/>
                    </a:cubicBezTo>
                    <a:cubicBezTo>
                      <a:pt x="218" y="42"/>
                      <a:pt x="217" y="61"/>
                      <a:pt x="206" y="69"/>
                    </a:cubicBezTo>
                    <a:cubicBezTo>
                      <a:pt x="203" y="71"/>
                      <a:pt x="205" y="76"/>
                      <a:pt x="209" y="74"/>
                    </a:cubicBezTo>
                    <a:cubicBezTo>
                      <a:pt x="228" y="65"/>
                      <a:pt x="253" y="70"/>
                      <a:pt x="260" y="92"/>
                    </a:cubicBezTo>
                    <a:cubicBezTo>
                      <a:pt x="263" y="101"/>
                      <a:pt x="262" y="111"/>
                      <a:pt x="255" y="118"/>
                    </a:cubicBezTo>
                    <a:cubicBezTo>
                      <a:pt x="248" y="124"/>
                      <a:pt x="239" y="127"/>
                      <a:pt x="230" y="124"/>
                    </a:cubicBezTo>
                    <a:cubicBezTo>
                      <a:pt x="226" y="123"/>
                      <a:pt x="225" y="129"/>
                      <a:pt x="229" y="130"/>
                    </a:cubicBezTo>
                    <a:cubicBezTo>
                      <a:pt x="245" y="137"/>
                      <a:pt x="256" y="157"/>
                      <a:pt x="248" y="174"/>
                    </a:cubicBezTo>
                    <a:cubicBezTo>
                      <a:pt x="241" y="189"/>
                      <a:pt x="221" y="196"/>
                      <a:pt x="207" y="187"/>
                    </a:cubicBezTo>
                    <a:cubicBezTo>
                      <a:pt x="204" y="186"/>
                      <a:pt x="201" y="190"/>
                      <a:pt x="203" y="192"/>
                    </a:cubicBezTo>
                    <a:cubicBezTo>
                      <a:pt x="215" y="201"/>
                      <a:pt x="212" y="221"/>
                      <a:pt x="200" y="229"/>
                    </a:cubicBezTo>
                    <a:cubicBezTo>
                      <a:pt x="185" y="239"/>
                      <a:pt x="165" y="229"/>
                      <a:pt x="156" y="216"/>
                    </a:cubicBezTo>
                    <a:cubicBezTo>
                      <a:pt x="154" y="213"/>
                      <a:pt x="149" y="215"/>
                      <a:pt x="150" y="218"/>
                    </a:cubicBezTo>
                    <a:cubicBezTo>
                      <a:pt x="155" y="235"/>
                      <a:pt x="141" y="255"/>
                      <a:pt x="122" y="255"/>
                    </a:cubicBezTo>
                    <a:cubicBezTo>
                      <a:pt x="105" y="254"/>
                      <a:pt x="92" y="233"/>
                      <a:pt x="99" y="217"/>
                    </a:cubicBezTo>
                    <a:cubicBezTo>
                      <a:pt x="100" y="214"/>
                      <a:pt x="95" y="212"/>
                      <a:pt x="93" y="215"/>
                    </a:cubicBezTo>
                    <a:cubicBezTo>
                      <a:pt x="87" y="228"/>
                      <a:pt x="69" y="234"/>
                      <a:pt x="56" y="226"/>
                    </a:cubicBezTo>
                    <a:cubicBezTo>
                      <a:pt x="43" y="219"/>
                      <a:pt x="41" y="200"/>
                      <a:pt x="50" y="188"/>
                    </a:cubicBezTo>
                    <a:cubicBezTo>
                      <a:pt x="51" y="186"/>
                      <a:pt x="49" y="184"/>
                      <a:pt x="47" y="184"/>
                    </a:cubicBezTo>
                    <a:cubicBezTo>
                      <a:pt x="37" y="184"/>
                      <a:pt x="25" y="185"/>
                      <a:pt x="16" y="179"/>
                    </a:cubicBezTo>
                    <a:cubicBezTo>
                      <a:pt x="9" y="175"/>
                      <a:pt x="5" y="167"/>
                      <a:pt x="8" y="158"/>
                    </a:cubicBezTo>
                    <a:cubicBezTo>
                      <a:pt x="12" y="145"/>
                      <a:pt x="27" y="138"/>
                      <a:pt x="33" y="126"/>
                    </a:cubicBezTo>
                    <a:cubicBezTo>
                      <a:pt x="34" y="124"/>
                      <a:pt x="34" y="122"/>
                      <a:pt x="32" y="121"/>
                    </a:cubicBezTo>
                    <a:cubicBezTo>
                      <a:pt x="24" y="119"/>
                      <a:pt x="16" y="116"/>
                      <a:pt x="11" y="109"/>
                    </a:cubicBezTo>
                    <a:cubicBezTo>
                      <a:pt x="7" y="103"/>
                      <a:pt x="7" y="95"/>
                      <a:pt x="13" y="91"/>
                    </a:cubicBezTo>
                    <a:cubicBezTo>
                      <a:pt x="22" y="85"/>
                      <a:pt x="34" y="86"/>
                      <a:pt x="43" y="80"/>
                    </a:cubicBezTo>
                    <a:cubicBezTo>
                      <a:pt x="45" y="79"/>
                      <a:pt x="45" y="76"/>
                      <a:pt x="43" y="75"/>
                    </a:cubicBezTo>
                    <a:cubicBezTo>
                      <a:pt x="29" y="66"/>
                      <a:pt x="29" y="42"/>
                      <a:pt x="43" y="33"/>
                    </a:cubicBezTo>
                    <a:cubicBezTo>
                      <a:pt x="58" y="23"/>
                      <a:pt x="82" y="37"/>
                      <a:pt x="82" y="55"/>
                    </a:cubicBezTo>
                    <a:cubicBezTo>
                      <a:pt x="82" y="58"/>
                      <a:pt x="86" y="58"/>
                      <a:pt x="86" y="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1" name="Google Shape;9841;p40"/>
              <p:cNvSpPr/>
              <p:nvPr/>
            </p:nvSpPr>
            <p:spPr>
              <a:xfrm>
                <a:off x="4906962" y="5016500"/>
                <a:ext cx="13970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1" extrusionOk="0">
                    <a:moveTo>
                      <a:pt x="388" y="260"/>
                    </a:moveTo>
                    <a:cubicBezTo>
                      <a:pt x="379" y="220"/>
                      <a:pt x="369" y="182"/>
                      <a:pt x="358" y="143"/>
                    </a:cubicBezTo>
                    <a:cubicBezTo>
                      <a:pt x="348" y="111"/>
                      <a:pt x="338" y="79"/>
                      <a:pt x="319" y="51"/>
                    </a:cubicBezTo>
                    <a:cubicBezTo>
                      <a:pt x="303" y="26"/>
                      <a:pt x="278" y="2"/>
                      <a:pt x="248" y="0"/>
                    </a:cubicBezTo>
                    <a:cubicBezTo>
                      <a:pt x="234" y="0"/>
                      <a:pt x="221" y="5"/>
                      <a:pt x="212" y="17"/>
                    </a:cubicBezTo>
                    <a:cubicBezTo>
                      <a:pt x="204" y="29"/>
                      <a:pt x="200" y="45"/>
                      <a:pt x="188" y="54"/>
                    </a:cubicBezTo>
                    <a:cubicBezTo>
                      <a:pt x="168" y="70"/>
                      <a:pt x="139" y="65"/>
                      <a:pt x="116" y="73"/>
                    </a:cubicBezTo>
                    <a:cubicBezTo>
                      <a:pt x="105" y="76"/>
                      <a:pt x="96" y="82"/>
                      <a:pt x="90" y="92"/>
                    </a:cubicBezTo>
                    <a:cubicBezTo>
                      <a:pt x="83" y="106"/>
                      <a:pt x="85" y="123"/>
                      <a:pt x="84" y="138"/>
                    </a:cubicBezTo>
                    <a:cubicBezTo>
                      <a:pt x="82" y="174"/>
                      <a:pt x="49" y="193"/>
                      <a:pt x="27" y="216"/>
                    </a:cubicBezTo>
                    <a:cubicBezTo>
                      <a:pt x="16" y="228"/>
                      <a:pt x="6" y="241"/>
                      <a:pt x="3" y="257"/>
                    </a:cubicBezTo>
                    <a:cubicBezTo>
                      <a:pt x="0" y="272"/>
                      <a:pt x="5" y="286"/>
                      <a:pt x="14" y="297"/>
                    </a:cubicBezTo>
                    <a:cubicBezTo>
                      <a:pt x="36" y="325"/>
                      <a:pt x="73" y="327"/>
                      <a:pt x="106" y="329"/>
                    </a:cubicBezTo>
                    <a:cubicBezTo>
                      <a:pt x="147" y="332"/>
                      <a:pt x="188" y="335"/>
                      <a:pt x="229" y="338"/>
                    </a:cubicBezTo>
                    <a:cubicBezTo>
                      <a:pt x="239" y="338"/>
                      <a:pt x="249" y="339"/>
                      <a:pt x="259" y="340"/>
                    </a:cubicBezTo>
                    <a:cubicBezTo>
                      <a:pt x="262" y="340"/>
                      <a:pt x="262" y="334"/>
                      <a:pt x="259" y="334"/>
                    </a:cubicBezTo>
                    <a:cubicBezTo>
                      <a:pt x="221" y="331"/>
                      <a:pt x="182" y="329"/>
                      <a:pt x="144" y="326"/>
                    </a:cubicBezTo>
                    <a:cubicBezTo>
                      <a:pt x="125" y="325"/>
                      <a:pt x="106" y="324"/>
                      <a:pt x="87" y="322"/>
                    </a:cubicBezTo>
                    <a:cubicBezTo>
                      <a:pt x="70" y="321"/>
                      <a:pt x="52" y="318"/>
                      <a:pt x="36" y="309"/>
                    </a:cubicBezTo>
                    <a:cubicBezTo>
                      <a:pt x="23" y="302"/>
                      <a:pt x="12" y="290"/>
                      <a:pt x="9" y="274"/>
                    </a:cubicBezTo>
                    <a:cubicBezTo>
                      <a:pt x="5" y="257"/>
                      <a:pt x="14" y="241"/>
                      <a:pt x="24" y="228"/>
                    </a:cubicBezTo>
                    <a:cubicBezTo>
                      <a:pt x="43" y="205"/>
                      <a:pt x="72" y="190"/>
                      <a:pt x="84" y="162"/>
                    </a:cubicBezTo>
                    <a:cubicBezTo>
                      <a:pt x="91" y="148"/>
                      <a:pt x="90" y="133"/>
                      <a:pt x="90" y="118"/>
                    </a:cubicBezTo>
                    <a:cubicBezTo>
                      <a:pt x="91" y="104"/>
                      <a:pt x="95" y="90"/>
                      <a:pt x="108" y="83"/>
                    </a:cubicBezTo>
                    <a:cubicBezTo>
                      <a:pt x="128" y="71"/>
                      <a:pt x="153" y="74"/>
                      <a:pt x="175" y="67"/>
                    </a:cubicBezTo>
                    <a:cubicBezTo>
                      <a:pt x="186" y="63"/>
                      <a:pt x="195" y="57"/>
                      <a:pt x="202" y="47"/>
                    </a:cubicBezTo>
                    <a:cubicBezTo>
                      <a:pt x="210" y="35"/>
                      <a:pt x="214" y="19"/>
                      <a:pt x="227" y="11"/>
                    </a:cubicBezTo>
                    <a:cubicBezTo>
                      <a:pt x="240" y="3"/>
                      <a:pt x="257" y="6"/>
                      <a:pt x="271" y="12"/>
                    </a:cubicBezTo>
                    <a:cubicBezTo>
                      <a:pt x="284" y="19"/>
                      <a:pt x="296" y="30"/>
                      <a:pt x="305" y="41"/>
                    </a:cubicBezTo>
                    <a:cubicBezTo>
                      <a:pt x="325" y="66"/>
                      <a:pt x="337" y="96"/>
                      <a:pt x="347" y="125"/>
                    </a:cubicBezTo>
                    <a:cubicBezTo>
                      <a:pt x="358" y="160"/>
                      <a:pt x="368" y="197"/>
                      <a:pt x="378" y="233"/>
                    </a:cubicBezTo>
                    <a:cubicBezTo>
                      <a:pt x="380" y="242"/>
                      <a:pt x="383" y="251"/>
                      <a:pt x="385" y="260"/>
                    </a:cubicBezTo>
                    <a:cubicBezTo>
                      <a:pt x="386" y="262"/>
                      <a:pt x="388" y="261"/>
                      <a:pt x="388" y="2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2" name="Google Shape;9842;p40"/>
              <p:cNvSpPr/>
              <p:nvPr/>
            </p:nvSpPr>
            <p:spPr>
              <a:xfrm>
                <a:off x="4905375" y="5008562"/>
                <a:ext cx="292101" cy="29686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6" extrusionOk="0">
                    <a:moveTo>
                      <a:pt x="113" y="352"/>
                    </a:moveTo>
                    <a:cubicBezTo>
                      <a:pt x="84" y="356"/>
                      <a:pt x="52" y="362"/>
                      <a:pt x="29" y="383"/>
                    </a:cubicBezTo>
                    <a:cubicBezTo>
                      <a:pt x="12" y="399"/>
                      <a:pt x="0" y="426"/>
                      <a:pt x="9" y="449"/>
                    </a:cubicBezTo>
                    <a:cubicBezTo>
                      <a:pt x="14" y="463"/>
                      <a:pt x="27" y="470"/>
                      <a:pt x="34" y="483"/>
                    </a:cubicBezTo>
                    <a:cubicBezTo>
                      <a:pt x="40" y="493"/>
                      <a:pt x="39" y="506"/>
                      <a:pt x="36" y="517"/>
                    </a:cubicBezTo>
                    <a:cubicBezTo>
                      <a:pt x="31" y="540"/>
                      <a:pt x="18" y="562"/>
                      <a:pt x="19" y="586"/>
                    </a:cubicBezTo>
                    <a:cubicBezTo>
                      <a:pt x="20" y="610"/>
                      <a:pt x="38" y="626"/>
                      <a:pt x="60" y="633"/>
                    </a:cubicBezTo>
                    <a:cubicBezTo>
                      <a:pt x="71" y="636"/>
                      <a:pt x="83" y="637"/>
                      <a:pt x="95" y="638"/>
                    </a:cubicBezTo>
                    <a:cubicBezTo>
                      <a:pt x="102" y="638"/>
                      <a:pt x="110" y="637"/>
                      <a:pt x="117" y="639"/>
                    </a:cubicBezTo>
                    <a:cubicBezTo>
                      <a:pt x="124" y="641"/>
                      <a:pt x="128" y="647"/>
                      <a:pt x="130" y="653"/>
                    </a:cubicBezTo>
                    <a:cubicBezTo>
                      <a:pt x="136" y="674"/>
                      <a:pt x="129" y="700"/>
                      <a:pt x="151" y="713"/>
                    </a:cubicBezTo>
                    <a:cubicBezTo>
                      <a:pt x="172" y="725"/>
                      <a:pt x="198" y="718"/>
                      <a:pt x="214" y="703"/>
                    </a:cubicBezTo>
                    <a:cubicBezTo>
                      <a:pt x="225" y="692"/>
                      <a:pt x="233" y="678"/>
                      <a:pt x="240" y="665"/>
                    </a:cubicBezTo>
                    <a:cubicBezTo>
                      <a:pt x="248" y="647"/>
                      <a:pt x="256" y="629"/>
                      <a:pt x="264" y="611"/>
                    </a:cubicBezTo>
                    <a:cubicBezTo>
                      <a:pt x="281" y="573"/>
                      <a:pt x="299" y="534"/>
                      <a:pt x="316" y="496"/>
                    </a:cubicBezTo>
                    <a:cubicBezTo>
                      <a:pt x="317" y="493"/>
                      <a:pt x="312" y="490"/>
                      <a:pt x="311" y="493"/>
                    </a:cubicBezTo>
                    <a:cubicBezTo>
                      <a:pt x="280" y="559"/>
                      <a:pt x="258" y="630"/>
                      <a:pt x="250" y="702"/>
                    </a:cubicBezTo>
                    <a:cubicBezTo>
                      <a:pt x="249" y="718"/>
                      <a:pt x="248" y="736"/>
                      <a:pt x="255" y="751"/>
                    </a:cubicBezTo>
                    <a:cubicBezTo>
                      <a:pt x="261" y="763"/>
                      <a:pt x="272" y="773"/>
                      <a:pt x="285" y="776"/>
                    </a:cubicBezTo>
                    <a:cubicBezTo>
                      <a:pt x="299" y="780"/>
                      <a:pt x="310" y="773"/>
                      <a:pt x="322" y="765"/>
                    </a:cubicBezTo>
                    <a:cubicBezTo>
                      <a:pt x="329" y="760"/>
                      <a:pt x="336" y="757"/>
                      <a:pt x="344" y="757"/>
                    </a:cubicBezTo>
                    <a:cubicBezTo>
                      <a:pt x="352" y="758"/>
                      <a:pt x="361" y="762"/>
                      <a:pt x="367" y="767"/>
                    </a:cubicBezTo>
                    <a:cubicBezTo>
                      <a:pt x="391" y="785"/>
                      <a:pt x="401" y="819"/>
                      <a:pt x="434" y="823"/>
                    </a:cubicBezTo>
                    <a:cubicBezTo>
                      <a:pt x="445" y="825"/>
                      <a:pt x="458" y="821"/>
                      <a:pt x="464" y="811"/>
                    </a:cubicBezTo>
                    <a:cubicBezTo>
                      <a:pt x="468" y="805"/>
                      <a:pt x="469" y="798"/>
                      <a:pt x="470" y="791"/>
                    </a:cubicBezTo>
                    <a:cubicBezTo>
                      <a:pt x="470" y="782"/>
                      <a:pt x="471" y="772"/>
                      <a:pt x="471" y="762"/>
                    </a:cubicBezTo>
                    <a:cubicBezTo>
                      <a:pt x="472" y="754"/>
                      <a:pt x="470" y="740"/>
                      <a:pt x="480" y="738"/>
                    </a:cubicBezTo>
                    <a:cubicBezTo>
                      <a:pt x="488" y="736"/>
                      <a:pt x="496" y="742"/>
                      <a:pt x="502" y="747"/>
                    </a:cubicBezTo>
                    <a:cubicBezTo>
                      <a:pt x="512" y="756"/>
                      <a:pt x="523" y="760"/>
                      <a:pt x="536" y="758"/>
                    </a:cubicBezTo>
                    <a:cubicBezTo>
                      <a:pt x="564" y="754"/>
                      <a:pt x="581" y="728"/>
                      <a:pt x="583" y="702"/>
                    </a:cubicBezTo>
                    <a:cubicBezTo>
                      <a:pt x="585" y="667"/>
                      <a:pt x="567" y="633"/>
                      <a:pt x="551" y="603"/>
                    </a:cubicBezTo>
                    <a:cubicBezTo>
                      <a:pt x="534" y="571"/>
                      <a:pt x="515" y="541"/>
                      <a:pt x="493" y="513"/>
                    </a:cubicBezTo>
                    <a:cubicBezTo>
                      <a:pt x="488" y="506"/>
                      <a:pt x="483" y="500"/>
                      <a:pt x="478" y="493"/>
                    </a:cubicBezTo>
                    <a:cubicBezTo>
                      <a:pt x="476" y="495"/>
                      <a:pt x="475" y="496"/>
                      <a:pt x="474" y="497"/>
                    </a:cubicBezTo>
                    <a:cubicBezTo>
                      <a:pt x="502" y="528"/>
                      <a:pt x="530" y="559"/>
                      <a:pt x="559" y="589"/>
                    </a:cubicBezTo>
                    <a:cubicBezTo>
                      <a:pt x="572" y="604"/>
                      <a:pt x="586" y="619"/>
                      <a:pt x="600" y="633"/>
                    </a:cubicBezTo>
                    <a:cubicBezTo>
                      <a:pt x="611" y="645"/>
                      <a:pt x="623" y="657"/>
                      <a:pt x="638" y="664"/>
                    </a:cubicBezTo>
                    <a:cubicBezTo>
                      <a:pt x="660" y="676"/>
                      <a:pt x="693" y="676"/>
                      <a:pt x="709" y="653"/>
                    </a:cubicBezTo>
                    <a:cubicBezTo>
                      <a:pt x="727" y="628"/>
                      <a:pt x="708" y="599"/>
                      <a:pt x="714" y="572"/>
                    </a:cubicBezTo>
                    <a:cubicBezTo>
                      <a:pt x="718" y="554"/>
                      <a:pt x="736" y="552"/>
                      <a:pt x="751" y="546"/>
                    </a:cubicBezTo>
                    <a:cubicBezTo>
                      <a:pt x="765" y="541"/>
                      <a:pt x="778" y="532"/>
                      <a:pt x="787" y="520"/>
                    </a:cubicBezTo>
                    <a:cubicBezTo>
                      <a:pt x="795" y="509"/>
                      <a:pt x="805" y="492"/>
                      <a:pt x="802" y="479"/>
                    </a:cubicBezTo>
                    <a:cubicBezTo>
                      <a:pt x="799" y="471"/>
                      <a:pt x="793" y="467"/>
                      <a:pt x="788" y="462"/>
                    </a:cubicBezTo>
                    <a:cubicBezTo>
                      <a:pt x="782" y="455"/>
                      <a:pt x="780" y="448"/>
                      <a:pt x="780" y="439"/>
                    </a:cubicBezTo>
                    <a:cubicBezTo>
                      <a:pt x="779" y="404"/>
                      <a:pt x="812" y="379"/>
                      <a:pt x="811" y="344"/>
                    </a:cubicBezTo>
                    <a:cubicBezTo>
                      <a:pt x="810" y="316"/>
                      <a:pt x="786" y="301"/>
                      <a:pt x="761" y="296"/>
                    </a:cubicBezTo>
                    <a:cubicBezTo>
                      <a:pt x="730" y="291"/>
                      <a:pt x="697" y="298"/>
                      <a:pt x="667" y="304"/>
                    </a:cubicBezTo>
                    <a:cubicBezTo>
                      <a:pt x="629" y="312"/>
                      <a:pt x="591" y="323"/>
                      <a:pt x="555" y="337"/>
                    </a:cubicBezTo>
                    <a:cubicBezTo>
                      <a:pt x="547" y="341"/>
                      <a:pt x="538" y="344"/>
                      <a:pt x="529" y="348"/>
                    </a:cubicBezTo>
                    <a:cubicBezTo>
                      <a:pt x="531" y="349"/>
                      <a:pt x="532" y="351"/>
                      <a:pt x="533" y="352"/>
                    </a:cubicBezTo>
                    <a:cubicBezTo>
                      <a:pt x="584" y="309"/>
                      <a:pt x="652" y="288"/>
                      <a:pt x="699" y="239"/>
                    </a:cubicBezTo>
                    <a:cubicBezTo>
                      <a:pt x="719" y="218"/>
                      <a:pt x="735" y="191"/>
                      <a:pt x="739" y="162"/>
                    </a:cubicBezTo>
                    <a:cubicBezTo>
                      <a:pt x="741" y="149"/>
                      <a:pt x="740" y="133"/>
                      <a:pt x="726" y="128"/>
                    </a:cubicBezTo>
                    <a:cubicBezTo>
                      <a:pt x="714" y="123"/>
                      <a:pt x="700" y="130"/>
                      <a:pt x="689" y="133"/>
                    </a:cubicBezTo>
                    <a:cubicBezTo>
                      <a:pt x="672" y="137"/>
                      <a:pt x="658" y="129"/>
                      <a:pt x="649" y="115"/>
                    </a:cubicBezTo>
                    <a:cubicBezTo>
                      <a:pt x="639" y="100"/>
                      <a:pt x="637" y="83"/>
                      <a:pt x="630" y="67"/>
                    </a:cubicBezTo>
                    <a:cubicBezTo>
                      <a:pt x="625" y="53"/>
                      <a:pt x="616" y="41"/>
                      <a:pt x="603" y="35"/>
                    </a:cubicBezTo>
                    <a:cubicBezTo>
                      <a:pt x="590" y="29"/>
                      <a:pt x="578" y="31"/>
                      <a:pt x="567" y="40"/>
                    </a:cubicBezTo>
                    <a:cubicBezTo>
                      <a:pt x="560" y="46"/>
                      <a:pt x="553" y="52"/>
                      <a:pt x="544" y="52"/>
                    </a:cubicBezTo>
                    <a:cubicBezTo>
                      <a:pt x="535" y="53"/>
                      <a:pt x="527" y="49"/>
                      <a:pt x="520" y="45"/>
                    </a:cubicBezTo>
                    <a:cubicBezTo>
                      <a:pt x="506" y="37"/>
                      <a:pt x="496" y="25"/>
                      <a:pt x="483" y="16"/>
                    </a:cubicBezTo>
                    <a:cubicBezTo>
                      <a:pt x="458" y="0"/>
                      <a:pt x="427" y="10"/>
                      <a:pt x="409" y="32"/>
                    </a:cubicBezTo>
                    <a:cubicBezTo>
                      <a:pt x="388" y="59"/>
                      <a:pt x="388" y="95"/>
                      <a:pt x="387" y="127"/>
                    </a:cubicBezTo>
                    <a:cubicBezTo>
                      <a:pt x="387" y="167"/>
                      <a:pt x="386" y="208"/>
                      <a:pt x="386" y="248"/>
                    </a:cubicBezTo>
                    <a:cubicBezTo>
                      <a:pt x="385" y="258"/>
                      <a:pt x="385" y="267"/>
                      <a:pt x="385" y="277"/>
                    </a:cubicBezTo>
                    <a:cubicBezTo>
                      <a:pt x="385" y="281"/>
                      <a:pt x="390" y="281"/>
                      <a:pt x="390" y="277"/>
                    </a:cubicBezTo>
                    <a:cubicBezTo>
                      <a:pt x="391" y="240"/>
                      <a:pt x="392" y="202"/>
                      <a:pt x="392" y="164"/>
                    </a:cubicBezTo>
                    <a:cubicBezTo>
                      <a:pt x="393" y="146"/>
                      <a:pt x="393" y="128"/>
                      <a:pt x="393" y="110"/>
                    </a:cubicBezTo>
                    <a:cubicBezTo>
                      <a:pt x="394" y="92"/>
                      <a:pt x="395" y="75"/>
                      <a:pt x="401" y="59"/>
                    </a:cubicBezTo>
                    <a:cubicBezTo>
                      <a:pt x="411" y="32"/>
                      <a:pt x="439" y="5"/>
                      <a:pt x="470" y="16"/>
                    </a:cubicBezTo>
                    <a:cubicBezTo>
                      <a:pt x="497" y="26"/>
                      <a:pt x="513" y="60"/>
                      <a:pt x="544" y="58"/>
                    </a:cubicBezTo>
                    <a:cubicBezTo>
                      <a:pt x="551" y="57"/>
                      <a:pt x="557" y="54"/>
                      <a:pt x="562" y="50"/>
                    </a:cubicBezTo>
                    <a:cubicBezTo>
                      <a:pt x="568" y="46"/>
                      <a:pt x="574" y="40"/>
                      <a:pt x="581" y="38"/>
                    </a:cubicBezTo>
                    <a:cubicBezTo>
                      <a:pt x="596" y="33"/>
                      <a:pt x="612" y="45"/>
                      <a:pt x="619" y="57"/>
                    </a:cubicBezTo>
                    <a:cubicBezTo>
                      <a:pt x="635" y="82"/>
                      <a:pt x="633" y="118"/>
                      <a:pt x="661" y="135"/>
                    </a:cubicBezTo>
                    <a:cubicBezTo>
                      <a:pt x="673" y="142"/>
                      <a:pt x="685" y="140"/>
                      <a:pt x="697" y="136"/>
                    </a:cubicBezTo>
                    <a:cubicBezTo>
                      <a:pt x="710" y="132"/>
                      <a:pt x="729" y="126"/>
                      <a:pt x="733" y="145"/>
                    </a:cubicBezTo>
                    <a:cubicBezTo>
                      <a:pt x="737" y="158"/>
                      <a:pt x="732" y="175"/>
                      <a:pt x="727" y="188"/>
                    </a:cubicBezTo>
                    <a:cubicBezTo>
                      <a:pt x="721" y="201"/>
                      <a:pt x="713" y="214"/>
                      <a:pt x="703" y="226"/>
                    </a:cubicBezTo>
                    <a:cubicBezTo>
                      <a:pt x="662" y="275"/>
                      <a:pt x="599" y="297"/>
                      <a:pt x="547" y="334"/>
                    </a:cubicBezTo>
                    <a:cubicBezTo>
                      <a:pt x="541" y="339"/>
                      <a:pt x="535" y="343"/>
                      <a:pt x="529" y="348"/>
                    </a:cubicBezTo>
                    <a:cubicBezTo>
                      <a:pt x="526" y="351"/>
                      <a:pt x="530" y="354"/>
                      <a:pt x="532" y="353"/>
                    </a:cubicBezTo>
                    <a:cubicBezTo>
                      <a:pt x="566" y="338"/>
                      <a:pt x="602" y="326"/>
                      <a:pt x="638" y="317"/>
                    </a:cubicBezTo>
                    <a:cubicBezTo>
                      <a:pt x="656" y="313"/>
                      <a:pt x="674" y="309"/>
                      <a:pt x="692" y="306"/>
                    </a:cubicBezTo>
                    <a:cubicBezTo>
                      <a:pt x="707" y="303"/>
                      <a:pt x="722" y="300"/>
                      <a:pt x="738" y="300"/>
                    </a:cubicBezTo>
                    <a:cubicBezTo>
                      <a:pt x="761" y="300"/>
                      <a:pt x="792" y="305"/>
                      <a:pt x="802" y="329"/>
                    </a:cubicBezTo>
                    <a:cubicBezTo>
                      <a:pt x="810" y="346"/>
                      <a:pt x="803" y="364"/>
                      <a:pt x="795" y="380"/>
                    </a:cubicBezTo>
                    <a:cubicBezTo>
                      <a:pt x="788" y="394"/>
                      <a:pt x="780" y="407"/>
                      <a:pt x="776" y="423"/>
                    </a:cubicBezTo>
                    <a:cubicBezTo>
                      <a:pt x="773" y="435"/>
                      <a:pt x="773" y="449"/>
                      <a:pt x="779" y="460"/>
                    </a:cubicBezTo>
                    <a:cubicBezTo>
                      <a:pt x="783" y="467"/>
                      <a:pt x="791" y="470"/>
                      <a:pt x="794" y="477"/>
                    </a:cubicBezTo>
                    <a:cubicBezTo>
                      <a:pt x="799" y="485"/>
                      <a:pt x="794" y="495"/>
                      <a:pt x="791" y="503"/>
                    </a:cubicBezTo>
                    <a:cubicBezTo>
                      <a:pt x="784" y="516"/>
                      <a:pt x="773" y="528"/>
                      <a:pt x="760" y="536"/>
                    </a:cubicBezTo>
                    <a:cubicBezTo>
                      <a:pt x="747" y="543"/>
                      <a:pt x="731" y="544"/>
                      <a:pt x="719" y="553"/>
                    </a:cubicBezTo>
                    <a:cubicBezTo>
                      <a:pt x="698" y="571"/>
                      <a:pt x="711" y="602"/>
                      <a:pt x="711" y="625"/>
                    </a:cubicBezTo>
                    <a:cubicBezTo>
                      <a:pt x="711" y="639"/>
                      <a:pt x="707" y="652"/>
                      <a:pt x="694" y="659"/>
                    </a:cubicBezTo>
                    <a:cubicBezTo>
                      <a:pt x="683" y="667"/>
                      <a:pt x="668" y="668"/>
                      <a:pt x="655" y="665"/>
                    </a:cubicBezTo>
                    <a:cubicBezTo>
                      <a:pt x="639" y="661"/>
                      <a:pt x="626" y="651"/>
                      <a:pt x="614" y="640"/>
                    </a:cubicBezTo>
                    <a:cubicBezTo>
                      <a:pt x="601" y="628"/>
                      <a:pt x="589" y="614"/>
                      <a:pt x="577" y="601"/>
                    </a:cubicBezTo>
                    <a:cubicBezTo>
                      <a:pt x="550" y="572"/>
                      <a:pt x="524" y="543"/>
                      <a:pt x="497" y="515"/>
                    </a:cubicBezTo>
                    <a:cubicBezTo>
                      <a:pt x="491" y="507"/>
                      <a:pt x="484" y="500"/>
                      <a:pt x="478" y="493"/>
                    </a:cubicBezTo>
                    <a:cubicBezTo>
                      <a:pt x="475" y="490"/>
                      <a:pt x="471" y="494"/>
                      <a:pt x="474" y="497"/>
                    </a:cubicBezTo>
                    <a:cubicBezTo>
                      <a:pt x="495" y="524"/>
                      <a:pt x="515" y="552"/>
                      <a:pt x="532" y="581"/>
                    </a:cubicBezTo>
                    <a:cubicBezTo>
                      <a:pt x="541" y="596"/>
                      <a:pt x="549" y="611"/>
                      <a:pt x="556" y="626"/>
                    </a:cubicBezTo>
                    <a:cubicBezTo>
                      <a:pt x="563" y="642"/>
                      <a:pt x="571" y="658"/>
                      <a:pt x="575" y="675"/>
                    </a:cubicBezTo>
                    <a:cubicBezTo>
                      <a:pt x="578" y="691"/>
                      <a:pt x="579" y="709"/>
                      <a:pt x="572" y="724"/>
                    </a:cubicBezTo>
                    <a:cubicBezTo>
                      <a:pt x="566" y="736"/>
                      <a:pt x="556" y="745"/>
                      <a:pt x="544" y="750"/>
                    </a:cubicBezTo>
                    <a:cubicBezTo>
                      <a:pt x="531" y="756"/>
                      <a:pt x="518" y="753"/>
                      <a:pt x="507" y="744"/>
                    </a:cubicBezTo>
                    <a:cubicBezTo>
                      <a:pt x="498" y="737"/>
                      <a:pt x="487" y="728"/>
                      <a:pt x="475" y="733"/>
                    </a:cubicBezTo>
                    <a:cubicBezTo>
                      <a:pt x="470" y="736"/>
                      <a:pt x="467" y="741"/>
                      <a:pt x="466" y="746"/>
                    </a:cubicBezTo>
                    <a:cubicBezTo>
                      <a:pt x="465" y="755"/>
                      <a:pt x="465" y="764"/>
                      <a:pt x="465" y="773"/>
                    </a:cubicBezTo>
                    <a:cubicBezTo>
                      <a:pt x="464" y="788"/>
                      <a:pt x="466" y="809"/>
                      <a:pt x="450" y="816"/>
                    </a:cubicBezTo>
                    <a:cubicBezTo>
                      <a:pt x="438" y="820"/>
                      <a:pt x="425" y="817"/>
                      <a:pt x="415" y="810"/>
                    </a:cubicBezTo>
                    <a:cubicBezTo>
                      <a:pt x="402" y="800"/>
                      <a:pt x="394" y="787"/>
                      <a:pt x="384" y="775"/>
                    </a:cubicBezTo>
                    <a:cubicBezTo>
                      <a:pt x="375" y="764"/>
                      <a:pt x="363" y="755"/>
                      <a:pt x="349" y="752"/>
                    </a:cubicBezTo>
                    <a:cubicBezTo>
                      <a:pt x="334" y="749"/>
                      <a:pt x="324" y="757"/>
                      <a:pt x="313" y="764"/>
                    </a:cubicBezTo>
                    <a:cubicBezTo>
                      <a:pt x="307" y="769"/>
                      <a:pt x="300" y="772"/>
                      <a:pt x="293" y="772"/>
                    </a:cubicBezTo>
                    <a:cubicBezTo>
                      <a:pt x="285" y="772"/>
                      <a:pt x="278" y="768"/>
                      <a:pt x="272" y="763"/>
                    </a:cubicBezTo>
                    <a:cubicBezTo>
                      <a:pt x="260" y="753"/>
                      <a:pt x="255" y="737"/>
                      <a:pt x="255" y="722"/>
                    </a:cubicBezTo>
                    <a:cubicBezTo>
                      <a:pt x="255" y="702"/>
                      <a:pt x="258" y="683"/>
                      <a:pt x="262" y="664"/>
                    </a:cubicBezTo>
                    <a:cubicBezTo>
                      <a:pt x="265" y="644"/>
                      <a:pt x="270" y="625"/>
                      <a:pt x="275" y="607"/>
                    </a:cubicBezTo>
                    <a:cubicBezTo>
                      <a:pt x="285" y="569"/>
                      <a:pt x="299" y="532"/>
                      <a:pt x="316" y="496"/>
                    </a:cubicBezTo>
                    <a:cubicBezTo>
                      <a:pt x="314" y="495"/>
                      <a:pt x="312" y="494"/>
                      <a:pt x="311" y="493"/>
                    </a:cubicBezTo>
                    <a:cubicBezTo>
                      <a:pt x="296" y="525"/>
                      <a:pt x="282" y="557"/>
                      <a:pt x="267" y="590"/>
                    </a:cubicBezTo>
                    <a:cubicBezTo>
                      <a:pt x="260" y="605"/>
                      <a:pt x="253" y="621"/>
                      <a:pt x="246" y="637"/>
                    </a:cubicBezTo>
                    <a:cubicBezTo>
                      <a:pt x="240" y="650"/>
                      <a:pt x="235" y="663"/>
                      <a:pt x="227" y="676"/>
                    </a:cubicBezTo>
                    <a:cubicBezTo>
                      <a:pt x="215" y="698"/>
                      <a:pt x="194" y="718"/>
                      <a:pt x="166" y="712"/>
                    </a:cubicBezTo>
                    <a:cubicBezTo>
                      <a:pt x="155" y="710"/>
                      <a:pt x="146" y="703"/>
                      <a:pt x="142" y="693"/>
                    </a:cubicBezTo>
                    <a:cubicBezTo>
                      <a:pt x="138" y="682"/>
                      <a:pt x="138" y="671"/>
                      <a:pt x="137" y="660"/>
                    </a:cubicBezTo>
                    <a:cubicBezTo>
                      <a:pt x="135" y="650"/>
                      <a:pt x="132" y="640"/>
                      <a:pt x="123" y="635"/>
                    </a:cubicBezTo>
                    <a:cubicBezTo>
                      <a:pt x="112" y="629"/>
                      <a:pt x="98" y="632"/>
                      <a:pt x="86" y="631"/>
                    </a:cubicBezTo>
                    <a:cubicBezTo>
                      <a:pt x="64" y="630"/>
                      <a:pt x="37" y="623"/>
                      <a:pt x="28" y="601"/>
                    </a:cubicBezTo>
                    <a:cubicBezTo>
                      <a:pt x="18" y="579"/>
                      <a:pt x="31" y="554"/>
                      <a:pt x="38" y="533"/>
                    </a:cubicBezTo>
                    <a:cubicBezTo>
                      <a:pt x="45" y="513"/>
                      <a:pt x="49" y="491"/>
                      <a:pt x="34" y="473"/>
                    </a:cubicBezTo>
                    <a:cubicBezTo>
                      <a:pt x="29" y="467"/>
                      <a:pt x="23" y="462"/>
                      <a:pt x="18" y="455"/>
                    </a:cubicBezTo>
                    <a:cubicBezTo>
                      <a:pt x="15" y="449"/>
                      <a:pt x="12" y="442"/>
                      <a:pt x="12" y="435"/>
                    </a:cubicBezTo>
                    <a:cubicBezTo>
                      <a:pt x="11" y="421"/>
                      <a:pt x="17" y="407"/>
                      <a:pt x="25" y="395"/>
                    </a:cubicBezTo>
                    <a:cubicBezTo>
                      <a:pt x="45" y="368"/>
                      <a:pt x="83" y="362"/>
                      <a:pt x="114" y="356"/>
                    </a:cubicBezTo>
                    <a:cubicBezTo>
                      <a:pt x="117" y="355"/>
                      <a:pt x="116" y="351"/>
                      <a:pt x="113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3" name="Google Shape;9843;p40"/>
              <p:cNvSpPr/>
              <p:nvPr/>
            </p:nvSpPr>
            <p:spPr>
              <a:xfrm>
                <a:off x="4926012" y="5033962"/>
                <a:ext cx="1127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75" extrusionOk="0">
                    <a:moveTo>
                      <a:pt x="311" y="196"/>
                    </a:moveTo>
                    <a:cubicBezTo>
                      <a:pt x="292" y="154"/>
                      <a:pt x="271" y="112"/>
                      <a:pt x="250" y="70"/>
                    </a:cubicBezTo>
                    <a:cubicBezTo>
                      <a:pt x="236" y="41"/>
                      <a:pt x="217" y="9"/>
                      <a:pt x="184" y="0"/>
                    </a:cubicBezTo>
                    <a:cubicBezTo>
                      <a:pt x="183" y="0"/>
                      <a:pt x="182" y="0"/>
                      <a:pt x="182" y="1"/>
                    </a:cubicBezTo>
                    <a:cubicBezTo>
                      <a:pt x="172" y="13"/>
                      <a:pt x="178" y="33"/>
                      <a:pt x="166" y="44"/>
                    </a:cubicBezTo>
                    <a:cubicBezTo>
                      <a:pt x="154" y="55"/>
                      <a:pt x="132" y="48"/>
                      <a:pt x="118" y="49"/>
                    </a:cubicBezTo>
                    <a:cubicBezTo>
                      <a:pt x="103" y="50"/>
                      <a:pt x="89" y="58"/>
                      <a:pt x="80" y="71"/>
                    </a:cubicBezTo>
                    <a:cubicBezTo>
                      <a:pt x="75" y="79"/>
                      <a:pt x="74" y="88"/>
                      <a:pt x="72" y="97"/>
                    </a:cubicBezTo>
                    <a:cubicBezTo>
                      <a:pt x="69" y="107"/>
                      <a:pt x="65" y="116"/>
                      <a:pt x="60" y="124"/>
                    </a:cubicBezTo>
                    <a:cubicBezTo>
                      <a:pt x="40" y="151"/>
                      <a:pt x="0" y="175"/>
                      <a:pt x="6" y="213"/>
                    </a:cubicBezTo>
                    <a:cubicBezTo>
                      <a:pt x="12" y="252"/>
                      <a:pt x="55" y="264"/>
                      <a:pt x="88" y="268"/>
                    </a:cubicBezTo>
                    <a:cubicBezTo>
                      <a:pt x="137" y="274"/>
                      <a:pt x="188" y="272"/>
                      <a:pt x="237" y="263"/>
                    </a:cubicBezTo>
                    <a:cubicBezTo>
                      <a:pt x="240" y="262"/>
                      <a:pt x="238" y="257"/>
                      <a:pt x="235" y="258"/>
                    </a:cubicBezTo>
                    <a:cubicBezTo>
                      <a:pt x="194" y="266"/>
                      <a:pt x="151" y="269"/>
                      <a:pt x="109" y="265"/>
                    </a:cubicBezTo>
                    <a:cubicBezTo>
                      <a:pt x="74" y="263"/>
                      <a:pt x="23" y="258"/>
                      <a:pt x="12" y="217"/>
                    </a:cubicBezTo>
                    <a:cubicBezTo>
                      <a:pt x="1" y="180"/>
                      <a:pt x="43" y="154"/>
                      <a:pt x="62" y="128"/>
                    </a:cubicBezTo>
                    <a:cubicBezTo>
                      <a:pt x="67" y="122"/>
                      <a:pt x="71" y="115"/>
                      <a:pt x="74" y="107"/>
                    </a:cubicBezTo>
                    <a:cubicBezTo>
                      <a:pt x="77" y="98"/>
                      <a:pt x="78" y="88"/>
                      <a:pt x="82" y="79"/>
                    </a:cubicBezTo>
                    <a:cubicBezTo>
                      <a:pt x="89" y="63"/>
                      <a:pt x="105" y="53"/>
                      <a:pt x="122" y="53"/>
                    </a:cubicBezTo>
                    <a:cubicBezTo>
                      <a:pt x="136" y="53"/>
                      <a:pt x="155" y="59"/>
                      <a:pt x="168" y="49"/>
                    </a:cubicBezTo>
                    <a:cubicBezTo>
                      <a:pt x="182" y="37"/>
                      <a:pt x="175" y="17"/>
                      <a:pt x="185" y="4"/>
                    </a:cubicBezTo>
                    <a:cubicBezTo>
                      <a:pt x="184" y="4"/>
                      <a:pt x="184" y="5"/>
                      <a:pt x="183" y="5"/>
                    </a:cubicBezTo>
                    <a:cubicBezTo>
                      <a:pt x="216" y="14"/>
                      <a:pt x="234" y="48"/>
                      <a:pt x="249" y="77"/>
                    </a:cubicBezTo>
                    <a:cubicBezTo>
                      <a:pt x="269" y="117"/>
                      <a:pt x="288" y="158"/>
                      <a:pt x="309" y="197"/>
                    </a:cubicBezTo>
                    <a:cubicBezTo>
                      <a:pt x="310" y="199"/>
                      <a:pt x="312" y="197"/>
                      <a:pt x="311" y="1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4" name="Google Shape;9844;p40"/>
              <p:cNvSpPr/>
              <p:nvPr/>
            </p:nvSpPr>
            <p:spPr>
              <a:xfrm>
                <a:off x="4921250" y="5145087"/>
                <a:ext cx="95250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8" extrusionOk="0">
                    <a:moveTo>
                      <a:pt x="247" y="8"/>
                    </a:moveTo>
                    <a:cubicBezTo>
                      <a:pt x="182" y="0"/>
                      <a:pt x="116" y="1"/>
                      <a:pt x="52" y="10"/>
                    </a:cubicBezTo>
                    <a:cubicBezTo>
                      <a:pt x="35" y="12"/>
                      <a:pt x="5" y="15"/>
                      <a:pt x="2" y="37"/>
                    </a:cubicBezTo>
                    <a:cubicBezTo>
                      <a:pt x="0" y="58"/>
                      <a:pt x="25" y="67"/>
                      <a:pt x="35" y="82"/>
                    </a:cubicBezTo>
                    <a:cubicBezTo>
                      <a:pt x="51" y="107"/>
                      <a:pt x="27" y="138"/>
                      <a:pt x="20" y="163"/>
                    </a:cubicBezTo>
                    <a:cubicBezTo>
                      <a:pt x="17" y="174"/>
                      <a:pt x="17" y="187"/>
                      <a:pt x="23" y="198"/>
                    </a:cubicBezTo>
                    <a:cubicBezTo>
                      <a:pt x="28" y="207"/>
                      <a:pt x="36" y="214"/>
                      <a:pt x="46" y="218"/>
                    </a:cubicBezTo>
                    <a:cubicBezTo>
                      <a:pt x="58" y="221"/>
                      <a:pt x="70" y="219"/>
                      <a:pt x="81" y="217"/>
                    </a:cubicBezTo>
                    <a:cubicBezTo>
                      <a:pt x="94" y="216"/>
                      <a:pt x="106" y="218"/>
                      <a:pt x="111" y="231"/>
                    </a:cubicBezTo>
                    <a:cubicBezTo>
                      <a:pt x="114" y="241"/>
                      <a:pt x="114" y="252"/>
                      <a:pt x="122" y="259"/>
                    </a:cubicBezTo>
                    <a:cubicBezTo>
                      <a:pt x="129" y="267"/>
                      <a:pt x="141" y="267"/>
                      <a:pt x="150" y="263"/>
                    </a:cubicBezTo>
                    <a:cubicBezTo>
                      <a:pt x="163" y="257"/>
                      <a:pt x="172" y="243"/>
                      <a:pt x="181" y="231"/>
                    </a:cubicBezTo>
                    <a:cubicBezTo>
                      <a:pt x="191" y="218"/>
                      <a:pt x="201" y="204"/>
                      <a:pt x="210" y="189"/>
                    </a:cubicBezTo>
                    <a:cubicBezTo>
                      <a:pt x="229" y="161"/>
                      <a:pt x="247" y="132"/>
                      <a:pt x="261" y="101"/>
                    </a:cubicBezTo>
                    <a:cubicBezTo>
                      <a:pt x="263" y="98"/>
                      <a:pt x="259" y="96"/>
                      <a:pt x="257" y="99"/>
                    </a:cubicBezTo>
                    <a:cubicBezTo>
                      <a:pt x="230" y="149"/>
                      <a:pt x="201" y="197"/>
                      <a:pt x="166" y="241"/>
                    </a:cubicBezTo>
                    <a:cubicBezTo>
                      <a:pt x="158" y="251"/>
                      <a:pt x="146" y="264"/>
                      <a:pt x="132" y="260"/>
                    </a:cubicBezTo>
                    <a:cubicBezTo>
                      <a:pt x="121" y="256"/>
                      <a:pt x="120" y="242"/>
                      <a:pt x="117" y="233"/>
                    </a:cubicBezTo>
                    <a:cubicBezTo>
                      <a:pt x="114" y="224"/>
                      <a:pt x="110" y="216"/>
                      <a:pt x="101" y="213"/>
                    </a:cubicBezTo>
                    <a:cubicBezTo>
                      <a:pt x="91" y="209"/>
                      <a:pt x="80" y="212"/>
                      <a:pt x="70" y="213"/>
                    </a:cubicBezTo>
                    <a:cubicBezTo>
                      <a:pt x="58" y="215"/>
                      <a:pt x="47" y="214"/>
                      <a:pt x="37" y="206"/>
                    </a:cubicBezTo>
                    <a:cubicBezTo>
                      <a:pt x="26" y="198"/>
                      <a:pt x="22" y="186"/>
                      <a:pt x="24" y="173"/>
                    </a:cubicBezTo>
                    <a:cubicBezTo>
                      <a:pt x="27" y="147"/>
                      <a:pt x="46" y="126"/>
                      <a:pt x="46" y="99"/>
                    </a:cubicBezTo>
                    <a:cubicBezTo>
                      <a:pt x="45" y="89"/>
                      <a:pt x="41" y="80"/>
                      <a:pt x="34" y="72"/>
                    </a:cubicBezTo>
                    <a:cubicBezTo>
                      <a:pt x="28" y="65"/>
                      <a:pt x="20" y="60"/>
                      <a:pt x="14" y="53"/>
                    </a:cubicBezTo>
                    <a:cubicBezTo>
                      <a:pt x="7" y="45"/>
                      <a:pt x="5" y="35"/>
                      <a:pt x="13" y="28"/>
                    </a:cubicBezTo>
                    <a:cubicBezTo>
                      <a:pt x="21" y="20"/>
                      <a:pt x="34" y="18"/>
                      <a:pt x="44" y="17"/>
                    </a:cubicBezTo>
                    <a:cubicBezTo>
                      <a:pt x="111" y="7"/>
                      <a:pt x="179" y="7"/>
                      <a:pt x="247" y="12"/>
                    </a:cubicBezTo>
                    <a:cubicBezTo>
                      <a:pt x="249" y="12"/>
                      <a:pt x="249" y="8"/>
                      <a:pt x="247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5" name="Google Shape;9845;p40"/>
              <p:cNvSpPr/>
              <p:nvPr/>
            </p:nvSpPr>
            <p:spPr>
              <a:xfrm>
                <a:off x="5010150" y="5184775"/>
                <a:ext cx="8413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1" extrusionOk="0">
                    <a:moveTo>
                      <a:pt x="42" y="2"/>
                    </a:moveTo>
                    <a:cubicBezTo>
                      <a:pt x="31" y="26"/>
                      <a:pt x="22" y="53"/>
                      <a:pt x="15" y="79"/>
                    </a:cubicBezTo>
                    <a:cubicBezTo>
                      <a:pt x="9" y="105"/>
                      <a:pt x="4" y="131"/>
                      <a:pt x="1" y="158"/>
                    </a:cubicBezTo>
                    <a:cubicBezTo>
                      <a:pt x="0" y="171"/>
                      <a:pt x="0" y="184"/>
                      <a:pt x="4" y="197"/>
                    </a:cubicBezTo>
                    <a:cubicBezTo>
                      <a:pt x="7" y="205"/>
                      <a:pt x="11" y="215"/>
                      <a:pt x="21" y="215"/>
                    </a:cubicBezTo>
                    <a:cubicBezTo>
                      <a:pt x="30" y="214"/>
                      <a:pt x="37" y="208"/>
                      <a:pt x="44" y="205"/>
                    </a:cubicBezTo>
                    <a:cubicBezTo>
                      <a:pt x="48" y="203"/>
                      <a:pt x="53" y="202"/>
                      <a:pt x="58" y="205"/>
                    </a:cubicBezTo>
                    <a:cubicBezTo>
                      <a:pt x="62" y="208"/>
                      <a:pt x="64" y="214"/>
                      <a:pt x="67" y="219"/>
                    </a:cubicBezTo>
                    <a:cubicBezTo>
                      <a:pt x="71" y="229"/>
                      <a:pt x="77" y="238"/>
                      <a:pt x="85" y="245"/>
                    </a:cubicBezTo>
                    <a:cubicBezTo>
                      <a:pt x="91" y="250"/>
                      <a:pt x="103" y="260"/>
                      <a:pt x="112" y="257"/>
                    </a:cubicBezTo>
                    <a:cubicBezTo>
                      <a:pt x="116" y="256"/>
                      <a:pt x="118" y="252"/>
                      <a:pt x="120" y="249"/>
                    </a:cubicBezTo>
                    <a:cubicBezTo>
                      <a:pt x="123" y="242"/>
                      <a:pt x="127" y="235"/>
                      <a:pt x="130" y="229"/>
                    </a:cubicBezTo>
                    <a:cubicBezTo>
                      <a:pt x="135" y="219"/>
                      <a:pt x="141" y="209"/>
                      <a:pt x="149" y="201"/>
                    </a:cubicBezTo>
                    <a:cubicBezTo>
                      <a:pt x="158" y="193"/>
                      <a:pt x="169" y="191"/>
                      <a:pt x="179" y="197"/>
                    </a:cubicBezTo>
                    <a:cubicBezTo>
                      <a:pt x="187" y="202"/>
                      <a:pt x="194" y="210"/>
                      <a:pt x="204" y="211"/>
                    </a:cubicBezTo>
                    <a:cubicBezTo>
                      <a:pt x="212" y="212"/>
                      <a:pt x="220" y="207"/>
                      <a:pt x="224" y="200"/>
                    </a:cubicBezTo>
                    <a:cubicBezTo>
                      <a:pt x="231" y="190"/>
                      <a:pt x="229" y="178"/>
                      <a:pt x="225" y="167"/>
                    </a:cubicBezTo>
                    <a:cubicBezTo>
                      <a:pt x="216" y="141"/>
                      <a:pt x="202" y="116"/>
                      <a:pt x="190" y="91"/>
                    </a:cubicBezTo>
                    <a:cubicBezTo>
                      <a:pt x="177" y="65"/>
                      <a:pt x="166" y="38"/>
                      <a:pt x="163" y="8"/>
                    </a:cubicBezTo>
                    <a:cubicBezTo>
                      <a:pt x="162" y="5"/>
                      <a:pt x="157" y="5"/>
                      <a:pt x="157" y="8"/>
                    </a:cubicBezTo>
                    <a:cubicBezTo>
                      <a:pt x="161" y="55"/>
                      <a:pt x="186" y="96"/>
                      <a:pt x="206" y="137"/>
                    </a:cubicBezTo>
                    <a:cubicBezTo>
                      <a:pt x="212" y="148"/>
                      <a:pt x="217" y="159"/>
                      <a:pt x="221" y="171"/>
                    </a:cubicBezTo>
                    <a:cubicBezTo>
                      <a:pt x="224" y="182"/>
                      <a:pt x="225" y="200"/>
                      <a:pt x="211" y="205"/>
                    </a:cubicBezTo>
                    <a:cubicBezTo>
                      <a:pt x="202" y="209"/>
                      <a:pt x="193" y="200"/>
                      <a:pt x="186" y="196"/>
                    </a:cubicBezTo>
                    <a:cubicBezTo>
                      <a:pt x="179" y="191"/>
                      <a:pt x="171" y="187"/>
                      <a:pt x="162" y="189"/>
                    </a:cubicBezTo>
                    <a:cubicBezTo>
                      <a:pt x="143" y="191"/>
                      <a:pt x="133" y="213"/>
                      <a:pt x="125" y="228"/>
                    </a:cubicBezTo>
                    <a:cubicBezTo>
                      <a:pt x="122" y="233"/>
                      <a:pt x="119" y="239"/>
                      <a:pt x="117" y="244"/>
                    </a:cubicBezTo>
                    <a:cubicBezTo>
                      <a:pt x="114" y="249"/>
                      <a:pt x="113" y="253"/>
                      <a:pt x="106" y="252"/>
                    </a:cubicBezTo>
                    <a:cubicBezTo>
                      <a:pt x="103" y="251"/>
                      <a:pt x="100" y="249"/>
                      <a:pt x="98" y="248"/>
                    </a:cubicBezTo>
                    <a:cubicBezTo>
                      <a:pt x="88" y="242"/>
                      <a:pt x="80" y="234"/>
                      <a:pt x="75" y="225"/>
                    </a:cubicBezTo>
                    <a:cubicBezTo>
                      <a:pt x="71" y="217"/>
                      <a:pt x="69" y="208"/>
                      <a:pt x="61" y="202"/>
                    </a:cubicBezTo>
                    <a:cubicBezTo>
                      <a:pt x="55" y="197"/>
                      <a:pt x="48" y="198"/>
                      <a:pt x="42" y="201"/>
                    </a:cubicBezTo>
                    <a:cubicBezTo>
                      <a:pt x="35" y="204"/>
                      <a:pt x="26" y="212"/>
                      <a:pt x="18" y="209"/>
                    </a:cubicBezTo>
                    <a:cubicBezTo>
                      <a:pt x="12" y="207"/>
                      <a:pt x="9" y="198"/>
                      <a:pt x="8" y="193"/>
                    </a:cubicBezTo>
                    <a:cubicBezTo>
                      <a:pt x="6" y="186"/>
                      <a:pt x="6" y="179"/>
                      <a:pt x="6" y="172"/>
                    </a:cubicBezTo>
                    <a:cubicBezTo>
                      <a:pt x="5" y="158"/>
                      <a:pt x="8" y="143"/>
                      <a:pt x="10" y="129"/>
                    </a:cubicBezTo>
                    <a:cubicBezTo>
                      <a:pt x="12" y="115"/>
                      <a:pt x="15" y="101"/>
                      <a:pt x="19" y="87"/>
                    </a:cubicBezTo>
                    <a:cubicBezTo>
                      <a:pt x="25" y="58"/>
                      <a:pt x="35" y="30"/>
                      <a:pt x="45" y="3"/>
                    </a:cubicBezTo>
                    <a:cubicBezTo>
                      <a:pt x="46" y="1"/>
                      <a:pt x="43" y="0"/>
                      <a:pt x="4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6" name="Google Shape;9846;p40"/>
              <p:cNvSpPr/>
              <p:nvPr/>
            </p:nvSpPr>
            <p:spPr>
              <a:xfrm>
                <a:off x="5075237" y="5126037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92" extrusionOk="0">
                    <a:moveTo>
                      <a:pt x="1" y="146"/>
                    </a:moveTo>
                    <a:cubicBezTo>
                      <a:pt x="38" y="190"/>
                      <a:pt x="81" y="229"/>
                      <a:pt x="129" y="262"/>
                    </a:cubicBezTo>
                    <a:cubicBezTo>
                      <a:pt x="140" y="270"/>
                      <a:pt x="152" y="279"/>
                      <a:pt x="165" y="284"/>
                    </a:cubicBezTo>
                    <a:cubicBezTo>
                      <a:pt x="173" y="288"/>
                      <a:pt x="185" y="291"/>
                      <a:pt x="192" y="282"/>
                    </a:cubicBezTo>
                    <a:cubicBezTo>
                      <a:pt x="198" y="272"/>
                      <a:pt x="192" y="260"/>
                      <a:pt x="189" y="251"/>
                    </a:cubicBezTo>
                    <a:cubicBezTo>
                      <a:pt x="183" y="238"/>
                      <a:pt x="179" y="221"/>
                      <a:pt x="181" y="206"/>
                    </a:cubicBezTo>
                    <a:cubicBezTo>
                      <a:pt x="182" y="197"/>
                      <a:pt x="190" y="195"/>
                      <a:pt x="197" y="194"/>
                    </a:cubicBezTo>
                    <a:cubicBezTo>
                      <a:pt x="204" y="192"/>
                      <a:pt x="211" y="191"/>
                      <a:pt x="218" y="190"/>
                    </a:cubicBezTo>
                    <a:cubicBezTo>
                      <a:pt x="231" y="187"/>
                      <a:pt x="244" y="182"/>
                      <a:pt x="255" y="174"/>
                    </a:cubicBezTo>
                    <a:cubicBezTo>
                      <a:pt x="271" y="162"/>
                      <a:pt x="282" y="138"/>
                      <a:pt x="270" y="119"/>
                    </a:cubicBezTo>
                    <a:cubicBezTo>
                      <a:pt x="264" y="110"/>
                      <a:pt x="253" y="105"/>
                      <a:pt x="249" y="95"/>
                    </a:cubicBezTo>
                    <a:cubicBezTo>
                      <a:pt x="245" y="88"/>
                      <a:pt x="250" y="82"/>
                      <a:pt x="255" y="76"/>
                    </a:cubicBezTo>
                    <a:cubicBezTo>
                      <a:pt x="259" y="70"/>
                      <a:pt x="263" y="64"/>
                      <a:pt x="267" y="57"/>
                    </a:cubicBezTo>
                    <a:cubicBezTo>
                      <a:pt x="275" y="43"/>
                      <a:pt x="292" y="5"/>
                      <a:pt x="264" y="2"/>
                    </a:cubicBezTo>
                    <a:cubicBezTo>
                      <a:pt x="257" y="1"/>
                      <a:pt x="251" y="2"/>
                      <a:pt x="244" y="4"/>
                    </a:cubicBezTo>
                    <a:cubicBezTo>
                      <a:pt x="235" y="5"/>
                      <a:pt x="225" y="7"/>
                      <a:pt x="216" y="9"/>
                    </a:cubicBezTo>
                    <a:cubicBezTo>
                      <a:pt x="198" y="12"/>
                      <a:pt x="180" y="16"/>
                      <a:pt x="162" y="20"/>
                    </a:cubicBezTo>
                    <a:cubicBezTo>
                      <a:pt x="126" y="27"/>
                      <a:pt x="91" y="36"/>
                      <a:pt x="56" y="46"/>
                    </a:cubicBezTo>
                    <a:cubicBezTo>
                      <a:pt x="52" y="46"/>
                      <a:pt x="54" y="51"/>
                      <a:pt x="57" y="51"/>
                    </a:cubicBezTo>
                    <a:cubicBezTo>
                      <a:pt x="116" y="35"/>
                      <a:pt x="175" y="21"/>
                      <a:pt x="235" y="11"/>
                    </a:cubicBezTo>
                    <a:cubicBezTo>
                      <a:pt x="245" y="9"/>
                      <a:pt x="270" y="0"/>
                      <a:pt x="274" y="16"/>
                    </a:cubicBezTo>
                    <a:cubicBezTo>
                      <a:pt x="277" y="27"/>
                      <a:pt x="270" y="41"/>
                      <a:pt x="265" y="50"/>
                    </a:cubicBezTo>
                    <a:cubicBezTo>
                      <a:pt x="262" y="56"/>
                      <a:pt x="258" y="62"/>
                      <a:pt x="255" y="67"/>
                    </a:cubicBezTo>
                    <a:cubicBezTo>
                      <a:pt x="251" y="72"/>
                      <a:pt x="246" y="77"/>
                      <a:pt x="244" y="83"/>
                    </a:cubicBezTo>
                    <a:cubicBezTo>
                      <a:pt x="240" y="93"/>
                      <a:pt x="245" y="101"/>
                      <a:pt x="252" y="107"/>
                    </a:cubicBezTo>
                    <a:cubicBezTo>
                      <a:pt x="259" y="115"/>
                      <a:pt x="268" y="121"/>
                      <a:pt x="269" y="132"/>
                    </a:cubicBezTo>
                    <a:cubicBezTo>
                      <a:pt x="271" y="144"/>
                      <a:pt x="266" y="156"/>
                      <a:pt x="258" y="164"/>
                    </a:cubicBezTo>
                    <a:cubicBezTo>
                      <a:pt x="249" y="174"/>
                      <a:pt x="237" y="179"/>
                      <a:pt x="224" y="183"/>
                    </a:cubicBezTo>
                    <a:cubicBezTo>
                      <a:pt x="212" y="186"/>
                      <a:pt x="199" y="187"/>
                      <a:pt x="188" y="191"/>
                    </a:cubicBezTo>
                    <a:cubicBezTo>
                      <a:pt x="176" y="194"/>
                      <a:pt x="175" y="205"/>
                      <a:pt x="176" y="215"/>
                    </a:cubicBezTo>
                    <a:cubicBezTo>
                      <a:pt x="176" y="229"/>
                      <a:pt x="180" y="243"/>
                      <a:pt x="185" y="256"/>
                    </a:cubicBezTo>
                    <a:cubicBezTo>
                      <a:pt x="187" y="261"/>
                      <a:pt x="190" y="267"/>
                      <a:pt x="190" y="272"/>
                    </a:cubicBezTo>
                    <a:cubicBezTo>
                      <a:pt x="189" y="281"/>
                      <a:pt x="183" y="284"/>
                      <a:pt x="175" y="283"/>
                    </a:cubicBezTo>
                    <a:cubicBezTo>
                      <a:pt x="163" y="280"/>
                      <a:pt x="151" y="271"/>
                      <a:pt x="141" y="264"/>
                    </a:cubicBezTo>
                    <a:cubicBezTo>
                      <a:pt x="90" y="230"/>
                      <a:pt x="44" y="189"/>
                      <a:pt x="3" y="144"/>
                    </a:cubicBezTo>
                    <a:cubicBezTo>
                      <a:pt x="2" y="142"/>
                      <a:pt x="0" y="144"/>
                      <a:pt x="1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7" name="Google Shape;9847;p40"/>
              <p:cNvSpPr/>
              <p:nvPr/>
            </p:nvSpPr>
            <p:spPr>
              <a:xfrm>
                <a:off x="5053012" y="5029200"/>
                <a:ext cx="9683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5" extrusionOk="0">
                    <a:moveTo>
                      <a:pt x="109" y="283"/>
                    </a:moveTo>
                    <a:cubicBezTo>
                      <a:pt x="174" y="252"/>
                      <a:pt x="229" y="201"/>
                      <a:pt x="268" y="141"/>
                    </a:cubicBezTo>
                    <a:cubicBezTo>
                      <a:pt x="269" y="140"/>
                      <a:pt x="269" y="138"/>
                      <a:pt x="268" y="137"/>
                    </a:cubicBezTo>
                    <a:cubicBezTo>
                      <a:pt x="256" y="126"/>
                      <a:pt x="239" y="130"/>
                      <a:pt x="224" y="130"/>
                    </a:cubicBezTo>
                    <a:cubicBezTo>
                      <a:pt x="205" y="130"/>
                      <a:pt x="192" y="117"/>
                      <a:pt x="186" y="100"/>
                    </a:cubicBezTo>
                    <a:cubicBezTo>
                      <a:pt x="179" y="83"/>
                      <a:pt x="182" y="64"/>
                      <a:pt x="174" y="47"/>
                    </a:cubicBezTo>
                    <a:cubicBezTo>
                      <a:pt x="169" y="34"/>
                      <a:pt x="153" y="23"/>
                      <a:pt x="139" y="30"/>
                    </a:cubicBezTo>
                    <a:cubicBezTo>
                      <a:pt x="133" y="33"/>
                      <a:pt x="129" y="39"/>
                      <a:pt x="126" y="44"/>
                    </a:cubicBezTo>
                    <a:cubicBezTo>
                      <a:pt x="121" y="51"/>
                      <a:pt x="115" y="59"/>
                      <a:pt x="106" y="54"/>
                    </a:cubicBezTo>
                    <a:cubicBezTo>
                      <a:pt x="102" y="52"/>
                      <a:pt x="98" y="48"/>
                      <a:pt x="94" y="44"/>
                    </a:cubicBezTo>
                    <a:cubicBezTo>
                      <a:pt x="90" y="40"/>
                      <a:pt x="86" y="36"/>
                      <a:pt x="83" y="32"/>
                    </a:cubicBezTo>
                    <a:cubicBezTo>
                      <a:pt x="77" y="25"/>
                      <a:pt x="71" y="18"/>
                      <a:pt x="65" y="12"/>
                    </a:cubicBezTo>
                    <a:cubicBezTo>
                      <a:pt x="54" y="3"/>
                      <a:pt x="38" y="0"/>
                      <a:pt x="28" y="12"/>
                    </a:cubicBezTo>
                    <a:cubicBezTo>
                      <a:pt x="16" y="24"/>
                      <a:pt x="15" y="43"/>
                      <a:pt x="13" y="59"/>
                    </a:cubicBezTo>
                    <a:cubicBezTo>
                      <a:pt x="6" y="111"/>
                      <a:pt x="1" y="163"/>
                      <a:pt x="0" y="215"/>
                    </a:cubicBezTo>
                    <a:cubicBezTo>
                      <a:pt x="0" y="218"/>
                      <a:pt x="5" y="218"/>
                      <a:pt x="5" y="215"/>
                    </a:cubicBezTo>
                    <a:cubicBezTo>
                      <a:pt x="6" y="171"/>
                      <a:pt x="9" y="127"/>
                      <a:pt x="15" y="83"/>
                    </a:cubicBezTo>
                    <a:cubicBezTo>
                      <a:pt x="16" y="72"/>
                      <a:pt x="18" y="61"/>
                      <a:pt x="20" y="49"/>
                    </a:cubicBezTo>
                    <a:cubicBezTo>
                      <a:pt x="21" y="41"/>
                      <a:pt x="22" y="33"/>
                      <a:pt x="25" y="25"/>
                    </a:cubicBezTo>
                    <a:cubicBezTo>
                      <a:pt x="28" y="18"/>
                      <a:pt x="33" y="10"/>
                      <a:pt x="42" y="9"/>
                    </a:cubicBezTo>
                    <a:cubicBezTo>
                      <a:pt x="51" y="7"/>
                      <a:pt x="59" y="13"/>
                      <a:pt x="65" y="19"/>
                    </a:cubicBezTo>
                    <a:cubicBezTo>
                      <a:pt x="77" y="32"/>
                      <a:pt x="87" y="48"/>
                      <a:pt x="102" y="58"/>
                    </a:cubicBezTo>
                    <a:cubicBezTo>
                      <a:pt x="115" y="66"/>
                      <a:pt x="124" y="56"/>
                      <a:pt x="131" y="45"/>
                    </a:cubicBezTo>
                    <a:cubicBezTo>
                      <a:pt x="135" y="39"/>
                      <a:pt x="140" y="33"/>
                      <a:pt x="149" y="33"/>
                    </a:cubicBezTo>
                    <a:cubicBezTo>
                      <a:pt x="158" y="33"/>
                      <a:pt x="166" y="41"/>
                      <a:pt x="170" y="49"/>
                    </a:cubicBezTo>
                    <a:cubicBezTo>
                      <a:pt x="177" y="66"/>
                      <a:pt x="174" y="85"/>
                      <a:pt x="181" y="101"/>
                    </a:cubicBezTo>
                    <a:cubicBezTo>
                      <a:pt x="186" y="116"/>
                      <a:pt x="197" y="130"/>
                      <a:pt x="212" y="134"/>
                    </a:cubicBezTo>
                    <a:cubicBezTo>
                      <a:pt x="228" y="138"/>
                      <a:pt x="251" y="128"/>
                      <a:pt x="264" y="141"/>
                    </a:cubicBezTo>
                    <a:cubicBezTo>
                      <a:pt x="264" y="140"/>
                      <a:pt x="264" y="139"/>
                      <a:pt x="264" y="138"/>
                    </a:cubicBezTo>
                    <a:cubicBezTo>
                      <a:pt x="225" y="198"/>
                      <a:pt x="170" y="246"/>
                      <a:pt x="107" y="279"/>
                    </a:cubicBezTo>
                    <a:cubicBezTo>
                      <a:pt x="105" y="281"/>
                      <a:pt x="107" y="284"/>
                      <a:pt x="109" y="2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8" name="Google Shape;9848;p40"/>
              <p:cNvSpPr/>
              <p:nvPr/>
            </p:nvSpPr>
            <p:spPr>
              <a:xfrm>
                <a:off x="4968875" y="5087937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1" y="1"/>
                    </a:moveTo>
                    <a:cubicBezTo>
                      <a:pt x="22" y="12"/>
                      <a:pt x="42" y="24"/>
                      <a:pt x="62" y="38"/>
                    </a:cubicBezTo>
                    <a:cubicBezTo>
                      <a:pt x="82" y="51"/>
                      <a:pt x="101" y="66"/>
                      <a:pt x="120" y="82"/>
                    </a:cubicBezTo>
                    <a:cubicBezTo>
                      <a:pt x="122" y="83"/>
                      <a:pt x="125" y="80"/>
                      <a:pt x="123" y="79"/>
                    </a:cubicBezTo>
                    <a:cubicBezTo>
                      <a:pt x="86" y="48"/>
                      <a:pt x="45" y="2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9" name="Google Shape;9849;p40"/>
              <p:cNvSpPr/>
              <p:nvPr/>
            </p:nvSpPr>
            <p:spPr>
              <a:xfrm>
                <a:off x="4956175" y="5165725"/>
                <a:ext cx="4445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5" extrusionOk="0">
                    <a:moveTo>
                      <a:pt x="1" y="83"/>
                    </a:moveTo>
                    <a:cubicBezTo>
                      <a:pt x="19" y="67"/>
                      <a:pt x="37" y="52"/>
                      <a:pt x="57" y="38"/>
                    </a:cubicBezTo>
                    <a:cubicBezTo>
                      <a:pt x="77" y="25"/>
                      <a:pt x="98" y="14"/>
                      <a:pt x="120" y="5"/>
                    </a:cubicBezTo>
                    <a:cubicBezTo>
                      <a:pt x="122" y="3"/>
                      <a:pt x="121" y="0"/>
                      <a:pt x="118" y="1"/>
                    </a:cubicBezTo>
                    <a:cubicBezTo>
                      <a:pt x="75" y="19"/>
                      <a:pt x="32" y="46"/>
                      <a:pt x="0" y="82"/>
                    </a:cubicBezTo>
                    <a:cubicBezTo>
                      <a:pt x="0" y="83"/>
                      <a:pt x="1" y="84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0" name="Google Shape;9850;p40"/>
              <p:cNvSpPr/>
              <p:nvPr/>
            </p:nvSpPr>
            <p:spPr>
              <a:xfrm>
                <a:off x="5041900" y="5192712"/>
                <a:ext cx="63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4" extrusionOk="0">
                    <a:moveTo>
                      <a:pt x="17" y="122"/>
                    </a:moveTo>
                    <a:cubicBezTo>
                      <a:pt x="6" y="83"/>
                      <a:pt x="3" y="43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ubicBezTo>
                      <a:pt x="0" y="41"/>
                      <a:pt x="0" y="85"/>
                      <a:pt x="16" y="123"/>
                    </a:cubicBezTo>
                    <a:cubicBezTo>
                      <a:pt x="16" y="123"/>
                      <a:pt x="18" y="123"/>
                      <a:pt x="17" y="1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1" name="Google Shape;9851;p40"/>
              <p:cNvSpPr/>
              <p:nvPr/>
            </p:nvSpPr>
            <p:spPr>
              <a:xfrm>
                <a:off x="5073650" y="5076825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6" extrusionOk="0">
                    <a:moveTo>
                      <a:pt x="2" y="104"/>
                    </a:moveTo>
                    <a:cubicBezTo>
                      <a:pt x="15" y="85"/>
                      <a:pt x="29" y="66"/>
                      <a:pt x="46" y="49"/>
                    </a:cubicBezTo>
                    <a:cubicBezTo>
                      <a:pt x="62" y="32"/>
                      <a:pt x="80" y="17"/>
                      <a:pt x="98" y="3"/>
                    </a:cubicBezTo>
                    <a:cubicBezTo>
                      <a:pt x="99" y="2"/>
                      <a:pt x="97" y="0"/>
                      <a:pt x="96" y="1"/>
                    </a:cubicBezTo>
                    <a:cubicBezTo>
                      <a:pt x="76" y="13"/>
                      <a:pt x="59" y="30"/>
                      <a:pt x="43" y="47"/>
                    </a:cubicBezTo>
                    <a:cubicBezTo>
                      <a:pt x="27" y="64"/>
                      <a:pt x="12" y="83"/>
                      <a:pt x="1" y="104"/>
                    </a:cubicBezTo>
                    <a:cubicBezTo>
                      <a:pt x="0" y="104"/>
                      <a:pt x="1" y="105"/>
                      <a:pt x="2" y="10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2" name="Google Shape;9852;p40"/>
              <p:cNvSpPr/>
              <p:nvPr/>
            </p:nvSpPr>
            <p:spPr>
              <a:xfrm>
                <a:off x="5091112" y="5162550"/>
                <a:ext cx="6032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40" extrusionOk="0">
                    <a:moveTo>
                      <a:pt x="2" y="5"/>
                    </a:moveTo>
                    <a:cubicBezTo>
                      <a:pt x="31" y="5"/>
                      <a:pt x="59" y="7"/>
                      <a:pt x="86" y="13"/>
                    </a:cubicBezTo>
                    <a:cubicBezTo>
                      <a:pt x="100" y="16"/>
                      <a:pt x="113" y="19"/>
                      <a:pt x="126" y="23"/>
                    </a:cubicBezTo>
                    <a:cubicBezTo>
                      <a:pt x="139" y="28"/>
                      <a:pt x="152" y="34"/>
                      <a:pt x="165" y="39"/>
                    </a:cubicBezTo>
                    <a:cubicBezTo>
                      <a:pt x="167" y="39"/>
                      <a:pt x="168" y="36"/>
                      <a:pt x="167" y="35"/>
                    </a:cubicBezTo>
                    <a:cubicBezTo>
                      <a:pt x="155" y="28"/>
                      <a:pt x="141" y="24"/>
                      <a:pt x="128" y="20"/>
                    </a:cubicBezTo>
                    <a:cubicBezTo>
                      <a:pt x="114" y="15"/>
                      <a:pt x="101" y="11"/>
                      <a:pt x="87" y="9"/>
                    </a:cubicBezTo>
                    <a:cubicBezTo>
                      <a:pt x="59" y="3"/>
                      <a:pt x="30" y="0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3" name="Google Shape;9853;p40"/>
              <p:cNvSpPr/>
              <p:nvPr/>
            </p:nvSpPr>
            <p:spPr>
              <a:xfrm>
                <a:off x="5270500" y="5068887"/>
                <a:ext cx="1365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95" extrusionOk="0">
                    <a:moveTo>
                      <a:pt x="99" y="43"/>
                    </a:moveTo>
                    <a:cubicBezTo>
                      <a:pt x="151" y="30"/>
                      <a:pt x="202" y="18"/>
                      <a:pt x="254" y="5"/>
                    </a:cubicBezTo>
                    <a:cubicBezTo>
                      <a:pt x="265" y="3"/>
                      <a:pt x="277" y="0"/>
                      <a:pt x="288" y="3"/>
                    </a:cubicBezTo>
                    <a:cubicBezTo>
                      <a:pt x="293" y="4"/>
                      <a:pt x="297" y="6"/>
                      <a:pt x="302" y="9"/>
                    </a:cubicBezTo>
                    <a:cubicBezTo>
                      <a:pt x="306" y="12"/>
                      <a:pt x="310" y="16"/>
                      <a:pt x="314" y="20"/>
                    </a:cubicBezTo>
                    <a:cubicBezTo>
                      <a:pt x="339" y="43"/>
                      <a:pt x="359" y="70"/>
                      <a:pt x="373" y="100"/>
                    </a:cubicBezTo>
                    <a:cubicBezTo>
                      <a:pt x="376" y="105"/>
                      <a:pt x="378" y="111"/>
                      <a:pt x="378" y="117"/>
                    </a:cubicBezTo>
                    <a:cubicBezTo>
                      <a:pt x="377" y="124"/>
                      <a:pt x="371" y="130"/>
                      <a:pt x="366" y="134"/>
                    </a:cubicBezTo>
                    <a:cubicBezTo>
                      <a:pt x="349" y="149"/>
                      <a:pt x="331" y="163"/>
                      <a:pt x="312" y="174"/>
                    </a:cubicBezTo>
                    <a:cubicBezTo>
                      <a:pt x="288" y="187"/>
                      <a:pt x="263" y="194"/>
                      <a:pt x="236" y="192"/>
                    </a:cubicBezTo>
                    <a:cubicBezTo>
                      <a:pt x="214" y="191"/>
                      <a:pt x="194" y="183"/>
                      <a:pt x="174" y="175"/>
                    </a:cubicBezTo>
                    <a:cubicBezTo>
                      <a:pt x="116" y="152"/>
                      <a:pt x="58" y="129"/>
                      <a:pt x="0" y="106"/>
                    </a:cubicBezTo>
                    <a:lnTo>
                      <a:pt x="0" y="106"/>
                    </a:lnTo>
                    <a:cubicBezTo>
                      <a:pt x="4" y="99"/>
                      <a:pt x="6" y="91"/>
                      <a:pt x="7" y="84"/>
                    </a:cubicBezTo>
                    <a:cubicBezTo>
                      <a:pt x="8" y="79"/>
                      <a:pt x="8" y="75"/>
                      <a:pt x="8" y="71"/>
                    </a:cubicBezTo>
                    <a:cubicBezTo>
                      <a:pt x="7" y="69"/>
                      <a:pt x="7" y="67"/>
                      <a:pt x="7" y="65"/>
                    </a:cubicBezTo>
                    <a:lnTo>
                      <a:pt x="10" y="65"/>
                    </a:lnTo>
                    <a:cubicBezTo>
                      <a:pt x="39" y="57"/>
                      <a:pt x="69" y="50"/>
                      <a:pt x="99" y="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4" name="Google Shape;9854;p40"/>
              <p:cNvSpPr/>
              <p:nvPr/>
            </p:nvSpPr>
            <p:spPr>
              <a:xfrm>
                <a:off x="5305425" y="5024437"/>
                <a:ext cx="889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67" extrusionOk="0">
                    <a:moveTo>
                      <a:pt x="101" y="107"/>
                    </a:moveTo>
                    <a:cubicBezTo>
                      <a:pt x="110" y="102"/>
                      <a:pt x="119" y="95"/>
                      <a:pt x="127" y="88"/>
                    </a:cubicBezTo>
                    <a:cubicBezTo>
                      <a:pt x="151" y="64"/>
                      <a:pt x="164" y="33"/>
                      <a:pt x="172" y="0"/>
                    </a:cubicBezTo>
                    <a:lnTo>
                      <a:pt x="175" y="1"/>
                    </a:lnTo>
                    <a:cubicBezTo>
                      <a:pt x="199" y="7"/>
                      <a:pt x="222" y="21"/>
                      <a:pt x="240" y="39"/>
                    </a:cubicBezTo>
                    <a:cubicBezTo>
                      <a:pt x="243" y="42"/>
                      <a:pt x="246" y="46"/>
                      <a:pt x="247" y="49"/>
                    </a:cubicBezTo>
                    <a:cubicBezTo>
                      <a:pt x="248" y="54"/>
                      <a:pt x="247" y="58"/>
                      <a:pt x="246" y="63"/>
                    </a:cubicBezTo>
                    <a:cubicBezTo>
                      <a:pt x="239" y="87"/>
                      <a:pt x="228" y="110"/>
                      <a:pt x="215" y="131"/>
                    </a:cubicBezTo>
                    <a:lnTo>
                      <a:pt x="203" y="132"/>
                    </a:lnTo>
                    <a:cubicBezTo>
                      <a:pt x="199" y="129"/>
                      <a:pt x="194" y="127"/>
                      <a:pt x="189" y="126"/>
                    </a:cubicBezTo>
                    <a:cubicBezTo>
                      <a:pt x="178" y="123"/>
                      <a:pt x="166" y="126"/>
                      <a:pt x="155" y="128"/>
                    </a:cubicBezTo>
                    <a:cubicBezTo>
                      <a:pt x="103" y="141"/>
                      <a:pt x="52" y="153"/>
                      <a:pt x="0" y="166"/>
                    </a:cubicBezTo>
                    <a:cubicBezTo>
                      <a:pt x="23" y="151"/>
                      <a:pt x="46" y="137"/>
                      <a:pt x="70" y="124"/>
                    </a:cubicBezTo>
                    <a:lnTo>
                      <a:pt x="70" y="124"/>
                    </a:lnTo>
                    <a:cubicBezTo>
                      <a:pt x="81" y="119"/>
                      <a:pt x="91" y="113"/>
                      <a:pt x="101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5" name="Google Shape;9855;p40"/>
              <p:cNvSpPr/>
              <p:nvPr/>
            </p:nvSpPr>
            <p:spPr>
              <a:xfrm>
                <a:off x="5270500" y="5106987"/>
                <a:ext cx="1222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73" extrusionOk="0">
                    <a:moveTo>
                      <a:pt x="334" y="109"/>
                    </a:moveTo>
                    <a:cubicBezTo>
                      <a:pt x="337" y="117"/>
                      <a:pt x="340" y="127"/>
                      <a:pt x="334" y="134"/>
                    </a:cubicBezTo>
                    <a:cubicBezTo>
                      <a:pt x="331" y="138"/>
                      <a:pt x="326" y="140"/>
                      <a:pt x="321" y="142"/>
                    </a:cubicBezTo>
                    <a:cubicBezTo>
                      <a:pt x="296" y="152"/>
                      <a:pt x="272" y="162"/>
                      <a:pt x="247" y="171"/>
                    </a:cubicBezTo>
                    <a:lnTo>
                      <a:pt x="239" y="172"/>
                    </a:lnTo>
                    <a:cubicBezTo>
                      <a:pt x="236" y="162"/>
                      <a:pt x="230" y="152"/>
                      <a:pt x="223" y="143"/>
                    </a:cubicBezTo>
                    <a:cubicBezTo>
                      <a:pt x="209" y="125"/>
                      <a:pt x="188" y="112"/>
                      <a:pt x="168" y="100"/>
                    </a:cubicBezTo>
                    <a:lnTo>
                      <a:pt x="0" y="0"/>
                    </a:lnTo>
                    <a:cubicBezTo>
                      <a:pt x="58" y="23"/>
                      <a:pt x="116" y="46"/>
                      <a:pt x="174" y="69"/>
                    </a:cubicBezTo>
                    <a:cubicBezTo>
                      <a:pt x="194" y="77"/>
                      <a:pt x="214" y="85"/>
                      <a:pt x="236" y="86"/>
                    </a:cubicBezTo>
                    <a:cubicBezTo>
                      <a:pt x="263" y="88"/>
                      <a:pt x="288" y="81"/>
                      <a:pt x="312" y="68"/>
                    </a:cubicBezTo>
                    <a:lnTo>
                      <a:pt x="313" y="69"/>
                    </a:lnTo>
                    <a:cubicBezTo>
                      <a:pt x="321" y="82"/>
                      <a:pt x="329" y="95"/>
                      <a:pt x="334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6" name="Google Shape;9856;p40"/>
              <p:cNvSpPr/>
              <p:nvPr/>
            </p:nvSpPr>
            <p:spPr>
              <a:xfrm>
                <a:off x="5262562" y="4991100"/>
                <a:ext cx="1095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80" extrusionOk="0">
                    <a:moveTo>
                      <a:pt x="305" y="18"/>
                    </a:moveTo>
                    <a:cubicBezTo>
                      <a:pt x="302" y="42"/>
                      <a:pt x="299" y="67"/>
                      <a:pt x="293" y="91"/>
                    </a:cubicBezTo>
                    <a:cubicBezTo>
                      <a:pt x="285" y="124"/>
                      <a:pt x="272" y="155"/>
                      <a:pt x="248" y="179"/>
                    </a:cubicBezTo>
                    <a:cubicBezTo>
                      <a:pt x="240" y="186"/>
                      <a:pt x="231" y="193"/>
                      <a:pt x="222" y="198"/>
                    </a:cubicBezTo>
                    <a:cubicBezTo>
                      <a:pt x="211" y="204"/>
                      <a:pt x="201" y="209"/>
                      <a:pt x="191" y="215"/>
                    </a:cubicBezTo>
                    <a:lnTo>
                      <a:pt x="191" y="215"/>
                    </a:lnTo>
                    <a:cubicBezTo>
                      <a:pt x="188" y="216"/>
                      <a:pt x="186" y="217"/>
                      <a:pt x="183" y="219"/>
                    </a:cubicBezTo>
                    <a:cubicBezTo>
                      <a:pt x="134" y="242"/>
                      <a:pt x="83" y="262"/>
                      <a:pt x="32" y="279"/>
                    </a:cubicBezTo>
                    <a:lnTo>
                      <a:pt x="29" y="279"/>
                    </a:lnTo>
                    <a:cubicBezTo>
                      <a:pt x="26" y="262"/>
                      <a:pt x="15" y="246"/>
                      <a:pt x="0" y="235"/>
                    </a:cubicBezTo>
                    <a:lnTo>
                      <a:pt x="1" y="234"/>
                    </a:lnTo>
                    <a:cubicBezTo>
                      <a:pt x="33" y="145"/>
                      <a:pt x="74" y="47"/>
                      <a:pt x="162" y="14"/>
                    </a:cubicBezTo>
                    <a:cubicBezTo>
                      <a:pt x="172" y="10"/>
                      <a:pt x="182" y="8"/>
                      <a:pt x="193" y="6"/>
                    </a:cubicBezTo>
                    <a:cubicBezTo>
                      <a:pt x="230" y="0"/>
                      <a:pt x="269" y="5"/>
                      <a:pt x="305" y="1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7" name="Google Shape;9857;p40"/>
              <p:cNvSpPr/>
              <p:nvPr/>
            </p:nvSpPr>
            <p:spPr>
              <a:xfrm>
                <a:off x="5249862" y="5106987"/>
                <a:ext cx="11112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94" extrusionOk="0">
                    <a:moveTo>
                      <a:pt x="295" y="172"/>
                    </a:moveTo>
                    <a:cubicBezTo>
                      <a:pt x="306" y="201"/>
                      <a:pt x="307" y="234"/>
                      <a:pt x="307" y="265"/>
                    </a:cubicBezTo>
                    <a:cubicBezTo>
                      <a:pt x="307" y="271"/>
                      <a:pt x="306" y="276"/>
                      <a:pt x="304" y="281"/>
                    </a:cubicBezTo>
                    <a:cubicBezTo>
                      <a:pt x="297" y="293"/>
                      <a:pt x="281" y="292"/>
                      <a:pt x="268" y="289"/>
                    </a:cubicBezTo>
                    <a:cubicBezTo>
                      <a:pt x="239" y="284"/>
                      <a:pt x="209" y="278"/>
                      <a:pt x="182" y="269"/>
                    </a:cubicBezTo>
                    <a:cubicBezTo>
                      <a:pt x="164" y="263"/>
                      <a:pt x="147" y="255"/>
                      <a:pt x="131" y="244"/>
                    </a:cubicBezTo>
                    <a:cubicBezTo>
                      <a:pt x="96" y="219"/>
                      <a:pt x="72" y="183"/>
                      <a:pt x="54" y="144"/>
                    </a:cubicBezTo>
                    <a:cubicBezTo>
                      <a:pt x="54" y="143"/>
                      <a:pt x="53" y="142"/>
                      <a:pt x="53" y="142"/>
                    </a:cubicBezTo>
                    <a:cubicBezTo>
                      <a:pt x="48" y="124"/>
                      <a:pt x="40" y="106"/>
                      <a:pt x="33" y="88"/>
                    </a:cubicBezTo>
                    <a:lnTo>
                      <a:pt x="33" y="88"/>
                    </a:lnTo>
                    <a:cubicBezTo>
                      <a:pt x="27" y="71"/>
                      <a:pt x="22" y="53"/>
                      <a:pt x="18" y="36"/>
                    </a:cubicBezTo>
                    <a:lnTo>
                      <a:pt x="0" y="35"/>
                    </a:lnTo>
                    <a:cubicBezTo>
                      <a:pt x="14" y="34"/>
                      <a:pt x="27" y="30"/>
                      <a:pt x="38" y="21"/>
                    </a:cubicBezTo>
                    <a:cubicBezTo>
                      <a:pt x="45" y="16"/>
                      <a:pt x="51" y="8"/>
                      <a:pt x="56" y="0"/>
                    </a:cubicBezTo>
                    <a:lnTo>
                      <a:pt x="56" y="0"/>
                    </a:lnTo>
                    <a:lnTo>
                      <a:pt x="224" y="100"/>
                    </a:lnTo>
                    <a:cubicBezTo>
                      <a:pt x="244" y="112"/>
                      <a:pt x="265" y="125"/>
                      <a:pt x="279" y="143"/>
                    </a:cubicBezTo>
                    <a:cubicBezTo>
                      <a:pt x="286" y="152"/>
                      <a:pt x="292" y="162"/>
                      <a:pt x="295" y="17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8" name="Google Shape;9858;p40"/>
              <p:cNvSpPr/>
              <p:nvPr/>
            </p:nvSpPr>
            <p:spPr>
              <a:xfrm>
                <a:off x="5262562" y="4965700"/>
                <a:ext cx="698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08" extrusionOk="0">
                    <a:moveTo>
                      <a:pt x="191" y="75"/>
                    </a:moveTo>
                    <a:lnTo>
                      <a:pt x="192" y="79"/>
                    </a:lnTo>
                    <a:cubicBezTo>
                      <a:pt x="181" y="81"/>
                      <a:pt x="171" y="83"/>
                      <a:pt x="161" y="87"/>
                    </a:cubicBezTo>
                    <a:cubicBezTo>
                      <a:pt x="73" y="120"/>
                      <a:pt x="32" y="218"/>
                      <a:pt x="0" y="307"/>
                    </a:cubicBezTo>
                    <a:cubicBezTo>
                      <a:pt x="16" y="259"/>
                      <a:pt x="32" y="210"/>
                      <a:pt x="48" y="162"/>
                    </a:cubicBezTo>
                    <a:cubicBezTo>
                      <a:pt x="55" y="139"/>
                      <a:pt x="63" y="115"/>
                      <a:pt x="64" y="91"/>
                    </a:cubicBezTo>
                    <a:cubicBezTo>
                      <a:pt x="66" y="72"/>
                      <a:pt x="63" y="53"/>
                      <a:pt x="59" y="35"/>
                    </a:cubicBezTo>
                    <a:cubicBezTo>
                      <a:pt x="84" y="16"/>
                      <a:pt x="114" y="4"/>
                      <a:pt x="145" y="1"/>
                    </a:cubicBezTo>
                    <a:cubicBezTo>
                      <a:pt x="149" y="1"/>
                      <a:pt x="153" y="0"/>
                      <a:pt x="157" y="2"/>
                    </a:cubicBezTo>
                    <a:cubicBezTo>
                      <a:pt x="161" y="4"/>
                      <a:pt x="164" y="9"/>
                      <a:pt x="166" y="14"/>
                    </a:cubicBezTo>
                    <a:cubicBezTo>
                      <a:pt x="175" y="34"/>
                      <a:pt x="183" y="55"/>
                      <a:pt x="191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9" name="Google Shape;9859;p40"/>
              <p:cNvSpPr/>
              <p:nvPr/>
            </p:nvSpPr>
            <p:spPr>
              <a:xfrm>
                <a:off x="5260975" y="5159375"/>
                <a:ext cx="55562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87" extrusionOk="0">
                    <a:moveTo>
                      <a:pt x="154" y="125"/>
                    </a:moveTo>
                    <a:lnTo>
                      <a:pt x="154" y="125"/>
                    </a:lnTo>
                    <a:cubicBezTo>
                      <a:pt x="153" y="125"/>
                      <a:pt x="151" y="125"/>
                      <a:pt x="150" y="126"/>
                    </a:cubicBezTo>
                    <a:cubicBezTo>
                      <a:pt x="149" y="127"/>
                      <a:pt x="148" y="130"/>
                      <a:pt x="148" y="132"/>
                    </a:cubicBezTo>
                    <a:cubicBezTo>
                      <a:pt x="139" y="181"/>
                      <a:pt x="125" y="230"/>
                      <a:pt x="107" y="277"/>
                    </a:cubicBezTo>
                    <a:cubicBezTo>
                      <a:pt x="105" y="280"/>
                      <a:pt x="104" y="284"/>
                      <a:pt x="100" y="285"/>
                    </a:cubicBezTo>
                    <a:cubicBezTo>
                      <a:pt x="97" y="286"/>
                      <a:pt x="94" y="284"/>
                      <a:pt x="91" y="282"/>
                    </a:cubicBezTo>
                    <a:cubicBezTo>
                      <a:pt x="59" y="258"/>
                      <a:pt x="31" y="228"/>
                      <a:pt x="7" y="196"/>
                    </a:cubicBezTo>
                    <a:lnTo>
                      <a:pt x="0" y="193"/>
                    </a:lnTo>
                    <a:cubicBezTo>
                      <a:pt x="34" y="135"/>
                      <a:pt x="45" y="64"/>
                      <a:pt x="26" y="0"/>
                    </a:cubicBezTo>
                    <a:cubicBezTo>
                      <a:pt x="44" y="39"/>
                      <a:pt x="68" y="75"/>
                      <a:pt x="103" y="100"/>
                    </a:cubicBezTo>
                    <a:cubicBezTo>
                      <a:pt x="119" y="111"/>
                      <a:pt x="136" y="119"/>
                      <a:pt x="154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0" name="Google Shape;9860;p40"/>
              <p:cNvSpPr/>
              <p:nvPr/>
            </p:nvSpPr>
            <p:spPr>
              <a:xfrm>
                <a:off x="5224462" y="4937125"/>
                <a:ext cx="619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386" extrusionOk="0">
                    <a:moveTo>
                      <a:pt x="58" y="71"/>
                    </a:moveTo>
                    <a:cubicBezTo>
                      <a:pt x="80" y="49"/>
                      <a:pt x="103" y="29"/>
                      <a:pt x="111" y="0"/>
                    </a:cubicBezTo>
                    <a:cubicBezTo>
                      <a:pt x="132" y="35"/>
                      <a:pt x="153" y="73"/>
                      <a:pt x="164" y="112"/>
                    </a:cubicBezTo>
                    <a:cubicBezTo>
                      <a:pt x="168" y="130"/>
                      <a:pt x="171" y="149"/>
                      <a:pt x="169" y="168"/>
                    </a:cubicBezTo>
                    <a:cubicBezTo>
                      <a:pt x="168" y="192"/>
                      <a:pt x="160" y="216"/>
                      <a:pt x="153" y="239"/>
                    </a:cubicBezTo>
                    <a:cubicBezTo>
                      <a:pt x="137" y="287"/>
                      <a:pt x="121" y="336"/>
                      <a:pt x="105" y="384"/>
                    </a:cubicBezTo>
                    <a:lnTo>
                      <a:pt x="104" y="385"/>
                    </a:lnTo>
                    <a:cubicBezTo>
                      <a:pt x="99" y="381"/>
                      <a:pt x="92" y="378"/>
                      <a:pt x="85" y="375"/>
                    </a:cubicBezTo>
                    <a:cubicBezTo>
                      <a:pt x="83" y="375"/>
                      <a:pt x="80" y="374"/>
                      <a:pt x="77" y="373"/>
                    </a:cubicBezTo>
                    <a:cubicBezTo>
                      <a:pt x="66" y="371"/>
                      <a:pt x="54" y="372"/>
                      <a:pt x="43" y="374"/>
                    </a:cubicBezTo>
                    <a:lnTo>
                      <a:pt x="42" y="370"/>
                    </a:lnTo>
                    <a:cubicBezTo>
                      <a:pt x="34" y="329"/>
                      <a:pt x="26" y="288"/>
                      <a:pt x="18" y="247"/>
                    </a:cubicBezTo>
                    <a:cubicBezTo>
                      <a:pt x="9" y="203"/>
                      <a:pt x="0" y="155"/>
                      <a:pt x="21" y="116"/>
                    </a:cubicBezTo>
                    <a:cubicBezTo>
                      <a:pt x="30" y="99"/>
                      <a:pt x="44" y="84"/>
                      <a:pt x="58" y="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1" name="Google Shape;9861;p40"/>
              <p:cNvSpPr/>
              <p:nvPr/>
            </p:nvSpPr>
            <p:spPr>
              <a:xfrm>
                <a:off x="5222875" y="5072062"/>
                <a:ext cx="5080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6" extrusionOk="0">
                    <a:moveTo>
                      <a:pt x="1" y="59"/>
                    </a:moveTo>
                    <a:cubicBezTo>
                      <a:pt x="2" y="46"/>
                      <a:pt x="7" y="34"/>
                      <a:pt x="14" y="24"/>
                    </a:cubicBezTo>
                    <a:cubicBezTo>
                      <a:pt x="15" y="23"/>
                      <a:pt x="16" y="21"/>
                      <a:pt x="18" y="20"/>
                    </a:cubicBezTo>
                    <a:cubicBezTo>
                      <a:pt x="27" y="12"/>
                      <a:pt x="39" y="6"/>
                      <a:pt x="51" y="3"/>
                    </a:cubicBezTo>
                    <a:cubicBezTo>
                      <a:pt x="62" y="1"/>
                      <a:pt x="74" y="0"/>
                      <a:pt x="85" y="2"/>
                    </a:cubicBezTo>
                    <a:cubicBezTo>
                      <a:pt x="88" y="3"/>
                      <a:pt x="91" y="4"/>
                      <a:pt x="93" y="4"/>
                    </a:cubicBezTo>
                    <a:cubicBezTo>
                      <a:pt x="100" y="7"/>
                      <a:pt x="107" y="10"/>
                      <a:pt x="112" y="14"/>
                    </a:cubicBezTo>
                    <a:cubicBezTo>
                      <a:pt x="127" y="25"/>
                      <a:pt x="138" y="41"/>
                      <a:pt x="141" y="58"/>
                    </a:cubicBezTo>
                    <a:cubicBezTo>
                      <a:pt x="141" y="60"/>
                      <a:pt x="141" y="62"/>
                      <a:pt x="142" y="64"/>
                    </a:cubicBezTo>
                    <a:cubicBezTo>
                      <a:pt x="142" y="68"/>
                      <a:pt x="142" y="72"/>
                      <a:pt x="141" y="77"/>
                    </a:cubicBezTo>
                    <a:cubicBezTo>
                      <a:pt x="140" y="84"/>
                      <a:pt x="138" y="92"/>
                      <a:pt x="134" y="99"/>
                    </a:cubicBezTo>
                    <a:cubicBezTo>
                      <a:pt x="129" y="107"/>
                      <a:pt x="123" y="115"/>
                      <a:pt x="116" y="120"/>
                    </a:cubicBezTo>
                    <a:cubicBezTo>
                      <a:pt x="105" y="129"/>
                      <a:pt x="92" y="133"/>
                      <a:pt x="78" y="134"/>
                    </a:cubicBezTo>
                    <a:cubicBezTo>
                      <a:pt x="72" y="135"/>
                      <a:pt x="65" y="134"/>
                      <a:pt x="59" y="133"/>
                    </a:cubicBezTo>
                    <a:cubicBezTo>
                      <a:pt x="57" y="133"/>
                      <a:pt x="56" y="133"/>
                      <a:pt x="54" y="132"/>
                    </a:cubicBezTo>
                    <a:cubicBezTo>
                      <a:pt x="48" y="130"/>
                      <a:pt x="42" y="128"/>
                      <a:pt x="36" y="125"/>
                    </a:cubicBezTo>
                    <a:cubicBezTo>
                      <a:pt x="22" y="116"/>
                      <a:pt x="10" y="103"/>
                      <a:pt x="5" y="87"/>
                    </a:cubicBezTo>
                    <a:cubicBezTo>
                      <a:pt x="4" y="85"/>
                      <a:pt x="3" y="83"/>
                      <a:pt x="3" y="82"/>
                    </a:cubicBezTo>
                    <a:cubicBezTo>
                      <a:pt x="1" y="74"/>
                      <a:pt x="0" y="66"/>
                      <a:pt x="1" y="59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2" name="Google Shape;9862;p40"/>
              <p:cNvSpPr/>
              <p:nvPr/>
            </p:nvSpPr>
            <p:spPr>
              <a:xfrm>
                <a:off x="5205412" y="5116512"/>
                <a:ext cx="71437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396" extrusionOk="0">
                    <a:moveTo>
                      <a:pt x="51" y="56"/>
                    </a:moveTo>
                    <a:lnTo>
                      <a:pt x="48" y="55"/>
                    </a:lnTo>
                    <a:cubicBezTo>
                      <a:pt x="60" y="38"/>
                      <a:pt x="72" y="22"/>
                      <a:pt x="83" y="5"/>
                    </a:cubicBezTo>
                    <a:lnTo>
                      <a:pt x="83" y="0"/>
                    </a:lnTo>
                    <a:cubicBezTo>
                      <a:pt x="89" y="3"/>
                      <a:pt x="95" y="5"/>
                      <a:pt x="101" y="7"/>
                    </a:cubicBezTo>
                    <a:cubicBezTo>
                      <a:pt x="103" y="8"/>
                      <a:pt x="104" y="8"/>
                      <a:pt x="106" y="8"/>
                    </a:cubicBezTo>
                    <a:cubicBezTo>
                      <a:pt x="112" y="10"/>
                      <a:pt x="119" y="10"/>
                      <a:pt x="125" y="9"/>
                    </a:cubicBezTo>
                    <a:lnTo>
                      <a:pt x="143" y="10"/>
                    </a:lnTo>
                    <a:cubicBezTo>
                      <a:pt x="145" y="28"/>
                      <a:pt x="151" y="45"/>
                      <a:pt x="158" y="62"/>
                    </a:cubicBezTo>
                    <a:lnTo>
                      <a:pt x="158" y="62"/>
                    </a:lnTo>
                    <a:cubicBezTo>
                      <a:pt x="164" y="81"/>
                      <a:pt x="171" y="100"/>
                      <a:pt x="179" y="118"/>
                    </a:cubicBezTo>
                    <a:cubicBezTo>
                      <a:pt x="198" y="182"/>
                      <a:pt x="187" y="253"/>
                      <a:pt x="153" y="311"/>
                    </a:cubicBezTo>
                    <a:cubicBezTo>
                      <a:pt x="133" y="345"/>
                      <a:pt x="105" y="375"/>
                      <a:pt x="70" y="395"/>
                    </a:cubicBezTo>
                    <a:cubicBezTo>
                      <a:pt x="37" y="358"/>
                      <a:pt x="14" y="312"/>
                      <a:pt x="5" y="263"/>
                    </a:cubicBezTo>
                    <a:cubicBezTo>
                      <a:pt x="1" y="242"/>
                      <a:pt x="0" y="221"/>
                      <a:pt x="1" y="199"/>
                    </a:cubicBezTo>
                    <a:cubicBezTo>
                      <a:pt x="3" y="148"/>
                      <a:pt x="21" y="98"/>
                      <a:pt x="51" y="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3" name="Google Shape;9863;p40"/>
              <p:cNvSpPr/>
              <p:nvPr/>
            </p:nvSpPr>
            <p:spPr>
              <a:xfrm>
                <a:off x="5146675" y="4972050"/>
                <a:ext cx="936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99" extrusionOk="0">
                    <a:moveTo>
                      <a:pt x="105" y="30"/>
                    </a:moveTo>
                    <a:cubicBezTo>
                      <a:pt x="122" y="37"/>
                      <a:pt x="139" y="45"/>
                      <a:pt x="154" y="56"/>
                    </a:cubicBezTo>
                    <a:cubicBezTo>
                      <a:pt x="220" y="105"/>
                      <a:pt x="242" y="193"/>
                      <a:pt x="259" y="273"/>
                    </a:cubicBezTo>
                    <a:lnTo>
                      <a:pt x="260" y="277"/>
                    </a:lnTo>
                    <a:cubicBezTo>
                      <a:pt x="248" y="280"/>
                      <a:pt x="236" y="286"/>
                      <a:pt x="227" y="294"/>
                    </a:cubicBezTo>
                    <a:cubicBezTo>
                      <a:pt x="225" y="295"/>
                      <a:pt x="224" y="297"/>
                      <a:pt x="223" y="298"/>
                    </a:cubicBezTo>
                    <a:lnTo>
                      <a:pt x="221" y="296"/>
                    </a:lnTo>
                    <a:cubicBezTo>
                      <a:pt x="187" y="281"/>
                      <a:pt x="151" y="265"/>
                      <a:pt x="119" y="245"/>
                    </a:cubicBezTo>
                    <a:cubicBezTo>
                      <a:pt x="78" y="219"/>
                      <a:pt x="43" y="187"/>
                      <a:pt x="22" y="144"/>
                    </a:cubicBezTo>
                    <a:cubicBezTo>
                      <a:pt x="15" y="128"/>
                      <a:pt x="10" y="112"/>
                      <a:pt x="7" y="95"/>
                    </a:cubicBezTo>
                    <a:cubicBezTo>
                      <a:pt x="1" y="64"/>
                      <a:pt x="0" y="32"/>
                      <a:pt x="0" y="0"/>
                    </a:cubicBezTo>
                    <a:cubicBezTo>
                      <a:pt x="35" y="9"/>
                      <a:pt x="72" y="17"/>
                      <a:pt x="105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4" name="Google Shape;9864;p40"/>
              <p:cNvSpPr/>
              <p:nvPr/>
            </p:nvSpPr>
            <p:spPr>
              <a:xfrm>
                <a:off x="5184775" y="4930775"/>
                <a:ext cx="619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90" extrusionOk="0">
                    <a:moveTo>
                      <a:pt x="130" y="266"/>
                    </a:moveTo>
                    <a:cubicBezTo>
                      <a:pt x="138" y="307"/>
                      <a:pt x="146" y="348"/>
                      <a:pt x="154" y="389"/>
                    </a:cubicBezTo>
                    <a:cubicBezTo>
                      <a:pt x="137" y="309"/>
                      <a:pt x="115" y="221"/>
                      <a:pt x="49" y="172"/>
                    </a:cubicBezTo>
                    <a:cubicBezTo>
                      <a:pt x="34" y="161"/>
                      <a:pt x="17" y="153"/>
                      <a:pt x="0" y="146"/>
                    </a:cubicBezTo>
                    <a:cubicBezTo>
                      <a:pt x="7" y="104"/>
                      <a:pt x="20" y="63"/>
                      <a:pt x="39" y="25"/>
                    </a:cubicBezTo>
                    <a:cubicBezTo>
                      <a:pt x="44" y="15"/>
                      <a:pt x="51" y="3"/>
                      <a:pt x="63" y="2"/>
                    </a:cubicBezTo>
                    <a:cubicBezTo>
                      <a:pt x="72" y="0"/>
                      <a:pt x="80" y="5"/>
                      <a:pt x="87" y="10"/>
                    </a:cubicBezTo>
                    <a:cubicBezTo>
                      <a:pt x="119" y="32"/>
                      <a:pt x="147" y="59"/>
                      <a:pt x="170" y="90"/>
                    </a:cubicBezTo>
                    <a:cubicBezTo>
                      <a:pt x="156" y="103"/>
                      <a:pt x="142" y="118"/>
                      <a:pt x="133" y="135"/>
                    </a:cubicBezTo>
                    <a:cubicBezTo>
                      <a:pt x="113" y="174"/>
                      <a:pt x="121" y="222"/>
                      <a:pt x="130" y="2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5" name="Google Shape;9865;p40"/>
              <p:cNvSpPr/>
              <p:nvPr/>
            </p:nvSpPr>
            <p:spPr>
              <a:xfrm>
                <a:off x="5114925" y="5102225"/>
                <a:ext cx="1206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27" extrusionOk="0">
                    <a:moveTo>
                      <a:pt x="333" y="38"/>
                    </a:moveTo>
                    <a:lnTo>
                      <a:pt x="333" y="43"/>
                    </a:lnTo>
                    <a:cubicBezTo>
                      <a:pt x="322" y="60"/>
                      <a:pt x="310" y="76"/>
                      <a:pt x="298" y="93"/>
                    </a:cubicBezTo>
                    <a:cubicBezTo>
                      <a:pt x="291" y="104"/>
                      <a:pt x="284" y="114"/>
                      <a:pt x="276" y="125"/>
                    </a:cubicBezTo>
                    <a:cubicBezTo>
                      <a:pt x="257" y="152"/>
                      <a:pt x="238" y="180"/>
                      <a:pt x="211" y="198"/>
                    </a:cubicBezTo>
                    <a:cubicBezTo>
                      <a:pt x="181" y="218"/>
                      <a:pt x="144" y="226"/>
                      <a:pt x="107" y="226"/>
                    </a:cubicBezTo>
                    <a:cubicBezTo>
                      <a:pt x="106" y="226"/>
                      <a:pt x="104" y="226"/>
                      <a:pt x="103" y="226"/>
                    </a:cubicBezTo>
                    <a:cubicBezTo>
                      <a:pt x="68" y="225"/>
                      <a:pt x="34" y="218"/>
                      <a:pt x="0" y="211"/>
                    </a:cubicBezTo>
                    <a:cubicBezTo>
                      <a:pt x="12" y="187"/>
                      <a:pt x="25" y="164"/>
                      <a:pt x="40" y="142"/>
                    </a:cubicBezTo>
                    <a:cubicBezTo>
                      <a:pt x="47" y="131"/>
                      <a:pt x="55" y="121"/>
                      <a:pt x="63" y="111"/>
                    </a:cubicBezTo>
                    <a:cubicBezTo>
                      <a:pt x="72" y="99"/>
                      <a:pt x="82" y="87"/>
                      <a:pt x="94" y="78"/>
                    </a:cubicBezTo>
                    <a:cubicBezTo>
                      <a:pt x="115" y="60"/>
                      <a:pt x="142" y="51"/>
                      <a:pt x="168" y="42"/>
                    </a:cubicBezTo>
                    <a:cubicBezTo>
                      <a:pt x="180" y="38"/>
                      <a:pt x="192" y="34"/>
                      <a:pt x="205" y="30"/>
                    </a:cubicBezTo>
                    <a:cubicBezTo>
                      <a:pt x="237" y="20"/>
                      <a:pt x="269" y="10"/>
                      <a:pt x="301" y="0"/>
                    </a:cubicBezTo>
                    <a:lnTo>
                      <a:pt x="302" y="0"/>
                    </a:lnTo>
                    <a:cubicBezTo>
                      <a:pt x="307" y="16"/>
                      <a:pt x="319" y="29"/>
                      <a:pt x="333" y="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6" name="Google Shape;9866;p40"/>
              <p:cNvSpPr/>
              <p:nvPr/>
            </p:nvSpPr>
            <p:spPr>
              <a:xfrm>
                <a:off x="5087937" y="5057775"/>
                <a:ext cx="13970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87" h="170" extrusionOk="0">
                    <a:moveTo>
                      <a:pt x="295" y="24"/>
                    </a:moveTo>
                    <a:lnTo>
                      <a:pt x="297" y="20"/>
                    </a:lnTo>
                    <a:cubicBezTo>
                      <a:pt x="291" y="17"/>
                      <a:pt x="286" y="13"/>
                      <a:pt x="280" y="10"/>
                    </a:cubicBezTo>
                    <a:lnTo>
                      <a:pt x="282" y="7"/>
                    </a:lnTo>
                    <a:cubicBezTo>
                      <a:pt x="314" y="27"/>
                      <a:pt x="350" y="43"/>
                      <a:pt x="384" y="58"/>
                    </a:cubicBezTo>
                    <a:lnTo>
                      <a:pt x="386" y="60"/>
                    </a:lnTo>
                    <a:cubicBezTo>
                      <a:pt x="379" y="70"/>
                      <a:pt x="374" y="82"/>
                      <a:pt x="373" y="95"/>
                    </a:cubicBezTo>
                    <a:cubicBezTo>
                      <a:pt x="372" y="102"/>
                      <a:pt x="373" y="110"/>
                      <a:pt x="375" y="118"/>
                    </a:cubicBezTo>
                    <a:cubicBezTo>
                      <a:pt x="375" y="119"/>
                      <a:pt x="376" y="121"/>
                      <a:pt x="377" y="123"/>
                    </a:cubicBezTo>
                    <a:lnTo>
                      <a:pt x="376" y="123"/>
                    </a:lnTo>
                    <a:cubicBezTo>
                      <a:pt x="344" y="133"/>
                      <a:pt x="312" y="143"/>
                      <a:pt x="280" y="153"/>
                    </a:cubicBezTo>
                    <a:lnTo>
                      <a:pt x="279" y="152"/>
                    </a:lnTo>
                    <a:cubicBezTo>
                      <a:pt x="248" y="160"/>
                      <a:pt x="216" y="165"/>
                      <a:pt x="184" y="167"/>
                    </a:cubicBezTo>
                    <a:cubicBezTo>
                      <a:pt x="168" y="168"/>
                      <a:pt x="151" y="169"/>
                      <a:pt x="136" y="164"/>
                    </a:cubicBezTo>
                    <a:cubicBezTo>
                      <a:pt x="116" y="158"/>
                      <a:pt x="100" y="145"/>
                      <a:pt x="85" y="132"/>
                    </a:cubicBezTo>
                    <a:cubicBezTo>
                      <a:pt x="84" y="132"/>
                      <a:pt x="84" y="131"/>
                      <a:pt x="84" y="131"/>
                    </a:cubicBezTo>
                    <a:cubicBezTo>
                      <a:pt x="57" y="109"/>
                      <a:pt x="31" y="87"/>
                      <a:pt x="5" y="64"/>
                    </a:cubicBezTo>
                    <a:cubicBezTo>
                      <a:pt x="3" y="63"/>
                      <a:pt x="2" y="62"/>
                      <a:pt x="1" y="60"/>
                    </a:cubicBezTo>
                    <a:cubicBezTo>
                      <a:pt x="0" y="56"/>
                      <a:pt x="4" y="52"/>
                      <a:pt x="8" y="49"/>
                    </a:cubicBezTo>
                    <a:cubicBezTo>
                      <a:pt x="41" y="31"/>
                      <a:pt x="77" y="18"/>
                      <a:pt x="115" y="11"/>
                    </a:cubicBezTo>
                    <a:cubicBezTo>
                      <a:pt x="175" y="0"/>
                      <a:pt x="238" y="4"/>
                      <a:pt x="295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7" name="Google Shape;9867;p40"/>
              <p:cNvSpPr/>
              <p:nvPr/>
            </p:nvSpPr>
            <p:spPr>
              <a:xfrm>
                <a:off x="5153025" y="5135562"/>
                <a:ext cx="714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78" extrusionOk="0">
                    <a:moveTo>
                      <a:pt x="195" y="0"/>
                    </a:moveTo>
                    <a:lnTo>
                      <a:pt x="198" y="1"/>
                    </a:lnTo>
                    <a:cubicBezTo>
                      <a:pt x="168" y="43"/>
                      <a:pt x="150" y="93"/>
                      <a:pt x="148" y="144"/>
                    </a:cubicBezTo>
                    <a:cubicBezTo>
                      <a:pt x="147" y="166"/>
                      <a:pt x="148" y="187"/>
                      <a:pt x="152" y="208"/>
                    </a:cubicBezTo>
                    <a:lnTo>
                      <a:pt x="147" y="209"/>
                    </a:lnTo>
                    <a:cubicBezTo>
                      <a:pt x="119" y="228"/>
                      <a:pt x="92" y="247"/>
                      <a:pt x="64" y="266"/>
                    </a:cubicBezTo>
                    <a:cubicBezTo>
                      <a:pt x="56" y="271"/>
                      <a:pt x="47" y="277"/>
                      <a:pt x="37" y="276"/>
                    </a:cubicBezTo>
                    <a:cubicBezTo>
                      <a:pt x="27" y="275"/>
                      <a:pt x="19" y="267"/>
                      <a:pt x="15" y="258"/>
                    </a:cubicBezTo>
                    <a:cubicBezTo>
                      <a:pt x="10" y="249"/>
                      <a:pt x="9" y="239"/>
                      <a:pt x="9" y="229"/>
                    </a:cubicBezTo>
                    <a:cubicBezTo>
                      <a:pt x="6" y="197"/>
                      <a:pt x="3" y="166"/>
                      <a:pt x="0" y="134"/>
                    </a:cubicBezTo>
                    <a:lnTo>
                      <a:pt x="0" y="133"/>
                    </a:lnTo>
                    <a:cubicBezTo>
                      <a:pt x="1" y="133"/>
                      <a:pt x="3" y="133"/>
                      <a:pt x="4" y="133"/>
                    </a:cubicBezTo>
                    <a:cubicBezTo>
                      <a:pt x="41" y="133"/>
                      <a:pt x="78" y="125"/>
                      <a:pt x="108" y="105"/>
                    </a:cubicBezTo>
                    <a:cubicBezTo>
                      <a:pt x="135" y="87"/>
                      <a:pt x="154" y="59"/>
                      <a:pt x="173" y="32"/>
                    </a:cubicBezTo>
                    <a:cubicBezTo>
                      <a:pt x="181" y="21"/>
                      <a:pt x="188" y="11"/>
                      <a:pt x="195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8" name="Google Shape;9868;p40"/>
              <p:cNvSpPr/>
              <p:nvPr/>
            </p:nvSpPr>
            <p:spPr>
              <a:xfrm>
                <a:off x="5102225" y="5006975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68" extrusionOk="0">
                    <a:moveTo>
                      <a:pt x="243" y="153"/>
                    </a:moveTo>
                    <a:cubicBezTo>
                      <a:pt x="249" y="156"/>
                      <a:pt x="254" y="160"/>
                      <a:pt x="260" y="163"/>
                    </a:cubicBezTo>
                    <a:lnTo>
                      <a:pt x="258" y="167"/>
                    </a:lnTo>
                    <a:cubicBezTo>
                      <a:pt x="201" y="147"/>
                      <a:pt x="138" y="143"/>
                      <a:pt x="78" y="154"/>
                    </a:cubicBezTo>
                    <a:lnTo>
                      <a:pt x="77" y="152"/>
                    </a:lnTo>
                    <a:cubicBezTo>
                      <a:pt x="44" y="124"/>
                      <a:pt x="18" y="86"/>
                      <a:pt x="3" y="45"/>
                    </a:cubicBezTo>
                    <a:cubicBezTo>
                      <a:pt x="2" y="40"/>
                      <a:pt x="0" y="36"/>
                      <a:pt x="2" y="31"/>
                    </a:cubicBezTo>
                    <a:cubicBezTo>
                      <a:pt x="4" y="23"/>
                      <a:pt x="14" y="20"/>
                      <a:pt x="22" y="18"/>
                    </a:cubicBezTo>
                    <a:cubicBezTo>
                      <a:pt x="58" y="11"/>
                      <a:pt x="94" y="5"/>
                      <a:pt x="130" y="1"/>
                    </a:cubicBezTo>
                    <a:lnTo>
                      <a:pt x="133" y="0"/>
                    </a:lnTo>
                    <a:cubicBezTo>
                      <a:pt x="136" y="17"/>
                      <a:pt x="141" y="33"/>
                      <a:pt x="148" y="49"/>
                    </a:cubicBezTo>
                    <a:cubicBezTo>
                      <a:pt x="169" y="92"/>
                      <a:pt x="204" y="124"/>
                      <a:pt x="245" y="150"/>
                    </a:cubicBezTo>
                    <a:lnTo>
                      <a:pt x="243" y="15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9" name="Google Shape;9869;p40"/>
              <p:cNvSpPr/>
              <p:nvPr/>
            </p:nvSpPr>
            <p:spPr>
              <a:xfrm>
                <a:off x="5078412" y="5105400"/>
                <a:ext cx="1111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34" extrusionOk="0">
                    <a:moveTo>
                      <a:pt x="305" y="20"/>
                    </a:moveTo>
                    <a:lnTo>
                      <a:pt x="306" y="21"/>
                    </a:lnTo>
                    <a:cubicBezTo>
                      <a:pt x="293" y="25"/>
                      <a:pt x="281" y="29"/>
                      <a:pt x="269" y="33"/>
                    </a:cubicBezTo>
                    <a:cubicBezTo>
                      <a:pt x="243" y="42"/>
                      <a:pt x="216" y="51"/>
                      <a:pt x="195" y="69"/>
                    </a:cubicBezTo>
                    <a:cubicBezTo>
                      <a:pt x="183" y="78"/>
                      <a:pt x="173" y="90"/>
                      <a:pt x="164" y="102"/>
                    </a:cubicBezTo>
                    <a:cubicBezTo>
                      <a:pt x="156" y="112"/>
                      <a:pt x="148" y="122"/>
                      <a:pt x="141" y="133"/>
                    </a:cubicBezTo>
                    <a:lnTo>
                      <a:pt x="139" y="132"/>
                    </a:lnTo>
                    <a:cubicBezTo>
                      <a:pt x="96" y="132"/>
                      <a:pt x="52" y="123"/>
                      <a:pt x="12" y="104"/>
                    </a:cubicBezTo>
                    <a:cubicBezTo>
                      <a:pt x="9" y="103"/>
                      <a:pt x="7" y="101"/>
                      <a:pt x="5" y="99"/>
                    </a:cubicBezTo>
                    <a:cubicBezTo>
                      <a:pt x="0" y="92"/>
                      <a:pt x="5" y="82"/>
                      <a:pt x="10" y="75"/>
                    </a:cubicBezTo>
                    <a:cubicBezTo>
                      <a:pt x="37" y="43"/>
                      <a:pt x="71" y="17"/>
                      <a:pt x="109" y="1"/>
                    </a:cubicBezTo>
                    <a:lnTo>
                      <a:pt x="111" y="0"/>
                    </a:lnTo>
                    <a:cubicBezTo>
                      <a:pt x="126" y="13"/>
                      <a:pt x="142" y="26"/>
                      <a:pt x="162" y="32"/>
                    </a:cubicBezTo>
                    <a:cubicBezTo>
                      <a:pt x="177" y="37"/>
                      <a:pt x="194" y="36"/>
                      <a:pt x="210" y="35"/>
                    </a:cubicBezTo>
                    <a:cubicBezTo>
                      <a:pt x="242" y="33"/>
                      <a:pt x="274" y="28"/>
                      <a:pt x="305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0" name="Google Shape;9870;p40"/>
              <p:cNvSpPr/>
              <p:nvPr/>
            </p:nvSpPr>
            <p:spPr>
              <a:xfrm>
                <a:off x="5270500" y="5081587"/>
                <a:ext cx="1174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60" extrusionOk="0">
                    <a:moveTo>
                      <a:pt x="202" y="124"/>
                    </a:moveTo>
                    <a:cubicBezTo>
                      <a:pt x="191" y="121"/>
                      <a:pt x="180" y="118"/>
                      <a:pt x="169" y="114"/>
                    </a:cubicBezTo>
                    <a:cubicBezTo>
                      <a:pt x="160" y="112"/>
                      <a:pt x="151" y="108"/>
                      <a:pt x="142" y="107"/>
                    </a:cubicBezTo>
                    <a:cubicBezTo>
                      <a:pt x="131" y="105"/>
                      <a:pt x="120" y="103"/>
                      <a:pt x="109" y="100"/>
                    </a:cubicBezTo>
                    <a:cubicBezTo>
                      <a:pt x="92" y="96"/>
                      <a:pt x="57" y="83"/>
                      <a:pt x="72" y="60"/>
                    </a:cubicBezTo>
                    <a:cubicBezTo>
                      <a:pt x="78" y="51"/>
                      <a:pt x="86" y="48"/>
                      <a:pt x="96" y="46"/>
                    </a:cubicBezTo>
                    <a:cubicBezTo>
                      <a:pt x="110" y="43"/>
                      <a:pt x="124" y="43"/>
                      <a:pt x="138" y="43"/>
                    </a:cubicBezTo>
                    <a:cubicBezTo>
                      <a:pt x="140" y="43"/>
                      <a:pt x="142" y="43"/>
                      <a:pt x="144" y="43"/>
                    </a:cubicBezTo>
                    <a:cubicBezTo>
                      <a:pt x="143" y="42"/>
                      <a:pt x="142" y="42"/>
                      <a:pt x="142" y="42"/>
                    </a:cubicBezTo>
                    <a:cubicBezTo>
                      <a:pt x="129" y="36"/>
                      <a:pt x="116" y="27"/>
                      <a:pt x="112" y="13"/>
                    </a:cubicBezTo>
                    <a:cubicBezTo>
                      <a:pt x="112" y="11"/>
                      <a:pt x="112" y="10"/>
                      <a:pt x="114" y="9"/>
                    </a:cubicBezTo>
                    <a:cubicBezTo>
                      <a:pt x="119" y="6"/>
                      <a:pt x="125" y="3"/>
                      <a:pt x="131" y="0"/>
                    </a:cubicBezTo>
                    <a:cubicBezTo>
                      <a:pt x="121" y="3"/>
                      <a:pt x="110" y="5"/>
                      <a:pt x="99" y="8"/>
                    </a:cubicBezTo>
                    <a:cubicBezTo>
                      <a:pt x="69" y="15"/>
                      <a:pt x="39" y="22"/>
                      <a:pt x="10" y="30"/>
                    </a:cubicBezTo>
                    <a:lnTo>
                      <a:pt x="7" y="30"/>
                    </a:lnTo>
                    <a:cubicBezTo>
                      <a:pt x="7" y="32"/>
                      <a:pt x="7" y="34"/>
                      <a:pt x="8" y="36"/>
                    </a:cubicBezTo>
                    <a:cubicBezTo>
                      <a:pt x="8" y="40"/>
                      <a:pt x="8" y="44"/>
                      <a:pt x="7" y="49"/>
                    </a:cubicBezTo>
                    <a:cubicBezTo>
                      <a:pt x="6" y="56"/>
                      <a:pt x="4" y="64"/>
                      <a:pt x="0" y="71"/>
                    </a:cubicBezTo>
                    <a:lnTo>
                      <a:pt x="0" y="71"/>
                    </a:lnTo>
                    <a:cubicBezTo>
                      <a:pt x="58" y="94"/>
                      <a:pt x="116" y="117"/>
                      <a:pt x="174" y="140"/>
                    </a:cubicBezTo>
                    <a:cubicBezTo>
                      <a:pt x="194" y="148"/>
                      <a:pt x="214" y="156"/>
                      <a:pt x="236" y="157"/>
                    </a:cubicBezTo>
                    <a:cubicBezTo>
                      <a:pt x="263" y="159"/>
                      <a:pt x="288" y="152"/>
                      <a:pt x="312" y="139"/>
                    </a:cubicBezTo>
                    <a:cubicBezTo>
                      <a:pt x="316" y="136"/>
                      <a:pt x="321" y="133"/>
                      <a:pt x="325" y="131"/>
                    </a:cubicBezTo>
                    <a:cubicBezTo>
                      <a:pt x="285" y="141"/>
                      <a:pt x="242" y="134"/>
                      <a:pt x="202" y="1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1" name="Google Shape;9871;p40"/>
              <p:cNvSpPr/>
              <p:nvPr/>
            </p:nvSpPr>
            <p:spPr>
              <a:xfrm>
                <a:off x="5345112" y="5068887"/>
                <a:ext cx="39687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110" h="23" extrusionOk="0">
                    <a:moveTo>
                      <a:pt x="109" y="22"/>
                    </a:moveTo>
                    <a:cubicBezTo>
                      <a:pt x="108" y="21"/>
                      <a:pt x="107" y="20"/>
                      <a:pt x="106" y="20"/>
                    </a:cubicBezTo>
                    <a:cubicBezTo>
                      <a:pt x="102" y="16"/>
                      <a:pt x="98" y="12"/>
                      <a:pt x="94" y="9"/>
                    </a:cubicBezTo>
                    <a:cubicBezTo>
                      <a:pt x="90" y="6"/>
                      <a:pt x="85" y="4"/>
                      <a:pt x="80" y="3"/>
                    </a:cubicBezTo>
                    <a:cubicBezTo>
                      <a:pt x="69" y="0"/>
                      <a:pt x="57" y="3"/>
                      <a:pt x="46" y="5"/>
                    </a:cubicBezTo>
                    <a:cubicBezTo>
                      <a:pt x="31" y="9"/>
                      <a:pt x="16" y="13"/>
                      <a:pt x="0" y="17"/>
                    </a:cubicBezTo>
                    <a:cubicBezTo>
                      <a:pt x="36" y="13"/>
                      <a:pt x="73" y="15"/>
                      <a:pt x="10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2" name="Google Shape;9872;p40"/>
              <p:cNvSpPr/>
              <p:nvPr/>
            </p:nvSpPr>
            <p:spPr>
              <a:xfrm>
                <a:off x="5305425" y="5024437"/>
                <a:ext cx="889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67" extrusionOk="0">
                    <a:moveTo>
                      <a:pt x="91" y="142"/>
                    </a:moveTo>
                    <a:cubicBezTo>
                      <a:pt x="97" y="141"/>
                      <a:pt x="103" y="140"/>
                      <a:pt x="109" y="139"/>
                    </a:cubicBezTo>
                    <a:cubicBezTo>
                      <a:pt x="125" y="136"/>
                      <a:pt x="140" y="132"/>
                      <a:pt x="155" y="128"/>
                    </a:cubicBezTo>
                    <a:cubicBezTo>
                      <a:pt x="166" y="126"/>
                      <a:pt x="178" y="123"/>
                      <a:pt x="189" y="126"/>
                    </a:cubicBezTo>
                    <a:cubicBezTo>
                      <a:pt x="194" y="127"/>
                      <a:pt x="199" y="129"/>
                      <a:pt x="203" y="132"/>
                    </a:cubicBezTo>
                    <a:lnTo>
                      <a:pt x="214" y="131"/>
                    </a:lnTo>
                    <a:cubicBezTo>
                      <a:pt x="228" y="110"/>
                      <a:pt x="239" y="87"/>
                      <a:pt x="246" y="63"/>
                    </a:cubicBezTo>
                    <a:cubicBezTo>
                      <a:pt x="247" y="58"/>
                      <a:pt x="248" y="54"/>
                      <a:pt x="247" y="49"/>
                    </a:cubicBezTo>
                    <a:cubicBezTo>
                      <a:pt x="246" y="46"/>
                      <a:pt x="243" y="42"/>
                      <a:pt x="240" y="39"/>
                    </a:cubicBezTo>
                    <a:cubicBezTo>
                      <a:pt x="222" y="21"/>
                      <a:pt x="199" y="7"/>
                      <a:pt x="175" y="1"/>
                    </a:cubicBezTo>
                    <a:lnTo>
                      <a:pt x="172" y="0"/>
                    </a:lnTo>
                    <a:cubicBezTo>
                      <a:pt x="164" y="33"/>
                      <a:pt x="151" y="64"/>
                      <a:pt x="127" y="88"/>
                    </a:cubicBezTo>
                    <a:cubicBezTo>
                      <a:pt x="119" y="95"/>
                      <a:pt x="110" y="102"/>
                      <a:pt x="101" y="107"/>
                    </a:cubicBezTo>
                    <a:cubicBezTo>
                      <a:pt x="91" y="113"/>
                      <a:pt x="81" y="119"/>
                      <a:pt x="70" y="124"/>
                    </a:cubicBezTo>
                    <a:lnTo>
                      <a:pt x="70" y="124"/>
                    </a:lnTo>
                    <a:cubicBezTo>
                      <a:pt x="46" y="137"/>
                      <a:pt x="23" y="151"/>
                      <a:pt x="0" y="166"/>
                    </a:cubicBezTo>
                    <a:cubicBezTo>
                      <a:pt x="11" y="163"/>
                      <a:pt x="22" y="161"/>
                      <a:pt x="32" y="158"/>
                    </a:cubicBezTo>
                    <a:cubicBezTo>
                      <a:pt x="51" y="150"/>
                      <a:pt x="71" y="145"/>
                      <a:pt x="91" y="1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3" name="Google Shape;9873;p40"/>
              <p:cNvSpPr/>
              <p:nvPr/>
            </p:nvSpPr>
            <p:spPr>
              <a:xfrm>
                <a:off x="5270500" y="5106987"/>
                <a:ext cx="1222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73" extrusionOk="0">
                    <a:moveTo>
                      <a:pt x="223" y="143"/>
                    </a:moveTo>
                    <a:cubicBezTo>
                      <a:pt x="229" y="150"/>
                      <a:pt x="233" y="158"/>
                      <a:pt x="237" y="166"/>
                    </a:cubicBezTo>
                    <a:cubicBezTo>
                      <a:pt x="239" y="168"/>
                      <a:pt x="241" y="170"/>
                      <a:pt x="243" y="172"/>
                    </a:cubicBezTo>
                    <a:lnTo>
                      <a:pt x="247" y="171"/>
                    </a:lnTo>
                    <a:cubicBezTo>
                      <a:pt x="272" y="162"/>
                      <a:pt x="296" y="152"/>
                      <a:pt x="321" y="142"/>
                    </a:cubicBezTo>
                    <a:cubicBezTo>
                      <a:pt x="326" y="140"/>
                      <a:pt x="331" y="138"/>
                      <a:pt x="334" y="134"/>
                    </a:cubicBezTo>
                    <a:cubicBezTo>
                      <a:pt x="340" y="127"/>
                      <a:pt x="337" y="117"/>
                      <a:pt x="334" y="109"/>
                    </a:cubicBezTo>
                    <a:cubicBezTo>
                      <a:pt x="329" y="95"/>
                      <a:pt x="321" y="82"/>
                      <a:pt x="313" y="69"/>
                    </a:cubicBezTo>
                    <a:lnTo>
                      <a:pt x="312" y="68"/>
                    </a:lnTo>
                    <a:cubicBezTo>
                      <a:pt x="288" y="81"/>
                      <a:pt x="263" y="88"/>
                      <a:pt x="236" y="86"/>
                    </a:cubicBezTo>
                    <a:cubicBezTo>
                      <a:pt x="214" y="85"/>
                      <a:pt x="194" y="77"/>
                      <a:pt x="174" y="69"/>
                    </a:cubicBezTo>
                    <a:cubicBezTo>
                      <a:pt x="116" y="46"/>
                      <a:pt x="58" y="23"/>
                      <a:pt x="0" y="0"/>
                    </a:cubicBezTo>
                    <a:cubicBezTo>
                      <a:pt x="56" y="33"/>
                      <a:pt x="112" y="67"/>
                      <a:pt x="168" y="100"/>
                    </a:cubicBezTo>
                    <a:cubicBezTo>
                      <a:pt x="188" y="112"/>
                      <a:pt x="209" y="125"/>
                      <a:pt x="223" y="1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4" name="Google Shape;9874;p40"/>
              <p:cNvSpPr/>
              <p:nvPr/>
            </p:nvSpPr>
            <p:spPr>
              <a:xfrm>
                <a:off x="5262562" y="4994275"/>
                <a:ext cx="1063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74" extrusionOk="0">
                    <a:moveTo>
                      <a:pt x="265" y="116"/>
                    </a:moveTo>
                    <a:cubicBezTo>
                      <a:pt x="235" y="149"/>
                      <a:pt x="200" y="182"/>
                      <a:pt x="159" y="201"/>
                    </a:cubicBezTo>
                    <a:cubicBezTo>
                      <a:pt x="149" y="205"/>
                      <a:pt x="140" y="209"/>
                      <a:pt x="130" y="212"/>
                    </a:cubicBezTo>
                    <a:cubicBezTo>
                      <a:pt x="121" y="215"/>
                      <a:pt x="111" y="217"/>
                      <a:pt x="103" y="212"/>
                    </a:cubicBezTo>
                    <a:cubicBezTo>
                      <a:pt x="86" y="204"/>
                      <a:pt x="94" y="183"/>
                      <a:pt x="101" y="172"/>
                    </a:cubicBezTo>
                    <a:cubicBezTo>
                      <a:pt x="112" y="154"/>
                      <a:pt x="127" y="140"/>
                      <a:pt x="142" y="126"/>
                    </a:cubicBezTo>
                    <a:cubicBezTo>
                      <a:pt x="147" y="120"/>
                      <a:pt x="153" y="115"/>
                      <a:pt x="159" y="109"/>
                    </a:cubicBezTo>
                    <a:cubicBezTo>
                      <a:pt x="145" y="119"/>
                      <a:pt x="132" y="128"/>
                      <a:pt x="117" y="137"/>
                    </a:cubicBezTo>
                    <a:cubicBezTo>
                      <a:pt x="107" y="143"/>
                      <a:pt x="96" y="149"/>
                      <a:pt x="84" y="152"/>
                    </a:cubicBezTo>
                    <a:cubicBezTo>
                      <a:pt x="76" y="154"/>
                      <a:pt x="66" y="156"/>
                      <a:pt x="59" y="151"/>
                    </a:cubicBezTo>
                    <a:cubicBezTo>
                      <a:pt x="51" y="146"/>
                      <a:pt x="49" y="135"/>
                      <a:pt x="49" y="126"/>
                    </a:cubicBezTo>
                    <a:cubicBezTo>
                      <a:pt x="51" y="113"/>
                      <a:pt x="58" y="101"/>
                      <a:pt x="65" y="91"/>
                    </a:cubicBezTo>
                    <a:cubicBezTo>
                      <a:pt x="83" y="67"/>
                      <a:pt x="106" y="47"/>
                      <a:pt x="130" y="30"/>
                    </a:cubicBezTo>
                    <a:cubicBezTo>
                      <a:pt x="149" y="16"/>
                      <a:pt x="171" y="8"/>
                      <a:pt x="192" y="0"/>
                    </a:cubicBezTo>
                    <a:cubicBezTo>
                      <a:pt x="182" y="2"/>
                      <a:pt x="172" y="4"/>
                      <a:pt x="162" y="8"/>
                    </a:cubicBezTo>
                    <a:cubicBezTo>
                      <a:pt x="74" y="41"/>
                      <a:pt x="33" y="139"/>
                      <a:pt x="1" y="228"/>
                    </a:cubicBezTo>
                    <a:lnTo>
                      <a:pt x="0" y="229"/>
                    </a:lnTo>
                    <a:cubicBezTo>
                      <a:pt x="15" y="240"/>
                      <a:pt x="26" y="256"/>
                      <a:pt x="29" y="273"/>
                    </a:cubicBezTo>
                    <a:lnTo>
                      <a:pt x="32" y="273"/>
                    </a:lnTo>
                    <a:cubicBezTo>
                      <a:pt x="83" y="256"/>
                      <a:pt x="134" y="236"/>
                      <a:pt x="183" y="213"/>
                    </a:cubicBezTo>
                    <a:cubicBezTo>
                      <a:pt x="186" y="211"/>
                      <a:pt x="188" y="210"/>
                      <a:pt x="191" y="209"/>
                    </a:cubicBezTo>
                    <a:lnTo>
                      <a:pt x="191" y="209"/>
                    </a:lnTo>
                    <a:cubicBezTo>
                      <a:pt x="201" y="203"/>
                      <a:pt x="211" y="198"/>
                      <a:pt x="222" y="192"/>
                    </a:cubicBezTo>
                    <a:cubicBezTo>
                      <a:pt x="231" y="187"/>
                      <a:pt x="240" y="180"/>
                      <a:pt x="248" y="173"/>
                    </a:cubicBezTo>
                    <a:cubicBezTo>
                      <a:pt x="272" y="149"/>
                      <a:pt x="285" y="118"/>
                      <a:pt x="293" y="85"/>
                    </a:cubicBezTo>
                    <a:cubicBezTo>
                      <a:pt x="293" y="84"/>
                      <a:pt x="294" y="82"/>
                      <a:pt x="294" y="81"/>
                    </a:cubicBezTo>
                    <a:cubicBezTo>
                      <a:pt x="285" y="93"/>
                      <a:pt x="275" y="105"/>
                      <a:pt x="265" y="1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5" name="Google Shape;9875;p40"/>
              <p:cNvSpPr/>
              <p:nvPr/>
            </p:nvSpPr>
            <p:spPr>
              <a:xfrm>
                <a:off x="5249862" y="5106987"/>
                <a:ext cx="10636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1" extrusionOk="0">
                    <a:moveTo>
                      <a:pt x="193" y="268"/>
                    </a:moveTo>
                    <a:cubicBezTo>
                      <a:pt x="158" y="248"/>
                      <a:pt x="125" y="221"/>
                      <a:pt x="100" y="190"/>
                    </a:cubicBezTo>
                    <a:cubicBezTo>
                      <a:pt x="87" y="175"/>
                      <a:pt x="76" y="159"/>
                      <a:pt x="68" y="142"/>
                    </a:cubicBezTo>
                    <a:cubicBezTo>
                      <a:pt x="61" y="127"/>
                      <a:pt x="56" y="112"/>
                      <a:pt x="57" y="95"/>
                    </a:cubicBezTo>
                    <a:cubicBezTo>
                      <a:pt x="57" y="93"/>
                      <a:pt x="59" y="92"/>
                      <a:pt x="61" y="92"/>
                    </a:cubicBezTo>
                    <a:cubicBezTo>
                      <a:pt x="82" y="97"/>
                      <a:pt x="99" y="111"/>
                      <a:pt x="114" y="126"/>
                    </a:cubicBezTo>
                    <a:cubicBezTo>
                      <a:pt x="123" y="134"/>
                      <a:pt x="131" y="143"/>
                      <a:pt x="140" y="152"/>
                    </a:cubicBezTo>
                    <a:cubicBezTo>
                      <a:pt x="136" y="145"/>
                      <a:pt x="132" y="137"/>
                      <a:pt x="129" y="129"/>
                    </a:cubicBezTo>
                    <a:cubicBezTo>
                      <a:pt x="125" y="119"/>
                      <a:pt x="121" y="108"/>
                      <a:pt x="124" y="97"/>
                    </a:cubicBezTo>
                    <a:cubicBezTo>
                      <a:pt x="129" y="76"/>
                      <a:pt x="157" y="83"/>
                      <a:pt x="171" y="88"/>
                    </a:cubicBezTo>
                    <a:cubicBezTo>
                      <a:pt x="189" y="94"/>
                      <a:pt x="206" y="104"/>
                      <a:pt x="222" y="114"/>
                    </a:cubicBezTo>
                    <a:cubicBezTo>
                      <a:pt x="240" y="124"/>
                      <a:pt x="257" y="135"/>
                      <a:pt x="273" y="148"/>
                    </a:cubicBezTo>
                    <a:cubicBezTo>
                      <a:pt x="280" y="153"/>
                      <a:pt x="286" y="159"/>
                      <a:pt x="293" y="166"/>
                    </a:cubicBezTo>
                    <a:cubicBezTo>
                      <a:pt x="289" y="158"/>
                      <a:pt x="285" y="150"/>
                      <a:pt x="279" y="143"/>
                    </a:cubicBezTo>
                    <a:cubicBezTo>
                      <a:pt x="265" y="125"/>
                      <a:pt x="244" y="112"/>
                      <a:pt x="224" y="100"/>
                    </a:cubicBezTo>
                    <a:cubicBezTo>
                      <a:pt x="168" y="67"/>
                      <a:pt x="112" y="33"/>
                      <a:pt x="56" y="0"/>
                    </a:cubicBezTo>
                    <a:lnTo>
                      <a:pt x="56" y="0"/>
                    </a:lnTo>
                    <a:cubicBezTo>
                      <a:pt x="51" y="8"/>
                      <a:pt x="45" y="16"/>
                      <a:pt x="38" y="21"/>
                    </a:cubicBezTo>
                    <a:cubicBezTo>
                      <a:pt x="27" y="30"/>
                      <a:pt x="14" y="34"/>
                      <a:pt x="0" y="35"/>
                    </a:cubicBezTo>
                    <a:lnTo>
                      <a:pt x="18" y="36"/>
                    </a:lnTo>
                    <a:cubicBezTo>
                      <a:pt x="22" y="53"/>
                      <a:pt x="27" y="71"/>
                      <a:pt x="33" y="88"/>
                    </a:cubicBezTo>
                    <a:lnTo>
                      <a:pt x="33" y="88"/>
                    </a:lnTo>
                    <a:cubicBezTo>
                      <a:pt x="40" y="106"/>
                      <a:pt x="48" y="124"/>
                      <a:pt x="53" y="142"/>
                    </a:cubicBezTo>
                    <a:cubicBezTo>
                      <a:pt x="53" y="142"/>
                      <a:pt x="54" y="143"/>
                      <a:pt x="54" y="144"/>
                    </a:cubicBezTo>
                    <a:cubicBezTo>
                      <a:pt x="72" y="183"/>
                      <a:pt x="96" y="219"/>
                      <a:pt x="131" y="244"/>
                    </a:cubicBezTo>
                    <a:cubicBezTo>
                      <a:pt x="147" y="255"/>
                      <a:pt x="164" y="263"/>
                      <a:pt x="182" y="269"/>
                    </a:cubicBezTo>
                    <a:cubicBezTo>
                      <a:pt x="194" y="273"/>
                      <a:pt x="207" y="277"/>
                      <a:pt x="220" y="280"/>
                    </a:cubicBezTo>
                    <a:cubicBezTo>
                      <a:pt x="210" y="276"/>
                      <a:pt x="202" y="272"/>
                      <a:pt x="193" y="26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6" name="Google Shape;9876;p40"/>
              <p:cNvSpPr/>
              <p:nvPr/>
            </p:nvSpPr>
            <p:spPr>
              <a:xfrm>
                <a:off x="5262562" y="4965700"/>
                <a:ext cx="698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08" extrusionOk="0">
                    <a:moveTo>
                      <a:pt x="191" y="75"/>
                    </a:moveTo>
                    <a:cubicBezTo>
                      <a:pt x="183" y="55"/>
                      <a:pt x="175" y="34"/>
                      <a:pt x="166" y="14"/>
                    </a:cubicBezTo>
                    <a:cubicBezTo>
                      <a:pt x="164" y="9"/>
                      <a:pt x="161" y="4"/>
                      <a:pt x="157" y="2"/>
                    </a:cubicBezTo>
                    <a:cubicBezTo>
                      <a:pt x="153" y="0"/>
                      <a:pt x="149" y="1"/>
                      <a:pt x="145" y="1"/>
                    </a:cubicBezTo>
                    <a:cubicBezTo>
                      <a:pt x="114" y="4"/>
                      <a:pt x="85" y="16"/>
                      <a:pt x="60" y="34"/>
                    </a:cubicBezTo>
                    <a:cubicBezTo>
                      <a:pt x="60" y="36"/>
                      <a:pt x="60" y="39"/>
                      <a:pt x="60" y="41"/>
                    </a:cubicBezTo>
                    <a:cubicBezTo>
                      <a:pt x="64" y="57"/>
                      <a:pt x="66" y="74"/>
                      <a:pt x="64" y="91"/>
                    </a:cubicBezTo>
                    <a:cubicBezTo>
                      <a:pt x="63" y="115"/>
                      <a:pt x="55" y="139"/>
                      <a:pt x="48" y="162"/>
                    </a:cubicBezTo>
                    <a:cubicBezTo>
                      <a:pt x="32" y="210"/>
                      <a:pt x="16" y="259"/>
                      <a:pt x="0" y="307"/>
                    </a:cubicBezTo>
                    <a:cubicBezTo>
                      <a:pt x="32" y="218"/>
                      <a:pt x="73" y="120"/>
                      <a:pt x="161" y="87"/>
                    </a:cubicBezTo>
                    <a:cubicBezTo>
                      <a:pt x="171" y="83"/>
                      <a:pt x="181" y="81"/>
                      <a:pt x="191" y="79"/>
                    </a:cubicBezTo>
                    <a:lnTo>
                      <a:pt x="192" y="79"/>
                    </a:lnTo>
                    <a:lnTo>
                      <a:pt x="191" y="7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7" name="Google Shape;9877;p40"/>
              <p:cNvSpPr/>
              <p:nvPr/>
            </p:nvSpPr>
            <p:spPr>
              <a:xfrm>
                <a:off x="5262562" y="5159375"/>
                <a:ext cx="53975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87" extrusionOk="0">
                    <a:moveTo>
                      <a:pt x="97" y="100"/>
                    </a:moveTo>
                    <a:cubicBezTo>
                      <a:pt x="62" y="75"/>
                      <a:pt x="38" y="39"/>
                      <a:pt x="20" y="0"/>
                    </a:cubicBezTo>
                    <a:cubicBezTo>
                      <a:pt x="37" y="57"/>
                      <a:pt x="29" y="121"/>
                      <a:pt x="3" y="175"/>
                    </a:cubicBezTo>
                    <a:cubicBezTo>
                      <a:pt x="2" y="182"/>
                      <a:pt x="1" y="189"/>
                      <a:pt x="0" y="195"/>
                    </a:cubicBezTo>
                    <a:lnTo>
                      <a:pt x="1" y="196"/>
                    </a:lnTo>
                    <a:cubicBezTo>
                      <a:pt x="25" y="228"/>
                      <a:pt x="53" y="258"/>
                      <a:pt x="85" y="282"/>
                    </a:cubicBezTo>
                    <a:cubicBezTo>
                      <a:pt x="88" y="284"/>
                      <a:pt x="91" y="286"/>
                      <a:pt x="94" y="285"/>
                    </a:cubicBezTo>
                    <a:cubicBezTo>
                      <a:pt x="98" y="284"/>
                      <a:pt x="99" y="280"/>
                      <a:pt x="101" y="277"/>
                    </a:cubicBezTo>
                    <a:cubicBezTo>
                      <a:pt x="119" y="230"/>
                      <a:pt x="133" y="181"/>
                      <a:pt x="142" y="132"/>
                    </a:cubicBezTo>
                    <a:cubicBezTo>
                      <a:pt x="142" y="130"/>
                      <a:pt x="143" y="127"/>
                      <a:pt x="144" y="126"/>
                    </a:cubicBezTo>
                    <a:cubicBezTo>
                      <a:pt x="145" y="125"/>
                      <a:pt x="146" y="125"/>
                      <a:pt x="148" y="125"/>
                    </a:cubicBezTo>
                    <a:lnTo>
                      <a:pt x="148" y="125"/>
                    </a:lnTo>
                    <a:cubicBezTo>
                      <a:pt x="130" y="119"/>
                      <a:pt x="113" y="111"/>
                      <a:pt x="97" y="1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8" name="Google Shape;9878;p40"/>
              <p:cNvSpPr/>
              <p:nvPr/>
            </p:nvSpPr>
            <p:spPr>
              <a:xfrm>
                <a:off x="5226050" y="4959350"/>
                <a:ext cx="61912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28" extrusionOk="0">
                    <a:moveTo>
                      <a:pt x="164" y="60"/>
                    </a:moveTo>
                    <a:cubicBezTo>
                      <a:pt x="164" y="89"/>
                      <a:pt x="160" y="118"/>
                      <a:pt x="152" y="146"/>
                    </a:cubicBezTo>
                    <a:cubicBezTo>
                      <a:pt x="148" y="161"/>
                      <a:pt x="142" y="175"/>
                      <a:pt x="133" y="188"/>
                    </a:cubicBezTo>
                    <a:cubicBezTo>
                      <a:pt x="129" y="194"/>
                      <a:pt x="122" y="202"/>
                      <a:pt x="113" y="201"/>
                    </a:cubicBezTo>
                    <a:cubicBezTo>
                      <a:pt x="106" y="199"/>
                      <a:pt x="102" y="192"/>
                      <a:pt x="100" y="186"/>
                    </a:cubicBezTo>
                    <a:cubicBezTo>
                      <a:pt x="96" y="176"/>
                      <a:pt x="95" y="165"/>
                      <a:pt x="94" y="155"/>
                    </a:cubicBezTo>
                    <a:cubicBezTo>
                      <a:pt x="93" y="143"/>
                      <a:pt x="92" y="131"/>
                      <a:pt x="93" y="120"/>
                    </a:cubicBezTo>
                    <a:cubicBezTo>
                      <a:pt x="92" y="122"/>
                      <a:pt x="92" y="124"/>
                      <a:pt x="91" y="127"/>
                    </a:cubicBezTo>
                    <a:cubicBezTo>
                      <a:pt x="85" y="149"/>
                      <a:pt x="80" y="171"/>
                      <a:pt x="74" y="193"/>
                    </a:cubicBezTo>
                    <a:cubicBezTo>
                      <a:pt x="68" y="213"/>
                      <a:pt x="62" y="234"/>
                      <a:pt x="50" y="251"/>
                    </a:cubicBezTo>
                    <a:cubicBezTo>
                      <a:pt x="49" y="253"/>
                      <a:pt x="46" y="253"/>
                      <a:pt x="45" y="251"/>
                    </a:cubicBezTo>
                    <a:cubicBezTo>
                      <a:pt x="34" y="234"/>
                      <a:pt x="29" y="214"/>
                      <a:pt x="27" y="193"/>
                    </a:cubicBezTo>
                    <a:cubicBezTo>
                      <a:pt x="23" y="153"/>
                      <a:pt x="31" y="112"/>
                      <a:pt x="43" y="73"/>
                    </a:cubicBezTo>
                    <a:cubicBezTo>
                      <a:pt x="50" y="49"/>
                      <a:pt x="59" y="24"/>
                      <a:pt x="70" y="0"/>
                    </a:cubicBezTo>
                    <a:cubicBezTo>
                      <a:pt x="66" y="4"/>
                      <a:pt x="61" y="8"/>
                      <a:pt x="57" y="13"/>
                    </a:cubicBezTo>
                    <a:cubicBezTo>
                      <a:pt x="43" y="26"/>
                      <a:pt x="29" y="41"/>
                      <a:pt x="20" y="58"/>
                    </a:cubicBezTo>
                    <a:cubicBezTo>
                      <a:pt x="0" y="97"/>
                      <a:pt x="8" y="145"/>
                      <a:pt x="17" y="189"/>
                    </a:cubicBezTo>
                    <a:cubicBezTo>
                      <a:pt x="25" y="230"/>
                      <a:pt x="33" y="271"/>
                      <a:pt x="41" y="312"/>
                    </a:cubicBezTo>
                    <a:lnTo>
                      <a:pt x="42" y="314"/>
                    </a:lnTo>
                    <a:cubicBezTo>
                      <a:pt x="45" y="313"/>
                      <a:pt x="48" y="313"/>
                      <a:pt x="52" y="313"/>
                    </a:cubicBezTo>
                    <a:cubicBezTo>
                      <a:pt x="54" y="313"/>
                      <a:pt x="57" y="313"/>
                      <a:pt x="59" y="314"/>
                    </a:cubicBezTo>
                    <a:cubicBezTo>
                      <a:pt x="65" y="314"/>
                      <a:pt x="70" y="314"/>
                      <a:pt x="76" y="315"/>
                    </a:cubicBezTo>
                    <a:cubicBezTo>
                      <a:pt x="79" y="316"/>
                      <a:pt x="82" y="317"/>
                      <a:pt x="84" y="318"/>
                    </a:cubicBezTo>
                    <a:cubicBezTo>
                      <a:pt x="91" y="320"/>
                      <a:pt x="98" y="323"/>
                      <a:pt x="103" y="327"/>
                    </a:cubicBezTo>
                    <a:lnTo>
                      <a:pt x="104" y="326"/>
                    </a:lnTo>
                    <a:cubicBezTo>
                      <a:pt x="120" y="278"/>
                      <a:pt x="136" y="229"/>
                      <a:pt x="152" y="181"/>
                    </a:cubicBezTo>
                    <a:cubicBezTo>
                      <a:pt x="159" y="158"/>
                      <a:pt x="167" y="134"/>
                      <a:pt x="168" y="110"/>
                    </a:cubicBezTo>
                    <a:cubicBezTo>
                      <a:pt x="170" y="93"/>
                      <a:pt x="168" y="76"/>
                      <a:pt x="16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9" name="Google Shape;9879;p40"/>
              <p:cNvSpPr/>
              <p:nvPr/>
            </p:nvSpPr>
            <p:spPr>
              <a:xfrm>
                <a:off x="5222875" y="5072062"/>
                <a:ext cx="5080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5" extrusionOk="0">
                    <a:moveTo>
                      <a:pt x="142" y="63"/>
                    </a:moveTo>
                    <a:cubicBezTo>
                      <a:pt x="141" y="61"/>
                      <a:pt x="141" y="59"/>
                      <a:pt x="141" y="57"/>
                    </a:cubicBezTo>
                    <a:cubicBezTo>
                      <a:pt x="138" y="40"/>
                      <a:pt x="127" y="24"/>
                      <a:pt x="112" y="13"/>
                    </a:cubicBezTo>
                    <a:cubicBezTo>
                      <a:pt x="107" y="9"/>
                      <a:pt x="100" y="6"/>
                      <a:pt x="93" y="3"/>
                    </a:cubicBezTo>
                    <a:cubicBezTo>
                      <a:pt x="91" y="3"/>
                      <a:pt x="88" y="2"/>
                      <a:pt x="85" y="1"/>
                    </a:cubicBezTo>
                    <a:cubicBezTo>
                      <a:pt x="79" y="0"/>
                      <a:pt x="74" y="0"/>
                      <a:pt x="68" y="0"/>
                    </a:cubicBezTo>
                    <a:cubicBezTo>
                      <a:pt x="73" y="2"/>
                      <a:pt x="78" y="5"/>
                      <a:pt x="82" y="10"/>
                    </a:cubicBezTo>
                    <a:cubicBezTo>
                      <a:pt x="96" y="24"/>
                      <a:pt x="101" y="46"/>
                      <a:pt x="98" y="65"/>
                    </a:cubicBezTo>
                    <a:cubicBezTo>
                      <a:pt x="96" y="74"/>
                      <a:pt x="92" y="83"/>
                      <a:pt x="85" y="90"/>
                    </a:cubicBezTo>
                    <a:cubicBezTo>
                      <a:pt x="76" y="98"/>
                      <a:pt x="64" y="102"/>
                      <a:pt x="53" y="102"/>
                    </a:cubicBezTo>
                    <a:cubicBezTo>
                      <a:pt x="42" y="102"/>
                      <a:pt x="30" y="99"/>
                      <a:pt x="23" y="90"/>
                    </a:cubicBezTo>
                    <a:cubicBezTo>
                      <a:pt x="17" y="81"/>
                      <a:pt x="15" y="70"/>
                      <a:pt x="15" y="60"/>
                    </a:cubicBezTo>
                    <a:cubicBezTo>
                      <a:pt x="16" y="46"/>
                      <a:pt x="20" y="30"/>
                      <a:pt x="29" y="18"/>
                    </a:cubicBezTo>
                    <a:lnTo>
                      <a:pt x="29" y="18"/>
                    </a:lnTo>
                    <a:cubicBezTo>
                      <a:pt x="30" y="18"/>
                      <a:pt x="30" y="18"/>
                      <a:pt x="30" y="17"/>
                    </a:cubicBezTo>
                    <a:lnTo>
                      <a:pt x="31" y="16"/>
                    </a:lnTo>
                    <a:cubicBezTo>
                      <a:pt x="33" y="14"/>
                      <a:pt x="34" y="12"/>
                      <a:pt x="36" y="11"/>
                    </a:cubicBezTo>
                    <a:cubicBezTo>
                      <a:pt x="38" y="9"/>
                      <a:pt x="40" y="7"/>
                      <a:pt x="42" y="5"/>
                    </a:cubicBezTo>
                    <a:cubicBezTo>
                      <a:pt x="33" y="8"/>
                      <a:pt x="25" y="13"/>
                      <a:pt x="18" y="19"/>
                    </a:cubicBezTo>
                    <a:cubicBezTo>
                      <a:pt x="16" y="20"/>
                      <a:pt x="15" y="22"/>
                      <a:pt x="14" y="23"/>
                    </a:cubicBezTo>
                    <a:cubicBezTo>
                      <a:pt x="7" y="33"/>
                      <a:pt x="2" y="45"/>
                      <a:pt x="1" y="58"/>
                    </a:cubicBezTo>
                    <a:cubicBezTo>
                      <a:pt x="0" y="65"/>
                      <a:pt x="1" y="73"/>
                      <a:pt x="3" y="81"/>
                    </a:cubicBezTo>
                    <a:cubicBezTo>
                      <a:pt x="3" y="82"/>
                      <a:pt x="4" y="84"/>
                      <a:pt x="5" y="86"/>
                    </a:cubicBezTo>
                    <a:cubicBezTo>
                      <a:pt x="10" y="102"/>
                      <a:pt x="22" y="115"/>
                      <a:pt x="36" y="124"/>
                    </a:cubicBezTo>
                    <a:cubicBezTo>
                      <a:pt x="42" y="127"/>
                      <a:pt x="48" y="129"/>
                      <a:pt x="54" y="131"/>
                    </a:cubicBezTo>
                    <a:cubicBezTo>
                      <a:pt x="56" y="132"/>
                      <a:pt x="57" y="132"/>
                      <a:pt x="59" y="132"/>
                    </a:cubicBezTo>
                    <a:cubicBezTo>
                      <a:pt x="65" y="133"/>
                      <a:pt x="72" y="134"/>
                      <a:pt x="78" y="133"/>
                    </a:cubicBezTo>
                    <a:cubicBezTo>
                      <a:pt x="92" y="132"/>
                      <a:pt x="105" y="128"/>
                      <a:pt x="116" y="119"/>
                    </a:cubicBezTo>
                    <a:cubicBezTo>
                      <a:pt x="123" y="114"/>
                      <a:pt x="129" y="106"/>
                      <a:pt x="134" y="98"/>
                    </a:cubicBezTo>
                    <a:cubicBezTo>
                      <a:pt x="138" y="91"/>
                      <a:pt x="140" y="83"/>
                      <a:pt x="141" y="76"/>
                    </a:cubicBezTo>
                    <a:cubicBezTo>
                      <a:pt x="142" y="71"/>
                      <a:pt x="142" y="67"/>
                      <a:pt x="142" y="63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0" name="Google Shape;9880;p40"/>
              <p:cNvSpPr/>
              <p:nvPr/>
            </p:nvSpPr>
            <p:spPr>
              <a:xfrm>
                <a:off x="5205412" y="5116512"/>
                <a:ext cx="71437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94" extrusionOk="0">
                    <a:moveTo>
                      <a:pt x="5" y="256"/>
                    </a:moveTo>
                    <a:cubicBezTo>
                      <a:pt x="5" y="224"/>
                      <a:pt x="7" y="190"/>
                      <a:pt x="15" y="159"/>
                    </a:cubicBezTo>
                    <a:cubicBezTo>
                      <a:pt x="19" y="144"/>
                      <a:pt x="24" y="131"/>
                      <a:pt x="31" y="118"/>
                    </a:cubicBezTo>
                    <a:cubicBezTo>
                      <a:pt x="34" y="112"/>
                      <a:pt x="37" y="106"/>
                      <a:pt x="41" y="100"/>
                    </a:cubicBezTo>
                    <a:cubicBezTo>
                      <a:pt x="46" y="94"/>
                      <a:pt x="51" y="86"/>
                      <a:pt x="58" y="82"/>
                    </a:cubicBezTo>
                    <a:cubicBezTo>
                      <a:pt x="61" y="80"/>
                      <a:pt x="66" y="79"/>
                      <a:pt x="70" y="81"/>
                    </a:cubicBezTo>
                    <a:cubicBezTo>
                      <a:pt x="74" y="84"/>
                      <a:pt x="75" y="89"/>
                      <a:pt x="77" y="93"/>
                    </a:cubicBezTo>
                    <a:cubicBezTo>
                      <a:pt x="81" y="110"/>
                      <a:pt x="81" y="128"/>
                      <a:pt x="82" y="144"/>
                    </a:cubicBezTo>
                    <a:cubicBezTo>
                      <a:pt x="83" y="161"/>
                      <a:pt x="83" y="177"/>
                      <a:pt x="83" y="193"/>
                    </a:cubicBezTo>
                    <a:cubicBezTo>
                      <a:pt x="87" y="175"/>
                      <a:pt x="92" y="158"/>
                      <a:pt x="98" y="141"/>
                    </a:cubicBezTo>
                    <a:cubicBezTo>
                      <a:pt x="101" y="131"/>
                      <a:pt x="105" y="121"/>
                      <a:pt x="110" y="112"/>
                    </a:cubicBezTo>
                    <a:cubicBezTo>
                      <a:pt x="113" y="106"/>
                      <a:pt x="117" y="100"/>
                      <a:pt x="122" y="96"/>
                    </a:cubicBezTo>
                    <a:cubicBezTo>
                      <a:pt x="126" y="93"/>
                      <a:pt x="130" y="91"/>
                      <a:pt x="135" y="92"/>
                    </a:cubicBezTo>
                    <a:cubicBezTo>
                      <a:pt x="140" y="94"/>
                      <a:pt x="144" y="98"/>
                      <a:pt x="146" y="102"/>
                    </a:cubicBezTo>
                    <a:cubicBezTo>
                      <a:pt x="151" y="110"/>
                      <a:pt x="154" y="118"/>
                      <a:pt x="156" y="127"/>
                    </a:cubicBezTo>
                    <a:cubicBezTo>
                      <a:pt x="159" y="138"/>
                      <a:pt x="162" y="150"/>
                      <a:pt x="163" y="161"/>
                    </a:cubicBezTo>
                    <a:cubicBezTo>
                      <a:pt x="167" y="184"/>
                      <a:pt x="168" y="207"/>
                      <a:pt x="167" y="230"/>
                    </a:cubicBezTo>
                    <a:cubicBezTo>
                      <a:pt x="167" y="251"/>
                      <a:pt x="165" y="272"/>
                      <a:pt x="162" y="293"/>
                    </a:cubicBezTo>
                    <a:cubicBezTo>
                      <a:pt x="188" y="239"/>
                      <a:pt x="196" y="175"/>
                      <a:pt x="179" y="118"/>
                    </a:cubicBezTo>
                    <a:cubicBezTo>
                      <a:pt x="171" y="100"/>
                      <a:pt x="164" y="81"/>
                      <a:pt x="158" y="62"/>
                    </a:cubicBezTo>
                    <a:lnTo>
                      <a:pt x="158" y="62"/>
                    </a:lnTo>
                    <a:cubicBezTo>
                      <a:pt x="151" y="45"/>
                      <a:pt x="145" y="28"/>
                      <a:pt x="143" y="10"/>
                    </a:cubicBezTo>
                    <a:lnTo>
                      <a:pt x="125" y="9"/>
                    </a:lnTo>
                    <a:cubicBezTo>
                      <a:pt x="119" y="10"/>
                      <a:pt x="112" y="10"/>
                      <a:pt x="106" y="8"/>
                    </a:cubicBezTo>
                    <a:cubicBezTo>
                      <a:pt x="104" y="8"/>
                      <a:pt x="103" y="8"/>
                      <a:pt x="101" y="7"/>
                    </a:cubicBezTo>
                    <a:cubicBezTo>
                      <a:pt x="95" y="5"/>
                      <a:pt x="89" y="3"/>
                      <a:pt x="83" y="0"/>
                    </a:cubicBezTo>
                    <a:lnTo>
                      <a:pt x="83" y="5"/>
                    </a:lnTo>
                    <a:cubicBezTo>
                      <a:pt x="72" y="22"/>
                      <a:pt x="60" y="38"/>
                      <a:pt x="48" y="55"/>
                    </a:cubicBezTo>
                    <a:lnTo>
                      <a:pt x="51" y="56"/>
                    </a:lnTo>
                    <a:cubicBezTo>
                      <a:pt x="21" y="98"/>
                      <a:pt x="3" y="148"/>
                      <a:pt x="1" y="199"/>
                    </a:cubicBezTo>
                    <a:cubicBezTo>
                      <a:pt x="0" y="221"/>
                      <a:pt x="1" y="242"/>
                      <a:pt x="5" y="263"/>
                    </a:cubicBezTo>
                    <a:cubicBezTo>
                      <a:pt x="5" y="264"/>
                      <a:pt x="5" y="264"/>
                      <a:pt x="6" y="265"/>
                    </a:cubicBezTo>
                    <a:cubicBezTo>
                      <a:pt x="5" y="262"/>
                      <a:pt x="5" y="259"/>
                      <a:pt x="5" y="2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1" name="Google Shape;9881;p40"/>
              <p:cNvSpPr/>
              <p:nvPr/>
            </p:nvSpPr>
            <p:spPr>
              <a:xfrm>
                <a:off x="5148262" y="4987925"/>
                <a:ext cx="93662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57" extrusionOk="0">
                    <a:moveTo>
                      <a:pt x="248" y="238"/>
                    </a:moveTo>
                    <a:cubicBezTo>
                      <a:pt x="251" y="236"/>
                      <a:pt x="254" y="235"/>
                      <a:pt x="257" y="233"/>
                    </a:cubicBezTo>
                    <a:lnTo>
                      <a:pt x="256" y="231"/>
                    </a:lnTo>
                    <a:cubicBezTo>
                      <a:pt x="239" y="151"/>
                      <a:pt x="217" y="63"/>
                      <a:pt x="151" y="14"/>
                    </a:cubicBezTo>
                    <a:cubicBezTo>
                      <a:pt x="144" y="9"/>
                      <a:pt x="137" y="5"/>
                      <a:pt x="129" y="0"/>
                    </a:cubicBezTo>
                    <a:cubicBezTo>
                      <a:pt x="137" y="7"/>
                      <a:pt x="144" y="14"/>
                      <a:pt x="152" y="22"/>
                    </a:cubicBezTo>
                    <a:cubicBezTo>
                      <a:pt x="166" y="36"/>
                      <a:pt x="179" y="50"/>
                      <a:pt x="189" y="67"/>
                    </a:cubicBezTo>
                    <a:cubicBezTo>
                      <a:pt x="197" y="79"/>
                      <a:pt x="203" y="94"/>
                      <a:pt x="202" y="109"/>
                    </a:cubicBezTo>
                    <a:cubicBezTo>
                      <a:pt x="201" y="119"/>
                      <a:pt x="195" y="126"/>
                      <a:pt x="185" y="125"/>
                    </a:cubicBezTo>
                    <a:cubicBezTo>
                      <a:pt x="172" y="124"/>
                      <a:pt x="160" y="117"/>
                      <a:pt x="149" y="111"/>
                    </a:cubicBezTo>
                    <a:cubicBezTo>
                      <a:pt x="134" y="101"/>
                      <a:pt x="120" y="90"/>
                      <a:pt x="106" y="79"/>
                    </a:cubicBezTo>
                    <a:cubicBezTo>
                      <a:pt x="95" y="70"/>
                      <a:pt x="84" y="60"/>
                      <a:pt x="73" y="50"/>
                    </a:cubicBezTo>
                    <a:cubicBezTo>
                      <a:pt x="74" y="52"/>
                      <a:pt x="76" y="53"/>
                      <a:pt x="77" y="55"/>
                    </a:cubicBezTo>
                    <a:cubicBezTo>
                      <a:pt x="94" y="77"/>
                      <a:pt x="113" y="99"/>
                      <a:pt x="130" y="122"/>
                    </a:cubicBezTo>
                    <a:cubicBezTo>
                      <a:pt x="145" y="143"/>
                      <a:pt x="159" y="167"/>
                      <a:pt x="165" y="192"/>
                    </a:cubicBezTo>
                    <a:cubicBezTo>
                      <a:pt x="165" y="194"/>
                      <a:pt x="163" y="197"/>
                      <a:pt x="161" y="196"/>
                    </a:cubicBezTo>
                    <a:cubicBezTo>
                      <a:pt x="142" y="191"/>
                      <a:pt x="125" y="181"/>
                      <a:pt x="109" y="169"/>
                    </a:cubicBezTo>
                    <a:cubicBezTo>
                      <a:pt x="81" y="148"/>
                      <a:pt x="59" y="119"/>
                      <a:pt x="39" y="89"/>
                    </a:cubicBezTo>
                    <a:cubicBezTo>
                      <a:pt x="26" y="69"/>
                      <a:pt x="13" y="48"/>
                      <a:pt x="0" y="28"/>
                    </a:cubicBezTo>
                    <a:cubicBezTo>
                      <a:pt x="1" y="37"/>
                      <a:pt x="3" y="45"/>
                      <a:pt x="4" y="53"/>
                    </a:cubicBezTo>
                    <a:cubicBezTo>
                      <a:pt x="7" y="70"/>
                      <a:pt x="12" y="86"/>
                      <a:pt x="19" y="102"/>
                    </a:cubicBezTo>
                    <a:cubicBezTo>
                      <a:pt x="40" y="145"/>
                      <a:pt x="75" y="177"/>
                      <a:pt x="116" y="203"/>
                    </a:cubicBezTo>
                    <a:cubicBezTo>
                      <a:pt x="148" y="223"/>
                      <a:pt x="184" y="239"/>
                      <a:pt x="218" y="254"/>
                    </a:cubicBezTo>
                    <a:lnTo>
                      <a:pt x="220" y="256"/>
                    </a:lnTo>
                    <a:cubicBezTo>
                      <a:pt x="221" y="255"/>
                      <a:pt x="222" y="253"/>
                      <a:pt x="224" y="252"/>
                    </a:cubicBezTo>
                    <a:cubicBezTo>
                      <a:pt x="231" y="246"/>
                      <a:pt x="239" y="241"/>
                      <a:pt x="248" y="2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2" name="Google Shape;9882;p40"/>
              <p:cNvSpPr/>
              <p:nvPr/>
            </p:nvSpPr>
            <p:spPr>
              <a:xfrm>
                <a:off x="5184775" y="4930775"/>
                <a:ext cx="603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390" extrusionOk="0">
                    <a:moveTo>
                      <a:pt x="168" y="90"/>
                    </a:moveTo>
                    <a:cubicBezTo>
                      <a:pt x="145" y="59"/>
                      <a:pt x="117" y="32"/>
                      <a:pt x="85" y="10"/>
                    </a:cubicBezTo>
                    <a:cubicBezTo>
                      <a:pt x="78" y="5"/>
                      <a:pt x="70" y="0"/>
                      <a:pt x="61" y="2"/>
                    </a:cubicBezTo>
                    <a:cubicBezTo>
                      <a:pt x="49" y="3"/>
                      <a:pt x="42" y="15"/>
                      <a:pt x="37" y="25"/>
                    </a:cubicBezTo>
                    <a:cubicBezTo>
                      <a:pt x="20" y="61"/>
                      <a:pt x="7" y="98"/>
                      <a:pt x="0" y="137"/>
                    </a:cubicBezTo>
                    <a:cubicBezTo>
                      <a:pt x="9" y="144"/>
                      <a:pt x="17" y="151"/>
                      <a:pt x="25" y="158"/>
                    </a:cubicBezTo>
                    <a:cubicBezTo>
                      <a:pt x="33" y="163"/>
                      <a:pt x="40" y="167"/>
                      <a:pt x="47" y="172"/>
                    </a:cubicBezTo>
                    <a:cubicBezTo>
                      <a:pt x="113" y="221"/>
                      <a:pt x="135" y="309"/>
                      <a:pt x="152" y="389"/>
                    </a:cubicBezTo>
                    <a:cubicBezTo>
                      <a:pt x="144" y="348"/>
                      <a:pt x="136" y="307"/>
                      <a:pt x="128" y="266"/>
                    </a:cubicBezTo>
                    <a:cubicBezTo>
                      <a:pt x="119" y="222"/>
                      <a:pt x="110" y="174"/>
                      <a:pt x="131" y="135"/>
                    </a:cubicBezTo>
                    <a:cubicBezTo>
                      <a:pt x="140" y="118"/>
                      <a:pt x="154" y="103"/>
                      <a:pt x="168" y="9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3" name="Google Shape;9883;p40"/>
              <p:cNvSpPr/>
              <p:nvPr/>
            </p:nvSpPr>
            <p:spPr>
              <a:xfrm>
                <a:off x="5132387" y="5102225"/>
                <a:ext cx="1031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21" extrusionOk="0">
                    <a:moveTo>
                      <a:pt x="253" y="0"/>
                    </a:moveTo>
                    <a:lnTo>
                      <a:pt x="252" y="0"/>
                    </a:lnTo>
                    <a:cubicBezTo>
                      <a:pt x="220" y="10"/>
                      <a:pt x="188" y="20"/>
                      <a:pt x="156" y="30"/>
                    </a:cubicBezTo>
                    <a:cubicBezTo>
                      <a:pt x="143" y="34"/>
                      <a:pt x="131" y="38"/>
                      <a:pt x="119" y="42"/>
                    </a:cubicBezTo>
                    <a:cubicBezTo>
                      <a:pt x="93" y="51"/>
                      <a:pt x="66" y="60"/>
                      <a:pt x="45" y="78"/>
                    </a:cubicBezTo>
                    <a:cubicBezTo>
                      <a:pt x="33" y="87"/>
                      <a:pt x="23" y="99"/>
                      <a:pt x="14" y="111"/>
                    </a:cubicBezTo>
                    <a:cubicBezTo>
                      <a:pt x="9" y="117"/>
                      <a:pt x="4" y="123"/>
                      <a:pt x="0" y="130"/>
                    </a:cubicBezTo>
                    <a:cubicBezTo>
                      <a:pt x="24" y="107"/>
                      <a:pt x="49" y="85"/>
                      <a:pt x="78" y="69"/>
                    </a:cubicBezTo>
                    <a:cubicBezTo>
                      <a:pt x="96" y="59"/>
                      <a:pt x="115" y="51"/>
                      <a:pt x="135" y="46"/>
                    </a:cubicBezTo>
                    <a:cubicBezTo>
                      <a:pt x="150" y="42"/>
                      <a:pt x="165" y="39"/>
                      <a:pt x="181" y="38"/>
                    </a:cubicBezTo>
                    <a:cubicBezTo>
                      <a:pt x="193" y="38"/>
                      <a:pt x="209" y="38"/>
                      <a:pt x="217" y="50"/>
                    </a:cubicBezTo>
                    <a:cubicBezTo>
                      <a:pt x="223" y="59"/>
                      <a:pt x="220" y="68"/>
                      <a:pt x="214" y="75"/>
                    </a:cubicBezTo>
                    <a:cubicBezTo>
                      <a:pt x="205" y="85"/>
                      <a:pt x="195" y="93"/>
                      <a:pt x="184" y="101"/>
                    </a:cubicBezTo>
                    <a:cubicBezTo>
                      <a:pt x="171" y="110"/>
                      <a:pt x="157" y="118"/>
                      <a:pt x="143" y="126"/>
                    </a:cubicBezTo>
                    <a:cubicBezTo>
                      <a:pt x="138" y="129"/>
                      <a:pt x="132" y="132"/>
                      <a:pt x="126" y="135"/>
                    </a:cubicBezTo>
                    <a:cubicBezTo>
                      <a:pt x="133" y="134"/>
                      <a:pt x="139" y="132"/>
                      <a:pt x="145" y="131"/>
                    </a:cubicBezTo>
                    <a:cubicBezTo>
                      <a:pt x="155" y="129"/>
                      <a:pt x="165" y="127"/>
                      <a:pt x="175" y="128"/>
                    </a:cubicBezTo>
                    <a:cubicBezTo>
                      <a:pt x="182" y="129"/>
                      <a:pt x="189" y="132"/>
                      <a:pt x="191" y="139"/>
                    </a:cubicBezTo>
                    <a:cubicBezTo>
                      <a:pt x="194" y="148"/>
                      <a:pt x="187" y="158"/>
                      <a:pt x="182" y="164"/>
                    </a:cubicBezTo>
                    <a:cubicBezTo>
                      <a:pt x="172" y="178"/>
                      <a:pt x="159" y="189"/>
                      <a:pt x="146" y="199"/>
                    </a:cubicBezTo>
                    <a:cubicBezTo>
                      <a:pt x="135" y="207"/>
                      <a:pt x="123" y="214"/>
                      <a:pt x="111" y="220"/>
                    </a:cubicBezTo>
                    <a:cubicBezTo>
                      <a:pt x="129" y="216"/>
                      <a:pt x="146" y="209"/>
                      <a:pt x="162" y="198"/>
                    </a:cubicBezTo>
                    <a:cubicBezTo>
                      <a:pt x="189" y="180"/>
                      <a:pt x="208" y="152"/>
                      <a:pt x="227" y="125"/>
                    </a:cubicBezTo>
                    <a:cubicBezTo>
                      <a:pt x="234" y="114"/>
                      <a:pt x="242" y="104"/>
                      <a:pt x="249" y="93"/>
                    </a:cubicBezTo>
                    <a:cubicBezTo>
                      <a:pt x="261" y="76"/>
                      <a:pt x="273" y="60"/>
                      <a:pt x="284" y="43"/>
                    </a:cubicBezTo>
                    <a:lnTo>
                      <a:pt x="284" y="38"/>
                    </a:lnTo>
                    <a:cubicBezTo>
                      <a:pt x="270" y="29"/>
                      <a:pt x="258" y="16"/>
                      <a:pt x="253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4" name="Google Shape;9884;p40"/>
              <p:cNvSpPr/>
              <p:nvPr/>
            </p:nvSpPr>
            <p:spPr>
              <a:xfrm>
                <a:off x="5121275" y="5057775"/>
                <a:ext cx="1063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70" extrusionOk="0">
                    <a:moveTo>
                      <a:pt x="282" y="95"/>
                    </a:moveTo>
                    <a:cubicBezTo>
                      <a:pt x="283" y="82"/>
                      <a:pt x="288" y="70"/>
                      <a:pt x="295" y="60"/>
                    </a:cubicBezTo>
                    <a:lnTo>
                      <a:pt x="293" y="58"/>
                    </a:lnTo>
                    <a:cubicBezTo>
                      <a:pt x="259" y="43"/>
                      <a:pt x="223" y="27"/>
                      <a:pt x="191" y="7"/>
                    </a:cubicBezTo>
                    <a:lnTo>
                      <a:pt x="189" y="10"/>
                    </a:lnTo>
                    <a:cubicBezTo>
                      <a:pt x="195" y="13"/>
                      <a:pt x="200" y="17"/>
                      <a:pt x="206" y="20"/>
                    </a:cubicBezTo>
                    <a:lnTo>
                      <a:pt x="204" y="24"/>
                    </a:lnTo>
                    <a:cubicBezTo>
                      <a:pt x="147" y="4"/>
                      <a:pt x="84" y="0"/>
                      <a:pt x="24" y="11"/>
                    </a:cubicBezTo>
                    <a:cubicBezTo>
                      <a:pt x="20" y="12"/>
                      <a:pt x="16" y="12"/>
                      <a:pt x="13" y="13"/>
                    </a:cubicBezTo>
                    <a:cubicBezTo>
                      <a:pt x="15" y="13"/>
                      <a:pt x="18" y="13"/>
                      <a:pt x="21" y="14"/>
                    </a:cubicBezTo>
                    <a:cubicBezTo>
                      <a:pt x="61" y="15"/>
                      <a:pt x="102" y="16"/>
                      <a:pt x="142" y="24"/>
                    </a:cubicBezTo>
                    <a:cubicBezTo>
                      <a:pt x="175" y="30"/>
                      <a:pt x="212" y="42"/>
                      <a:pt x="231" y="71"/>
                    </a:cubicBezTo>
                    <a:cubicBezTo>
                      <a:pt x="232" y="73"/>
                      <a:pt x="232" y="75"/>
                      <a:pt x="230" y="76"/>
                    </a:cubicBezTo>
                    <a:cubicBezTo>
                      <a:pt x="220" y="81"/>
                      <a:pt x="209" y="84"/>
                      <a:pt x="198" y="87"/>
                    </a:cubicBezTo>
                    <a:cubicBezTo>
                      <a:pt x="173" y="91"/>
                      <a:pt x="147" y="92"/>
                      <a:pt x="122" y="91"/>
                    </a:cubicBezTo>
                    <a:cubicBezTo>
                      <a:pt x="115" y="91"/>
                      <a:pt x="108" y="90"/>
                      <a:pt x="100" y="90"/>
                    </a:cubicBezTo>
                    <a:cubicBezTo>
                      <a:pt x="103" y="92"/>
                      <a:pt x="106" y="93"/>
                      <a:pt x="108" y="95"/>
                    </a:cubicBezTo>
                    <a:cubicBezTo>
                      <a:pt x="118" y="103"/>
                      <a:pt x="129" y="117"/>
                      <a:pt x="123" y="130"/>
                    </a:cubicBezTo>
                    <a:cubicBezTo>
                      <a:pt x="120" y="136"/>
                      <a:pt x="113" y="141"/>
                      <a:pt x="107" y="143"/>
                    </a:cubicBezTo>
                    <a:cubicBezTo>
                      <a:pt x="95" y="148"/>
                      <a:pt x="82" y="150"/>
                      <a:pt x="69" y="150"/>
                    </a:cubicBezTo>
                    <a:cubicBezTo>
                      <a:pt x="45" y="150"/>
                      <a:pt x="22" y="145"/>
                      <a:pt x="0" y="137"/>
                    </a:cubicBezTo>
                    <a:cubicBezTo>
                      <a:pt x="13" y="148"/>
                      <a:pt x="28" y="159"/>
                      <a:pt x="45" y="164"/>
                    </a:cubicBezTo>
                    <a:cubicBezTo>
                      <a:pt x="60" y="169"/>
                      <a:pt x="77" y="168"/>
                      <a:pt x="93" y="167"/>
                    </a:cubicBezTo>
                    <a:cubicBezTo>
                      <a:pt x="125" y="165"/>
                      <a:pt x="157" y="160"/>
                      <a:pt x="188" y="152"/>
                    </a:cubicBezTo>
                    <a:lnTo>
                      <a:pt x="189" y="153"/>
                    </a:lnTo>
                    <a:cubicBezTo>
                      <a:pt x="221" y="143"/>
                      <a:pt x="253" y="133"/>
                      <a:pt x="285" y="123"/>
                    </a:cubicBezTo>
                    <a:lnTo>
                      <a:pt x="286" y="123"/>
                    </a:lnTo>
                    <a:cubicBezTo>
                      <a:pt x="285" y="121"/>
                      <a:pt x="284" y="119"/>
                      <a:pt x="284" y="118"/>
                    </a:cubicBezTo>
                    <a:cubicBezTo>
                      <a:pt x="282" y="110"/>
                      <a:pt x="281" y="102"/>
                      <a:pt x="282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5" name="Google Shape;9885;p40"/>
              <p:cNvSpPr/>
              <p:nvPr/>
            </p:nvSpPr>
            <p:spPr>
              <a:xfrm>
                <a:off x="5153025" y="5183187"/>
                <a:ext cx="1111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4" y="2"/>
                    </a:moveTo>
                    <a:cubicBezTo>
                      <a:pt x="3" y="2"/>
                      <a:pt x="1" y="2"/>
                      <a:pt x="0" y="2"/>
                    </a:cubicBezTo>
                    <a:lnTo>
                      <a:pt x="0" y="3"/>
                    </a:lnTo>
                    <a:cubicBezTo>
                      <a:pt x="0" y="6"/>
                      <a:pt x="0" y="9"/>
                      <a:pt x="1" y="11"/>
                    </a:cubicBezTo>
                    <a:cubicBezTo>
                      <a:pt x="11" y="8"/>
                      <a:pt x="22" y="4"/>
                      <a:pt x="32" y="0"/>
                    </a:cubicBezTo>
                    <a:cubicBezTo>
                      <a:pt x="23" y="1"/>
                      <a:pt x="13" y="2"/>
                      <a:pt x="4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6" name="Google Shape;9886;p40"/>
              <p:cNvSpPr/>
              <p:nvPr/>
            </p:nvSpPr>
            <p:spPr>
              <a:xfrm>
                <a:off x="5153025" y="5135562"/>
                <a:ext cx="714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78" extrusionOk="0">
                    <a:moveTo>
                      <a:pt x="147" y="144"/>
                    </a:moveTo>
                    <a:cubicBezTo>
                      <a:pt x="149" y="93"/>
                      <a:pt x="167" y="43"/>
                      <a:pt x="197" y="2"/>
                    </a:cubicBezTo>
                    <a:lnTo>
                      <a:pt x="194" y="0"/>
                    </a:lnTo>
                    <a:cubicBezTo>
                      <a:pt x="187" y="11"/>
                      <a:pt x="180" y="21"/>
                      <a:pt x="172" y="32"/>
                    </a:cubicBezTo>
                    <a:cubicBezTo>
                      <a:pt x="153" y="59"/>
                      <a:pt x="134" y="87"/>
                      <a:pt x="107" y="105"/>
                    </a:cubicBezTo>
                    <a:cubicBezTo>
                      <a:pt x="91" y="116"/>
                      <a:pt x="74" y="123"/>
                      <a:pt x="56" y="127"/>
                    </a:cubicBezTo>
                    <a:cubicBezTo>
                      <a:pt x="38" y="136"/>
                      <a:pt x="19" y="143"/>
                      <a:pt x="0" y="149"/>
                    </a:cubicBezTo>
                    <a:cubicBezTo>
                      <a:pt x="3" y="175"/>
                      <a:pt x="5" y="202"/>
                      <a:pt x="8" y="229"/>
                    </a:cubicBezTo>
                    <a:cubicBezTo>
                      <a:pt x="8" y="239"/>
                      <a:pt x="9" y="249"/>
                      <a:pt x="14" y="258"/>
                    </a:cubicBezTo>
                    <a:cubicBezTo>
                      <a:pt x="18" y="267"/>
                      <a:pt x="26" y="275"/>
                      <a:pt x="36" y="276"/>
                    </a:cubicBezTo>
                    <a:cubicBezTo>
                      <a:pt x="46" y="277"/>
                      <a:pt x="55" y="271"/>
                      <a:pt x="63" y="266"/>
                    </a:cubicBezTo>
                    <a:cubicBezTo>
                      <a:pt x="91" y="247"/>
                      <a:pt x="118" y="228"/>
                      <a:pt x="146" y="209"/>
                    </a:cubicBezTo>
                    <a:lnTo>
                      <a:pt x="151" y="208"/>
                    </a:lnTo>
                    <a:cubicBezTo>
                      <a:pt x="147" y="187"/>
                      <a:pt x="146" y="166"/>
                      <a:pt x="147" y="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7" name="Google Shape;9887;p40"/>
              <p:cNvSpPr/>
              <p:nvPr/>
            </p:nvSpPr>
            <p:spPr>
              <a:xfrm>
                <a:off x="5102225" y="5006975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68" extrusionOk="0">
                    <a:moveTo>
                      <a:pt x="243" y="153"/>
                    </a:moveTo>
                    <a:cubicBezTo>
                      <a:pt x="249" y="156"/>
                      <a:pt x="254" y="160"/>
                      <a:pt x="260" y="163"/>
                    </a:cubicBezTo>
                    <a:lnTo>
                      <a:pt x="258" y="167"/>
                    </a:lnTo>
                    <a:cubicBezTo>
                      <a:pt x="201" y="147"/>
                      <a:pt x="138" y="143"/>
                      <a:pt x="78" y="154"/>
                    </a:cubicBezTo>
                    <a:lnTo>
                      <a:pt x="77" y="152"/>
                    </a:lnTo>
                    <a:cubicBezTo>
                      <a:pt x="44" y="124"/>
                      <a:pt x="18" y="86"/>
                      <a:pt x="3" y="45"/>
                    </a:cubicBezTo>
                    <a:cubicBezTo>
                      <a:pt x="2" y="40"/>
                      <a:pt x="0" y="36"/>
                      <a:pt x="2" y="31"/>
                    </a:cubicBezTo>
                    <a:cubicBezTo>
                      <a:pt x="4" y="23"/>
                      <a:pt x="14" y="20"/>
                      <a:pt x="22" y="18"/>
                    </a:cubicBezTo>
                    <a:cubicBezTo>
                      <a:pt x="58" y="11"/>
                      <a:pt x="94" y="5"/>
                      <a:pt x="130" y="1"/>
                    </a:cubicBezTo>
                    <a:lnTo>
                      <a:pt x="133" y="0"/>
                    </a:lnTo>
                    <a:cubicBezTo>
                      <a:pt x="136" y="17"/>
                      <a:pt x="141" y="33"/>
                      <a:pt x="148" y="49"/>
                    </a:cubicBezTo>
                    <a:cubicBezTo>
                      <a:pt x="169" y="92"/>
                      <a:pt x="204" y="124"/>
                      <a:pt x="245" y="150"/>
                    </a:cubicBezTo>
                    <a:lnTo>
                      <a:pt x="243" y="15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8" name="Google Shape;9888;p40"/>
              <p:cNvSpPr/>
              <p:nvPr/>
            </p:nvSpPr>
            <p:spPr>
              <a:xfrm>
                <a:off x="5078412" y="5106987"/>
                <a:ext cx="1111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31" extrusionOk="0">
                    <a:moveTo>
                      <a:pt x="151" y="119"/>
                    </a:moveTo>
                    <a:cubicBezTo>
                      <a:pt x="155" y="112"/>
                      <a:pt x="160" y="106"/>
                      <a:pt x="165" y="100"/>
                    </a:cubicBezTo>
                    <a:cubicBezTo>
                      <a:pt x="174" y="88"/>
                      <a:pt x="184" y="76"/>
                      <a:pt x="196" y="67"/>
                    </a:cubicBezTo>
                    <a:cubicBezTo>
                      <a:pt x="217" y="49"/>
                      <a:pt x="244" y="40"/>
                      <a:pt x="270" y="31"/>
                    </a:cubicBezTo>
                    <a:cubicBezTo>
                      <a:pt x="282" y="27"/>
                      <a:pt x="294" y="23"/>
                      <a:pt x="307" y="19"/>
                    </a:cubicBezTo>
                    <a:lnTo>
                      <a:pt x="306" y="18"/>
                    </a:lnTo>
                    <a:cubicBezTo>
                      <a:pt x="275" y="26"/>
                      <a:pt x="243" y="31"/>
                      <a:pt x="211" y="33"/>
                    </a:cubicBezTo>
                    <a:cubicBezTo>
                      <a:pt x="195" y="34"/>
                      <a:pt x="178" y="35"/>
                      <a:pt x="163" y="30"/>
                    </a:cubicBezTo>
                    <a:cubicBezTo>
                      <a:pt x="146" y="25"/>
                      <a:pt x="131" y="14"/>
                      <a:pt x="118" y="3"/>
                    </a:cubicBezTo>
                    <a:cubicBezTo>
                      <a:pt x="115" y="2"/>
                      <a:pt x="112" y="1"/>
                      <a:pt x="110" y="0"/>
                    </a:cubicBezTo>
                    <a:cubicBezTo>
                      <a:pt x="72" y="16"/>
                      <a:pt x="37" y="41"/>
                      <a:pt x="11" y="73"/>
                    </a:cubicBezTo>
                    <a:cubicBezTo>
                      <a:pt x="6" y="80"/>
                      <a:pt x="0" y="90"/>
                      <a:pt x="6" y="97"/>
                    </a:cubicBezTo>
                    <a:cubicBezTo>
                      <a:pt x="8" y="99"/>
                      <a:pt x="10" y="101"/>
                      <a:pt x="13" y="102"/>
                    </a:cubicBezTo>
                    <a:cubicBezTo>
                      <a:pt x="52" y="120"/>
                      <a:pt x="95" y="130"/>
                      <a:pt x="139" y="130"/>
                    </a:cubicBezTo>
                    <a:cubicBezTo>
                      <a:pt x="143" y="126"/>
                      <a:pt x="147" y="123"/>
                      <a:pt x="151" y="11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9" name="Google Shape;9889;p40"/>
              <p:cNvSpPr/>
              <p:nvPr/>
            </p:nvSpPr>
            <p:spPr>
              <a:xfrm>
                <a:off x="5219700" y="5067300"/>
                <a:ext cx="571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47" extrusionOk="0">
                    <a:moveTo>
                      <a:pt x="30" y="22"/>
                    </a:moveTo>
                    <a:cubicBezTo>
                      <a:pt x="6" y="38"/>
                      <a:pt x="0" y="74"/>
                      <a:pt x="10" y="100"/>
                    </a:cubicBezTo>
                    <a:cubicBezTo>
                      <a:pt x="22" y="128"/>
                      <a:pt x="50" y="146"/>
                      <a:pt x="80" y="146"/>
                    </a:cubicBezTo>
                    <a:cubicBezTo>
                      <a:pt x="112" y="146"/>
                      <a:pt x="141" y="126"/>
                      <a:pt x="149" y="95"/>
                    </a:cubicBezTo>
                    <a:cubicBezTo>
                      <a:pt x="157" y="66"/>
                      <a:pt x="144" y="36"/>
                      <a:pt x="119" y="20"/>
                    </a:cubicBezTo>
                    <a:cubicBezTo>
                      <a:pt x="89" y="0"/>
                      <a:pt x="50" y="5"/>
                      <a:pt x="23" y="27"/>
                    </a:cubicBezTo>
                    <a:cubicBezTo>
                      <a:pt x="20" y="29"/>
                      <a:pt x="23" y="33"/>
                      <a:pt x="25" y="31"/>
                    </a:cubicBezTo>
                    <a:cubicBezTo>
                      <a:pt x="48" y="14"/>
                      <a:pt x="80" y="7"/>
                      <a:pt x="106" y="19"/>
                    </a:cubicBezTo>
                    <a:cubicBezTo>
                      <a:pt x="130" y="30"/>
                      <a:pt x="148" y="55"/>
                      <a:pt x="146" y="81"/>
                    </a:cubicBezTo>
                    <a:cubicBezTo>
                      <a:pt x="144" y="111"/>
                      <a:pt x="121" y="134"/>
                      <a:pt x="92" y="140"/>
                    </a:cubicBezTo>
                    <a:cubicBezTo>
                      <a:pt x="64" y="145"/>
                      <a:pt x="35" y="132"/>
                      <a:pt x="20" y="107"/>
                    </a:cubicBezTo>
                    <a:cubicBezTo>
                      <a:pt x="12" y="94"/>
                      <a:pt x="8" y="78"/>
                      <a:pt x="11" y="63"/>
                    </a:cubicBezTo>
                    <a:cubicBezTo>
                      <a:pt x="14" y="48"/>
                      <a:pt x="21" y="35"/>
                      <a:pt x="32" y="23"/>
                    </a:cubicBezTo>
                    <a:cubicBezTo>
                      <a:pt x="32" y="22"/>
                      <a:pt x="31" y="21"/>
                      <a:pt x="30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0" name="Google Shape;9890;p40"/>
              <p:cNvSpPr/>
              <p:nvPr/>
            </p:nvSpPr>
            <p:spPr>
              <a:xfrm>
                <a:off x="5145087" y="4935537"/>
                <a:ext cx="263525" cy="323849"/>
              </a:xfrm>
              <a:custGeom>
                <a:avLst/>
                <a:gdLst/>
                <a:ahLst/>
                <a:cxnLst/>
                <a:rect l="l" t="t" r="r" b="b"/>
                <a:pathLst>
                  <a:path w="731" h="899" extrusionOk="0">
                    <a:moveTo>
                      <a:pt x="225" y="395"/>
                    </a:moveTo>
                    <a:cubicBezTo>
                      <a:pt x="180" y="375"/>
                      <a:pt x="135" y="354"/>
                      <a:pt x="96" y="324"/>
                    </a:cubicBezTo>
                    <a:cubicBezTo>
                      <a:pt x="77" y="310"/>
                      <a:pt x="59" y="293"/>
                      <a:pt x="45" y="273"/>
                    </a:cubicBezTo>
                    <a:cubicBezTo>
                      <a:pt x="30" y="251"/>
                      <a:pt x="20" y="226"/>
                      <a:pt x="14" y="200"/>
                    </a:cubicBezTo>
                    <a:cubicBezTo>
                      <a:pt x="7" y="167"/>
                      <a:pt x="6" y="134"/>
                      <a:pt x="6" y="101"/>
                    </a:cubicBezTo>
                    <a:cubicBezTo>
                      <a:pt x="4" y="101"/>
                      <a:pt x="3" y="102"/>
                      <a:pt x="2" y="103"/>
                    </a:cubicBezTo>
                    <a:cubicBezTo>
                      <a:pt x="56" y="118"/>
                      <a:pt x="116" y="128"/>
                      <a:pt x="161" y="164"/>
                    </a:cubicBezTo>
                    <a:cubicBezTo>
                      <a:pt x="201" y="196"/>
                      <a:pt x="223" y="243"/>
                      <a:pt x="238" y="291"/>
                    </a:cubicBezTo>
                    <a:cubicBezTo>
                      <a:pt x="247" y="318"/>
                      <a:pt x="253" y="347"/>
                      <a:pt x="259" y="375"/>
                    </a:cubicBezTo>
                    <a:cubicBezTo>
                      <a:pt x="260" y="379"/>
                      <a:pt x="266" y="377"/>
                      <a:pt x="265" y="374"/>
                    </a:cubicBezTo>
                    <a:cubicBezTo>
                      <a:pt x="259" y="342"/>
                      <a:pt x="252" y="310"/>
                      <a:pt x="246" y="279"/>
                    </a:cubicBezTo>
                    <a:cubicBezTo>
                      <a:pt x="240" y="250"/>
                      <a:pt x="234" y="221"/>
                      <a:pt x="232" y="192"/>
                    </a:cubicBezTo>
                    <a:cubicBezTo>
                      <a:pt x="230" y="164"/>
                      <a:pt x="234" y="137"/>
                      <a:pt x="248" y="113"/>
                    </a:cubicBezTo>
                    <a:cubicBezTo>
                      <a:pt x="261" y="94"/>
                      <a:pt x="278" y="79"/>
                      <a:pt x="294" y="63"/>
                    </a:cubicBezTo>
                    <a:cubicBezTo>
                      <a:pt x="311" y="47"/>
                      <a:pt x="327" y="28"/>
                      <a:pt x="334" y="5"/>
                    </a:cubicBezTo>
                    <a:cubicBezTo>
                      <a:pt x="332" y="5"/>
                      <a:pt x="330" y="5"/>
                      <a:pt x="328" y="6"/>
                    </a:cubicBezTo>
                    <a:cubicBezTo>
                      <a:pt x="353" y="48"/>
                      <a:pt x="380" y="93"/>
                      <a:pt x="385" y="142"/>
                    </a:cubicBezTo>
                    <a:cubicBezTo>
                      <a:pt x="388" y="169"/>
                      <a:pt x="384" y="194"/>
                      <a:pt x="377" y="219"/>
                    </a:cubicBezTo>
                    <a:cubicBezTo>
                      <a:pt x="369" y="246"/>
                      <a:pt x="360" y="271"/>
                      <a:pt x="351" y="297"/>
                    </a:cubicBezTo>
                    <a:cubicBezTo>
                      <a:pt x="342" y="327"/>
                      <a:pt x="332" y="357"/>
                      <a:pt x="322" y="387"/>
                    </a:cubicBezTo>
                    <a:cubicBezTo>
                      <a:pt x="321" y="391"/>
                      <a:pt x="327" y="393"/>
                      <a:pt x="328" y="389"/>
                    </a:cubicBezTo>
                    <a:cubicBezTo>
                      <a:pt x="362" y="296"/>
                      <a:pt x="409" y="179"/>
                      <a:pt x="520" y="163"/>
                    </a:cubicBezTo>
                    <a:cubicBezTo>
                      <a:pt x="556" y="157"/>
                      <a:pt x="594" y="163"/>
                      <a:pt x="628" y="175"/>
                    </a:cubicBezTo>
                    <a:cubicBezTo>
                      <a:pt x="627" y="174"/>
                      <a:pt x="626" y="173"/>
                      <a:pt x="626" y="172"/>
                    </a:cubicBezTo>
                    <a:cubicBezTo>
                      <a:pt x="620" y="219"/>
                      <a:pt x="614" y="270"/>
                      <a:pt x="586" y="310"/>
                    </a:cubicBezTo>
                    <a:cubicBezTo>
                      <a:pt x="572" y="332"/>
                      <a:pt x="551" y="347"/>
                      <a:pt x="528" y="359"/>
                    </a:cubicBezTo>
                    <a:cubicBezTo>
                      <a:pt x="502" y="372"/>
                      <a:pt x="475" y="384"/>
                      <a:pt x="448" y="395"/>
                    </a:cubicBezTo>
                    <a:cubicBezTo>
                      <a:pt x="418" y="408"/>
                      <a:pt x="386" y="419"/>
                      <a:pt x="355" y="430"/>
                    </a:cubicBezTo>
                    <a:cubicBezTo>
                      <a:pt x="351" y="431"/>
                      <a:pt x="353" y="437"/>
                      <a:pt x="357" y="436"/>
                    </a:cubicBezTo>
                    <a:cubicBezTo>
                      <a:pt x="413" y="422"/>
                      <a:pt x="470" y="408"/>
                      <a:pt x="527" y="394"/>
                    </a:cubicBezTo>
                    <a:cubicBezTo>
                      <a:pt x="554" y="388"/>
                      <a:pt x="582" y="380"/>
                      <a:pt x="609" y="374"/>
                    </a:cubicBezTo>
                    <a:cubicBezTo>
                      <a:pt x="617" y="373"/>
                      <a:pt x="625" y="372"/>
                      <a:pt x="633" y="374"/>
                    </a:cubicBezTo>
                    <a:cubicBezTo>
                      <a:pt x="640" y="375"/>
                      <a:pt x="646" y="379"/>
                      <a:pt x="651" y="384"/>
                    </a:cubicBezTo>
                    <a:cubicBezTo>
                      <a:pt x="660" y="391"/>
                      <a:pt x="669" y="400"/>
                      <a:pt x="677" y="409"/>
                    </a:cubicBezTo>
                    <a:cubicBezTo>
                      <a:pt x="685" y="419"/>
                      <a:pt x="693" y="429"/>
                      <a:pt x="700" y="440"/>
                    </a:cubicBezTo>
                    <a:cubicBezTo>
                      <a:pt x="707" y="451"/>
                      <a:pt x="714" y="462"/>
                      <a:pt x="719" y="474"/>
                    </a:cubicBezTo>
                    <a:cubicBezTo>
                      <a:pt x="724" y="489"/>
                      <a:pt x="713" y="497"/>
                      <a:pt x="704" y="505"/>
                    </a:cubicBezTo>
                    <a:cubicBezTo>
                      <a:pt x="694" y="513"/>
                      <a:pt x="684" y="521"/>
                      <a:pt x="673" y="528"/>
                    </a:cubicBezTo>
                    <a:cubicBezTo>
                      <a:pt x="653" y="542"/>
                      <a:pt x="631" y="553"/>
                      <a:pt x="607" y="556"/>
                    </a:cubicBezTo>
                    <a:cubicBezTo>
                      <a:pt x="579" y="560"/>
                      <a:pt x="554" y="553"/>
                      <a:pt x="528" y="543"/>
                    </a:cubicBezTo>
                    <a:cubicBezTo>
                      <a:pt x="468" y="519"/>
                      <a:pt x="407" y="495"/>
                      <a:pt x="347" y="471"/>
                    </a:cubicBezTo>
                    <a:cubicBezTo>
                      <a:pt x="344" y="470"/>
                      <a:pt x="342" y="475"/>
                      <a:pt x="345" y="477"/>
                    </a:cubicBezTo>
                    <a:cubicBezTo>
                      <a:pt x="399" y="509"/>
                      <a:pt x="454" y="542"/>
                      <a:pt x="509" y="575"/>
                    </a:cubicBezTo>
                    <a:cubicBezTo>
                      <a:pt x="532" y="588"/>
                      <a:pt x="557" y="602"/>
                      <a:pt x="572" y="626"/>
                    </a:cubicBezTo>
                    <a:cubicBezTo>
                      <a:pt x="586" y="648"/>
                      <a:pt x="591" y="674"/>
                      <a:pt x="593" y="700"/>
                    </a:cubicBezTo>
                    <a:cubicBezTo>
                      <a:pt x="593" y="713"/>
                      <a:pt x="594" y="726"/>
                      <a:pt x="593" y="739"/>
                    </a:cubicBezTo>
                    <a:cubicBezTo>
                      <a:pt x="593" y="746"/>
                      <a:pt x="593" y="753"/>
                      <a:pt x="588" y="757"/>
                    </a:cubicBezTo>
                    <a:cubicBezTo>
                      <a:pt x="584" y="761"/>
                      <a:pt x="577" y="762"/>
                      <a:pt x="571" y="762"/>
                    </a:cubicBezTo>
                    <a:cubicBezTo>
                      <a:pt x="559" y="762"/>
                      <a:pt x="546" y="758"/>
                      <a:pt x="534" y="756"/>
                    </a:cubicBezTo>
                    <a:cubicBezTo>
                      <a:pt x="520" y="753"/>
                      <a:pt x="507" y="750"/>
                      <a:pt x="494" y="747"/>
                    </a:cubicBezTo>
                    <a:cubicBezTo>
                      <a:pt x="468" y="739"/>
                      <a:pt x="442" y="729"/>
                      <a:pt x="419" y="713"/>
                    </a:cubicBezTo>
                    <a:cubicBezTo>
                      <a:pt x="400" y="699"/>
                      <a:pt x="384" y="680"/>
                      <a:pt x="370" y="660"/>
                    </a:cubicBezTo>
                    <a:cubicBezTo>
                      <a:pt x="340" y="615"/>
                      <a:pt x="325" y="562"/>
                      <a:pt x="310" y="510"/>
                    </a:cubicBezTo>
                    <a:cubicBezTo>
                      <a:pt x="309" y="506"/>
                      <a:pt x="305" y="508"/>
                      <a:pt x="305" y="511"/>
                    </a:cubicBezTo>
                    <a:cubicBezTo>
                      <a:pt x="311" y="544"/>
                      <a:pt x="326" y="574"/>
                      <a:pt x="337" y="605"/>
                    </a:cubicBezTo>
                    <a:cubicBezTo>
                      <a:pt x="346" y="631"/>
                      <a:pt x="350" y="658"/>
                      <a:pt x="350" y="685"/>
                    </a:cubicBezTo>
                    <a:cubicBezTo>
                      <a:pt x="350" y="738"/>
                      <a:pt x="332" y="790"/>
                      <a:pt x="300" y="832"/>
                    </a:cubicBezTo>
                    <a:cubicBezTo>
                      <a:pt x="282" y="856"/>
                      <a:pt x="260" y="877"/>
                      <a:pt x="234" y="893"/>
                    </a:cubicBezTo>
                    <a:cubicBezTo>
                      <a:pt x="235" y="893"/>
                      <a:pt x="236" y="893"/>
                      <a:pt x="237" y="893"/>
                    </a:cubicBezTo>
                    <a:cubicBezTo>
                      <a:pt x="200" y="851"/>
                      <a:pt x="176" y="798"/>
                      <a:pt x="170" y="742"/>
                    </a:cubicBezTo>
                    <a:cubicBezTo>
                      <a:pt x="164" y="688"/>
                      <a:pt x="175" y="633"/>
                      <a:pt x="201" y="585"/>
                    </a:cubicBezTo>
                    <a:cubicBezTo>
                      <a:pt x="216" y="558"/>
                      <a:pt x="234" y="534"/>
                      <a:pt x="257" y="514"/>
                    </a:cubicBezTo>
                    <a:cubicBezTo>
                      <a:pt x="260" y="511"/>
                      <a:pt x="256" y="508"/>
                      <a:pt x="253" y="510"/>
                    </a:cubicBezTo>
                    <a:cubicBezTo>
                      <a:pt x="212" y="547"/>
                      <a:pt x="183" y="596"/>
                      <a:pt x="170" y="650"/>
                    </a:cubicBezTo>
                    <a:cubicBezTo>
                      <a:pt x="157" y="705"/>
                      <a:pt x="161" y="764"/>
                      <a:pt x="183" y="816"/>
                    </a:cubicBezTo>
                    <a:cubicBezTo>
                      <a:pt x="195" y="846"/>
                      <a:pt x="212" y="873"/>
                      <a:pt x="233" y="897"/>
                    </a:cubicBezTo>
                    <a:cubicBezTo>
                      <a:pt x="234" y="898"/>
                      <a:pt x="236" y="898"/>
                      <a:pt x="237" y="898"/>
                    </a:cubicBezTo>
                    <a:cubicBezTo>
                      <a:pt x="283" y="870"/>
                      <a:pt x="318" y="826"/>
                      <a:pt x="338" y="777"/>
                    </a:cubicBezTo>
                    <a:cubicBezTo>
                      <a:pt x="357" y="727"/>
                      <a:pt x="362" y="670"/>
                      <a:pt x="347" y="618"/>
                    </a:cubicBezTo>
                    <a:cubicBezTo>
                      <a:pt x="336" y="582"/>
                      <a:pt x="316" y="548"/>
                      <a:pt x="310" y="510"/>
                    </a:cubicBezTo>
                    <a:cubicBezTo>
                      <a:pt x="309" y="510"/>
                      <a:pt x="307" y="511"/>
                      <a:pt x="305" y="511"/>
                    </a:cubicBezTo>
                    <a:cubicBezTo>
                      <a:pt x="318" y="561"/>
                      <a:pt x="333" y="611"/>
                      <a:pt x="360" y="655"/>
                    </a:cubicBezTo>
                    <a:cubicBezTo>
                      <a:pt x="372" y="676"/>
                      <a:pt x="388" y="695"/>
                      <a:pt x="407" y="711"/>
                    </a:cubicBezTo>
                    <a:cubicBezTo>
                      <a:pt x="428" y="728"/>
                      <a:pt x="453" y="740"/>
                      <a:pt x="479" y="749"/>
                    </a:cubicBezTo>
                    <a:cubicBezTo>
                      <a:pt x="494" y="753"/>
                      <a:pt x="508" y="757"/>
                      <a:pt x="523" y="760"/>
                    </a:cubicBezTo>
                    <a:cubicBezTo>
                      <a:pt x="536" y="762"/>
                      <a:pt x="549" y="766"/>
                      <a:pt x="563" y="767"/>
                    </a:cubicBezTo>
                    <a:cubicBezTo>
                      <a:pt x="573" y="769"/>
                      <a:pt x="585" y="769"/>
                      <a:pt x="592" y="762"/>
                    </a:cubicBezTo>
                    <a:cubicBezTo>
                      <a:pt x="602" y="753"/>
                      <a:pt x="600" y="738"/>
                      <a:pt x="600" y="727"/>
                    </a:cubicBezTo>
                    <a:cubicBezTo>
                      <a:pt x="599" y="700"/>
                      <a:pt x="598" y="672"/>
                      <a:pt x="589" y="647"/>
                    </a:cubicBezTo>
                    <a:cubicBezTo>
                      <a:pt x="580" y="621"/>
                      <a:pt x="562" y="602"/>
                      <a:pt x="540" y="587"/>
                    </a:cubicBezTo>
                    <a:cubicBezTo>
                      <a:pt x="526" y="577"/>
                      <a:pt x="511" y="569"/>
                      <a:pt x="496" y="560"/>
                    </a:cubicBezTo>
                    <a:cubicBezTo>
                      <a:pt x="479" y="550"/>
                      <a:pt x="463" y="540"/>
                      <a:pt x="446" y="530"/>
                    </a:cubicBezTo>
                    <a:cubicBezTo>
                      <a:pt x="413" y="511"/>
                      <a:pt x="381" y="491"/>
                      <a:pt x="348" y="471"/>
                    </a:cubicBezTo>
                    <a:cubicBezTo>
                      <a:pt x="347" y="473"/>
                      <a:pt x="346" y="475"/>
                      <a:pt x="345" y="477"/>
                    </a:cubicBezTo>
                    <a:cubicBezTo>
                      <a:pt x="403" y="500"/>
                      <a:pt x="461" y="523"/>
                      <a:pt x="519" y="546"/>
                    </a:cubicBezTo>
                    <a:cubicBezTo>
                      <a:pt x="545" y="556"/>
                      <a:pt x="572" y="566"/>
                      <a:pt x="600" y="563"/>
                    </a:cubicBezTo>
                    <a:cubicBezTo>
                      <a:pt x="625" y="561"/>
                      <a:pt x="648" y="551"/>
                      <a:pt x="669" y="539"/>
                    </a:cubicBezTo>
                    <a:cubicBezTo>
                      <a:pt x="680" y="532"/>
                      <a:pt x="691" y="524"/>
                      <a:pt x="701" y="516"/>
                    </a:cubicBezTo>
                    <a:cubicBezTo>
                      <a:pt x="709" y="509"/>
                      <a:pt x="721" y="501"/>
                      <a:pt x="725" y="491"/>
                    </a:cubicBezTo>
                    <a:cubicBezTo>
                      <a:pt x="730" y="479"/>
                      <a:pt x="723" y="468"/>
                      <a:pt x="718" y="458"/>
                    </a:cubicBezTo>
                    <a:cubicBezTo>
                      <a:pt x="711" y="446"/>
                      <a:pt x="704" y="435"/>
                      <a:pt x="696" y="424"/>
                    </a:cubicBezTo>
                    <a:cubicBezTo>
                      <a:pt x="689" y="413"/>
                      <a:pt x="680" y="403"/>
                      <a:pt x="671" y="394"/>
                    </a:cubicBezTo>
                    <a:cubicBezTo>
                      <a:pt x="663" y="385"/>
                      <a:pt x="654" y="376"/>
                      <a:pt x="642" y="371"/>
                    </a:cubicBezTo>
                    <a:cubicBezTo>
                      <a:pt x="630" y="365"/>
                      <a:pt x="616" y="366"/>
                      <a:pt x="604" y="369"/>
                    </a:cubicBezTo>
                    <a:cubicBezTo>
                      <a:pt x="588" y="373"/>
                      <a:pt x="573" y="377"/>
                      <a:pt x="558" y="380"/>
                    </a:cubicBezTo>
                    <a:cubicBezTo>
                      <a:pt x="490" y="397"/>
                      <a:pt x="423" y="413"/>
                      <a:pt x="355" y="430"/>
                    </a:cubicBezTo>
                    <a:cubicBezTo>
                      <a:pt x="355" y="432"/>
                      <a:pt x="356" y="434"/>
                      <a:pt x="357" y="436"/>
                    </a:cubicBezTo>
                    <a:cubicBezTo>
                      <a:pt x="414" y="417"/>
                      <a:pt x="471" y="395"/>
                      <a:pt x="525" y="367"/>
                    </a:cubicBezTo>
                    <a:cubicBezTo>
                      <a:pt x="549" y="356"/>
                      <a:pt x="571" y="341"/>
                      <a:pt x="587" y="320"/>
                    </a:cubicBezTo>
                    <a:cubicBezTo>
                      <a:pt x="602" y="301"/>
                      <a:pt x="611" y="278"/>
                      <a:pt x="618" y="255"/>
                    </a:cubicBezTo>
                    <a:cubicBezTo>
                      <a:pt x="625" y="228"/>
                      <a:pt x="629" y="200"/>
                      <a:pt x="632" y="172"/>
                    </a:cubicBezTo>
                    <a:cubicBezTo>
                      <a:pt x="632" y="171"/>
                      <a:pt x="631" y="169"/>
                      <a:pt x="630" y="169"/>
                    </a:cubicBezTo>
                    <a:cubicBezTo>
                      <a:pt x="571" y="148"/>
                      <a:pt x="505" y="148"/>
                      <a:pt x="451" y="182"/>
                    </a:cubicBezTo>
                    <a:cubicBezTo>
                      <a:pt x="407" y="211"/>
                      <a:pt x="378" y="256"/>
                      <a:pt x="356" y="303"/>
                    </a:cubicBezTo>
                    <a:cubicBezTo>
                      <a:pt x="343" y="330"/>
                      <a:pt x="333" y="358"/>
                      <a:pt x="322" y="387"/>
                    </a:cubicBezTo>
                    <a:cubicBezTo>
                      <a:pt x="324" y="388"/>
                      <a:pt x="326" y="388"/>
                      <a:pt x="328" y="389"/>
                    </a:cubicBezTo>
                    <a:cubicBezTo>
                      <a:pt x="346" y="335"/>
                      <a:pt x="364" y="281"/>
                      <a:pt x="381" y="226"/>
                    </a:cubicBezTo>
                    <a:cubicBezTo>
                      <a:pt x="389" y="201"/>
                      <a:pt x="395" y="175"/>
                      <a:pt x="392" y="148"/>
                    </a:cubicBezTo>
                    <a:cubicBezTo>
                      <a:pt x="391" y="124"/>
                      <a:pt x="383" y="101"/>
                      <a:pt x="374" y="78"/>
                    </a:cubicBezTo>
                    <a:cubicBezTo>
                      <a:pt x="363" y="52"/>
                      <a:pt x="348" y="27"/>
                      <a:pt x="333" y="2"/>
                    </a:cubicBezTo>
                    <a:cubicBezTo>
                      <a:pt x="332" y="0"/>
                      <a:pt x="328" y="0"/>
                      <a:pt x="328" y="3"/>
                    </a:cubicBezTo>
                    <a:cubicBezTo>
                      <a:pt x="315" y="48"/>
                      <a:pt x="269" y="71"/>
                      <a:pt x="245" y="108"/>
                    </a:cubicBezTo>
                    <a:cubicBezTo>
                      <a:pt x="213" y="155"/>
                      <a:pt x="227" y="215"/>
                      <a:pt x="238" y="267"/>
                    </a:cubicBezTo>
                    <a:cubicBezTo>
                      <a:pt x="245" y="303"/>
                      <a:pt x="252" y="339"/>
                      <a:pt x="259" y="375"/>
                    </a:cubicBezTo>
                    <a:cubicBezTo>
                      <a:pt x="261" y="375"/>
                      <a:pt x="263" y="374"/>
                      <a:pt x="265" y="374"/>
                    </a:cubicBezTo>
                    <a:cubicBezTo>
                      <a:pt x="254" y="323"/>
                      <a:pt x="242" y="271"/>
                      <a:pt x="217" y="224"/>
                    </a:cubicBezTo>
                    <a:cubicBezTo>
                      <a:pt x="206" y="202"/>
                      <a:pt x="191" y="182"/>
                      <a:pt x="172" y="165"/>
                    </a:cubicBezTo>
                    <a:cubicBezTo>
                      <a:pt x="151" y="147"/>
                      <a:pt x="126" y="134"/>
                      <a:pt x="99" y="124"/>
                    </a:cubicBezTo>
                    <a:cubicBezTo>
                      <a:pt x="68" y="113"/>
                      <a:pt x="35" y="106"/>
                      <a:pt x="3" y="98"/>
                    </a:cubicBezTo>
                    <a:cubicBezTo>
                      <a:pt x="2" y="97"/>
                      <a:pt x="0" y="99"/>
                      <a:pt x="0" y="101"/>
                    </a:cubicBezTo>
                    <a:cubicBezTo>
                      <a:pt x="1" y="158"/>
                      <a:pt x="3" y="218"/>
                      <a:pt x="35" y="268"/>
                    </a:cubicBezTo>
                    <a:cubicBezTo>
                      <a:pt x="61" y="309"/>
                      <a:pt x="102" y="339"/>
                      <a:pt x="144" y="362"/>
                    </a:cubicBezTo>
                    <a:cubicBezTo>
                      <a:pt x="170" y="376"/>
                      <a:pt x="196" y="388"/>
                      <a:pt x="222" y="399"/>
                    </a:cubicBezTo>
                    <a:cubicBezTo>
                      <a:pt x="225" y="401"/>
                      <a:pt x="228" y="396"/>
                      <a:pt x="225" y="3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1" name="Google Shape;9891;p40"/>
              <p:cNvSpPr/>
              <p:nvPr/>
            </p:nvSpPr>
            <p:spPr>
              <a:xfrm>
                <a:off x="5113337" y="5100637"/>
                <a:ext cx="122237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42" extrusionOk="0">
                    <a:moveTo>
                      <a:pt x="337" y="46"/>
                    </a:moveTo>
                    <a:cubicBezTo>
                      <a:pt x="318" y="67"/>
                      <a:pt x="303" y="92"/>
                      <a:pt x="287" y="115"/>
                    </a:cubicBezTo>
                    <a:cubicBezTo>
                      <a:pt x="272" y="136"/>
                      <a:pt x="258" y="158"/>
                      <a:pt x="240" y="177"/>
                    </a:cubicBezTo>
                    <a:cubicBezTo>
                      <a:pt x="222" y="195"/>
                      <a:pt x="201" y="209"/>
                      <a:pt x="176" y="217"/>
                    </a:cubicBezTo>
                    <a:cubicBezTo>
                      <a:pt x="152" y="225"/>
                      <a:pt x="126" y="228"/>
                      <a:pt x="100" y="226"/>
                    </a:cubicBezTo>
                    <a:cubicBezTo>
                      <a:pt x="68" y="225"/>
                      <a:pt x="36" y="218"/>
                      <a:pt x="5" y="212"/>
                    </a:cubicBezTo>
                    <a:cubicBezTo>
                      <a:pt x="5" y="213"/>
                      <a:pt x="6" y="215"/>
                      <a:pt x="7" y="216"/>
                    </a:cubicBezTo>
                    <a:cubicBezTo>
                      <a:pt x="18" y="194"/>
                      <a:pt x="30" y="173"/>
                      <a:pt x="43" y="152"/>
                    </a:cubicBezTo>
                    <a:cubicBezTo>
                      <a:pt x="57" y="132"/>
                      <a:pt x="71" y="112"/>
                      <a:pt x="88" y="94"/>
                    </a:cubicBezTo>
                    <a:cubicBezTo>
                      <a:pt x="105" y="77"/>
                      <a:pt x="126" y="66"/>
                      <a:pt x="149" y="57"/>
                    </a:cubicBezTo>
                    <a:cubicBezTo>
                      <a:pt x="173" y="48"/>
                      <a:pt x="197" y="41"/>
                      <a:pt x="221" y="33"/>
                    </a:cubicBezTo>
                    <a:cubicBezTo>
                      <a:pt x="249" y="24"/>
                      <a:pt x="278" y="15"/>
                      <a:pt x="306" y="7"/>
                    </a:cubicBezTo>
                    <a:cubicBezTo>
                      <a:pt x="310" y="6"/>
                      <a:pt x="308" y="0"/>
                      <a:pt x="305" y="2"/>
                    </a:cubicBezTo>
                    <a:cubicBezTo>
                      <a:pt x="253" y="17"/>
                      <a:pt x="202" y="32"/>
                      <a:pt x="151" y="50"/>
                    </a:cubicBezTo>
                    <a:cubicBezTo>
                      <a:pt x="130" y="58"/>
                      <a:pt x="109" y="68"/>
                      <a:pt x="91" y="84"/>
                    </a:cubicBezTo>
                    <a:cubicBezTo>
                      <a:pt x="73" y="99"/>
                      <a:pt x="59" y="120"/>
                      <a:pt x="45" y="139"/>
                    </a:cubicBezTo>
                    <a:cubicBezTo>
                      <a:pt x="29" y="163"/>
                      <a:pt x="14" y="187"/>
                      <a:pt x="1" y="213"/>
                    </a:cubicBezTo>
                    <a:cubicBezTo>
                      <a:pt x="0" y="215"/>
                      <a:pt x="1" y="217"/>
                      <a:pt x="3" y="218"/>
                    </a:cubicBezTo>
                    <a:cubicBezTo>
                      <a:pt x="57" y="229"/>
                      <a:pt x="114" y="241"/>
                      <a:pt x="169" y="226"/>
                    </a:cubicBezTo>
                    <a:cubicBezTo>
                      <a:pt x="193" y="219"/>
                      <a:pt x="215" y="208"/>
                      <a:pt x="233" y="191"/>
                    </a:cubicBezTo>
                    <a:cubicBezTo>
                      <a:pt x="252" y="174"/>
                      <a:pt x="267" y="153"/>
                      <a:pt x="281" y="132"/>
                    </a:cubicBezTo>
                    <a:cubicBezTo>
                      <a:pt x="291" y="118"/>
                      <a:pt x="300" y="104"/>
                      <a:pt x="310" y="90"/>
                    </a:cubicBezTo>
                    <a:cubicBezTo>
                      <a:pt x="320" y="76"/>
                      <a:pt x="330" y="62"/>
                      <a:pt x="338" y="47"/>
                    </a:cubicBezTo>
                    <a:cubicBezTo>
                      <a:pt x="338" y="46"/>
                      <a:pt x="337" y="46"/>
                      <a:pt x="337" y="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2" name="Google Shape;9892;p40"/>
              <p:cNvSpPr/>
              <p:nvPr/>
            </p:nvSpPr>
            <p:spPr>
              <a:xfrm>
                <a:off x="5086350" y="5056187"/>
                <a:ext cx="1397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87" h="179" extrusionOk="0">
                    <a:moveTo>
                      <a:pt x="286" y="158"/>
                    </a:moveTo>
                    <a:cubicBezTo>
                      <a:pt x="260" y="163"/>
                      <a:pt x="234" y="167"/>
                      <a:pt x="207" y="170"/>
                    </a:cubicBezTo>
                    <a:cubicBezTo>
                      <a:pt x="183" y="172"/>
                      <a:pt x="156" y="175"/>
                      <a:pt x="132" y="164"/>
                    </a:cubicBezTo>
                    <a:cubicBezTo>
                      <a:pt x="110" y="153"/>
                      <a:pt x="92" y="135"/>
                      <a:pt x="74" y="120"/>
                    </a:cubicBezTo>
                    <a:cubicBezTo>
                      <a:pt x="54" y="103"/>
                      <a:pt x="33" y="87"/>
                      <a:pt x="14" y="69"/>
                    </a:cubicBezTo>
                    <a:cubicBezTo>
                      <a:pt x="8" y="64"/>
                      <a:pt x="16" y="59"/>
                      <a:pt x="21" y="57"/>
                    </a:cubicBezTo>
                    <a:cubicBezTo>
                      <a:pt x="25" y="54"/>
                      <a:pt x="30" y="52"/>
                      <a:pt x="35" y="49"/>
                    </a:cubicBezTo>
                    <a:cubicBezTo>
                      <a:pt x="44" y="45"/>
                      <a:pt x="54" y="41"/>
                      <a:pt x="64" y="37"/>
                    </a:cubicBezTo>
                    <a:cubicBezTo>
                      <a:pt x="84" y="30"/>
                      <a:pt x="103" y="24"/>
                      <a:pt x="124" y="21"/>
                    </a:cubicBezTo>
                    <a:cubicBezTo>
                      <a:pt x="166" y="13"/>
                      <a:pt x="209" y="13"/>
                      <a:pt x="251" y="21"/>
                    </a:cubicBezTo>
                    <a:cubicBezTo>
                      <a:pt x="297" y="29"/>
                      <a:pt x="341" y="46"/>
                      <a:pt x="380" y="72"/>
                    </a:cubicBezTo>
                    <a:cubicBezTo>
                      <a:pt x="383" y="74"/>
                      <a:pt x="386" y="69"/>
                      <a:pt x="383" y="67"/>
                    </a:cubicBezTo>
                    <a:cubicBezTo>
                      <a:pt x="309" y="18"/>
                      <a:pt x="215" y="0"/>
                      <a:pt x="127" y="14"/>
                    </a:cubicBezTo>
                    <a:cubicBezTo>
                      <a:pt x="105" y="18"/>
                      <a:pt x="84" y="23"/>
                      <a:pt x="63" y="31"/>
                    </a:cubicBezTo>
                    <a:cubicBezTo>
                      <a:pt x="52" y="35"/>
                      <a:pt x="42" y="39"/>
                      <a:pt x="33" y="44"/>
                    </a:cubicBezTo>
                    <a:cubicBezTo>
                      <a:pt x="28" y="46"/>
                      <a:pt x="23" y="49"/>
                      <a:pt x="19" y="51"/>
                    </a:cubicBezTo>
                    <a:cubicBezTo>
                      <a:pt x="14" y="53"/>
                      <a:pt x="9" y="56"/>
                      <a:pt x="7" y="60"/>
                    </a:cubicBezTo>
                    <a:cubicBezTo>
                      <a:pt x="0" y="70"/>
                      <a:pt x="14" y="77"/>
                      <a:pt x="20" y="82"/>
                    </a:cubicBezTo>
                    <a:cubicBezTo>
                      <a:pt x="31" y="91"/>
                      <a:pt x="42" y="100"/>
                      <a:pt x="52" y="110"/>
                    </a:cubicBezTo>
                    <a:cubicBezTo>
                      <a:pt x="72" y="127"/>
                      <a:pt x="92" y="145"/>
                      <a:pt x="114" y="160"/>
                    </a:cubicBezTo>
                    <a:cubicBezTo>
                      <a:pt x="125" y="167"/>
                      <a:pt x="137" y="173"/>
                      <a:pt x="151" y="176"/>
                    </a:cubicBezTo>
                    <a:cubicBezTo>
                      <a:pt x="166" y="178"/>
                      <a:pt x="181" y="178"/>
                      <a:pt x="195" y="176"/>
                    </a:cubicBezTo>
                    <a:cubicBezTo>
                      <a:pt x="226" y="174"/>
                      <a:pt x="257" y="169"/>
                      <a:pt x="287" y="161"/>
                    </a:cubicBezTo>
                    <a:cubicBezTo>
                      <a:pt x="289" y="160"/>
                      <a:pt x="288" y="157"/>
                      <a:pt x="286" y="1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3" name="Google Shape;9893;p40"/>
              <p:cNvSpPr/>
              <p:nvPr/>
            </p:nvSpPr>
            <p:spPr>
              <a:xfrm>
                <a:off x="5099050" y="5006975"/>
                <a:ext cx="508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57" extrusionOk="0">
                    <a:moveTo>
                      <a:pt x="86" y="153"/>
                    </a:moveTo>
                    <a:cubicBezTo>
                      <a:pt x="74" y="140"/>
                      <a:pt x="62" y="128"/>
                      <a:pt x="52" y="115"/>
                    </a:cubicBezTo>
                    <a:cubicBezTo>
                      <a:pt x="42" y="101"/>
                      <a:pt x="33" y="87"/>
                      <a:pt x="25" y="72"/>
                    </a:cubicBezTo>
                    <a:cubicBezTo>
                      <a:pt x="21" y="64"/>
                      <a:pt x="18" y="57"/>
                      <a:pt x="15" y="49"/>
                    </a:cubicBezTo>
                    <a:cubicBezTo>
                      <a:pt x="13" y="44"/>
                      <a:pt x="11" y="39"/>
                      <a:pt x="12" y="34"/>
                    </a:cubicBezTo>
                    <a:cubicBezTo>
                      <a:pt x="12" y="30"/>
                      <a:pt x="16" y="27"/>
                      <a:pt x="20" y="25"/>
                    </a:cubicBezTo>
                    <a:cubicBezTo>
                      <a:pt x="27" y="21"/>
                      <a:pt x="36" y="20"/>
                      <a:pt x="44" y="19"/>
                    </a:cubicBezTo>
                    <a:cubicBezTo>
                      <a:pt x="54" y="17"/>
                      <a:pt x="63" y="15"/>
                      <a:pt x="73" y="14"/>
                    </a:cubicBezTo>
                    <a:cubicBezTo>
                      <a:pt x="84" y="12"/>
                      <a:pt x="95" y="10"/>
                      <a:pt x="105" y="8"/>
                    </a:cubicBezTo>
                    <a:cubicBezTo>
                      <a:pt x="116" y="7"/>
                      <a:pt x="128" y="7"/>
                      <a:pt x="139" y="4"/>
                    </a:cubicBezTo>
                    <a:cubicBezTo>
                      <a:pt x="141" y="3"/>
                      <a:pt x="141" y="0"/>
                      <a:pt x="138" y="0"/>
                    </a:cubicBezTo>
                    <a:cubicBezTo>
                      <a:pt x="128" y="0"/>
                      <a:pt x="117" y="2"/>
                      <a:pt x="107" y="3"/>
                    </a:cubicBezTo>
                    <a:cubicBezTo>
                      <a:pt x="96" y="5"/>
                      <a:pt x="85" y="7"/>
                      <a:pt x="74" y="8"/>
                    </a:cubicBezTo>
                    <a:cubicBezTo>
                      <a:pt x="63" y="10"/>
                      <a:pt x="52" y="12"/>
                      <a:pt x="42" y="14"/>
                    </a:cubicBezTo>
                    <a:cubicBezTo>
                      <a:pt x="33" y="16"/>
                      <a:pt x="24" y="17"/>
                      <a:pt x="16" y="21"/>
                    </a:cubicBezTo>
                    <a:cubicBezTo>
                      <a:pt x="0" y="30"/>
                      <a:pt x="9" y="48"/>
                      <a:pt x="15" y="61"/>
                    </a:cubicBezTo>
                    <a:cubicBezTo>
                      <a:pt x="22" y="78"/>
                      <a:pt x="32" y="95"/>
                      <a:pt x="43" y="110"/>
                    </a:cubicBezTo>
                    <a:cubicBezTo>
                      <a:pt x="55" y="127"/>
                      <a:pt x="68" y="143"/>
                      <a:pt x="85" y="155"/>
                    </a:cubicBezTo>
                    <a:cubicBezTo>
                      <a:pt x="86" y="156"/>
                      <a:pt x="87" y="154"/>
                      <a:pt x="86" y="1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4" name="Google Shape;9894;p40"/>
              <p:cNvSpPr/>
              <p:nvPr/>
            </p:nvSpPr>
            <p:spPr>
              <a:xfrm>
                <a:off x="5184775" y="4929187"/>
                <a:ext cx="6350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53" extrusionOk="0">
                    <a:moveTo>
                      <a:pt x="2" y="151"/>
                    </a:moveTo>
                    <a:cubicBezTo>
                      <a:pt x="8" y="132"/>
                      <a:pt x="11" y="112"/>
                      <a:pt x="17" y="93"/>
                    </a:cubicBezTo>
                    <a:cubicBezTo>
                      <a:pt x="23" y="73"/>
                      <a:pt x="31" y="54"/>
                      <a:pt x="40" y="35"/>
                    </a:cubicBezTo>
                    <a:cubicBezTo>
                      <a:pt x="43" y="27"/>
                      <a:pt x="47" y="19"/>
                      <a:pt x="53" y="13"/>
                    </a:cubicBezTo>
                    <a:cubicBezTo>
                      <a:pt x="61" y="5"/>
                      <a:pt x="71" y="6"/>
                      <a:pt x="80" y="11"/>
                    </a:cubicBezTo>
                    <a:cubicBezTo>
                      <a:pt x="97" y="20"/>
                      <a:pt x="112" y="34"/>
                      <a:pt x="126" y="46"/>
                    </a:cubicBezTo>
                    <a:cubicBezTo>
                      <a:pt x="134" y="54"/>
                      <a:pt x="141" y="61"/>
                      <a:pt x="148" y="69"/>
                    </a:cubicBezTo>
                    <a:cubicBezTo>
                      <a:pt x="156" y="77"/>
                      <a:pt x="162" y="86"/>
                      <a:pt x="170" y="94"/>
                    </a:cubicBezTo>
                    <a:cubicBezTo>
                      <a:pt x="171" y="96"/>
                      <a:pt x="174" y="94"/>
                      <a:pt x="173" y="92"/>
                    </a:cubicBezTo>
                    <a:cubicBezTo>
                      <a:pt x="168" y="83"/>
                      <a:pt x="160" y="75"/>
                      <a:pt x="154" y="67"/>
                    </a:cubicBezTo>
                    <a:cubicBezTo>
                      <a:pt x="147" y="60"/>
                      <a:pt x="140" y="52"/>
                      <a:pt x="132" y="45"/>
                    </a:cubicBezTo>
                    <a:cubicBezTo>
                      <a:pt x="117" y="31"/>
                      <a:pt x="101" y="17"/>
                      <a:pt x="83" y="7"/>
                    </a:cubicBezTo>
                    <a:cubicBezTo>
                      <a:pt x="75" y="3"/>
                      <a:pt x="67" y="0"/>
                      <a:pt x="58" y="4"/>
                    </a:cubicBezTo>
                    <a:cubicBezTo>
                      <a:pt x="51" y="6"/>
                      <a:pt x="46" y="13"/>
                      <a:pt x="42" y="19"/>
                    </a:cubicBezTo>
                    <a:cubicBezTo>
                      <a:pt x="31" y="37"/>
                      <a:pt x="24" y="58"/>
                      <a:pt x="17" y="78"/>
                    </a:cubicBezTo>
                    <a:cubicBezTo>
                      <a:pt x="9" y="101"/>
                      <a:pt x="1" y="126"/>
                      <a:pt x="0" y="151"/>
                    </a:cubicBezTo>
                    <a:cubicBezTo>
                      <a:pt x="0" y="152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5" name="Google Shape;9895;p40"/>
              <p:cNvSpPr/>
              <p:nvPr/>
            </p:nvSpPr>
            <p:spPr>
              <a:xfrm>
                <a:off x="5075237" y="5105400"/>
                <a:ext cx="539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39" extrusionOk="0">
                    <a:moveTo>
                      <a:pt x="149" y="133"/>
                    </a:moveTo>
                    <a:cubicBezTo>
                      <a:pt x="130" y="131"/>
                      <a:pt x="111" y="130"/>
                      <a:pt x="92" y="126"/>
                    </a:cubicBezTo>
                    <a:cubicBezTo>
                      <a:pt x="73" y="122"/>
                      <a:pt x="55" y="117"/>
                      <a:pt x="38" y="110"/>
                    </a:cubicBezTo>
                    <a:cubicBezTo>
                      <a:pt x="30" y="107"/>
                      <a:pt x="14" y="102"/>
                      <a:pt x="16" y="92"/>
                    </a:cubicBezTo>
                    <a:cubicBezTo>
                      <a:pt x="17" y="83"/>
                      <a:pt x="25" y="75"/>
                      <a:pt x="31" y="69"/>
                    </a:cubicBezTo>
                    <a:cubicBezTo>
                      <a:pt x="43" y="56"/>
                      <a:pt x="56" y="44"/>
                      <a:pt x="70" y="34"/>
                    </a:cubicBezTo>
                    <a:cubicBezTo>
                      <a:pt x="86" y="23"/>
                      <a:pt x="103" y="13"/>
                      <a:pt x="120" y="5"/>
                    </a:cubicBezTo>
                    <a:cubicBezTo>
                      <a:pt x="123" y="4"/>
                      <a:pt x="121" y="0"/>
                      <a:pt x="119" y="1"/>
                    </a:cubicBezTo>
                    <a:cubicBezTo>
                      <a:pt x="83" y="16"/>
                      <a:pt x="51" y="38"/>
                      <a:pt x="26" y="67"/>
                    </a:cubicBezTo>
                    <a:cubicBezTo>
                      <a:pt x="16" y="77"/>
                      <a:pt x="0" y="97"/>
                      <a:pt x="18" y="107"/>
                    </a:cubicBezTo>
                    <a:cubicBezTo>
                      <a:pt x="36" y="117"/>
                      <a:pt x="57" y="123"/>
                      <a:pt x="77" y="128"/>
                    </a:cubicBezTo>
                    <a:cubicBezTo>
                      <a:pt x="101" y="134"/>
                      <a:pt x="126" y="138"/>
                      <a:pt x="149" y="135"/>
                    </a:cubicBezTo>
                    <a:cubicBezTo>
                      <a:pt x="151" y="135"/>
                      <a:pt x="151" y="133"/>
                      <a:pt x="149" y="1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6" name="Google Shape;9896;p40"/>
              <p:cNvSpPr/>
              <p:nvPr/>
            </p:nvSpPr>
            <p:spPr>
              <a:xfrm>
                <a:off x="5151437" y="5183187"/>
                <a:ext cx="55562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49" extrusionOk="0">
                    <a:moveTo>
                      <a:pt x="0" y="2"/>
                    </a:moveTo>
                    <a:cubicBezTo>
                      <a:pt x="1" y="23"/>
                      <a:pt x="3" y="44"/>
                      <a:pt x="5" y="64"/>
                    </a:cubicBezTo>
                    <a:cubicBezTo>
                      <a:pt x="6" y="75"/>
                      <a:pt x="7" y="85"/>
                      <a:pt x="8" y="96"/>
                    </a:cubicBezTo>
                    <a:cubicBezTo>
                      <a:pt x="9" y="105"/>
                      <a:pt x="10" y="114"/>
                      <a:pt x="12" y="122"/>
                    </a:cubicBezTo>
                    <a:cubicBezTo>
                      <a:pt x="17" y="136"/>
                      <a:pt x="28" y="148"/>
                      <a:pt x="44" y="146"/>
                    </a:cubicBezTo>
                    <a:cubicBezTo>
                      <a:pt x="52" y="146"/>
                      <a:pt x="59" y="141"/>
                      <a:pt x="66" y="137"/>
                    </a:cubicBezTo>
                    <a:cubicBezTo>
                      <a:pt x="74" y="131"/>
                      <a:pt x="83" y="125"/>
                      <a:pt x="91" y="119"/>
                    </a:cubicBezTo>
                    <a:cubicBezTo>
                      <a:pt x="111" y="106"/>
                      <a:pt x="131" y="92"/>
                      <a:pt x="150" y="79"/>
                    </a:cubicBezTo>
                    <a:cubicBezTo>
                      <a:pt x="153" y="77"/>
                      <a:pt x="151" y="73"/>
                      <a:pt x="148" y="75"/>
                    </a:cubicBezTo>
                    <a:cubicBezTo>
                      <a:pt x="132" y="85"/>
                      <a:pt x="117" y="96"/>
                      <a:pt x="101" y="107"/>
                    </a:cubicBezTo>
                    <a:cubicBezTo>
                      <a:pt x="86" y="117"/>
                      <a:pt x="72" y="128"/>
                      <a:pt x="56" y="137"/>
                    </a:cubicBezTo>
                    <a:cubicBezTo>
                      <a:pt x="48" y="141"/>
                      <a:pt x="39" y="144"/>
                      <a:pt x="31" y="139"/>
                    </a:cubicBezTo>
                    <a:cubicBezTo>
                      <a:pt x="23" y="135"/>
                      <a:pt x="19" y="126"/>
                      <a:pt x="16" y="118"/>
                    </a:cubicBezTo>
                    <a:cubicBezTo>
                      <a:pt x="14" y="110"/>
                      <a:pt x="13" y="100"/>
                      <a:pt x="12" y="92"/>
                    </a:cubicBezTo>
                    <a:cubicBezTo>
                      <a:pt x="12" y="82"/>
                      <a:pt x="11" y="73"/>
                      <a:pt x="10" y="64"/>
                    </a:cubicBezTo>
                    <a:cubicBezTo>
                      <a:pt x="8" y="43"/>
                      <a:pt x="7" y="22"/>
                      <a:pt x="4" y="2"/>
                    </a:cubicBezTo>
                    <a:cubicBezTo>
                      <a:pt x="3" y="0"/>
                      <a:pt x="0" y="0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7" name="Google Shape;9897;p40"/>
              <p:cNvSpPr/>
              <p:nvPr/>
            </p:nvSpPr>
            <p:spPr>
              <a:xfrm>
                <a:off x="5262562" y="5202237"/>
                <a:ext cx="555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1" extrusionOk="0">
                    <a:moveTo>
                      <a:pt x="0" y="76"/>
                    </a:moveTo>
                    <a:cubicBezTo>
                      <a:pt x="10" y="93"/>
                      <a:pt x="24" y="108"/>
                      <a:pt x="37" y="122"/>
                    </a:cubicBezTo>
                    <a:cubicBezTo>
                      <a:pt x="51" y="136"/>
                      <a:pt x="65" y="149"/>
                      <a:pt x="81" y="161"/>
                    </a:cubicBezTo>
                    <a:cubicBezTo>
                      <a:pt x="86" y="165"/>
                      <a:pt x="93" y="170"/>
                      <a:pt x="99" y="165"/>
                    </a:cubicBezTo>
                    <a:cubicBezTo>
                      <a:pt x="101" y="163"/>
                      <a:pt x="102" y="161"/>
                      <a:pt x="103" y="158"/>
                    </a:cubicBezTo>
                    <a:cubicBezTo>
                      <a:pt x="105" y="153"/>
                      <a:pt x="107" y="147"/>
                      <a:pt x="109" y="142"/>
                    </a:cubicBezTo>
                    <a:cubicBezTo>
                      <a:pt x="117" y="122"/>
                      <a:pt x="123" y="101"/>
                      <a:pt x="129" y="80"/>
                    </a:cubicBezTo>
                    <a:cubicBezTo>
                      <a:pt x="132" y="68"/>
                      <a:pt x="135" y="57"/>
                      <a:pt x="138" y="45"/>
                    </a:cubicBezTo>
                    <a:cubicBezTo>
                      <a:pt x="139" y="39"/>
                      <a:pt x="140" y="33"/>
                      <a:pt x="141" y="27"/>
                    </a:cubicBezTo>
                    <a:cubicBezTo>
                      <a:pt x="142" y="24"/>
                      <a:pt x="142" y="21"/>
                      <a:pt x="143" y="19"/>
                    </a:cubicBezTo>
                    <a:cubicBezTo>
                      <a:pt x="143" y="17"/>
                      <a:pt x="143" y="16"/>
                      <a:pt x="144" y="14"/>
                    </a:cubicBezTo>
                    <a:cubicBezTo>
                      <a:pt x="144" y="14"/>
                      <a:pt x="146" y="5"/>
                      <a:pt x="147" y="7"/>
                    </a:cubicBezTo>
                    <a:cubicBezTo>
                      <a:pt x="146" y="6"/>
                      <a:pt x="144" y="7"/>
                      <a:pt x="144" y="8"/>
                    </a:cubicBezTo>
                    <a:cubicBezTo>
                      <a:pt x="146" y="12"/>
                      <a:pt x="152" y="11"/>
                      <a:pt x="151" y="7"/>
                    </a:cubicBezTo>
                    <a:cubicBezTo>
                      <a:pt x="151" y="0"/>
                      <a:pt x="142" y="4"/>
                      <a:pt x="141" y="7"/>
                    </a:cubicBezTo>
                    <a:cubicBezTo>
                      <a:pt x="139" y="12"/>
                      <a:pt x="138" y="17"/>
                      <a:pt x="138" y="22"/>
                    </a:cubicBezTo>
                    <a:cubicBezTo>
                      <a:pt x="136" y="28"/>
                      <a:pt x="135" y="34"/>
                      <a:pt x="134" y="40"/>
                    </a:cubicBezTo>
                    <a:cubicBezTo>
                      <a:pt x="131" y="52"/>
                      <a:pt x="128" y="64"/>
                      <a:pt x="125" y="76"/>
                    </a:cubicBezTo>
                    <a:cubicBezTo>
                      <a:pt x="119" y="99"/>
                      <a:pt x="111" y="122"/>
                      <a:pt x="103" y="145"/>
                    </a:cubicBezTo>
                    <a:cubicBezTo>
                      <a:pt x="101" y="149"/>
                      <a:pt x="100" y="156"/>
                      <a:pt x="97" y="160"/>
                    </a:cubicBezTo>
                    <a:cubicBezTo>
                      <a:pt x="92" y="166"/>
                      <a:pt x="83" y="157"/>
                      <a:pt x="79" y="153"/>
                    </a:cubicBezTo>
                    <a:cubicBezTo>
                      <a:pt x="70" y="146"/>
                      <a:pt x="61" y="139"/>
                      <a:pt x="53" y="131"/>
                    </a:cubicBezTo>
                    <a:cubicBezTo>
                      <a:pt x="34" y="114"/>
                      <a:pt x="19" y="94"/>
                      <a:pt x="2" y="75"/>
                    </a:cubicBezTo>
                    <a:cubicBezTo>
                      <a:pt x="1" y="74"/>
                      <a:pt x="0" y="75"/>
                      <a:pt x="0" y="7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8" name="Google Shape;9898;p40"/>
              <p:cNvSpPr/>
              <p:nvPr/>
            </p:nvSpPr>
            <p:spPr>
              <a:xfrm>
                <a:off x="5357812" y="5130800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8" extrusionOk="0">
                    <a:moveTo>
                      <a:pt x="3" y="107"/>
                    </a:moveTo>
                    <a:cubicBezTo>
                      <a:pt x="19" y="101"/>
                      <a:pt x="34" y="95"/>
                      <a:pt x="50" y="89"/>
                    </a:cubicBezTo>
                    <a:cubicBezTo>
                      <a:pt x="57" y="87"/>
                      <a:pt x="65" y="84"/>
                      <a:pt x="72" y="81"/>
                    </a:cubicBezTo>
                    <a:cubicBezTo>
                      <a:pt x="78" y="79"/>
                      <a:pt x="85" y="77"/>
                      <a:pt x="89" y="73"/>
                    </a:cubicBezTo>
                    <a:cubicBezTo>
                      <a:pt x="99" y="65"/>
                      <a:pt x="96" y="51"/>
                      <a:pt x="92" y="41"/>
                    </a:cubicBezTo>
                    <a:cubicBezTo>
                      <a:pt x="86" y="27"/>
                      <a:pt x="79" y="14"/>
                      <a:pt x="71" y="2"/>
                    </a:cubicBezTo>
                    <a:cubicBezTo>
                      <a:pt x="69" y="0"/>
                      <a:pt x="65" y="2"/>
                      <a:pt x="67" y="4"/>
                    </a:cubicBezTo>
                    <a:cubicBezTo>
                      <a:pt x="74" y="15"/>
                      <a:pt x="81" y="27"/>
                      <a:pt x="86" y="39"/>
                    </a:cubicBezTo>
                    <a:cubicBezTo>
                      <a:pt x="88" y="45"/>
                      <a:pt x="91" y="51"/>
                      <a:pt x="91" y="57"/>
                    </a:cubicBezTo>
                    <a:cubicBezTo>
                      <a:pt x="91" y="65"/>
                      <a:pt x="87" y="69"/>
                      <a:pt x="80" y="72"/>
                    </a:cubicBezTo>
                    <a:cubicBezTo>
                      <a:pt x="68" y="78"/>
                      <a:pt x="54" y="83"/>
                      <a:pt x="41" y="88"/>
                    </a:cubicBezTo>
                    <a:cubicBezTo>
                      <a:pt x="28" y="93"/>
                      <a:pt x="15" y="98"/>
                      <a:pt x="2" y="104"/>
                    </a:cubicBezTo>
                    <a:cubicBezTo>
                      <a:pt x="0" y="105"/>
                      <a:pt x="1" y="107"/>
                      <a:pt x="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9" name="Google Shape;9899;p40"/>
              <p:cNvSpPr/>
              <p:nvPr/>
            </p:nvSpPr>
            <p:spPr>
              <a:xfrm>
                <a:off x="5367337" y="5024437"/>
                <a:ext cx="28575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36" extrusionOk="0">
                    <a:moveTo>
                      <a:pt x="45" y="134"/>
                    </a:moveTo>
                    <a:cubicBezTo>
                      <a:pt x="54" y="121"/>
                      <a:pt x="62" y="105"/>
                      <a:pt x="68" y="90"/>
                    </a:cubicBezTo>
                    <a:cubicBezTo>
                      <a:pt x="71" y="82"/>
                      <a:pt x="74" y="74"/>
                      <a:pt x="76" y="66"/>
                    </a:cubicBezTo>
                    <a:cubicBezTo>
                      <a:pt x="78" y="60"/>
                      <a:pt x="80" y="53"/>
                      <a:pt x="76" y="47"/>
                    </a:cubicBezTo>
                    <a:cubicBezTo>
                      <a:pt x="73" y="41"/>
                      <a:pt x="68" y="37"/>
                      <a:pt x="63" y="32"/>
                    </a:cubicBezTo>
                    <a:cubicBezTo>
                      <a:pt x="57" y="27"/>
                      <a:pt x="51" y="23"/>
                      <a:pt x="45" y="19"/>
                    </a:cubicBezTo>
                    <a:cubicBezTo>
                      <a:pt x="32" y="11"/>
                      <a:pt x="19" y="5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16" y="9"/>
                      <a:pt x="29" y="14"/>
                      <a:pt x="40" y="21"/>
                    </a:cubicBezTo>
                    <a:cubicBezTo>
                      <a:pt x="46" y="25"/>
                      <a:pt x="52" y="29"/>
                      <a:pt x="57" y="33"/>
                    </a:cubicBezTo>
                    <a:cubicBezTo>
                      <a:pt x="62" y="37"/>
                      <a:pt x="68" y="42"/>
                      <a:pt x="72" y="48"/>
                    </a:cubicBezTo>
                    <a:cubicBezTo>
                      <a:pt x="76" y="55"/>
                      <a:pt x="73" y="64"/>
                      <a:pt x="70" y="71"/>
                    </a:cubicBezTo>
                    <a:cubicBezTo>
                      <a:pt x="68" y="78"/>
                      <a:pt x="66" y="84"/>
                      <a:pt x="63" y="91"/>
                    </a:cubicBezTo>
                    <a:cubicBezTo>
                      <a:pt x="57" y="105"/>
                      <a:pt x="50" y="119"/>
                      <a:pt x="42" y="132"/>
                    </a:cubicBezTo>
                    <a:cubicBezTo>
                      <a:pt x="42" y="134"/>
                      <a:pt x="44" y="135"/>
                      <a:pt x="45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0" name="Google Shape;9900;p40"/>
              <p:cNvSpPr/>
              <p:nvPr/>
            </p:nvSpPr>
            <p:spPr>
              <a:xfrm>
                <a:off x="5283200" y="4964112"/>
                <a:ext cx="4921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81" extrusionOk="0">
                    <a:moveTo>
                      <a:pt x="2" y="38"/>
                    </a:moveTo>
                    <a:cubicBezTo>
                      <a:pt x="15" y="31"/>
                      <a:pt x="26" y="23"/>
                      <a:pt x="40" y="17"/>
                    </a:cubicBezTo>
                    <a:cubicBezTo>
                      <a:pt x="54" y="12"/>
                      <a:pt x="68" y="8"/>
                      <a:pt x="82" y="6"/>
                    </a:cubicBezTo>
                    <a:cubicBezTo>
                      <a:pt x="91" y="5"/>
                      <a:pt x="99" y="3"/>
                      <a:pt x="104" y="12"/>
                    </a:cubicBezTo>
                    <a:cubicBezTo>
                      <a:pt x="108" y="19"/>
                      <a:pt x="111" y="27"/>
                      <a:pt x="114" y="34"/>
                    </a:cubicBezTo>
                    <a:cubicBezTo>
                      <a:pt x="117" y="41"/>
                      <a:pt x="120" y="49"/>
                      <a:pt x="123" y="56"/>
                    </a:cubicBezTo>
                    <a:cubicBezTo>
                      <a:pt x="126" y="63"/>
                      <a:pt x="128" y="72"/>
                      <a:pt x="132" y="78"/>
                    </a:cubicBezTo>
                    <a:cubicBezTo>
                      <a:pt x="133" y="80"/>
                      <a:pt x="136" y="79"/>
                      <a:pt x="136" y="77"/>
                    </a:cubicBezTo>
                    <a:cubicBezTo>
                      <a:pt x="135" y="69"/>
                      <a:pt x="130" y="60"/>
                      <a:pt x="127" y="52"/>
                    </a:cubicBezTo>
                    <a:cubicBezTo>
                      <a:pt x="123" y="44"/>
                      <a:pt x="120" y="35"/>
                      <a:pt x="116" y="27"/>
                    </a:cubicBezTo>
                    <a:cubicBezTo>
                      <a:pt x="113" y="20"/>
                      <a:pt x="110" y="12"/>
                      <a:pt x="106" y="6"/>
                    </a:cubicBezTo>
                    <a:cubicBezTo>
                      <a:pt x="101" y="1"/>
                      <a:pt x="95" y="0"/>
                      <a:pt x="88" y="1"/>
                    </a:cubicBezTo>
                    <a:cubicBezTo>
                      <a:pt x="72" y="3"/>
                      <a:pt x="56" y="7"/>
                      <a:pt x="41" y="13"/>
                    </a:cubicBezTo>
                    <a:cubicBezTo>
                      <a:pt x="27" y="19"/>
                      <a:pt x="11" y="26"/>
                      <a:pt x="1" y="37"/>
                    </a:cubicBezTo>
                    <a:cubicBezTo>
                      <a:pt x="0" y="38"/>
                      <a:pt x="1" y="39"/>
                      <a:pt x="2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1" name="Google Shape;9901;p40"/>
              <p:cNvSpPr/>
              <p:nvPr/>
            </p:nvSpPr>
            <p:spPr>
              <a:xfrm>
                <a:off x="5213350" y="4964112"/>
                <a:ext cx="15875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45" h="180" extrusionOk="0">
                    <a:moveTo>
                      <a:pt x="0" y="0"/>
                    </a:moveTo>
                    <a:cubicBezTo>
                      <a:pt x="6" y="30"/>
                      <a:pt x="14" y="59"/>
                      <a:pt x="20" y="89"/>
                    </a:cubicBezTo>
                    <a:cubicBezTo>
                      <a:pt x="24" y="103"/>
                      <a:pt x="27" y="118"/>
                      <a:pt x="31" y="133"/>
                    </a:cubicBezTo>
                    <a:cubicBezTo>
                      <a:pt x="34" y="147"/>
                      <a:pt x="37" y="163"/>
                      <a:pt x="41" y="177"/>
                    </a:cubicBezTo>
                    <a:cubicBezTo>
                      <a:pt x="42" y="179"/>
                      <a:pt x="44" y="178"/>
                      <a:pt x="44" y="177"/>
                    </a:cubicBezTo>
                    <a:cubicBezTo>
                      <a:pt x="41" y="162"/>
                      <a:pt x="37" y="147"/>
                      <a:pt x="33" y="133"/>
                    </a:cubicBezTo>
                    <a:cubicBezTo>
                      <a:pt x="30" y="118"/>
                      <a:pt x="26" y="103"/>
                      <a:pt x="23" y="88"/>
                    </a:cubicBezTo>
                    <a:cubicBezTo>
                      <a:pt x="15" y="59"/>
                      <a:pt x="9" y="29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2" name="Google Shape;9902;p40"/>
              <p:cNvSpPr/>
              <p:nvPr/>
            </p:nvSpPr>
            <p:spPr>
              <a:xfrm>
                <a:off x="5164137" y="4994275"/>
                <a:ext cx="71437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27" extrusionOk="0">
                    <a:moveTo>
                      <a:pt x="1" y="1"/>
                    </a:moveTo>
                    <a:cubicBezTo>
                      <a:pt x="50" y="59"/>
                      <a:pt x="100" y="117"/>
                      <a:pt x="151" y="175"/>
                    </a:cubicBezTo>
                    <a:cubicBezTo>
                      <a:pt x="165" y="191"/>
                      <a:pt x="179" y="207"/>
                      <a:pt x="193" y="224"/>
                    </a:cubicBezTo>
                    <a:cubicBezTo>
                      <a:pt x="195" y="226"/>
                      <a:pt x="198" y="223"/>
                      <a:pt x="196" y="221"/>
                    </a:cubicBezTo>
                    <a:cubicBezTo>
                      <a:pt x="146" y="163"/>
                      <a:pt x="95" y="106"/>
                      <a:pt x="45" y="49"/>
                    </a:cubicBezTo>
                    <a:cubicBezTo>
                      <a:pt x="30" y="32"/>
                      <a:pt x="16" y="16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3" name="Google Shape;9903;p40"/>
              <p:cNvSpPr/>
              <p:nvPr/>
            </p:nvSpPr>
            <p:spPr>
              <a:xfrm>
                <a:off x="5135562" y="5084762"/>
                <a:ext cx="88900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4" extrusionOk="0">
                    <a:moveTo>
                      <a:pt x="0" y="0"/>
                    </a:moveTo>
                    <a:cubicBezTo>
                      <a:pt x="20" y="3"/>
                      <a:pt x="39" y="7"/>
                      <a:pt x="59" y="9"/>
                    </a:cubicBezTo>
                    <a:cubicBezTo>
                      <a:pt x="80" y="12"/>
                      <a:pt x="100" y="14"/>
                      <a:pt x="120" y="16"/>
                    </a:cubicBezTo>
                    <a:cubicBezTo>
                      <a:pt x="140" y="17"/>
                      <a:pt x="161" y="19"/>
                      <a:pt x="181" y="20"/>
                    </a:cubicBezTo>
                    <a:cubicBezTo>
                      <a:pt x="202" y="21"/>
                      <a:pt x="223" y="23"/>
                      <a:pt x="243" y="21"/>
                    </a:cubicBezTo>
                    <a:cubicBezTo>
                      <a:pt x="245" y="21"/>
                      <a:pt x="245" y="18"/>
                      <a:pt x="243" y="18"/>
                    </a:cubicBezTo>
                    <a:cubicBezTo>
                      <a:pt x="223" y="16"/>
                      <a:pt x="203" y="17"/>
                      <a:pt x="183" y="16"/>
                    </a:cubicBezTo>
                    <a:cubicBezTo>
                      <a:pt x="163" y="15"/>
                      <a:pt x="143" y="14"/>
                      <a:pt x="122" y="12"/>
                    </a:cubicBezTo>
                    <a:cubicBezTo>
                      <a:pt x="102" y="10"/>
                      <a:pt x="83" y="9"/>
                      <a:pt x="63" y="7"/>
                    </a:cubicBezTo>
                    <a:cubicBezTo>
                      <a:pt x="42" y="4"/>
                      <a:pt x="21" y="3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4" name="Google Shape;9904;p40"/>
              <p:cNvSpPr/>
              <p:nvPr/>
            </p:nvSpPr>
            <p:spPr>
              <a:xfrm>
                <a:off x="5130800" y="5035550"/>
                <a:ext cx="65087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89" extrusionOk="0">
                    <a:moveTo>
                      <a:pt x="0" y="1"/>
                    </a:moveTo>
                    <a:cubicBezTo>
                      <a:pt x="32" y="12"/>
                      <a:pt x="62" y="24"/>
                      <a:pt x="92" y="39"/>
                    </a:cubicBezTo>
                    <a:cubicBezTo>
                      <a:pt x="121" y="53"/>
                      <a:pt x="149" y="70"/>
                      <a:pt x="177" y="87"/>
                    </a:cubicBezTo>
                    <a:cubicBezTo>
                      <a:pt x="179" y="88"/>
                      <a:pt x="180" y="85"/>
                      <a:pt x="178" y="84"/>
                    </a:cubicBezTo>
                    <a:cubicBezTo>
                      <a:pt x="151" y="65"/>
                      <a:pt x="122" y="49"/>
                      <a:pt x="92" y="35"/>
                    </a:cubicBezTo>
                    <a:cubicBezTo>
                      <a:pt x="62" y="21"/>
                      <a:pt x="32" y="1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5" name="Google Shape;9905;p40"/>
              <p:cNvSpPr/>
              <p:nvPr/>
            </p:nvSpPr>
            <p:spPr>
              <a:xfrm>
                <a:off x="5110162" y="5118100"/>
                <a:ext cx="6191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" y="47"/>
                    </a:moveTo>
                    <a:cubicBezTo>
                      <a:pt x="15" y="45"/>
                      <a:pt x="29" y="41"/>
                      <a:pt x="43" y="38"/>
                    </a:cubicBezTo>
                    <a:cubicBezTo>
                      <a:pt x="57" y="34"/>
                      <a:pt x="70" y="31"/>
                      <a:pt x="84" y="27"/>
                    </a:cubicBezTo>
                    <a:cubicBezTo>
                      <a:pt x="98" y="23"/>
                      <a:pt x="111" y="19"/>
                      <a:pt x="125" y="16"/>
                    </a:cubicBezTo>
                    <a:cubicBezTo>
                      <a:pt x="139" y="12"/>
                      <a:pt x="153" y="8"/>
                      <a:pt x="167" y="3"/>
                    </a:cubicBezTo>
                    <a:cubicBezTo>
                      <a:pt x="169" y="2"/>
                      <a:pt x="168" y="0"/>
                      <a:pt x="166" y="0"/>
                    </a:cubicBezTo>
                    <a:cubicBezTo>
                      <a:pt x="152" y="4"/>
                      <a:pt x="139" y="8"/>
                      <a:pt x="125" y="12"/>
                    </a:cubicBezTo>
                    <a:cubicBezTo>
                      <a:pt x="111" y="16"/>
                      <a:pt x="97" y="20"/>
                      <a:pt x="84" y="24"/>
                    </a:cubicBezTo>
                    <a:cubicBezTo>
                      <a:pt x="70" y="28"/>
                      <a:pt x="57" y="31"/>
                      <a:pt x="43" y="35"/>
                    </a:cubicBezTo>
                    <a:cubicBezTo>
                      <a:pt x="29" y="39"/>
                      <a:pt x="14" y="42"/>
                      <a:pt x="0" y="47"/>
                    </a:cubicBezTo>
                    <a:cubicBezTo>
                      <a:pt x="0" y="47"/>
                      <a:pt x="0" y="48"/>
                      <a:pt x="1" y="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6" name="Google Shape;9906;p40"/>
              <p:cNvSpPr/>
              <p:nvPr/>
            </p:nvSpPr>
            <p:spPr>
              <a:xfrm>
                <a:off x="5154612" y="5111750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0" extrusionOk="0">
                    <a:moveTo>
                      <a:pt x="1" y="139"/>
                    </a:moveTo>
                    <a:cubicBezTo>
                      <a:pt x="71" y="95"/>
                      <a:pt x="140" y="50"/>
                      <a:pt x="210" y="4"/>
                    </a:cubicBezTo>
                    <a:cubicBezTo>
                      <a:pt x="212" y="3"/>
                      <a:pt x="210" y="0"/>
                      <a:pt x="208" y="1"/>
                    </a:cubicBezTo>
                    <a:cubicBezTo>
                      <a:pt x="138" y="46"/>
                      <a:pt x="69" y="92"/>
                      <a:pt x="0" y="138"/>
                    </a:cubicBezTo>
                    <a:cubicBezTo>
                      <a:pt x="0" y="138"/>
                      <a:pt x="0" y="139"/>
                      <a:pt x="1" y="1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7" name="Google Shape;9907;p40"/>
              <p:cNvSpPr/>
              <p:nvPr/>
            </p:nvSpPr>
            <p:spPr>
              <a:xfrm>
                <a:off x="5176837" y="5156200"/>
                <a:ext cx="3492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4" extrusionOk="0">
                    <a:moveTo>
                      <a:pt x="1" y="142"/>
                    </a:moveTo>
                    <a:cubicBezTo>
                      <a:pt x="16" y="118"/>
                      <a:pt x="32" y="95"/>
                      <a:pt x="48" y="72"/>
                    </a:cubicBezTo>
                    <a:cubicBezTo>
                      <a:pt x="56" y="60"/>
                      <a:pt x="64" y="49"/>
                      <a:pt x="72" y="37"/>
                    </a:cubicBezTo>
                    <a:cubicBezTo>
                      <a:pt x="81" y="26"/>
                      <a:pt x="90" y="15"/>
                      <a:pt x="98" y="3"/>
                    </a:cubicBezTo>
                    <a:cubicBezTo>
                      <a:pt x="98" y="1"/>
                      <a:pt x="97" y="0"/>
                      <a:pt x="96" y="1"/>
                    </a:cubicBezTo>
                    <a:cubicBezTo>
                      <a:pt x="87" y="11"/>
                      <a:pt x="79" y="23"/>
                      <a:pt x="71" y="34"/>
                    </a:cubicBezTo>
                    <a:cubicBezTo>
                      <a:pt x="63" y="46"/>
                      <a:pt x="54" y="58"/>
                      <a:pt x="46" y="69"/>
                    </a:cubicBezTo>
                    <a:cubicBezTo>
                      <a:pt x="30" y="93"/>
                      <a:pt x="15" y="117"/>
                      <a:pt x="0" y="142"/>
                    </a:cubicBezTo>
                    <a:cubicBezTo>
                      <a:pt x="0" y="142"/>
                      <a:pt x="0" y="143"/>
                      <a:pt x="1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8" name="Google Shape;9908;p40"/>
              <p:cNvSpPr/>
              <p:nvPr/>
            </p:nvSpPr>
            <p:spPr>
              <a:xfrm>
                <a:off x="5235575" y="5118100"/>
                <a:ext cx="7937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94" extrusionOk="0">
                    <a:moveTo>
                      <a:pt x="2" y="292"/>
                    </a:moveTo>
                    <a:cubicBezTo>
                      <a:pt x="4" y="216"/>
                      <a:pt x="8" y="141"/>
                      <a:pt x="15" y="66"/>
                    </a:cubicBezTo>
                    <a:cubicBezTo>
                      <a:pt x="16" y="55"/>
                      <a:pt x="17" y="45"/>
                      <a:pt x="19" y="34"/>
                    </a:cubicBezTo>
                    <a:cubicBezTo>
                      <a:pt x="20" y="23"/>
                      <a:pt x="22" y="12"/>
                      <a:pt x="22" y="2"/>
                    </a:cubicBezTo>
                    <a:cubicBezTo>
                      <a:pt x="22" y="0"/>
                      <a:pt x="20" y="0"/>
                      <a:pt x="19" y="1"/>
                    </a:cubicBezTo>
                    <a:cubicBezTo>
                      <a:pt x="17" y="10"/>
                      <a:pt x="17" y="19"/>
                      <a:pt x="16" y="28"/>
                    </a:cubicBezTo>
                    <a:cubicBezTo>
                      <a:pt x="15" y="38"/>
                      <a:pt x="14" y="47"/>
                      <a:pt x="13" y="56"/>
                    </a:cubicBezTo>
                    <a:cubicBezTo>
                      <a:pt x="11" y="75"/>
                      <a:pt x="9" y="94"/>
                      <a:pt x="8" y="113"/>
                    </a:cubicBezTo>
                    <a:cubicBezTo>
                      <a:pt x="5" y="151"/>
                      <a:pt x="3" y="189"/>
                      <a:pt x="1" y="227"/>
                    </a:cubicBezTo>
                    <a:cubicBezTo>
                      <a:pt x="1" y="248"/>
                      <a:pt x="0" y="270"/>
                      <a:pt x="0" y="292"/>
                    </a:cubicBezTo>
                    <a:cubicBezTo>
                      <a:pt x="0" y="293"/>
                      <a:pt x="2" y="293"/>
                      <a:pt x="2" y="2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9" name="Google Shape;9909;p40"/>
              <p:cNvSpPr/>
              <p:nvPr/>
            </p:nvSpPr>
            <p:spPr>
              <a:xfrm>
                <a:off x="5273675" y="5170487"/>
                <a:ext cx="1270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37" h="147" extrusionOk="0">
                    <a:moveTo>
                      <a:pt x="36" y="145"/>
                    </a:moveTo>
                    <a:cubicBezTo>
                      <a:pt x="32" y="120"/>
                      <a:pt x="27" y="96"/>
                      <a:pt x="21" y="71"/>
                    </a:cubicBezTo>
                    <a:cubicBezTo>
                      <a:pt x="18" y="59"/>
                      <a:pt x="15" y="47"/>
                      <a:pt x="12" y="36"/>
                    </a:cubicBezTo>
                    <a:cubicBezTo>
                      <a:pt x="9" y="24"/>
                      <a:pt x="7" y="12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13"/>
                      <a:pt x="7" y="25"/>
                      <a:pt x="10" y="37"/>
                    </a:cubicBezTo>
                    <a:cubicBezTo>
                      <a:pt x="13" y="49"/>
                      <a:pt x="16" y="61"/>
                      <a:pt x="19" y="73"/>
                    </a:cubicBezTo>
                    <a:cubicBezTo>
                      <a:pt x="25" y="97"/>
                      <a:pt x="30" y="121"/>
                      <a:pt x="35" y="145"/>
                    </a:cubicBezTo>
                    <a:cubicBezTo>
                      <a:pt x="35" y="146"/>
                      <a:pt x="36" y="146"/>
                      <a:pt x="36" y="1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0" name="Google Shape;9910;p40"/>
              <p:cNvSpPr/>
              <p:nvPr/>
            </p:nvSpPr>
            <p:spPr>
              <a:xfrm>
                <a:off x="5262562" y="5116512"/>
                <a:ext cx="5715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71" extrusionOk="0">
                    <a:moveTo>
                      <a:pt x="0" y="1"/>
                    </a:moveTo>
                    <a:cubicBezTo>
                      <a:pt x="24" y="31"/>
                      <a:pt x="51" y="58"/>
                      <a:pt x="76" y="86"/>
                    </a:cubicBezTo>
                    <a:cubicBezTo>
                      <a:pt x="101" y="113"/>
                      <a:pt x="126" y="142"/>
                      <a:pt x="152" y="169"/>
                    </a:cubicBezTo>
                    <a:cubicBezTo>
                      <a:pt x="154" y="170"/>
                      <a:pt x="156" y="168"/>
                      <a:pt x="155" y="167"/>
                    </a:cubicBezTo>
                    <a:cubicBezTo>
                      <a:pt x="130" y="138"/>
                      <a:pt x="104" y="111"/>
                      <a:pt x="78" y="83"/>
                    </a:cubicBezTo>
                    <a:cubicBezTo>
                      <a:pt x="53" y="55"/>
                      <a:pt x="28" y="27"/>
                      <a:pt x="1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1" name="Google Shape;9911;p40"/>
              <p:cNvSpPr/>
              <p:nvPr/>
            </p:nvSpPr>
            <p:spPr>
              <a:xfrm>
                <a:off x="5284787" y="5113337"/>
                <a:ext cx="9366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07" extrusionOk="0">
                    <a:moveTo>
                      <a:pt x="0" y="0"/>
                    </a:moveTo>
                    <a:cubicBezTo>
                      <a:pt x="20" y="10"/>
                      <a:pt x="41" y="18"/>
                      <a:pt x="62" y="27"/>
                    </a:cubicBezTo>
                    <a:cubicBezTo>
                      <a:pt x="84" y="36"/>
                      <a:pt x="105" y="44"/>
                      <a:pt x="127" y="53"/>
                    </a:cubicBezTo>
                    <a:cubicBezTo>
                      <a:pt x="170" y="71"/>
                      <a:pt x="212" y="89"/>
                      <a:pt x="256" y="105"/>
                    </a:cubicBezTo>
                    <a:cubicBezTo>
                      <a:pt x="257" y="106"/>
                      <a:pt x="258" y="104"/>
                      <a:pt x="257" y="103"/>
                    </a:cubicBezTo>
                    <a:cubicBezTo>
                      <a:pt x="215" y="85"/>
                      <a:pt x="172" y="68"/>
                      <a:pt x="130" y="51"/>
                    </a:cubicBezTo>
                    <a:cubicBezTo>
                      <a:pt x="108" y="42"/>
                      <a:pt x="86" y="34"/>
                      <a:pt x="65" y="25"/>
                    </a:cubicBezTo>
                    <a:cubicBezTo>
                      <a:pt x="43" y="17"/>
                      <a:pt x="22" y="7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2" name="Google Shape;9912;p40"/>
              <p:cNvSpPr/>
              <p:nvPr/>
            </p:nvSpPr>
            <p:spPr>
              <a:xfrm>
                <a:off x="5270500" y="5099050"/>
                <a:ext cx="92075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4" extrusionOk="0">
                    <a:moveTo>
                      <a:pt x="1" y="3"/>
                    </a:moveTo>
                    <a:cubicBezTo>
                      <a:pt x="22" y="5"/>
                      <a:pt x="44" y="5"/>
                      <a:pt x="64" y="6"/>
                    </a:cubicBezTo>
                    <a:cubicBezTo>
                      <a:pt x="85" y="6"/>
                      <a:pt x="106" y="7"/>
                      <a:pt x="126" y="8"/>
                    </a:cubicBezTo>
                    <a:cubicBezTo>
                      <a:pt x="147" y="9"/>
                      <a:pt x="168" y="10"/>
                      <a:pt x="188" y="10"/>
                    </a:cubicBezTo>
                    <a:cubicBezTo>
                      <a:pt x="209" y="11"/>
                      <a:pt x="230" y="13"/>
                      <a:pt x="251" y="13"/>
                    </a:cubicBezTo>
                    <a:cubicBezTo>
                      <a:pt x="253" y="13"/>
                      <a:pt x="253" y="10"/>
                      <a:pt x="251" y="9"/>
                    </a:cubicBezTo>
                    <a:cubicBezTo>
                      <a:pt x="230" y="7"/>
                      <a:pt x="209" y="8"/>
                      <a:pt x="188" y="7"/>
                    </a:cubicBezTo>
                    <a:cubicBezTo>
                      <a:pt x="168" y="6"/>
                      <a:pt x="147" y="5"/>
                      <a:pt x="126" y="4"/>
                    </a:cubicBezTo>
                    <a:cubicBezTo>
                      <a:pt x="106" y="4"/>
                      <a:pt x="85" y="3"/>
                      <a:pt x="64" y="2"/>
                    </a:cubicBezTo>
                    <a:cubicBezTo>
                      <a:pt x="44" y="1"/>
                      <a:pt x="2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3" name="Google Shape;9913;p40"/>
              <p:cNvSpPr/>
              <p:nvPr/>
            </p:nvSpPr>
            <p:spPr>
              <a:xfrm>
                <a:off x="5300662" y="5049837"/>
                <a:ext cx="730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07" extrusionOk="0">
                    <a:moveTo>
                      <a:pt x="1" y="106"/>
                    </a:moveTo>
                    <a:cubicBezTo>
                      <a:pt x="33" y="86"/>
                      <a:pt x="65" y="66"/>
                      <a:pt x="99" y="48"/>
                    </a:cubicBezTo>
                    <a:cubicBezTo>
                      <a:pt x="132" y="31"/>
                      <a:pt x="166" y="13"/>
                      <a:pt x="202" y="4"/>
                    </a:cubicBezTo>
                    <a:cubicBezTo>
                      <a:pt x="204" y="3"/>
                      <a:pt x="203" y="0"/>
                      <a:pt x="201" y="1"/>
                    </a:cubicBezTo>
                    <a:cubicBezTo>
                      <a:pt x="184" y="4"/>
                      <a:pt x="167" y="11"/>
                      <a:pt x="151" y="19"/>
                    </a:cubicBezTo>
                    <a:cubicBezTo>
                      <a:pt x="133" y="27"/>
                      <a:pt x="116" y="36"/>
                      <a:pt x="99" y="45"/>
                    </a:cubicBezTo>
                    <a:cubicBezTo>
                      <a:pt x="65" y="63"/>
                      <a:pt x="32" y="83"/>
                      <a:pt x="1" y="105"/>
                    </a:cubicBezTo>
                    <a:cubicBezTo>
                      <a:pt x="0" y="105"/>
                      <a:pt x="1" y="106"/>
                      <a:pt x="1" y="1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4" name="Google Shape;9914;p40"/>
              <p:cNvSpPr/>
              <p:nvPr/>
            </p:nvSpPr>
            <p:spPr>
              <a:xfrm>
                <a:off x="5268912" y="5027612"/>
                <a:ext cx="52387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50" extrusionOk="0">
                    <a:moveTo>
                      <a:pt x="0" y="149"/>
                    </a:moveTo>
                    <a:cubicBezTo>
                      <a:pt x="24" y="125"/>
                      <a:pt x="47" y="100"/>
                      <a:pt x="70" y="76"/>
                    </a:cubicBezTo>
                    <a:cubicBezTo>
                      <a:pt x="94" y="51"/>
                      <a:pt x="118" y="28"/>
                      <a:pt x="142" y="4"/>
                    </a:cubicBezTo>
                    <a:cubicBezTo>
                      <a:pt x="143" y="3"/>
                      <a:pt x="141" y="0"/>
                      <a:pt x="140" y="2"/>
                    </a:cubicBezTo>
                    <a:cubicBezTo>
                      <a:pt x="115" y="25"/>
                      <a:pt x="92" y="49"/>
                      <a:pt x="68" y="74"/>
                    </a:cubicBezTo>
                    <a:cubicBezTo>
                      <a:pt x="45" y="98"/>
                      <a:pt x="22" y="123"/>
                      <a:pt x="0" y="148"/>
                    </a:cubicBezTo>
                    <a:cubicBezTo>
                      <a:pt x="0" y="149"/>
                      <a:pt x="0" y="149"/>
                      <a:pt x="0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5" name="Google Shape;9915;p40"/>
              <p:cNvSpPr/>
              <p:nvPr/>
            </p:nvSpPr>
            <p:spPr>
              <a:xfrm>
                <a:off x="5253037" y="4987925"/>
                <a:ext cx="95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7" extrusionOk="0">
                    <a:moveTo>
                      <a:pt x="2" y="235"/>
                    </a:moveTo>
                    <a:cubicBezTo>
                      <a:pt x="6" y="196"/>
                      <a:pt x="8" y="157"/>
                      <a:pt x="11" y="118"/>
                    </a:cubicBezTo>
                    <a:cubicBezTo>
                      <a:pt x="13" y="99"/>
                      <a:pt x="15" y="80"/>
                      <a:pt x="17" y="61"/>
                    </a:cubicBezTo>
                    <a:cubicBezTo>
                      <a:pt x="19" y="41"/>
                      <a:pt x="23" y="22"/>
                      <a:pt x="24" y="2"/>
                    </a:cubicBezTo>
                    <a:cubicBezTo>
                      <a:pt x="24" y="1"/>
                      <a:pt x="22" y="0"/>
                      <a:pt x="21" y="2"/>
                    </a:cubicBezTo>
                    <a:cubicBezTo>
                      <a:pt x="18" y="21"/>
                      <a:pt x="16" y="40"/>
                      <a:pt x="14" y="60"/>
                    </a:cubicBezTo>
                    <a:cubicBezTo>
                      <a:pt x="12" y="79"/>
                      <a:pt x="10" y="98"/>
                      <a:pt x="8" y="117"/>
                    </a:cubicBezTo>
                    <a:cubicBezTo>
                      <a:pt x="5" y="156"/>
                      <a:pt x="1" y="196"/>
                      <a:pt x="0" y="235"/>
                    </a:cubicBezTo>
                    <a:cubicBezTo>
                      <a:pt x="0" y="236"/>
                      <a:pt x="1" y="236"/>
                      <a:pt x="2" y="2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6" name="Google Shape;9916;p40"/>
              <p:cNvSpPr/>
              <p:nvPr/>
            </p:nvSpPr>
            <p:spPr>
              <a:xfrm>
                <a:off x="5276850" y="4986337"/>
                <a:ext cx="2063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7" h="141" extrusionOk="0">
                    <a:moveTo>
                      <a:pt x="1" y="140"/>
                    </a:moveTo>
                    <a:cubicBezTo>
                      <a:pt x="11" y="117"/>
                      <a:pt x="20" y="95"/>
                      <a:pt x="29" y="72"/>
                    </a:cubicBezTo>
                    <a:cubicBezTo>
                      <a:pt x="38" y="49"/>
                      <a:pt x="47" y="26"/>
                      <a:pt x="56" y="3"/>
                    </a:cubicBezTo>
                    <a:cubicBezTo>
                      <a:pt x="56" y="1"/>
                      <a:pt x="53" y="0"/>
                      <a:pt x="52" y="2"/>
                    </a:cubicBezTo>
                    <a:cubicBezTo>
                      <a:pt x="43" y="25"/>
                      <a:pt x="34" y="48"/>
                      <a:pt x="26" y="70"/>
                    </a:cubicBezTo>
                    <a:cubicBezTo>
                      <a:pt x="17" y="93"/>
                      <a:pt x="8" y="116"/>
                      <a:pt x="0" y="139"/>
                    </a:cubicBezTo>
                    <a:cubicBezTo>
                      <a:pt x="0" y="140"/>
                      <a:pt x="1" y="140"/>
                      <a:pt x="1" y="14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7" name="Google Shape;9917;p40"/>
              <p:cNvSpPr/>
              <p:nvPr/>
            </p:nvSpPr>
            <p:spPr>
              <a:xfrm>
                <a:off x="4867275" y="5838825"/>
                <a:ext cx="10001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2" extrusionOk="0">
                    <a:moveTo>
                      <a:pt x="257" y="17"/>
                    </a:moveTo>
                    <a:cubicBezTo>
                      <a:pt x="277" y="39"/>
                      <a:pt x="266" y="74"/>
                      <a:pt x="253" y="101"/>
                    </a:cubicBezTo>
                    <a:cubicBezTo>
                      <a:pt x="244" y="119"/>
                      <a:pt x="234" y="137"/>
                      <a:pt x="216" y="147"/>
                    </a:cubicBezTo>
                    <a:cubicBezTo>
                      <a:pt x="194" y="161"/>
                      <a:pt x="166" y="157"/>
                      <a:pt x="140" y="152"/>
                    </a:cubicBezTo>
                    <a:cubicBezTo>
                      <a:pt x="94" y="143"/>
                      <a:pt x="48" y="132"/>
                      <a:pt x="4" y="117"/>
                    </a:cubicBezTo>
                    <a:lnTo>
                      <a:pt x="0" y="116"/>
                    </a:lnTo>
                    <a:cubicBezTo>
                      <a:pt x="11" y="89"/>
                      <a:pt x="14" y="59"/>
                      <a:pt x="7" y="31"/>
                    </a:cubicBezTo>
                    <a:cubicBezTo>
                      <a:pt x="26" y="27"/>
                      <a:pt x="45" y="23"/>
                      <a:pt x="64" y="20"/>
                    </a:cubicBezTo>
                    <a:cubicBezTo>
                      <a:pt x="107" y="13"/>
                      <a:pt x="149" y="7"/>
                      <a:pt x="191" y="3"/>
                    </a:cubicBezTo>
                    <a:cubicBezTo>
                      <a:pt x="215" y="0"/>
                      <a:pt x="241" y="0"/>
                      <a:pt x="257" y="1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8" name="Google Shape;9918;p40"/>
              <p:cNvSpPr/>
              <p:nvPr/>
            </p:nvSpPr>
            <p:spPr>
              <a:xfrm>
                <a:off x="4857750" y="5770562"/>
                <a:ext cx="984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1" extrusionOk="0">
                    <a:moveTo>
                      <a:pt x="23" y="189"/>
                    </a:moveTo>
                    <a:cubicBezTo>
                      <a:pt x="17" y="179"/>
                      <a:pt x="9" y="170"/>
                      <a:pt x="0" y="163"/>
                    </a:cubicBezTo>
                    <a:lnTo>
                      <a:pt x="2" y="161"/>
                    </a:lnTo>
                    <a:cubicBezTo>
                      <a:pt x="15" y="144"/>
                      <a:pt x="29" y="127"/>
                      <a:pt x="43" y="110"/>
                    </a:cubicBezTo>
                    <a:cubicBezTo>
                      <a:pt x="66" y="85"/>
                      <a:pt x="89" y="61"/>
                      <a:pt x="114" y="38"/>
                    </a:cubicBezTo>
                    <a:cubicBezTo>
                      <a:pt x="133" y="21"/>
                      <a:pt x="155" y="3"/>
                      <a:pt x="181" y="1"/>
                    </a:cubicBezTo>
                    <a:cubicBezTo>
                      <a:pt x="193" y="0"/>
                      <a:pt x="206" y="2"/>
                      <a:pt x="217" y="7"/>
                    </a:cubicBezTo>
                    <a:cubicBezTo>
                      <a:pt x="240" y="15"/>
                      <a:pt x="261" y="34"/>
                      <a:pt x="266" y="58"/>
                    </a:cubicBezTo>
                    <a:cubicBezTo>
                      <a:pt x="274" y="93"/>
                      <a:pt x="246" y="126"/>
                      <a:pt x="218" y="147"/>
                    </a:cubicBezTo>
                    <a:cubicBezTo>
                      <a:pt x="181" y="176"/>
                      <a:pt x="138" y="196"/>
                      <a:pt x="92" y="207"/>
                    </a:cubicBezTo>
                    <a:lnTo>
                      <a:pt x="92" y="209"/>
                    </a:lnTo>
                    <a:cubicBezTo>
                      <a:pt x="73" y="212"/>
                      <a:pt x="54" y="216"/>
                      <a:pt x="35" y="220"/>
                    </a:cubicBezTo>
                    <a:cubicBezTo>
                      <a:pt x="35" y="218"/>
                      <a:pt x="34" y="217"/>
                      <a:pt x="34" y="215"/>
                    </a:cubicBezTo>
                    <a:cubicBezTo>
                      <a:pt x="31" y="206"/>
                      <a:pt x="27" y="197"/>
                      <a:pt x="23" y="18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9" name="Google Shape;9919;p40"/>
              <p:cNvSpPr/>
              <p:nvPr/>
            </p:nvSpPr>
            <p:spPr>
              <a:xfrm>
                <a:off x="4843462" y="5880100"/>
                <a:ext cx="9048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0" extrusionOk="0">
                    <a:moveTo>
                      <a:pt x="226" y="114"/>
                    </a:moveTo>
                    <a:cubicBezTo>
                      <a:pt x="242" y="138"/>
                      <a:pt x="249" y="169"/>
                      <a:pt x="240" y="196"/>
                    </a:cubicBezTo>
                    <a:cubicBezTo>
                      <a:pt x="227" y="237"/>
                      <a:pt x="174" y="259"/>
                      <a:pt x="135" y="241"/>
                    </a:cubicBezTo>
                    <a:cubicBezTo>
                      <a:pt x="111" y="229"/>
                      <a:pt x="94" y="205"/>
                      <a:pt x="79" y="182"/>
                    </a:cubicBezTo>
                    <a:cubicBezTo>
                      <a:pt x="55" y="145"/>
                      <a:pt x="31" y="109"/>
                      <a:pt x="7" y="72"/>
                    </a:cubicBezTo>
                    <a:lnTo>
                      <a:pt x="0" y="72"/>
                    </a:lnTo>
                    <a:cubicBezTo>
                      <a:pt x="21" y="61"/>
                      <a:pt x="39" y="46"/>
                      <a:pt x="52" y="27"/>
                    </a:cubicBezTo>
                    <a:cubicBezTo>
                      <a:pt x="58" y="19"/>
                      <a:pt x="63" y="10"/>
                      <a:pt x="67" y="0"/>
                    </a:cubicBezTo>
                    <a:lnTo>
                      <a:pt x="71" y="1"/>
                    </a:lnTo>
                    <a:cubicBezTo>
                      <a:pt x="104" y="16"/>
                      <a:pt x="135" y="34"/>
                      <a:pt x="165" y="55"/>
                    </a:cubicBezTo>
                    <a:cubicBezTo>
                      <a:pt x="188" y="72"/>
                      <a:pt x="211" y="90"/>
                      <a:pt x="226" y="11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0" name="Google Shape;9920;p40"/>
              <p:cNvSpPr/>
              <p:nvPr/>
            </p:nvSpPr>
            <p:spPr>
              <a:xfrm>
                <a:off x="4835525" y="5724525"/>
                <a:ext cx="7461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91" extrusionOk="0">
                    <a:moveTo>
                      <a:pt x="104" y="237"/>
                    </a:moveTo>
                    <a:cubicBezTo>
                      <a:pt x="90" y="254"/>
                      <a:pt x="76" y="271"/>
                      <a:pt x="63" y="288"/>
                    </a:cubicBezTo>
                    <a:lnTo>
                      <a:pt x="61" y="290"/>
                    </a:lnTo>
                    <a:cubicBezTo>
                      <a:pt x="57" y="287"/>
                      <a:pt x="53" y="284"/>
                      <a:pt x="49" y="282"/>
                    </a:cubicBezTo>
                    <a:cubicBezTo>
                      <a:pt x="37" y="276"/>
                      <a:pt x="23" y="272"/>
                      <a:pt x="10" y="271"/>
                    </a:cubicBezTo>
                    <a:cubicBezTo>
                      <a:pt x="7" y="271"/>
                      <a:pt x="3" y="270"/>
                      <a:pt x="0" y="270"/>
                    </a:cubicBezTo>
                    <a:lnTo>
                      <a:pt x="0" y="266"/>
                    </a:lnTo>
                    <a:cubicBezTo>
                      <a:pt x="1" y="245"/>
                      <a:pt x="2" y="224"/>
                      <a:pt x="3" y="202"/>
                    </a:cubicBezTo>
                    <a:lnTo>
                      <a:pt x="3" y="202"/>
                    </a:lnTo>
                    <a:cubicBezTo>
                      <a:pt x="7" y="170"/>
                      <a:pt x="13" y="137"/>
                      <a:pt x="22" y="105"/>
                    </a:cubicBezTo>
                    <a:cubicBezTo>
                      <a:pt x="32" y="71"/>
                      <a:pt x="47" y="36"/>
                      <a:pt x="77" y="17"/>
                    </a:cubicBezTo>
                    <a:cubicBezTo>
                      <a:pt x="105" y="0"/>
                      <a:pt x="144" y="2"/>
                      <a:pt x="170" y="23"/>
                    </a:cubicBezTo>
                    <a:cubicBezTo>
                      <a:pt x="196" y="43"/>
                      <a:pt x="208" y="81"/>
                      <a:pt x="197" y="112"/>
                    </a:cubicBezTo>
                    <a:cubicBezTo>
                      <a:pt x="191" y="132"/>
                      <a:pt x="178" y="148"/>
                      <a:pt x="165" y="164"/>
                    </a:cubicBezTo>
                    <a:cubicBezTo>
                      <a:pt x="145" y="188"/>
                      <a:pt x="124" y="213"/>
                      <a:pt x="104" y="23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1" name="Google Shape;9921;p40"/>
              <p:cNvSpPr/>
              <p:nvPr/>
            </p:nvSpPr>
            <p:spPr>
              <a:xfrm>
                <a:off x="4781550" y="5821362"/>
                <a:ext cx="920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53" extrusionOk="0">
                    <a:moveTo>
                      <a:pt x="246" y="77"/>
                    </a:moveTo>
                    <a:cubicBezTo>
                      <a:pt x="253" y="105"/>
                      <a:pt x="250" y="135"/>
                      <a:pt x="239" y="162"/>
                    </a:cubicBezTo>
                    <a:cubicBezTo>
                      <a:pt x="235" y="171"/>
                      <a:pt x="230" y="181"/>
                      <a:pt x="224" y="189"/>
                    </a:cubicBezTo>
                    <a:cubicBezTo>
                      <a:pt x="211" y="208"/>
                      <a:pt x="193" y="223"/>
                      <a:pt x="172" y="234"/>
                    </a:cubicBezTo>
                    <a:cubicBezTo>
                      <a:pt x="156" y="242"/>
                      <a:pt x="139" y="247"/>
                      <a:pt x="121" y="250"/>
                    </a:cubicBezTo>
                    <a:cubicBezTo>
                      <a:pt x="117" y="250"/>
                      <a:pt x="113" y="251"/>
                      <a:pt x="110" y="251"/>
                    </a:cubicBezTo>
                    <a:cubicBezTo>
                      <a:pt x="81" y="252"/>
                      <a:pt x="51" y="243"/>
                      <a:pt x="34" y="221"/>
                    </a:cubicBezTo>
                    <a:lnTo>
                      <a:pt x="32" y="222"/>
                    </a:lnTo>
                    <a:lnTo>
                      <a:pt x="32" y="222"/>
                    </a:lnTo>
                    <a:cubicBezTo>
                      <a:pt x="11" y="204"/>
                      <a:pt x="1" y="177"/>
                      <a:pt x="0" y="149"/>
                    </a:cubicBezTo>
                    <a:cubicBezTo>
                      <a:pt x="0" y="143"/>
                      <a:pt x="0" y="136"/>
                      <a:pt x="1" y="130"/>
                    </a:cubicBezTo>
                    <a:cubicBezTo>
                      <a:pt x="4" y="106"/>
                      <a:pt x="12" y="83"/>
                      <a:pt x="26" y="64"/>
                    </a:cubicBezTo>
                    <a:cubicBezTo>
                      <a:pt x="34" y="52"/>
                      <a:pt x="43" y="42"/>
                      <a:pt x="54" y="33"/>
                    </a:cubicBezTo>
                    <a:cubicBezTo>
                      <a:pt x="63" y="26"/>
                      <a:pt x="72" y="20"/>
                      <a:pt x="82" y="15"/>
                    </a:cubicBezTo>
                    <a:cubicBezTo>
                      <a:pt x="103" y="5"/>
                      <a:pt x="127" y="0"/>
                      <a:pt x="150" y="0"/>
                    </a:cubicBezTo>
                    <a:cubicBezTo>
                      <a:pt x="153" y="0"/>
                      <a:pt x="157" y="1"/>
                      <a:pt x="160" y="1"/>
                    </a:cubicBezTo>
                    <a:cubicBezTo>
                      <a:pt x="173" y="2"/>
                      <a:pt x="187" y="6"/>
                      <a:pt x="199" y="12"/>
                    </a:cubicBezTo>
                    <a:cubicBezTo>
                      <a:pt x="203" y="14"/>
                      <a:pt x="207" y="17"/>
                      <a:pt x="211" y="20"/>
                    </a:cubicBezTo>
                    <a:cubicBezTo>
                      <a:pt x="220" y="27"/>
                      <a:pt x="228" y="36"/>
                      <a:pt x="234" y="46"/>
                    </a:cubicBezTo>
                    <a:cubicBezTo>
                      <a:pt x="238" y="54"/>
                      <a:pt x="242" y="63"/>
                      <a:pt x="245" y="72"/>
                    </a:cubicBezTo>
                    <a:cubicBezTo>
                      <a:pt x="245" y="74"/>
                      <a:pt x="246" y="75"/>
                      <a:pt x="246" y="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2" name="Google Shape;9922;p40"/>
              <p:cNvSpPr/>
              <p:nvPr/>
            </p:nvSpPr>
            <p:spPr>
              <a:xfrm>
                <a:off x="4811712" y="5905500"/>
                <a:ext cx="5715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84" extrusionOk="0">
                    <a:moveTo>
                      <a:pt x="142" y="139"/>
                    </a:moveTo>
                    <a:cubicBezTo>
                      <a:pt x="154" y="180"/>
                      <a:pt x="159" y="233"/>
                      <a:pt x="124" y="258"/>
                    </a:cubicBezTo>
                    <a:cubicBezTo>
                      <a:pt x="89" y="283"/>
                      <a:pt x="37" y="257"/>
                      <a:pt x="18" y="218"/>
                    </a:cubicBezTo>
                    <a:cubicBezTo>
                      <a:pt x="0" y="179"/>
                      <a:pt x="6" y="133"/>
                      <a:pt x="13" y="91"/>
                    </a:cubicBezTo>
                    <a:cubicBezTo>
                      <a:pt x="16" y="67"/>
                      <a:pt x="20" y="43"/>
                      <a:pt x="24" y="19"/>
                    </a:cubicBezTo>
                    <a:lnTo>
                      <a:pt x="24" y="17"/>
                    </a:lnTo>
                    <a:cubicBezTo>
                      <a:pt x="27" y="17"/>
                      <a:pt x="31" y="16"/>
                      <a:pt x="35" y="16"/>
                    </a:cubicBezTo>
                    <a:cubicBezTo>
                      <a:pt x="53" y="13"/>
                      <a:pt x="70" y="8"/>
                      <a:pt x="86" y="0"/>
                    </a:cubicBezTo>
                    <a:lnTo>
                      <a:pt x="93" y="0"/>
                    </a:lnTo>
                    <a:cubicBezTo>
                      <a:pt x="113" y="45"/>
                      <a:pt x="129" y="92"/>
                      <a:pt x="142" y="1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3" name="Google Shape;9923;p40"/>
              <p:cNvSpPr/>
              <p:nvPr/>
            </p:nvSpPr>
            <p:spPr>
              <a:xfrm>
                <a:off x="4779962" y="5719762"/>
                <a:ext cx="58737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01" extrusionOk="0">
                    <a:moveTo>
                      <a:pt x="154" y="71"/>
                    </a:moveTo>
                    <a:cubicBezTo>
                      <a:pt x="162" y="98"/>
                      <a:pt x="161" y="127"/>
                      <a:pt x="159" y="156"/>
                    </a:cubicBezTo>
                    <a:cubicBezTo>
                      <a:pt x="158" y="176"/>
                      <a:pt x="157" y="197"/>
                      <a:pt x="156" y="217"/>
                    </a:cubicBezTo>
                    <a:lnTo>
                      <a:pt x="156" y="217"/>
                    </a:lnTo>
                    <a:cubicBezTo>
                      <a:pt x="154" y="239"/>
                      <a:pt x="153" y="260"/>
                      <a:pt x="153" y="281"/>
                    </a:cubicBezTo>
                    <a:lnTo>
                      <a:pt x="153" y="285"/>
                    </a:lnTo>
                    <a:cubicBezTo>
                      <a:pt x="130" y="285"/>
                      <a:pt x="106" y="290"/>
                      <a:pt x="85" y="300"/>
                    </a:cubicBezTo>
                    <a:lnTo>
                      <a:pt x="84" y="299"/>
                    </a:lnTo>
                    <a:cubicBezTo>
                      <a:pt x="74" y="277"/>
                      <a:pt x="62" y="255"/>
                      <a:pt x="49" y="234"/>
                    </a:cubicBezTo>
                    <a:lnTo>
                      <a:pt x="49" y="234"/>
                    </a:lnTo>
                    <a:cubicBezTo>
                      <a:pt x="48" y="232"/>
                      <a:pt x="47" y="231"/>
                      <a:pt x="46" y="229"/>
                    </a:cubicBezTo>
                    <a:cubicBezTo>
                      <a:pt x="24" y="187"/>
                      <a:pt x="0" y="142"/>
                      <a:pt x="4" y="95"/>
                    </a:cubicBezTo>
                    <a:cubicBezTo>
                      <a:pt x="7" y="47"/>
                      <a:pt x="51" y="0"/>
                      <a:pt x="98" y="11"/>
                    </a:cubicBezTo>
                    <a:cubicBezTo>
                      <a:pt x="125" y="18"/>
                      <a:pt x="145" y="43"/>
                      <a:pt x="154" y="7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4" name="Google Shape;9924;p40"/>
              <p:cNvSpPr/>
              <p:nvPr/>
            </p:nvSpPr>
            <p:spPr>
              <a:xfrm>
                <a:off x="4754562" y="5900737"/>
                <a:ext cx="65087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263" extrusionOk="0">
                    <a:moveTo>
                      <a:pt x="104" y="1"/>
                    </a:moveTo>
                    <a:lnTo>
                      <a:pt x="104" y="1"/>
                    </a:lnTo>
                    <a:lnTo>
                      <a:pt x="106" y="0"/>
                    </a:lnTo>
                    <a:cubicBezTo>
                      <a:pt x="123" y="22"/>
                      <a:pt x="153" y="31"/>
                      <a:pt x="182" y="30"/>
                    </a:cubicBezTo>
                    <a:lnTo>
                      <a:pt x="182" y="32"/>
                    </a:lnTo>
                    <a:cubicBezTo>
                      <a:pt x="169" y="74"/>
                      <a:pt x="155" y="116"/>
                      <a:pt x="142" y="158"/>
                    </a:cubicBezTo>
                    <a:cubicBezTo>
                      <a:pt x="134" y="183"/>
                      <a:pt x="126" y="209"/>
                      <a:pt x="109" y="229"/>
                    </a:cubicBezTo>
                    <a:cubicBezTo>
                      <a:pt x="92" y="249"/>
                      <a:pt x="63" y="262"/>
                      <a:pt x="39" y="252"/>
                    </a:cubicBezTo>
                    <a:cubicBezTo>
                      <a:pt x="16" y="244"/>
                      <a:pt x="3" y="220"/>
                      <a:pt x="1" y="196"/>
                    </a:cubicBezTo>
                    <a:cubicBezTo>
                      <a:pt x="0" y="172"/>
                      <a:pt x="8" y="149"/>
                      <a:pt x="18" y="127"/>
                    </a:cubicBezTo>
                    <a:cubicBezTo>
                      <a:pt x="35" y="88"/>
                      <a:pt x="59" y="51"/>
                      <a:pt x="88" y="19"/>
                    </a:cubicBezTo>
                    <a:cubicBezTo>
                      <a:pt x="93" y="13"/>
                      <a:pt x="98" y="7"/>
                      <a:pt x="104" y="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5" name="Google Shape;9925;p40"/>
              <p:cNvSpPr/>
              <p:nvPr/>
            </p:nvSpPr>
            <p:spPr>
              <a:xfrm>
                <a:off x="4713287" y="5756275"/>
                <a:ext cx="9683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47" extrusionOk="0">
                    <a:moveTo>
                      <a:pt x="269" y="196"/>
                    </a:moveTo>
                    <a:lnTo>
                      <a:pt x="270" y="197"/>
                    </a:lnTo>
                    <a:cubicBezTo>
                      <a:pt x="260" y="202"/>
                      <a:pt x="251" y="208"/>
                      <a:pt x="242" y="215"/>
                    </a:cubicBezTo>
                    <a:cubicBezTo>
                      <a:pt x="231" y="224"/>
                      <a:pt x="222" y="234"/>
                      <a:pt x="214" y="246"/>
                    </a:cubicBezTo>
                    <a:lnTo>
                      <a:pt x="212" y="244"/>
                    </a:lnTo>
                    <a:cubicBezTo>
                      <a:pt x="210" y="243"/>
                      <a:pt x="209" y="243"/>
                      <a:pt x="207" y="242"/>
                    </a:cubicBezTo>
                    <a:cubicBezTo>
                      <a:pt x="160" y="221"/>
                      <a:pt x="114" y="195"/>
                      <a:pt x="72" y="166"/>
                    </a:cubicBezTo>
                    <a:cubicBezTo>
                      <a:pt x="52" y="152"/>
                      <a:pt x="33" y="138"/>
                      <a:pt x="20" y="118"/>
                    </a:cubicBezTo>
                    <a:cubicBezTo>
                      <a:pt x="7" y="99"/>
                      <a:pt x="0" y="74"/>
                      <a:pt x="7" y="52"/>
                    </a:cubicBezTo>
                    <a:cubicBezTo>
                      <a:pt x="19" y="16"/>
                      <a:pt x="63" y="0"/>
                      <a:pt x="100" y="8"/>
                    </a:cubicBezTo>
                    <a:cubicBezTo>
                      <a:pt x="136" y="17"/>
                      <a:pt x="166" y="43"/>
                      <a:pt x="190" y="72"/>
                    </a:cubicBezTo>
                    <a:cubicBezTo>
                      <a:pt x="206" y="90"/>
                      <a:pt x="221" y="110"/>
                      <a:pt x="234" y="131"/>
                    </a:cubicBezTo>
                    <a:lnTo>
                      <a:pt x="234" y="131"/>
                    </a:lnTo>
                    <a:cubicBezTo>
                      <a:pt x="246" y="153"/>
                      <a:pt x="258" y="174"/>
                      <a:pt x="269" y="19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6" name="Google Shape;9926;p40"/>
              <p:cNvSpPr/>
              <p:nvPr/>
            </p:nvSpPr>
            <p:spPr>
              <a:xfrm>
                <a:off x="4676775" y="5818187"/>
                <a:ext cx="1143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69" extrusionOk="0">
                    <a:moveTo>
                      <a:pt x="313" y="73"/>
                    </a:moveTo>
                    <a:lnTo>
                      <a:pt x="315" y="75"/>
                    </a:lnTo>
                    <a:cubicBezTo>
                      <a:pt x="301" y="94"/>
                      <a:pt x="293" y="117"/>
                      <a:pt x="290" y="141"/>
                    </a:cubicBezTo>
                    <a:cubicBezTo>
                      <a:pt x="289" y="147"/>
                      <a:pt x="289" y="154"/>
                      <a:pt x="289" y="160"/>
                    </a:cubicBezTo>
                    <a:lnTo>
                      <a:pt x="281" y="160"/>
                    </a:lnTo>
                    <a:cubicBezTo>
                      <a:pt x="264" y="161"/>
                      <a:pt x="247" y="162"/>
                      <a:pt x="230" y="165"/>
                    </a:cubicBezTo>
                    <a:cubicBezTo>
                      <a:pt x="211" y="166"/>
                      <a:pt x="192" y="167"/>
                      <a:pt x="174" y="168"/>
                    </a:cubicBezTo>
                    <a:cubicBezTo>
                      <a:pt x="130" y="168"/>
                      <a:pt x="83" y="164"/>
                      <a:pt x="48" y="137"/>
                    </a:cubicBezTo>
                    <a:cubicBezTo>
                      <a:pt x="13" y="110"/>
                      <a:pt x="0" y="53"/>
                      <a:pt x="31" y="22"/>
                    </a:cubicBezTo>
                    <a:cubicBezTo>
                      <a:pt x="47" y="6"/>
                      <a:pt x="71" y="0"/>
                      <a:pt x="93" y="2"/>
                    </a:cubicBezTo>
                    <a:cubicBezTo>
                      <a:pt x="116" y="3"/>
                      <a:pt x="137" y="11"/>
                      <a:pt x="159" y="19"/>
                    </a:cubicBezTo>
                    <a:cubicBezTo>
                      <a:pt x="208" y="36"/>
                      <a:pt x="258" y="54"/>
                      <a:pt x="307" y="72"/>
                    </a:cubicBezTo>
                    <a:lnTo>
                      <a:pt x="308" y="71"/>
                    </a:lnTo>
                    <a:cubicBezTo>
                      <a:pt x="310" y="72"/>
                      <a:pt x="311" y="72"/>
                      <a:pt x="313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7" name="Google Shape;9927;p40"/>
              <p:cNvSpPr/>
              <p:nvPr/>
            </p:nvSpPr>
            <p:spPr>
              <a:xfrm>
                <a:off x="4691062" y="5875337"/>
                <a:ext cx="1031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19" extrusionOk="0">
                    <a:moveTo>
                      <a:pt x="284" y="73"/>
                    </a:moveTo>
                    <a:cubicBezTo>
                      <a:pt x="278" y="79"/>
                      <a:pt x="273" y="85"/>
                      <a:pt x="268" y="91"/>
                    </a:cubicBezTo>
                    <a:cubicBezTo>
                      <a:pt x="253" y="105"/>
                      <a:pt x="238" y="120"/>
                      <a:pt x="223" y="134"/>
                    </a:cubicBezTo>
                    <a:cubicBezTo>
                      <a:pt x="200" y="156"/>
                      <a:pt x="177" y="179"/>
                      <a:pt x="150" y="194"/>
                    </a:cubicBezTo>
                    <a:cubicBezTo>
                      <a:pt x="123" y="210"/>
                      <a:pt x="90" y="218"/>
                      <a:pt x="59" y="211"/>
                    </a:cubicBezTo>
                    <a:cubicBezTo>
                      <a:pt x="29" y="203"/>
                      <a:pt x="2" y="177"/>
                      <a:pt x="1" y="145"/>
                    </a:cubicBezTo>
                    <a:cubicBezTo>
                      <a:pt x="0" y="125"/>
                      <a:pt x="9" y="105"/>
                      <a:pt x="21" y="89"/>
                    </a:cubicBezTo>
                    <a:cubicBezTo>
                      <a:pt x="60" y="36"/>
                      <a:pt x="126" y="13"/>
                      <a:pt x="193" y="5"/>
                    </a:cubicBezTo>
                    <a:cubicBezTo>
                      <a:pt x="210" y="3"/>
                      <a:pt x="227" y="2"/>
                      <a:pt x="244" y="0"/>
                    </a:cubicBezTo>
                    <a:lnTo>
                      <a:pt x="252" y="0"/>
                    </a:lnTo>
                    <a:cubicBezTo>
                      <a:pt x="253" y="28"/>
                      <a:pt x="263" y="55"/>
                      <a:pt x="284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8" name="Google Shape;9928;p40"/>
              <p:cNvSpPr/>
              <p:nvPr/>
            </p:nvSpPr>
            <p:spPr>
              <a:xfrm>
                <a:off x="4867275" y="5842000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39" extrusionOk="0">
                    <a:moveTo>
                      <a:pt x="114" y="37"/>
                    </a:moveTo>
                    <a:cubicBezTo>
                      <a:pt x="110" y="28"/>
                      <a:pt x="115" y="18"/>
                      <a:pt x="121" y="11"/>
                    </a:cubicBezTo>
                    <a:cubicBezTo>
                      <a:pt x="124" y="6"/>
                      <a:pt x="128" y="3"/>
                      <a:pt x="133" y="0"/>
                    </a:cubicBezTo>
                    <a:cubicBezTo>
                      <a:pt x="129" y="1"/>
                      <a:pt x="124" y="2"/>
                      <a:pt x="120" y="2"/>
                    </a:cubicBezTo>
                    <a:cubicBezTo>
                      <a:pt x="114" y="4"/>
                      <a:pt x="109" y="4"/>
                      <a:pt x="104" y="5"/>
                    </a:cubicBezTo>
                    <a:cubicBezTo>
                      <a:pt x="102" y="5"/>
                      <a:pt x="100" y="5"/>
                      <a:pt x="98" y="6"/>
                    </a:cubicBezTo>
                    <a:cubicBezTo>
                      <a:pt x="87" y="7"/>
                      <a:pt x="76" y="9"/>
                      <a:pt x="64" y="11"/>
                    </a:cubicBezTo>
                    <a:cubicBezTo>
                      <a:pt x="45" y="14"/>
                      <a:pt x="26" y="18"/>
                      <a:pt x="7" y="22"/>
                    </a:cubicBezTo>
                    <a:cubicBezTo>
                      <a:pt x="14" y="50"/>
                      <a:pt x="11" y="80"/>
                      <a:pt x="0" y="107"/>
                    </a:cubicBezTo>
                    <a:lnTo>
                      <a:pt x="4" y="108"/>
                    </a:lnTo>
                    <a:cubicBezTo>
                      <a:pt x="40" y="120"/>
                      <a:pt x="77" y="130"/>
                      <a:pt x="114" y="138"/>
                    </a:cubicBezTo>
                    <a:cubicBezTo>
                      <a:pt x="108" y="136"/>
                      <a:pt x="103" y="134"/>
                      <a:pt x="97" y="132"/>
                    </a:cubicBezTo>
                    <a:cubicBezTo>
                      <a:pt x="87" y="128"/>
                      <a:pt x="78" y="123"/>
                      <a:pt x="69" y="117"/>
                    </a:cubicBezTo>
                    <a:cubicBezTo>
                      <a:pt x="63" y="112"/>
                      <a:pt x="57" y="106"/>
                      <a:pt x="55" y="98"/>
                    </a:cubicBezTo>
                    <a:cubicBezTo>
                      <a:pt x="53" y="90"/>
                      <a:pt x="55" y="83"/>
                      <a:pt x="61" y="77"/>
                    </a:cubicBezTo>
                    <a:cubicBezTo>
                      <a:pt x="67" y="71"/>
                      <a:pt x="77" y="67"/>
                      <a:pt x="85" y="64"/>
                    </a:cubicBezTo>
                    <a:cubicBezTo>
                      <a:pt x="96" y="60"/>
                      <a:pt x="108" y="58"/>
                      <a:pt x="119" y="57"/>
                    </a:cubicBezTo>
                    <a:cubicBezTo>
                      <a:pt x="126" y="56"/>
                      <a:pt x="133" y="55"/>
                      <a:pt x="140" y="55"/>
                    </a:cubicBezTo>
                    <a:cubicBezTo>
                      <a:pt x="139" y="54"/>
                      <a:pt x="139" y="54"/>
                      <a:pt x="138" y="54"/>
                    </a:cubicBezTo>
                    <a:cubicBezTo>
                      <a:pt x="129" y="51"/>
                      <a:pt x="119" y="47"/>
                      <a:pt x="114" y="3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9" name="Google Shape;9929;p40"/>
              <p:cNvSpPr/>
              <p:nvPr/>
            </p:nvSpPr>
            <p:spPr>
              <a:xfrm>
                <a:off x="4857750" y="5770562"/>
                <a:ext cx="619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19" extrusionOk="0">
                    <a:moveTo>
                      <a:pt x="110" y="200"/>
                    </a:moveTo>
                    <a:cubicBezTo>
                      <a:pt x="107" y="199"/>
                      <a:pt x="105" y="198"/>
                      <a:pt x="102" y="197"/>
                    </a:cubicBezTo>
                    <a:cubicBezTo>
                      <a:pt x="94" y="193"/>
                      <a:pt x="86" y="187"/>
                      <a:pt x="84" y="178"/>
                    </a:cubicBezTo>
                    <a:cubicBezTo>
                      <a:pt x="83" y="171"/>
                      <a:pt x="86" y="163"/>
                      <a:pt x="90" y="156"/>
                    </a:cubicBezTo>
                    <a:cubicBezTo>
                      <a:pt x="96" y="148"/>
                      <a:pt x="104" y="140"/>
                      <a:pt x="111" y="134"/>
                    </a:cubicBezTo>
                    <a:cubicBezTo>
                      <a:pt x="117" y="129"/>
                      <a:pt x="123" y="125"/>
                      <a:pt x="129" y="121"/>
                    </a:cubicBezTo>
                    <a:cubicBezTo>
                      <a:pt x="116" y="123"/>
                      <a:pt x="101" y="123"/>
                      <a:pt x="92" y="114"/>
                    </a:cubicBezTo>
                    <a:cubicBezTo>
                      <a:pt x="87" y="108"/>
                      <a:pt x="86" y="99"/>
                      <a:pt x="87" y="91"/>
                    </a:cubicBezTo>
                    <a:cubicBezTo>
                      <a:pt x="88" y="80"/>
                      <a:pt x="93" y="70"/>
                      <a:pt x="99" y="60"/>
                    </a:cubicBezTo>
                    <a:cubicBezTo>
                      <a:pt x="113" y="39"/>
                      <a:pt x="135" y="22"/>
                      <a:pt x="157" y="9"/>
                    </a:cubicBezTo>
                    <a:cubicBezTo>
                      <a:pt x="162" y="6"/>
                      <a:pt x="167" y="3"/>
                      <a:pt x="173" y="0"/>
                    </a:cubicBezTo>
                    <a:cubicBezTo>
                      <a:pt x="150" y="5"/>
                      <a:pt x="131" y="21"/>
                      <a:pt x="114" y="36"/>
                    </a:cubicBezTo>
                    <a:cubicBezTo>
                      <a:pt x="89" y="59"/>
                      <a:pt x="66" y="83"/>
                      <a:pt x="43" y="108"/>
                    </a:cubicBezTo>
                    <a:cubicBezTo>
                      <a:pt x="29" y="125"/>
                      <a:pt x="15" y="142"/>
                      <a:pt x="2" y="159"/>
                    </a:cubicBezTo>
                    <a:lnTo>
                      <a:pt x="0" y="161"/>
                    </a:lnTo>
                    <a:cubicBezTo>
                      <a:pt x="9" y="168"/>
                      <a:pt x="17" y="177"/>
                      <a:pt x="23" y="187"/>
                    </a:cubicBezTo>
                    <a:cubicBezTo>
                      <a:pt x="27" y="195"/>
                      <a:pt x="31" y="204"/>
                      <a:pt x="34" y="213"/>
                    </a:cubicBezTo>
                    <a:cubicBezTo>
                      <a:pt x="34" y="215"/>
                      <a:pt x="35" y="216"/>
                      <a:pt x="35" y="218"/>
                    </a:cubicBezTo>
                    <a:cubicBezTo>
                      <a:pt x="54" y="214"/>
                      <a:pt x="73" y="210"/>
                      <a:pt x="92" y="207"/>
                    </a:cubicBezTo>
                    <a:lnTo>
                      <a:pt x="92" y="205"/>
                    </a:lnTo>
                    <a:cubicBezTo>
                      <a:pt x="98" y="204"/>
                      <a:pt x="104" y="202"/>
                      <a:pt x="110" y="20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0" name="Google Shape;9930;p40"/>
              <p:cNvSpPr/>
              <p:nvPr/>
            </p:nvSpPr>
            <p:spPr>
              <a:xfrm>
                <a:off x="4843462" y="5880100"/>
                <a:ext cx="7461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6" extrusionOk="0">
                    <a:moveTo>
                      <a:pt x="61" y="151"/>
                    </a:moveTo>
                    <a:cubicBezTo>
                      <a:pt x="53" y="128"/>
                      <a:pt x="49" y="103"/>
                      <a:pt x="50" y="79"/>
                    </a:cubicBezTo>
                    <a:cubicBezTo>
                      <a:pt x="51" y="78"/>
                      <a:pt x="52" y="76"/>
                      <a:pt x="53" y="76"/>
                    </a:cubicBezTo>
                    <a:cubicBezTo>
                      <a:pt x="65" y="77"/>
                      <a:pt x="77" y="81"/>
                      <a:pt x="87" y="88"/>
                    </a:cubicBezTo>
                    <a:cubicBezTo>
                      <a:pt x="107" y="100"/>
                      <a:pt x="123" y="118"/>
                      <a:pt x="141" y="134"/>
                    </a:cubicBezTo>
                    <a:cubicBezTo>
                      <a:pt x="154" y="147"/>
                      <a:pt x="171" y="161"/>
                      <a:pt x="190" y="165"/>
                    </a:cubicBezTo>
                    <a:cubicBezTo>
                      <a:pt x="185" y="160"/>
                      <a:pt x="180" y="156"/>
                      <a:pt x="175" y="151"/>
                    </a:cubicBezTo>
                    <a:cubicBezTo>
                      <a:pt x="161" y="138"/>
                      <a:pt x="148" y="126"/>
                      <a:pt x="136" y="111"/>
                    </a:cubicBezTo>
                    <a:cubicBezTo>
                      <a:pt x="127" y="98"/>
                      <a:pt x="118" y="82"/>
                      <a:pt x="119" y="65"/>
                    </a:cubicBezTo>
                    <a:cubicBezTo>
                      <a:pt x="119" y="64"/>
                      <a:pt x="120" y="63"/>
                      <a:pt x="122" y="63"/>
                    </a:cubicBezTo>
                    <a:cubicBezTo>
                      <a:pt x="136" y="62"/>
                      <a:pt x="151" y="66"/>
                      <a:pt x="165" y="72"/>
                    </a:cubicBezTo>
                    <a:cubicBezTo>
                      <a:pt x="179" y="77"/>
                      <a:pt x="193" y="84"/>
                      <a:pt x="207" y="90"/>
                    </a:cubicBezTo>
                    <a:lnTo>
                      <a:pt x="207" y="90"/>
                    </a:lnTo>
                    <a:cubicBezTo>
                      <a:pt x="195" y="77"/>
                      <a:pt x="180" y="66"/>
                      <a:pt x="165" y="55"/>
                    </a:cubicBezTo>
                    <a:cubicBezTo>
                      <a:pt x="135" y="34"/>
                      <a:pt x="104" y="16"/>
                      <a:pt x="71" y="1"/>
                    </a:cubicBezTo>
                    <a:lnTo>
                      <a:pt x="67" y="0"/>
                    </a:lnTo>
                    <a:cubicBezTo>
                      <a:pt x="63" y="10"/>
                      <a:pt x="58" y="19"/>
                      <a:pt x="52" y="27"/>
                    </a:cubicBezTo>
                    <a:cubicBezTo>
                      <a:pt x="39" y="46"/>
                      <a:pt x="20" y="61"/>
                      <a:pt x="0" y="72"/>
                    </a:cubicBezTo>
                    <a:lnTo>
                      <a:pt x="7" y="72"/>
                    </a:lnTo>
                    <a:cubicBezTo>
                      <a:pt x="26" y="101"/>
                      <a:pt x="45" y="130"/>
                      <a:pt x="64" y="158"/>
                    </a:cubicBezTo>
                    <a:cubicBezTo>
                      <a:pt x="63" y="156"/>
                      <a:pt x="62" y="154"/>
                      <a:pt x="61" y="15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1" name="Google Shape;9931;p40"/>
              <p:cNvSpPr/>
              <p:nvPr/>
            </p:nvSpPr>
            <p:spPr>
              <a:xfrm>
                <a:off x="4835525" y="5748337"/>
                <a:ext cx="66675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24" extrusionOk="0">
                    <a:moveTo>
                      <a:pt x="168" y="89"/>
                    </a:moveTo>
                    <a:cubicBezTo>
                      <a:pt x="157" y="100"/>
                      <a:pt x="146" y="111"/>
                      <a:pt x="135" y="122"/>
                    </a:cubicBezTo>
                    <a:cubicBezTo>
                      <a:pt x="126" y="130"/>
                      <a:pt x="117" y="139"/>
                      <a:pt x="106" y="143"/>
                    </a:cubicBezTo>
                    <a:cubicBezTo>
                      <a:pt x="102" y="145"/>
                      <a:pt x="98" y="146"/>
                      <a:pt x="94" y="144"/>
                    </a:cubicBezTo>
                    <a:cubicBezTo>
                      <a:pt x="90" y="142"/>
                      <a:pt x="88" y="139"/>
                      <a:pt x="86" y="136"/>
                    </a:cubicBezTo>
                    <a:cubicBezTo>
                      <a:pt x="81" y="126"/>
                      <a:pt x="83" y="115"/>
                      <a:pt x="84" y="105"/>
                    </a:cubicBezTo>
                    <a:cubicBezTo>
                      <a:pt x="87" y="90"/>
                      <a:pt x="91" y="76"/>
                      <a:pt x="96" y="63"/>
                    </a:cubicBezTo>
                    <a:cubicBezTo>
                      <a:pt x="101" y="49"/>
                      <a:pt x="106" y="35"/>
                      <a:pt x="111" y="22"/>
                    </a:cubicBezTo>
                    <a:cubicBezTo>
                      <a:pt x="114" y="15"/>
                      <a:pt x="117" y="8"/>
                      <a:pt x="120" y="0"/>
                    </a:cubicBezTo>
                    <a:cubicBezTo>
                      <a:pt x="119" y="2"/>
                      <a:pt x="117" y="3"/>
                      <a:pt x="116" y="4"/>
                    </a:cubicBezTo>
                    <a:cubicBezTo>
                      <a:pt x="102" y="17"/>
                      <a:pt x="94" y="35"/>
                      <a:pt x="85" y="52"/>
                    </a:cubicBezTo>
                    <a:cubicBezTo>
                      <a:pt x="82" y="57"/>
                      <a:pt x="78" y="63"/>
                      <a:pt x="76" y="69"/>
                    </a:cubicBezTo>
                    <a:cubicBezTo>
                      <a:pt x="72" y="76"/>
                      <a:pt x="70" y="83"/>
                      <a:pt x="67" y="90"/>
                    </a:cubicBezTo>
                    <a:cubicBezTo>
                      <a:pt x="61" y="104"/>
                      <a:pt x="55" y="119"/>
                      <a:pt x="46" y="131"/>
                    </a:cubicBezTo>
                    <a:cubicBezTo>
                      <a:pt x="41" y="137"/>
                      <a:pt x="33" y="144"/>
                      <a:pt x="24" y="141"/>
                    </a:cubicBezTo>
                    <a:cubicBezTo>
                      <a:pt x="18" y="140"/>
                      <a:pt x="15" y="133"/>
                      <a:pt x="13" y="127"/>
                    </a:cubicBezTo>
                    <a:cubicBezTo>
                      <a:pt x="12" y="118"/>
                      <a:pt x="12" y="108"/>
                      <a:pt x="13" y="99"/>
                    </a:cubicBezTo>
                    <a:cubicBezTo>
                      <a:pt x="15" y="73"/>
                      <a:pt x="21" y="48"/>
                      <a:pt x="27" y="23"/>
                    </a:cubicBezTo>
                    <a:cubicBezTo>
                      <a:pt x="27" y="22"/>
                      <a:pt x="28" y="21"/>
                      <a:pt x="28" y="20"/>
                    </a:cubicBezTo>
                    <a:cubicBezTo>
                      <a:pt x="26" y="26"/>
                      <a:pt x="24" y="32"/>
                      <a:pt x="22" y="38"/>
                    </a:cubicBezTo>
                    <a:cubicBezTo>
                      <a:pt x="13" y="70"/>
                      <a:pt x="7" y="103"/>
                      <a:pt x="3" y="135"/>
                    </a:cubicBezTo>
                    <a:lnTo>
                      <a:pt x="3" y="135"/>
                    </a:lnTo>
                    <a:cubicBezTo>
                      <a:pt x="2" y="157"/>
                      <a:pt x="1" y="178"/>
                      <a:pt x="0" y="199"/>
                    </a:cubicBezTo>
                    <a:lnTo>
                      <a:pt x="0" y="203"/>
                    </a:lnTo>
                    <a:cubicBezTo>
                      <a:pt x="3" y="203"/>
                      <a:pt x="7" y="204"/>
                      <a:pt x="10" y="204"/>
                    </a:cubicBezTo>
                    <a:cubicBezTo>
                      <a:pt x="23" y="205"/>
                      <a:pt x="37" y="209"/>
                      <a:pt x="49" y="215"/>
                    </a:cubicBezTo>
                    <a:cubicBezTo>
                      <a:pt x="53" y="217"/>
                      <a:pt x="57" y="220"/>
                      <a:pt x="61" y="223"/>
                    </a:cubicBezTo>
                    <a:lnTo>
                      <a:pt x="63" y="221"/>
                    </a:lnTo>
                    <a:cubicBezTo>
                      <a:pt x="76" y="204"/>
                      <a:pt x="90" y="187"/>
                      <a:pt x="104" y="170"/>
                    </a:cubicBezTo>
                    <a:cubicBezTo>
                      <a:pt x="124" y="146"/>
                      <a:pt x="145" y="121"/>
                      <a:pt x="165" y="97"/>
                    </a:cubicBezTo>
                    <a:cubicBezTo>
                      <a:pt x="172" y="88"/>
                      <a:pt x="179" y="80"/>
                      <a:pt x="185" y="71"/>
                    </a:cubicBezTo>
                    <a:cubicBezTo>
                      <a:pt x="179" y="77"/>
                      <a:pt x="173" y="83"/>
                      <a:pt x="168" y="8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2" name="Google Shape;9932;p40"/>
              <p:cNvSpPr/>
              <p:nvPr/>
            </p:nvSpPr>
            <p:spPr>
              <a:xfrm>
                <a:off x="4786312" y="5821362"/>
                <a:ext cx="857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53" extrusionOk="0">
                    <a:moveTo>
                      <a:pt x="231" y="77"/>
                    </a:moveTo>
                    <a:cubicBezTo>
                      <a:pt x="231" y="75"/>
                      <a:pt x="230" y="74"/>
                      <a:pt x="230" y="72"/>
                    </a:cubicBezTo>
                    <a:cubicBezTo>
                      <a:pt x="227" y="63"/>
                      <a:pt x="223" y="54"/>
                      <a:pt x="219" y="46"/>
                    </a:cubicBezTo>
                    <a:cubicBezTo>
                      <a:pt x="213" y="36"/>
                      <a:pt x="205" y="27"/>
                      <a:pt x="196" y="20"/>
                    </a:cubicBezTo>
                    <a:cubicBezTo>
                      <a:pt x="192" y="17"/>
                      <a:pt x="188" y="14"/>
                      <a:pt x="184" y="12"/>
                    </a:cubicBezTo>
                    <a:cubicBezTo>
                      <a:pt x="172" y="6"/>
                      <a:pt x="158" y="2"/>
                      <a:pt x="145" y="1"/>
                    </a:cubicBezTo>
                    <a:cubicBezTo>
                      <a:pt x="142" y="1"/>
                      <a:pt x="138" y="0"/>
                      <a:pt x="135" y="0"/>
                    </a:cubicBezTo>
                    <a:cubicBezTo>
                      <a:pt x="112" y="0"/>
                      <a:pt x="88" y="5"/>
                      <a:pt x="67" y="15"/>
                    </a:cubicBezTo>
                    <a:cubicBezTo>
                      <a:pt x="61" y="18"/>
                      <a:pt x="54" y="22"/>
                      <a:pt x="49" y="26"/>
                    </a:cubicBezTo>
                    <a:cubicBezTo>
                      <a:pt x="49" y="26"/>
                      <a:pt x="50" y="27"/>
                      <a:pt x="50" y="28"/>
                    </a:cubicBezTo>
                    <a:cubicBezTo>
                      <a:pt x="54" y="26"/>
                      <a:pt x="57" y="25"/>
                      <a:pt x="61" y="23"/>
                    </a:cubicBezTo>
                    <a:cubicBezTo>
                      <a:pt x="78" y="16"/>
                      <a:pt x="95" y="10"/>
                      <a:pt x="113" y="9"/>
                    </a:cubicBezTo>
                    <a:cubicBezTo>
                      <a:pt x="127" y="9"/>
                      <a:pt x="142" y="11"/>
                      <a:pt x="155" y="16"/>
                    </a:cubicBezTo>
                    <a:cubicBezTo>
                      <a:pt x="171" y="22"/>
                      <a:pt x="185" y="34"/>
                      <a:pt x="189" y="52"/>
                    </a:cubicBezTo>
                    <a:cubicBezTo>
                      <a:pt x="193" y="70"/>
                      <a:pt x="187" y="89"/>
                      <a:pt x="180" y="105"/>
                    </a:cubicBezTo>
                    <a:cubicBezTo>
                      <a:pt x="171" y="126"/>
                      <a:pt x="157" y="144"/>
                      <a:pt x="142" y="161"/>
                    </a:cubicBezTo>
                    <a:cubicBezTo>
                      <a:pt x="127" y="177"/>
                      <a:pt x="110" y="192"/>
                      <a:pt x="90" y="203"/>
                    </a:cubicBezTo>
                    <a:cubicBezTo>
                      <a:pt x="73" y="213"/>
                      <a:pt x="54" y="218"/>
                      <a:pt x="34" y="216"/>
                    </a:cubicBezTo>
                    <a:cubicBezTo>
                      <a:pt x="21" y="215"/>
                      <a:pt x="9" y="210"/>
                      <a:pt x="0" y="202"/>
                    </a:cubicBezTo>
                    <a:cubicBezTo>
                      <a:pt x="5" y="209"/>
                      <a:pt x="10" y="216"/>
                      <a:pt x="17" y="222"/>
                    </a:cubicBezTo>
                    <a:lnTo>
                      <a:pt x="17" y="222"/>
                    </a:lnTo>
                    <a:lnTo>
                      <a:pt x="19" y="221"/>
                    </a:lnTo>
                    <a:cubicBezTo>
                      <a:pt x="36" y="243"/>
                      <a:pt x="66" y="252"/>
                      <a:pt x="95" y="251"/>
                    </a:cubicBezTo>
                    <a:cubicBezTo>
                      <a:pt x="98" y="251"/>
                      <a:pt x="102" y="250"/>
                      <a:pt x="106" y="250"/>
                    </a:cubicBezTo>
                    <a:cubicBezTo>
                      <a:pt x="124" y="247"/>
                      <a:pt x="141" y="242"/>
                      <a:pt x="157" y="234"/>
                    </a:cubicBezTo>
                    <a:cubicBezTo>
                      <a:pt x="178" y="223"/>
                      <a:pt x="196" y="208"/>
                      <a:pt x="209" y="189"/>
                    </a:cubicBezTo>
                    <a:cubicBezTo>
                      <a:pt x="215" y="181"/>
                      <a:pt x="220" y="171"/>
                      <a:pt x="224" y="162"/>
                    </a:cubicBezTo>
                    <a:cubicBezTo>
                      <a:pt x="235" y="135"/>
                      <a:pt x="238" y="105"/>
                      <a:pt x="231" y="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3" name="Google Shape;9933;p40"/>
              <p:cNvSpPr/>
              <p:nvPr/>
            </p:nvSpPr>
            <p:spPr>
              <a:xfrm>
                <a:off x="4781550" y="5838825"/>
                <a:ext cx="14287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0" h="78" extrusionOk="0">
                    <a:moveTo>
                      <a:pt x="22" y="24"/>
                    </a:moveTo>
                    <a:cubicBezTo>
                      <a:pt x="26" y="15"/>
                      <a:pt x="32" y="7"/>
                      <a:pt x="39" y="0"/>
                    </a:cubicBezTo>
                    <a:cubicBezTo>
                      <a:pt x="33" y="5"/>
                      <a:pt x="28" y="11"/>
                      <a:pt x="24" y="18"/>
                    </a:cubicBezTo>
                    <a:cubicBezTo>
                      <a:pt x="12" y="35"/>
                      <a:pt x="3" y="56"/>
                      <a:pt x="0" y="77"/>
                    </a:cubicBezTo>
                    <a:cubicBezTo>
                      <a:pt x="4" y="59"/>
                      <a:pt x="12" y="40"/>
                      <a:pt x="22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4" name="Google Shape;9934;p40"/>
              <p:cNvSpPr/>
              <p:nvPr/>
            </p:nvSpPr>
            <p:spPr>
              <a:xfrm>
                <a:off x="4783137" y="5749925"/>
                <a:ext cx="5397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4" extrusionOk="0">
                    <a:moveTo>
                      <a:pt x="144" y="33"/>
                    </a:moveTo>
                    <a:cubicBezTo>
                      <a:pt x="139" y="68"/>
                      <a:pt x="131" y="104"/>
                      <a:pt x="113" y="134"/>
                    </a:cubicBezTo>
                    <a:cubicBezTo>
                      <a:pt x="112" y="135"/>
                      <a:pt x="111" y="136"/>
                      <a:pt x="109" y="135"/>
                    </a:cubicBezTo>
                    <a:cubicBezTo>
                      <a:pt x="100" y="131"/>
                      <a:pt x="94" y="123"/>
                      <a:pt x="90" y="115"/>
                    </a:cubicBezTo>
                    <a:cubicBezTo>
                      <a:pt x="82" y="95"/>
                      <a:pt x="82" y="72"/>
                      <a:pt x="81" y="51"/>
                    </a:cubicBezTo>
                    <a:cubicBezTo>
                      <a:pt x="81" y="39"/>
                      <a:pt x="81" y="28"/>
                      <a:pt x="81" y="17"/>
                    </a:cubicBezTo>
                    <a:cubicBezTo>
                      <a:pt x="81" y="14"/>
                      <a:pt x="81" y="11"/>
                      <a:pt x="81" y="9"/>
                    </a:cubicBezTo>
                    <a:cubicBezTo>
                      <a:pt x="81" y="14"/>
                      <a:pt x="80" y="19"/>
                      <a:pt x="80" y="23"/>
                    </a:cubicBezTo>
                    <a:cubicBezTo>
                      <a:pt x="80" y="47"/>
                      <a:pt x="81" y="72"/>
                      <a:pt x="79" y="96"/>
                    </a:cubicBezTo>
                    <a:cubicBezTo>
                      <a:pt x="77" y="113"/>
                      <a:pt x="74" y="136"/>
                      <a:pt x="60" y="148"/>
                    </a:cubicBezTo>
                    <a:cubicBezTo>
                      <a:pt x="59" y="149"/>
                      <a:pt x="58" y="149"/>
                      <a:pt x="57" y="149"/>
                    </a:cubicBezTo>
                    <a:cubicBezTo>
                      <a:pt x="46" y="143"/>
                      <a:pt x="37" y="133"/>
                      <a:pt x="30" y="123"/>
                    </a:cubicBezTo>
                    <a:cubicBezTo>
                      <a:pt x="17" y="104"/>
                      <a:pt x="8" y="83"/>
                      <a:pt x="0" y="61"/>
                    </a:cubicBezTo>
                    <a:cubicBezTo>
                      <a:pt x="8" y="89"/>
                      <a:pt x="22" y="116"/>
                      <a:pt x="36" y="142"/>
                    </a:cubicBezTo>
                    <a:cubicBezTo>
                      <a:pt x="37" y="144"/>
                      <a:pt x="38" y="145"/>
                      <a:pt x="39" y="147"/>
                    </a:cubicBezTo>
                    <a:lnTo>
                      <a:pt x="39" y="147"/>
                    </a:lnTo>
                    <a:cubicBezTo>
                      <a:pt x="52" y="168"/>
                      <a:pt x="64" y="190"/>
                      <a:pt x="74" y="212"/>
                    </a:cubicBezTo>
                    <a:lnTo>
                      <a:pt x="75" y="213"/>
                    </a:lnTo>
                    <a:cubicBezTo>
                      <a:pt x="96" y="203"/>
                      <a:pt x="120" y="198"/>
                      <a:pt x="143" y="198"/>
                    </a:cubicBezTo>
                    <a:lnTo>
                      <a:pt x="143" y="194"/>
                    </a:lnTo>
                    <a:cubicBezTo>
                      <a:pt x="143" y="173"/>
                      <a:pt x="144" y="152"/>
                      <a:pt x="146" y="130"/>
                    </a:cubicBezTo>
                    <a:lnTo>
                      <a:pt x="146" y="130"/>
                    </a:lnTo>
                    <a:cubicBezTo>
                      <a:pt x="147" y="110"/>
                      <a:pt x="148" y="89"/>
                      <a:pt x="149" y="69"/>
                    </a:cubicBezTo>
                    <a:cubicBezTo>
                      <a:pt x="150" y="46"/>
                      <a:pt x="151" y="22"/>
                      <a:pt x="147" y="0"/>
                    </a:cubicBezTo>
                    <a:cubicBezTo>
                      <a:pt x="146" y="11"/>
                      <a:pt x="145" y="22"/>
                      <a:pt x="144" y="3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5" name="Google Shape;9935;p40"/>
              <p:cNvSpPr/>
              <p:nvPr/>
            </p:nvSpPr>
            <p:spPr>
              <a:xfrm>
                <a:off x="4775200" y="5900737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6" extrusionOk="0">
                    <a:moveTo>
                      <a:pt x="6" y="56"/>
                    </a:moveTo>
                    <a:cubicBezTo>
                      <a:pt x="11" y="50"/>
                      <a:pt x="18" y="46"/>
                      <a:pt x="26" y="45"/>
                    </a:cubicBezTo>
                    <a:cubicBezTo>
                      <a:pt x="33" y="44"/>
                      <a:pt x="39" y="47"/>
                      <a:pt x="42" y="53"/>
                    </a:cubicBezTo>
                    <a:cubicBezTo>
                      <a:pt x="45" y="60"/>
                      <a:pt x="44" y="68"/>
                      <a:pt x="43" y="75"/>
                    </a:cubicBezTo>
                    <a:cubicBezTo>
                      <a:pt x="52" y="61"/>
                      <a:pt x="64" y="46"/>
                      <a:pt x="82" y="49"/>
                    </a:cubicBezTo>
                    <a:cubicBezTo>
                      <a:pt x="92" y="51"/>
                      <a:pt x="97" y="58"/>
                      <a:pt x="100" y="67"/>
                    </a:cubicBezTo>
                    <a:cubicBezTo>
                      <a:pt x="104" y="80"/>
                      <a:pt x="104" y="93"/>
                      <a:pt x="104" y="105"/>
                    </a:cubicBezTo>
                    <a:cubicBezTo>
                      <a:pt x="111" y="81"/>
                      <a:pt x="119" y="56"/>
                      <a:pt x="127" y="32"/>
                    </a:cubicBezTo>
                    <a:lnTo>
                      <a:pt x="127" y="30"/>
                    </a:lnTo>
                    <a:cubicBezTo>
                      <a:pt x="98" y="31"/>
                      <a:pt x="68" y="22"/>
                      <a:pt x="51" y="0"/>
                    </a:cubicBezTo>
                    <a:lnTo>
                      <a:pt x="49" y="1"/>
                    </a:lnTo>
                    <a:lnTo>
                      <a:pt x="49" y="1"/>
                    </a:lnTo>
                    <a:cubicBezTo>
                      <a:pt x="43" y="7"/>
                      <a:pt x="38" y="13"/>
                      <a:pt x="33" y="19"/>
                    </a:cubicBezTo>
                    <a:cubicBezTo>
                      <a:pt x="21" y="32"/>
                      <a:pt x="10" y="46"/>
                      <a:pt x="0" y="61"/>
                    </a:cubicBezTo>
                    <a:cubicBezTo>
                      <a:pt x="1" y="59"/>
                      <a:pt x="3" y="57"/>
                      <a:pt x="6" y="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6" name="Google Shape;9936;p40"/>
              <p:cNvSpPr/>
              <p:nvPr/>
            </p:nvSpPr>
            <p:spPr>
              <a:xfrm>
                <a:off x="4745037" y="5819775"/>
                <a:ext cx="2540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43" extrusionOk="0">
                    <a:moveTo>
                      <a:pt x="0" y="0"/>
                    </a:moveTo>
                    <a:cubicBezTo>
                      <a:pt x="23" y="15"/>
                      <a:pt x="47" y="29"/>
                      <a:pt x="71" y="42"/>
                    </a:cubicBezTo>
                    <a:cubicBezTo>
                      <a:pt x="67" y="38"/>
                      <a:pt x="64" y="34"/>
                      <a:pt x="59" y="31"/>
                    </a:cubicBezTo>
                    <a:cubicBezTo>
                      <a:pt x="52" y="25"/>
                      <a:pt x="43" y="19"/>
                      <a:pt x="34" y="15"/>
                    </a:cubicBezTo>
                    <a:cubicBezTo>
                      <a:pt x="33" y="14"/>
                      <a:pt x="32" y="13"/>
                      <a:pt x="31" y="13"/>
                    </a:cubicBezTo>
                    <a:cubicBezTo>
                      <a:pt x="24" y="10"/>
                      <a:pt x="17" y="7"/>
                      <a:pt x="11" y="3"/>
                    </a:cubicBezTo>
                    <a:cubicBezTo>
                      <a:pt x="9" y="3"/>
                      <a:pt x="6" y="2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7" name="Google Shape;9937;p40"/>
              <p:cNvSpPr/>
              <p:nvPr/>
            </p:nvSpPr>
            <p:spPr>
              <a:xfrm>
                <a:off x="4765675" y="5783262"/>
                <a:ext cx="4445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73" extrusionOk="0">
                    <a:moveTo>
                      <a:pt x="122" y="122"/>
                    </a:moveTo>
                    <a:cubicBezTo>
                      <a:pt x="111" y="100"/>
                      <a:pt x="99" y="79"/>
                      <a:pt x="87" y="57"/>
                    </a:cubicBezTo>
                    <a:lnTo>
                      <a:pt x="87" y="57"/>
                    </a:lnTo>
                    <a:cubicBezTo>
                      <a:pt x="74" y="37"/>
                      <a:pt x="60" y="18"/>
                      <a:pt x="45" y="0"/>
                    </a:cubicBezTo>
                    <a:cubicBezTo>
                      <a:pt x="46" y="2"/>
                      <a:pt x="48" y="5"/>
                      <a:pt x="49" y="7"/>
                    </a:cubicBezTo>
                    <a:cubicBezTo>
                      <a:pt x="55" y="18"/>
                      <a:pt x="59" y="30"/>
                      <a:pt x="62" y="43"/>
                    </a:cubicBezTo>
                    <a:cubicBezTo>
                      <a:pt x="63" y="49"/>
                      <a:pt x="64" y="55"/>
                      <a:pt x="64" y="62"/>
                    </a:cubicBezTo>
                    <a:cubicBezTo>
                      <a:pt x="64" y="66"/>
                      <a:pt x="64" y="70"/>
                      <a:pt x="62" y="74"/>
                    </a:cubicBezTo>
                    <a:cubicBezTo>
                      <a:pt x="57" y="80"/>
                      <a:pt x="48" y="76"/>
                      <a:pt x="42" y="73"/>
                    </a:cubicBezTo>
                    <a:cubicBezTo>
                      <a:pt x="28" y="68"/>
                      <a:pt x="15" y="60"/>
                      <a:pt x="2" y="52"/>
                    </a:cubicBezTo>
                    <a:cubicBezTo>
                      <a:pt x="1" y="51"/>
                      <a:pt x="1" y="50"/>
                      <a:pt x="0" y="50"/>
                    </a:cubicBezTo>
                    <a:cubicBezTo>
                      <a:pt x="13" y="62"/>
                      <a:pt x="26" y="75"/>
                      <a:pt x="37" y="90"/>
                    </a:cubicBezTo>
                    <a:cubicBezTo>
                      <a:pt x="45" y="100"/>
                      <a:pt x="61" y="126"/>
                      <a:pt x="41" y="133"/>
                    </a:cubicBezTo>
                    <a:cubicBezTo>
                      <a:pt x="31" y="136"/>
                      <a:pt x="20" y="133"/>
                      <a:pt x="11" y="131"/>
                    </a:cubicBezTo>
                    <a:cubicBezTo>
                      <a:pt x="7" y="130"/>
                      <a:pt x="4" y="128"/>
                      <a:pt x="0" y="127"/>
                    </a:cubicBezTo>
                    <a:cubicBezTo>
                      <a:pt x="9" y="134"/>
                      <a:pt x="18" y="142"/>
                      <a:pt x="25" y="151"/>
                    </a:cubicBezTo>
                    <a:cubicBezTo>
                      <a:pt x="36" y="157"/>
                      <a:pt x="48" y="163"/>
                      <a:pt x="60" y="168"/>
                    </a:cubicBezTo>
                    <a:cubicBezTo>
                      <a:pt x="62" y="169"/>
                      <a:pt x="63" y="169"/>
                      <a:pt x="65" y="170"/>
                    </a:cubicBezTo>
                    <a:lnTo>
                      <a:pt x="67" y="172"/>
                    </a:lnTo>
                    <a:cubicBezTo>
                      <a:pt x="71" y="165"/>
                      <a:pt x="76" y="159"/>
                      <a:pt x="82" y="154"/>
                    </a:cubicBezTo>
                    <a:cubicBezTo>
                      <a:pt x="85" y="150"/>
                      <a:pt x="89" y="146"/>
                      <a:pt x="93" y="142"/>
                    </a:cubicBezTo>
                    <a:cubicBezTo>
                      <a:pt x="93" y="142"/>
                      <a:pt x="93" y="141"/>
                      <a:pt x="94" y="141"/>
                    </a:cubicBezTo>
                    <a:lnTo>
                      <a:pt x="94" y="141"/>
                    </a:lnTo>
                    <a:cubicBezTo>
                      <a:pt x="97" y="139"/>
                      <a:pt x="99" y="136"/>
                      <a:pt x="102" y="134"/>
                    </a:cubicBezTo>
                    <a:cubicBezTo>
                      <a:pt x="103" y="134"/>
                      <a:pt x="104" y="134"/>
                      <a:pt x="105" y="134"/>
                    </a:cubicBezTo>
                    <a:cubicBezTo>
                      <a:pt x="110" y="130"/>
                      <a:pt x="117" y="126"/>
                      <a:pt x="123" y="123"/>
                    </a:cubicBezTo>
                    <a:lnTo>
                      <a:pt x="122" y="122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8" name="Google Shape;9938;p40"/>
              <p:cNvSpPr/>
              <p:nvPr/>
            </p:nvSpPr>
            <p:spPr>
              <a:xfrm>
                <a:off x="4732337" y="5840412"/>
                <a:ext cx="587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08" extrusionOk="0">
                    <a:moveTo>
                      <a:pt x="160" y="12"/>
                    </a:moveTo>
                    <a:cubicBezTo>
                      <a:pt x="158" y="11"/>
                      <a:pt x="157" y="11"/>
                      <a:pt x="155" y="10"/>
                    </a:cubicBezTo>
                    <a:lnTo>
                      <a:pt x="154" y="11"/>
                    </a:lnTo>
                    <a:cubicBezTo>
                      <a:pt x="144" y="8"/>
                      <a:pt x="134" y="4"/>
                      <a:pt x="123" y="0"/>
                    </a:cubicBezTo>
                    <a:cubicBezTo>
                      <a:pt x="123" y="1"/>
                      <a:pt x="122" y="1"/>
                      <a:pt x="122" y="2"/>
                    </a:cubicBezTo>
                    <a:cubicBezTo>
                      <a:pt x="97" y="5"/>
                      <a:pt x="73" y="7"/>
                      <a:pt x="48" y="6"/>
                    </a:cubicBezTo>
                    <a:cubicBezTo>
                      <a:pt x="56" y="8"/>
                      <a:pt x="64" y="10"/>
                      <a:pt x="71" y="12"/>
                    </a:cubicBezTo>
                    <a:cubicBezTo>
                      <a:pt x="82" y="15"/>
                      <a:pt x="93" y="19"/>
                      <a:pt x="102" y="26"/>
                    </a:cubicBezTo>
                    <a:cubicBezTo>
                      <a:pt x="109" y="31"/>
                      <a:pt x="114" y="37"/>
                      <a:pt x="113" y="46"/>
                    </a:cubicBezTo>
                    <a:cubicBezTo>
                      <a:pt x="110" y="57"/>
                      <a:pt x="98" y="65"/>
                      <a:pt x="89" y="71"/>
                    </a:cubicBezTo>
                    <a:cubicBezTo>
                      <a:pt x="75" y="80"/>
                      <a:pt x="60" y="87"/>
                      <a:pt x="45" y="93"/>
                    </a:cubicBezTo>
                    <a:cubicBezTo>
                      <a:pt x="30" y="99"/>
                      <a:pt x="15" y="103"/>
                      <a:pt x="0" y="106"/>
                    </a:cubicBezTo>
                    <a:cubicBezTo>
                      <a:pt x="7" y="107"/>
                      <a:pt x="14" y="107"/>
                      <a:pt x="21" y="107"/>
                    </a:cubicBezTo>
                    <a:cubicBezTo>
                      <a:pt x="39" y="106"/>
                      <a:pt x="58" y="105"/>
                      <a:pt x="77" y="104"/>
                    </a:cubicBezTo>
                    <a:cubicBezTo>
                      <a:pt x="94" y="101"/>
                      <a:pt x="111" y="100"/>
                      <a:pt x="128" y="99"/>
                    </a:cubicBezTo>
                    <a:lnTo>
                      <a:pt x="134" y="99"/>
                    </a:lnTo>
                    <a:cubicBezTo>
                      <a:pt x="134" y="93"/>
                      <a:pt x="135" y="87"/>
                      <a:pt x="136" y="81"/>
                    </a:cubicBezTo>
                    <a:cubicBezTo>
                      <a:pt x="137" y="79"/>
                      <a:pt x="137" y="76"/>
                      <a:pt x="138" y="73"/>
                    </a:cubicBezTo>
                    <a:cubicBezTo>
                      <a:pt x="141" y="52"/>
                      <a:pt x="150" y="31"/>
                      <a:pt x="162" y="14"/>
                    </a:cubicBezTo>
                    <a:lnTo>
                      <a:pt x="160" y="12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9" name="Google Shape;9939;p40"/>
              <p:cNvSpPr/>
              <p:nvPr/>
            </p:nvSpPr>
            <p:spPr>
              <a:xfrm>
                <a:off x="4711700" y="5875337"/>
                <a:ext cx="809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0" extrusionOk="0">
                    <a:moveTo>
                      <a:pt x="208" y="53"/>
                    </a:moveTo>
                    <a:cubicBezTo>
                      <a:pt x="204" y="49"/>
                      <a:pt x="200" y="44"/>
                      <a:pt x="197" y="38"/>
                    </a:cubicBezTo>
                    <a:cubicBezTo>
                      <a:pt x="192" y="26"/>
                      <a:pt x="190" y="13"/>
                      <a:pt x="191" y="0"/>
                    </a:cubicBezTo>
                    <a:lnTo>
                      <a:pt x="185" y="0"/>
                    </a:lnTo>
                    <a:cubicBezTo>
                      <a:pt x="168" y="2"/>
                      <a:pt x="151" y="3"/>
                      <a:pt x="134" y="5"/>
                    </a:cubicBezTo>
                    <a:cubicBezTo>
                      <a:pt x="85" y="11"/>
                      <a:pt x="37" y="25"/>
                      <a:pt x="0" y="52"/>
                    </a:cubicBezTo>
                    <a:cubicBezTo>
                      <a:pt x="3" y="51"/>
                      <a:pt x="7" y="49"/>
                      <a:pt x="11" y="47"/>
                    </a:cubicBezTo>
                    <a:cubicBezTo>
                      <a:pt x="23" y="42"/>
                      <a:pt x="34" y="36"/>
                      <a:pt x="45" y="30"/>
                    </a:cubicBezTo>
                    <a:cubicBezTo>
                      <a:pt x="65" y="20"/>
                      <a:pt x="87" y="10"/>
                      <a:pt x="110" y="15"/>
                    </a:cubicBezTo>
                    <a:cubicBezTo>
                      <a:pt x="124" y="17"/>
                      <a:pt x="140" y="26"/>
                      <a:pt x="136" y="43"/>
                    </a:cubicBezTo>
                    <a:cubicBezTo>
                      <a:pt x="134" y="50"/>
                      <a:pt x="129" y="56"/>
                      <a:pt x="124" y="61"/>
                    </a:cubicBezTo>
                    <a:cubicBezTo>
                      <a:pt x="124" y="62"/>
                      <a:pt x="124" y="62"/>
                      <a:pt x="123" y="62"/>
                    </a:cubicBezTo>
                    <a:cubicBezTo>
                      <a:pt x="124" y="62"/>
                      <a:pt x="126" y="61"/>
                      <a:pt x="127" y="61"/>
                    </a:cubicBezTo>
                    <a:cubicBezTo>
                      <a:pt x="135" y="57"/>
                      <a:pt x="146" y="54"/>
                      <a:pt x="155" y="59"/>
                    </a:cubicBezTo>
                    <a:cubicBezTo>
                      <a:pt x="164" y="63"/>
                      <a:pt x="166" y="75"/>
                      <a:pt x="166" y="84"/>
                    </a:cubicBezTo>
                    <a:cubicBezTo>
                      <a:pt x="164" y="116"/>
                      <a:pt x="147" y="145"/>
                      <a:pt x="127" y="168"/>
                    </a:cubicBezTo>
                    <a:cubicBezTo>
                      <a:pt x="127" y="169"/>
                      <a:pt x="127" y="169"/>
                      <a:pt x="127" y="169"/>
                    </a:cubicBezTo>
                    <a:cubicBezTo>
                      <a:pt x="140" y="158"/>
                      <a:pt x="152" y="146"/>
                      <a:pt x="164" y="134"/>
                    </a:cubicBezTo>
                    <a:cubicBezTo>
                      <a:pt x="179" y="120"/>
                      <a:pt x="194" y="105"/>
                      <a:pt x="209" y="91"/>
                    </a:cubicBezTo>
                    <a:cubicBezTo>
                      <a:pt x="214" y="85"/>
                      <a:pt x="219" y="79"/>
                      <a:pt x="225" y="73"/>
                    </a:cubicBezTo>
                    <a:cubicBezTo>
                      <a:pt x="218" y="67"/>
                      <a:pt x="213" y="60"/>
                      <a:pt x="208" y="5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0" name="Google Shape;9940;p40"/>
              <p:cNvSpPr/>
              <p:nvPr/>
            </p:nvSpPr>
            <p:spPr>
              <a:xfrm>
                <a:off x="4779962" y="5819775"/>
                <a:ext cx="936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73" extrusionOk="0">
                    <a:moveTo>
                      <a:pt x="38" y="228"/>
                    </a:moveTo>
                    <a:cubicBezTo>
                      <a:pt x="1" y="194"/>
                      <a:pt x="0" y="137"/>
                      <a:pt x="21" y="93"/>
                    </a:cubicBezTo>
                    <a:cubicBezTo>
                      <a:pt x="43" y="46"/>
                      <a:pt x="90" y="14"/>
                      <a:pt x="142" y="12"/>
                    </a:cubicBezTo>
                    <a:cubicBezTo>
                      <a:pt x="169" y="10"/>
                      <a:pt x="198" y="16"/>
                      <a:pt x="218" y="35"/>
                    </a:cubicBezTo>
                    <a:cubicBezTo>
                      <a:pt x="236" y="52"/>
                      <a:pt x="247" y="76"/>
                      <a:pt x="250" y="101"/>
                    </a:cubicBezTo>
                    <a:cubicBezTo>
                      <a:pt x="256" y="152"/>
                      <a:pt x="231" y="203"/>
                      <a:pt x="188" y="231"/>
                    </a:cubicBezTo>
                    <a:cubicBezTo>
                      <a:pt x="165" y="246"/>
                      <a:pt x="138" y="255"/>
                      <a:pt x="111" y="256"/>
                    </a:cubicBezTo>
                    <a:cubicBezTo>
                      <a:pt x="85" y="256"/>
                      <a:pt x="56" y="249"/>
                      <a:pt x="40" y="227"/>
                    </a:cubicBezTo>
                    <a:cubicBezTo>
                      <a:pt x="38" y="225"/>
                      <a:pt x="34" y="227"/>
                      <a:pt x="36" y="230"/>
                    </a:cubicBezTo>
                    <a:cubicBezTo>
                      <a:pt x="67" y="272"/>
                      <a:pt x="129" y="267"/>
                      <a:pt x="172" y="247"/>
                    </a:cubicBezTo>
                    <a:cubicBezTo>
                      <a:pt x="221" y="224"/>
                      <a:pt x="256" y="175"/>
                      <a:pt x="257" y="120"/>
                    </a:cubicBezTo>
                    <a:cubicBezTo>
                      <a:pt x="258" y="93"/>
                      <a:pt x="250" y="66"/>
                      <a:pt x="235" y="45"/>
                    </a:cubicBezTo>
                    <a:cubicBezTo>
                      <a:pt x="218" y="22"/>
                      <a:pt x="194" y="9"/>
                      <a:pt x="166" y="6"/>
                    </a:cubicBezTo>
                    <a:cubicBezTo>
                      <a:pt x="111" y="0"/>
                      <a:pt x="55" y="27"/>
                      <a:pt x="25" y="74"/>
                    </a:cubicBezTo>
                    <a:cubicBezTo>
                      <a:pt x="9" y="98"/>
                      <a:pt x="0" y="127"/>
                      <a:pt x="1" y="156"/>
                    </a:cubicBezTo>
                    <a:cubicBezTo>
                      <a:pt x="2" y="184"/>
                      <a:pt x="12" y="214"/>
                      <a:pt x="34" y="232"/>
                    </a:cubicBezTo>
                    <a:cubicBezTo>
                      <a:pt x="37" y="234"/>
                      <a:pt x="40" y="231"/>
                      <a:pt x="3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1" name="Google Shape;9941;p40"/>
              <p:cNvSpPr/>
              <p:nvPr/>
            </p:nvSpPr>
            <p:spPr>
              <a:xfrm>
                <a:off x="4751387" y="5834062"/>
                <a:ext cx="2159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76" extrusionOk="0">
                    <a:moveTo>
                      <a:pt x="112" y="186"/>
                    </a:moveTo>
                    <a:cubicBezTo>
                      <a:pt x="83" y="215"/>
                      <a:pt x="59" y="247"/>
                      <a:pt x="39" y="282"/>
                    </a:cubicBezTo>
                    <a:cubicBezTo>
                      <a:pt x="21" y="315"/>
                      <a:pt x="0" y="356"/>
                      <a:pt x="9" y="395"/>
                    </a:cubicBezTo>
                    <a:cubicBezTo>
                      <a:pt x="13" y="411"/>
                      <a:pt x="21" y="425"/>
                      <a:pt x="34" y="435"/>
                    </a:cubicBezTo>
                    <a:cubicBezTo>
                      <a:pt x="47" y="445"/>
                      <a:pt x="63" y="447"/>
                      <a:pt x="79" y="444"/>
                    </a:cubicBezTo>
                    <a:cubicBezTo>
                      <a:pt x="116" y="435"/>
                      <a:pt x="136" y="400"/>
                      <a:pt x="147" y="366"/>
                    </a:cubicBezTo>
                    <a:cubicBezTo>
                      <a:pt x="155" y="343"/>
                      <a:pt x="162" y="319"/>
                      <a:pt x="170" y="296"/>
                    </a:cubicBezTo>
                    <a:cubicBezTo>
                      <a:pt x="177" y="270"/>
                      <a:pt x="185" y="245"/>
                      <a:pt x="193" y="220"/>
                    </a:cubicBezTo>
                    <a:cubicBezTo>
                      <a:pt x="192" y="219"/>
                      <a:pt x="190" y="219"/>
                      <a:pt x="188" y="218"/>
                    </a:cubicBezTo>
                    <a:cubicBezTo>
                      <a:pt x="184" y="243"/>
                      <a:pt x="180" y="268"/>
                      <a:pt x="177" y="293"/>
                    </a:cubicBezTo>
                    <a:cubicBezTo>
                      <a:pt x="173" y="315"/>
                      <a:pt x="170" y="338"/>
                      <a:pt x="171" y="361"/>
                    </a:cubicBezTo>
                    <a:cubicBezTo>
                      <a:pt x="171" y="382"/>
                      <a:pt x="175" y="404"/>
                      <a:pt x="185" y="422"/>
                    </a:cubicBezTo>
                    <a:cubicBezTo>
                      <a:pt x="192" y="437"/>
                      <a:pt x="205" y="450"/>
                      <a:pt x="219" y="458"/>
                    </a:cubicBezTo>
                    <a:cubicBezTo>
                      <a:pt x="247" y="475"/>
                      <a:pt x="284" y="475"/>
                      <a:pt x="305" y="448"/>
                    </a:cubicBezTo>
                    <a:cubicBezTo>
                      <a:pt x="327" y="421"/>
                      <a:pt x="322" y="381"/>
                      <a:pt x="315" y="349"/>
                    </a:cubicBezTo>
                    <a:cubicBezTo>
                      <a:pt x="309" y="324"/>
                      <a:pt x="301" y="299"/>
                      <a:pt x="292" y="275"/>
                    </a:cubicBezTo>
                    <a:cubicBezTo>
                      <a:pt x="283" y="249"/>
                      <a:pt x="273" y="224"/>
                      <a:pt x="262" y="199"/>
                    </a:cubicBezTo>
                    <a:cubicBezTo>
                      <a:pt x="261" y="200"/>
                      <a:pt x="259" y="201"/>
                      <a:pt x="257" y="202"/>
                    </a:cubicBezTo>
                    <a:cubicBezTo>
                      <a:pt x="285" y="243"/>
                      <a:pt x="311" y="285"/>
                      <a:pt x="339" y="326"/>
                    </a:cubicBezTo>
                    <a:cubicBezTo>
                      <a:pt x="351" y="342"/>
                      <a:pt x="363" y="358"/>
                      <a:pt x="380" y="368"/>
                    </a:cubicBezTo>
                    <a:cubicBezTo>
                      <a:pt x="395" y="376"/>
                      <a:pt x="411" y="380"/>
                      <a:pt x="427" y="378"/>
                    </a:cubicBezTo>
                    <a:cubicBezTo>
                      <a:pt x="459" y="374"/>
                      <a:pt x="489" y="352"/>
                      <a:pt x="497" y="320"/>
                    </a:cubicBezTo>
                    <a:cubicBezTo>
                      <a:pt x="508" y="278"/>
                      <a:pt x="485" y="237"/>
                      <a:pt x="456" y="209"/>
                    </a:cubicBezTo>
                    <a:cubicBezTo>
                      <a:pt x="438" y="193"/>
                      <a:pt x="418" y="178"/>
                      <a:pt x="397" y="165"/>
                    </a:cubicBezTo>
                    <a:cubicBezTo>
                      <a:pt x="374" y="151"/>
                      <a:pt x="350" y="138"/>
                      <a:pt x="325" y="127"/>
                    </a:cubicBezTo>
                    <a:cubicBezTo>
                      <a:pt x="325" y="129"/>
                      <a:pt x="324" y="130"/>
                      <a:pt x="323" y="132"/>
                    </a:cubicBezTo>
                    <a:cubicBezTo>
                      <a:pt x="369" y="147"/>
                      <a:pt x="415" y="159"/>
                      <a:pt x="462" y="168"/>
                    </a:cubicBezTo>
                    <a:cubicBezTo>
                      <a:pt x="481" y="171"/>
                      <a:pt x="502" y="174"/>
                      <a:pt x="521" y="169"/>
                    </a:cubicBezTo>
                    <a:cubicBezTo>
                      <a:pt x="540" y="164"/>
                      <a:pt x="553" y="152"/>
                      <a:pt x="563" y="136"/>
                    </a:cubicBezTo>
                    <a:cubicBezTo>
                      <a:pt x="574" y="121"/>
                      <a:pt x="582" y="103"/>
                      <a:pt x="587" y="85"/>
                    </a:cubicBezTo>
                    <a:cubicBezTo>
                      <a:pt x="592" y="70"/>
                      <a:pt x="594" y="52"/>
                      <a:pt x="586" y="37"/>
                    </a:cubicBezTo>
                    <a:cubicBezTo>
                      <a:pt x="568" y="0"/>
                      <a:pt x="517" y="11"/>
                      <a:pt x="485" y="14"/>
                    </a:cubicBezTo>
                    <a:cubicBezTo>
                      <a:pt x="432" y="21"/>
                      <a:pt x="378" y="29"/>
                      <a:pt x="325" y="40"/>
                    </a:cubicBezTo>
                    <a:cubicBezTo>
                      <a:pt x="321" y="41"/>
                      <a:pt x="323" y="47"/>
                      <a:pt x="327" y="46"/>
                    </a:cubicBezTo>
                    <a:cubicBezTo>
                      <a:pt x="371" y="37"/>
                      <a:pt x="415" y="30"/>
                      <a:pt x="459" y="24"/>
                    </a:cubicBezTo>
                    <a:cubicBezTo>
                      <a:pt x="480" y="21"/>
                      <a:pt x="501" y="18"/>
                      <a:pt x="522" y="17"/>
                    </a:cubicBezTo>
                    <a:cubicBezTo>
                      <a:pt x="538" y="16"/>
                      <a:pt x="558" y="16"/>
                      <a:pt x="571" y="27"/>
                    </a:cubicBezTo>
                    <a:cubicBezTo>
                      <a:pt x="600" y="51"/>
                      <a:pt x="579" y="96"/>
                      <a:pt x="564" y="122"/>
                    </a:cubicBezTo>
                    <a:cubicBezTo>
                      <a:pt x="555" y="139"/>
                      <a:pt x="544" y="154"/>
                      <a:pt x="526" y="161"/>
                    </a:cubicBezTo>
                    <a:cubicBezTo>
                      <a:pt x="507" y="168"/>
                      <a:pt x="487" y="166"/>
                      <a:pt x="468" y="163"/>
                    </a:cubicBezTo>
                    <a:cubicBezTo>
                      <a:pt x="420" y="154"/>
                      <a:pt x="372" y="141"/>
                      <a:pt x="325" y="126"/>
                    </a:cubicBezTo>
                    <a:cubicBezTo>
                      <a:pt x="321" y="125"/>
                      <a:pt x="319" y="131"/>
                      <a:pt x="322" y="132"/>
                    </a:cubicBezTo>
                    <a:cubicBezTo>
                      <a:pt x="362" y="150"/>
                      <a:pt x="400" y="172"/>
                      <a:pt x="434" y="199"/>
                    </a:cubicBezTo>
                    <a:cubicBezTo>
                      <a:pt x="465" y="224"/>
                      <a:pt x="494" y="258"/>
                      <a:pt x="494" y="300"/>
                    </a:cubicBezTo>
                    <a:cubicBezTo>
                      <a:pt x="493" y="335"/>
                      <a:pt x="468" y="363"/>
                      <a:pt x="435" y="370"/>
                    </a:cubicBezTo>
                    <a:cubicBezTo>
                      <a:pt x="420" y="374"/>
                      <a:pt x="403" y="373"/>
                      <a:pt x="389" y="366"/>
                    </a:cubicBezTo>
                    <a:cubicBezTo>
                      <a:pt x="371" y="357"/>
                      <a:pt x="358" y="342"/>
                      <a:pt x="347" y="326"/>
                    </a:cubicBezTo>
                    <a:cubicBezTo>
                      <a:pt x="333" y="307"/>
                      <a:pt x="320" y="286"/>
                      <a:pt x="307" y="266"/>
                    </a:cubicBezTo>
                    <a:cubicBezTo>
                      <a:pt x="292" y="243"/>
                      <a:pt x="277" y="221"/>
                      <a:pt x="262" y="199"/>
                    </a:cubicBezTo>
                    <a:cubicBezTo>
                      <a:pt x="260" y="195"/>
                      <a:pt x="256" y="198"/>
                      <a:pt x="257" y="202"/>
                    </a:cubicBezTo>
                    <a:cubicBezTo>
                      <a:pt x="275" y="243"/>
                      <a:pt x="291" y="286"/>
                      <a:pt x="303" y="329"/>
                    </a:cubicBezTo>
                    <a:cubicBezTo>
                      <a:pt x="313" y="361"/>
                      <a:pt x="322" y="398"/>
                      <a:pt x="309" y="430"/>
                    </a:cubicBezTo>
                    <a:cubicBezTo>
                      <a:pt x="303" y="445"/>
                      <a:pt x="291" y="457"/>
                      <a:pt x="276" y="462"/>
                    </a:cubicBezTo>
                    <a:cubicBezTo>
                      <a:pt x="261" y="467"/>
                      <a:pt x="244" y="464"/>
                      <a:pt x="230" y="458"/>
                    </a:cubicBezTo>
                    <a:cubicBezTo>
                      <a:pt x="215" y="451"/>
                      <a:pt x="202" y="440"/>
                      <a:pt x="193" y="426"/>
                    </a:cubicBezTo>
                    <a:cubicBezTo>
                      <a:pt x="182" y="409"/>
                      <a:pt x="178" y="388"/>
                      <a:pt x="176" y="368"/>
                    </a:cubicBezTo>
                    <a:cubicBezTo>
                      <a:pt x="175" y="345"/>
                      <a:pt x="178" y="321"/>
                      <a:pt x="181" y="297"/>
                    </a:cubicBezTo>
                    <a:cubicBezTo>
                      <a:pt x="185" y="271"/>
                      <a:pt x="189" y="246"/>
                      <a:pt x="193" y="220"/>
                    </a:cubicBezTo>
                    <a:cubicBezTo>
                      <a:pt x="194" y="216"/>
                      <a:pt x="189" y="215"/>
                      <a:pt x="188" y="218"/>
                    </a:cubicBezTo>
                    <a:cubicBezTo>
                      <a:pt x="175" y="259"/>
                      <a:pt x="163" y="299"/>
                      <a:pt x="150" y="340"/>
                    </a:cubicBezTo>
                    <a:cubicBezTo>
                      <a:pt x="139" y="374"/>
                      <a:pt x="128" y="412"/>
                      <a:pt x="96" y="431"/>
                    </a:cubicBezTo>
                    <a:cubicBezTo>
                      <a:pt x="81" y="439"/>
                      <a:pt x="63" y="443"/>
                      <a:pt x="47" y="436"/>
                    </a:cubicBezTo>
                    <a:cubicBezTo>
                      <a:pt x="32" y="430"/>
                      <a:pt x="21" y="415"/>
                      <a:pt x="16" y="400"/>
                    </a:cubicBezTo>
                    <a:cubicBezTo>
                      <a:pt x="5" y="363"/>
                      <a:pt x="24" y="323"/>
                      <a:pt x="41" y="291"/>
                    </a:cubicBezTo>
                    <a:cubicBezTo>
                      <a:pt x="61" y="254"/>
                      <a:pt x="86" y="220"/>
                      <a:pt x="114" y="189"/>
                    </a:cubicBezTo>
                    <a:cubicBezTo>
                      <a:pt x="116" y="187"/>
                      <a:pt x="113" y="185"/>
                      <a:pt x="112" y="1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2" name="Google Shape;9942;p40"/>
              <p:cNvSpPr/>
              <p:nvPr/>
            </p:nvSpPr>
            <p:spPr>
              <a:xfrm>
                <a:off x="4678362" y="5813425"/>
                <a:ext cx="112712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01" extrusionOk="0">
                    <a:moveTo>
                      <a:pt x="310" y="252"/>
                    </a:moveTo>
                    <a:cubicBezTo>
                      <a:pt x="290" y="270"/>
                      <a:pt x="272" y="288"/>
                      <a:pt x="253" y="306"/>
                    </a:cubicBezTo>
                    <a:cubicBezTo>
                      <a:pt x="236" y="323"/>
                      <a:pt x="219" y="340"/>
                      <a:pt x="199" y="354"/>
                    </a:cubicBezTo>
                    <a:cubicBezTo>
                      <a:pt x="164" y="379"/>
                      <a:pt x="114" y="397"/>
                      <a:pt x="73" y="374"/>
                    </a:cubicBezTo>
                    <a:cubicBezTo>
                      <a:pt x="56" y="365"/>
                      <a:pt x="43" y="349"/>
                      <a:pt x="38" y="331"/>
                    </a:cubicBezTo>
                    <a:cubicBezTo>
                      <a:pt x="32" y="308"/>
                      <a:pt x="41" y="286"/>
                      <a:pt x="53" y="267"/>
                    </a:cubicBezTo>
                    <a:cubicBezTo>
                      <a:pt x="76" y="236"/>
                      <a:pt x="110" y="214"/>
                      <a:pt x="146" y="200"/>
                    </a:cubicBezTo>
                    <a:cubicBezTo>
                      <a:pt x="187" y="185"/>
                      <a:pt x="232" y="179"/>
                      <a:pt x="276" y="177"/>
                    </a:cubicBezTo>
                    <a:lnTo>
                      <a:pt x="276" y="171"/>
                    </a:lnTo>
                    <a:cubicBezTo>
                      <a:pt x="229" y="175"/>
                      <a:pt x="182" y="181"/>
                      <a:pt x="136" y="178"/>
                    </a:cubicBezTo>
                    <a:cubicBezTo>
                      <a:pt x="98" y="175"/>
                      <a:pt x="54" y="165"/>
                      <a:pt x="30" y="133"/>
                    </a:cubicBezTo>
                    <a:cubicBezTo>
                      <a:pt x="11" y="108"/>
                      <a:pt x="3" y="68"/>
                      <a:pt x="25" y="41"/>
                    </a:cubicBezTo>
                    <a:cubicBezTo>
                      <a:pt x="55" y="6"/>
                      <a:pt x="108" y="19"/>
                      <a:pt x="145" y="33"/>
                    </a:cubicBezTo>
                    <a:cubicBezTo>
                      <a:pt x="197" y="51"/>
                      <a:pt x="249" y="71"/>
                      <a:pt x="301" y="89"/>
                    </a:cubicBezTo>
                    <a:cubicBezTo>
                      <a:pt x="305" y="91"/>
                      <a:pt x="307" y="85"/>
                      <a:pt x="303" y="83"/>
                    </a:cubicBezTo>
                    <a:cubicBezTo>
                      <a:pt x="253" y="65"/>
                      <a:pt x="203" y="47"/>
                      <a:pt x="153" y="29"/>
                    </a:cubicBezTo>
                    <a:cubicBezTo>
                      <a:pt x="113" y="15"/>
                      <a:pt x="63" y="0"/>
                      <a:pt x="27" y="30"/>
                    </a:cubicBezTo>
                    <a:cubicBezTo>
                      <a:pt x="0" y="53"/>
                      <a:pt x="1" y="93"/>
                      <a:pt x="16" y="123"/>
                    </a:cubicBezTo>
                    <a:cubicBezTo>
                      <a:pt x="34" y="159"/>
                      <a:pt x="73" y="176"/>
                      <a:pt x="111" y="182"/>
                    </a:cubicBezTo>
                    <a:cubicBezTo>
                      <a:pt x="136" y="185"/>
                      <a:pt x="161" y="185"/>
                      <a:pt x="186" y="184"/>
                    </a:cubicBezTo>
                    <a:cubicBezTo>
                      <a:pt x="216" y="183"/>
                      <a:pt x="246" y="180"/>
                      <a:pt x="276" y="177"/>
                    </a:cubicBezTo>
                    <a:cubicBezTo>
                      <a:pt x="280" y="177"/>
                      <a:pt x="280" y="171"/>
                      <a:pt x="276" y="171"/>
                    </a:cubicBezTo>
                    <a:cubicBezTo>
                      <a:pt x="196" y="175"/>
                      <a:pt x="105" y="191"/>
                      <a:pt x="53" y="258"/>
                    </a:cubicBezTo>
                    <a:cubicBezTo>
                      <a:pt x="39" y="276"/>
                      <a:pt x="28" y="298"/>
                      <a:pt x="30" y="321"/>
                    </a:cubicBezTo>
                    <a:cubicBezTo>
                      <a:pt x="31" y="340"/>
                      <a:pt x="41" y="357"/>
                      <a:pt x="56" y="370"/>
                    </a:cubicBezTo>
                    <a:cubicBezTo>
                      <a:pt x="92" y="400"/>
                      <a:pt x="142" y="394"/>
                      <a:pt x="180" y="373"/>
                    </a:cubicBezTo>
                    <a:cubicBezTo>
                      <a:pt x="205" y="360"/>
                      <a:pt x="226" y="341"/>
                      <a:pt x="245" y="322"/>
                    </a:cubicBezTo>
                    <a:cubicBezTo>
                      <a:pt x="268" y="300"/>
                      <a:pt x="291" y="278"/>
                      <a:pt x="312" y="254"/>
                    </a:cubicBezTo>
                    <a:cubicBezTo>
                      <a:pt x="314" y="253"/>
                      <a:pt x="312" y="251"/>
                      <a:pt x="310" y="2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3" name="Google Shape;9943;p40"/>
              <p:cNvSpPr/>
              <p:nvPr/>
            </p:nvSpPr>
            <p:spPr>
              <a:xfrm>
                <a:off x="4710112" y="5718175"/>
                <a:ext cx="200024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554" h="355" extrusionOk="0">
                    <a:moveTo>
                      <a:pt x="222" y="349"/>
                    </a:moveTo>
                    <a:cubicBezTo>
                      <a:pt x="178" y="330"/>
                      <a:pt x="136" y="307"/>
                      <a:pt x="97" y="280"/>
                    </a:cubicBezTo>
                    <a:cubicBezTo>
                      <a:pt x="61" y="257"/>
                      <a:pt x="17" y="227"/>
                      <a:pt x="16" y="179"/>
                    </a:cubicBezTo>
                    <a:cubicBezTo>
                      <a:pt x="15" y="140"/>
                      <a:pt x="53" y="116"/>
                      <a:pt x="90" y="116"/>
                    </a:cubicBezTo>
                    <a:cubicBezTo>
                      <a:pt x="131" y="116"/>
                      <a:pt x="166" y="146"/>
                      <a:pt x="192" y="175"/>
                    </a:cubicBezTo>
                    <a:cubicBezTo>
                      <a:pt x="226" y="214"/>
                      <a:pt x="255" y="258"/>
                      <a:pt x="276" y="304"/>
                    </a:cubicBezTo>
                    <a:cubicBezTo>
                      <a:pt x="278" y="303"/>
                      <a:pt x="279" y="303"/>
                      <a:pt x="281" y="302"/>
                    </a:cubicBezTo>
                    <a:cubicBezTo>
                      <a:pt x="269" y="281"/>
                      <a:pt x="258" y="260"/>
                      <a:pt x="246" y="239"/>
                    </a:cubicBezTo>
                    <a:cubicBezTo>
                      <a:pt x="236" y="219"/>
                      <a:pt x="225" y="200"/>
                      <a:pt x="216" y="179"/>
                    </a:cubicBezTo>
                    <a:cubicBezTo>
                      <a:pt x="201" y="142"/>
                      <a:pt x="192" y="98"/>
                      <a:pt x="213" y="60"/>
                    </a:cubicBezTo>
                    <a:cubicBezTo>
                      <a:pt x="230" y="29"/>
                      <a:pt x="267" y="5"/>
                      <a:pt x="302" y="22"/>
                    </a:cubicBezTo>
                    <a:cubicBezTo>
                      <a:pt x="340" y="40"/>
                      <a:pt x="351" y="85"/>
                      <a:pt x="352" y="124"/>
                    </a:cubicBezTo>
                    <a:cubicBezTo>
                      <a:pt x="352" y="150"/>
                      <a:pt x="350" y="177"/>
                      <a:pt x="348" y="203"/>
                    </a:cubicBezTo>
                    <a:cubicBezTo>
                      <a:pt x="347" y="231"/>
                      <a:pt x="346" y="258"/>
                      <a:pt x="344" y="285"/>
                    </a:cubicBezTo>
                    <a:lnTo>
                      <a:pt x="350" y="285"/>
                    </a:lnTo>
                    <a:cubicBezTo>
                      <a:pt x="350" y="236"/>
                      <a:pt x="356" y="187"/>
                      <a:pt x="368" y="139"/>
                    </a:cubicBezTo>
                    <a:cubicBezTo>
                      <a:pt x="378" y="101"/>
                      <a:pt x="392" y="57"/>
                      <a:pt x="428" y="37"/>
                    </a:cubicBezTo>
                    <a:cubicBezTo>
                      <a:pt x="463" y="18"/>
                      <a:pt x="511" y="29"/>
                      <a:pt x="532" y="63"/>
                    </a:cubicBezTo>
                    <a:cubicBezTo>
                      <a:pt x="542" y="79"/>
                      <a:pt x="547" y="98"/>
                      <a:pt x="544" y="117"/>
                    </a:cubicBezTo>
                    <a:cubicBezTo>
                      <a:pt x="542" y="139"/>
                      <a:pt x="528" y="158"/>
                      <a:pt x="514" y="175"/>
                    </a:cubicBezTo>
                    <a:cubicBezTo>
                      <a:pt x="479" y="218"/>
                      <a:pt x="443" y="262"/>
                      <a:pt x="407" y="305"/>
                    </a:cubicBezTo>
                    <a:cubicBezTo>
                      <a:pt x="405" y="308"/>
                      <a:pt x="409" y="312"/>
                      <a:pt x="412" y="309"/>
                    </a:cubicBezTo>
                    <a:cubicBezTo>
                      <a:pt x="446" y="267"/>
                      <a:pt x="481" y="225"/>
                      <a:pt x="516" y="183"/>
                    </a:cubicBezTo>
                    <a:cubicBezTo>
                      <a:pt x="530" y="166"/>
                      <a:pt x="544" y="148"/>
                      <a:pt x="549" y="126"/>
                    </a:cubicBezTo>
                    <a:cubicBezTo>
                      <a:pt x="553" y="107"/>
                      <a:pt x="551" y="87"/>
                      <a:pt x="543" y="69"/>
                    </a:cubicBezTo>
                    <a:cubicBezTo>
                      <a:pt x="525" y="33"/>
                      <a:pt x="483" y="14"/>
                      <a:pt x="444" y="24"/>
                    </a:cubicBezTo>
                    <a:cubicBezTo>
                      <a:pt x="403" y="35"/>
                      <a:pt x="382" y="75"/>
                      <a:pt x="370" y="113"/>
                    </a:cubicBezTo>
                    <a:cubicBezTo>
                      <a:pt x="352" y="168"/>
                      <a:pt x="344" y="227"/>
                      <a:pt x="344" y="285"/>
                    </a:cubicBezTo>
                    <a:cubicBezTo>
                      <a:pt x="344" y="289"/>
                      <a:pt x="350" y="289"/>
                      <a:pt x="350" y="285"/>
                    </a:cubicBezTo>
                    <a:cubicBezTo>
                      <a:pt x="351" y="259"/>
                      <a:pt x="353" y="233"/>
                      <a:pt x="354" y="207"/>
                    </a:cubicBezTo>
                    <a:cubicBezTo>
                      <a:pt x="355" y="181"/>
                      <a:pt x="357" y="156"/>
                      <a:pt x="357" y="130"/>
                    </a:cubicBezTo>
                    <a:cubicBezTo>
                      <a:pt x="358" y="90"/>
                      <a:pt x="349" y="44"/>
                      <a:pt x="312" y="21"/>
                    </a:cubicBezTo>
                    <a:cubicBezTo>
                      <a:pt x="280" y="0"/>
                      <a:pt x="241" y="14"/>
                      <a:pt x="218" y="42"/>
                    </a:cubicBezTo>
                    <a:cubicBezTo>
                      <a:pt x="207" y="56"/>
                      <a:pt x="199" y="73"/>
                      <a:pt x="196" y="92"/>
                    </a:cubicBezTo>
                    <a:cubicBezTo>
                      <a:pt x="192" y="113"/>
                      <a:pt x="196" y="136"/>
                      <a:pt x="202" y="157"/>
                    </a:cubicBezTo>
                    <a:cubicBezTo>
                      <a:pt x="210" y="181"/>
                      <a:pt x="222" y="205"/>
                      <a:pt x="234" y="227"/>
                    </a:cubicBezTo>
                    <a:cubicBezTo>
                      <a:pt x="248" y="253"/>
                      <a:pt x="262" y="279"/>
                      <a:pt x="276" y="304"/>
                    </a:cubicBezTo>
                    <a:cubicBezTo>
                      <a:pt x="278" y="308"/>
                      <a:pt x="282" y="305"/>
                      <a:pt x="281" y="302"/>
                    </a:cubicBezTo>
                    <a:cubicBezTo>
                      <a:pt x="260" y="257"/>
                      <a:pt x="234" y="215"/>
                      <a:pt x="202" y="178"/>
                    </a:cubicBezTo>
                    <a:cubicBezTo>
                      <a:pt x="175" y="147"/>
                      <a:pt x="141" y="114"/>
                      <a:pt x="97" y="111"/>
                    </a:cubicBezTo>
                    <a:cubicBezTo>
                      <a:pt x="63" y="108"/>
                      <a:pt x="24" y="125"/>
                      <a:pt x="13" y="160"/>
                    </a:cubicBezTo>
                    <a:cubicBezTo>
                      <a:pt x="0" y="206"/>
                      <a:pt x="37" y="245"/>
                      <a:pt x="71" y="270"/>
                    </a:cubicBezTo>
                    <a:cubicBezTo>
                      <a:pt x="117" y="303"/>
                      <a:pt x="168" y="331"/>
                      <a:pt x="220" y="353"/>
                    </a:cubicBezTo>
                    <a:cubicBezTo>
                      <a:pt x="222" y="354"/>
                      <a:pt x="224" y="350"/>
                      <a:pt x="222" y="3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4" name="Google Shape;9944;p40"/>
              <p:cNvSpPr/>
              <p:nvPr/>
            </p:nvSpPr>
            <p:spPr>
              <a:xfrm>
                <a:off x="4857750" y="5767387"/>
                <a:ext cx="984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21" extrusionOk="0">
                    <a:moveTo>
                      <a:pt x="4" y="169"/>
                    </a:moveTo>
                    <a:cubicBezTo>
                      <a:pt x="29" y="137"/>
                      <a:pt x="56" y="106"/>
                      <a:pt x="85" y="78"/>
                    </a:cubicBezTo>
                    <a:cubicBezTo>
                      <a:pt x="99" y="64"/>
                      <a:pt x="113" y="50"/>
                      <a:pt x="128" y="37"/>
                    </a:cubicBezTo>
                    <a:cubicBezTo>
                      <a:pt x="143" y="25"/>
                      <a:pt x="160" y="14"/>
                      <a:pt x="180" y="13"/>
                    </a:cubicBezTo>
                    <a:cubicBezTo>
                      <a:pt x="214" y="9"/>
                      <a:pt x="256" y="33"/>
                      <a:pt x="263" y="68"/>
                    </a:cubicBezTo>
                    <a:cubicBezTo>
                      <a:pt x="270" y="106"/>
                      <a:pt x="237" y="138"/>
                      <a:pt x="210" y="158"/>
                    </a:cubicBezTo>
                    <a:cubicBezTo>
                      <a:pt x="174" y="184"/>
                      <a:pt x="133" y="202"/>
                      <a:pt x="90" y="214"/>
                    </a:cubicBezTo>
                    <a:cubicBezTo>
                      <a:pt x="87" y="215"/>
                      <a:pt x="89" y="220"/>
                      <a:pt x="92" y="219"/>
                    </a:cubicBezTo>
                    <a:cubicBezTo>
                      <a:pt x="133" y="209"/>
                      <a:pt x="172" y="191"/>
                      <a:pt x="206" y="167"/>
                    </a:cubicBezTo>
                    <a:cubicBezTo>
                      <a:pt x="235" y="147"/>
                      <a:pt x="268" y="119"/>
                      <a:pt x="269" y="80"/>
                    </a:cubicBezTo>
                    <a:cubicBezTo>
                      <a:pt x="271" y="43"/>
                      <a:pt x="237" y="16"/>
                      <a:pt x="203" y="9"/>
                    </a:cubicBezTo>
                    <a:cubicBezTo>
                      <a:pt x="161" y="0"/>
                      <a:pt x="129" y="29"/>
                      <a:pt x="101" y="55"/>
                    </a:cubicBezTo>
                    <a:cubicBezTo>
                      <a:pt x="65" y="90"/>
                      <a:pt x="31" y="127"/>
                      <a:pt x="1" y="166"/>
                    </a:cubicBezTo>
                    <a:cubicBezTo>
                      <a:pt x="0" y="168"/>
                      <a:pt x="3" y="170"/>
                      <a:pt x="4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5" name="Google Shape;9945;p40"/>
              <p:cNvSpPr/>
              <p:nvPr/>
            </p:nvSpPr>
            <p:spPr>
              <a:xfrm>
                <a:off x="4703762" y="5842000"/>
                <a:ext cx="80962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223" h="40" extrusionOk="0">
                    <a:moveTo>
                      <a:pt x="1" y="3"/>
                    </a:moveTo>
                    <a:cubicBezTo>
                      <a:pt x="19" y="5"/>
                      <a:pt x="38" y="5"/>
                      <a:pt x="56" y="6"/>
                    </a:cubicBezTo>
                    <a:cubicBezTo>
                      <a:pt x="75" y="7"/>
                      <a:pt x="93" y="8"/>
                      <a:pt x="111" y="11"/>
                    </a:cubicBezTo>
                    <a:cubicBezTo>
                      <a:pt x="130" y="13"/>
                      <a:pt x="148" y="16"/>
                      <a:pt x="166" y="21"/>
                    </a:cubicBezTo>
                    <a:cubicBezTo>
                      <a:pt x="175" y="23"/>
                      <a:pt x="183" y="25"/>
                      <a:pt x="191" y="28"/>
                    </a:cubicBezTo>
                    <a:cubicBezTo>
                      <a:pt x="200" y="31"/>
                      <a:pt x="209" y="35"/>
                      <a:pt x="218" y="38"/>
                    </a:cubicBezTo>
                    <a:cubicBezTo>
                      <a:pt x="221" y="39"/>
                      <a:pt x="222" y="35"/>
                      <a:pt x="220" y="33"/>
                    </a:cubicBezTo>
                    <a:cubicBezTo>
                      <a:pt x="212" y="29"/>
                      <a:pt x="203" y="26"/>
                      <a:pt x="195" y="23"/>
                    </a:cubicBezTo>
                    <a:cubicBezTo>
                      <a:pt x="186" y="20"/>
                      <a:pt x="177" y="17"/>
                      <a:pt x="168" y="15"/>
                    </a:cubicBezTo>
                    <a:cubicBezTo>
                      <a:pt x="150" y="11"/>
                      <a:pt x="132" y="8"/>
                      <a:pt x="114" y="5"/>
                    </a:cubicBezTo>
                    <a:cubicBezTo>
                      <a:pt x="96" y="3"/>
                      <a:pt x="77" y="2"/>
                      <a:pt x="58" y="2"/>
                    </a:cubicBezTo>
                    <a:cubicBezTo>
                      <a:pt x="39" y="1"/>
                      <a:pt x="20" y="0"/>
                      <a:pt x="1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6" name="Google Shape;9946;p40"/>
              <p:cNvSpPr/>
              <p:nvPr/>
            </p:nvSpPr>
            <p:spPr>
              <a:xfrm>
                <a:off x="4737100" y="5780087"/>
                <a:ext cx="6350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53" extrusionOk="0">
                    <a:moveTo>
                      <a:pt x="1" y="2"/>
                    </a:moveTo>
                    <a:cubicBezTo>
                      <a:pt x="33" y="24"/>
                      <a:pt x="66" y="44"/>
                      <a:pt x="96" y="68"/>
                    </a:cubicBezTo>
                    <a:cubicBezTo>
                      <a:pt x="110" y="80"/>
                      <a:pt x="124" y="92"/>
                      <a:pt x="137" y="106"/>
                    </a:cubicBezTo>
                    <a:cubicBezTo>
                      <a:pt x="143" y="113"/>
                      <a:pt x="149" y="120"/>
                      <a:pt x="155" y="127"/>
                    </a:cubicBezTo>
                    <a:cubicBezTo>
                      <a:pt x="160" y="135"/>
                      <a:pt x="165" y="144"/>
                      <a:pt x="171" y="150"/>
                    </a:cubicBezTo>
                    <a:cubicBezTo>
                      <a:pt x="173" y="152"/>
                      <a:pt x="176" y="150"/>
                      <a:pt x="175" y="148"/>
                    </a:cubicBezTo>
                    <a:cubicBezTo>
                      <a:pt x="172" y="139"/>
                      <a:pt x="165" y="131"/>
                      <a:pt x="160" y="124"/>
                    </a:cubicBezTo>
                    <a:cubicBezTo>
                      <a:pt x="154" y="117"/>
                      <a:pt x="148" y="110"/>
                      <a:pt x="142" y="103"/>
                    </a:cubicBezTo>
                    <a:cubicBezTo>
                      <a:pt x="129" y="89"/>
                      <a:pt x="115" y="76"/>
                      <a:pt x="100" y="64"/>
                    </a:cubicBezTo>
                    <a:cubicBezTo>
                      <a:pt x="69" y="40"/>
                      <a:pt x="36" y="19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7" name="Google Shape;9947;p40"/>
              <p:cNvSpPr/>
              <p:nvPr/>
            </p:nvSpPr>
            <p:spPr>
              <a:xfrm>
                <a:off x="4808537" y="5741987"/>
                <a:ext cx="142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39" h="229" extrusionOk="0">
                    <a:moveTo>
                      <a:pt x="9" y="2"/>
                    </a:moveTo>
                    <a:cubicBezTo>
                      <a:pt x="3" y="40"/>
                      <a:pt x="0" y="80"/>
                      <a:pt x="3" y="119"/>
                    </a:cubicBezTo>
                    <a:cubicBezTo>
                      <a:pt x="4" y="138"/>
                      <a:pt x="7" y="156"/>
                      <a:pt x="12" y="175"/>
                    </a:cubicBezTo>
                    <a:cubicBezTo>
                      <a:pt x="14" y="184"/>
                      <a:pt x="17" y="193"/>
                      <a:pt x="21" y="202"/>
                    </a:cubicBezTo>
                    <a:cubicBezTo>
                      <a:pt x="24" y="210"/>
                      <a:pt x="27" y="220"/>
                      <a:pt x="33" y="226"/>
                    </a:cubicBezTo>
                    <a:cubicBezTo>
                      <a:pt x="35" y="228"/>
                      <a:pt x="38" y="226"/>
                      <a:pt x="37" y="224"/>
                    </a:cubicBezTo>
                    <a:cubicBezTo>
                      <a:pt x="36" y="220"/>
                      <a:pt x="34" y="215"/>
                      <a:pt x="32" y="211"/>
                    </a:cubicBezTo>
                    <a:cubicBezTo>
                      <a:pt x="29" y="207"/>
                      <a:pt x="28" y="203"/>
                      <a:pt x="26" y="198"/>
                    </a:cubicBezTo>
                    <a:cubicBezTo>
                      <a:pt x="22" y="189"/>
                      <a:pt x="20" y="180"/>
                      <a:pt x="17" y="171"/>
                    </a:cubicBezTo>
                    <a:cubicBezTo>
                      <a:pt x="13" y="153"/>
                      <a:pt x="10" y="135"/>
                      <a:pt x="9" y="116"/>
                    </a:cubicBezTo>
                    <a:cubicBezTo>
                      <a:pt x="6" y="78"/>
                      <a:pt x="10" y="40"/>
                      <a:pt x="11" y="2"/>
                    </a:cubicBezTo>
                    <a:cubicBezTo>
                      <a:pt x="11" y="1"/>
                      <a:pt x="9" y="0"/>
                      <a:pt x="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8" name="Google Shape;9948;p40"/>
              <p:cNvSpPr/>
              <p:nvPr/>
            </p:nvSpPr>
            <p:spPr>
              <a:xfrm>
                <a:off x="4845050" y="5746750"/>
                <a:ext cx="36512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17" extrusionOk="0">
                    <a:moveTo>
                      <a:pt x="97" y="1"/>
                    </a:moveTo>
                    <a:cubicBezTo>
                      <a:pt x="67" y="23"/>
                      <a:pt x="47" y="57"/>
                      <a:pt x="33" y="90"/>
                    </a:cubicBezTo>
                    <a:cubicBezTo>
                      <a:pt x="25" y="109"/>
                      <a:pt x="18" y="129"/>
                      <a:pt x="13" y="149"/>
                    </a:cubicBezTo>
                    <a:cubicBezTo>
                      <a:pt x="11" y="159"/>
                      <a:pt x="8" y="170"/>
                      <a:pt x="6" y="180"/>
                    </a:cubicBezTo>
                    <a:cubicBezTo>
                      <a:pt x="4" y="191"/>
                      <a:pt x="0" y="202"/>
                      <a:pt x="0" y="213"/>
                    </a:cubicBezTo>
                    <a:cubicBezTo>
                      <a:pt x="0" y="216"/>
                      <a:pt x="4" y="216"/>
                      <a:pt x="5" y="213"/>
                    </a:cubicBezTo>
                    <a:cubicBezTo>
                      <a:pt x="9" y="204"/>
                      <a:pt x="9" y="192"/>
                      <a:pt x="12" y="182"/>
                    </a:cubicBezTo>
                    <a:cubicBezTo>
                      <a:pt x="14" y="172"/>
                      <a:pt x="16" y="162"/>
                      <a:pt x="18" y="153"/>
                    </a:cubicBezTo>
                    <a:cubicBezTo>
                      <a:pt x="23" y="133"/>
                      <a:pt x="29" y="113"/>
                      <a:pt x="37" y="94"/>
                    </a:cubicBezTo>
                    <a:cubicBezTo>
                      <a:pt x="51" y="60"/>
                      <a:pt x="72" y="30"/>
                      <a:pt x="99" y="3"/>
                    </a:cubicBezTo>
                    <a:cubicBezTo>
                      <a:pt x="100" y="2"/>
                      <a:pt x="98" y="0"/>
                      <a:pt x="97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9" name="Google Shape;9949;p40"/>
              <p:cNvSpPr/>
              <p:nvPr/>
            </p:nvSpPr>
            <p:spPr>
              <a:xfrm>
                <a:off x="4714875" y="5889625"/>
                <a:ext cx="68262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19" extrusionOk="0">
                    <a:moveTo>
                      <a:pt x="2" y="117"/>
                    </a:moveTo>
                    <a:cubicBezTo>
                      <a:pt x="16" y="104"/>
                      <a:pt x="28" y="90"/>
                      <a:pt x="42" y="77"/>
                    </a:cubicBezTo>
                    <a:cubicBezTo>
                      <a:pt x="55" y="64"/>
                      <a:pt x="70" y="51"/>
                      <a:pt x="85" y="40"/>
                    </a:cubicBezTo>
                    <a:cubicBezTo>
                      <a:pt x="114" y="20"/>
                      <a:pt x="149" y="6"/>
                      <a:pt x="186" y="7"/>
                    </a:cubicBezTo>
                    <a:cubicBezTo>
                      <a:pt x="190" y="7"/>
                      <a:pt x="190" y="1"/>
                      <a:pt x="186" y="1"/>
                    </a:cubicBezTo>
                    <a:cubicBezTo>
                      <a:pt x="149" y="0"/>
                      <a:pt x="113" y="14"/>
                      <a:pt x="83" y="35"/>
                    </a:cubicBezTo>
                    <a:cubicBezTo>
                      <a:pt x="67" y="46"/>
                      <a:pt x="53" y="59"/>
                      <a:pt x="39" y="72"/>
                    </a:cubicBezTo>
                    <a:cubicBezTo>
                      <a:pt x="26" y="86"/>
                      <a:pt x="12" y="100"/>
                      <a:pt x="0" y="116"/>
                    </a:cubicBezTo>
                    <a:cubicBezTo>
                      <a:pt x="0" y="117"/>
                      <a:pt x="1" y="118"/>
                      <a:pt x="2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0" name="Google Shape;9950;p40"/>
              <p:cNvSpPr/>
              <p:nvPr/>
            </p:nvSpPr>
            <p:spPr>
              <a:xfrm>
                <a:off x="4776787" y="5908675"/>
                <a:ext cx="269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181" extrusionOk="0">
                    <a:moveTo>
                      <a:pt x="4" y="179"/>
                    </a:moveTo>
                    <a:cubicBezTo>
                      <a:pt x="6" y="171"/>
                      <a:pt x="5" y="163"/>
                      <a:pt x="6" y="156"/>
                    </a:cubicBezTo>
                    <a:cubicBezTo>
                      <a:pt x="7" y="148"/>
                      <a:pt x="8" y="140"/>
                      <a:pt x="10" y="132"/>
                    </a:cubicBezTo>
                    <a:cubicBezTo>
                      <a:pt x="12" y="117"/>
                      <a:pt x="17" y="102"/>
                      <a:pt x="22" y="88"/>
                    </a:cubicBezTo>
                    <a:cubicBezTo>
                      <a:pt x="34" y="58"/>
                      <a:pt x="51" y="30"/>
                      <a:pt x="72" y="7"/>
                    </a:cubicBezTo>
                    <a:cubicBezTo>
                      <a:pt x="75" y="4"/>
                      <a:pt x="71" y="0"/>
                      <a:pt x="68" y="2"/>
                    </a:cubicBezTo>
                    <a:cubicBezTo>
                      <a:pt x="46" y="26"/>
                      <a:pt x="29" y="54"/>
                      <a:pt x="17" y="84"/>
                    </a:cubicBezTo>
                    <a:cubicBezTo>
                      <a:pt x="12" y="99"/>
                      <a:pt x="7" y="115"/>
                      <a:pt x="4" y="131"/>
                    </a:cubicBezTo>
                    <a:cubicBezTo>
                      <a:pt x="3" y="139"/>
                      <a:pt x="2" y="146"/>
                      <a:pt x="2" y="154"/>
                    </a:cubicBezTo>
                    <a:cubicBezTo>
                      <a:pt x="1" y="162"/>
                      <a:pt x="0" y="171"/>
                      <a:pt x="2" y="179"/>
                    </a:cubicBezTo>
                    <a:cubicBezTo>
                      <a:pt x="2" y="180"/>
                      <a:pt x="4" y="180"/>
                      <a:pt x="4" y="1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1" name="Google Shape;9951;p40"/>
              <p:cNvSpPr/>
              <p:nvPr/>
            </p:nvSpPr>
            <p:spPr>
              <a:xfrm>
                <a:off x="4833937" y="5910262"/>
                <a:ext cx="158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2" h="194" extrusionOk="0">
                    <a:moveTo>
                      <a:pt x="40" y="191"/>
                    </a:moveTo>
                    <a:cubicBezTo>
                      <a:pt x="28" y="161"/>
                      <a:pt x="16" y="132"/>
                      <a:pt x="10" y="99"/>
                    </a:cubicBezTo>
                    <a:cubicBezTo>
                      <a:pt x="8" y="83"/>
                      <a:pt x="6" y="67"/>
                      <a:pt x="6" y="51"/>
                    </a:cubicBezTo>
                    <a:cubicBezTo>
                      <a:pt x="6" y="43"/>
                      <a:pt x="6" y="35"/>
                      <a:pt x="6" y="27"/>
                    </a:cubicBezTo>
                    <a:cubicBezTo>
                      <a:pt x="7" y="19"/>
                      <a:pt x="9" y="10"/>
                      <a:pt x="8" y="3"/>
                    </a:cubicBezTo>
                    <a:cubicBezTo>
                      <a:pt x="8" y="1"/>
                      <a:pt x="4" y="0"/>
                      <a:pt x="4" y="2"/>
                    </a:cubicBezTo>
                    <a:cubicBezTo>
                      <a:pt x="1" y="9"/>
                      <a:pt x="1" y="18"/>
                      <a:pt x="1" y="25"/>
                    </a:cubicBezTo>
                    <a:cubicBezTo>
                      <a:pt x="0" y="33"/>
                      <a:pt x="0" y="42"/>
                      <a:pt x="0" y="50"/>
                    </a:cubicBezTo>
                    <a:cubicBezTo>
                      <a:pt x="0" y="66"/>
                      <a:pt x="2" y="83"/>
                      <a:pt x="5" y="99"/>
                    </a:cubicBezTo>
                    <a:cubicBezTo>
                      <a:pt x="10" y="131"/>
                      <a:pt x="20" y="165"/>
                      <a:pt x="38" y="192"/>
                    </a:cubicBezTo>
                    <a:cubicBezTo>
                      <a:pt x="39" y="193"/>
                      <a:pt x="41" y="193"/>
                      <a:pt x="40" y="1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2" name="Google Shape;9952;p40"/>
              <p:cNvSpPr/>
              <p:nvPr/>
            </p:nvSpPr>
            <p:spPr>
              <a:xfrm>
                <a:off x="4862512" y="5888037"/>
                <a:ext cx="4921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39" extrusionOk="0">
                    <a:moveTo>
                      <a:pt x="134" y="136"/>
                    </a:moveTo>
                    <a:cubicBezTo>
                      <a:pt x="121" y="128"/>
                      <a:pt x="107" y="120"/>
                      <a:pt x="95" y="110"/>
                    </a:cubicBezTo>
                    <a:cubicBezTo>
                      <a:pt x="83" y="101"/>
                      <a:pt x="73" y="90"/>
                      <a:pt x="63" y="79"/>
                    </a:cubicBezTo>
                    <a:cubicBezTo>
                      <a:pt x="42" y="55"/>
                      <a:pt x="25" y="29"/>
                      <a:pt x="7" y="3"/>
                    </a:cubicBezTo>
                    <a:cubicBezTo>
                      <a:pt x="5" y="0"/>
                      <a:pt x="0" y="3"/>
                      <a:pt x="2" y="6"/>
                    </a:cubicBezTo>
                    <a:cubicBezTo>
                      <a:pt x="20" y="33"/>
                      <a:pt x="38" y="60"/>
                      <a:pt x="59" y="83"/>
                    </a:cubicBezTo>
                    <a:cubicBezTo>
                      <a:pt x="69" y="95"/>
                      <a:pt x="80" y="106"/>
                      <a:pt x="93" y="115"/>
                    </a:cubicBezTo>
                    <a:cubicBezTo>
                      <a:pt x="105" y="124"/>
                      <a:pt x="118" y="133"/>
                      <a:pt x="133" y="138"/>
                    </a:cubicBezTo>
                    <a:cubicBezTo>
                      <a:pt x="134" y="138"/>
                      <a:pt x="135" y="136"/>
                      <a:pt x="134" y="1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3" name="Google Shape;9953;p40"/>
              <p:cNvSpPr/>
              <p:nvPr/>
            </p:nvSpPr>
            <p:spPr>
              <a:xfrm>
                <a:off x="4870450" y="5862637"/>
                <a:ext cx="6826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5" extrusionOk="0">
                    <a:moveTo>
                      <a:pt x="189" y="14"/>
                    </a:moveTo>
                    <a:cubicBezTo>
                      <a:pt x="159" y="2"/>
                      <a:pt x="125" y="0"/>
                      <a:pt x="94" y="1"/>
                    </a:cubicBezTo>
                    <a:cubicBezTo>
                      <a:pt x="78" y="1"/>
                      <a:pt x="63" y="3"/>
                      <a:pt x="47" y="6"/>
                    </a:cubicBezTo>
                    <a:cubicBezTo>
                      <a:pt x="39" y="7"/>
                      <a:pt x="32" y="9"/>
                      <a:pt x="24" y="11"/>
                    </a:cubicBezTo>
                    <a:cubicBezTo>
                      <a:pt x="17" y="13"/>
                      <a:pt x="8" y="15"/>
                      <a:pt x="2" y="19"/>
                    </a:cubicBezTo>
                    <a:cubicBezTo>
                      <a:pt x="0" y="20"/>
                      <a:pt x="0" y="24"/>
                      <a:pt x="3" y="24"/>
                    </a:cubicBezTo>
                    <a:cubicBezTo>
                      <a:pt x="10" y="24"/>
                      <a:pt x="17" y="20"/>
                      <a:pt x="24" y="18"/>
                    </a:cubicBezTo>
                    <a:cubicBezTo>
                      <a:pt x="32" y="16"/>
                      <a:pt x="39" y="14"/>
                      <a:pt x="47" y="13"/>
                    </a:cubicBezTo>
                    <a:cubicBezTo>
                      <a:pt x="62" y="10"/>
                      <a:pt x="78" y="8"/>
                      <a:pt x="94" y="7"/>
                    </a:cubicBezTo>
                    <a:cubicBezTo>
                      <a:pt x="110" y="6"/>
                      <a:pt x="125" y="7"/>
                      <a:pt x="141" y="9"/>
                    </a:cubicBezTo>
                    <a:cubicBezTo>
                      <a:pt x="157" y="11"/>
                      <a:pt x="172" y="14"/>
                      <a:pt x="188" y="17"/>
                    </a:cubicBezTo>
                    <a:cubicBezTo>
                      <a:pt x="190" y="17"/>
                      <a:pt x="190" y="15"/>
                      <a:pt x="18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4" name="Google Shape;9954;p40"/>
              <p:cNvSpPr/>
              <p:nvPr/>
            </p:nvSpPr>
            <p:spPr>
              <a:xfrm>
                <a:off x="4862512" y="5797550"/>
                <a:ext cx="65087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3" extrusionOk="0">
                    <a:moveTo>
                      <a:pt x="180" y="0"/>
                    </a:moveTo>
                    <a:cubicBezTo>
                      <a:pt x="163" y="2"/>
                      <a:pt x="146" y="9"/>
                      <a:pt x="130" y="16"/>
                    </a:cubicBezTo>
                    <a:cubicBezTo>
                      <a:pt x="114" y="23"/>
                      <a:pt x="97" y="32"/>
                      <a:pt x="82" y="42"/>
                    </a:cubicBezTo>
                    <a:cubicBezTo>
                      <a:pt x="52" y="61"/>
                      <a:pt x="25" y="86"/>
                      <a:pt x="2" y="114"/>
                    </a:cubicBezTo>
                    <a:cubicBezTo>
                      <a:pt x="0" y="117"/>
                      <a:pt x="4" y="122"/>
                      <a:pt x="7" y="119"/>
                    </a:cubicBezTo>
                    <a:cubicBezTo>
                      <a:pt x="29" y="91"/>
                      <a:pt x="56" y="67"/>
                      <a:pt x="85" y="47"/>
                    </a:cubicBezTo>
                    <a:cubicBezTo>
                      <a:pt x="100" y="38"/>
                      <a:pt x="115" y="29"/>
                      <a:pt x="131" y="22"/>
                    </a:cubicBezTo>
                    <a:cubicBezTo>
                      <a:pt x="139" y="18"/>
                      <a:pt x="148" y="15"/>
                      <a:pt x="156" y="12"/>
                    </a:cubicBezTo>
                    <a:cubicBezTo>
                      <a:pt x="164" y="9"/>
                      <a:pt x="173" y="6"/>
                      <a:pt x="180" y="3"/>
                    </a:cubicBezTo>
                    <a:cubicBezTo>
                      <a:pt x="182" y="2"/>
                      <a:pt x="181" y="0"/>
                      <a:pt x="18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5" name="Google Shape;9955;p40"/>
              <p:cNvSpPr/>
              <p:nvPr/>
            </p:nvSpPr>
            <p:spPr>
              <a:xfrm>
                <a:off x="5464175" y="5846762"/>
                <a:ext cx="133350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53" extrusionOk="0">
                    <a:moveTo>
                      <a:pt x="336" y="58"/>
                    </a:moveTo>
                    <a:cubicBezTo>
                      <a:pt x="345" y="72"/>
                      <a:pt x="357" y="85"/>
                      <a:pt x="371" y="95"/>
                    </a:cubicBezTo>
                    <a:lnTo>
                      <a:pt x="365" y="101"/>
                    </a:lnTo>
                    <a:cubicBezTo>
                      <a:pt x="321" y="147"/>
                      <a:pt x="276" y="195"/>
                      <a:pt x="219" y="222"/>
                    </a:cubicBezTo>
                    <a:cubicBezTo>
                      <a:pt x="161" y="249"/>
                      <a:pt x="88" y="252"/>
                      <a:pt x="38" y="212"/>
                    </a:cubicBezTo>
                    <a:cubicBezTo>
                      <a:pt x="16" y="194"/>
                      <a:pt x="0" y="165"/>
                      <a:pt x="7" y="138"/>
                    </a:cubicBezTo>
                    <a:cubicBezTo>
                      <a:pt x="12" y="115"/>
                      <a:pt x="31" y="100"/>
                      <a:pt x="50" y="86"/>
                    </a:cubicBezTo>
                    <a:cubicBezTo>
                      <a:pt x="105" y="49"/>
                      <a:pt x="167" y="23"/>
                      <a:pt x="232" y="10"/>
                    </a:cubicBezTo>
                    <a:lnTo>
                      <a:pt x="232" y="10"/>
                    </a:lnTo>
                    <a:cubicBezTo>
                      <a:pt x="258" y="8"/>
                      <a:pt x="284" y="5"/>
                      <a:pt x="309" y="1"/>
                    </a:cubicBezTo>
                    <a:lnTo>
                      <a:pt x="313" y="0"/>
                    </a:lnTo>
                    <a:cubicBezTo>
                      <a:pt x="316" y="19"/>
                      <a:pt x="322" y="37"/>
                      <a:pt x="332" y="53"/>
                    </a:cubicBezTo>
                    <a:cubicBezTo>
                      <a:pt x="333" y="55"/>
                      <a:pt x="334" y="56"/>
                      <a:pt x="336" y="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6" name="Google Shape;9956;p40"/>
              <p:cNvSpPr/>
              <p:nvPr/>
            </p:nvSpPr>
            <p:spPr>
              <a:xfrm>
                <a:off x="5448300" y="5772150"/>
                <a:ext cx="1333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27" extrusionOk="0">
                    <a:moveTo>
                      <a:pt x="63" y="173"/>
                    </a:moveTo>
                    <a:cubicBezTo>
                      <a:pt x="25" y="142"/>
                      <a:pt x="0" y="84"/>
                      <a:pt x="28" y="43"/>
                    </a:cubicBezTo>
                    <a:cubicBezTo>
                      <a:pt x="59" y="0"/>
                      <a:pt x="126" y="8"/>
                      <a:pt x="176" y="26"/>
                    </a:cubicBezTo>
                    <a:cubicBezTo>
                      <a:pt x="243" y="48"/>
                      <a:pt x="308" y="78"/>
                      <a:pt x="369" y="115"/>
                    </a:cubicBezTo>
                    <a:lnTo>
                      <a:pt x="371" y="116"/>
                    </a:lnTo>
                    <a:cubicBezTo>
                      <a:pt x="357" y="145"/>
                      <a:pt x="352" y="179"/>
                      <a:pt x="358" y="210"/>
                    </a:cubicBezTo>
                    <a:lnTo>
                      <a:pt x="354" y="211"/>
                    </a:lnTo>
                    <a:cubicBezTo>
                      <a:pt x="328" y="212"/>
                      <a:pt x="302" y="215"/>
                      <a:pt x="277" y="220"/>
                    </a:cubicBezTo>
                    <a:lnTo>
                      <a:pt x="277" y="220"/>
                    </a:lnTo>
                    <a:cubicBezTo>
                      <a:pt x="200" y="226"/>
                      <a:pt x="122" y="220"/>
                      <a:pt x="63" y="1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7" name="Google Shape;9957;p40"/>
              <p:cNvSpPr/>
              <p:nvPr/>
            </p:nvSpPr>
            <p:spPr>
              <a:xfrm>
                <a:off x="5559425" y="5881687"/>
                <a:ext cx="8413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5" extrusionOk="0">
                    <a:moveTo>
                      <a:pt x="43" y="313"/>
                    </a:moveTo>
                    <a:cubicBezTo>
                      <a:pt x="0" y="274"/>
                      <a:pt x="7" y="206"/>
                      <a:pt x="25" y="152"/>
                    </a:cubicBezTo>
                    <a:cubicBezTo>
                      <a:pt x="43" y="100"/>
                      <a:pt x="69" y="51"/>
                      <a:pt x="101" y="6"/>
                    </a:cubicBezTo>
                    <a:lnTo>
                      <a:pt x="107" y="0"/>
                    </a:lnTo>
                    <a:cubicBezTo>
                      <a:pt x="138" y="24"/>
                      <a:pt x="176" y="37"/>
                      <a:pt x="215" y="41"/>
                    </a:cubicBezTo>
                    <a:lnTo>
                      <a:pt x="214" y="45"/>
                    </a:lnTo>
                    <a:cubicBezTo>
                      <a:pt x="220" y="78"/>
                      <a:pt x="225" y="110"/>
                      <a:pt x="231" y="143"/>
                    </a:cubicBezTo>
                    <a:cubicBezTo>
                      <a:pt x="232" y="157"/>
                      <a:pt x="232" y="171"/>
                      <a:pt x="231" y="186"/>
                    </a:cubicBezTo>
                    <a:cubicBezTo>
                      <a:pt x="229" y="233"/>
                      <a:pt x="210" y="281"/>
                      <a:pt x="173" y="311"/>
                    </a:cubicBezTo>
                    <a:cubicBezTo>
                      <a:pt x="136" y="340"/>
                      <a:pt x="78" y="344"/>
                      <a:pt x="43" y="3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8" name="Google Shape;9958;p40"/>
              <p:cNvSpPr/>
              <p:nvPr/>
            </p:nvSpPr>
            <p:spPr>
              <a:xfrm>
                <a:off x="5492750" y="5692775"/>
                <a:ext cx="112712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6" extrusionOk="0">
                    <a:moveTo>
                      <a:pt x="273" y="297"/>
                    </a:moveTo>
                    <a:cubicBezTo>
                      <a:pt x="270" y="300"/>
                      <a:pt x="267" y="304"/>
                      <a:pt x="264" y="307"/>
                    </a:cubicBezTo>
                    <a:cubicBezTo>
                      <a:pt x="257" y="316"/>
                      <a:pt x="251" y="325"/>
                      <a:pt x="247" y="335"/>
                    </a:cubicBezTo>
                    <a:lnTo>
                      <a:pt x="245" y="334"/>
                    </a:lnTo>
                    <a:cubicBezTo>
                      <a:pt x="190" y="301"/>
                      <a:pt x="138" y="264"/>
                      <a:pt x="90" y="222"/>
                    </a:cubicBezTo>
                    <a:cubicBezTo>
                      <a:pt x="58" y="195"/>
                      <a:pt x="27" y="165"/>
                      <a:pt x="13" y="126"/>
                    </a:cubicBezTo>
                    <a:cubicBezTo>
                      <a:pt x="0" y="86"/>
                      <a:pt x="10" y="36"/>
                      <a:pt x="47" y="15"/>
                    </a:cubicBezTo>
                    <a:cubicBezTo>
                      <a:pt x="73" y="0"/>
                      <a:pt x="107" y="5"/>
                      <a:pt x="133" y="20"/>
                    </a:cubicBezTo>
                    <a:cubicBezTo>
                      <a:pt x="160" y="34"/>
                      <a:pt x="180" y="58"/>
                      <a:pt x="199" y="82"/>
                    </a:cubicBezTo>
                    <a:cubicBezTo>
                      <a:pt x="242" y="137"/>
                      <a:pt x="278" y="198"/>
                      <a:pt x="308" y="261"/>
                    </a:cubicBezTo>
                    <a:lnTo>
                      <a:pt x="311" y="269"/>
                    </a:lnTo>
                    <a:cubicBezTo>
                      <a:pt x="297" y="276"/>
                      <a:pt x="284" y="286"/>
                      <a:pt x="273" y="29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9" name="Google Shape;9959;p40"/>
              <p:cNvSpPr/>
              <p:nvPr/>
            </p:nvSpPr>
            <p:spPr>
              <a:xfrm>
                <a:off x="5575300" y="5781675"/>
                <a:ext cx="125412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20" extrusionOk="0">
                    <a:moveTo>
                      <a:pt x="45" y="49"/>
                    </a:moveTo>
                    <a:cubicBezTo>
                      <a:pt x="56" y="38"/>
                      <a:pt x="69" y="28"/>
                      <a:pt x="83" y="21"/>
                    </a:cubicBezTo>
                    <a:cubicBezTo>
                      <a:pt x="111" y="6"/>
                      <a:pt x="143" y="0"/>
                      <a:pt x="173" y="4"/>
                    </a:cubicBezTo>
                    <a:cubicBezTo>
                      <a:pt x="184" y="5"/>
                      <a:pt x="194" y="7"/>
                      <a:pt x="203" y="10"/>
                    </a:cubicBezTo>
                    <a:cubicBezTo>
                      <a:pt x="230" y="19"/>
                      <a:pt x="254" y="36"/>
                      <a:pt x="277" y="53"/>
                    </a:cubicBezTo>
                    <a:cubicBezTo>
                      <a:pt x="280" y="55"/>
                      <a:pt x="282" y="57"/>
                      <a:pt x="285" y="59"/>
                    </a:cubicBezTo>
                    <a:cubicBezTo>
                      <a:pt x="294" y="67"/>
                      <a:pt x="303" y="74"/>
                      <a:pt x="311" y="83"/>
                    </a:cubicBezTo>
                    <a:cubicBezTo>
                      <a:pt x="327" y="101"/>
                      <a:pt x="337" y="123"/>
                      <a:pt x="342" y="146"/>
                    </a:cubicBezTo>
                    <a:cubicBezTo>
                      <a:pt x="347" y="172"/>
                      <a:pt x="344" y="199"/>
                      <a:pt x="334" y="224"/>
                    </a:cubicBezTo>
                    <a:cubicBezTo>
                      <a:pt x="332" y="229"/>
                      <a:pt x="329" y="235"/>
                      <a:pt x="326" y="240"/>
                    </a:cubicBezTo>
                    <a:lnTo>
                      <a:pt x="326" y="240"/>
                    </a:lnTo>
                    <a:cubicBezTo>
                      <a:pt x="317" y="266"/>
                      <a:pt x="297" y="288"/>
                      <a:pt x="272" y="301"/>
                    </a:cubicBezTo>
                    <a:cubicBezTo>
                      <a:pt x="271" y="301"/>
                      <a:pt x="270" y="302"/>
                      <a:pt x="269" y="302"/>
                    </a:cubicBezTo>
                    <a:cubicBezTo>
                      <a:pt x="243" y="315"/>
                      <a:pt x="213" y="319"/>
                      <a:pt x="185" y="318"/>
                    </a:cubicBezTo>
                    <a:cubicBezTo>
                      <a:pt x="180" y="317"/>
                      <a:pt x="176" y="317"/>
                      <a:pt x="172" y="317"/>
                    </a:cubicBezTo>
                    <a:cubicBezTo>
                      <a:pt x="133" y="313"/>
                      <a:pt x="95" y="300"/>
                      <a:pt x="64" y="276"/>
                    </a:cubicBezTo>
                    <a:cubicBezTo>
                      <a:pt x="50" y="266"/>
                      <a:pt x="38" y="253"/>
                      <a:pt x="29" y="239"/>
                    </a:cubicBezTo>
                    <a:cubicBezTo>
                      <a:pt x="27" y="237"/>
                      <a:pt x="26" y="236"/>
                      <a:pt x="25" y="234"/>
                    </a:cubicBezTo>
                    <a:cubicBezTo>
                      <a:pt x="15" y="218"/>
                      <a:pt x="9" y="200"/>
                      <a:pt x="6" y="181"/>
                    </a:cubicBezTo>
                    <a:cubicBezTo>
                      <a:pt x="0" y="150"/>
                      <a:pt x="5" y="116"/>
                      <a:pt x="19" y="87"/>
                    </a:cubicBezTo>
                    <a:cubicBezTo>
                      <a:pt x="23" y="77"/>
                      <a:pt x="29" y="68"/>
                      <a:pt x="36" y="59"/>
                    </a:cubicBezTo>
                    <a:cubicBezTo>
                      <a:pt x="39" y="56"/>
                      <a:pt x="42" y="52"/>
                      <a:pt x="45" y="4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0" name="Google Shape;9960;p40"/>
              <p:cNvSpPr/>
              <p:nvPr/>
            </p:nvSpPr>
            <p:spPr>
              <a:xfrm>
                <a:off x="5635625" y="5891212"/>
                <a:ext cx="80962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62" y="290"/>
                    </a:moveTo>
                    <a:cubicBezTo>
                      <a:pt x="44" y="261"/>
                      <a:pt x="37" y="226"/>
                      <a:pt x="31" y="193"/>
                    </a:cubicBezTo>
                    <a:cubicBezTo>
                      <a:pt x="26" y="168"/>
                      <a:pt x="21" y="142"/>
                      <a:pt x="17" y="117"/>
                    </a:cubicBezTo>
                    <a:cubicBezTo>
                      <a:pt x="14" y="84"/>
                      <a:pt x="7" y="51"/>
                      <a:pt x="0" y="19"/>
                    </a:cubicBezTo>
                    <a:lnTo>
                      <a:pt x="1" y="15"/>
                    </a:lnTo>
                    <a:cubicBezTo>
                      <a:pt x="5" y="15"/>
                      <a:pt x="9" y="15"/>
                      <a:pt x="14" y="16"/>
                    </a:cubicBezTo>
                    <a:cubicBezTo>
                      <a:pt x="42" y="17"/>
                      <a:pt x="72" y="13"/>
                      <a:pt x="98" y="0"/>
                    </a:cubicBezTo>
                    <a:lnTo>
                      <a:pt x="98" y="1"/>
                    </a:lnTo>
                    <a:cubicBezTo>
                      <a:pt x="107" y="12"/>
                      <a:pt x="117" y="22"/>
                      <a:pt x="127" y="33"/>
                    </a:cubicBezTo>
                    <a:lnTo>
                      <a:pt x="127" y="33"/>
                    </a:lnTo>
                    <a:cubicBezTo>
                      <a:pt x="158" y="69"/>
                      <a:pt x="182" y="110"/>
                      <a:pt x="201" y="153"/>
                    </a:cubicBezTo>
                    <a:cubicBezTo>
                      <a:pt x="215" y="187"/>
                      <a:pt x="226" y="225"/>
                      <a:pt x="219" y="261"/>
                    </a:cubicBezTo>
                    <a:cubicBezTo>
                      <a:pt x="213" y="298"/>
                      <a:pt x="184" y="333"/>
                      <a:pt x="147" y="337"/>
                    </a:cubicBezTo>
                    <a:cubicBezTo>
                      <a:pt x="113" y="341"/>
                      <a:pt x="81" y="319"/>
                      <a:pt x="62" y="29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1" name="Google Shape;9961;p40"/>
              <p:cNvSpPr/>
              <p:nvPr/>
            </p:nvSpPr>
            <p:spPr>
              <a:xfrm>
                <a:off x="5568950" y="5653087"/>
                <a:ext cx="80962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81" extrusionOk="0">
                    <a:moveTo>
                      <a:pt x="99" y="380"/>
                    </a:moveTo>
                    <a:lnTo>
                      <a:pt x="96" y="372"/>
                    </a:lnTo>
                    <a:cubicBezTo>
                      <a:pt x="74" y="311"/>
                      <a:pt x="52" y="250"/>
                      <a:pt x="31" y="189"/>
                    </a:cubicBezTo>
                    <a:cubicBezTo>
                      <a:pt x="15" y="144"/>
                      <a:pt x="0" y="94"/>
                      <a:pt x="23" y="53"/>
                    </a:cubicBezTo>
                    <a:cubicBezTo>
                      <a:pt x="51" y="6"/>
                      <a:pt x="122" y="0"/>
                      <a:pt x="166" y="33"/>
                    </a:cubicBezTo>
                    <a:cubicBezTo>
                      <a:pt x="209" y="65"/>
                      <a:pt x="226" y="124"/>
                      <a:pt x="222" y="178"/>
                    </a:cubicBezTo>
                    <a:cubicBezTo>
                      <a:pt x="218" y="239"/>
                      <a:pt x="190" y="298"/>
                      <a:pt x="190" y="359"/>
                    </a:cubicBezTo>
                    <a:lnTo>
                      <a:pt x="189" y="363"/>
                    </a:lnTo>
                    <a:cubicBezTo>
                      <a:pt x="159" y="359"/>
                      <a:pt x="127" y="365"/>
                      <a:pt x="99" y="38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2" name="Google Shape;9962;p40"/>
              <p:cNvSpPr/>
              <p:nvPr/>
            </p:nvSpPr>
            <p:spPr>
              <a:xfrm>
                <a:off x="5672137" y="5862637"/>
                <a:ext cx="1143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281" extrusionOk="0">
                    <a:moveTo>
                      <a:pt x="0" y="79"/>
                    </a:moveTo>
                    <a:lnTo>
                      <a:pt x="0" y="78"/>
                    </a:lnTo>
                    <a:cubicBezTo>
                      <a:pt x="1" y="78"/>
                      <a:pt x="2" y="77"/>
                      <a:pt x="3" y="77"/>
                    </a:cubicBezTo>
                    <a:cubicBezTo>
                      <a:pt x="28" y="64"/>
                      <a:pt x="48" y="42"/>
                      <a:pt x="57" y="16"/>
                    </a:cubicBezTo>
                    <a:lnTo>
                      <a:pt x="57" y="16"/>
                    </a:lnTo>
                    <a:cubicBezTo>
                      <a:pt x="60" y="11"/>
                      <a:pt x="63" y="5"/>
                      <a:pt x="65" y="0"/>
                    </a:cubicBezTo>
                    <a:lnTo>
                      <a:pt x="70" y="1"/>
                    </a:lnTo>
                    <a:cubicBezTo>
                      <a:pt x="122" y="9"/>
                      <a:pt x="172" y="29"/>
                      <a:pt x="216" y="57"/>
                    </a:cubicBezTo>
                    <a:cubicBezTo>
                      <a:pt x="226" y="64"/>
                      <a:pt x="235" y="71"/>
                      <a:pt x="245" y="78"/>
                    </a:cubicBezTo>
                    <a:cubicBezTo>
                      <a:pt x="272" y="100"/>
                      <a:pt x="297" y="127"/>
                      <a:pt x="307" y="160"/>
                    </a:cubicBezTo>
                    <a:cubicBezTo>
                      <a:pt x="317" y="194"/>
                      <a:pt x="307" y="235"/>
                      <a:pt x="277" y="253"/>
                    </a:cubicBezTo>
                    <a:cubicBezTo>
                      <a:pt x="234" y="280"/>
                      <a:pt x="179" y="248"/>
                      <a:pt x="140" y="215"/>
                    </a:cubicBezTo>
                    <a:cubicBezTo>
                      <a:pt x="101" y="183"/>
                      <a:pt x="64" y="148"/>
                      <a:pt x="29" y="111"/>
                    </a:cubicBezTo>
                    <a:lnTo>
                      <a:pt x="29" y="111"/>
                    </a:lnTo>
                    <a:cubicBezTo>
                      <a:pt x="20" y="100"/>
                      <a:pt x="10" y="89"/>
                      <a:pt x="0" y="7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3" name="Google Shape;9963;p40"/>
              <p:cNvSpPr/>
              <p:nvPr/>
            </p:nvSpPr>
            <p:spPr>
              <a:xfrm>
                <a:off x="5637212" y="5675312"/>
                <a:ext cx="114300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55" extrusionOk="0">
                    <a:moveTo>
                      <a:pt x="0" y="299"/>
                    </a:moveTo>
                    <a:lnTo>
                      <a:pt x="1" y="295"/>
                    </a:lnTo>
                    <a:cubicBezTo>
                      <a:pt x="19" y="227"/>
                      <a:pt x="49" y="162"/>
                      <a:pt x="88" y="103"/>
                    </a:cubicBezTo>
                    <a:cubicBezTo>
                      <a:pt x="115" y="64"/>
                      <a:pt x="150" y="25"/>
                      <a:pt x="196" y="13"/>
                    </a:cubicBezTo>
                    <a:cubicBezTo>
                      <a:pt x="242" y="0"/>
                      <a:pt x="301" y="25"/>
                      <a:pt x="309" y="72"/>
                    </a:cubicBezTo>
                    <a:cubicBezTo>
                      <a:pt x="315" y="110"/>
                      <a:pt x="288" y="145"/>
                      <a:pt x="263" y="175"/>
                    </a:cubicBezTo>
                    <a:cubicBezTo>
                      <a:pt x="215" y="232"/>
                      <a:pt x="166" y="290"/>
                      <a:pt x="118" y="347"/>
                    </a:cubicBezTo>
                    <a:lnTo>
                      <a:pt x="112" y="354"/>
                    </a:lnTo>
                    <a:cubicBezTo>
                      <a:pt x="109" y="352"/>
                      <a:pt x="107" y="350"/>
                      <a:pt x="104" y="348"/>
                    </a:cubicBezTo>
                    <a:cubicBezTo>
                      <a:pt x="81" y="331"/>
                      <a:pt x="57" y="314"/>
                      <a:pt x="30" y="305"/>
                    </a:cubicBezTo>
                    <a:cubicBezTo>
                      <a:pt x="21" y="302"/>
                      <a:pt x="11" y="300"/>
                      <a:pt x="0" y="29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4" name="Google Shape;9964;p40"/>
              <p:cNvSpPr/>
              <p:nvPr/>
            </p:nvSpPr>
            <p:spPr>
              <a:xfrm>
                <a:off x="5694362" y="5830887"/>
                <a:ext cx="109537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58" extrusionOk="0">
                    <a:moveTo>
                      <a:pt x="5" y="89"/>
                    </a:moveTo>
                    <a:lnTo>
                      <a:pt x="0" y="88"/>
                    </a:lnTo>
                    <a:cubicBezTo>
                      <a:pt x="10" y="63"/>
                      <a:pt x="13" y="36"/>
                      <a:pt x="8" y="10"/>
                    </a:cubicBezTo>
                    <a:lnTo>
                      <a:pt x="17" y="7"/>
                    </a:lnTo>
                    <a:cubicBezTo>
                      <a:pt x="79" y="0"/>
                      <a:pt x="142" y="0"/>
                      <a:pt x="204" y="8"/>
                    </a:cubicBezTo>
                    <a:cubicBezTo>
                      <a:pt x="232" y="11"/>
                      <a:pt x="263" y="17"/>
                      <a:pt x="280" y="40"/>
                    </a:cubicBezTo>
                    <a:cubicBezTo>
                      <a:pt x="302" y="70"/>
                      <a:pt x="288" y="115"/>
                      <a:pt x="258" y="136"/>
                    </a:cubicBezTo>
                    <a:cubicBezTo>
                      <a:pt x="227" y="157"/>
                      <a:pt x="187" y="156"/>
                      <a:pt x="152" y="144"/>
                    </a:cubicBezTo>
                    <a:lnTo>
                      <a:pt x="151" y="145"/>
                    </a:lnTo>
                    <a:cubicBezTo>
                      <a:pt x="107" y="117"/>
                      <a:pt x="57" y="97"/>
                      <a:pt x="5" y="8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5" name="Google Shape;9965;p40"/>
              <p:cNvSpPr/>
              <p:nvPr/>
            </p:nvSpPr>
            <p:spPr>
              <a:xfrm>
                <a:off x="5676900" y="5743575"/>
                <a:ext cx="125412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53" extrusionOk="0">
                    <a:moveTo>
                      <a:pt x="0" y="165"/>
                    </a:moveTo>
                    <a:lnTo>
                      <a:pt x="6" y="158"/>
                    </a:lnTo>
                    <a:cubicBezTo>
                      <a:pt x="55" y="108"/>
                      <a:pt x="112" y="65"/>
                      <a:pt x="175" y="33"/>
                    </a:cubicBezTo>
                    <a:cubicBezTo>
                      <a:pt x="212" y="15"/>
                      <a:pt x="256" y="0"/>
                      <a:pt x="292" y="18"/>
                    </a:cubicBezTo>
                    <a:cubicBezTo>
                      <a:pt x="336" y="39"/>
                      <a:pt x="348" y="101"/>
                      <a:pt x="325" y="145"/>
                    </a:cubicBezTo>
                    <a:cubicBezTo>
                      <a:pt x="303" y="188"/>
                      <a:pt x="257" y="214"/>
                      <a:pt x="210" y="226"/>
                    </a:cubicBezTo>
                    <a:cubicBezTo>
                      <a:pt x="163" y="239"/>
                      <a:pt x="114" y="240"/>
                      <a:pt x="66" y="249"/>
                    </a:cubicBezTo>
                    <a:lnTo>
                      <a:pt x="57" y="252"/>
                    </a:lnTo>
                    <a:cubicBezTo>
                      <a:pt x="52" y="229"/>
                      <a:pt x="42" y="207"/>
                      <a:pt x="26" y="189"/>
                    </a:cubicBezTo>
                    <a:cubicBezTo>
                      <a:pt x="18" y="180"/>
                      <a:pt x="9" y="173"/>
                      <a:pt x="0" y="16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6" name="Google Shape;9966;p40"/>
              <p:cNvSpPr/>
              <p:nvPr/>
            </p:nvSpPr>
            <p:spPr>
              <a:xfrm>
                <a:off x="5503862" y="5846762"/>
                <a:ext cx="936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73" extrusionOk="0">
                    <a:moveTo>
                      <a:pt x="6" y="49"/>
                    </a:moveTo>
                    <a:cubicBezTo>
                      <a:pt x="60" y="37"/>
                      <a:pt x="117" y="36"/>
                      <a:pt x="172" y="40"/>
                    </a:cubicBezTo>
                    <a:cubicBezTo>
                      <a:pt x="175" y="40"/>
                      <a:pt x="176" y="43"/>
                      <a:pt x="175" y="45"/>
                    </a:cubicBezTo>
                    <a:cubicBezTo>
                      <a:pt x="155" y="67"/>
                      <a:pt x="132" y="85"/>
                      <a:pt x="108" y="101"/>
                    </a:cubicBezTo>
                    <a:cubicBezTo>
                      <a:pt x="113" y="100"/>
                      <a:pt x="118" y="99"/>
                      <a:pt x="124" y="98"/>
                    </a:cubicBezTo>
                    <a:cubicBezTo>
                      <a:pt x="139" y="96"/>
                      <a:pt x="155" y="98"/>
                      <a:pt x="168" y="108"/>
                    </a:cubicBezTo>
                    <a:cubicBezTo>
                      <a:pt x="179" y="116"/>
                      <a:pt x="187" y="131"/>
                      <a:pt x="187" y="146"/>
                    </a:cubicBezTo>
                    <a:cubicBezTo>
                      <a:pt x="188" y="155"/>
                      <a:pt x="185" y="164"/>
                      <a:pt x="181" y="172"/>
                    </a:cubicBezTo>
                    <a:cubicBezTo>
                      <a:pt x="207" y="150"/>
                      <a:pt x="230" y="125"/>
                      <a:pt x="253" y="101"/>
                    </a:cubicBezTo>
                    <a:lnTo>
                      <a:pt x="259" y="95"/>
                    </a:lnTo>
                    <a:cubicBezTo>
                      <a:pt x="246" y="85"/>
                      <a:pt x="233" y="72"/>
                      <a:pt x="224" y="58"/>
                    </a:cubicBezTo>
                    <a:cubicBezTo>
                      <a:pt x="222" y="56"/>
                      <a:pt x="221" y="55"/>
                      <a:pt x="220" y="53"/>
                    </a:cubicBezTo>
                    <a:cubicBezTo>
                      <a:pt x="210" y="37"/>
                      <a:pt x="204" y="19"/>
                      <a:pt x="201" y="0"/>
                    </a:cubicBezTo>
                    <a:lnTo>
                      <a:pt x="197" y="1"/>
                    </a:lnTo>
                    <a:cubicBezTo>
                      <a:pt x="172" y="5"/>
                      <a:pt x="146" y="8"/>
                      <a:pt x="120" y="10"/>
                    </a:cubicBezTo>
                    <a:lnTo>
                      <a:pt x="120" y="10"/>
                    </a:lnTo>
                    <a:cubicBezTo>
                      <a:pt x="79" y="18"/>
                      <a:pt x="38" y="32"/>
                      <a:pt x="0" y="51"/>
                    </a:cubicBezTo>
                    <a:cubicBezTo>
                      <a:pt x="2" y="50"/>
                      <a:pt x="4" y="50"/>
                      <a:pt x="6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7" name="Google Shape;9967;p40"/>
              <p:cNvSpPr/>
              <p:nvPr/>
            </p:nvSpPr>
            <p:spPr>
              <a:xfrm>
                <a:off x="5508625" y="5780087"/>
                <a:ext cx="73025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0" extrusionOk="0">
                    <a:moveTo>
                      <a:pt x="63" y="30"/>
                    </a:moveTo>
                    <a:cubicBezTo>
                      <a:pt x="85" y="42"/>
                      <a:pt x="108" y="58"/>
                      <a:pt x="120" y="81"/>
                    </a:cubicBezTo>
                    <a:cubicBezTo>
                      <a:pt x="121" y="82"/>
                      <a:pt x="121" y="84"/>
                      <a:pt x="119" y="85"/>
                    </a:cubicBezTo>
                    <a:cubicBezTo>
                      <a:pt x="111" y="91"/>
                      <a:pt x="101" y="94"/>
                      <a:pt x="91" y="95"/>
                    </a:cubicBezTo>
                    <a:cubicBezTo>
                      <a:pt x="84" y="96"/>
                      <a:pt x="77" y="96"/>
                      <a:pt x="71" y="95"/>
                    </a:cubicBezTo>
                    <a:lnTo>
                      <a:pt x="71" y="95"/>
                    </a:lnTo>
                    <a:cubicBezTo>
                      <a:pt x="83" y="104"/>
                      <a:pt x="95" y="114"/>
                      <a:pt x="101" y="128"/>
                    </a:cubicBezTo>
                    <a:cubicBezTo>
                      <a:pt x="107" y="142"/>
                      <a:pt x="104" y="156"/>
                      <a:pt x="96" y="169"/>
                    </a:cubicBezTo>
                    <a:cubicBezTo>
                      <a:pt x="89" y="179"/>
                      <a:pt x="78" y="186"/>
                      <a:pt x="67" y="192"/>
                    </a:cubicBezTo>
                    <a:cubicBezTo>
                      <a:pt x="61" y="194"/>
                      <a:pt x="55" y="197"/>
                      <a:pt x="48" y="199"/>
                    </a:cubicBezTo>
                    <a:cubicBezTo>
                      <a:pt x="68" y="199"/>
                      <a:pt x="88" y="199"/>
                      <a:pt x="108" y="197"/>
                    </a:cubicBezTo>
                    <a:lnTo>
                      <a:pt x="108" y="197"/>
                    </a:lnTo>
                    <a:cubicBezTo>
                      <a:pt x="133" y="192"/>
                      <a:pt x="159" y="189"/>
                      <a:pt x="185" y="188"/>
                    </a:cubicBezTo>
                    <a:lnTo>
                      <a:pt x="189" y="187"/>
                    </a:lnTo>
                    <a:cubicBezTo>
                      <a:pt x="183" y="156"/>
                      <a:pt x="188" y="122"/>
                      <a:pt x="202" y="93"/>
                    </a:cubicBezTo>
                    <a:lnTo>
                      <a:pt x="200" y="92"/>
                    </a:lnTo>
                    <a:cubicBezTo>
                      <a:pt x="139" y="55"/>
                      <a:pt x="74" y="25"/>
                      <a:pt x="8" y="3"/>
                    </a:cubicBezTo>
                    <a:cubicBezTo>
                      <a:pt x="5" y="2"/>
                      <a:pt x="2" y="1"/>
                      <a:pt x="0" y="0"/>
                    </a:cubicBezTo>
                    <a:cubicBezTo>
                      <a:pt x="21" y="9"/>
                      <a:pt x="43" y="19"/>
                      <a:pt x="63" y="3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8" name="Google Shape;9968;p40"/>
              <p:cNvSpPr/>
              <p:nvPr/>
            </p:nvSpPr>
            <p:spPr>
              <a:xfrm>
                <a:off x="5575300" y="5881687"/>
                <a:ext cx="68262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48" extrusionOk="0">
                    <a:moveTo>
                      <a:pt x="62" y="83"/>
                    </a:moveTo>
                    <a:cubicBezTo>
                      <a:pt x="64" y="83"/>
                      <a:pt x="65" y="84"/>
                      <a:pt x="65" y="86"/>
                    </a:cubicBezTo>
                    <a:cubicBezTo>
                      <a:pt x="70" y="117"/>
                      <a:pt x="69" y="149"/>
                      <a:pt x="65" y="181"/>
                    </a:cubicBezTo>
                    <a:cubicBezTo>
                      <a:pt x="63" y="203"/>
                      <a:pt x="59" y="225"/>
                      <a:pt x="54" y="247"/>
                    </a:cubicBezTo>
                    <a:cubicBezTo>
                      <a:pt x="58" y="240"/>
                      <a:pt x="61" y="232"/>
                      <a:pt x="65" y="225"/>
                    </a:cubicBezTo>
                    <a:cubicBezTo>
                      <a:pt x="73" y="207"/>
                      <a:pt x="82" y="189"/>
                      <a:pt x="91" y="171"/>
                    </a:cubicBezTo>
                    <a:cubicBezTo>
                      <a:pt x="100" y="155"/>
                      <a:pt x="109" y="138"/>
                      <a:pt x="119" y="123"/>
                    </a:cubicBezTo>
                    <a:cubicBezTo>
                      <a:pt x="125" y="115"/>
                      <a:pt x="133" y="102"/>
                      <a:pt x="144" y="99"/>
                    </a:cubicBezTo>
                    <a:cubicBezTo>
                      <a:pt x="154" y="96"/>
                      <a:pt x="161" y="107"/>
                      <a:pt x="165" y="115"/>
                    </a:cubicBezTo>
                    <a:cubicBezTo>
                      <a:pt x="172" y="128"/>
                      <a:pt x="175" y="144"/>
                      <a:pt x="177" y="158"/>
                    </a:cubicBezTo>
                    <a:cubicBezTo>
                      <a:pt x="180" y="177"/>
                      <a:pt x="182" y="196"/>
                      <a:pt x="183" y="215"/>
                    </a:cubicBezTo>
                    <a:cubicBezTo>
                      <a:pt x="185" y="205"/>
                      <a:pt x="186" y="196"/>
                      <a:pt x="186" y="186"/>
                    </a:cubicBezTo>
                    <a:cubicBezTo>
                      <a:pt x="187" y="171"/>
                      <a:pt x="187" y="157"/>
                      <a:pt x="186" y="143"/>
                    </a:cubicBezTo>
                    <a:cubicBezTo>
                      <a:pt x="180" y="110"/>
                      <a:pt x="175" y="78"/>
                      <a:pt x="169" y="45"/>
                    </a:cubicBezTo>
                    <a:lnTo>
                      <a:pt x="170" y="41"/>
                    </a:lnTo>
                    <a:cubicBezTo>
                      <a:pt x="131" y="37"/>
                      <a:pt x="93" y="24"/>
                      <a:pt x="62" y="0"/>
                    </a:cubicBezTo>
                    <a:lnTo>
                      <a:pt x="56" y="6"/>
                    </a:lnTo>
                    <a:cubicBezTo>
                      <a:pt x="34" y="36"/>
                      <a:pt x="15" y="69"/>
                      <a:pt x="0" y="103"/>
                    </a:cubicBezTo>
                    <a:cubicBezTo>
                      <a:pt x="19" y="91"/>
                      <a:pt x="39" y="83"/>
                      <a:pt x="62" y="8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9" name="Google Shape;9969;p40"/>
              <p:cNvSpPr/>
              <p:nvPr/>
            </p:nvSpPr>
            <p:spPr>
              <a:xfrm>
                <a:off x="5514975" y="5719762"/>
                <a:ext cx="889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59" extrusionOk="0">
                    <a:moveTo>
                      <a:pt x="171" y="75"/>
                    </a:moveTo>
                    <a:cubicBezTo>
                      <a:pt x="185" y="106"/>
                      <a:pt x="196" y="140"/>
                      <a:pt x="194" y="175"/>
                    </a:cubicBezTo>
                    <a:cubicBezTo>
                      <a:pt x="194" y="177"/>
                      <a:pt x="191" y="178"/>
                      <a:pt x="189" y="178"/>
                    </a:cubicBezTo>
                    <a:cubicBezTo>
                      <a:pt x="176" y="174"/>
                      <a:pt x="164" y="167"/>
                      <a:pt x="154" y="159"/>
                    </a:cubicBezTo>
                    <a:cubicBezTo>
                      <a:pt x="133" y="142"/>
                      <a:pt x="115" y="120"/>
                      <a:pt x="99" y="99"/>
                    </a:cubicBezTo>
                    <a:cubicBezTo>
                      <a:pt x="98" y="98"/>
                      <a:pt x="97" y="97"/>
                      <a:pt x="96" y="96"/>
                    </a:cubicBezTo>
                    <a:cubicBezTo>
                      <a:pt x="108" y="115"/>
                      <a:pt x="117" y="136"/>
                      <a:pt x="124" y="157"/>
                    </a:cubicBezTo>
                    <a:cubicBezTo>
                      <a:pt x="124" y="159"/>
                      <a:pt x="122" y="161"/>
                      <a:pt x="121" y="161"/>
                    </a:cubicBezTo>
                    <a:cubicBezTo>
                      <a:pt x="101" y="165"/>
                      <a:pt x="82" y="162"/>
                      <a:pt x="63" y="156"/>
                    </a:cubicBezTo>
                    <a:cubicBezTo>
                      <a:pt x="41" y="148"/>
                      <a:pt x="20" y="135"/>
                      <a:pt x="0" y="122"/>
                    </a:cubicBezTo>
                    <a:cubicBezTo>
                      <a:pt x="8" y="130"/>
                      <a:pt x="17" y="138"/>
                      <a:pt x="26" y="145"/>
                    </a:cubicBezTo>
                    <a:cubicBezTo>
                      <a:pt x="74" y="187"/>
                      <a:pt x="126" y="224"/>
                      <a:pt x="181" y="257"/>
                    </a:cubicBezTo>
                    <a:lnTo>
                      <a:pt x="183" y="258"/>
                    </a:lnTo>
                    <a:cubicBezTo>
                      <a:pt x="187" y="248"/>
                      <a:pt x="193" y="239"/>
                      <a:pt x="200" y="230"/>
                    </a:cubicBezTo>
                    <a:cubicBezTo>
                      <a:pt x="203" y="227"/>
                      <a:pt x="206" y="223"/>
                      <a:pt x="209" y="220"/>
                    </a:cubicBezTo>
                    <a:cubicBezTo>
                      <a:pt x="220" y="209"/>
                      <a:pt x="233" y="199"/>
                      <a:pt x="247" y="192"/>
                    </a:cubicBezTo>
                    <a:lnTo>
                      <a:pt x="244" y="184"/>
                    </a:lnTo>
                    <a:cubicBezTo>
                      <a:pt x="214" y="121"/>
                      <a:pt x="178" y="60"/>
                      <a:pt x="135" y="5"/>
                    </a:cubicBezTo>
                    <a:cubicBezTo>
                      <a:pt x="134" y="3"/>
                      <a:pt x="133" y="2"/>
                      <a:pt x="131" y="0"/>
                    </a:cubicBezTo>
                    <a:cubicBezTo>
                      <a:pt x="146" y="24"/>
                      <a:pt x="160" y="49"/>
                      <a:pt x="171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0" name="Google Shape;9970;p40"/>
              <p:cNvSpPr/>
              <p:nvPr/>
            </p:nvSpPr>
            <p:spPr>
              <a:xfrm>
                <a:off x="5575300" y="5781675"/>
                <a:ext cx="125412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20" extrusionOk="0">
                    <a:moveTo>
                      <a:pt x="77" y="153"/>
                    </a:moveTo>
                    <a:cubicBezTo>
                      <a:pt x="86" y="126"/>
                      <a:pt x="106" y="103"/>
                      <a:pt x="131" y="89"/>
                    </a:cubicBezTo>
                    <a:cubicBezTo>
                      <a:pt x="153" y="77"/>
                      <a:pt x="177" y="74"/>
                      <a:pt x="201" y="78"/>
                    </a:cubicBezTo>
                    <a:cubicBezTo>
                      <a:pt x="248" y="85"/>
                      <a:pt x="292" y="117"/>
                      <a:pt x="316" y="158"/>
                    </a:cubicBezTo>
                    <a:cubicBezTo>
                      <a:pt x="327" y="175"/>
                      <a:pt x="334" y="196"/>
                      <a:pt x="332" y="216"/>
                    </a:cubicBezTo>
                    <a:cubicBezTo>
                      <a:pt x="330" y="237"/>
                      <a:pt x="317" y="255"/>
                      <a:pt x="300" y="266"/>
                    </a:cubicBezTo>
                    <a:cubicBezTo>
                      <a:pt x="299" y="267"/>
                      <a:pt x="298" y="267"/>
                      <a:pt x="298" y="267"/>
                    </a:cubicBezTo>
                    <a:cubicBezTo>
                      <a:pt x="297" y="267"/>
                      <a:pt x="297" y="268"/>
                      <a:pt x="296" y="268"/>
                    </a:cubicBezTo>
                    <a:cubicBezTo>
                      <a:pt x="282" y="284"/>
                      <a:pt x="265" y="297"/>
                      <a:pt x="245" y="306"/>
                    </a:cubicBezTo>
                    <a:cubicBezTo>
                      <a:pt x="231" y="312"/>
                      <a:pt x="215" y="314"/>
                      <a:pt x="199" y="314"/>
                    </a:cubicBezTo>
                    <a:cubicBezTo>
                      <a:pt x="172" y="314"/>
                      <a:pt x="146" y="306"/>
                      <a:pt x="124" y="290"/>
                    </a:cubicBezTo>
                    <a:cubicBezTo>
                      <a:pt x="81" y="259"/>
                      <a:pt x="58" y="204"/>
                      <a:pt x="77" y="153"/>
                    </a:cubicBezTo>
                    <a:close/>
                    <a:moveTo>
                      <a:pt x="25" y="234"/>
                    </a:moveTo>
                    <a:cubicBezTo>
                      <a:pt x="26" y="236"/>
                      <a:pt x="27" y="237"/>
                      <a:pt x="29" y="239"/>
                    </a:cubicBezTo>
                    <a:cubicBezTo>
                      <a:pt x="38" y="253"/>
                      <a:pt x="50" y="266"/>
                      <a:pt x="64" y="276"/>
                    </a:cubicBezTo>
                    <a:cubicBezTo>
                      <a:pt x="95" y="300"/>
                      <a:pt x="133" y="313"/>
                      <a:pt x="172" y="317"/>
                    </a:cubicBezTo>
                    <a:cubicBezTo>
                      <a:pt x="176" y="317"/>
                      <a:pt x="180" y="318"/>
                      <a:pt x="185" y="318"/>
                    </a:cubicBezTo>
                    <a:cubicBezTo>
                      <a:pt x="213" y="319"/>
                      <a:pt x="243" y="315"/>
                      <a:pt x="269" y="302"/>
                    </a:cubicBezTo>
                    <a:cubicBezTo>
                      <a:pt x="270" y="302"/>
                      <a:pt x="271" y="301"/>
                      <a:pt x="272" y="301"/>
                    </a:cubicBezTo>
                    <a:cubicBezTo>
                      <a:pt x="297" y="288"/>
                      <a:pt x="317" y="266"/>
                      <a:pt x="326" y="240"/>
                    </a:cubicBezTo>
                    <a:lnTo>
                      <a:pt x="326" y="240"/>
                    </a:lnTo>
                    <a:cubicBezTo>
                      <a:pt x="330" y="235"/>
                      <a:pt x="332" y="229"/>
                      <a:pt x="334" y="224"/>
                    </a:cubicBezTo>
                    <a:cubicBezTo>
                      <a:pt x="344" y="199"/>
                      <a:pt x="347" y="172"/>
                      <a:pt x="342" y="146"/>
                    </a:cubicBezTo>
                    <a:cubicBezTo>
                      <a:pt x="337" y="123"/>
                      <a:pt x="327" y="101"/>
                      <a:pt x="311" y="83"/>
                    </a:cubicBezTo>
                    <a:cubicBezTo>
                      <a:pt x="303" y="74"/>
                      <a:pt x="294" y="67"/>
                      <a:pt x="285" y="59"/>
                    </a:cubicBezTo>
                    <a:cubicBezTo>
                      <a:pt x="282" y="57"/>
                      <a:pt x="280" y="55"/>
                      <a:pt x="277" y="53"/>
                    </a:cubicBezTo>
                    <a:cubicBezTo>
                      <a:pt x="254" y="36"/>
                      <a:pt x="230" y="19"/>
                      <a:pt x="203" y="10"/>
                    </a:cubicBezTo>
                    <a:cubicBezTo>
                      <a:pt x="194" y="7"/>
                      <a:pt x="184" y="5"/>
                      <a:pt x="173" y="4"/>
                    </a:cubicBezTo>
                    <a:cubicBezTo>
                      <a:pt x="143" y="0"/>
                      <a:pt x="111" y="6"/>
                      <a:pt x="83" y="21"/>
                    </a:cubicBezTo>
                    <a:cubicBezTo>
                      <a:pt x="69" y="28"/>
                      <a:pt x="56" y="38"/>
                      <a:pt x="45" y="49"/>
                    </a:cubicBezTo>
                    <a:cubicBezTo>
                      <a:pt x="42" y="52"/>
                      <a:pt x="39" y="56"/>
                      <a:pt x="36" y="59"/>
                    </a:cubicBezTo>
                    <a:cubicBezTo>
                      <a:pt x="29" y="68"/>
                      <a:pt x="23" y="77"/>
                      <a:pt x="19" y="87"/>
                    </a:cubicBezTo>
                    <a:cubicBezTo>
                      <a:pt x="5" y="116"/>
                      <a:pt x="0" y="150"/>
                      <a:pt x="6" y="181"/>
                    </a:cubicBezTo>
                    <a:cubicBezTo>
                      <a:pt x="9" y="200"/>
                      <a:pt x="15" y="218"/>
                      <a:pt x="25" y="2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1" name="Google Shape;9971;p40"/>
              <p:cNvSpPr/>
              <p:nvPr/>
            </p:nvSpPr>
            <p:spPr>
              <a:xfrm>
                <a:off x="5635625" y="5891212"/>
                <a:ext cx="7778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85" extrusionOk="0">
                    <a:moveTo>
                      <a:pt x="29" y="173"/>
                    </a:moveTo>
                    <a:cubicBezTo>
                      <a:pt x="28" y="158"/>
                      <a:pt x="27" y="143"/>
                      <a:pt x="28" y="128"/>
                    </a:cubicBezTo>
                    <a:cubicBezTo>
                      <a:pt x="28" y="115"/>
                      <a:pt x="30" y="102"/>
                      <a:pt x="36" y="90"/>
                    </a:cubicBezTo>
                    <a:cubicBezTo>
                      <a:pt x="37" y="88"/>
                      <a:pt x="39" y="87"/>
                      <a:pt x="41" y="89"/>
                    </a:cubicBezTo>
                    <a:cubicBezTo>
                      <a:pt x="55" y="99"/>
                      <a:pt x="66" y="112"/>
                      <a:pt x="74" y="126"/>
                    </a:cubicBezTo>
                    <a:cubicBezTo>
                      <a:pt x="90" y="153"/>
                      <a:pt x="99" y="184"/>
                      <a:pt x="108" y="213"/>
                    </a:cubicBezTo>
                    <a:cubicBezTo>
                      <a:pt x="116" y="238"/>
                      <a:pt x="124" y="262"/>
                      <a:pt x="137" y="284"/>
                    </a:cubicBezTo>
                    <a:cubicBezTo>
                      <a:pt x="135" y="273"/>
                      <a:pt x="133" y="262"/>
                      <a:pt x="130" y="251"/>
                    </a:cubicBezTo>
                    <a:cubicBezTo>
                      <a:pt x="121" y="218"/>
                      <a:pt x="110" y="185"/>
                      <a:pt x="103" y="151"/>
                    </a:cubicBezTo>
                    <a:cubicBezTo>
                      <a:pt x="98" y="125"/>
                      <a:pt x="92" y="94"/>
                      <a:pt x="102" y="67"/>
                    </a:cubicBezTo>
                    <a:cubicBezTo>
                      <a:pt x="103" y="65"/>
                      <a:pt x="106" y="64"/>
                      <a:pt x="107" y="66"/>
                    </a:cubicBezTo>
                    <a:cubicBezTo>
                      <a:pt x="123" y="76"/>
                      <a:pt x="137" y="88"/>
                      <a:pt x="149" y="102"/>
                    </a:cubicBezTo>
                    <a:cubicBezTo>
                      <a:pt x="175" y="132"/>
                      <a:pt x="194" y="167"/>
                      <a:pt x="216" y="200"/>
                    </a:cubicBezTo>
                    <a:cubicBezTo>
                      <a:pt x="214" y="188"/>
                      <a:pt x="210" y="175"/>
                      <a:pt x="205" y="164"/>
                    </a:cubicBezTo>
                    <a:cubicBezTo>
                      <a:pt x="197" y="150"/>
                      <a:pt x="188" y="136"/>
                      <a:pt x="181" y="122"/>
                    </a:cubicBezTo>
                    <a:cubicBezTo>
                      <a:pt x="174" y="109"/>
                      <a:pt x="167" y="95"/>
                      <a:pt x="162" y="81"/>
                    </a:cubicBezTo>
                    <a:cubicBezTo>
                      <a:pt x="152" y="64"/>
                      <a:pt x="140" y="48"/>
                      <a:pt x="127" y="33"/>
                    </a:cubicBezTo>
                    <a:lnTo>
                      <a:pt x="127" y="33"/>
                    </a:lnTo>
                    <a:cubicBezTo>
                      <a:pt x="117" y="22"/>
                      <a:pt x="107" y="12"/>
                      <a:pt x="98" y="1"/>
                    </a:cubicBezTo>
                    <a:lnTo>
                      <a:pt x="98" y="0"/>
                    </a:lnTo>
                    <a:cubicBezTo>
                      <a:pt x="72" y="13"/>
                      <a:pt x="42" y="17"/>
                      <a:pt x="14" y="16"/>
                    </a:cubicBezTo>
                    <a:cubicBezTo>
                      <a:pt x="9" y="15"/>
                      <a:pt x="5" y="15"/>
                      <a:pt x="1" y="15"/>
                    </a:cubicBezTo>
                    <a:lnTo>
                      <a:pt x="0" y="19"/>
                    </a:lnTo>
                    <a:cubicBezTo>
                      <a:pt x="7" y="51"/>
                      <a:pt x="14" y="84"/>
                      <a:pt x="17" y="117"/>
                    </a:cubicBezTo>
                    <a:cubicBezTo>
                      <a:pt x="21" y="141"/>
                      <a:pt x="26" y="166"/>
                      <a:pt x="30" y="190"/>
                    </a:cubicBezTo>
                    <a:cubicBezTo>
                      <a:pt x="30" y="184"/>
                      <a:pt x="30" y="179"/>
                      <a:pt x="29" y="1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2" name="Google Shape;9972;p40"/>
              <p:cNvSpPr/>
              <p:nvPr/>
            </p:nvSpPr>
            <p:spPr>
              <a:xfrm>
                <a:off x="5580062" y="5694362"/>
                <a:ext cx="698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64" extrusionOk="0">
                    <a:moveTo>
                      <a:pt x="189" y="9"/>
                    </a:moveTo>
                    <a:cubicBezTo>
                      <a:pt x="188" y="45"/>
                      <a:pt x="185" y="84"/>
                      <a:pt x="172" y="118"/>
                    </a:cubicBezTo>
                    <a:cubicBezTo>
                      <a:pt x="166" y="133"/>
                      <a:pt x="148" y="165"/>
                      <a:pt x="128" y="150"/>
                    </a:cubicBezTo>
                    <a:cubicBezTo>
                      <a:pt x="119" y="144"/>
                      <a:pt x="114" y="133"/>
                      <a:pt x="110" y="124"/>
                    </a:cubicBezTo>
                    <a:cubicBezTo>
                      <a:pt x="109" y="120"/>
                      <a:pt x="107" y="116"/>
                      <a:pt x="106" y="111"/>
                    </a:cubicBezTo>
                    <a:cubicBezTo>
                      <a:pt x="106" y="113"/>
                      <a:pt x="106" y="114"/>
                      <a:pt x="106" y="116"/>
                    </a:cubicBezTo>
                    <a:cubicBezTo>
                      <a:pt x="103" y="130"/>
                      <a:pt x="97" y="144"/>
                      <a:pt x="84" y="149"/>
                    </a:cubicBezTo>
                    <a:cubicBezTo>
                      <a:pt x="73" y="154"/>
                      <a:pt x="63" y="152"/>
                      <a:pt x="54" y="146"/>
                    </a:cubicBezTo>
                    <a:cubicBezTo>
                      <a:pt x="44" y="140"/>
                      <a:pt x="36" y="130"/>
                      <a:pt x="29" y="120"/>
                    </a:cubicBezTo>
                    <a:cubicBezTo>
                      <a:pt x="20" y="106"/>
                      <a:pt x="12" y="92"/>
                      <a:pt x="5" y="77"/>
                    </a:cubicBezTo>
                    <a:cubicBezTo>
                      <a:pt x="3" y="74"/>
                      <a:pt x="2" y="71"/>
                      <a:pt x="0" y="68"/>
                    </a:cubicBezTo>
                    <a:cubicBezTo>
                      <a:pt x="1" y="69"/>
                      <a:pt x="1" y="70"/>
                      <a:pt x="1" y="72"/>
                    </a:cubicBezTo>
                    <a:cubicBezTo>
                      <a:pt x="23" y="133"/>
                      <a:pt x="45" y="194"/>
                      <a:pt x="67" y="255"/>
                    </a:cubicBezTo>
                    <a:lnTo>
                      <a:pt x="70" y="263"/>
                    </a:lnTo>
                    <a:cubicBezTo>
                      <a:pt x="98" y="248"/>
                      <a:pt x="130" y="242"/>
                      <a:pt x="160" y="246"/>
                    </a:cubicBezTo>
                    <a:lnTo>
                      <a:pt x="161" y="242"/>
                    </a:lnTo>
                    <a:cubicBezTo>
                      <a:pt x="161" y="181"/>
                      <a:pt x="189" y="122"/>
                      <a:pt x="193" y="61"/>
                    </a:cubicBezTo>
                    <a:cubicBezTo>
                      <a:pt x="195" y="40"/>
                      <a:pt x="193" y="19"/>
                      <a:pt x="189" y="0"/>
                    </a:cubicBezTo>
                    <a:cubicBezTo>
                      <a:pt x="189" y="3"/>
                      <a:pt x="189" y="6"/>
                      <a:pt x="189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3" name="Google Shape;9973;p40"/>
              <p:cNvSpPr/>
              <p:nvPr/>
            </p:nvSpPr>
            <p:spPr>
              <a:xfrm>
                <a:off x="5672137" y="5862637"/>
                <a:ext cx="9048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73" extrusionOk="0">
                    <a:moveTo>
                      <a:pt x="29" y="111"/>
                    </a:moveTo>
                    <a:cubicBezTo>
                      <a:pt x="39" y="122"/>
                      <a:pt x="49" y="132"/>
                      <a:pt x="59" y="142"/>
                    </a:cubicBezTo>
                    <a:cubicBezTo>
                      <a:pt x="56" y="130"/>
                      <a:pt x="55" y="118"/>
                      <a:pt x="55" y="106"/>
                    </a:cubicBezTo>
                    <a:cubicBezTo>
                      <a:pt x="55" y="104"/>
                      <a:pt x="57" y="102"/>
                      <a:pt x="59" y="102"/>
                    </a:cubicBezTo>
                    <a:cubicBezTo>
                      <a:pt x="73" y="105"/>
                      <a:pt x="87" y="110"/>
                      <a:pt x="101" y="115"/>
                    </a:cubicBezTo>
                    <a:cubicBezTo>
                      <a:pt x="134" y="130"/>
                      <a:pt x="163" y="150"/>
                      <a:pt x="191" y="172"/>
                    </a:cubicBezTo>
                    <a:cubicBezTo>
                      <a:pt x="168" y="149"/>
                      <a:pt x="144" y="126"/>
                      <a:pt x="123" y="101"/>
                    </a:cubicBezTo>
                    <a:cubicBezTo>
                      <a:pt x="104" y="79"/>
                      <a:pt x="84" y="55"/>
                      <a:pt x="78" y="26"/>
                    </a:cubicBezTo>
                    <a:cubicBezTo>
                      <a:pt x="78" y="24"/>
                      <a:pt x="79" y="23"/>
                      <a:pt x="81" y="22"/>
                    </a:cubicBezTo>
                    <a:cubicBezTo>
                      <a:pt x="98" y="17"/>
                      <a:pt x="116" y="19"/>
                      <a:pt x="133" y="23"/>
                    </a:cubicBezTo>
                    <a:cubicBezTo>
                      <a:pt x="168" y="31"/>
                      <a:pt x="201" y="50"/>
                      <a:pt x="232" y="70"/>
                    </a:cubicBezTo>
                    <a:cubicBezTo>
                      <a:pt x="238" y="74"/>
                      <a:pt x="243" y="78"/>
                      <a:pt x="249" y="81"/>
                    </a:cubicBezTo>
                    <a:cubicBezTo>
                      <a:pt x="248" y="80"/>
                      <a:pt x="246" y="79"/>
                      <a:pt x="245" y="78"/>
                    </a:cubicBezTo>
                    <a:cubicBezTo>
                      <a:pt x="235" y="71"/>
                      <a:pt x="226" y="64"/>
                      <a:pt x="216" y="57"/>
                    </a:cubicBezTo>
                    <a:cubicBezTo>
                      <a:pt x="172" y="29"/>
                      <a:pt x="122" y="9"/>
                      <a:pt x="70" y="1"/>
                    </a:cubicBezTo>
                    <a:lnTo>
                      <a:pt x="65" y="0"/>
                    </a:lnTo>
                    <a:cubicBezTo>
                      <a:pt x="63" y="5"/>
                      <a:pt x="60" y="11"/>
                      <a:pt x="57" y="16"/>
                    </a:cubicBezTo>
                    <a:lnTo>
                      <a:pt x="57" y="16"/>
                    </a:lnTo>
                    <a:cubicBezTo>
                      <a:pt x="48" y="42"/>
                      <a:pt x="28" y="64"/>
                      <a:pt x="3" y="77"/>
                    </a:cubicBezTo>
                    <a:cubicBezTo>
                      <a:pt x="2" y="77"/>
                      <a:pt x="1" y="78"/>
                      <a:pt x="0" y="78"/>
                    </a:cubicBezTo>
                    <a:lnTo>
                      <a:pt x="0" y="79"/>
                    </a:lnTo>
                    <a:cubicBezTo>
                      <a:pt x="10" y="89"/>
                      <a:pt x="20" y="100"/>
                      <a:pt x="29" y="1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4" name="Google Shape;9974;p40"/>
              <p:cNvSpPr/>
              <p:nvPr/>
            </p:nvSpPr>
            <p:spPr>
              <a:xfrm>
                <a:off x="5637212" y="5724525"/>
                <a:ext cx="698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20" extrusionOk="0">
                    <a:moveTo>
                      <a:pt x="30" y="170"/>
                    </a:moveTo>
                    <a:cubicBezTo>
                      <a:pt x="57" y="179"/>
                      <a:pt x="81" y="196"/>
                      <a:pt x="104" y="213"/>
                    </a:cubicBezTo>
                    <a:cubicBezTo>
                      <a:pt x="107" y="215"/>
                      <a:pt x="109" y="217"/>
                      <a:pt x="112" y="219"/>
                    </a:cubicBezTo>
                    <a:lnTo>
                      <a:pt x="118" y="212"/>
                    </a:lnTo>
                    <a:cubicBezTo>
                      <a:pt x="143" y="182"/>
                      <a:pt x="169" y="151"/>
                      <a:pt x="195" y="121"/>
                    </a:cubicBezTo>
                    <a:cubicBezTo>
                      <a:pt x="194" y="121"/>
                      <a:pt x="194" y="122"/>
                      <a:pt x="193" y="122"/>
                    </a:cubicBezTo>
                    <a:cubicBezTo>
                      <a:pt x="182" y="131"/>
                      <a:pt x="171" y="139"/>
                      <a:pt x="158" y="146"/>
                    </a:cubicBezTo>
                    <a:cubicBezTo>
                      <a:pt x="148" y="151"/>
                      <a:pt x="136" y="155"/>
                      <a:pt x="125" y="154"/>
                    </a:cubicBezTo>
                    <a:cubicBezTo>
                      <a:pt x="116" y="154"/>
                      <a:pt x="106" y="149"/>
                      <a:pt x="102" y="140"/>
                    </a:cubicBezTo>
                    <a:cubicBezTo>
                      <a:pt x="98" y="132"/>
                      <a:pt x="100" y="122"/>
                      <a:pt x="102" y="113"/>
                    </a:cubicBezTo>
                    <a:cubicBezTo>
                      <a:pt x="110" y="88"/>
                      <a:pt x="126" y="65"/>
                      <a:pt x="140" y="43"/>
                    </a:cubicBezTo>
                    <a:cubicBezTo>
                      <a:pt x="148" y="32"/>
                      <a:pt x="155" y="21"/>
                      <a:pt x="162" y="10"/>
                    </a:cubicBezTo>
                    <a:cubicBezTo>
                      <a:pt x="164" y="7"/>
                      <a:pt x="167" y="3"/>
                      <a:pt x="169" y="0"/>
                    </a:cubicBezTo>
                    <a:cubicBezTo>
                      <a:pt x="163" y="4"/>
                      <a:pt x="158" y="9"/>
                      <a:pt x="153" y="14"/>
                    </a:cubicBezTo>
                    <a:cubicBezTo>
                      <a:pt x="143" y="23"/>
                      <a:pt x="132" y="33"/>
                      <a:pt x="121" y="42"/>
                    </a:cubicBezTo>
                    <a:cubicBezTo>
                      <a:pt x="109" y="52"/>
                      <a:pt x="88" y="70"/>
                      <a:pt x="70" y="62"/>
                    </a:cubicBezTo>
                    <a:cubicBezTo>
                      <a:pt x="60" y="58"/>
                      <a:pt x="56" y="48"/>
                      <a:pt x="53" y="38"/>
                    </a:cubicBezTo>
                    <a:cubicBezTo>
                      <a:pt x="52" y="36"/>
                      <a:pt x="52" y="33"/>
                      <a:pt x="51" y="30"/>
                    </a:cubicBezTo>
                    <a:cubicBezTo>
                      <a:pt x="30" y="72"/>
                      <a:pt x="13" y="115"/>
                      <a:pt x="1" y="160"/>
                    </a:cubicBezTo>
                    <a:lnTo>
                      <a:pt x="0" y="164"/>
                    </a:lnTo>
                    <a:cubicBezTo>
                      <a:pt x="11" y="165"/>
                      <a:pt x="21" y="167"/>
                      <a:pt x="30" y="1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5" name="Google Shape;9975;p40"/>
              <p:cNvSpPr/>
              <p:nvPr/>
            </p:nvSpPr>
            <p:spPr>
              <a:xfrm>
                <a:off x="5694362" y="5830887"/>
                <a:ext cx="6985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3" extrusionOk="0">
                    <a:moveTo>
                      <a:pt x="5" y="89"/>
                    </a:moveTo>
                    <a:cubicBezTo>
                      <a:pt x="57" y="97"/>
                      <a:pt x="107" y="117"/>
                      <a:pt x="151" y="145"/>
                    </a:cubicBezTo>
                    <a:lnTo>
                      <a:pt x="152" y="144"/>
                    </a:lnTo>
                    <a:cubicBezTo>
                      <a:pt x="166" y="149"/>
                      <a:pt x="180" y="152"/>
                      <a:pt x="194" y="152"/>
                    </a:cubicBezTo>
                    <a:cubicBezTo>
                      <a:pt x="182" y="147"/>
                      <a:pt x="169" y="142"/>
                      <a:pt x="158" y="135"/>
                    </a:cubicBezTo>
                    <a:cubicBezTo>
                      <a:pt x="136" y="122"/>
                      <a:pt x="115" y="104"/>
                      <a:pt x="108" y="78"/>
                    </a:cubicBezTo>
                    <a:cubicBezTo>
                      <a:pt x="108" y="76"/>
                      <a:pt x="109" y="75"/>
                      <a:pt x="111" y="74"/>
                    </a:cubicBezTo>
                    <a:cubicBezTo>
                      <a:pt x="120" y="73"/>
                      <a:pt x="129" y="72"/>
                      <a:pt x="138" y="72"/>
                    </a:cubicBezTo>
                    <a:cubicBezTo>
                      <a:pt x="135" y="71"/>
                      <a:pt x="131" y="70"/>
                      <a:pt x="128" y="68"/>
                    </a:cubicBezTo>
                    <a:cubicBezTo>
                      <a:pt x="110" y="62"/>
                      <a:pt x="93" y="52"/>
                      <a:pt x="84" y="34"/>
                    </a:cubicBezTo>
                    <a:cubicBezTo>
                      <a:pt x="84" y="33"/>
                      <a:pt x="84" y="31"/>
                      <a:pt x="85" y="30"/>
                    </a:cubicBezTo>
                    <a:cubicBezTo>
                      <a:pt x="115" y="9"/>
                      <a:pt x="150" y="5"/>
                      <a:pt x="185" y="6"/>
                    </a:cubicBezTo>
                    <a:cubicBezTo>
                      <a:pt x="129" y="0"/>
                      <a:pt x="73" y="1"/>
                      <a:pt x="17" y="7"/>
                    </a:cubicBezTo>
                    <a:lnTo>
                      <a:pt x="8" y="10"/>
                    </a:lnTo>
                    <a:cubicBezTo>
                      <a:pt x="13" y="36"/>
                      <a:pt x="10" y="63"/>
                      <a:pt x="0" y="88"/>
                    </a:cubicBezTo>
                    <a:lnTo>
                      <a:pt x="5" y="8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6" name="Google Shape;9976;p40"/>
              <p:cNvSpPr/>
              <p:nvPr/>
            </p:nvSpPr>
            <p:spPr>
              <a:xfrm>
                <a:off x="5676900" y="5753100"/>
                <a:ext cx="68262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26" y="163"/>
                    </a:moveTo>
                    <a:cubicBezTo>
                      <a:pt x="42" y="181"/>
                      <a:pt x="52" y="203"/>
                      <a:pt x="57" y="226"/>
                    </a:cubicBezTo>
                    <a:lnTo>
                      <a:pt x="66" y="223"/>
                    </a:lnTo>
                    <a:cubicBezTo>
                      <a:pt x="92" y="218"/>
                      <a:pt x="118" y="215"/>
                      <a:pt x="144" y="212"/>
                    </a:cubicBezTo>
                    <a:cubicBezTo>
                      <a:pt x="143" y="212"/>
                      <a:pt x="142" y="212"/>
                      <a:pt x="141" y="212"/>
                    </a:cubicBezTo>
                    <a:cubicBezTo>
                      <a:pt x="125" y="212"/>
                      <a:pt x="109" y="212"/>
                      <a:pt x="94" y="207"/>
                    </a:cubicBezTo>
                    <a:cubicBezTo>
                      <a:pt x="84" y="205"/>
                      <a:pt x="72" y="200"/>
                      <a:pt x="67" y="190"/>
                    </a:cubicBezTo>
                    <a:cubicBezTo>
                      <a:pt x="64" y="180"/>
                      <a:pt x="68" y="170"/>
                      <a:pt x="74" y="162"/>
                    </a:cubicBezTo>
                    <a:cubicBezTo>
                      <a:pt x="83" y="152"/>
                      <a:pt x="94" y="143"/>
                      <a:pt x="106" y="135"/>
                    </a:cubicBezTo>
                    <a:cubicBezTo>
                      <a:pt x="120" y="126"/>
                      <a:pt x="135" y="118"/>
                      <a:pt x="151" y="110"/>
                    </a:cubicBezTo>
                    <a:cubicBezTo>
                      <a:pt x="159" y="107"/>
                      <a:pt x="167" y="103"/>
                      <a:pt x="175" y="100"/>
                    </a:cubicBezTo>
                    <a:cubicBezTo>
                      <a:pt x="164" y="101"/>
                      <a:pt x="153" y="103"/>
                      <a:pt x="142" y="103"/>
                    </a:cubicBezTo>
                    <a:cubicBezTo>
                      <a:pt x="124" y="103"/>
                      <a:pt x="106" y="99"/>
                      <a:pt x="93" y="85"/>
                    </a:cubicBezTo>
                    <a:cubicBezTo>
                      <a:pt x="92" y="84"/>
                      <a:pt x="92" y="82"/>
                      <a:pt x="93" y="81"/>
                    </a:cubicBezTo>
                    <a:cubicBezTo>
                      <a:pt x="103" y="67"/>
                      <a:pt x="115" y="55"/>
                      <a:pt x="128" y="45"/>
                    </a:cubicBezTo>
                    <a:cubicBezTo>
                      <a:pt x="141" y="35"/>
                      <a:pt x="155" y="26"/>
                      <a:pt x="168" y="17"/>
                    </a:cubicBezTo>
                    <a:cubicBezTo>
                      <a:pt x="175" y="12"/>
                      <a:pt x="181" y="7"/>
                      <a:pt x="187" y="3"/>
                    </a:cubicBezTo>
                    <a:cubicBezTo>
                      <a:pt x="188" y="2"/>
                      <a:pt x="189" y="1"/>
                      <a:pt x="190" y="0"/>
                    </a:cubicBezTo>
                    <a:cubicBezTo>
                      <a:pt x="185" y="3"/>
                      <a:pt x="180" y="5"/>
                      <a:pt x="175" y="7"/>
                    </a:cubicBezTo>
                    <a:cubicBezTo>
                      <a:pt x="112" y="39"/>
                      <a:pt x="55" y="82"/>
                      <a:pt x="6" y="132"/>
                    </a:cubicBezTo>
                    <a:lnTo>
                      <a:pt x="0" y="139"/>
                    </a:lnTo>
                    <a:cubicBezTo>
                      <a:pt x="9" y="147"/>
                      <a:pt x="18" y="154"/>
                      <a:pt x="26" y="16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7" name="Google Shape;9977;p40"/>
              <p:cNvSpPr/>
              <p:nvPr/>
            </p:nvSpPr>
            <p:spPr>
              <a:xfrm>
                <a:off x="5572125" y="5780087"/>
                <a:ext cx="128587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36" extrusionOk="0">
                    <a:moveTo>
                      <a:pt x="333" y="245"/>
                    </a:moveTo>
                    <a:cubicBezTo>
                      <a:pt x="351" y="218"/>
                      <a:pt x="356" y="183"/>
                      <a:pt x="350" y="151"/>
                    </a:cubicBezTo>
                    <a:cubicBezTo>
                      <a:pt x="344" y="115"/>
                      <a:pt x="324" y="87"/>
                      <a:pt x="297" y="64"/>
                    </a:cubicBezTo>
                    <a:cubicBezTo>
                      <a:pt x="267" y="40"/>
                      <a:pt x="234" y="16"/>
                      <a:pt x="196" y="7"/>
                    </a:cubicBezTo>
                    <a:cubicBezTo>
                      <a:pt x="164" y="0"/>
                      <a:pt x="130" y="3"/>
                      <a:pt x="100" y="16"/>
                    </a:cubicBezTo>
                    <a:cubicBezTo>
                      <a:pt x="70" y="28"/>
                      <a:pt x="44" y="49"/>
                      <a:pt x="27" y="78"/>
                    </a:cubicBezTo>
                    <a:cubicBezTo>
                      <a:pt x="10" y="107"/>
                      <a:pt x="2" y="142"/>
                      <a:pt x="6" y="175"/>
                    </a:cubicBezTo>
                    <a:cubicBezTo>
                      <a:pt x="9" y="209"/>
                      <a:pt x="24" y="240"/>
                      <a:pt x="47" y="265"/>
                    </a:cubicBezTo>
                    <a:cubicBezTo>
                      <a:pt x="70" y="289"/>
                      <a:pt x="101" y="306"/>
                      <a:pt x="133" y="316"/>
                    </a:cubicBezTo>
                    <a:cubicBezTo>
                      <a:pt x="199" y="335"/>
                      <a:pt x="291" y="328"/>
                      <a:pt x="327" y="261"/>
                    </a:cubicBezTo>
                    <a:cubicBezTo>
                      <a:pt x="331" y="254"/>
                      <a:pt x="333" y="246"/>
                      <a:pt x="335" y="239"/>
                    </a:cubicBezTo>
                    <a:cubicBezTo>
                      <a:pt x="336" y="235"/>
                      <a:pt x="331" y="234"/>
                      <a:pt x="330" y="237"/>
                    </a:cubicBezTo>
                    <a:cubicBezTo>
                      <a:pt x="322" y="270"/>
                      <a:pt x="295" y="295"/>
                      <a:pt x="263" y="308"/>
                    </a:cubicBezTo>
                    <a:cubicBezTo>
                      <a:pt x="230" y="321"/>
                      <a:pt x="191" y="321"/>
                      <a:pt x="156" y="315"/>
                    </a:cubicBezTo>
                    <a:cubicBezTo>
                      <a:pt x="93" y="302"/>
                      <a:pt x="33" y="262"/>
                      <a:pt x="17" y="197"/>
                    </a:cubicBezTo>
                    <a:cubicBezTo>
                      <a:pt x="0" y="134"/>
                      <a:pt x="26" y="65"/>
                      <a:pt x="83" y="31"/>
                    </a:cubicBezTo>
                    <a:cubicBezTo>
                      <a:pt x="110" y="16"/>
                      <a:pt x="142" y="8"/>
                      <a:pt x="173" y="10"/>
                    </a:cubicBezTo>
                    <a:cubicBezTo>
                      <a:pt x="208" y="13"/>
                      <a:pt x="240" y="30"/>
                      <a:pt x="268" y="51"/>
                    </a:cubicBezTo>
                    <a:cubicBezTo>
                      <a:pt x="284" y="62"/>
                      <a:pt x="299" y="74"/>
                      <a:pt x="313" y="88"/>
                    </a:cubicBezTo>
                    <a:cubicBezTo>
                      <a:pt x="323" y="100"/>
                      <a:pt x="332" y="114"/>
                      <a:pt x="337" y="129"/>
                    </a:cubicBezTo>
                    <a:cubicBezTo>
                      <a:pt x="348" y="158"/>
                      <a:pt x="349" y="191"/>
                      <a:pt x="339" y="221"/>
                    </a:cubicBezTo>
                    <a:cubicBezTo>
                      <a:pt x="336" y="229"/>
                      <a:pt x="333" y="236"/>
                      <a:pt x="330" y="243"/>
                    </a:cubicBezTo>
                    <a:cubicBezTo>
                      <a:pt x="328" y="245"/>
                      <a:pt x="332" y="247"/>
                      <a:pt x="333" y="2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8" name="Google Shape;9978;p40"/>
              <p:cNvSpPr/>
              <p:nvPr/>
            </p:nvSpPr>
            <p:spPr>
              <a:xfrm>
                <a:off x="5448300" y="5653087"/>
                <a:ext cx="354011" cy="36195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006" extrusionOk="0">
                    <a:moveTo>
                      <a:pt x="688" y="587"/>
                    </a:moveTo>
                    <a:cubicBezTo>
                      <a:pt x="737" y="595"/>
                      <a:pt x="784" y="612"/>
                      <a:pt x="826" y="638"/>
                    </a:cubicBezTo>
                    <a:cubicBezTo>
                      <a:pt x="865" y="662"/>
                      <a:pt x="907" y="695"/>
                      <a:pt x="922" y="741"/>
                    </a:cubicBezTo>
                    <a:cubicBezTo>
                      <a:pt x="935" y="780"/>
                      <a:pt x="920" y="831"/>
                      <a:pt x="876" y="841"/>
                    </a:cubicBezTo>
                    <a:cubicBezTo>
                      <a:pt x="854" y="847"/>
                      <a:pt x="830" y="839"/>
                      <a:pt x="810" y="829"/>
                    </a:cubicBezTo>
                    <a:cubicBezTo>
                      <a:pt x="788" y="818"/>
                      <a:pt x="768" y="803"/>
                      <a:pt x="750" y="787"/>
                    </a:cubicBezTo>
                    <a:cubicBezTo>
                      <a:pt x="704" y="747"/>
                      <a:pt x="661" y="705"/>
                      <a:pt x="621" y="660"/>
                    </a:cubicBezTo>
                    <a:cubicBezTo>
                      <a:pt x="620" y="661"/>
                      <a:pt x="618" y="663"/>
                      <a:pt x="617" y="664"/>
                    </a:cubicBezTo>
                    <a:cubicBezTo>
                      <a:pt x="652" y="700"/>
                      <a:pt x="683" y="741"/>
                      <a:pt x="705" y="786"/>
                    </a:cubicBezTo>
                    <a:cubicBezTo>
                      <a:pt x="728" y="831"/>
                      <a:pt x="751" y="887"/>
                      <a:pt x="733" y="937"/>
                    </a:cubicBezTo>
                    <a:cubicBezTo>
                      <a:pt x="726" y="957"/>
                      <a:pt x="713" y="975"/>
                      <a:pt x="695" y="986"/>
                    </a:cubicBezTo>
                    <a:cubicBezTo>
                      <a:pt x="675" y="998"/>
                      <a:pt x="651" y="998"/>
                      <a:pt x="631" y="989"/>
                    </a:cubicBezTo>
                    <a:cubicBezTo>
                      <a:pt x="583" y="968"/>
                      <a:pt x="567" y="915"/>
                      <a:pt x="558" y="869"/>
                    </a:cubicBezTo>
                    <a:cubicBezTo>
                      <a:pt x="545" y="806"/>
                      <a:pt x="535" y="743"/>
                      <a:pt x="524" y="679"/>
                    </a:cubicBezTo>
                    <a:cubicBezTo>
                      <a:pt x="522" y="680"/>
                      <a:pt x="520" y="681"/>
                      <a:pt x="518" y="681"/>
                    </a:cubicBezTo>
                    <a:cubicBezTo>
                      <a:pt x="530" y="736"/>
                      <a:pt x="543" y="793"/>
                      <a:pt x="531" y="849"/>
                    </a:cubicBezTo>
                    <a:cubicBezTo>
                      <a:pt x="522" y="894"/>
                      <a:pt x="497" y="940"/>
                      <a:pt x="453" y="958"/>
                    </a:cubicBezTo>
                    <a:cubicBezTo>
                      <a:pt x="412" y="975"/>
                      <a:pt x="361" y="966"/>
                      <a:pt x="337" y="927"/>
                    </a:cubicBezTo>
                    <a:cubicBezTo>
                      <a:pt x="314" y="890"/>
                      <a:pt x="320" y="841"/>
                      <a:pt x="331" y="801"/>
                    </a:cubicBezTo>
                    <a:cubicBezTo>
                      <a:pt x="348" y="744"/>
                      <a:pt x="376" y="690"/>
                      <a:pt x="411" y="643"/>
                    </a:cubicBezTo>
                    <a:cubicBezTo>
                      <a:pt x="413" y="640"/>
                      <a:pt x="408" y="636"/>
                      <a:pt x="406" y="639"/>
                    </a:cubicBezTo>
                    <a:cubicBezTo>
                      <a:pt x="369" y="678"/>
                      <a:pt x="332" y="717"/>
                      <a:pt x="285" y="745"/>
                    </a:cubicBezTo>
                    <a:cubicBezTo>
                      <a:pt x="244" y="771"/>
                      <a:pt x="193" y="785"/>
                      <a:pt x="144" y="776"/>
                    </a:cubicBezTo>
                    <a:cubicBezTo>
                      <a:pt x="121" y="772"/>
                      <a:pt x="98" y="763"/>
                      <a:pt x="80" y="747"/>
                    </a:cubicBezTo>
                    <a:cubicBezTo>
                      <a:pt x="62" y="731"/>
                      <a:pt x="47" y="705"/>
                      <a:pt x="52" y="680"/>
                    </a:cubicBezTo>
                    <a:cubicBezTo>
                      <a:pt x="58" y="655"/>
                      <a:pt x="81" y="638"/>
                      <a:pt x="101" y="625"/>
                    </a:cubicBezTo>
                    <a:cubicBezTo>
                      <a:pt x="124" y="610"/>
                      <a:pt x="148" y="597"/>
                      <a:pt x="173" y="586"/>
                    </a:cubicBezTo>
                    <a:cubicBezTo>
                      <a:pt x="229" y="561"/>
                      <a:pt x="290" y="547"/>
                      <a:pt x="352" y="544"/>
                    </a:cubicBezTo>
                    <a:cubicBezTo>
                      <a:pt x="351" y="542"/>
                      <a:pt x="351" y="540"/>
                      <a:pt x="351" y="538"/>
                    </a:cubicBezTo>
                    <a:cubicBezTo>
                      <a:pt x="298" y="546"/>
                      <a:pt x="244" y="552"/>
                      <a:pt x="190" y="547"/>
                    </a:cubicBezTo>
                    <a:cubicBezTo>
                      <a:pt x="139" y="542"/>
                      <a:pt x="85" y="526"/>
                      <a:pt x="49" y="488"/>
                    </a:cubicBezTo>
                    <a:cubicBezTo>
                      <a:pt x="18" y="454"/>
                      <a:pt x="0" y="393"/>
                      <a:pt x="43" y="361"/>
                    </a:cubicBezTo>
                    <a:cubicBezTo>
                      <a:pt x="61" y="347"/>
                      <a:pt x="84" y="344"/>
                      <a:pt x="105" y="345"/>
                    </a:cubicBezTo>
                    <a:cubicBezTo>
                      <a:pt x="129" y="346"/>
                      <a:pt x="153" y="352"/>
                      <a:pt x="176" y="359"/>
                    </a:cubicBezTo>
                    <a:cubicBezTo>
                      <a:pt x="242" y="382"/>
                      <a:pt x="305" y="412"/>
                      <a:pt x="365" y="447"/>
                    </a:cubicBezTo>
                    <a:cubicBezTo>
                      <a:pt x="369" y="450"/>
                      <a:pt x="372" y="444"/>
                      <a:pt x="368" y="442"/>
                    </a:cubicBezTo>
                    <a:cubicBezTo>
                      <a:pt x="318" y="412"/>
                      <a:pt x="269" y="377"/>
                      <a:pt x="224" y="339"/>
                    </a:cubicBezTo>
                    <a:cubicBezTo>
                      <a:pt x="186" y="308"/>
                      <a:pt x="142" y="270"/>
                      <a:pt x="134" y="218"/>
                    </a:cubicBezTo>
                    <a:cubicBezTo>
                      <a:pt x="131" y="197"/>
                      <a:pt x="134" y="174"/>
                      <a:pt x="144" y="156"/>
                    </a:cubicBezTo>
                    <a:cubicBezTo>
                      <a:pt x="156" y="135"/>
                      <a:pt x="177" y="122"/>
                      <a:pt x="201" y="121"/>
                    </a:cubicBezTo>
                    <a:cubicBezTo>
                      <a:pt x="259" y="118"/>
                      <a:pt x="298" y="167"/>
                      <a:pt x="329" y="209"/>
                    </a:cubicBezTo>
                    <a:cubicBezTo>
                      <a:pt x="368" y="260"/>
                      <a:pt x="400" y="316"/>
                      <a:pt x="427" y="374"/>
                    </a:cubicBezTo>
                    <a:cubicBezTo>
                      <a:pt x="428" y="377"/>
                      <a:pt x="434" y="375"/>
                      <a:pt x="433" y="372"/>
                    </a:cubicBezTo>
                    <a:cubicBezTo>
                      <a:pt x="411" y="310"/>
                      <a:pt x="389" y="248"/>
                      <a:pt x="367" y="186"/>
                    </a:cubicBezTo>
                    <a:cubicBezTo>
                      <a:pt x="350" y="139"/>
                      <a:pt x="331" y="74"/>
                      <a:pt x="376" y="36"/>
                    </a:cubicBezTo>
                    <a:cubicBezTo>
                      <a:pt x="408" y="9"/>
                      <a:pt x="460" y="10"/>
                      <a:pt x="495" y="33"/>
                    </a:cubicBezTo>
                    <a:cubicBezTo>
                      <a:pt x="536" y="61"/>
                      <a:pt x="554" y="114"/>
                      <a:pt x="554" y="163"/>
                    </a:cubicBezTo>
                    <a:cubicBezTo>
                      <a:pt x="554" y="230"/>
                      <a:pt x="521" y="292"/>
                      <a:pt x="521" y="359"/>
                    </a:cubicBezTo>
                    <a:cubicBezTo>
                      <a:pt x="521" y="362"/>
                      <a:pt x="526" y="363"/>
                      <a:pt x="526" y="360"/>
                    </a:cubicBezTo>
                    <a:cubicBezTo>
                      <a:pt x="541" y="304"/>
                      <a:pt x="564" y="251"/>
                      <a:pt x="594" y="201"/>
                    </a:cubicBezTo>
                    <a:cubicBezTo>
                      <a:pt x="620" y="157"/>
                      <a:pt x="651" y="111"/>
                      <a:pt x="698" y="88"/>
                    </a:cubicBezTo>
                    <a:cubicBezTo>
                      <a:pt x="719" y="78"/>
                      <a:pt x="742" y="74"/>
                      <a:pt x="764" y="79"/>
                    </a:cubicBezTo>
                    <a:cubicBezTo>
                      <a:pt x="784" y="83"/>
                      <a:pt x="803" y="93"/>
                      <a:pt x="816" y="109"/>
                    </a:cubicBezTo>
                    <a:cubicBezTo>
                      <a:pt x="853" y="155"/>
                      <a:pt x="807" y="210"/>
                      <a:pt x="777" y="245"/>
                    </a:cubicBezTo>
                    <a:cubicBezTo>
                      <a:pt x="731" y="300"/>
                      <a:pt x="685" y="354"/>
                      <a:pt x="638" y="409"/>
                    </a:cubicBezTo>
                    <a:cubicBezTo>
                      <a:pt x="636" y="412"/>
                      <a:pt x="640" y="416"/>
                      <a:pt x="643" y="413"/>
                    </a:cubicBezTo>
                    <a:cubicBezTo>
                      <a:pt x="680" y="375"/>
                      <a:pt x="722" y="342"/>
                      <a:pt x="768" y="314"/>
                    </a:cubicBezTo>
                    <a:cubicBezTo>
                      <a:pt x="790" y="300"/>
                      <a:pt x="814" y="287"/>
                      <a:pt x="838" y="277"/>
                    </a:cubicBezTo>
                    <a:cubicBezTo>
                      <a:pt x="863" y="268"/>
                      <a:pt x="890" y="262"/>
                      <a:pt x="915" y="270"/>
                    </a:cubicBezTo>
                    <a:cubicBezTo>
                      <a:pt x="956" y="282"/>
                      <a:pt x="973" y="328"/>
                      <a:pt x="967" y="368"/>
                    </a:cubicBezTo>
                    <a:cubicBezTo>
                      <a:pt x="959" y="413"/>
                      <a:pt x="921" y="445"/>
                      <a:pt x="881" y="463"/>
                    </a:cubicBezTo>
                    <a:cubicBezTo>
                      <a:pt x="824" y="488"/>
                      <a:pt x="760" y="488"/>
                      <a:pt x="700" y="498"/>
                    </a:cubicBezTo>
                    <a:cubicBezTo>
                      <a:pt x="696" y="499"/>
                      <a:pt x="697" y="505"/>
                      <a:pt x="701" y="505"/>
                    </a:cubicBezTo>
                    <a:cubicBezTo>
                      <a:pt x="738" y="501"/>
                      <a:pt x="775" y="499"/>
                      <a:pt x="812" y="500"/>
                    </a:cubicBezTo>
                    <a:cubicBezTo>
                      <a:pt x="831" y="501"/>
                      <a:pt x="849" y="502"/>
                      <a:pt x="868" y="504"/>
                    </a:cubicBezTo>
                    <a:cubicBezTo>
                      <a:pt x="883" y="505"/>
                      <a:pt x="899" y="507"/>
                      <a:pt x="915" y="510"/>
                    </a:cubicBezTo>
                    <a:cubicBezTo>
                      <a:pt x="942" y="517"/>
                      <a:pt x="968" y="533"/>
                      <a:pt x="971" y="563"/>
                    </a:cubicBezTo>
                    <a:cubicBezTo>
                      <a:pt x="973" y="589"/>
                      <a:pt x="960" y="616"/>
                      <a:pt x="938" y="630"/>
                    </a:cubicBezTo>
                    <a:cubicBezTo>
                      <a:pt x="908" y="649"/>
                      <a:pt x="869" y="647"/>
                      <a:pt x="837" y="636"/>
                    </a:cubicBezTo>
                    <a:cubicBezTo>
                      <a:pt x="833" y="635"/>
                      <a:pt x="831" y="641"/>
                      <a:pt x="835" y="642"/>
                    </a:cubicBezTo>
                    <a:cubicBezTo>
                      <a:pt x="865" y="652"/>
                      <a:pt x="900" y="655"/>
                      <a:pt x="929" y="642"/>
                    </a:cubicBezTo>
                    <a:cubicBezTo>
                      <a:pt x="955" y="630"/>
                      <a:pt x="974" y="606"/>
                      <a:pt x="977" y="578"/>
                    </a:cubicBezTo>
                    <a:cubicBezTo>
                      <a:pt x="981" y="549"/>
                      <a:pt x="966" y="524"/>
                      <a:pt x="940" y="512"/>
                    </a:cubicBezTo>
                    <a:cubicBezTo>
                      <a:pt x="926" y="506"/>
                      <a:pt x="911" y="503"/>
                      <a:pt x="897" y="500"/>
                    </a:cubicBezTo>
                    <a:cubicBezTo>
                      <a:pt x="878" y="498"/>
                      <a:pt x="859" y="496"/>
                      <a:pt x="840" y="495"/>
                    </a:cubicBezTo>
                    <a:cubicBezTo>
                      <a:pt x="794" y="492"/>
                      <a:pt x="747" y="493"/>
                      <a:pt x="701" y="498"/>
                    </a:cubicBezTo>
                    <a:cubicBezTo>
                      <a:pt x="701" y="501"/>
                      <a:pt x="701" y="503"/>
                      <a:pt x="702" y="505"/>
                    </a:cubicBezTo>
                    <a:cubicBezTo>
                      <a:pt x="759" y="495"/>
                      <a:pt x="820" y="495"/>
                      <a:pt x="875" y="472"/>
                    </a:cubicBezTo>
                    <a:cubicBezTo>
                      <a:pt x="917" y="456"/>
                      <a:pt x="959" y="425"/>
                      <a:pt x="971" y="379"/>
                    </a:cubicBezTo>
                    <a:cubicBezTo>
                      <a:pt x="981" y="341"/>
                      <a:pt x="971" y="295"/>
                      <a:pt x="937" y="272"/>
                    </a:cubicBezTo>
                    <a:cubicBezTo>
                      <a:pt x="890" y="242"/>
                      <a:pt x="830" y="271"/>
                      <a:pt x="787" y="295"/>
                    </a:cubicBezTo>
                    <a:cubicBezTo>
                      <a:pt x="732" y="325"/>
                      <a:pt x="682" y="364"/>
                      <a:pt x="638" y="409"/>
                    </a:cubicBezTo>
                    <a:cubicBezTo>
                      <a:pt x="640" y="410"/>
                      <a:pt x="641" y="412"/>
                      <a:pt x="643" y="413"/>
                    </a:cubicBezTo>
                    <a:cubicBezTo>
                      <a:pt x="687" y="361"/>
                      <a:pt x="731" y="310"/>
                      <a:pt x="775" y="258"/>
                    </a:cubicBezTo>
                    <a:cubicBezTo>
                      <a:pt x="806" y="220"/>
                      <a:pt x="855" y="169"/>
                      <a:pt x="829" y="117"/>
                    </a:cubicBezTo>
                    <a:cubicBezTo>
                      <a:pt x="809" y="79"/>
                      <a:pt x="759" y="63"/>
                      <a:pt x="719" y="73"/>
                    </a:cubicBezTo>
                    <a:cubicBezTo>
                      <a:pt x="667" y="86"/>
                      <a:pt x="631" y="131"/>
                      <a:pt x="603" y="174"/>
                    </a:cubicBezTo>
                    <a:cubicBezTo>
                      <a:pt x="566" y="231"/>
                      <a:pt x="539" y="293"/>
                      <a:pt x="521" y="358"/>
                    </a:cubicBezTo>
                    <a:cubicBezTo>
                      <a:pt x="523" y="359"/>
                      <a:pt x="525" y="359"/>
                      <a:pt x="527" y="359"/>
                    </a:cubicBezTo>
                    <a:cubicBezTo>
                      <a:pt x="527" y="295"/>
                      <a:pt x="556" y="236"/>
                      <a:pt x="560" y="173"/>
                    </a:cubicBezTo>
                    <a:cubicBezTo>
                      <a:pt x="562" y="123"/>
                      <a:pt x="548" y="69"/>
                      <a:pt x="509" y="35"/>
                    </a:cubicBezTo>
                    <a:cubicBezTo>
                      <a:pt x="476" y="7"/>
                      <a:pt x="425" y="0"/>
                      <a:pt x="386" y="21"/>
                    </a:cubicBezTo>
                    <a:cubicBezTo>
                      <a:pt x="366" y="32"/>
                      <a:pt x="351" y="51"/>
                      <a:pt x="345" y="74"/>
                    </a:cubicBezTo>
                    <a:cubicBezTo>
                      <a:pt x="338" y="101"/>
                      <a:pt x="343" y="130"/>
                      <a:pt x="351" y="157"/>
                    </a:cubicBezTo>
                    <a:cubicBezTo>
                      <a:pt x="361" y="192"/>
                      <a:pt x="375" y="227"/>
                      <a:pt x="387" y="261"/>
                    </a:cubicBezTo>
                    <a:cubicBezTo>
                      <a:pt x="400" y="299"/>
                      <a:pt x="413" y="336"/>
                      <a:pt x="427" y="373"/>
                    </a:cubicBezTo>
                    <a:cubicBezTo>
                      <a:pt x="429" y="373"/>
                      <a:pt x="430" y="372"/>
                      <a:pt x="432" y="371"/>
                    </a:cubicBezTo>
                    <a:cubicBezTo>
                      <a:pt x="407" y="315"/>
                      <a:pt x="376" y="263"/>
                      <a:pt x="340" y="213"/>
                    </a:cubicBezTo>
                    <a:cubicBezTo>
                      <a:pt x="309" y="170"/>
                      <a:pt x="271" y="120"/>
                      <a:pt x="214" y="114"/>
                    </a:cubicBezTo>
                    <a:cubicBezTo>
                      <a:pt x="190" y="112"/>
                      <a:pt x="166" y="120"/>
                      <a:pt x="149" y="138"/>
                    </a:cubicBezTo>
                    <a:cubicBezTo>
                      <a:pt x="135" y="154"/>
                      <a:pt x="127" y="176"/>
                      <a:pt x="127" y="197"/>
                    </a:cubicBezTo>
                    <a:cubicBezTo>
                      <a:pt x="125" y="250"/>
                      <a:pt x="162" y="293"/>
                      <a:pt x="199" y="326"/>
                    </a:cubicBezTo>
                    <a:cubicBezTo>
                      <a:pt x="250" y="372"/>
                      <a:pt x="306" y="412"/>
                      <a:pt x="365" y="447"/>
                    </a:cubicBezTo>
                    <a:cubicBezTo>
                      <a:pt x="366" y="446"/>
                      <a:pt x="367" y="444"/>
                      <a:pt x="368" y="442"/>
                    </a:cubicBezTo>
                    <a:cubicBezTo>
                      <a:pt x="312" y="408"/>
                      <a:pt x="253" y="380"/>
                      <a:pt x="191" y="358"/>
                    </a:cubicBezTo>
                    <a:cubicBezTo>
                      <a:pt x="166" y="349"/>
                      <a:pt x="141" y="341"/>
                      <a:pt x="115" y="339"/>
                    </a:cubicBezTo>
                    <a:cubicBezTo>
                      <a:pt x="92" y="337"/>
                      <a:pt x="68" y="339"/>
                      <a:pt x="48" y="350"/>
                    </a:cubicBezTo>
                    <a:cubicBezTo>
                      <a:pt x="27" y="361"/>
                      <a:pt x="14" y="381"/>
                      <a:pt x="11" y="405"/>
                    </a:cubicBezTo>
                    <a:cubicBezTo>
                      <a:pt x="8" y="429"/>
                      <a:pt x="17" y="453"/>
                      <a:pt x="30" y="473"/>
                    </a:cubicBezTo>
                    <a:cubicBezTo>
                      <a:pt x="59" y="518"/>
                      <a:pt x="113" y="541"/>
                      <a:pt x="164" y="550"/>
                    </a:cubicBezTo>
                    <a:cubicBezTo>
                      <a:pt x="226" y="561"/>
                      <a:pt x="290" y="553"/>
                      <a:pt x="352" y="544"/>
                    </a:cubicBezTo>
                    <a:cubicBezTo>
                      <a:pt x="356" y="544"/>
                      <a:pt x="355" y="538"/>
                      <a:pt x="352" y="538"/>
                    </a:cubicBezTo>
                    <a:cubicBezTo>
                      <a:pt x="294" y="540"/>
                      <a:pt x="237" y="552"/>
                      <a:pt x="183" y="574"/>
                    </a:cubicBezTo>
                    <a:cubicBezTo>
                      <a:pt x="157" y="585"/>
                      <a:pt x="132" y="598"/>
                      <a:pt x="108" y="613"/>
                    </a:cubicBezTo>
                    <a:cubicBezTo>
                      <a:pt x="86" y="627"/>
                      <a:pt x="61" y="642"/>
                      <a:pt x="50" y="666"/>
                    </a:cubicBezTo>
                    <a:cubicBezTo>
                      <a:pt x="40" y="689"/>
                      <a:pt x="46" y="715"/>
                      <a:pt x="60" y="734"/>
                    </a:cubicBezTo>
                    <a:cubicBezTo>
                      <a:pt x="75" y="754"/>
                      <a:pt x="96" y="768"/>
                      <a:pt x="119" y="776"/>
                    </a:cubicBezTo>
                    <a:cubicBezTo>
                      <a:pt x="166" y="793"/>
                      <a:pt x="219" y="785"/>
                      <a:pt x="263" y="765"/>
                    </a:cubicBezTo>
                    <a:cubicBezTo>
                      <a:pt x="322" y="737"/>
                      <a:pt x="367" y="689"/>
                      <a:pt x="410" y="643"/>
                    </a:cubicBezTo>
                    <a:lnTo>
                      <a:pt x="405" y="639"/>
                    </a:lnTo>
                    <a:cubicBezTo>
                      <a:pt x="372" y="685"/>
                      <a:pt x="345" y="737"/>
                      <a:pt x="328" y="791"/>
                    </a:cubicBezTo>
                    <a:cubicBezTo>
                      <a:pt x="314" y="832"/>
                      <a:pt x="307" y="882"/>
                      <a:pt x="327" y="922"/>
                    </a:cubicBezTo>
                    <a:cubicBezTo>
                      <a:pt x="347" y="964"/>
                      <a:pt x="395" y="980"/>
                      <a:pt x="438" y="969"/>
                    </a:cubicBezTo>
                    <a:cubicBezTo>
                      <a:pt x="486" y="958"/>
                      <a:pt x="518" y="917"/>
                      <a:pt x="532" y="872"/>
                    </a:cubicBezTo>
                    <a:cubicBezTo>
                      <a:pt x="552" y="809"/>
                      <a:pt x="538" y="742"/>
                      <a:pt x="524" y="679"/>
                    </a:cubicBezTo>
                    <a:cubicBezTo>
                      <a:pt x="523" y="675"/>
                      <a:pt x="517" y="677"/>
                      <a:pt x="518" y="681"/>
                    </a:cubicBezTo>
                    <a:cubicBezTo>
                      <a:pt x="528" y="742"/>
                      <a:pt x="539" y="802"/>
                      <a:pt x="550" y="862"/>
                    </a:cubicBezTo>
                    <a:cubicBezTo>
                      <a:pt x="559" y="911"/>
                      <a:pt x="574" y="966"/>
                      <a:pt x="621" y="991"/>
                    </a:cubicBezTo>
                    <a:cubicBezTo>
                      <a:pt x="641" y="1002"/>
                      <a:pt x="664" y="1005"/>
                      <a:pt x="685" y="998"/>
                    </a:cubicBezTo>
                    <a:cubicBezTo>
                      <a:pt x="704" y="991"/>
                      <a:pt x="720" y="975"/>
                      <a:pt x="731" y="957"/>
                    </a:cubicBezTo>
                    <a:cubicBezTo>
                      <a:pt x="758" y="910"/>
                      <a:pt x="743" y="853"/>
                      <a:pt x="722" y="807"/>
                    </a:cubicBezTo>
                    <a:cubicBezTo>
                      <a:pt x="698" y="752"/>
                      <a:pt x="663" y="702"/>
                      <a:pt x="621" y="660"/>
                    </a:cubicBezTo>
                    <a:cubicBezTo>
                      <a:pt x="618" y="657"/>
                      <a:pt x="614" y="661"/>
                      <a:pt x="617" y="664"/>
                    </a:cubicBezTo>
                    <a:cubicBezTo>
                      <a:pt x="655" y="707"/>
                      <a:pt x="696" y="748"/>
                      <a:pt x="739" y="785"/>
                    </a:cubicBezTo>
                    <a:cubicBezTo>
                      <a:pt x="758" y="802"/>
                      <a:pt x="778" y="819"/>
                      <a:pt x="801" y="832"/>
                    </a:cubicBezTo>
                    <a:cubicBezTo>
                      <a:pt x="821" y="843"/>
                      <a:pt x="844" y="851"/>
                      <a:pt x="867" y="849"/>
                    </a:cubicBezTo>
                    <a:cubicBezTo>
                      <a:pt x="912" y="845"/>
                      <a:pt x="937" y="801"/>
                      <a:pt x="932" y="758"/>
                    </a:cubicBezTo>
                    <a:cubicBezTo>
                      <a:pt x="927" y="711"/>
                      <a:pt x="888" y="674"/>
                      <a:pt x="851" y="648"/>
                    </a:cubicBezTo>
                    <a:cubicBezTo>
                      <a:pt x="803" y="613"/>
                      <a:pt x="748" y="591"/>
                      <a:pt x="689" y="581"/>
                    </a:cubicBezTo>
                    <a:cubicBezTo>
                      <a:pt x="686" y="581"/>
                      <a:pt x="684" y="587"/>
                      <a:pt x="688" y="5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9" name="Google Shape;9979;p40"/>
              <p:cNvSpPr/>
              <p:nvPr/>
            </p:nvSpPr>
            <p:spPr>
              <a:xfrm>
                <a:off x="5697537" y="5848350"/>
                <a:ext cx="69850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8" extrusionOk="0">
                    <a:moveTo>
                      <a:pt x="193" y="35"/>
                    </a:moveTo>
                    <a:cubicBezTo>
                      <a:pt x="132" y="14"/>
                      <a:pt x="67" y="2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35" y="6"/>
                      <a:pt x="67" y="9"/>
                      <a:pt x="100" y="15"/>
                    </a:cubicBezTo>
                    <a:cubicBezTo>
                      <a:pt x="131" y="20"/>
                      <a:pt x="162" y="28"/>
                      <a:pt x="193" y="37"/>
                    </a:cubicBezTo>
                    <a:cubicBezTo>
                      <a:pt x="194" y="37"/>
                      <a:pt x="194" y="36"/>
                      <a:pt x="193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0" name="Google Shape;9980;p40"/>
              <p:cNvSpPr/>
              <p:nvPr/>
            </p:nvSpPr>
            <p:spPr>
              <a:xfrm>
                <a:off x="5689600" y="5781675"/>
                <a:ext cx="77787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95" extrusionOk="0">
                    <a:moveTo>
                      <a:pt x="216" y="0"/>
                    </a:moveTo>
                    <a:cubicBezTo>
                      <a:pt x="139" y="9"/>
                      <a:pt x="64" y="42"/>
                      <a:pt x="2" y="88"/>
                    </a:cubicBezTo>
                    <a:cubicBezTo>
                      <a:pt x="0" y="90"/>
                      <a:pt x="2" y="94"/>
                      <a:pt x="5" y="92"/>
                    </a:cubicBezTo>
                    <a:cubicBezTo>
                      <a:pt x="67" y="45"/>
                      <a:pt x="139" y="16"/>
                      <a:pt x="216" y="2"/>
                    </a:cubicBezTo>
                    <a:cubicBezTo>
                      <a:pt x="217" y="2"/>
                      <a:pt x="217" y="0"/>
                      <a:pt x="21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1" name="Google Shape;9981;p40"/>
              <p:cNvSpPr/>
              <p:nvPr/>
            </p:nvSpPr>
            <p:spPr>
              <a:xfrm>
                <a:off x="5656262" y="5713412"/>
                <a:ext cx="587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09" extrusionOk="0">
                    <a:moveTo>
                      <a:pt x="163" y="0"/>
                    </a:moveTo>
                    <a:cubicBezTo>
                      <a:pt x="102" y="33"/>
                      <a:pt x="52" y="88"/>
                      <a:pt x="21" y="151"/>
                    </a:cubicBezTo>
                    <a:cubicBezTo>
                      <a:pt x="17" y="160"/>
                      <a:pt x="13" y="169"/>
                      <a:pt x="9" y="178"/>
                    </a:cubicBezTo>
                    <a:cubicBezTo>
                      <a:pt x="6" y="186"/>
                      <a:pt x="1" y="196"/>
                      <a:pt x="0" y="206"/>
                    </a:cubicBezTo>
                    <a:cubicBezTo>
                      <a:pt x="0" y="207"/>
                      <a:pt x="3" y="208"/>
                      <a:pt x="3" y="207"/>
                    </a:cubicBezTo>
                    <a:cubicBezTo>
                      <a:pt x="7" y="199"/>
                      <a:pt x="9" y="191"/>
                      <a:pt x="12" y="183"/>
                    </a:cubicBezTo>
                    <a:cubicBezTo>
                      <a:pt x="15" y="175"/>
                      <a:pt x="19" y="167"/>
                      <a:pt x="22" y="159"/>
                    </a:cubicBezTo>
                    <a:cubicBezTo>
                      <a:pt x="30" y="143"/>
                      <a:pt x="38" y="128"/>
                      <a:pt x="47" y="114"/>
                    </a:cubicBezTo>
                    <a:cubicBezTo>
                      <a:pt x="66" y="85"/>
                      <a:pt x="89" y="59"/>
                      <a:pt x="115" y="36"/>
                    </a:cubicBezTo>
                    <a:cubicBezTo>
                      <a:pt x="131" y="23"/>
                      <a:pt x="147" y="11"/>
                      <a:pt x="164" y="1"/>
                    </a:cubicBezTo>
                    <a:cubicBezTo>
                      <a:pt x="164" y="0"/>
                      <a:pt x="164" y="0"/>
                      <a:pt x="16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2" name="Google Shape;9982;p40"/>
              <p:cNvSpPr/>
              <p:nvPr/>
            </p:nvSpPr>
            <p:spPr>
              <a:xfrm>
                <a:off x="5602287" y="5694362"/>
                <a:ext cx="2222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61" h="249" extrusionOk="0">
                    <a:moveTo>
                      <a:pt x="1" y="2"/>
                    </a:moveTo>
                    <a:cubicBezTo>
                      <a:pt x="3" y="12"/>
                      <a:pt x="8" y="21"/>
                      <a:pt x="11" y="31"/>
                    </a:cubicBezTo>
                    <a:cubicBezTo>
                      <a:pt x="15" y="41"/>
                      <a:pt x="18" y="51"/>
                      <a:pt x="21" y="61"/>
                    </a:cubicBezTo>
                    <a:cubicBezTo>
                      <a:pt x="27" y="81"/>
                      <a:pt x="33" y="101"/>
                      <a:pt x="38" y="121"/>
                    </a:cubicBezTo>
                    <a:cubicBezTo>
                      <a:pt x="47" y="162"/>
                      <a:pt x="53" y="203"/>
                      <a:pt x="55" y="245"/>
                    </a:cubicBezTo>
                    <a:cubicBezTo>
                      <a:pt x="55" y="248"/>
                      <a:pt x="60" y="248"/>
                      <a:pt x="60" y="245"/>
                    </a:cubicBezTo>
                    <a:cubicBezTo>
                      <a:pt x="58" y="203"/>
                      <a:pt x="52" y="161"/>
                      <a:pt x="42" y="120"/>
                    </a:cubicBezTo>
                    <a:cubicBezTo>
                      <a:pt x="37" y="100"/>
                      <a:pt x="32" y="80"/>
                      <a:pt x="25" y="60"/>
                    </a:cubicBezTo>
                    <a:cubicBezTo>
                      <a:pt x="22" y="50"/>
                      <a:pt x="19" y="40"/>
                      <a:pt x="15" y="30"/>
                    </a:cubicBezTo>
                    <a:cubicBezTo>
                      <a:pt x="11" y="20"/>
                      <a:pt x="8" y="10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3" name="Google Shape;9983;p40"/>
              <p:cNvSpPr/>
              <p:nvPr/>
            </p:nvSpPr>
            <p:spPr>
              <a:xfrm>
                <a:off x="5524500" y="5734050"/>
                <a:ext cx="682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86" extrusionOk="0">
                    <a:moveTo>
                      <a:pt x="1" y="3"/>
                    </a:moveTo>
                    <a:cubicBezTo>
                      <a:pt x="29" y="22"/>
                      <a:pt x="56" y="42"/>
                      <a:pt x="82" y="65"/>
                    </a:cubicBezTo>
                    <a:cubicBezTo>
                      <a:pt x="107" y="88"/>
                      <a:pt x="130" y="112"/>
                      <a:pt x="151" y="138"/>
                    </a:cubicBezTo>
                    <a:cubicBezTo>
                      <a:pt x="157" y="145"/>
                      <a:pt x="163" y="153"/>
                      <a:pt x="169" y="161"/>
                    </a:cubicBezTo>
                    <a:cubicBezTo>
                      <a:pt x="175" y="168"/>
                      <a:pt x="179" y="177"/>
                      <a:pt x="186" y="183"/>
                    </a:cubicBezTo>
                    <a:cubicBezTo>
                      <a:pt x="187" y="185"/>
                      <a:pt x="189" y="183"/>
                      <a:pt x="189" y="181"/>
                    </a:cubicBezTo>
                    <a:cubicBezTo>
                      <a:pt x="185" y="173"/>
                      <a:pt x="179" y="166"/>
                      <a:pt x="174" y="160"/>
                    </a:cubicBezTo>
                    <a:cubicBezTo>
                      <a:pt x="169" y="153"/>
                      <a:pt x="164" y="147"/>
                      <a:pt x="159" y="141"/>
                    </a:cubicBezTo>
                    <a:cubicBezTo>
                      <a:pt x="149" y="127"/>
                      <a:pt x="137" y="114"/>
                      <a:pt x="126" y="102"/>
                    </a:cubicBezTo>
                    <a:cubicBezTo>
                      <a:pt x="102" y="77"/>
                      <a:pt x="77" y="55"/>
                      <a:pt x="51" y="34"/>
                    </a:cubicBezTo>
                    <a:cubicBezTo>
                      <a:pt x="35" y="22"/>
                      <a:pt x="19" y="11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4" name="Google Shape;9984;p40"/>
              <p:cNvSpPr/>
              <p:nvPr/>
            </p:nvSpPr>
            <p:spPr>
              <a:xfrm>
                <a:off x="5475287" y="5808662"/>
                <a:ext cx="103187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62" extrusionOk="0">
                    <a:moveTo>
                      <a:pt x="2" y="4"/>
                    </a:moveTo>
                    <a:cubicBezTo>
                      <a:pt x="40" y="6"/>
                      <a:pt x="78" y="5"/>
                      <a:pt x="115" y="9"/>
                    </a:cubicBezTo>
                    <a:cubicBezTo>
                      <a:pt x="153" y="13"/>
                      <a:pt x="190" y="19"/>
                      <a:pt x="226" y="33"/>
                    </a:cubicBezTo>
                    <a:cubicBezTo>
                      <a:pt x="236" y="37"/>
                      <a:pt x="246" y="41"/>
                      <a:pt x="255" y="46"/>
                    </a:cubicBezTo>
                    <a:cubicBezTo>
                      <a:pt x="260" y="48"/>
                      <a:pt x="264" y="50"/>
                      <a:pt x="268" y="53"/>
                    </a:cubicBezTo>
                    <a:cubicBezTo>
                      <a:pt x="273" y="56"/>
                      <a:pt x="277" y="59"/>
                      <a:pt x="282" y="60"/>
                    </a:cubicBezTo>
                    <a:cubicBezTo>
                      <a:pt x="284" y="61"/>
                      <a:pt x="285" y="59"/>
                      <a:pt x="283" y="57"/>
                    </a:cubicBezTo>
                    <a:cubicBezTo>
                      <a:pt x="278" y="51"/>
                      <a:pt x="268" y="46"/>
                      <a:pt x="260" y="42"/>
                    </a:cubicBezTo>
                    <a:cubicBezTo>
                      <a:pt x="252" y="38"/>
                      <a:pt x="244" y="34"/>
                      <a:pt x="236" y="31"/>
                    </a:cubicBezTo>
                    <a:cubicBezTo>
                      <a:pt x="218" y="24"/>
                      <a:pt x="200" y="18"/>
                      <a:pt x="182" y="14"/>
                    </a:cubicBezTo>
                    <a:cubicBezTo>
                      <a:pt x="144" y="5"/>
                      <a:pt x="106" y="2"/>
                      <a:pt x="68" y="1"/>
                    </a:cubicBezTo>
                    <a:cubicBezTo>
                      <a:pt x="46" y="0"/>
                      <a:pt x="24" y="0"/>
                      <a:pt x="2" y="1"/>
                    </a:cubicBezTo>
                    <a:cubicBezTo>
                      <a:pt x="0" y="1"/>
                      <a:pt x="0" y="4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5" name="Google Shape;9985;p40"/>
              <p:cNvSpPr/>
              <p:nvPr/>
            </p:nvSpPr>
            <p:spPr>
              <a:xfrm>
                <a:off x="5689600" y="5875337"/>
                <a:ext cx="666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86" extrusionOk="0">
                    <a:moveTo>
                      <a:pt x="183" y="183"/>
                    </a:moveTo>
                    <a:cubicBezTo>
                      <a:pt x="154" y="122"/>
                      <a:pt x="106" y="70"/>
                      <a:pt x="52" y="31"/>
                    </a:cubicBezTo>
                    <a:cubicBezTo>
                      <a:pt x="44" y="25"/>
                      <a:pt x="36" y="19"/>
                      <a:pt x="28" y="14"/>
                    </a:cubicBezTo>
                    <a:cubicBezTo>
                      <a:pt x="20" y="9"/>
                      <a:pt x="12" y="4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9" y="9"/>
                      <a:pt x="16" y="13"/>
                      <a:pt x="23" y="17"/>
                    </a:cubicBezTo>
                    <a:cubicBezTo>
                      <a:pt x="30" y="22"/>
                      <a:pt x="37" y="26"/>
                      <a:pt x="44" y="31"/>
                    </a:cubicBezTo>
                    <a:cubicBezTo>
                      <a:pt x="58" y="40"/>
                      <a:pt x="71" y="51"/>
                      <a:pt x="84" y="62"/>
                    </a:cubicBezTo>
                    <a:cubicBezTo>
                      <a:pt x="109" y="85"/>
                      <a:pt x="131" y="110"/>
                      <a:pt x="151" y="137"/>
                    </a:cubicBezTo>
                    <a:cubicBezTo>
                      <a:pt x="162" y="152"/>
                      <a:pt x="171" y="168"/>
                      <a:pt x="181" y="184"/>
                    </a:cubicBezTo>
                    <a:cubicBezTo>
                      <a:pt x="182" y="185"/>
                      <a:pt x="184" y="184"/>
                      <a:pt x="183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6" name="Google Shape;9986;p40"/>
              <p:cNvSpPr/>
              <p:nvPr/>
            </p:nvSpPr>
            <p:spPr>
              <a:xfrm>
                <a:off x="5656262" y="5895975"/>
                <a:ext cx="2698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74" h="252" extrusionOk="0">
                    <a:moveTo>
                      <a:pt x="73" y="249"/>
                    </a:moveTo>
                    <a:cubicBezTo>
                      <a:pt x="73" y="228"/>
                      <a:pt x="69" y="206"/>
                      <a:pt x="66" y="185"/>
                    </a:cubicBezTo>
                    <a:cubicBezTo>
                      <a:pt x="62" y="164"/>
                      <a:pt x="57" y="143"/>
                      <a:pt x="51" y="122"/>
                    </a:cubicBezTo>
                    <a:cubicBezTo>
                      <a:pt x="45" y="101"/>
                      <a:pt x="39" y="81"/>
                      <a:pt x="31" y="61"/>
                    </a:cubicBezTo>
                    <a:cubicBezTo>
                      <a:pt x="27" y="51"/>
                      <a:pt x="23" y="41"/>
                      <a:pt x="19" y="31"/>
                    </a:cubicBezTo>
                    <a:cubicBezTo>
                      <a:pt x="15" y="22"/>
                      <a:pt x="11" y="10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3"/>
                      <a:pt x="10" y="23"/>
                      <a:pt x="14" y="32"/>
                    </a:cubicBezTo>
                    <a:cubicBezTo>
                      <a:pt x="18" y="42"/>
                      <a:pt x="22" y="52"/>
                      <a:pt x="26" y="62"/>
                    </a:cubicBezTo>
                    <a:cubicBezTo>
                      <a:pt x="34" y="82"/>
                      <a:pt x="41" y="103"/>
                      <a:pt x="47" y="123"/>
                    </a:cubicBezTo>
                    <a:cubicBezTo>
                      <a:pt x="52" y="144"/>
                      <a:pt x="57" y="165"/>
                      <a:pt x="61" y="186"/>
                    </a:cubicBezTo>
                    <a:cubicBezTo>
                      <a:pt x="65" y="207"/>
                      <a:pt x="68" y="228"/>
                      <a:pt x="71" y="249"/>
                    </a:cubicBezTo>
                    <a:cubicBezTo>
                      <a:pt x="71" y="251"/>
                      <a:pt x="73" y="251"/>
                      <a:pt x="73" y="2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7" name="Google Shape;9987;p40"/>
              <p:cNvSpPr/>
              <p:nvPr/>
            </p:nvSpPr>
            <p:spPr>
              <a:xfrm>
                <a:off x="5588000" y="5891212"/>
                <a:ext cx="2540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1" extrusionOk="0">
                    <a:moveTo>
                      <a:pt x="3" y="229"/>
                    </a:moveTo>
                    <a:cubicBezTo>
                      <a:pt x="45" y="182"/>
                      <a:pt x="67" y="116"/>
                      <a:pt x="70" y="54"/>
                    </a:cubicBezTo>
                    <a:cubicBezTo>
                      <a:pt x="70" y="45"/>
                      <a:pt x="70" y="36"/>
                      <a:pt x="70" y="26"/>
                    </a:cubicBezTo>
                    <a:cubicBezTo>
                      <a:pt x="69" y="18"/>
                      <a:pt x="70" y="9"/>
                      <a:pt x="66" y="1"/>
                    </a:cubicBezTo>
                    <a:cubicBezTo>
                      <a:pt x="66" y="0"/>
                      <a:pt x="63" y="0"/>
                      <a:pt x="62" y="2"/>
                    </a:cubicBezTo>
                    <a:cubicBezTo>
                      <a:pt x="61" y="9"/>
                      <a:pt x="63" y="17"/>
                      <a:pt x="64" y="24"/>
                    </a:cubicBezTo>
                    <a:cubicBezTo>
                      <a:pt x="64" y="31"/>
                      <a:pt x="64" y="39"/>
                      <a:pt x="64" y="47"/>
                    </a:cubicBezTo>
                    <a:cubicBezTo>
                      <a:pt x="64" y="63"/>
                      <a:pt x="62" y="78"/>
                      <a:pt x="59" y="94"/>
                    </a:cubicBezTo>
                    <a:cubicBezTo>
                      <a:pt x="54" y="125"/>
                      <a:pt x="43" y="155"/>
                      <a:pt x="28" y="183"/>
                    </a:cubicBezTo>
                    <a:cubicBezTo>
                      <a:pt x="20" y="199"/>
                      <a:pt x="11" y="213"/>
                      <a:pt x="0" y="228"/>
                    </a:cubicBezTo>
                    <a:cubicBezTo>
                      <a:pt x="0" y="229"/>
                      <a:pt x="2" y="230"/>
                      <a:pt x="3" y="2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8" name="Google Shape;9988;p40"/>
              <p:cNvSpPr/>
              <p:nvPr/>
            </p:nvSpPr>
            <p:spPr>
              <a:xfrm>
                <a:off x="5499100" y="5865812"/>
                <a:ext cx="889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34" extrusionOk="0">
                    <a:moveTo>
                      <a:pt x="4" y="131"/>
                    </a:moveTo>
                    <a:cubicBezTo>
                      <a:pt x="31" y="109"/>
                      <a:pt x="59" y="89"/>
                      <a:pt x="90" y="72"/>
                    </a:cubicBezTo>
                    <a:cubicBezTo>
                      <a:pt x="120" y="55"/>
                      <a:pt x="152" y="42"/>
                      <a:pt x="185" y="29"/>
                    </a:cubicBezTo>
                    <a:cubicBezTo>
                      <a:pt x="203" y="21"/>
                      <a:pt x="222" y="14"/>
                      <a:pt x="240" y="7"/>
                    </a:cubicBezTo>
                    <a:cubicBezTo>
                      <a:pt x="244" y="6"/>
                      <a:pt x="242" y="0"/>
                      <a:pt x="239" y="2"/>
                    </a:cubicBezTo>
                    <a:cubicBezTo>
                      <a:pt x="173" y="26"/>
                      <a:pt x="106" y="52"/>
                      <a:pt x="47" y="92"/>
                    </a:cubicBezTo>
                    <a:cubicBezTo>
                      <a:pt x="31" y="103"/>
                      <a:pt x="15" y="115"/>
                      <a:pt x="2" y="129"/>
                    </a:cubicBezTo>
                    <a:cubicBezTo>
                      <a:pt x="0" y="130"/>
                      <a:pt x="2" y="133"/>
                      <a:pt x="4" y="13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9" name="Google Shape;9989;p40"/>
              <p:cNvSpPr/>
              <p:nvPr/>
            </p:nvSpPr>
            <p:spPr>
              <a:xfrm>
                <a:off x="5465762" y="5156200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2" h="65" extrusionOk="0">
                    <a:moveTo>
                      <a:pt x="38" y="34"/>
                    </a:moveTo>
                    <a:cubicBezTo>
                      <a:pt x="50" y="26"/>
                      <a:pt x="66" y="24"/>
                      <a:pt x="81" y="24"/>
                    </a:cubicBezTo>
                    <a:cubicBezTo>
                      <a:pt x="60" y="15"/>
                      <a:pt x="38" y="9"/>
                      <a:pt x="15" y="7"/>
                    </a:cubicBezTo>
                    <a:lnTo>
                      <a:pt x="13" y="1"/>
                    </a:lnTo>
                    <a:cubicBezTo>
                      <a:pt x="9" y="2"/>
                      <a:pt x="5" y="2"/>
                      <a:pt x="2" y="0"/>
                    </a:cubicBezTo>
                    <a:cubicBezTo>
                      <a:pt x="11" y="9"/>
                      <a:pt x="12" y="25"/>
                      <a:pt x="4" y="34"/>
                    </a:cubicBezTo>
                    <a:cubicBezTo>
                      <a:pt x="3" y="35"/>
                      <a:pt x="2" y="37"/>
                      <a:pt x="0" y="38"/>
                    </a:cubicBezTo>
                    <a:cubicBezTo>
                      <a:pt x="7" y="47"/>
                      <a:pt x="15" y="55"/>
                      <a:pt x="22" y="64"/>
                    </a:cubicBezTo>
                    <a:cubicBezTo>
                      <a:pt x="23" y="52"/>
                      <a:pt x="28" y="41"/>
                      <a:pt x="38" y="3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0" name="Google Shape;9990;p40"/>
              <p:cNvSpPr/>
              <p:nvPr/>
            </p:nvSpPr>
            <p:spPr>
              <a:xfrm>
                <a:off x="5449887" y="5092700"/>
                <a:ext cx="5397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09" extrusionOk="0">
                    <a:moveTo>
                      <a:pt x="8" y="78"/>
                    </a:moveTo>
                    <a:cubicBezTo>
                      <a:pt x="12" y="70"/>
                      <a:pt x="26" y="68"/>
                      <a:pt x="33" y="74"/>
                    </a:cubicBezTo>
                    <a:cubicBezTo>
                      <a:pt x="41" y="81"/>
                      <a:pt x="41" y="94"/>
                      <a:pt x="37" y="103"/>
                    </a:cubicBezTo>
                    <a:cubicBezTo>
                      <a:pt x="47" y="91"/>
                      <a:pt x="69" y="93"/>
                      <a:pt x="76" y="107"/>
                    </a:cubicBezTo>
                    <a:lnTo>
                      <a:pt x="76" y="108"/>
                    </a:lnTo>
                    <a:cubicBezTo>
                      <a:pt x="102" y="99"/>
                      <a:pt x="126" y="86"/>
                      <a:pt x="148" y="70"/>
                    </a:cubicBezTo>
                    <a:cubicBezTo>
                      <a:pt x="141" y="69"/>
                      <a:pt x="134" y="69"/>
                      <a:pt x="127" y="68"/>
                    </a:cubicBezTo>
                    <a:cubicBezTo>
                      <a:pt x="115" y="67"/>
                      <a:pt x="102" y="64"/>
                      <a:pt x="93" y="57"/>
                    </a:cubicBezTo>
                    <a:cubicBezTo>
                      <a:pt x="85" y="51"/>
                      <a:pt x="82" y="41"/>
                      <a:pt x="81" y="32"/>
                    </a:cubicBezTo>
                    <a:cubicBezTo>
                      <a:pt x="80" y="21"/>
                      <a:pt x="82" y="11"/>
                      <a:pt x="83" y="0"/>
                    </a:cubicBezTo>
                    <a:cubicBezTo>
                      <a:pt x="71" y="10"/>
                      <a:pt x="60" y="22"/>
                      <a:pt x="46" y="29"/>
                    </a:cubicBezTo>
                    <a:cubicBezTo>
                      <a:pt x="30" y="38"/>
                      <a:pt x="16" y="32"/>
                      <a:pt x="5" y="21"/>
                    </a:cubicBezTo>
                    <a:cubicBezTo>
                      <a:pt x="3" y="32"/>
                      <a:pt x="1" y="43"/>
                      <a:pt x="0" y="54"/>
                    </a:cubicBezTo>
                    <a:cubicBezTo>
                      <a:pt x="7" y="60"/>
                      <a:pt x="11" y="69"/>
                      <a:pt x="8" y="7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1" name="Google Shape;9991;p40"/>
              <p:cNvSpPr/>
              <p:nvPr/>
            </p:nvSpPr>
            <p:spPr>
              <a:xfrm>
                <a:off x="5470525" y="5141912"/>
                <a:ext cx="6191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7" extrusionOk="0">
                    <a:moveTo>
                      <a:pt x="153" y="4"/>
                    </a:moveTo>
                    <a:cubicBezTo>
                      <a:pt x="170" y="14"/>
                      <a:pt x="164" y="42"/>
                      <a:pt x="148" y="53"/>
                    </a:cubicBezTo>
                    <a:cubicBezTo>
                      <a:pt x="140" y="59"/>
                      <a:pt x="128" y="63"/>
                      <a:pt x="126" y="73"/>
                    </a:cubicBezTo>
                    <a:cubicBezTo>
                      <a:pt x="126" y="76"/>
                      <a:pt x="126" y="78"/>
                      <a:pt x="127" y="81"/>
                    </a:cubicBezTo>
                    <a:lnTo>
                      <a:pt x="107" y="86"/>
                    </a:lnTo>
                    <a:cubicBezTo>
                      <a:pt x="76" y="64"/>
                      <a:pt x="40" y="51"/>
                      <a:pt x="2" y="47"/>
                    </a:cubicBezTo>
                    <a:lnTo>
                      <a:pt x="0" y="41"/>
                    </a:lnTo>
                    <a:cubicBezTo>
                      <a:pt x="5" y="40"/>
                      <a:pt x="9" y="36"/>
                      <a:pt x="11" y="32"/>
                    </a:cubicBezTo>
                    <a:cubicBezTo>
                      <a:pt x="15" y="24"/>
                      <a:pt x="11" y="14"/>
                      <a:pt x="5" y="8"/>
                    </a:cubicBezTo>
                    <a:lnTo>
                      <a:pt x="11" y="7"/>
                    </a:lnTo>
                    <a:cubicBezTo>
                      <a:pt x="50" y="4"/>
                      <a:pt x="89" y="2"/>
                      <a:pt x="129" y="0"/>
                    </a:cubicBezTo>
                    <a:cubicBezTo>
                      <a:pt x="137" y="0"/>
                      <a:pt x="146" y="0"/>
                      <a:pt x="153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30" name="Google Shape;9273;p40"/>
          <p:cNvGrpSpPr/>
          <p:nvPr/>
        </p:nvGrpSpPr>
        <p:grpSpPr>
          <a:xfrm>
            <a:off x="2319320" y="66157"/>
            <a:ext cx="1901043" cy="678654"/>
            <a:chOff x="6451980" y="268689"/>
            <a:chExt cx="2311958" cy="808483"/>
          </a:xfrm>
        </p:grpSpPr>
        <p:grpSp>
          <p:nvGrpSpPr>
            <p:cNvPr id="731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738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2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733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43" name="Google Shape;9273;p40"/>
          <p:cNvGrpSpPr/>
          <p:nvPr/>
        </p:nvGrpSpPr>
        <p:grpSpPr>
          <a:xfrm flipH="1">
            <a:off x="464980" y="239814"/>
            <a:ext cx="2311958" cy="808483"/>
            <a:chOff x="6451980" y="268689"/>
            <a:chExt cx="2311958" cy="808483"/>
          </a:xfrm>
        </p:grpSpPr>
        <p:grpSp>
          <p:nvGrpSpPr>
            <p:cNvPr id="744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751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746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ài th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7254" y="0"/>
            <a:ext cx="4162803" cy="5177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4264404289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6682" y="0"/>
            <a:ext cx="451821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5" name="Google Shape;9145;p39"/>
          <p:cNvSpPr txBox="1">
            <a:spLocks noGrp="1"/>
          </p:cNvSpPr>
          <p:nvPr>
            <p:ph type="title"/>
          </p:nvPr>
        </p:nvSpPr>
        <p:spPr>
          <a:xfrm>
            <a:off x="1567544" y="2823611"/>
            <a:ext cx="6079626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Book Antiqua" panose="02040602050305030304" pitchFamily="18" charset="0"/>
              </a:rPr>
              <a:t>Giáo dục: Trẻ biết yêu thiên nhiên, quê hương đất nước, có ý thức bảo vệ môi trường</a:t>
            </a:r>
            <a:endParaRPr sz="4400" dirty="0">
              <a:latin typeface="Book Antiqua" panose="02040602050305030304" pitchFamily="18" charset="0"/>
            </a:endParaRPr>
          </a:p>
        </p:txBody>
      </p:sp>
      <p:grpSp>
        <p:nvGrpSpPr>
          <p:cNvPr id="9147" name="Google Shape;9147;p39"/>
          <p:cNvGrpSpPr/>
          <p:nvPr/>
        </p:nvGrpSpPr>
        <p:grpSpPr>
          <a:xfrm>
            <a:off x="6451980" y="268689"/>
            <a:ext cx="2311958" cy="808483"/>
            <a:chOff x="6451980" y="268689"/>
            <a:chExt cx="2311958" cy="808483"/>
          </a:xfrm>
        </p:grpSpPr>
        <p:grpSp>
          <p:nvGrpSpPr>
            <p:cNvPr id="9148" name="Google Shape;9148;p39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149" name="Google Shape;9149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0" name="Google Shape;9150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1" name="Google Shape;9151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2" name="Google Shape;9152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3" name="Google Shape;9153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54" name="Google Shape;9154;p39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155" name="Google Shape;9155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6" name="Google Shape;9156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7" name="Google Shape;9157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8" name="Google Shape;9158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9" name="Google Shape;9159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60" name="Google Shape;9160;p39"/>
          <p:cNvGrpSpPr/>
          <p:nvPr/>
        </p:nvGrpSpPr>
        <p:grpSpPr>
          <a:xfrm>
            <a:off x="-1513704" y="-158687"/>
            <a:ext cx="5548531" cy="7874588"/>
            <a:chOff x="-1513704" y="-158687"/>
            <a:chExt cx="5548531" cy="7874588"/>
          </a:xfrm>
        </p:grpSpPr>
        <p:grpSp>
          <p:nvGrpSpPr>
            <p:cNvPr id="9161" name="Google Shape;9161;p39"/>
            <p:cNvGrpSpPr/>
            <p:nvPr/>
          </p:nvGrpSpPr>
          <p:grpSpPr>
            <a:xfrm>
              <a:off x="484288" y="1860681"/>
              <a:ext cx="714119" cy="323375"/>
              <a:chOff x="3778870" y="1872704"/>
              <a:chExt cx="411407" cy="186298"/>
            </a:xfrm>
          </p:grpSpPr>
          <p:sp>
            <p:nvSpPr>
              <p:cNvPr id="9162" name="Google Shape;9162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3" name="Google Shape;9163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4" name="Google Shape;9164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5" name="Google Shape;9165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6" name="Google Shape;9166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67" name="Google Shape;9167;p39"/>
            <p:cNvSpPr/>
            <p:nvPr/>
          </p:nvSpPr>
          <p:spPr>
            <a:xfrm>
              <a:off x="976312" y="4946650"/>
              <a:ext cx="53975" cy="17462"/>
            </a:xfrm>
            <a:custGeom>
              <a:avLst/>
              <a:gdLst/>
              <a:ahLst/>
              <a:cxnLst/>
              <a:rect l="l" t="t" r="r" b="b"/>
              <a:pathLst>
                <a:path w="150" h="49" extrusionOk="0">
                  <a:moveTo>
                    <a:pt x="91" y="4"/>
                  </a:moveTo>
                  <a:cubicBezTo>
                    <a:pt x="69" y="0"/>
                    <a:pt x="49" y="8"/>
                    <a:pt x="31" y="20"/>
                  </a:cubicBezTo>
                  <a:cubicBezTo>
                    <a:pt x="19" y="28"/>
                    <a:pt x="9" y="37"/>
                    <a:pt x="0" y="48"/>
                  </a:cubicBezTo>
                  <a:cubicBezTo>
                    <a:pt x="50" y="48"/>
                    <a:pt x="100" y="48"/>
                    <a:pt x="149" y="48"/>
                  </a:cubicBezTo>
                  <a:cubicBezTo>
                    <a:pt x="136" y="26"/>
                    <a:pt x="117" y="8"/>
                    <a:pt x="9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8" name="Google Shape;9168;p39"/>
            <p:cNvSpPr/>
            <p:nvPr/>
          </p:nvSpPr>
          <p:spPr>
            <a:xfrm>
              <a:off x="260350" y="4622800"/>
              <a:ext cx="58737" cy="19050"/>
            </a:xfrm>
            <a:custGeom>
              <a:avLst/>
              <a:gdLst/>
              <a:ahLst/>
              <a:cxnLst/>
              <a:rect l="l" t="t" r="r" b="b"/>
              <a:pathLst>
                <a:path w="161" h="52" extrusionOk="0">
                  <a:moveTo>
                    <a:pt x="97" y="3"/>
                  </a:moveTo>
                  <a:cubicBezTo>
                    <a:pt x="75" y="0"/>
                    <a:pt x="52" y="8"/>
                    <a:pt x="34" y="20"/>
                  </a:cubicBezTo>
                  <a:cubicBezTo>
                    <a:pt x="21" y="29"/>
                    <a:pt x="10" y="39"/>
                    <a:pt x="0" y="51"/>
                  </a:cubicBezTo>
                  <a:cubicBezTo>
                    <a:pt x="54" y="51"/>
                    <a:pt x="107" y="50"/>
                    <a:pt x="160" y="50"/>
                  </a:cubicBezTo>
                  <a:cubicBezTo>
                    <a:pt x="146" y="27"/>
                    <a:pt x="125" y="8"/>
                    <a:pt x="97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69" name="Google Shape;9169;p39"/>
            <p:cNvGrpSpPr/>
            <p:nvPr/>
          </p:nvGrpSpPr>
          <p:grpSpPr>
            <a:xfrm>
              <a:off x="-1451832" y="-158687"/>
              <a:ext cx="5486658" cy="7874588"/>
              <a:chOff x="-1727225" y="3308350"/>
              <a:chExt cx="2181227" cy="3130551"/>
            </a:xfrm>
          </p:grpSpPr>
          <p:sp>
            <p:nvSpPr>
              <p:cNvPr id="9170" name="Google Shape;9170;p39"/>
              <p:cNvSpPr/>
              <p:nvPr/>
            </p:nvSpPr>
            <p:spPr>
              <a:xfrm>
                <a:off x="-1316062" y="3438525"/>
                <a:ext cx="1560516" cy="296863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8245" extrusionOk="0">
                    <a:moveTo>
                      <a:pt x="508" y="1280"/>
                    </a:moveTo>
                    <a:cubicBezTo>
                      <a:pt x="509" y="1277"/>
                      <a:pt x="509" y="1274"/>
                      <a:pt x="509" y="1271"/>
                    </a:cubicBezTo>
                    <a:cubicBezTo>
                      <a:pt x="513" y="1250"/>
                      <a:pt x="538" y="1232"/>
                      <a:pt x="556" y="1244"/>
                    </a:cubicBezTo>
                    <a:cubicBezTo>
                      <a:pt x="568" y="1253"/>
                      <a:pt x="570" y="1270"/>
                      <a:pt x="570" y="1285"/>
                    </a:cubicBezTo>
                    <a:cubicBezTo>
                      <a:pt x="570" y="1307"/>
                      <a:pt x="571" y="1330"/>
                      <a:pt x="559" y="1348"/>
                    </a:cubicBezTo>
                    <a:cubicBezTo>
                      <a:pt x="548" y="1367"/>
                      <a:pt x="521" y="1378"/>
                      <a:pt x="504" y="1364"/>
                    </a:cubicBezTo>
                    <a:cubicBezTo>
                      <a:pt x="492" y="1355"/>
                      <a:pt x="490" y="1338"/>
                      <a:pt x="488" y="1323"/>
                    </a:cubicBezTo>
                    <a:cubicBezTo>
                      <a:pt x="486" y="1309"/>
                      <a:pt x="485" y="1294"/>
                      <a:pt x="485" y="1280"/>
                    </a:cubicBezTo>
                    <a:lnTo>
                      <a:pt x="508" y="1280"/>
                    </a:lnTo>
                    <a:close/>
                    <a:moveTo>
                      <a:pt x="0" y="8187"/>
                    </a:moveTo>
                    <a:cubicBezTo>
                      <a:pt x="98" y="8208"/>
                      <a:pt x="196" y="8227"/>
                      <a:pt x="295" y="8244"/>
                    </a:cubicBezTo>
                    <a:cubicBezTo>
                      <a:pt x="297" y="8167"/>
                      <a:pt x="301" y="8091"/>
                      <a:pt x="304" y="8014"/>
                    </a:cubicBezTo>
                    <a:cubicBezTo>
                      <a:pt x="306" y="7957"/>
                      <a:pt x="309" y="7900"/>
                      <a:pt x="310" y="7843"/>
                    </a:cubicBezTo>
                    <a:cubicBezTo>
                      <a:pt x="311" y="7757"/>
                      <a:pt x="319" y="7671"/>
                      <a:pt x="324" y="7584"/>
                    </a:cubicBezTo>
                    <a:lnTo>
                      <a:pt x="357" y="7026"/>
                    </a:lnTo>
                    <a:cubicBezTo>
                      <a:pt x="367" y="6857"/>
                      <a:pt x="378" y="6688"/>
                      <a:pt x="382" y="6519"/>
                    </a:cubicBezTo>
                    <a:cubicBezTo>
                      <a:pt x="385" y="6356"/>
                      <a:pt x="385" y="6193"/>
                      <a:pt x="386" y="6030"/>
                    </a:cubicBezTo>
                    <a:cubicBezTo>
                      <a:pt x="389" y="5705"/>
                      <a:pt x="398" y="5375"/>
                      <a:pt x="470" y="5057"/>
                    </a:cubicBezTo>
                    <a:cubicBezTo>
                      <a:pt x="502" y="4914"/>
                      <a:pt x="561" y="4626"/>
                      <a:pt x="770" y="4690"/>
                    </a:cubicBezTo>
                    <a:cubicBezTo>
                      <a:pt x="846" y="4713"/>
                      <a:pt x="911" y="4769"/>
                      <a:pt x="968" y="4822"/>
                    </a:cubicBezTo>
                    <a:cubicBezTo>
                      <a:pt x="1040" y="4889"/>
                      <a:pt x="1105" y="4963"/>
                      <a:pt x="1168" y="5038"/>
                    </a:cubicBezTo>
                    <a:cubicBezTo>
                      <a:pt x="1227" y="5108"/>
                      <a:pt x="1284" y="5180"/>
                      <a:pt x="1346" y="5247"/>
                    </a:cubicBezTo>
                    <a:cubicBezTo>
                      <a:pt x="1415" y="5322"/>
                      <a:pt x="1497" y="5381"/>
                      <a:pt x="1585" y="5430"/>
                    </a:cubicBezTo>
                    <a:cubicBezTo>
                      <a:pt x="1789" y="5544"/>
                      <a:pt x="2020" y="5593"/>
                      <a:pt x="2251" y="5622"/>
                    </a:cubicBezTo>
                    <a:cubicBezTo>
                      <a:pt x="2235" y="5596"/>
                      <a:pt x="2238" y="5557"/>
                      <a:pt x="2267" y="5547"/>
                    </a:cubicBezTo>
                    <a:cubicBezTo>
                      <a:pt x="2286" y="5541"/>
                      <a:pt x="2307" y="5550"/>
                      <a:pt x="2325" y="5560"/>
                    </a:cubicBezTo>
                    <a:cubicBezTo>
                      <a:pt x="2341" y="5569"/>
                      <a:pt x="2356" y="5577"/>
                      <a:pt x="2370" y="5587"/>
                    </a:cubicBezTo>
                    <a:lnTo>
                      <a:pt x="2353" y="5615"/>
                    </a:lnTo>
                    <a:cubicBezTo>
                      <a:pt x="2364" y="5619"/>
                      <a:pt x="2373" y="5626"/>
                      <a:pt x="2376" y="5636"/>
                    </a:cubicBezTo>
                    <a:cubicBezTo>
                      <a:pt x="2627" y="5661"/>
                      <a:pt x="2882" y="5673"/>
                      <a:pt x="3128" y="5732"/>
                    </a:cubicBezTo>
                    <a:cubicBezTo>
                      <a:pt x="3250" y="5761"/>
                      <a:pt x="3369" y="5803"/>
                      <a:pt x="3479" y="5864"/>
                    </a:cubicBezTo>
                    <a:cubicBezTo>
                      <a:pt x="3482" y="5866"/>
                      <a:pt x="3485" y="5868"/>
                      <a:pt x="3488" y="5870"/>
                    </a:cubicBezTo>
                    <a:cubicBezTo>
                      <a:pt x="3602" y="5883"/>
                      <a:pt x="3707" y="5919"/>
                      <a:pt x="3789" y="5999"/>
                    </a:cubicBezTo>
                    <a:cubicBezTo>
                      <a:pt x="3995" y="6204"/>
                      <a:pt x="3902" y="6564"/>
                      <a:pt x="3723" y="6793"/>
                    </a:cubicBezTo>
                    <a:cubicBezTo>
                      <a:pt x="3796" y="6743"/>
                      <a:pt x="3861" y="6681"/>
                      <a:pt x="3915" y="6610"/>
                    </a:cubicBezTo>
                    <a:lnTo>
                      <a:pt x="3885" y="6592"/>
                    </a:lnTo>
                    <a:cubicBezTo>
                      <a:pt x="3933" y="6515"/>
                      <a:pt x="3979" y="6430"/>
                      <a:pt x="3991" y="6343"/>
                    </a:cubicBezTo>
                    <a:cubicBezTo>
                      <a:pt x="3995" y="6314"/>
                      <a:pt x="3996" y="6285"/>
                      <a:pt x="3991" y="6255"/>
                    </a:cubicBezTo>
                    <a:cubicBezTo>
                      <a:pt x="3977" y="6154"/>
                      <a:pt x="3907" y="6069"/>
                      <a:pt x="3840" y="5991"/>
                    </a:cubicBezTo>
                    <a:cubicBezTo>
                      <a:pt x="3794" y="5937"/>
                      <a:pt x="3748" y="5882"/>
                      <a:pt x="3687" y="5844"/>
                    </a:cubicBezTo>
                    <a:cubicBezTo>
                      <a:pt x="3628" y="5807"/>
                      <a:pt x="3560" y="5789"/>
                      <a:pt x="3493" y="5771"/>
                    </a:cubicBezTo>
                    <a:cubicBezTo>
                      <a:pt x="3426" y="5754"/>
                      <a:pt x="3359" y="5736"/>
                      <a:pt x="3292" y="5719"/>
                    </a:cubicBezTo>
                    <a:lnTo>
                      <a:pt x="3300" y="5688"/>
                    </a:lnTo>
                    <a:cubicBezTo>
                      <a:pt x="3441" y="5712"/>
                      <a:pt x="3583" y="5736"/>
                      <a:pt x="3726" y="5743"/>
                    </a:cubicBezTo>
                    <a:cubicBezTo>
                      <a:pt x="3931" y="5754"/>
                      <a:pt x="4138" y="5730"/>
                      <a:pt x="4335" y="5673"/>
                    </a:cubicBezTo>
                    <a:lnTo>
                      <a:pt x="4333" y="5653"/>
                    </a:lnTo>
                    <a:cubicBezTo>
                      <a:pt x="4277" y="5658"/>
                      <a:pt x="4220" y="5661"/>
                      <a:pt x="4163" y="5664"/>
                    </a:cubicBezTo>
                    <a:cubicBezTo>
                      <a:pt x="3354" y="5698"/>
                      <a:pt x="2539" y="5566"/>
                      <a:pt x="1782" y="5280"/>
                    </a:cubicBezTo>
                    <a:cubicBezTo>
                      <a:pt x="1698" y="5248"/>
                      <a:pt x="1613" y="5214"/>
                      <a:pt x="1540" y="5160"/>
                    </a:cubicBezTo>
                    <a:cubicBezTo>
                      <a:pt x="1454" y="5095"/>
                      <a:pt x="1389" y="5007"/>
                      <a:pt x="1329" y="4918"/>
                    </a:cubicBezTo>
                    <a:cubicBezTo>
                      <a:pt x="1030" y="4480"/>
                      <a:pt x="787" y="3992"/>
                      <a:pt x="712" y="3467"/>
                    </a:cubicBezTo>
                    <a:cubicBezTo>
                      <a:pt x="664" y="3133"/>
                      <a:pt x="685" y="2793"/>
                      <a:pt x="706" y="2456"/>
                    </a:cubicBezTo>
                    <a:cubicBezTo>
                      <a:pt x="755" y="1673"/>
                      <a:pt x="805" y="891"/>
                      <a:pt x="854" y="108"/>
                    </a:cubicBezTo>
                    <a:lnTo>
                      <a:pt x="862" y="88"/>
                    </a:lnTo>
                    <a:cubicBezTo>
                      <a:pt x="771" y="52"/>
                      <a:pt x="677" y="28"/>
                      <a:pt x="581" y="15"/>
                    </a:cubicBezTo>
                    <a:cubicBezTo>
                      <a:pt x="474" y="1"/>
                      <a:pt x="365" y="0"/>
                      <a:pt x="258" y="15"/>
                    </a:cubicBezTo>
                    <a:cubicBezTo>
                      <a:pt x="342" y="2741"/>
                      <a:pt x="256" y="5472"/>
                      <a:pt x="0" y="81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1" name="Google Shape;9171;p39"/>
              <p:cNvSpPr/>
              <p:nvPr/>
            </p:nvSpPr>
            <p:spPr>
              <a:xfrm>
                <a:off x="-1077938" y="3476625"/>
                <a:ext cx="1531940" cy="2957503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8215" extrusionOk="0">
                    <a:moveTo>
                      <a:pt x="186" y="4"/>
                    </a:moveTo>
                    <a:cubicBezTo>
                      <a:pt x="141" y="705"/>
                      <a:pt x="98" y="1406"/>
                      <a:pt x="53" y="2107"/>
                    </a:cubicBezTo>
                    <a:cubicBezTo>
                      <a:pt x="32" y="2450"/>
                      <a:pt x="0" y="2796"/>
                      <a:pt x="21" y="3140"/>
                    </a:cubicBezTo>
                    <a:cubicBezTo>
                      <a:pt x="41" y="3454"/>
                      <a:pt x="116" y="3759"/>
                      <a:pt x="237" y="4050"/>
                    </a:cubicBezTo>
                    <a:cubicBezTo>
                      <a:pt x="353" y="4328"/>
                      <a:pt x="505" y="4591"/>
                      <a:pt x="677" y="4839"/>
                    </a:cubicBezTo>
                    <a:cubicBezTo>
                      <a:pt x="759" y="4958"/>
                      <a:pt x="851" y="5060"/>
                      <a:pt x="984" y="5124"/>
                    </a:cubicBezTo>
                    <a:cubicBezTo>
                      <a:pt x="1125" y="5192"/>
                      <a:pt x="1279" y="5240"/>
                      <a:pt x="1428" y="5287"/>
                    </a:cubicBezTo>
                    <a:cubicBezTo>
                      <a:pt x="2051" y="5485"/>
                      <a:pt x="2707" y="5580"/>
                      <a:pt x="3360" y="5567"/>
                    </a:cubicBezTo>
                    <a:cubicBezTo>
                      <a:pt x="3516" y="5564"/>
                      <a:pt x="3672" y="5557"/>
                      <a:pt x="3826" y="5535"/>
                    </a:cubicBezTo>
                    <a:cubicBezTo>
                      <a:pt x="3902" y="5523"/>
                      <a:pt x="3978" y="5508"/>
                      <a:pt x="4053" y="5486"/>
                    </a:cubicBezTo>
                    <a:cubicBezTo>
                      <a:pt x="4087" y="5476"/>
                      <a:pt x="4122" y="5465"/>
                      <a:pt x="4155" y="5452"/>
                    </a:cubicBezTo>
                    <a:cubicBezTo>
                      <a:pt x="4169" y="5447"/>
                      <a:pt x="4183" y="5441"/>
                      <a:pt x="4196" y="5435"/>
                    </a:cubicBezTo>
                    <a:cubicBezTo>
                      <a:pt x="4202" y="5433"/>
                      <a:pt x="4252" y="5407"/>
                      <a:pt x="4227" y="5417"/>
                    </a:cubicBezTo>
                    <a:cubicBezTo>
                      <a:pt x="4193" y="5430"/>
                      <a:pt x="4160" y="5455"/>
                      <a:pt x="4127" y="5471"/>
                    </a:cubicBezTo>
                    <a:cubicBezTo>
                      <a:pt x="4091" y="5489"/>
                      <a:pt x="4054" y="5507"/>
                      <a:pt x="4017" y="5523"/>
                    </a:cubicBezTo>
                    <a:cubicBezTo>
                      <a:pt x="3943" y="5554"/>
                      <a:pt x="3867" y="5582"/>
                      <a:pt x="3790" y="5604"/>
                    </a:cubicBezTo>
                    <a:cubicBezTo>
                      <a:pt x="3639" y="5648"/>
                      <a:pt x="3483" y="5674"/>
                      <a:pt x="3327" y="5681"/>
                    </a:cubicBezTo>
                    <a:cubicBezTo>
                      <a:pt x="3251" y="5684"/>
                      <a:pt x="3175" y="5683"/>
                      <a:pt x="3099" y="5678"/>
                    </a:cubicBezTo>
                    <a:cubicBezTo>
                      <a:pt x="3096" y="5677"/>
                      <a:pt x="3095" y="5681"/>
                      <a:pt x="3096" y="5683"/>
                    </a:cubicBezTo>
                    <a:cubicBezTo>
                      <a:pt x="3251" y="5845"/>
                      <a:pt x="3359" y="6047"/>
                      <a:pt x="3411" y="6265"/>
                    </a:cubicBezTo>
                    <a:cubicBezTo>
                      <a:pt x="3437" y="6373"/>
                      <a:pt x="3449" y="6485"/>
                      <a:pt x="3447" y="6596"/>
                    </a:cubicBezTo>
                    <a:cubicBezTo>
                      <a:pt x="3445" y="6653"/>
                      <a:pt x="3440" y="6709"/>
                      <a:pt x="3431" y="6765"/>
                    </a:cubicBezTo>
                    <a:cubicBezTo>
                      <a:pt x="3427" y="6792"/>
                      <a:pt x="3422" y="6819"/>
                      <a:pt x="3415" y="6846"/>
                    </a:cubicBezTo>
                    <a:cubicBezTo>
                      <a:pt x="3413" y="6857"/>
                      <a:pt x="3414" y="6872"/>
                      <a:pt x="3411" y="6853"/>
                    </a:cubicBezTo>
                    <a:cubicBezTo>
                      <a:pt x="3408" y="6835"/>
                      <a:pt x="3407" y="6815"/>
                      <a:pt x="3405" y="6797"/>
                    </a:cubicBezTo>
                    <a:cubicBezTo>
                      <a:pt x="3389" y="6640"/>
                      <a:pt x="3373" y="6484"/>
                      <a:pt x="3357" y="6327"/>
                    </a:cubicBezTo>
                    <a:cubicBezTo>
                      <a:pt x="3357" y="6325"/>
                      <a:pt x="3353" y="6323"/>
                      <a:pt x="3352" y="6326"/>
                    </a:cubicBezTo>
                    <a:cubicBezTo>
                      <a:pt x="3310" y="6423"/>
                      <a:pt x="3251" y="6511"/>
                      <a:pt x="3177" y="6586"/>
                    </a:cubicBezTo>
                    <a:cubicBezTo>
                      <a:pt x="3162" y="6601"/>
                      <a:pt x="3146" y="6616"/>
                      <a:pt x="3129" y="6631"/>
                    </a:cubicBezTo>
                    <a:cubicBezTo>
                      <a:pt x="3119" y="6639"/>
                      <a:pt x="3079" y="6682"/>
                      <a:pt x="3068" y="6679"/>
                    </a:cubicBezTo>
                    <a:cubicBezTo>
                      <a:pt x="3079" y="6682"/>
                      <a:pt x="3129" y="6590"/>
                      <a:pt x="3138" y="6573"/>
                    </a:cubicBezTo>
                    <a:cubicBezTo>
                      <a:pt x="3216" y="6434"/>
                      <a:pt x="3266" y="6265"/>
                      <a:pt x="3236" y="6105"/>
                    </a:cubicBezTo>
                    <a:cubicBezTo>
                      <a:pt x="3206" y="5949"/>
                      <a:pt x="3093" y="5833"/>
                      <a:pt x="2944" y="5787"/>
                    </a:cubicBezTo>
                    <a:cubicBezTo>
                      <a:pt x="2768" y="5732"/>
                      <a:pt x="2578" y="5761"/>
                      <a:pt x="2398" y="5775"/>
                    </a:cubicBezTo>
                    <a:cubicBezTo>
                      <a:pt x="2164" y="5794"/>
                      <a:pt x="1929" y="5793"/>
                      <a:pt x="1696" y="5772"/>
                    </a:cubicBezTo>
                    <a:cubicBezTo>
                      <a:pt x="1464" y="5751"/>
                      <a:pt x="1240" y="5704"/>
                      <a:pt x="1014" y="5653"/>
                    </a:cubicBezTo>
                    <a:cubicBezTo>
                      <a:pt x="940" y="5636"/>
                      <a:pt x="850" y="5623"/>
                      <a:pt x="787" y="5676"/>
                    </a:cubicBezTo>
                    <a:cubicBezTo>
                      <a:pt x="719" y="5733"/>
                      <a:pt x="714" y="5836"/>
                      <a:pt x="701" y="5917"/>
                    </a:cubicBezTo>
                    <a:cubicBezTo>
                      <a:pt x="666" y="6146"/>
                      <a:pt x="640" y="6377"/>
                      <a:pt x="624" y="6608"/>
                    </a:cubicBezTo>
                    <a:cubicBezTo>
                      <a:pt x="585" y="7141"/>
                      <a:pt x="595" y="7678"/>
                      <a:pt x="653" y="8210"/>
                    </a:cubicBezTo>
                    <a:cubicBezTo>
                      <a:pt x="654" y="8214"/>
                      <a:pt x="660" y="8214"/>
                      <a:pt x="660" y="8210"/>
                    </a:cubicBezTo>
                    <a:cubicBezTo>
                      <a:pt x="614" y="7797"/>
                      <a:pt x="597" y="7382"/>
                      <a:pt x="610" y="6967"/>
                    </a:cubicBezTo>
                    <a:cubicBezTo>
                      <a:pt x="617" y="6764"/>
                      <a:pt x="630" y="6562"/>
                      <a:pt x="651" y="6361"/>
                    </a:cubicBezTo>
                    <a:cubicBezTo>
                      <a:pt x="662" y="6250"/>
                      <a:pt x="676" y="6140"/>
                      <a:pt x="691" y="6029"/>
                    </a:cubicBezTo>
                    <a:cubicBezTo>
                      <a:pt x="704" y="5941"/>
                      <a:pt x="709" y="5844"/>
                      <a:pt x="740" y="5759"/>
                    </a:cubicBezTo>
                    <a:cubicBezTo>
                      <a:pt x="781" y="5646"/>
                      <a:pt x="889" y="5634"/>
                      <a:pt x="993" y="5655"/>
                    </a:cubicBezTo>
                    <a:cubicBezTo>
                      <a:pt x="1088" y="5675"/>
                      <a:pt x="1182" y="5701"/>
                      <a:pt x="1277" y="5719"/>
                    </a:cubicBezTo>
                    <a:cubicBezTo>
                      <a:pt x="1469" y="5757"/>
                      <a:pt x="1664" y="5780"/>
                      <a:pt x="1859" y="5790"/>
                    </a:cubicBezTo>
                    <a:cubicBezTo>
                      <a:pt x="2058" y="5800"/>
                      <a:pt x="2256" y="5795"/>
                      <a:pt x="2454" y="5777"/>
                    </a:cubicBezTo>
                    <a:cubicBezTo>
                      <a:pt x="2615" y="5763"/>
                      <a:pt x="2785" y="5745"/>
                      <a:pt x="2942" y="5793"/>
                    </a:cubicBezTo>
                    <a:cubicBezTo>
                      <a:pt x="3123" y="5849"/>
                      <a:pt x="3236" y="6004"/>
                      <a:pt x="3238" y="6193"/>
                    </a:cubicBezTo>
                    <a:cubicBezTo>
                      <a:pt x="3241" y="6371"/>
                      <a:pt x="3163" y="6548"/>
                      <a:pt x="3056" y="6688"/>
                    </a:cubicBezTo>
                    <a:cubicBezTo>
                      <a:pt x="3054" y="6690"/>
                      <a:pt x="3057" y="6693"/>
                      <a:pt x="3060" y="6691"/>
                    </a:cubicBezTo>
                    <a:cubicBezTo>
                      <a:pt x="3181" y="6607"/>
                      <a:pt x="3280" y="6493"/>
                      <a:pt x="3343" y="6359"/>
                    </a:cubicBezTo>
                    <a:cubicBezTo>
                      <a:pt x="3355" y="6333"/>
                      <a:pt x="3353" y="6345"/>
                      <a:pt x="3356" y="6368"/>
                    </a:cubicBezTo>
                    <a:cubicBezTo>
                      <a:pt x="3358" y="6392"/>
                      <a:pt x="3361" y="6416"/>
                      <a:pt x="3363" y="6441"/>
                    </a:cubicBezTo>
                    <a:cubicBezTo>
                      <a:pt x="3368" y="6489"/>
                      <a:pt x="3373" y="6538"/>
                      <a:pt x="3378" y="6586"/>
                    </a:cubicBezTo>
                    <a:cubicBezTo>
                      <a:pt x="3388" y="6683"/>
                      <a:pt x="3398" y="6780"/>
                      <a:pt x="3408" y="6877"/>
                    </a:cubicBezTo>
                    <a:cubicBezTo>
                      <a:pt x="3408" y="6881"/>
                      <a:pt x="3413" y="6882"/>
                      <a:pt x="3414" y="6878"/>
                    </a:cubicBezTo>
                    <a:cubicBezTo>
                      <a:pt x="3490" y="6584"/>
                      <a:pt x="3454" y="6267"/>
                      <a:pt x="3321" y="5994"/>
                    </a:cubicBezTo>
                    <a:cubicBezTo>
                      <a:pt x="3287" y="5924"/>
                      <a:pt x="3246" y="5857"/>
                      <a:pt x="3199" y="5795"/>
                    </a:cubicBezTo>
                    <a:cubicBezTo>
                      <a:pt x="3179" y="5768"/>
                      <a:pt x="3158" y="5741"/>
                      <a:pt x="3135" y="5716"/>
                    </a:cubicBezTo>
                    <a:cubicBezTo>
                      <a:pt x="3130" y="5710"/>
                      <a:pt x="3122" y="5703"/>
                      <a:pt x="3118" y="5697"/>
                    </a:cubicBezTo>
                    <a:cubicBezTo>
                      <a:pt x="3108" y="5680"/>
                      <a:pt x="3108" y="5689"/>
                      <a:pt x="3120" y="5685"/>
                    </a:cubicBezTo>
                    <a:cubicBezTo>
                      <a:pt x="3138" y="5679"/>
                      <a:pt x="3178" y="5688"/>
                      <a:pt x="3198" y="5689"/>
                    </a:cubicBezTo>
                    <a:cubicBezTo>
                      <a:pt x="3370" y="5692"/>
                      <a:pt x="3542" y="5673"/>
                      <a:pt x="3709" y="5632"/>
                    </a:cubicBezTo>
                    <a:cubicBezTo>
                      <a:pt x="3899" y="5586"/>
                      <a:pt x="4081" y="5511"/>
                      <a:pt x="4249" y="5411"/>
                    </a:cubicBezTo>
                    <a:cubicBezTo>
                      <a:pt x="4253" y="5409"/>
                      <a:pt x="4250" y="5404"/>
                      <a:pt x="4246" y="5406"/>
                    </a:cubicBezTo>
                    <a:cubicBezTo>
                      <a:pt x="3994" y="5525"/>
                      <a:pt x="3712" y="5550"/>
                      <a:pt x="3437" y="5559"/>
                    </a:cubicBezTo>
                    <a:cubicBezTo>
                      <a:pt x="3155" y="5568"/>
                      <a:pt x="2873" y="5557"/>
                      <a:pt x="2593" y="5526"/>
                    </a:cubicBezTo>
                    <a:cubicBezTo>
                      <a:pt x="2308" y="5495"/>
                      <a:pt x="2025" y="5443"/>
                      <a:pt x="1748" y="5372"/>
                    </a:cubicBezTo>
                    <a:cubicBezTo>
                      <a:pt x="1611" y="5337"/>
                      <a:pt x="1476" y="5297"/>
                      <a:pt x="1342" y="5253"/>
                    </a:cubicBezTo>
                    <a:cubicBezTo>
                      <a:pt x="1210" y="5209"/>
                      <a:pt x="1071" y="5166"/>
                      <a:pt x="949" y="5098"/>
                    </a:cubicBezTo>
                    <a:cubicBezTo>
                      <a:pt x="827" y="5032"/>
                      <a:pt x="744" y="4925"/>
                      <a:pt x="667" y="4812"/>
                    </a:cubicBezTo>
                    <a:cubicBezTo>
                      <a:pt x="592" y="4703"/>
                      <a:pt x="522" y="4592"/>
                      <a:pt x="457" y="4478"/>
                    </a:cubicBezTo>
                    <a:cubicBezTo>
                      <a:pt x="324" y="4246"/>
                      <a:pt x="212" y="4001"/>
                      <a:pt x="135" y="3745"/>
                    </a:cubicBezTo>
                    <a:cubicBezTo>
                      <a:pt x="53" y="3472"/>
                      <a:pt x="21" y="3191"/>
                      <a:pt x="21" y="2907"/>
                    </a:cubicBezTo>
                    <a:cubicBezTo>
                      <a:pt x="21" y="2610"/>
                      <a:pt x="47" y="2314"/>
                      <a:pt x="65" y="2018"/>
                    </a:cubicBezTo>
                    <a:cubicBezTo>
                      <a:pt x="103" y="1420"/>
                      <a:pt x="140" y="822"/>
                      <a:pt x="178" y="224"/>
                    </a:cubicBezTo>
                    <a:cubicBezTo>
                      <a:pt x="182" y="151"/>
                      <a:pt x="187" y="77"/>
                      <a:pt x="191" y="4"/>
                    </a:cubicBezTo>
                    <a:cubicBezTo>
                      <a:pt x="191" y="0"/>
                      <a:pt x="186" y="0"/>
                      <a:pt x="186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2" name="Google Shape;9172;p39"/>
              <p:cNvSpPr/>
              <p:nvPr/>
            </p:nvSpPr>
            <p:spPr>
              <a:xfrm>
                <a:off x="-1317650" y="3433762"/>
                <a:ext cx="482600" cy="3005139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349" extrusionOk="0">
                    <a:moveTo>
                      <a:pt x="1338" y="8339"/>
                    </a:moveTo>
                    <a:cubicBezTo>
                      <a:pt x="1009" y="8340"/>
                      <a:pt x="680" y="8316"/>
                      <a:pt x="355" y="8265"/>
                    </a:cubicBezTo>
                    <a:cubicBezTo>
                      <a:pt x="272" y="8252"/>
                      <a:pt x="190" y="8237"/>
                      <a:pt x="108" y="8220"/>
                    </a:cubicBezTo>
                    <a:cubicBezTo>
                      <a:pt x="89" y="8217"/>
                      <a:pt x="71" y="8213"/>
                      <a:pt x="52" y="8209"/>
                    </a:cubicBezTo>
                    <a:cubicBezTo>
                      <a:pt x="29" y="8204"/>
                      <a:pt x="13" y="8203"/>
                      <a:pt x="9" y="8177"/>
                    </a:cubicBezTo>
                    <a:cubicBezTo>
                      <a:pt x="4" y="8137"/>
                      <a:pt x="18" y="8086"/>
                      <a:pt x="22" y="8046"/>
                    </a:cubicBezTo>
                    <a:cubicBezTo>
                      <a:pt x="37" y="7882"/>
                      <a:pt x="51" y="7717"/>
                      <a:pt x="65" y="7553"/>
                    </a:cubicBezTo>
                    <a:cubicBezTo>
                      <a:pt x="121" y="6893"/>
                      <a:pt x="166" y="6232"/>
                      <a:pt x="202" y="5570"/>
                    </a:cubicBezTo>
                    <a:cubicBezTo>
                      <a:pt x="237" y="4911"/>
                      <a:pt x="263" y="4252"/>
                      <a:pt x="278" y="3592"/>
                    </a:cubicBezTo>
                    <a:cubicBezTo>
                      <a:pt x="294" y="2930"/>
                      <a:pt x="299" y="2267"/>
                      <a:pt x="295" y="1605"/>
                    </a:cubicBezTo>
                    <a:cubicBezTo>
                      <a:pt x="293" y="1272"/>
                      <a:pt x="288" y="939"/>
                      <a:pt x="281" y="607"/>
                    </a:cubicBezTo>
                    <a:cubicBezTo>
                      <a:pt x="277" y="442"/>
                      <a:pt x="273" y="277"/>
                      <a:pt x="268" y="112"/>
                    </a:cubicBezTo>
                    <a:cubicBezTo>
                      <a:pt x="268" y="94"/>
                      <a:pt x="263" y="72"/>
                      <a:pt x="266" y="54"/>
                    </a:cubicBezTo>
                    <a:cubicBezTo>
                      <a:pt x="271" y="28"/>
                      <a:pt x="284" y="30"/>
                      <a:pt x="307" y="28"/>
                    </a:cubicBezTo>
                    <a:cubicBezTo>
                      <a:pt x="347" y="24"/>
                      <a:pt x="387" y="22"/>
                      <a:pt x="427" y="23"/>
                    </a:cubicBezTo>
                    <a:cubicBezTo>
                      <a:pt x="507" y="23"/>
                      <a:pt x="586" y="31"/>
                      <a:pt x="664" y="47"/>
                    </a:cubicBezTo>
                    <a:cubicBezTo>
                      <a:pt x="738" y="62"/>
                      <a:pt x="810" y="84"/>
                      <a:pt x="880" y="112"/>
                    </a:cubicBezTo>
                    <a:cubicBezTo>
                      <a:pt x="884" y="113"/>
                      <a:pt x="885" y="107"/>
                      <a:pt x="881" y="105"/>
                    </a:cubicBezTo>
                    <a:cubicBezTo>
                      <a:pt x="685" y="27"/>
                      <a:pt x="472" y="0"/>
                      <a:pt x="262" y="26"/>
                    </a:cubicBezTo>
                    <a:cubicBezTo>
                      <a:pt x="261" y="27"/>
                      <a:pt x="259" y="28"/>
                      <a:pt x="259" y="30"/>
                    </a:cubicBezTo>
                    <a:cubicBezTo>
                      <a:pt x="291" y="1096"/>
                      <a:pt x="298" y="2163"/>
                      <a:pt x="279" y="3229"/>
                    </a:cubicBezTo>
                    <a:cubicBezTo>
                      <a:pt x="260" y="4290"/>
                      <a:pt x="215" y="5351"/>
                      <a:pt x="145" y="6410"/>
                    </a:cubicBezTo>
                    <a:cubicBezTo>
                      <a:pt x="105" y="7008"/>
                      <a:pt x="57" y="7605"/>
                      <a:pt x="1" y="8202"/>
                    </a:cubicBezTo>
                    <a:cubicBezTo>
                      <a:pt x="0" y="8203"/>
                      <a:pt x="2" y="8205"/>
                      <a:pt x="3" y="8205"/>
                    </a:cubicBezTo>
                    <a:cubicBezTo>
                      <a:pt x="441" y="8301"/>
                      <a:pt x="889" y="8348"/>
                      <a:pt x="1338" y="8344"/>
                    </a:cubicBezTo>
                    <a:cubicBezTo>
                      <a:pt x="1341" y="8344"/>
                      <a:pt x="1341" y="8339"/>
                      <a:pt x="1338" y="83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3" name="Google Shape;9173;p39"/>
              <p:cNvSpPr/>
              <p:nvPr/>
            </p:nvSpPr>
            <p:spPr>
              <a:xfrm>
                <a:off x="-1189025" y="3355972"/>
                <a:ext cx="349249" cy="565226"/>
              </a:xfrm>
              <a:custGeom>
                <a:avLst/>
                <a:gdLst/>
                <a:ahLst/>
                <a:cxnLst/>
                <a:rect l="l" t="t" r="r" b="b"/>
                <a:pathLst>
                  <a:path w="688" h="904" extrusionOk="0">
                    <a:moveTo>
                      <a:pt x="679" y="370"/>
                    </a:moveTo>
                    <a:cubicBezTo>
                      <a:pt x="663" y="418"/>
                      <a:pt x="643" y="465"/>
                      <a:pt x="609" y="503"/>
                    </a:cubicBezTo>
                    <a:cubicBezTo>
                      <a:pt x="579" y="537"/>
                      <a:pt x="534" y="558"/>
                      <a:pt x="489" y="565"/>
                    </a:cubicBezTo>
                    <a:cubicBezTo>
                      <a:pt x="445" y="572"/>
                      <a:pt x="402" y="561"/>
                      <a:pt x="366" y="536"/>
                    </a:cubicBezTo>
                    <a:cubicBezTo>
                      <a:pt x="281" y="475"/>
                      <a:pt x="238" y="365"/>
                      <a:pt x="205" y="270"/>
                    </a:cubicBezTo>
                    <a:cubicBezTo>
                      <a:pt x="174" y="181"/>
                      <a:pt x="153" y="89"/>
                      <a:pt x="122" y="0"/>
                    </a:cubicBezTo>
                    <a:cubicBezTo>
                      <a:pt x="119" y="8"/>
                      <a:pt x="115" y="17"/>
                      <a:pt x="112" y="25"/>
                    </a:cubicBezTo>
                    <a:cubicBezTo>
                      <a:pt x="67" y="138"/>
                      <a:pt x="35" y="255"/>
                      <a:pt x="0" y="371"/>
                    </a:cubicBezTo>
                    <a:cubicBezTo>
                      <a:pt x="34" y="560"/>
                      <a:pt x="150" y="732"/>
                      <a:pt x="312" y="834"/>
                    </a:cubicBezTo>
                    <a:cubicBezTo>
                      <a:pt x="377" y="874"/>
                      <a:pt x="465" y="903"/>
                      <a:pt x="528" y="859"/>
                    </a:cubicBezTo>
                    <a:cubicBezTo>
                      <a:pt x="566" y="833"/>
                      <a:pt x="585" y="786"/>
                      <a:pt x="599" y="741"/>
                    </a:cubicBezTo>
                    <a:cubicBezTo>
                      <a:pt x="642" y="611"/>
                      <a:pt x="671" y="477"/>
                      <a:pt x="687" y="342"/>
                    </a:cubicBezTo>
                    <a:cubicBezTo>
                      <a:pt x="684" y="351"/>
                      <a:pt x="682" y="361"/>
                      <a:pt x="679" y="37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4" name="Google Shape;9174;p39"/>
              <p:cNvSpPr/>
              <p:nvPr/>
            </p:nvSpPr>
            <p:spPr>
              <a:xfrm>
                <a:off x="-1145962" y="3883025"/>
                <a:ext cx="317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87" h="147" extrusionOk="0">
                    <a:moveTo>
                      <a:pt x="3" y="91"/>
                    </a:moveTo>
                    <a:cubicBezTo>
                      <a:pt x="1" y="77"/>
                      <a:pt x="0" y="62"/>
                      <a:pt x="0" y="48"/>
                    </a:cubicBezTo>
                    <a:lnTo>
                      <a:pt x="23" y="48"/>
                    </a:lnTo>
                    <a:cubicBezTo>
                      <a:pt x="23" y="45"/>
                      <a:pt x="24" y="42"/>
                      <a:pt x="24" y="39"/>
                    </a:cubicBezTo>
                    <a:cubicBezTo>
                      <a:pt x="28" y="18"/>
                      <a:pt x="53" y="0"/>
                      <a:pt x="71" y="12"/>
                    </a:cubicBezTo>
                    <a:cubicBezTo>
                      <a:pt x="83" y="21"/>
                      <a:pt x="85" y="38"/>
                      <a:pt x="85" y="53"/>
                    </a:cubicBezTo>
                    <a:cubicBezTo>
                      <a:pt x="85" y="75"/>
                      <a:pt x="86" y="98"/>
                      <a:pt x="74" y="116"/>
                    </a:cubicBezTo>
                    <a:cubicBezTo>
                      <a:pt x="63" y="135"/>
                      <a:pt x="36" y="146"/>
                      <a:pt x="19" y="132"/>
                    </a:cubicBezTo>
                    <a:cubicBezTo>
                      <a:pt x="7" y="123"/>
                      <a:pt x="5" y="106"/>
                      <a:pt x="3" y="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5" name="Google Shape;9175;p39"/>
              <p:cNvSpPr/>
              <p:nvPr/>
            </p:nvSpPr>
            <p:spPr>
              <a:xfrm>
                <a:off x="-1133262" y="3438525"/>
                <a:ext cx="23812" cy="401637"/>
              </a:xfrm>
              <a:custGeom>
                <a:avLst/>
                <a:gdLst/>
                <a:ahLst/>
                <a:cxnLst/>
                <a:rect l="l" t="t" r="r" b="b"/>
                <a:pathLst>
                  <a:path w="66" h="1117" extrusionOk="0">
                    <a:moveTo>
                      <a:pt x="63" y="1"/>
                    </a:moveTo>
                    <a:cubicBezTo>
                      <a:pt x="49" y="74"/>
                      <a:pt x="36" y="148"/>
                      <a:pt x="25" y="221"/>
                    </a:cubicBezTo>
                    <a:cubicBezTo>
                      <a:pt x="14" y="294"/>
                      <a:pt x="6" y="367"/>
                      <a:pt x="3" y="440"/>
                    </a:cubicBezTo>
                    <a:cubicBezTo>
                      <a:pt x="0" y="514"/>
                      <a:pt x="3" y="588"/>
                      <a:pt x="12" y="661"/>
                    </a:cubicBezTo>
                    <a:cubicBezTo>
                      <a:pt x="21" y="732"/>
                      <a:pt x="35" y="803"/>
                      <a:pt x="44" y="874"/>
                    </a:cubicBezTo>
                    <a:cubicBezTo>
                      <a:pt x="52" y="945"/>
                      <a:pt x="56" y="1017"/>
                      <a:pt x="43" y="1088"/>
                    </a:cubicBezTo>
                    <a:cubicBezTo>
                      <a:pt x="42" y="1096"/>
                      <a:pt x="40" y="1105"/>
                      <a:pt x="38" y="1114"/>
                    </a:cubicBezTo>
                    <a:cubicBezTo>
                      <a:pt x="37" y="1115"/>
                      <a:pt x="40" y="1116"/>
                      <a:pt x="40" y="1114"/>
                    </a:cubicBezTo>
                    <a:cubicBezTo>
                      <a:pt x="56" y="1046"/>
                      <a:pt x="56" y="975"/>
                      <a:pt x="50" y="905"/>
                    </a:cubicBezTo>
                    <a:cubicBezTo>
                      <a:pt x="43" y="834"/>
                      <a:pt x="30" y="764"/>
                      <a:pt x="19" y="694"/>
                    </a:cubicBezTo>
                    <a:cubicBezTo>
                      <a:pt x="9" y="620"/>
                      <a:pt x="3" y="547"/>
                      <a:pt x="5" y="473"/>
                    </a:cubicBezTo>
                    <a:cubicBezTo>
                      <a:pt x="6" y="398"/>
                      <a:pt x="13" y="323"/>
                      <a:pt x="23" y="250"/>
                    </a:cubicBezTo>
                    <a:cubicBezTo>
                      <a:pt x="33" y="176"/>
                      <a:pt x="47" y="102"/>
                      <a:pt x="60" y="29"/>
                    </a:cubicBezTo>
                    <a:cubicBezTo>
                      <a:pt x="62" y="20"/>
                      <a:pt x="63" y="10"/>
                      <a:pt x="65" y="1"/>
                    </a:cubicBezTo>
                    <a:cubicBezTo>
                      <a:pt x="65" y="0"/>
                      <a:pt x="63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6" name="Google Shape;9176;p39"/>
              <p:cNvSpPr/>
              <p:nvPr/>
            </p:nvSpPr>
            <p:spPr>
              <a:xfrm>
                <a:off x="-1143025" y="3860800"/>
                <a:ext cx="555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313" extrusionOk="0">
                    <a:moveTo>
                      <a:pt x="48" y="295"/>
                    </a:moveTo>
                    <a:cubicBezTo>
                      <a:pt x="51" y="306"/>
                      <a:pt x="62" y="311"/>
                      <a:pt x="73" y="311"/>
                    </a:cubicBezTo>
                    <a:cubicBezTo>
                      <a:pt x="87" y="310"/>
                      <a:pt x="97" y="300"/>
                      <a:pt x="104" y="289"/>
                    </a:cubicBezTo>
                    <a:cubicBezTo>
                      <a:pt x="112" y="275"/>
                      <a:pt x="118" y="259"/>
                      <a:pt x="124" y="243"/>
                    </a:cubicBezTo>
                    <a:cubicBezTo>
                      <a:pt x="130" y="227"/>
                      <a:pt x="136" y="210"/>
                      <a:pt x="141" y="193"/>
                    </a:cubicBezTo>
                    <a:cubicBezTo>
                      <a:pt x="150" y="161"/>
                      <a:pt x="155" y="126"/>
                      <a:pt x="149" y="93"/>
                    </a:cubicBezTo>
                    <a:cubicBezTo>
                      <a:pt x="144" y="63"/>
                      <a:pt x="128" y="29"/>
                      <a:pt x="99" y="15"/>
                    </a:cubicBezTo>
                    <a:cubicBezTo>
                      <a:pt x="71" y="0"/>
                      <a:pt x="40" y="14"/>
                      <a:pt x="22" y="38"/>
                    </a:cubicBezTo>
                    <a:cubicBezTo>
                      <a:pt x="0" y="67"/>
                      <a:pt x="1" y="107"/>
                      <a:pt x="5" y="142"/>
                    </a:cubicBezTo>
                    <a:cubicBezTo>
                      <a:pt x="6" y="157"/>
                      <a:pt x="7" y="174"/>
                      <a:pt x="15" y="187"/>
                    </a:cubicBezTo>
                    <a:cubicBezTo>
                      <a:pt x="22" y="198"/>
                      <a:pt x="34" y="203"/>
                      <a:pt x="47" y="202"/>
                    </a:cubicBezTo>
                    <a:cubicBezTo>
                      <a:pt x="60" y="200"/>
                      <a:pt x="72" y="192"/>
                      <a:pt x="80" y="181"/>
                    </a:cubicBezTo>
                    <a:cubicBezTo>
                      <a:pt x="89" y="167"/>
                      <a:pt x="91" y="150"/>
                      <a:pt x="92" y="134"/>
                    </a:cubicBezTo>
                    <a:cubicBezTo>
                      <a:pt x="93" y="112"/>
                      <a:pt x="94" y="64"/>
                      <a:pt x="60" y="69"/>
                    </a:cubicBezTo>
                    <a:cubicBezTo>
                      <a:pt x="47" y="70"/>
                      <a:pt x="36" y="79"/>
                      <a:pt x="31" y="90"/>
                    </a:cubicBezTo>
                    <a:cubicBezTo>
                      <a:pt x="23" y="105"/>
                      <a:pt x="27" y="123"/>
                      <a:pt x="33" y="138"/>
                    </a:cubicBezTo>
                    <a:cubicBezTo>
                      <a:pt x="36" y="146"/>
                      <a:pt x="40" y="154"/>
                      <a:pt x="45" y="162"/>
                    </a:cubicBezTo>
                    <a:cubicBezTo>
                      <a:pt x="46" y="164"/>
                      <a:pt x="49" y="162"/>
                      <a:pt x="48" y="160"/>
                    </a:cubicBezTo>
                    <a:cubicBezTo>
                      <a:pt x="34" y="135"/>
                      <a:pt x="17" y="96"/>
                      <a:pt x="48" y="77"/>
                    </a:cubicBezTo>
                    <a:cubicBezTo>
                      <a:pt x="60" y="69"/>
                      <a:pt x="75" y="71"/>
                      <a:pt x="82" y="84"/>
                    </a:cubicBezTo>
                    <a:cubicBezTo>
                      <a:pt x="89" y="96"/>
                      <a:pt x="88" y="111"/>
                      <a:pt x="88" y="124"/>
                    </a:cubicBezTo>
                    <a:cubicBezTo>
                      <a:pt x="88" y="152"/>
                      <a:pt x="84" y="187"/>
                      <a:pt x="53" y="196"/>
                    </a:cubicBezTo>
                    <a:cubicBezTo>
                      <a:pt x="40" y="201"/>
                      <a:pt x="26" y="197"/>
                      <a:pt x="18" y="185"/>
                    </a:cubicBezTo>
                    <a:cubicBezTo>
                      <a:pt x="11" y="173"/>
                      <a:pt x="10" y="157"/>
                      <a:pt x="9" y="143"/>
                    </a:cubicBezTo>
                    <a:cubicBezTo>
                      <a:pt x="6" y="111"/>
                      <a:pt x="3" y="76"/>
                      <a:pt x="20" y="47"/>
                    </a:cubicBezTo>
                    <a:cubicBezTo>
                      <a:pt x="34" y="24"/>
                      <a:pt x="62" y="6"/>
                      <a:pt x="90" y="15"/>
                    </a:cubicBezTo>
                    <a:cubicBezTo>
                      <a:pt x="118" y="24"/>
                      <a:pt x="136" y="55"/>
                      <a:pt x="143" y="82"/>
                    </a:cubicBezTo>
                    <a:cubicBezTo>
                      <a:pt x="151" y="111"/>
                      <a:pt x="149" y="141"/>
                      <a:pt x="143" y="169"/>
                    </a:cubicBezTo>
                    <a:cubicBezTo>
                      <a:pt x="136" y="202"/>
                      <a:pt x="125" y="233"/>
                      <a:pt x="113" y="263"/>
                    </a:cubicBezTo>
                    <a:cubicBezTo>
                      <a:pt x="106" y="278"/>
                      <a:pt x="100" y="296"/>
                      <a:pt x="86" y="305"/>
                    </a:cubicBezTo>
                    <a:cubicBezTo>
                      <a:pt x="74" y="312"/>
                      <a:pt x="54" y="310"/>
                      <a:pt x="49" y="295"/>
                    </a:cubicBezTo>
                    <a:cubicBezTo>
                      <a:pt x="49" y="294"/>
                      <a:pt x="48" y="295"/>
                      <a:pt x="48" y="2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7" name="Google Shape;9177;p39"/>
              <p:cNvSpPr/>
              <p:nvPr/>
            </p:nvSpPr>
            <p:spPr>
              <a:xfrm>
                <a:off x="-1133500" y="4006850"/>
                <a:ext cx="104775" cy="2400293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666" extrusionOk="0">
                    <a:moveTo>
                      <a:pt x="74" y="1"/>
                    </a:moveTo>
                    <a:cubicBezTo>
                      <a:pt x="4" y="427"/>
                      <a:pt x="16" y="861"/>
                      <a:pt x="44" y="1291"/>
                    </a:cubicBezTo>
                    <a:cubicBezTo>
                      <a:pt x="73" y="1729"/>
                      <a:pt x="120" y="2167"/>
                      <a:pt x="118" y="2606"/>
                    </a:cubicBezTo>
                    <a:cubicBezTo>
                      <a:pt x="117" y="2829"/>
                      <a:pt x="103" y="3051"/>
                      <a:pt x="70" y="3271"/>
                    </a:cubicBezTo>
                    <a:cubicBezTo>
                      <a:pt x="37" y="3489"/>
                      <a:pt x="0" y="3704"/>
                      <a:pt x="3" y="3926"/>
                    </a:cubicBezTo>
                    <a:cubicBezTo>
                      <a:pt x="7" y="4152"/>
                      <a:pt x="32" y="4378"/>
                      <a:pt x="57" y="4602"/>
                    </a:cubicBezTo>
                    <a:cubicBezTo>
                      <a:pt x="81" y="4822"/>
                      <a:pt x="115" y="5039"/>
                      <a:pt x="167" y="5254"/>
                    </a:cubicBezTo>
                    <a:cubicBezTo>
                      <a:pt x="218" y="5468"/>
                      <a:pt x="276" y="5685"/>
                      <a:pt x="267" y="5907"/>
                    </a:cubicBezTo>
                    <a:cubicBezTo>
                      <a:pt x="259" y="6126"/>
                      <a:pt x="176" y="6329"/>
                      <a:pt x="80" y="6522"/>
                    </a:cubicBezTo>
                    <a:cubicBezTo>
                      <a:pt x="57" y="6569"/>
                      <a:pt x="34" y="6615"/>
                      <a:pt x="10" y="6661"/>
                    </a:cubicBezTo>
                    <a:cubicBezTo>
                      <a:pt x="9" y="6663"/>
                      <a:pt x="12" y="6665"/>
                      <a:pt x="13" y="6663"/>
                    </a:cubicBezTo>
                    <a:cubicBezTo>
                      <a:pt x="107" y="6481"/>
                      <a:pt x="203" y="6296"/>
                      <a:pt x="247" y="6094"/>
                    </a:cubicBezTo>
                    <a:cubicBezTo>
                      <a:pt x="292" y="5890"/>
                      <a:pt x="267" y="5683"/>
                      <a:pt x="223" y="5480"/>
                    </a:cubicBezTo>
                    <a:cubicBezTo>
                      <a:pt x="176" y="5262"/>
                      <a:pt x="120" y="5048"/>
                      <a:pt x="88" y="4826"/>
                    </a:cubicBezTo>
                    <a:cubicBezTo>
                      <a:pt x="56" y="4599"/>
                      <a:pt x="34" y="4370"/>
                      <a:pt x="18" y="4142"/>
                    </a:cubicBezTo>
                    <a:cubicBezTo>
                      <a:pt x="9" y="4026"/>
                      <a:pt x="5" y="3910"/>
                      <a:pt x="9" y="3794"/>
                    </a:cubicBezTo>
                    <a:cubicBezTo>
                      <a:pt x="13" y="3678"/>
                      <a:pt x="28" y="3564"/>
                      <a:pt x="46" y="3449"/>
                    </a:cubicBezTo>
                    <a:cubicBezTo>
                      <a:pt x="79" y="3233"/>
                      <a:pt x="109" y="3019"/>
                      <a:pt x="117" y="2801"/>
                    </a:cubicBezTo>
                    <a:cubicBezTo>
                      <a:pt x="135" y="2362"/>
                      <a:pt x="94" y="1923"/>
                      <a:pt x="61" y="1486"/>
                    </a:cubicBezTo>
                    <a:cubicBezTo>
                      <a:pt x="29" y="1050"/>
                      <a:pt x="4" y="611"/>
                      <a:pt x="52" y="175"/>
                    </a:cubicBezTo>
                    <a:cubicBezTo>
                      <a:pt x="59" y="117"/>
                      <a:pt x="67" y="59"/>
                      <a:pt x="76" y="1"/>
                    </a:cubicBezTo>
                    <a:cubicBezTo>
                      <a:pt x="76" y="0"/>
                      <a:pt x="75" y="0"/>
                      <a:pt x="7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8" name="Google Shape;9178;p39"/>
              <p:cNvSpPr/>
              <p:nvPr/>
            </p:nvSpPr>
            <p:spPr>
              <a:xfrm>
                <a:off x="-1093813" y="3459162"/>
                <a:ext cx="68262" cy="249078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6921" extrusionOk="0">
                    <a:moveTo>
                      <a:pt x="65" y="1"/>
                    </a:moveTo>
                    <a:cubicBezTo>
                      <a:pt x="31" y="218"/>
                      <a:pt x="41" y="438"/>
                      <a:pt x="52" y="656"/>
                    </a:cubicBezTo>
                    <a:cubicBezTo>
                      <a:pt x="64" y="883"/>
                      <a:pt x="68" y="1110"/>
                      <a:pt x="62" y="1338"/>
                    </a:cubicBezTo>
                    <a:cubicBezTo>
                      <a:pt x="49" y="1790"/>
                      <a:pt x="7" y="2241"/>
                      <a:pt x="8" y="2693"/>
                    </a:cubicBezTo>
                    <a:cubicBezTo>
                      <a:pt x="8" y="2918"/>
                      <a:pt x="22" y="3143"/>
                      <a:pt x="47" y="3367"/>
                    </a:cubicBezTo>
                    <a:cubicBezTo>
                      <a:pt x="73" y="3592"/>
                      <a:pt x="104" y="3816"/>
                      <a:pt x="113" y="4042"/>
                    </a:cubicBezTo>
                    <a:cubicBezTo>
                      <a:pt x="131" y="4492"/>
                      <a:pt x="83" y="4941"/>
                      <a:pt x="76" y="5390"/>
                    </a:cubicBezTo>
                    <a:cubicBezTo>
                      <a:pt x="73" y="5617"/>
                      <a:pt x="81" y="5843"/>
                      <a:pt x="109" y="6068"/>
                    </a:cubicBezTo>
                    <a:cubicBezTo>
                      <a:pt x="136" y="6290"/>
                      <a:pt x="174" y="6512"/>
                      <a:pt x="165" y="6736"/>
                    </a:cubicBezTo>
                    <a:cubicBezTo>
                      <a:pt x="163" y="6796"/>
                      <a:pt x="157" y="6856"/>
                      <a:pt x="147" y="6915"/>
                    </a:cubicBezTo>
                    <a:cubicBezTo>
                      <a:pt x="147" y="6918"/>
                      <a:pt x="152" y="6920"/>
                      <a:pt x="153" y="6916"/>
                    </a:cubicBezTo>
                    <a:cubicBezTo>
                      <a:pt x="188" y="6704"/>
                      <a:pt x="169" y="6487"/>
                      <a:pt x="140" y="6275"/>
                    </a:cubicBezTo>
                    <a:cubicBezTo>
                      <a:pt x="109" y="6045"/>
                      <a:pt x="83" y="5817"/>
                      <a:pt x="80" y="5585"/>
                    </a:cubicBezTo>
                    <a:cubicBezTo>
                      <a:pt x="73" y="5135"/>
                      <a:pt x="121" y="4687"/>
                      <a:pt x="119" y="4238"/>
                    </a:cubicBezTo>
                    <a:cubicBezTo>
                      <a:pt x="119" y="4013"/>
                      <a:pt x="101" y="3790"/>
                      <a:pt x="74" y="3567"/>
                    </a:cubicBezTo>
                    <a:cubicBezTo>
                      <a:pt x="47" y="3341"/>
                      <a:pt x="21" y="3116"/>
                      <a:pt x="14" y="2889"/>
                    </a:cubicBezTo>
                    <a:cubicBezTo>
                      <a:pt x="0" y="2437"/>
                      <a:pt x="38" y="1986"/>
                      <a:pt x="58" y="1535"/>
                    </a:cubicBezTo>
                    <a:cubicBezTo>
                      <a:pt x="68" y="1307"/>
                      <a:pt x="73" y="1078"/>
                      <a:pt x="64" y="850"/>
                    </a:cubicBezTo>
                    <a:cubicBezTo>
                      <a:pt x="56" y="627"/>
                      <a:pt x="35" y="404"/>
                      <a:pt x="48" y="181"/>
                    </a:cubicBezTo>
                    <a:cubicBezTo>
                      <a:pt x="52" y="121"/>
                      <a:pt x="58" y="61"/>
                      <a:pt x="67" y="2"/>
                    </a:cubicBezTo>
                    <a:cubicBezTo>
                      <a:pt x="67" y="0"/>
                      <a:pt x="65" y="0"/>
                      <a:pt x="6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9" name="Google Shape;9179;p39"/>
              <p:cNvSpPr/>
              <p:nvPr/>
            </p:nvSpPr>
            <p:spPr>
              <a:xfrm>
                <a:off x="-1046188" y="4929187"/>
                <a:ext cx="61912" cy="149543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154" extrusionOk="0">
                    <a:moveTo>
                      <a:pt x="157" y="4152"/>
                    </a:moveTo>
                    <a:cubicBezTo>
                      <a:pt x="169" y="3603"/>
                      <a:pt x="165" y="3054"/>
                      <a:pt x="156" y="2505"/>
                    </a:cubicBezTo>
                    <a:cubicBezTo>
                      <a:pt x="152" y="2235"/>
                      <a:pt x="152" y="1963"/>
                      <a:pt x="134" y="1693"/>
                    </a:cubicBezTo>
                    <a:cubicBezTo>
                      <a:pt x="125" y="1564"/>
                      <a:pt x="109" y="1436"/>
                      <a:pt x="85" y="1308"/>
                    </a:cubicBezTo>
                    <a:cubicBezTo>
                      <a:pt x="59" y="1173"/>
                      <a:pt x="32" y="1039"/>
                      <a:pt x="22" y="902"/>
                    </a:cubicBezTo>
                    <a:cubicBezTo>
                      <a:pt x="0" y="601"/>
                      <a:pt x="40" y="299"/>
                      <a:pt x="79" y="1"/>
                    </a:cubicBezTo>
                    <a:cubicBezTo>
                      <a:pt x="79" y="0"/>
                      <a:pt x="77" y="0"/>
                      <a:pt x="76" y="1"/>
                    </a:cubicBezTo>
                    <a:cubicBezTo>
                      <a:pt x="41" y="270"/>
                      <a:pt x="4" y="541"/>
                      <a:pt x="14" y="813"/>
                    </a:cubicBezTo>
                    <a:cubicBezTo>
                      <a:pt x="18" y="943"/>
                      <a:pt x="36" y="1071"/>
                      <a:pt x="60" y="1198"/>
                    </a:cubicBezTo>
                    <a:cubicBezTo>
                      <a:pt x="86" y="1333"/>
                      <a:pt x="111" y="1468"/>
                      <a:pt x="124" y="1605"/>
                    </a:cubicBezTo>
                    <a:cubicBezTo>
                      <a:pt x="148" y="1873"/>
                      <a:pt x="147" y="2145"/>
                      <a:pt x="151" y="2414"/>
                    </a:cubicBezTo>
                    <a:cubicBezTo>
                      <a:pt x="156" y="2687"/>
                      <a:pt x="159" y="2960"/>
                      <a:pt x="159" y="3233"/>
                    </a:cubicBezTo>
                    <a:cubicBezTo>
                      <a:pt x="160" y="3539"/>
                      <a:pt x="156" y="3845"/>
                      <a:pt x="155" y="4152"/>
                    </a:cubicBezTo>
                    <a:cubicBezTo>
                      <a:pt x="155" y="4153"/>
                      <a:pt x="157" y="4153"/>
                      <a:pt x="157" y="4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0" name="Google Shape;9180;p39"/>
              <p:cNvSpPr/>
              <p:nvPr/>
            </p:nvSpPr>
            <p:spPr>
              <a:xfrm>
                <a:off x="-998563" y="4972050"/>
                <a:ext cx="433388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97" extrusionOk="0">
                    <a:moveTo>
                      <a:pt x="0" y="0"/>
                    </a:moveTo>
                    <a:cubicBezTo>
                      <a:pt x="29" y="125"/>
                      <a:pt x="77" y="243"/>
                      <a:pt x="135" y="358"/>
                    </a:cubicBezTo>
                    <a:cubicBezTo>
                      <a:pt x="192" y="472"/>
                      <a:pt x="257" y="582"/>
                      <a:pt x="322" y="692"/>
                    </a:cubicBezTo>
                    <a:cubicBezTo>
                      <a:pt x="383" y="795"/>
                      <a:pt x="448" y="899"/>
                      <a:pt x="531" y="987"/>
                    </a:cubicBezTo>
                    <a:cubicBezTo>
                      <a:pt x="613" y="1072"/>
                      <a:pt x="713" y="1135"/>
                      <a:pt x="821" y="1181"/>
                    </a:cubicBezTo>
                    <a:cubicBezTo>
                      <a:pt x="930" y="1228"/>
                      <a:pt x="1045" y="1258"/>
                      <a:pt x="1159" y="1285"/>
                    </a:cubicBezTo>
                    <a:cubicBezTo>
                      <a:pt x="1173" y="1289"/>
                      <a:pt x="1187" y="1292"/>
                      <a:pt x="1201" y="1295"/>
                    </a:cubicBezTo>
                    <a:cubicBezTo>
                      <a:pt x="1204" y="1296"/>
                      <a:pt x="1205" y="1292"/>
                      <a:pt x="1202" y="1292"/>
                    </a:cubicBezTo>
                    <a:cubicBezTo>
                      <a:pt x="1088" y="1265"/>
                      <a:pt x="973" y="1237"/>
                      <a:pt x="862" y="1194"/>
                    </a:cubicBezTo>
                    <a:cubicBezTo>
                      <a:pt x="753" y="1152"/>
                      <a:pt x="649" y="1095"/>
                      <a:pt x="563" y="1014"/>
                    </a:cubicBezTo>
                    <a:cubicBezTo>
                      <a:pt x="475" y="930"/>
                      <a:pt x="408" y="828"/>
                      <a:pt x="346" y="725"/>
                    </a:cubicBezTo>
                    <a:cubicBezTo>
                      <a:pt x="281" y="618"/>
                      <a:pt x="217" y="509"/>
                      <a:pt x="158" y="398"/>
                    </a:cubicBezTo>
                    <a:cubicBezTo>
                      <a:pt x="99" y="285"/>
                      <a:pt x="47" y="168"/>
                      <a:pt x="13" y="45"/>
                    </a:cubicBezTo>
                    <a:cubicBezTo>
                      <a:pt x="8" y="30"/>
                      <a:pt x="4" y="15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1" name="Google Shape;9181;p39"/>
              <p:cNvSpPr/>
              <p:nvPr/>
            </p:nvSpPr>
            <p:spPr>
              <a:xfrm>
                <a:off x="-1189062" y="4403725"/>
                <a:ext cx="42862" cy="196690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5462" extrusionOk="0">
                    <a:moveTo>
                      <a:pt x="1" y="5460"/>
                    </a:moveTo>
                    <a:cubicBezTo>
                      <a:pt x="19" y="4749"/>
                      <a:pt x="33" y="4037"/>
                      <a:pt x="49" y="3325"/>
                    </a:cubicBezTo>
                    <a:cubicBezTo>
                      <a:pt x="64" y="2617"/>
                      <a:pt x="79" y="1908"/>
                      <a:pt x="94" y="1199"/>
                    </a:cubicBezTo>
                    <a:cubicBezTo>
                      <a:pt x="103" y="800"/>
                      <a:pt x="112" y="401"/>
                      <a:pt x="120" y="3"/>
                    </a:cubicBezTo>
                    <a:cubicBezTo>
                      <a:pt x="120" y="0"/>
                      <a:pt x="116" y="0"/>
                      <a:pt x="116" y="3"/>
                    </a:cubicBezTo>
                    <a:cubicBezTo>
                      <a:pt x="100" y="712"/>
                      <a:pt x="86" y="1422"/>
                      <a:pt x="70" y="2132"/>
                    </a:cubicBezTo>
                    <a:cubicBezTo>
                      <a:pt x="55" y="2842"/>
                      <a:pt x="40" y="3552"/>
                      <a:pt x="25" y="4262"/>
                    </a:cubicBezTo>
                    <a:cubicBezTo>
                      <a:pt x="16" y="4661"/>
                      <a:pt x="7" y="5061"/>
                      <a:pt x="0" y="5460"/>
                    </a:cubicBezTo>
                    <a:cubicBezTo>
                      <a:pt x="0" y="5461"/>
                      <a:pt x="1" y="5461"/>
                      <a:pt x="1" y="5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2" name="Google Shape;9182;p39"/>
              <p:cNvSpPr/>
              <p:nvPr/>
            </p:nvSpPr>
            <p:spPr>
              <a:xfrm>
                <a:off x="-1184300" y="3471862"/>
                <a:ext cx="52387" cy="89693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490" extrusionOk="0">
                    <a:moveTo>
                      <a:pt x="88" y="2489"/>
                    </a:moveTo>
                    <a:cubicBezTo>
                      <a:pt x="87" y="2210"/>
                      <a:pt x="97" y="1931"/>
                      <a:pt x="121" y="1653"/>
                    </a:cubicBezTo>
                    <a:cubicBezTo>
                      <a:pt x="127" y="1574"/>
                      <a:pt x="135" y="1496"/>
                      <a:pt x="143" y="1417"/>
                    </a:cubicBezTo>
                    <a:cubicBezTo>
                      <a:pt x="143" y="1416"/>
                      <a:pt x="142" y="1415"/>
                      <a:pt x="141" y="1416"/>
                    </a:cubicBezTo>
                    <a:cubicBezTo>
                      <a:pt x="101" y="1426"/>
                      <a:pt x="64" y="1404"/>
                      <a:pt x="41" y="1373"/>
                    </a:cubicBezTo>
                    <a:cubicBezTo>
                      <a:pt x="15" y="1338"/>
                      <a:pt x="8" y="1297"/>
                      <a:pt x="13" y="1256"/>
                    </a:cubicBezTo>
                    <a:cubicBezTo>
                      <a:pt x="18" y="1207"/>
                      <a:pt x="37" y="1162"/>
                      <a:pt x="50" y="1115"/>
                    </a:cubicBezTo>
                    <a:cubicBezTo>
                      <a:pt x="63" y="1069"/>
                      <a:pt x="68" y="1021"/>
                      <a:pt x="69" y="973"/>
                    </a:cubicBezTo>
                    <a:cubicBezTo>
                      <a:pt x="69" y="922"/>
                      <a:pt x="65" y="871"/>
                      <a:pt x="62" y="821"/>
                    </a:cubicBezTo>
                    <a:cubicBezTo>
                      <a:pt x="59" y="769"/>
                      <a:pt x="56" y="717"/>
                      <a:pt x="53" y="665"/>
                    </a:cubicBezTo>
                    <a:cubicBezTo>
                      <a:pt x="48" y="561"/>
                      <a:pt x="41" y="457"/>
                      <a:pt x="35" y="354"/>
                    </a:cubicBezTo>
                    <a:cubicBezTo>
                      <a:pt x="29" y="237"/>
                      <a:pt x="23" y="120"/>
                      <a:pt x="15" y="3"/>
                    </a:cubicBezTo>
                    <a:cubicBezTo>
                      <a:pt x="15" y="0"/>
                      <a:pt x="12" y="0"/>
                      <a:pt x="12" y="3"/>
                    </a:cubicBezTo>
                    <a:cubicBezTo>
                      <a:pt x="21" y="181"/>
                      <a:pt x="32" y="358"/>
                      <a:pt x="42" y="536"/>
                    </a:cubicBezTo>
                    <a:cubicBezTo>
                      <a:pt x="47" y="625"/>
                      <a:pt x="53" y="714"/>
                      <a:pt x="58" y="803"/>
                    </a:cubicBezTo>
                    <a:cubicBezTo>
                      <a:pt x="63" y="891"/>
                      <a:pt x="73" y="980"/>
                      <a:pt x="57" y="1067"/>
                    </a:cubicBezTo>
                    <a:cubicBezTo>
                      <a:pt x="44" y="1144"/>
                      <a:pt x="0" y="1220"/>
                      <a:pt x="8" y="1300"/>
                    </a:cubicBezTo>
                    <a:cubicBezTo>
                      <a:pt x="14" y="1352"/>
                      <a:pt x="52" y="1412"/>
                      <a:pt x="108" y="1421"/>
                    </a:cubicBezTo>
                    <a:cubicBezTo>
                      <a:pt x="114" y="1422"/>
                      <a:pt x="120" y="1422"/>
                      <a:pt x="126" y="1422"/>
                    </a:cubicBezTo>
                    <a:cubicBezTo>
                      <a:pt x="128" y="1422"/>
                      <a:pt x="130" y="1421"/>
                      <a:pt x="132" y="1421"/>
                    </a:cubicBezTo>
                    <a:cubicBezTo>
                      <a:pt x="139" y="1420"/>
                      <a:pt x="139" y="1420"/>
                      <a:pt x="139" y="1427"/>
                    </a:cubicBezTo>
                    <a:cubicBezTo>
                      <a:pt x="138" y="1449"/>
                      <a:pt x="134" y="1471"/>
                      <a:pt x="132" y="1493"/>
                    </a:cubicBezTo>
                    <a:cubicBezTo>
                      <a:pt x="128" y="1537"/>
                      <a:pt x="124" y="1581"/>
                      <a:pt x="120" y="1626"/>
                    </a:cubicBezTo>
                    <a:cubicBezTo>
                      <a:pt x="112" y="1714"/>
                      <a:pt x="106" y="1802"/>
                      <a:pt x="101" y="1891"/>
                    </a:cubicBezTo>
                    <a:cubicBezTo>
                      <a:pt x="91" y="2068"/>
                      <a:pt x="86" y="2245"/>
                      <a:pt x="87" y="2422"/>
                    </a:cubicBezTo>
                    <a:cubicBezTo>
                      <a:pt x="87" y="2444"/>
                      <a:pt x="87" y="2467"/>
                      <a:pt x="87" y="2489"/>
                    </a:cubicBezTo>
                    <a:lnTo>
                      <a:pt x="88" y="248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3" name="Google Shape;9183;p39"/>
              <p:cNvSpPr/>
              <p:nvPr/>
            </p:nvSpPr>
            <p:spPr>
              <a:xfrm>
                <a:off x="-1204937" y="3489325"/>
                <a:ext cx="17462" cy="331786"/>
              </a:xfrm>
              <a:custGeom>
                <a:avLst/>
                <a:gdLst/>
                <a:ahLst/>
                <a:cxnLst/>
                <a:rect l="l" t="t" r="r" b="b"/>
                <a:pathLst>
                  <a:path w="47" h="923" extrusionOk="0">
                    <a:moveTo>
                      <a:pt x="0" y="1"/>
                    </a:moveTo>
                    <a:cubicBezTo>
                      <a:pt x="15" y="120"/>
                      <a:pt x="26" y="239"/>
                      <a:pt x="33" y="359"/>
                    </a:cubicBezTo>
                    <a:cubicBezTo>
                      <a:pt x="41" y="478"/>
                      <a:pt x="44" y="598"/>
                      <a:pt x="43" y="718"/>
                    </a:cubicBezTo>
                    <a:cubicBezTo>
                      <a:pt x="43" y="752"/>
                      <a:pt x="43" y="786"/>
                      <a:pt x="42" y="820"/>
                    </a:cubicBezTo>
                    <a:cubicBezTo>
                      <a:pt x="41" y="853"/>
                      <a:pt x="39" y="887"/>
                      <a:pt x="39" y="921"/>
                    </a:cubicBezTo>
                    <a:cubicBezTo>
                      <a:pt x="39" y="922"/>
                      <a:pt x="40" y="922"/>
                      <a:pt x="40" y="921"/>
                    </a:cubicBezTo>
                    <a:cubicBezTo>
                      <a:pt x="43" y="891"/>
                      <a:pt x="43" y="861"/>
                      <a:pt x="44" y="831"/>
                    </a:cubicBezTo>
                    <a:cubicBezTo>
                      <a:pt x="45" y="801"/>
                      <a:pt x="45" y="770"/>
                      <a:pt x="45" y="740"/>
                    </a:cubicBezTo>
                    <a:cubicBezTo>
                      <a:pt x="46" y="681"/>
                      <a:pt x="46" y="621"/>
                      <a:pt x="44" y="562"/>
                    </a:cubicBezTo>
                    <a:cubicBezTo>
                      <a:pt x="41" y="442"/>
                      <a:pt x="34" y="322"/>
                      <a:pt x="24" y="203"/>
                    </a:cubicBezTo>
                    <a:cubicBezTo>
                      <a:pt x="17" y="135"/>
                      <a:pt x="10" y="68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4" name="Google Shape;9184;p39"/>
              <p:cNvSpPr/>
              <p:nvPr/>
            </p:nvSpPr>
            <p:spPr>
              <a:xfrm>
                <a:off x="-1271612" y="4049712"/>
                <a:ext cx="106362" cy="232727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465" extrusionOk="0">
                    <a:moveTo>
                      <a:pt x="265" y="1"/>
                    </a:moveTo>
                    <a:cubicBezTo>
                      <a:pt x="276" y="426"/>
                      <a:pt x="290" y="850"/>
                      <a:pt x="284" y="1275"/>
                    </a:cubicBezTo>
                    <a:cubicBezTo>
                      <a:pt x="278" y="1700"/>
                      <a:pt x="248" y="2121"/>
                      <a:pt x="192" y="2543"/>
                    </a:cubicBezTo>
                    <a:cubicBezTo>
                      <a:pt x="179" y="2647"/>
                      <a:pt x="166" y="2752"/>
                      <a:pt x="160" y="2857"/>
                    </a:cubicBezTo>
                    <a:cubicBezTo>
                      <a:pt x="154" y="2964"/>
                      <a:pt x="158" y="3069"/>
                      <a:pt x="167" y="3175"/>
                    </a:cubicBezTo>
                    <a:cubicBezTo>
                      <a:pt x="183" y="3384"/>
                      <a:pt x="199" y="3590"/>
                      <a:pt x="195" y="3799"/>
                    </a:cubicBezTo>
                    <a:cubicBezTo>
                      <a:pt x="187" y="4228"/>
                      <a:pt x="165" y="4657"/>
                      <a:pt x="149" y="5085"/>
                    </a:cubicBezTo>
                    <a:cubicBezTo>
                      <a:pt x="145" y="5206"/>
                      <a:pt x="140" y="5326"/>
                      <a:pt x="136" y="5446"/>
                    </a:cubicBezTo>
                    <a:cubicBezTo>
                      <a:pt x="132" y="5564"/>
                      <a:pt x="129" y="5682"/>
                      <a:pt x="116" y="5799"/>
                    </a:cubicBezTo>
                    <a:cubicBezTo>
                      <a:pt x="92" y="6018"/>
                      <a:pt x="0" y="6239"/>
                      <a:pt x="52" y="6461"/>
                    </a:cubicBezTo>
                    <a:cubicBezTo>
                      <a:pt x="52" y="6464"/>
                      <a:pt x="57" y="6463"/>
                      <a:pt x="56" y="6460"/>
                    </a:cubicBezTo>
                    <a:cubicBezTo>
                      <a:pt x="8" y="6251"/>
                      <a:pt x="89" y="6043"/>
                      <a:pt x="116" y="5837"/>
                    </a:cubicBezTo>
                    <a:cubicBezTo>
                      <a:pt x="143" y="5632"/>
                      <a:pt x="141" y="5421"/>
                      <a:pt x="149" y="5214"/>
                    </a:cubicBezTo>
                    <a:cubicBezTo>
                      <a:pt x="164" y="4789"/>
                      <a:pt x="181" y="4365"/>
                      <a:pt x="195" y="3940"/>
                    </a:cubicBezTo>
                    <a:cubicBezTo>
                      <a:pt x="202" y="3726"/>
                      <a:pt x="200" y="3515"/>
                      <a:pt x="181" y="3303"/>
                    </a:cubicBezTo>
                    <a:cubicBezTo>
                      <a:pt x="172" y="3201"/>
                      <a:pt x="162" y="3099"/>
                      <a:pt x="160" y="2997"/>
                    </a:cubicBezTo>
                    <a:cubicBezTo>
                      <a:pt x="159" y="2891"/>
                      <a:pt x="166" y="2786"/>
                      <a:pt x="178" y="2681"/>
                    </a:cubicBezTo>
                    <a:cubicBezTo>
                      <a:pt x="202" y="2470"/>
                      <a:pt x="233" y="2261"/>
                      <a:pt x="251" y="2050"/>
                    </a:cubicBezTo>
                    <a:cubicBezTo>
                      <a:pt x="268" y="1843"/>
                      <a:pt x="279" y="1635"/>
                      <a:pt x="284" y="1428"/>
                    </a:cubicBezTo>
                    <a:cubicBezTo>
                      <a:pt x="296" y="952"/>
                      <a:pt x="282" y="476"/>
                      <a:pt x="266" y="1"/>
                    </a:cubicBezTo>
                    <a:cubicBezTo>
                      <a:pt x="266" y="0"/>
                      <a:pt x="265" y="0"/>
                      <a:pt x="26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5" name="Google Shape;9185;p39"/>
              <p:cNvSpPr/>
              <p:nvPr/>
            </p:nvSpPr>
            <p:spPr>
              <a:xfrm>
                <a:off x="-1398587" y="3308350"/>
                <a:ext cx="1243011" cy="693736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1929" extrusionOk="0">
                    <a:moveTo>
                      <a:pt x="3221" y="0"/>
                    </a:moveTo>
                    <a:cubicBezTo>
                      <a:pt x="2282" y="6"/>
                      <a:pt x="1342" y="12"/>
                      <a:pt x="402" y="17"/>
                    </a:cubicBezTo>
                    <a:cubicBezTo>
                      <a:pt x="358" y="18"/>
                      <a:pt x="311" y="18"/>
                      <a:pt x="273" y="41"/>
                    </a:cubicBezTo>
                    <a:cubicBezTo>
                      <a:pt x="233" y="66"/>
                      <a:pt x="210" y="110"/>
                      <a:pt x="191" y="153"/>
                    </a:cubicBezTo>
                    <a:cubicBezTo>
                      <a:pt x="111" y="328"/>
                      <a:pt x="53" y="512"/>
                      <a:pt x="17" y="701"/>
                    </a:cubicBezTo>
                    <a:cubicBezTo>
                      <a:pt x="3" y="778"/>
                      <a:pt x="0" y="874"/>
                      <a:pt x="67" y="915"/>
                    </a:cubicBezTo>
                    <a:cubicBezTo>
                      <a:pt x="125" y="950"/>
                      <a:pt x="199" y="920"/>
                      <a:pt x="256" y="884"/>
                    </a:cubicBezTo>
                    <a:cubicBezTo>
                      <a:pt x="397" y="796"/>
                      <a:pt x="515" y="670"/>
                      <a:pt x="595" y="524"/>
                    </a:cubicBezTo>
                    <a:cubicBezTo>
                      <a:pt x="566" y="819"/>
                      <a:pt x="669" y="1124"/>
                      <a:pt x="871" y="1341"/>
                    </a:cubicBezTo>
                    <a:cubicBezTo>
                      <a:pt x="904" y="1377"/>
                      <a:pt x="944" y="1412"/>
                      <a:pt x="992" y="1419"/>
                    </a:cubicBezTo>
                    <a:cubicBezTo>
                      <a:pt x="1051" y="1427"/>
                      <a:pt x="1107" y="1390"/>
                      <a:pt x="1152" y="1351"/>
                    </a:cubicBezTo>
                    <a:cubicBezTo>
                      <a:pt x="1283" y="1238"/>
                      <a:pt x="1382" y="1089"/>
                      <a:pt x="1436" y="925"/>
                    </a:cubicBezTo>
                    <a:cubicBezTo>
                      <a:pt x="1472" y="1123"/>
                      <a:pt x="1510" y="1324"/>
                      <a:pt x="1599" y="1504"/>
                    </a:cubicBezTo>
                    <a:cubicBezTo>
                      <a:pt x="1689" y="1685"/>
                      <a:pt x="1838" y="1845"/>
                      <a:pt x="2032" y="1901"/>
                    </a:cubicBezTo>
                    <a:cubicBezTo>
                      <a:pt x="2116" y="1925"/>
                      <a:pt x="2210" y="1928"/>
                      <a:pt x="2289" y="1889"/>
                    </a:cubicBezTo>
                    <a:cubicBezTo>
                      <a:pt x="2396" y="1837"/>
                      <a:pt x="2455" y="1720"/>
                      <a:pt x="2492" y="1607"/>
                    </a:cubicBezTo>
                    <a:cubicBezTo>
                      <a:pt x="2611" y="1247"/>
                      <a:pt x="2583" y="856"/>
                      <a:pt x="2553" y="478"/>
                    </a:cubicBezTo>
                    <a:cubicBezTo>
                      <a:pt x="2644" y="625"/>
                      <a:pt x="2751" y="762"/>
                      <a:pt x="2872" y="886"/>
                    </a:cubicBezTo>
                    <a:cubicBezTo>
                      <a:pt x="2912" y="926"/>
                      <a:pt x="2956" y="967"/>
                      <a:pt x="3012" y="977"/>
                    </a:cubicBezTo>
                    <a:cubicBezTo>
                      <a:pt x="3137" y="1001"/>
                      <a:pt x="3234" y="856"/>
                      <a:pt x="3236" y="728"/>
                    </a:cubicBezTo>
                    <a:cubicBezTo>
                      <a:pt x="3237" y="601"/>
                      <a:pt x="3183" y="478"/>
                      <a:pt x="3181" y="350"/>
                    </a:cubicBezTo>
                    <a:cubicBezTo>
                      <a:pt x="3233" y="391"/>
                      <a:pt x="3296" y="416"/>
                      <a:pt x="3361" y="422"/>
                    </a:cubicBezTo>
                    <a:cubicBezTo>
                      <a:pt x="3452" y="294"/>
                      <a:pt x="3377" y="85"/>
                      <a:pt x="3226" y="44"/>
                    </a:cubicBezTo>
                    <a:lnTo>
                      <a:pt x="322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6" name="Google Shape;9186;p39"/>
              <p:cNvSpPr/>
              <p:nvPr/>
            </p:nvSpPr>
            <p:spPr>
              <a:xfrm>
                <a:off x="-604837" y="3378200"/>
                <a:ext cx="214312" cy="273051"/>
              </a:xfrm>
              <a:custGeom>
                <a:avLst/>
                <a:gdLst/>
                <a:ahLst/>
                <a:cxnLst/>
                <a:rect l="l" t="t" r="r" b="b"/>
                <a:pathLst>
                  <a:path w="594" h="758" extrusionOk="0">
                    <a:moveTo>
                      <a:pt x="67" y="722"/>
                    </a:moveTo>
                    <a:cubicBezTo>
                      <a:pt x="125" y="757"/>
                      <a:pt x="199" y="727"/>
                      <a:pt x="256" y="691"/>
                    </a:cubicBezTo>
                    <a:cubicBezTo>
                      <a:pt x="396" y="603"/>
                      <a:pt x="513" y="479"/>
                      <a:pt x="593" y="334"/>
                    </a:cubicBezTo>
                    <a:cubicBezTo>
                      <a:pt x="577" y="341"/>
                      <a:pt x="562" y="347"/>
                      <a:pt x="546" y="353"/>
                    </a:cubicBezTo>
                    <a:cubicBezTo>
                      <a:pt x="482" y="376"/>
                      <a:pt x="412" y="386"/>
                      <a:pt x="345" y="370"/>
                    </a:cubicBezTo>
                    <a:cubicBezTo>
                      <a:pt x="291" y="356"/>
                      <a:pt x="232" y="324"/>
                      <a:pt x="200" y="277"/>
                    </a:cubicBezTo>
                    <a:cubicBezTo>
                      <a:pt x="176" y="241"/>
                      <a:pt x="168" y="196"/>
                      <a:pt x="165" y="153"/>
                    </a:cubicBezTo>
                    <a:cubicBezTo>
                      <a:pt x="162" y="102"/>
                      <a:pt x="166" y="50"/>
                      <a:pt x="173" y="0"/>
                    </a:cubicBezTo>
                    <a:cubicBezTo>
                      <a:pt x="103" y="163"/>
                      <a:pt x="50" y="333"/>
                      <a:pt x="17" y="508"/>
                    </a:cubicBezTo>
                    <a:cubicBezTo>
                      <a:pt x="3" y="585"/>
                      <a:pt x="0" y="681"/>
                      <a:pt x="67" y="7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7" name="Google Shape;9187;p39"/>
              <p:cNvSpPr/>
              <p:nvPr/>
            </p:nvSpPr>
            <p:spPr>
              <a:xfrm>
                <a:off x="-1320825" y="3309937"/>
                <a:ext cx="1398591" cy="698498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1941" extrusionOk="0">
                    <a:moveTo>
                      <a:pt x="3759" y="0"/>
                    </a:moveTo>
                    <a:cubicBezTo>
                      <a:pt x="2615" y="4"/>
                      <a:pt x="1472" y="8"/>
                      <a:pt x="328" y="13"/>
                    </a:cubicBezTo>
                    <a:cubicBezTo>
                      <a:pt x="275" y="13"/>
                      <a:pt x="219" y="14"/>
                      <a:pt x="175" y="44"/>
                    </a:cubicBezTo>
                    <a:cubicBezTo>
                      <a:pt x="132" y="74"/>
                      <a:pt x="111" y="125"/>
                      <a:pt x="94" y="174"/>
                    </a:cubicBezTo>
                    <a:cubicBezTo>
                      <a:pt x="41" y="328"/>
                      <a:pt x="10" y="490"/>
                      <a:pt x="3" y="652"/>
                    </a:cubicBezTo>
                    <a:cubicBezTo>
                      <a:pt x="0" y="713"/>
                      <a:pt x="3" y="781"/>
                      <a:pt x="44" y="826"/>
                    </a:cubicBezTo>
                    <a:cubicBezTo>
                      <a:pt x="101" y="889"/>
                      <a:pt x="209" y="877"/>
                      <a:pt x="275" y="824"/>
                    </a:cubicBezTo>
                    <a:cubicBezTo>
                      <a:pt x="341" y="771"/>
                      <a:pt x="376" y="689"/>
                      <a:pt x="409" y="611"/>
                    </a:cubicBezTo>
                    <a:cubicBezTo>
                      <a:pt x="397" y="768"/>
                      <a:pt x="404" y="927"/>
                      <a:pt x="427" y="1083"/>
                    </a:cubicBezTo>
                    <a:cubicBezTo>
                      <a:pt x="443" y="1186"/>
                      <a:pt x="486" y="1309"/>
                      <a:pt x="590" y="1327"/>
                    </a:cubicBezTo>
                    <a:cubicBezTo>
                      <a:pt x="681" y="1342"/>
                      <a:pt x="759" y="1263"/>
                      <a:pt x="815" y="1188"/>
                    </a:cubicBezTo>
                    <a:cubicBezTo>
                      <a:pt x="931" y="1031"/>
                      <a:pt x="1028" y="859"/>
                      <a:pt x="1103" y="678"/>
                    </a:cubicBezTo>
                    <a:cubicBezTo>
                      <a:pt x="1103" y="781"/>
                      <a:pt x="1104" y="884"/>
                      <a:pt x="1105" y="988"/>
                    </a:cubicBezTo>
                    <a:cubicBezTo>
                      <a:pt x="1105" y="1033"/>
                      <a:pt x="1108" y="1083"/>
                      <a:pt x="1142" y="1113"/>
                    </a:cubicBezTo>
                    <a:cubicBezTo>
                      <a:pt x="1219" y="1180"/>
                      <a:pt x="1321" y="1064"/>
                      <a:pt x="1357" y="969"/>
                    </a:cubicBezTo>
                    <a:cubicBezTo>
                      <a:pt x="1399" y="1216"/>
                      <a:pt x="1447" y="1476"/>
                      <a:pt x="1609" y="1667"/>
                    </a:cubicBezTo>
                    <a:cubicBezTo>
                      <a:pt x="1771" y="1857"/>
                      <a:pt x="2089" y="1940"/>
                      <a:pt x="2273" y="1770"/>
                    </a:cubicBezTo>
                    <a:cubicBezTo>
                      <a:pt x="2339" y="1709"/>
                      <a:pt x="2379" y="1626"/>
                      <a:pt x="2412" y="1543"/>
                    </a:cubicBezTo>
                    <a:cubicBezTo>
                      <a:pt x="2503" y="1313"/>
                      <a:pt x="2550" y="1065"/>
                      <a:pt x="2552" y="817"/>
                    </a:cubicBezTo>
                    <a:cubicBezTo>
                      <a:pt x="2583" y="1010"/>
                      <a:pt x="2701" y="1187"/>
                      <a:pt x="2866" y="1290"/>
                    </a:cubicBezTo>
                    <a:cubicBezTo>
                      <a:pt x="2931" y="1331"/>
                      <a:pt x="3019" y="1360"/>
                      <a:pt x="3082" y="1316"/>
                    </a:cubicBezTo>
                    <a:cubicBezTo>
                      <a:pt x="3120" y="1290"/>
                      <a:pt x="3139" y="1243"/>
                      <a:pt x="3153" y="1198"/>
                    </a:cubicBezTo>
                    <a:cubicBezTo>
                      <a:pt x="3226" y="975"/>
                      <a:pt x="3261" y="741"/>
                      <a:pt x="3255" y="507"/>
                    </a:cubicBezTo>
                    <a:cubicBezTo>
                      <a:pt x="3364" y="545"/>
                      <a:pt x="3407" y="724"/>
                      <a:pt x="3521" y="707"/>
                    </a:cubicBezTo>
                    <a:cubicBezTo>
                      <a:pt x="3596" y="696"/>
                      <a:pt x="3627" y="602"/>
                      <a:pt x="3621" y="527"/>
                    </a:cubicBezTo>
                    <a:cubicBezTo>
                      <a:pt x="3615" y="451"/>
                      <a:pt x="3590" y="372"/>
                      <a:pt x="3618" y="302"/>
                    </a:cubicBezTo>
                    <a:cubicBezTo>
                      <a:pt x="3637" y="399"/>
                      <a:pt x="3800" y="394"/>
                      <a:pt x="3842" y="305"/>
                    </a:cubicBezTo>
                    <a:cubicBezTo>
                      <a:pt x="3885" y="216"/>
                      <a:pt x="3832" y="107"/>
                      <a:pt x="3755" y="44"/>
                    </a:cubicBezTo>
                    <a:lnTo>
                      <a:pt x="375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8" name="Google Shape;9188;p39"/>
              <p:cNvSpPr/>
              <p:nvPr/>
            </p:nvSpPr>
            <p:spPr>
              <a:xfrm>
                <a:off x="-922363" y="3517900"/>
                <a:ext cx="52228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363" extrusionOk="0">
                    <a:moveTo>
                      <a:pt x="1407" y="386"/>
                    </a:moveTo>
                    <a:cubicBezTo>
                      <a:pt x="1352" y="543"/>
                      <a:pt x="1283" y="714"/>
                      <a:pt x="1155" y="826"/>
                    </a:cubicBezTo>
                    <a:cubicBezTo>
                      <a:pt x="1095" y="879"/>
                      <a:pt x="1024" y="910"/>
                      <a:pt x="945" y="923"/>
                    </a:cubicBezTo>
                    <a:cubicBezTo>
                      <a:pt x="876" y="935"/>
                      <a:pt x="804" y="930"/>
                      <a:pt x="741" y="897"/>
                    </a:cubicBezTo>
                    <a:cubicBezTo>
                      <a:pt x="619" y="832"/>
                      <a:pt x="565" y="686"/>
                      <a:pt x="530" y="560"/>
                    </a:cubicBezTo>
                    <a:cubicBezTo>
                      <a:pt x="496" y="435"/>
                      <a:pt x="481" y="305"/>
                      <a:pt x="446" y="180"/>
                    </a:cubicBezTo>
                    <a:cubicBezTo>
                      <a:pt x="431" y="231"/>
                      <a:pt x="410" y="286"/>
                      <a:pt x="370" y="319"/>
                    </a:cubicBezTo>
                    <a:cubicBezTo>
                      <a:pt x="306" y="371"/>
                      <a:pt x="238" y="310"/>
                      <a:pt x="201" y="257"/>
                    </a:cubicBezTo>
                    <a:cubicBezTo>
                      <a:pt x="149" y="182"/>
                      <a:pt x="117" y="90"/>
                      <a:pt x="106" y="0"/>
                    </a:cubicBezTo>
                    <a:cubicBezTo>
                      <a:pt x="78" y="29"/>
                      <a:pt x="53" y="61"/>
                      <a:pt x="27" y="91"/>
                    </a:cubicBezTo>
                    <a:cubicBezTo>
                      <a:pt x="18" y="102"/>
                      <a:pt x="9" y="114"/>
                      <a:pt x="0" y="124"/>
                    </a:cubicBezTo>
                    <a:cubicBezTo>
                      <a:pt x="1" y="220"/>
                      <a:pt x="1" y="315"/>
                      <a:pt x="2" y="410"/>
                    </a:cubicBezTo>
                    <a:cubicBezTo>
                      <a:pt x="2" y="455"/>
                      <a:pt x="5" y="505"/>
                      <a:pt x="39" y="535"/>
                    </a:cubicBezTo>
                    <a:cubicBezTo>
                      <a:pt x="116" y="602"/>
                      <a:pt x="218" y="486"/>
                      <a:pt x="254" y="391"/>
                    </a:cubicBezTo>
                    <a:cubicBezTo>
                      <a:pt x="296" y="638"/>
                      <a:pt x="344" y="898"/>
                      <a:pt x="506" y="1089"/>
                    </a:cubicBezTo>
                    <a:cubicBezTo>
                      <a:pt x="668" y="1279"/>
                      <a:pt x="986" y="1362"/>
                      <a:pt x="1170" y="1192"/>
                    </a:cubicBezTo>
                    <a:cubicBezTo>
                      <a:pt x="1236" y="1131"/>
                      <a:pt x="1276" y="1048"/>
                      <a:pt x="1309" y="965"/>
                    </a:cubicBezTo>
                    <a:cubicBezTo>
                      <a:pt x="1397" y="740"/>
                      <a:pt x="1445" y="500"/>
                      <a:pt x="1448" y="258"/>
                    </a:cubicBezTo>
                    <a:cubicBezTo>
                      <a:pt x="1435" y="301"/>
                      <a:pt x="1422" y="344"/>
                      <a:pt x="1407" y="3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9" name="Google Shape;9189;p39"/>
              <p:cNvSpPr/>
              <p:nvPr/>
            </p:nvSpPr>
            <p:spPr>
              <a:xfrm>
                <a:off x="-1320825" y="3313112"/>
                <a:ext cx="1398589" cy="679449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1888" extrusionOk="0">
                    <a:moveTo>
                      <a:pt x="3767" y="0"/>
                    </a:moveTo>
                    <a:cubicBezTo>
                      <a:pt x="3503" y="1"/>
                      <a:pt x="3240" y="2"/>
                      <a:pt x="2976" y="3"/>
                    </a:cubicBezTo>
                    <a:cubicBezTo>
                      <a:pt x="2713" y="4"/>
                      <a:pt x="2449" y="5"/>
                      <a:pt x="2186" y="6"/>
                    </a:cubicBezTo>
                    <a:cubicBezTo>
                      <a:pt x="1922" y="7"/>
                      <a:pt x="1659" y="8"/>
                      <a:pt x="1395" y="9"/>
                    </a:cubicBezTo>
                    <a:cubicBezTo>
                      <a:pt x="1131" y="9"/>
                      <a:pt x="868" y="10"/>
                      <a:pt x="604" y="11"/>
                    </a:cubicBezTo>
                    <a:cubicBezTo>
                      <a:pt x="538" y="12"/>
                      <a:pt x="471" y="12"/>
                      <a:pt x="405" y="12"/>
                    </a:cubicBezTo>
                    <a:cubicBezTo>
                      <a:pt x="350" y="12"/>
                      <a:pt x="291" y="8"/>
                      <a:pt x="237" y="21"/>
                    </a:cubicBezTo>
                    <a:cubicBezTo>
                      <a:pt x="131" y="46"/>
                      <a:pt x="102" y="160"/>
                      <a:pt x="76" y="252"/>
                    </a:cubicBezTo>
                    <a:cubicBezTo>
                      <a:pt x="41" y="369"/>
                      <a:pt x="19" y="491"/>
                      <a:pt x="11" y="613"/>
                    </a:cubicBezTo>
                    <a:cubicBezTo>
                      <a:pt x="6" y="700"/>
                      <a:pt x="0" y="820"/>
                      <a:pt x="96" y="860"/>
                    </a:cubicBezTo>
                    <a:cubicBezTo>
                      <a:pt x="177" y="893"/>
                      <a:pt x="267" y="853"/>
                      <a:pt x="320" y="791"/>
                    </a:cubicBezTo>
                    <a:cubicBezTo>
                      <a:pt x="354" y="753"/>
                      <a:pt x="377" y="707"/>
                      <a:pt x="398" y="661"/>
                    </a:cubicBezTo>
                    <a:cubicBezTo>
                      <a:pt x="402" y="651"/>
                      <a:pt x="406" y="642"/>
                      <a:pt x="410" y="632"/>
                    </a:cubicBezTo>
                    <a:cubicBezTo>
                      <a:pt x="411" y="629"/>
                      <a:pt x="416" y="619"/>
                      <a:pt x="415" y="619"/>
                    </a:cubicBezTo>
                    <a:cubicBezTo>
                      <a:pt x="417" y="623"/>
                      <a:pt x="414" y="638"/>
                      <a:pt x="414" y="642"/>
                    </a:cubicBezTo>
                    <a:cubicBezTo>
                      <a:pt x="412" y="675"/>
                      <a:pt x="411" y="707"/>
                      <a:pt x="410" y="740"/>
                    </a:cubicBezTo>
                    <a:cubicBezTo>
                      <a:pt x="409" y="862"/>
                      <a:pt x="415" y="987"/>
                      <a:pt x="438" y="1107"/>
                    </a:cubicBezTo>
                    <a:cubicBezTo>
                      <a:pt x="452" y="1182"/>
                      <a:pt x="481" y="1272"/>
                      <a:pt x="552" y="1313"/>
                    </a:cubicBezTo>
                    <a:cubicBezTo>
                      <a:pt x="636" y="1360"/>
                      <a:pt x="722" y="1306"/>
                      <a:pt x="780" y="1244"/>
                    </a:cubicBezTo>
                    <a:cubicBezTo>
                      <a:pt x="816" y="1204"/>
                      <a:pt x="847" y="1159"/>
                      <a:pt x="877" y="1114"/>
                    </a:cubicBezTo>
                    <a:cubicBezTo>
                      <a:pt x="911" y="1066"/>
                      <a:pt x="942" y="1016"/>
                      <a:pt x="971" y="965"/>
                    </a:cubicBezTo>
                    <a:cubicBezTo>
                      <a:pt x="1001" y="913"/>
                      <a:pt x="1029" y="860"/>
                      <a:pt x="1055" y="806"/>
                    </a:cubicBezTo>
                    <a:cubicBezTo>
                      <a:pt x="1068" y="780"/>
                      <a:pt x="1080" y="754"/>
                      <a:pt x="1091" y="728"/>
                    </a:cubicBezTo>
                    <a:cubicBezTo>
                      <a:pt x="1097" y="716"/>
                      <a:pt x="1102" y="704"/>
                      <a:pt x="1107" y="692"/>
                    </a:cubicBezTo>
                    <a:cubicBezTo>
                      <a:pt x="1110" y="684"/>
                      <a:pt x="1109" y="686"/>
                      <a:pt x="1109" y="694"/>
                    </a:cubicBezTo>
                    <a:cubicBezTo>
                      <a:pt x="1109" y="703"/>
                      <a:pt x="1109" y="712"/>
                      <a:pt x="1109" y="721"/>
                    </a:cubicBezTo>
                    <a:cubicBezTo>
                      <a:pt x="1110" y="786"/>
                      <a:pt x="1110" y="852"/>
                      <a:pt x="1111" y="917"/>
                    </a:cubicBezTo>
                    <a:cubicBezTo>
                      <a:pt x="1111" y="968"/>
                      <a:pt x="1105" y="1025"/>
                      <a:pt x="1122" y="1074"/>
                    </a:cubicBezTo>
                    <a:cubicBezTo>
                      <a:pt x="1133" y="1106"/>
                      <a:pt x="1161" y="1134"/>
                      <a:pt x="1197" y="1135"/>
                    </a:cubicBezTo>
                    <a:cubicBezTo>
                      <a:pt x="1232" y="1136"/>
                      <a:pt x="1264" y="1114"/>
                      <a:pt x="1289" y="1090"/>
                    </a:cubicBezTo>
                    <a:cubicBezTo>
                      <a:pt x="1304" y="1075"/>
                      <a:pt x="1318" y="1058"/>
                      <a:pt x="1330" y="1040"/>
                    </a:cubicBezTo>
                    <a:cubicBezTo>
                      <a:pt x="1336" y="1031"/>
                      <a:pt x="1342" y="1021"/>
                      <a:pt x="1347" y="1012"/>
                    </a:cubicBezTo>
                    <a:cubicBezTo>
                      <a:pt x="1352" y="1002"/>
                      <a:pt x="1355" y="989"/>
                      <a:pt x="1362" y="980"/>
                    </a:cubicBezTo>
                    <a:cubicBezTo>
                      <a:pt x="1366" y="976"/>
                      <a:pt x="1362" y="974"/>
                      <a:pt x="1365" y="980"/>
                    </a:cubicBezTo>
                    <a:cubicBezTo>
                      <a:pt x="1367" y="985"/>
                      <a:pt x="1367" y="993"/>
                      <a:pt x="1368" y="999"/>
                    </a:cubicBezTo>
                    <a:cubicBezTo>
                      <a:pt x="1370" y="1012"/>
                      <a:pt x="1373" y="1026"/>
                      <a:pt x="1375" y="1039"/>
                    </a:cubicBezTo>
                    <a:cubicBezTo>
                      <a:pt x="1380" y="1066"/>
                      <a:pt x="1385" y="1093"/>
                      <a:pt x="1390" y="1120"/>
                    </a:cubicBezTo>
                    <a:cubicBezTo>
                      <a:pt x="1430" y="1321"/>
                      <a:pt x="1489" y="1535"/>
                      <a:pt x="1633" y="1688"/>
                    </a:cubicBezTo>
                    <a:cubicBezTo>
                      <a:pt x="1749" y="1811"/>
                      <a:pt x="1931" y="1887"/>
                      <a:pt x="2100" y="1859"/>
                    </a:cubicBezTo>
                    <a:cubicBezTo>
                      <a:pt x="2187" y="1845"/>
                      <a:pt x="2264" y="1801"/>
                      <a:pt x="2319" y="1733"/>
                    </a:cubicBezTo>
                    <a:cubicBezTo>
                      <a:pt x="2388" y="1648"/>
                      <a:pt x="2426" y="1540"/>
                      <a:pt x="2460" y="1437"/>
                    </a:cubicBezTo>
                    <a:cubicBezTo>
                      <a:pt x="2499" y="1321"/>
                      <a:pt x="2526" y="1201"/>
                      <a:pt x="2543" y="1079"/>
                    </a:cubicBezTo>
                    <a:cubicBezTo>
                      <a:pt x="2551" y="1020"/>
                      <a:pt x="2556" y="961"/>
                      <a:pt x="2559" y="901"/>
                    </a:cubicBezTo>
                    <a:cubicBezTo>
                      <a:pt x="2560" y="887"/>
                      <a:pt x="2560" y="872"/>
                      <a:pt x="2561" y="858"/>
                    </a:cubicBezTo>
                    <a:cubicBezTo>
                      <a:pt x="2561" y="851"/>
                      <a:pt x="2561" y="844"/>
                      <a:pt x="2561" y="837"/>
                    </a:cubicBezTo>
                    <a:cubicBezTo>
                      <a:pt x="2561" y="831"/>
                      <a:pt x="2560" y="818"/>
                      <a:pt x="2560" y="831"/>
                    </a:cubicBezTo>
                    <a:cubicBezTo>
                      <a:pt x="2561" y="854"/>
                      <a:pt x="2571" y="882"/>
                      <a:pt x="2578" y="905"/>
                    </a:cubicBezTo>
                    <a:cubicBezTo>
                      <a:pt x="2606" y="997"/>
                      <a:pt x="2654" y="1084"/>
                      <a:pt x="2716" y="1157"/>
                    </a:cubicBezTo>
                    <a:cubicBezTo>
                      <a:pt x="2778" y="1229"/>
                      <a:pt x="2859" y="1300"/>
                      <a:pt x="2950" y="1330"/>
                    </a:cubicBezTo>
                    <a:cubicBezTo>
                      <a:pt x="2992" y="1344"/>
                      <a:pt x="3040" y="1348"/>
                      <a:pt x="3080" y="1325"/>
                    </a:cubicBezTo>
                    <a:cubicBezTo>
                      <a:pt x="3120" y="1303"/>
                      <a:pt x="3141" y="1261"/>
                      <a:pt x="3156" y="1219"/>
                    </a:cubicBezTo>
                    <a:cubicBezTo>
                      <a:pt x="3197" y="1104"/>
                      <a:pt x="3224" y="983"/>
                      <a:pt x="3243" y="862"/>
                    </a:cubicBezTo>
                    <a:cubicBezTo>
                      <a:pt x="3251" y="802"/>
                      <a:pt x="3258" y="742"/>
                      <a:pt x="3261" y="682"/>
                    </a:cubicBezTo>
                    <a:cubicBezTo>
                      <a:pt x="3263" y="651"/>
                      <a:pt x="3264" y="621"/>
                      <a:pt x="3265" y="591"/>
                    </a:cubicBezTo>
                    <a:cubicBezTo>
                      <a:pt x="3265" y="575"/>
                      <a:pt x="3265" y="560"/>
                      <a:pt x="3265" y="544"/>
                    </a:cubicBezTo>
                    <a:cubicBezTo>
                      <a:pt x="3265" y="537"/>
                      <a:pt x="3265" y="530"/>
                      <a:pt x="3265" y="522"/>
                    </a:cubicBezTo>
                    <a:cubicBezTo>
                      <a:pt x="3265" y="512"/>
                      <a:pt x="3265" y="510"/>
                      <a:pt x="3276" y="515"/>
                    </a:cubicBezTo>
                    <a:cubicBezTo>
                      <a:pt x="3345" y="548"/>
                      <a:pt x="3379" y="623"/>
                      <a:pt x="3433" y="674"/>
                    </a:cubicBezTo>
                    <a:cubicBezTo>
                      <a:pt x="3454" y="694"/>
                      <a:pt x="3480" y="710"/>
                      <a:pt x="3510" y="711"/>
                    </a:cubicBezTo>
                    <a:cubicBezTo>
                      <a:pt x="3543" y="713"/>
                      <a:pt x="3574" y="696"/>
                      <a:pt x="3595" y="670"/>
                    </a:cubicBezTo>
                    <a:cubicBezTo>
                      <a:pt x="3656" y="589"/>
                      <a:pt x="3620" y="487"/>
                      <a:pt x="3615" y="396"/>
                    </a:cubicBezTo>
                    <a:cubicBezTo>
                      <a:pt x="3614" y="383"/>
                      <a:pt x="3614" y="369"/>
                      <a:pt x="3615" y="356"/>
                    </a:cubicBezTo>
                    <a:cubicBezTo>
                      <a:pt x="3615" y="353"/>
                      <a:pt x="3621" y="307"/>
                      <a:pt x="3625" y="307"/>
                    </a:cubicBezTo>
                    <a:cubicBezTo>
                      <a:pt x="3623" y="307"/>
                      <a:pt x="3641" y="340"/>
                      <a:pt x="3644" y="343"/>
                    </a:cubicBezTo>
                    <a:cubicBezTo>
                      <a:pt x="3662" y="364"/>
                      <a:pt x="3690" y="373"/>
                      <a:pt x="3717" y="375"/>
                    </a:cubicBezTo>
                    <a:cubicBezTo>
                      <a:pt x="3785" y="380"/>
                      <a:pt x="3847" y="342"/>
                      <a:pt x="3862" y="275"/>
                    </a:cubicBezTo>
                    <a:cubicBezTo>
                      <a:pt x="3882" y="188"/>
                      <a:pt x="3829" y="99"/>
                      <a:pt x="3764" y="45"/>
                    </a:cubicBezTo>
                    <a:cubicBezTo>
                      <a:pt x="3763" y="44"/>
                      <a:pt x="3761" y="46"/>
                      <a:pt x="3762" y="47"/>
                    </a:cubicBezTo>
                    <a:cubicBezTo>
                      <a:pt x="3806" y="83"/>
                      <a:pt x="3842" y="132"/>
                      <a:pt x="3857" y="188"/>
                    </a:cubicBezTo>
                    <a:cubicBezTo>
                      <a:pt x="3870" y="238"/>
                      <a:pt x="3865" y="300"/>
                      <a:pt x="3825" y="338"/>
                    </a:cubicBezTo>
                    <a:cubicBezTo>
                      <a:pt x="3770" y="388"/>
                      <a:pt x="3646" y="390"/>
                      <a:pt x="3627" y="303"/>
                    </a:cubicBezTo>
                    <a:cubicBezTo>
                      <a:pt x="3626" y="301"/>
                      <a:pt x="3624" y="301"/>
                      <a:pt x="3624" y="303"/>
                    </a:cubicBezTo>
                    <a:cubicBezTo>
                      <a:pt x="3581" y="421"/>
                      <a:pt x="3675" y="559"/>
                      <a:pt x="3592" y="668"/>
                    </a:cubicBezTo>
                    <a:cubicBezTo>
                      <a:pt x="3560" y="710"/>
                      <a:pt x="3505" y="720"/>
                      <a:pt x="3460" y="692"/>
                    </a:cubicBezTo>
                    <a:cubicBezTo>
                      <a:pt x="3423" y="668"/>
                      <a:pt x="3397" y="630"/>
                      <a:pt x="3370" y="597"/>
                    </a:cubicBezTo>
                    <a:cubicBezTo>
                      <a:pt x="3341" y="560"/>
                      <a:pt x="3309" y="523"/>
                      <a:pt x="3264" y="507"/>
                    </a:cubicBezTo>
                    <a:cubicBezTo>
                      <a:pt x="3263" y="506"/>
                      <a:pt x="3262" y="507"/>
                      <a:pt x="3262" y="508"/>
                    </a:cubicBezTo>
                    <a:cubicBezTo>
                      <a:pt x="3267" y="743"/>
                      <a:pt x="3233" y="981"/>
                      <a:pt x="3158" y="1204"/>
                    </a:cubicBezTo>
                    <a:cubicBezTo>
                      <a:pt x="3140" y="1257"/>
                      <a:pt x="3115" y="1313"/>
                      <a:pt x="3058" y="1332"/>
                    </a:cubicBezTo>
                    <a:cubicBezTo>
                      <a:pt x="3008" y="1348"/>
                      <a:pt x="2952" y="1331"/>
                      <a:pt x="2906" y="1308"/>
                    </a:cubicBezTo>
                    <a:cubicBezTo>
                      <a:pt x="2820" y="1265"/>
                      <a:pt x="2745" y="1194"/>
                      <a:pt x="2688" y="1116"/>
                    </a:cubicBezTo>
                    <a:cubicBezTo>
                      <a:pt x="2623" y="1029"/>
                      <a:pt x="2579" y="926"/>
                      <a:pt x="2561" y="818"/>
                    </a:cubicBezTo>
                    <a:cubicBezTo>
                      <a:pt x="2561" y="817"/>
                      <a:pt x="2558" y="817"/>
                      <a:pt x="2558" y="819"/>
                    </a:cubicBezTo>
                    <a:cubicBezTo>
                      <a:pt x="2557" y="1007"/>
                      <a:pt x="2529" y="1194"/>
                      <a:pt x="2476" y="1375"/>
                    </a:cubicBezTo>
                    <a:cubicBezTo>
                      <a:pt x="2450" y="1462"/>
                      <a:pt x="2420" y="1550"/>
                      <a:pt x="2379" y="1631"/>
                    </a:cubicBezTo>
                    <a:cubicBezTo>
                      <a:pt x="2343" y="1704"/>
                      <a:pt x="2294" y="1770"/>
                      <a:pt x="2224" y="1812"/>
                    </a:cubicBezTo>
                    <a:cubicBezTo>
                      <a:pt x="2102" y="1884"/>
                      <a:pt x="1950" y="1871"/>
                      <a:pt x="1824" y="1818"/>
                    </a:cubicBezTo>
                    <a:cubicBezTo>
                      <a:pt x="1683" y="1757"/>
                      <a:pt x="1581" y="1643"/>
                      <a:pt x="1513" y="1507"/>
                    </a:cubicBezTo>
                    <a:cubicBezTo>
                      <a:pt x="1430" y="1340"/>
                      <a:pt x="1397" y="1153"/>
                      <a:pt x="1366" y="970"/>
                    </a:cubicBezTo>
                    <a:cubicBezTo>
                      <a:pt x="1366" y="969"/>
                      <a:pt x="1364" y="969"/>
                      <a:pt x="1363" y="970"/>
                    </a:cubicBezTo>
                    <a:cubicBezTo>
                      <a:pt x="1344" y="1021"/>
                      <a:pt x="1312" y="1070"/>
                      <a:pt x="1270" y="1104"/>
                    </a:cubicBezTo>
                    <a:cubicBezTo>
                      <a:pt x="1226" y="1139"/>
                      <a:pt x="1164" y="1146"/>
                      <a:pt x="1132" y="1090"/>
                    </a:cubicBezTo>
                    <a:cubicBezTo>
                      <a:pt x="1117" y="1063"/>
                      <a:pt x="1115" y="1031"/>
                      <a:pt x="1114" y="1000"/>
                    </a:cubicBezTo>
                    <a:cubicBezTo>
                      <a:pt x="1113" y="966"/>
                      <a:pt x="1114" y="932"/>
                      <a:pt x="1113" y="898"/>
                    </a:cubicBezTo>
                    <a:cubicBezTo>
                      <a:pt x="1113" y="825"/>
                      <a:pt x="1112" y="752"/>
                      <a:pt x="1112" y="679"/>
                    </a:cubicBezTo>
                    <a:cubicBezTo>
                      <a:pt x="1112" y="677"/>
                      <a:pt x="1110" y="677"/>
                      <a:pt x="1109" y="679"/>
                    </a:cubicBezTo>
                    <a:cubicBezTo>
                      <a:pt x="1065" y="785"/>
                      <a:pt x="1014" y="888"/>
                      <a:pt x="955" y="987"/>
                    </a:cubicBezTo>
                    <a:cubicBezTo>
                      <a:pt x="927" y="1035"/>
                      <a:pt x="897" y="1082"/>
                      <a:pt x="866" y="1127"/>
                    </a:cubicBezTo>
                    <a:cubicBezTo>
                      <a:pt x="836" y="1171"/>
                      <a:pt x="805" y="1215"/>
                      <a:pt x="768" y="1253"/>
                    </a:cubicBezTo>
                    <a:cubicBezTo>
                      <a:pt x="733" y="1288"/>
                      <a:pt x="691" y="1320"/>
                      <a:pt x="642" y="1327"/>
                    </a:cubicBezTo>
                    <a:cubicBezTo>
                      <a:pt x="595" y="1335"/>
                      <a:pt x="549" y="1317"/>
                      <a:pt x="517" y="1283"/>
                    </a:cubicBezTo>
                    <a:cubicBezTo>
                      <a:pt x="452" y="1215"/>
                      <a:pt x="438" y="1113"/>
                      <a:pt x="428" y="1024"/>
                    </a:cubicBezTo>
                    <a:cubicBezTo>
                      <a:pt x="411" y="888"/>
                      <a:pt x="408" y="750"/>
                      <a:pt x="418" y="612"/>
                    </a:cubicBezTo>
                    <a:cubicBezTo>
                      <a:pt x="418" y="611"/>
                      <a:pt x="416" y="611"/>
                      <a:pt x="416" y="612"/>
                    </a:cubicBezTo>
                    <a:cubicBezTo>
                      <a:pt x="367" y="729"/>
                      <a:pt x="294" y="880"/>
                      <a:pt x="143" y="868"/>
                    </a:cubicBezTo>
                    <a:cubicBezTo>
                      <a:pt x="67" y="862"/>
                      <a:pt x="23" y="804"/>
                      <a:pt x="14" y="731"/>
                    </a:cubicBezTo>
                    <a:cubicBezTo>
                      <a:pt x="5" y="658"/>
                      <a:pt x="15" y="581"/>
                      <a:pt x="25" y="508"/>
                    </a:cubicBezTo>
                    <a:cubicBezTo>
                      <a:pt x="36" y="427"/>
                      <a:pt x="52" y="346"/>
                      <a:pt x="75" y="266"/>
                    </a:cubicBezTo>
                    <a:cubicBezTo>
                      <a:pt x="94" y="200"/>
                      <a:pt x="112" y="119"/>
                      <a:pt x="161" y="67"/>
                    </a:cubicBezTo>
                    <a:cubicBezTo>
                      <a:pt x="215" y="9"/>
                      <a:pt x="301" y="16"/>
                      <a:pt x="374" y="16"/>
                    </a:cubicBezTo>
                    <a:cubicBezTo>
                      <a:pt x="459" y="15"/>
                      <a:pt x="543" y="15"/>
                      <a:pt x="627" y="15"/>
                    </a:cubicBezTo>
                    <a:cubicBezTo>
                      <a:pt x="963" y="13"/>
                      <a:pt x="1298" y="12"/>
                      <a:pt x="1633" y="11"/>
                    </a:cubicBezTo>
                    <a:cubicBezTo>
                      <a:pt x="1968" y="9"/>
                      <a:pt x="2303" y="8"/>
                      <a:pt x="2639" y="7"/>
                    </a:cubicBezTo>
                    <a:cubicBezTo>
                      <a:pt x="2974" y="5"/>
                      <a:pt x="3309" y="4"/>
                      <a:pt x="3644" y="2"/>
                    </a:cubicBezTo>
                    <a:cubicBezTo>
                      <a:pt x="3685" y="2"/>
                      <a:pt x="3726" y="2"/>
                      <a:pt x="3767" y="2"/>
                    </a:cubicBezTo>
                    <a:cubicBezTo>
                      <a:pt x="3768" y="2"/>
                      <a:pt x="3768" y="0"/>
                      <a:pt x="3767" y="0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0" name="Google Shape;9190;p39"/>
              <p:cNvSpPr/>
              <p:nvPr/>
            </p:nvSpPr>
            <p:spPr>
              <a:xfrm>
                <a:off x="-1524025" y="3333750"/>
                <a:ext cx="1035050" cy="66992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1862" extrusionOk="0">
                    <a:moveTo>
                      <a:pt x="2771" y="148"/>
                    </a:moveTo>
                    <a:cubicBezTo>
                      <a:pt x="2772" y="156"/>
                      <a:pt x="2766" y="163"/>
                      <a:pt x="2758" y="161"/>
                    </a:cubicBezTo>
                    <a:cubicBezTo>
                      <a:pt x="2648" y="134"/>
                      <a:pt x="2531" y="115"/>
                      <a:pt x="2434" y="54"/>
                    </a:cubicBezTo>
                    <a:cubicBezTo>
                      <a:pt x="2479" y="190"/>
                      <a:pt x="2524" y="328"/>
                      <a:pt x="2548" y="470"/>
                    </a:cubicBezTo>
                    <a:cubicBezTo>
                      <a:pt x="2549" y="476"/>
                      <a:pt x="2546" y="481"/>
                      <a:pt x="2540" y="483"/>
                    </a:cubicBezTo>
                    <a:cubicBezTo>
                      <a:pt x="2494" y="498"/>
                      <a:pt x="2445" y="499"/>
                      <a:pt x="2398" y="485"/>
                    </a:cubicBezTo>
                    <a:cubicBezTo>
                      <a:pt x="2311" y="460"/>
                      <a:pt x="2240" y="394"/>
                      <a:pt x="2177" y="331"/>
                    </a:cubicBezTo>
                    <a:cubicBezTo>
                      <a:pt x="2117" y="269"/>
                      <a:pt x="2062" y="202"/>
                      <a:pt x="1998" y="145"/>
                    </a:cubicBezTo>
                    <a:cubicBezTo>
                      <a:pt x="1992" y="159"/>
                      <a:pt x="1988" y="174"/>
                      <a:pt x="1983" y="189"/>
                    </a:cubicBezTo>
                    <a:cubicBezTo>
                      <a:pt x="1952" y="295"/>
                      <a:pt x="1934" y="405"/>
                      <a:pt x="1916" y="514"/>
                    </a:cubicBezTo>
                    <a:cubicBezTo>
                      <a:pt x="1895" y="640"/>
                      <a:pt x="1876" y="768"/>
                      <a:pt x="1851" y="894"/>
                    </a:cubicBezTo>
                    <a:cubicBezTo>
                      <a:pt x="1828" y="1012"/>
                      <a:pt x="1802" y="1130"/>
                      <a:pt x="1758" y="1242"/>
                    </a:cubicBezTo>
                    <a:cubicBezTo>
                      <a:pt x="1724" y="1327"/>
                      <a:pt x="1680" y="1416"/>
                      <a:pt x="1604" y="1471"/>
                    </a:cubicBezTo>
                    <a:cubicBezTo>
                      <a:pt x="1553" y="1508"/>
                      <a:pt x="1486" y="1529"/>
                      <a:pt x="1425" y="1505"/>
                    </a:cubicBezTo>
                    <a:cubicBezTo>
                      <a:pt x="1362" y="1480"/>
                      <a:pt x="1319" y="1422"/>
                      <a:pt x="1286" y="1366"/>
                    </a:cubicBezTo>
                    <a:cubicBezTo>
                      <a:pt x="1240" y="1288"/>
                      <a:pt x="1209" y="1202"/>
                      <a:pt x="1182" y="1117"/>
                    </a:cubicBezTo>
                    <a:cubicBezTo>
                      <a:pt x="1152" y="1019"/>
                      <a:pt x="1127" y="920"/>
                      <a:pt x="1105" y="820"/>
                    </a:cubicBezTo>
                    <a:cubicBezTo>
                      <a:pt x="1084" y="728"/>
                      <a:pt x="1065" y="635"/>
                      <a:pt x="1044" y="543"/>
                    </a:cubicBezTo>
                    <a:cubicBezTo>
                      <a:pt x="1032" y="489"/>
                      <a:pt x="1021" y="434"/>
                      <a:pt x="1003" y="381"/>
                    </a:cubicBezTo>
                    <a:cubicBezTo>
                      <a:pt x="967" y="479"/>
                      <a:pt x="917" y="574"/>
                      <a:pt x="859" y="659"/>
                    </a:cubicBezTo>
                    <a:cubicBezTo>
                      <a:pt x="829" y="704"/>
                      <a:pt x="795" y="747"/>
                      <a:pt x="755" y="784"/>
                    </a:cubicBezTo>
                    <a:cubicBezTo>
                      <a:pt x="723" y="813"/>
                      <a:pt x="686" y="840"/>
                      <a:pt x="643" y="850"/>
                    </a:cubicBezTo>
                    <a:cubicBezTo>
                      <a:pt x="562" y="870"/>
                      <a:pt x="488" y="814"/>
                      <a:pt x="453" y="745"/>
                    </a:cubicBezTo>
                    <a:cubicBezTo>
                      <a:pt x="411" y="663"/>
                      <a:pt x="402" y="565"/>
                      <a:pt x="393" y="475"/>
                    </a:cubicBezTo>
                    <a:cubicBezTo>
                      <a:pt x="385" y="390"/>
                      <a:pt x="381" y="302"/>
                      <a:pt x="354" y="220"/>
                    </a:cubicBezTo>
                    <a:cubicBezTo>
                      <a:pt x="348" y="226"/>
                      <a:pt x="342" y="233"/>
                      <a:pt x="335" y="239"/>
                    </a:cubicBezTo>
                    <a:cubicBezTo>
                      <a:pt x="245" y="325"/>
                      <a:pt x="143" y="408"/>
                      <a:pt x="28" y="460"/>
                    </a:cubicBezTo>
                    <a:cubicBezTo>
                      <a:pt x="0" y="754"/>
                      <a:pt x="104" y="1058"/>
                      <a:pt x="305" y="1274"/>
                    </a:cubicBezTo>
                    <a:cubicBezTo>
                      <a:pt x="338" y="1310"/>
                      <a:pt x="378" y="1345"/>
                      <a:pt x="426" y="1352"/>
                    </a:cubicBezTo>
                    <a:cubicBezTo>
                      <a:pt x="485" y="1360"/>
                      <a:pt x="541" y="1323"/>
                      <a:pt x="586" y="1284"/>
                    </a:cubicBezTo>
                    <a:cubicBezTo>
                      <a:pt x="717" y="1171"/>
                      <a:pt x="816" y="1022"/>
                      <a:pt x="870" y="858"/>
                    </a:cubicBezTo>
                    <a:cubicBezTo>
                      <a:pt x="906" y="1056"/>
                      <a:pt x="944" y="1257"/>
                      <a:pt x="1033" y="1437"/>
                    </a:cubicBezTo>
                    <a:cubicBezTo>
                      <a:pt x="1123" y="1618"/>
                      <a:pt x="1272" y="1778"/>
                      <a:pt x="1466" y="1834"/>
                    </a:cubicBezTo>
                    <a:cubicBezTo>
                      <a:pt x="1550" y="1858"/>
                      <a:pt x="1644" y="1861"/>
                      <a:pt x="1723" y="1822"/>
                    </a:cubicBezTo>
                    <a:cubicBezTo>
                      <a:pt x="1830" y="1770"/>
                      <a:pt x="1889" y="1653"/>
                      <a:pt x="1926" y="1540"/>
                    </a:cubicBezTo>
                    <a:cubicBezTo>
                      <a:pt x="2045" y="1180"/>
                      <a:pt x="2017" y="789"/>
                      <a:pt x="1987" y="411"/>
                    </a:cubicBezTo>
                    <a:cubicBezTo>
                      <a:pt x="2078" y="558"/>
                      <a:pt x="2185" y="695"/>
                      <a:pt x="2306" y="819"/>
                    </a:cubicBezTo>
                    <a:cubicBezTo>
                      <a:pt x="2346" y="859"/>
                      <a:pt x="2390" y="900"/>
                      <a:pt x="2446" y="910"/>
                    </a:cubicBezTo>
                    <a:cubicBezTo>
                      <a:pt x="2571" y="934"/>
                      <a:pt x="2668" y="789"/>
                      <a:pt x="2670" y="661"/>
                    </a:cubicBezTo>
                    <a:cubicBezTo>
                      <a:pt x="2671" y="534"/>
                      <a:pt x="2617" y="411"/>
                      <a:pt x="2615" y="283"/>
                    </a:cubicBezTo>
                    <a:cubicBezTo>
                      <a:pt x="2667" y="324"/>
                      <a:pt x="2730" y="349"/>
                      <a:pt x="2795" y="355"/>
                    </a:cubicBezTo>
                    <a:cubicBezTo>
                      <a:pt x="2874" y="243"/>
                      <a:pt x="2827" y="70"/>
                      <a:pt x="2713" y="0"/>
                    </a:cubicBezTo>
                    <a:cubicBezTo>
                      <a:pt x="2739" y="46"/>
                      <a:pt x="2760" y="95"/>
                      <a:pt x="2771" y="14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1" name="Google Shape;9191;p39"/>
              <p:cNvSpPr/>
              <p:nvPr/>
            </p:nvSpPr>
            <p:spPr>
              <a:xfrm>
                <a:off x="-1727225" y="3313112"/>
                <a:ext cx="1246188" cy="695324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931" extrusionOk="0">
                    <a:moveTo>
                      <a:pt x="3227" y="0"/>
                    </a:moveTo>
                    <a:cubicBezTo>
                      <a:pt x="2807" y="1"/>
                      <a:pt x="2386" y="4"/>
                      <a:pt x="1965" y="6"/>
                    </a:cubicBezTo>
                    <a:cubicBezTo>
                      <a:pt x="1544" y="9"/>
                      <a:pt x="1123" y="11"/>
                      <a:pt x="702" y="14"/>
                    </a:cubicBezTo>
                    <a:cubicBezTo>
                      <a:pt x="599" y="14"/>
                      <a:pt x="495" y="14"/>
                      <a:pt x="391" y="16"/>
                    </a:cubicBezTo>
                    <a:cubicBezTo>
                      <a:pt x="351" y="16"/>
                      <a:pt x="309" y="20"/>
                      <a:pt x="274" y="43"/>
                    </a:cubicBezTo>
                    <a:cubicBezTo>
                      <a:pt x="241" y="64"/>
                      <a:pt x="221" y="99"/>
                      <a:pt x="204" y="133"/>
                    </a:cubicBezTo>
                    <a:cubicBezTo>
                      <a:pt x="121" y="306"/>
                      <a:pt x="62" y="494"/>
                      <a:pt x="25" y="682"/>
                    </a:cubicBezTo>
                    <a:cubicBezTo>
                      <a:pt x="13" y="745"/>
                      <a:pt x="0" y="822"/>
                      <a:pt x="36" y="880"/>
                    </a:cubicBezTo>
                    <a:cubicBezTo>
                      <a:pt x="78" y="947"/>
                      <a:pt x="160" y="937"/>
                      <a:pt x="222" y="907"/>
                    </a:cubicBezTo>
                    <a:cubicBezTo>
                      <a:pt x="297" y="872"/>
                      <a:pt x="366" y="815"/>
                      <a:pt x="425" y="757"/>
                    </a:cubicBezTo>
                    <a:cubicBezTo>
                      <a:pt x="485" y="699"/>
                      <a:pt x="537" y="634"/>
                      <a:pt x="580" y="562"/>
                    </a:cubicBezTo>
                    <a:cubicBezTo>
                      <a:pt x="585" y="553"/>
                      <a:pt x="590" y="542"/>
                      <a:pt x="596" y="534"/>
                    </a:cubicBezTo>
                    <a:cubicBezTo>
                      <a:pt x="608" y="519"/>
                      <a:pt x="600" y="530"/>
                      <a:pt x="599" y="529"/>
                    </a:cubicBezTo>
                    <a:cubicBezTo>
                      <a:pt x="599" y="530"/>
                      <a:pt x="598" y="544"/>
                      <a:pt x="597" y="545"/>
                    </a:cubicBezTo>
                    <a:cubicBezTo>
                      <a:pt x="596" y="569"/>
                      <a:pt x="595" y="592"/>
                      <a:pt x="595" y="615"/>
                    </a:cubicBezTo>
                    <a:cubicBezTo>
                      <a:pt x="594" y="657"/>
                      <a:pt x="597" y="698"/>
                      <a:pt x="601" y="739"/>
                    </a:cubicBezTo>
                    <a:cubicBezTo>
                      <a:pt x="611" y="821"/>
                      <a:pt x="629" y="902"/>
                      <a:pt x="657" y="980"/>
                    </a:cubicBezTo>
                    <a:cubicBezTo>
                      <a:pt x="686" y="1059"/>
                      <a:pt x="724" y="1135"/>
                      <a:pt x="770" y="1206"/>
                    </a:cubicBezTo>
                    <a:cubicBezTo>
                      <a:pt x="792" y="1239"/>
                      <a:pt x="815" y="1271"/>
                      <a:pt x="840" y="1301"/>
                    </a:cubicBezTo>
                    <a:cubicBezTo>
                      <a:pt x="867" y="1332"/>
                      <a:pt x="894" y="1364"/>
                      <a:pt x="927" y="1388"/>
                    </a:cubicBezTo>
                    <a:cubicBezTo>
                      <a:pt x="957" y="1411"/>
                      <a:pt x="993" y="1424"/>
                      <a:pt x="1031" y="1420"/>
                    </a:cubicBezTo>
                    <a:cubicBezTo>
                      <a:pt x="1070" y="1415"/>
                      <a:pt x="1106" y="1393"/>
                      <a:pt x="1137" y="1369"/>
                    </a:cubicBezTo>
                    <a:cubicBezTo>
                      <a:pt x="1203" y="1318"/>
                      <a:pt x="1261" y="1254"/>
                      <a:pt x="1310" y="1187"/>
                    </a:cubicBezTo>
                    <a:cubicBezTo>
                      <a:pt x="1359" y="1119"/>
                      <a:pt x="1399" y="1044"/>
                      <a:pt x="1429" y="966"/>
                    </a:cubicBezTo>
                    <a:cubicBezTo>
                      <a:pt x="1432" y="957"/>
                      <a:pt x="1434" y="944"/>
                      <a:pt x="1440" y="935"/>
                    </a:cubicBezTo>
                    <a:cubicBezTo>
                      <a:pt x="1443" y="931"/>
                      <a:pt x="1441" y="927"/>
                      <a:pt x="1443" y="937"/>
                    </a:cubicBezTo>
                    <a:cubicBezTo>
                      <a:pt x="1444" y="943"/>
                      <a:pt x="1445" y="949"/>
                      <a:pt x="1446" y="955"/>
                    </a:cubicBezTo>
                    <a:cubicBezTo>
                      <a:pt x="1450" y="979"/>
                      <a:pt x="1455" y="1003"/>
                      <a:pt x="1460" y="1027"/>
                    </a:cubicBezTo>
                    <a:cubicBezTo>
                      <a:pt x="1469" y="1075"/>
                      <a:pt x="1479" y="1123"/>
                      <a:pt x="1490" y="1171"/>
                    </a:cubicBezTo>
                    <a:cubicBezTo>
                      <a:pt x="1531" y="1343"/>
                      <a:pt x="1590" y="1515"/>
                      <a:pt x="1698" y="1657"/>
                    </a:cubicBezTo>
                    <a:cubicBezTo>
                      <a:pt x="1793" y="1780"/>
                      <a:pt x="1926" y="1884"/>
                      <a:pt x="2082" y="1913"/>
                    </a:cubicBezTo>
                    <a:cubicBezTo>
                      <a:pt x="2163" y="1928"/>
                      <a:pt x="2251" y="1921"/>
                      <a:pt x="2322" y="1876"/>
                    </a:cubicBezTo>
                    <a:cubicBezTo>
                      <a:pt x="2386" y="1835"/>
                      <a:pt x="2431" y="1770"/>
                      <a:pt x="2462" y="1703"/>
                    </a:cubicBezTo>
                    <a:cubicBezTo>
                      <a:pt x="2500" y="1624"/>
                      <a:pt x="2523" y="1538"/>
                      <a:pt x="2542" y="1453"/>
                    </a:cubicBezTo>
                    <a:cubicBezTo>
                      <a:pt x="2562" y="1361"/>
                      <a:pt x="2574" y="1267"/>
                      <a:pt x="2581" y="1172"/>
                    </a:cubicBezTo>
                    <a:cubicBezTo>
                      <a:pt x="2594" y="976"/>
                      <a:pt x="2583" y="779"/>
                      <a:pt x="2568" y="583"/>
                    </a:cubicBezTo>
                    <a:cubicBezTo>
                      <a:pt x="2567" y="560"/>
                      <a:pt x="2565" y="537"/>
                      <a:pt x="2563" y="515"/>
                    </a:cubicBezTo>
                    <a:cubicBezTo>
                      <a:pt x="2563" y="512"/>
                      <a:pt x="2560" y="484"/>
                      <a:pt x="2560" y="484"/>
                    </a:cubicBezTo>
                    <a:cubicBezTo>
                      <a:pt x="2562" y="483"/>
                      <a:pt x="2578" y="511"/>
                      <a:pt x="2580" y="514"/>
                    </a:cubicBezTo>
                    <a:cubicBezTo>
                      <a:pt x="2606" y="555"/>
                      <a:pt x="2633" y="595"/>
                      <a:pt x="2662" y="633"/>
                    </a:cubicBezTo>
                    <a:cubicBezTo>
                      <a:pt x="2717" y="708"/>
                      <a:pt x="2776" y="780"/>
                      <a:pt x="2840" y="847"/>
                    </a:cubicBezTo>
                    <a:cubicBezTo>
                      <a:pt x="2892" y="904"/>
                      <a:pt x="2953" y="977"/>
                      <a:pt x="3037" y="981"/>
                    </a:cubicBezTo>
                    <a:cubicBezTo>
                      <a:pt x="3100" y="984"/>
                      <a:pt x="3155" y="944"/>
                      <a:pt x="3189" y="894"/>
                    </a:cubicBezTo>
                    <a:cubicBezTo>
                      <a:pt x="3231" y="834"/>
                      <a:pt x="3247" y="763"/>
                      <a:pt x="3242" y="692"/>
                    </a:cubicBezTo>
                    <a:cubicBezTo>
                      <a:pt x="3236" y="596"/>
                      <a:pt x="3205" y="505"/>
                      <a:pt x="3193" y="410"/>
                    </a:cubicBezTo>
                    <a:cubicBezTo>
                      <a:pt x="3192" y="398"/>
                      <a:pt x="3190" y="386"/>
                      <a:pt x="3190" y="374"/>
                    </a:cubicBezTo>
                    <a:cubicBezTo>
                      <a:pt x="3190" y="372"/>
                      <a:pt x="3188" y="357"/>
                      <a:pt x="3189" y="356"/>
                    </a:cubicBezTo>
                    <a:cubicBezTo>
                      <a:pt x="3193" y="353"/>
                      <a:pt x="3195" y="357"/>
                      <a:pt x="3198" y="360"/>
                    </a:cubicBezTo>
                    <a:cubicBezTo>
                      <a:pt x="3215" y="372"/>
                      <a:pt x="3234" y="383"/>
                      <a:pt x="3253" y="392"/>
                    </a:cubicBezTo>
                    <a:cubicBezTo>
                      <a:pt x="3289" y="409"/>
                      <a:pt x="3328" y="419"/>
                      <a:pt x="3367" y="423"/>
                    </a:cubicBezTo>
                    <a:cubicBezTo>
                      <a:pt x="3368" y="423"/>
                      <a:pt x="3368" y="423"/>
                      <a:pt x="3369" y="422"/>
                    </a:cubicBezTo>
                    <a:cubicBezTo>
                      <a:pt x="3459" y="291"/>
                      <a:pt x="3385" y="86"/>
                      <a:pt x="3232" y="42"/>
                    </a:cubicBezTo>
                    <a:cubicBezTo>
                      <a:pt x="3231" y="42"/>
                      <a:pt x="3230" y="44"/>
                      <a:pt x="3231" y="45"/>
                    </a:cubicBezTo>
                    <a:cubicBezTo>
                      <a:pt x="3308" y="67"/>
                      <a:pt x="3365" y="130"/>
                      <a:pt x="3390" y="204"/>
                    </a:cubicBezTo>
                    <a:cubicBezTo>
                      <a:pt x="3402" y="240"/>
                      <a:pt x="3408" y="278"/>
                      <a:pt x="3404" y="316"/>
                    </a:cubicBezTo>
                    <a:cubicBezTo>
                      <a:pt x="3402" y="335"/>
                      <a:pt x="3398" y="354"/>
                      <a:pt x="3392" y="372"/>
                    </a:cubicBezTo>
                    <a:cubicBezTo>
                      <a:pt x="3388" y="381"/>
                      <a:pt x="3384" y="390"/>
                      <a:pt x="3380" y="398"/>
                    </a:cubicBezTo>
                    <a:cubicBezTo>
                      <a:pt x="3374" y="410"/>
                      <a:pt x="3370" y="419"/>
                      <a:pt x="3356" y="419"/>
                    </a:cubicBezTo>
                    <a:cubicBezTo>
                      <a:pt x="3327" y="418"/>
                      <a:pt x="3296" y="407"/>
                      <a:pt x="3270" y="396"/>
                    </a:cubicBezTo>
                    <a:cubicBezTo>
                      <a:pt x="3241" y="384"/>
                      <a:pt x="3213" y="368"/>
                      <a:pt x="3188" y="349"/>
                    </a:cubicBezTo>
                    <a:cubicBezTo>
                      <a:pt x="3187" y="348"/>
                      <a:pt x="3186" y="349"/>
                      <a:pt x="3186" y="350"/>
                    </a:cubicBezTo>
                    <a:cubicBezTo>
                      <a:pt x="3188" y="450"/>
                      <a:pt x="3220" y="545"/>
                      <a:pt x="3234" y="644"/>
                    </a:cubicBezTo>
                    <a:cubicBezTo>
                      <a:pt x="3247" y="731"/>
                      <a:pt x="3239" y="818"/>
                      <a:pt x="3187" y="892"/>
                    </a:cubicBezTo>
                    <a:cubicBezTo>
                      <a:pt x="3138" y="962"/>
                      <a:pt x="3056" y="1001"/>
                      <a:pt x="2975" y="961"/>
                    </a:cubicBezTo>
                    <a:cubicBezTo>
                      <a:pt x="2932" y="940"/>
                      <a:pt x="2898" y="904"/>
                      <a:pt x="2865" y="869"/>
                    </a:cubicBezTo>
                    <a:cubicBezTo>
                      <a:pt x="2830" y="833"/>
                      <a:pt x="2796" y="796"/>
                      <a:pt x="2764" y="757"/>
                    </a:cubicBezTo>
                    <a:cubicBezTo>
                      <a:pt x="2689" y="669"/>
                      <a:pt x="2621" y="575"/>
                      <a:pt x="2560" y="477"/>
                    </a:cubicBezTo>
                    <a:cubicBezTo>
                      <a:pt x="2559" y="476"/>
                      <a:pt x="2557" y="476"/>
                      <a:pt x="2557" y="478"/>
                    </a:cubicBezTo>
                    <a:cubicBezTo>
                      <a:pt x="2573" y="684"/>
                      <a:pt x="2589" y="891"/>
                      <a:pt x="2581" y="1098"/>
                    </a:cubicBezTo>
                    <a:cubicBezTo>
                      <a:pt x="2577" y="1201"/>
                      <a:pt x="2567" y="1303"/>
                      <a:pt x="2549" y="1404"/>
                    </a:cubicBezTo>
                    <a:cubicBezTo>
                      <a:pt x="2531" y="1500"/>
                      <a:pt x="2506" y="1597"/>
                      <a:pt x="2466" y="1687"/>
                    </a:cubicBezTo>
                    <a:cubicBezTo>
                      <a:pt x="2432" y="1764"/>
                      <a:pt x="2383" y="1839"/>
                      <a:pt x="2308" y="1881"/>
                    </a:cubicBezTo>
                    <a:cubicBezTo>
                      <a:pt x="2220" y="1930"/>
                      <a:pt x="2112" y="1924"/>
                      <a:pt x="2019" y="1893"/>
                    </a:cubicBezTo>
                    <a:cubicBezTo>
                      <a:pt x="1854" y="1839"/>
                      <a:pt x="1724" y="1709"/>
                      <a:pt x="1638" y="1562"/>
                    </a:cubicBezTo>
                    <a:cubicBezTo>
                      <a:pt x="1525" y="1368"/>
                      <a:pt x="1483" y="1142"/>
                      <a:pt x="1443" y="924"/>
                    </a:cubicBezTo>
                    <a:cubicBezTo>
                      <a:pt x="1443" y="923"/>
                      <a:pt x="1441" y="923"/>
                      <a:pt x="1440" y="924"/>
                    </a:cubicBezTo>
                    <a:cubicBezTo>
                      <a:pt x="1405" y="1032"/>
                      <a:pt x="1350" y="1133"/>
                      <a:pt x="1280" y="1222"/>
                    </a:cubicBezTo>
                    <a:cubicBezTo>
                      <a:pt x="1246" y="1265"/>
                      <a:pt x="1208" y="1304"/>
                      <a:pt x="1167" y="1341"/>
                    </a:cubicBezTo>
                    <a:cubicBezTo>
                      <a:pt x="1123" y="1380"/>
                      <a:pt x="1069" y="1422"/>
                      <a:pt x="1006" y="1418"/>
                    </a:cubicBezTo>
                    <a:cubicBezTo>
                      <a:pt x="947" y="1414"/>
                      <a:pt x="902" y="1368"/>
                      <a:pt x="865" y="1326"/>
                    </a:cubicBezTo>
                    <a:cubicBezTo>
                      <a:pt x="827" y="1284"/>
                      <a:pt x="793" y="1239"/>
                      <a:pt x="763" y="1191"/>
                    </a:cubicBezTo>
                    <a:cubicBezTo>
                      <a:pt x="705" y="1099"/>
                      <a:pt x="661" y="997"/>
                      <a:pt x="633" y="892"/>
                    </a:cubicBezTo>
                    <a:cubicBezTo>
                      <a:pt x="601" y="772"/>
                      <a:pt x="590" y="647"/>
                      <a:pt x="602" y="524"/>
                    </a:cubicBezTo>
                    <a:cubicBezTo>
                      <a:pt x="602" y="523"/>
                      <a:pt x="600" y="522"/>
                      <a:pt x="599" y="523"/>
                    </a:cubicBezTo>
                    <a:cubicBezTo>
                      <a:pt x="536" y="638"/>
                      <a:pt x="451" y="740"/>
                      <a:pt x="348" y="822"/>
                    </a:cubicBezTo>
                    <a:cubicBezTo>
                      <a:pt x="296" y="863"/>
                      <a:pt x="238" y="907"/>
                      <a:pt x="173" y="923"/>
                    </a:cubicBezTo>
                    <a:cubicBezTo>
                      <a:pt x="138" y="932"/>
                      <a:pt x="100" y="931"/>
                      <a:pt x="70" y="911"/>
                    </a:cubicBezTo>
                    <a:cubicBezTo>
                      <a:pt x="45" y="894"/>
                      <a:pt x="30" y="868"/>
                      <a:pt x="23" y="840"/>
                    </a:cubicBezTo>
                    <a:cubicBezTo>
                      <a:pt x="7" y="780"/>
                      <a:pt x="21" y="717"/>
                      <a:pt x="33" y="658"/>
                    </a:cubicBezTo>
                    <a:cubicBezTo>
                      <a:pt x="48" y="585"/>
                      <a:pt x="67" y="514"/>
                      <a:pt x="88" y="443"/>
                    </a:cubicBezTo>
                    <a:cubicBezTo>
                      <a:pt x="110" y="372"/>
                      <a:pt x="135" y="302"/>
                      <a:pt x="163" y="234"/>
                    </a:cubicBezTo>
                    <a:cubicBezTo>
                      <a:pt x="178" y="199"/>
                      <a:pt x="192" y="164"/>
                      <a:pt x="209" y="130"/>
                    </a:cubicBezTo>
                    <a:cubicBezTo>
                      <a:pt x="224" y="99"/>
                      <a:pt x="243" y="69"/>
                      <a:pt x="271" y="48"/>
                    </a:cubicBezTo>
                    <a:cubicBezTo>
                      <a:pt x="301" y="26"/>
                      <a:pt x="339" y="21"/>
                      <a:pt x="375" y="19"/>
                    </a:cubicBezTo>
                    <a:cubicBezTo>
                      <a:pt x="411" y="18"/>
                      <a:pt x="448" y="18"/>
                      <a:pt x="485" y="18"/>
                    </a:cubicBezTo>
                    <a:cubicBezTo>
                      <a:pt x="564" y="18"/>
                      <a:pt x="643" y="17"/>
                      <a:pt x="722" y="17"/>
                    </a:cubicBezTo>
                    <a:cubicBezTo>
                      <a:pt x="883" y="16"/>
                      <a:pt x="1043" y="15"/>
                      <a:pt x="1203" y="14"/>
                    </a:cubicBezTo>
                    <a:lnTo>
                      <a:pt x="2155" y="8"/>
                    </a:lnTo>
                    <a:cubicBezTo>
                      <a:pt x="2474" y="6"/>
                      <a:pt x="2792" y="3"/>
                      <a:pt x="3111" y="1"/>
                    </a:cubicBezTo>
                    <a:cubicBezTo>
                      <a:pt x="3150" y="1"/>
                      <a:pt x="3188" y="0"/>
                      <a:pt x="32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2" name="Google Shape;9192;p39"/>
            <p:cNvGrpSpPr/>
            <p:nvPr/>
          </p:nvGrpSpPr>
          <p:grpSpPr>
            <a:xfrm>
              <a:off x="-1513704" y="4248553"/>
              <a:ext cx="5033992" cy="1821376"/>
              <a:chOff x="-769894" y="2271174"/>
              <a:chExt cx="9690071" cy="3506018"/>
            </a:xfrm>
          </p:grpSpPr>
          <p:sp>
            <p:nvSpPr>
              <p:cNvPr id="9193" name="Google Shape;9193;p39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4" name="Google Shape;9194;p39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5" name="Google Shape;9195;p39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6" name="Google Shape;9196;p39"/>
            <p:cNvGrpSpPr/>
            <p:nvPr/>
          </p:nvGrpSpPr>
          <p:grpSpPr>
            <a:xfrm>
              <a:off x="-348331" y="3924025"/>
              <a:ext cx="1454579" cy="825909"/>
              <a:chOff x="-179830" y="3740779"/>
              <a:chExt cx="1072778" cy="609122"/>
            </a:xfrm>
          </p:grpSpPr>
          <p:sp>
            <p:nvSpPr>
              <p:cNvPr id="9197" name="Google Shape;9197;p39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8" name="Google Shape;9198;p39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9" name="Google Shape;9199;p39"/>
            <p:cNvGrpSpPr/>
            <p:nvPr/>
          </p:nvGrpSpPr>
          <p:grpSpPr>
            <a:xfrm>
              <a:off x="415280" y="4055593"/>
              <a:ext cx="900508" cy="933842"/>
              <a:chOff x="6726237" y="-595312"/>
              <a:chExt cx="171450" cy="177800"/>
            </a:xfrm>
          </p:grpSpPr>
          <p:sp>
            <p:nvSpPr>
              <p:cNvPr id="9200" name="Google Shape;9200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1" name="Google Shape;9201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2" name="Google Shape;9202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3" name="Google Shape;9203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4" name="Google Shape;9204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5" name="Google Shape;9205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6" name="Google Shape;9206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7" name="Google Shape;9207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8" name="Google Shape;9208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9" name="Google Shape;9209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0" name="Google Shape;9210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1" name="Google Shape;9211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2" name="Google Shape;9212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3" name="Google Shape;9213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4" name="Google Shape;9214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5" name="Google Shape;9215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6" name="Google Shape;9216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7" name="Google Shape;9217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8" name="Google Shape;9218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9" name="Google Shape;9219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20" name="Google Shape;9220;p39"/>
            <p:cNvGrpSpPr/>
            <p:nvPr/>
          </p:nvGrpSpPr>
          <p:grpSpPr>
            <a:xfrm>
              <a:off x="110646" y="4323212"/>
              <a:ext cx="709804" cy="736075"/>
              <a:chOff x="6726237" y="-595312"/>
              <a:chExt cx="171450" cy="177800"/>
            </a:xfrm>
          </p:grpSpPr>
          <p:sp>
            <p:nvSpPr>
              <p:cNvPr id="9221" name="Google Shape;9221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2" name="Google Shape;9222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3" name="Google Shape;9223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4" name="Google Shape;9224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5" name="Google Shape;9225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6" name="Google Shape;9226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7" name="Google Shape;9227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8" name="Google Shape;9228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9" name="Google Shape;9229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0" name="Google Shape;9230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1" name="Google Shape;9231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2" name="Google Shape;9232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3" name="Google Shape;9233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4" name="Google Shape;9234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5" name="Google Shape;9235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6" name="Google Shape;9236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7" name="Google Shape;9237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8" name="Google Shape;9238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9" name="Google Shape;9239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0" name="Google Shape;9240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41" name="Google Shape;9241;p39"/>
            <p:cNvGrpSpPr/>
            <p:nvPr/>
          </p:nvGrpSpPr>
          <p:grpSpPr>
            <a:xfrm>
              <a:off x="557617" y="4654473"/>
              <a:ext cx="480146" cy="497929"/>
              <a:chOff x="6726237" y="-595312"/>
              <a:chExt cx="171450" cy="177800"/>
            </a:xfrm>
          </p:grpSpPr>
          <p:sp>
            <p:nvSpPr>
              <p:cNvPr id="9242" name="Google Shape;9242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3" name="Google Shape;9243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4" name="Google Shape;9244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5" name="Google Shape;9245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6" name="Google Shape;9246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7" name="Google Shape;9247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8" name="Google Shape;9248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9" name="Google Shape;9249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0" name="Google Shape;9250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1" name="Google Shape;9251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2" name="Google Shape;9252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3" name="Google Shape;9253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4" name="Google Shape;9254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5" name="Google Shape;9255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6" name="Google Shape;9256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7" name="Google Shape;9257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8" name="Google Shape;9258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9" name="Google Shape;9259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0" name="Google Shape;9260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1" name="Google Shape;9261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's Spring Break! by Slidesgo">
  <a:themeElements>
    <a:clrScheme name="Simple Light">
      <a:dk1>
        <a:srgbClr val="333333"/>
      </a:dk1>
      <a:lt1>
        <a:srgbClr val="EDFCFC"/>
      </a:lt1>
      <a:dk2>
        <a:srgbClr val="337A4F"/>
      </a:dk2>
      <a:lt2>
        <a:srgbClr val="EF7D80"/>
      </a:lt2>
      <a:accent1>
        <a:srgbClr val="FCB856"/>
      </a:accent1>
      <a:accent2>
        <a:srgbClr val="49A39F"/>
      </a:accent2>
      <a:accent3>
        <a:srgbClr val="A2D8B7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229</Words>
  <Application>Microsoft Office PowerPoint</Application>
  <PresentationFormat>On-screen Show (16:9)</PresentationFormat>
  <Paragraphs>40</Paragraphs>
  <Slides>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Anuphan</vt:lpstr>
      <vt:lpstr>Book Antiqua</vt:lpstr>
      <vt:lpstr>Nunito Light</vt:lpstr>
      <vt:lpstr>Boogaloo</vt:lpstr>
      <vt:lpstr>DM Sans</vt:lpstr>
      <vt:lpstr>Anaheim</vt:lpstr>
      <vt:lpstr>UVN Bach Dang Nang</vt:lpstr>
      <vt:lpstr>Arial</vt:lpstr>
      <vt:lpstr>Times New Roman</vt:lpstr>
      <vt:lpstr>It's Spring Break! by Slidesgo</vt:lpstr>
      <vt:lpstr>LQVH</vt:lpstr>
      <vt:lpstr>Contents of this template</vt:lpstr>
      <vt:lpstr>Table of contents</vt:lpstr>
      <vt:lpstr>Bài thơ có tên là gì? Do ai sáng tác?</vt:lpstr>
      <vt:lpstr>PowerPoint Presentation</vt:lpstr>
      <vt:lpstr>PowerPoint Presentation</vt:lpstr>
      <vt:lpstr>Giáo dục: Trẻ biết yêu thiên nhiên, quê hương đất nước, có ý thức bảo vệ môi trường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LQVH</dc:title>
  <cp:lastModifiedBy>Techsi.vn</cp:lastModifiedBy>
  <cp:revision>4</cp:revision>
  <dcterms:modified xsi:type="dcterms:W3CDTF">2024-05-10T03:01:48Z</dcterms:modified>
</cp:coreProperties>
</file>