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90" r:id="rId9"/>
  </p:sldIdLst>
  <p:sldSz cx="9144000" cy="5143500" type="screen16x9"/>
  <p:notesSz cx="6858000" cy="9144000"/>
  <p:embeddedFontLst>
    <p:embeddedFont>
      <p:font typeface="Assistant" panose="020B0604020202020204" charset="-79"/>
      <p:regular r:id="rId11"/>
      <p:bold r:id="rId12"/>
    </p:embeddedFont>
    <p:embeddedFont>
      <p:font typeface="Yeseva One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D1A1C6-449F-480B-9C22-F25E5DE92BF6}">
  <a:tblStyle styleId="{FBD1A1C6-449F-480B-9C22-F25E5DE92B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8226184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38226184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5dacd81a3_0_6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45dacd81a3_0_6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82261846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382261846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45dacd81a3_0_6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45dacd81a3_0_6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382ab5e85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1382ab5e85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45dacd81a3_0_6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45dacd81a3_0_6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82ab5e85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82ab5e85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9" name="Google Shape;5039;g1476761a8bd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0" name="Google Shape;5040;g1476761a8bd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060100" y="3838596"/>
            <a:ext cx="3579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895400"/>
            <a:ext cx="4269600" cy="26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/>
        </p:nvSpPr>
        <p:spPr>
          <a:xfrm>
            <a:off x="4410750" y="3468600"/>
            <a:ext cx="3267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8" name="Google Shape;198;p31"/>
          <p:cNvSpPr txBox="1">
            <a:spLocks noGrp="1"/>
          </p:cNvSpPr>
          <p:nvPr>
            <p:ph type="ctrTitle"/>
          </p:nvPr>
        </p:nvSpPr>
        <p:spPr>
          <a:xfrm>
            <a:off x="4503450" y="535000"/>
            <a:ext cx="30822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1"/>
          </p:nvPr>
        </p:nvSpPr>
        <p:spPr>
          <a:xfrm>
            <a:off x="4799550" y="1790563"/>
            <a:ext cx="2490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2"/>
          <p:cNvGrpSpPr/>
          <p:nvPr/>
        </p:nvGrpSpPr>
        <p:grpSpPr>
          <a:xfrm flipH="1">
            <a:off x="1960137" y="136089"/>
            <a:ext cx="191952" cy="192050"/>
            <a:chOff x="5025163" y="2175181"/>
            <a:chExt cx="96828" cy="96878"/>
          </a:xfrm>
        </p:grpSpPr>
        <p:sp>
          <p:nvSpPr>
            <p:cNvPr id="202" name="Google Shape;202;p32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32"/>
          <p:cNvGrpSpPr/>
          <p:nvPr/>
        </p:nvGrpSpPr>
        <p:grpSpPr>
          <a:xfrm rot="-121" flipH="1">
            <a:off x="290026" y="3513259"/>
            <a:ext cx="276154" cy="276295"/>
            <a:chOff x="5025163" y="2175181"/>
            <a:chExt cx="96828" cy="96878"/>
          </a:xfrm>
        </p:grpSpPr>
        <p:sp>
          <p:nvSpPr>
            <p:cNvPr id="206" name="Google Shape;206;p32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32"/>
          <p:cNvGrpSpPr/>
          <p:nvPr/>
        </p:nvGrpSpPr>
        <p:grpSpPr>
          <a:xfrm flipH="1">
            <a:off x="8267385" y="1100791"/>
            <a:ext cx="619543" cy="351838"/>
            <a:chOff x="4801085" y="616566"/>
            <a:chExt cx="992699" cy="563752"/>
          </a:xfrm>
        </p:grpSpPr>
        <p:sp>
          <p:nvSpPr>
            <p:cNvPr id="210" name="Google Shape;210;p32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32"/>
          <p:cNvGrpSpPr/>
          <p:nvPr/>
        </p:nvGrpSpPr>
        <p:grpSpPr>
          <a:xfrm rot="83" flipH="1">
            <a:off x="415394" y="3938461"/>
            <a:ext cx="399203" cy="399417"/>
            <a:chOff x="5025163" y="2175181"/>
            <a:chExt cx="96828" cy="96878"/>
          </a:xfrm>
        </p:grpSpPr>
        <p:sp>
          <p:nvSpPr>
            <p:cNvPr id="214" name="Google Shape;214;p32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E8B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32"/>
          <p:cNvGrpSpPr/>
          <p:nvPr/>
        </p:nvGrpSpPr>
        <p:grpSpPr>
          <a:xfrm rot="4829314">
            <a:off x="7556251" y="4509628"/>
            <a:ext cx="436635" cy="406777"/>
            <a:chOff x="972967" y="3432612"/>
            <a:chExt cx="232297" cy="216412"/>
          </a:xfrm>
        </p:grpSpPr>
        <p:sp>
          <p:nvSpPr>
            <p:cNvPr id="218" name="Google Shape;218;p32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rgbClr val="E8B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rgbClr val="E8B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rgbClr val="E8B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E8B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3"/>
          <p:cNvGrpSpPr/>
          <p:nvPr/>
        </p:nvGrpSpPr>
        <p:grpSpPr>
          <a:xfrm flipH="1">
            <a:off x="8742087" y="2571739"/>
            <a:ext cx="191952" cy="192050"/>
            <a:chOff x="5025163" y="2175181"/>
            <a:chExt cx="96828" cy="96878"/>
          </a:xfrm>
        </p:grpSpPr>
        <p:sp>
          <p:nvSpPr>
            <p:cNvPr id="237" name="Google Shape;237;p33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33"/>
          <p:cNvGrpSpPr/>
          <p:nvPr/>
        </p:nvGrpSpPr>
        <p:grpSpPr>
          <a:xfrm rot="-121" flipH="1">
            <a:off x="471288" y="1337934"/>
            <a:ext cx="276154" cy="276295"/>
            <a:chOff x="5025163" y="2175181"/>
            <a:chExt cx="96828" cy="96878"/>
          </a:xfrm>
        </p:grpSpPr>
        <p:sp>
          <p:nvSpPr>
            <p:cNvPr id="241" name="Google Shape;241;p33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33"/>
          <p:cNvGrpSpPr/>
          <p:nvPr/>
        </p:nvGrpSpPr>
        <p:grpSpPr>
          <a:xfrm rot="83" flipH="1">
            <a:off x="8342881" y="768411"/>
            <a:ext cx="399203" cy="399417"/>
            <a:chOff x="5025163" y="2175181"/>
            <a:chExt cx="96828" cy="96878"/>
          </a:xfrm>
        </p:grpSpPr>
        <p:sp>
          <p:nvSpPr>
            <p:cNvPr id="245" name="Google Shape;245;p33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33"/>
          <p:cNvGrpSpPr/>
          <p:nvPr/>
        </p:nvGrpSpPr>
        <p:grpSpPr>
          <a:xfrm rot="-7491366">
            <a:off x="8305827" y="2868687"/>
            <a:ext cx="473319" cy="440952"/>
            <a:chOff x="972967" y="3432612"/>
            <a:chExt cx="232297" cy="216412"/>
          </a:xfrm>
        </p:grpSpPr>
        <p:sp>
          <p:nvSpPr>
            <p:cNvPr id="249" name="Google Shape;249;p33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 flipH="1">
            <a:off x="155134" y="3718743"/>
            <a:ext cx="703327" cy="399418"/>
            <a:chOff x="4801085" y="616566"/>
            <a:chExt cx="992699" cy="563752"/>
          </a:xfrm>
        </p:grpSpPr>
        <p:sp>
          <p:nvSpPr>
            <p:cNvPr id="267" name="Google Shape;267;p33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08400" y="2282471"/>
            <a:ext cx="44829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108400" y="1350359"/>
            <a:ext cx="139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108600" y="3478709"/>
            <a:ext cx="40056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1389272"/>
            <a:ext cx="4572600" cy="14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34675" y="3038773"/>
            <a:ext cx="41433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 hasCustomPrompt="1"/>
          </p:nvPr>
        </p:nvSpPr>
        <p:spPr>
          <a:xfrm>
            <a:off x="933644" y="1374800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928744" y="2273463"/>
            <a:ext cx="223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 hasCustomPrompt="1"/>
          </p:nvPr>
        </p:nvSpPr>
        <p:spPr>
          <a:xfrm>
            <a:off x="3456831" y="1374800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3"/>
          </p:nvPr>
        </p:nvSpPr>
        <p:spPr>
          <a:xfrm>
            <a:off x="3456900" y="2273463"/>
            <a:ext cx="2230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4" hasCustomPrompt="1"/>
          </p:nvPr>
        </p:nvSpPr>
        <p:spPr>
          <a:xfrm>
            <a:off x="5984156" y="1374800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5"/>
          </p:nvPr>
        </p:nvSpPr>
        <p:spPr>
          <a:xfrm>
            <a:off x="5984156" y="2273463"/>
            <a:ext cx="223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6" hasCustomPrompt="1"/>
          </p:nvPr>
        </p:nvSpPr>
        <p:spPr>
          <a:xfrm>
            <a:off x="933644" y="3130748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7"/>
          </p:nvPr>
        </p:nvSpPr>
        <p:spPr>
          <a:xfrm>
            <a:off x="928744" y="4035800"/>
            <a:ext cx="223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8" hasCustomPrompt="1"/>
          </p:nvPr>
        </p:nvSpPr>
        <p:spPr>
          <a:xfrm>
            <a:off x="3456831" y="3130748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9"/>
          </p:nvPr>
        </p:nvSpPr>
        <p:spPr>
          <a:xfrm>
            <a:off x="3456900" y="4035800"/>
            <a:ext cx="2230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3" hasCustomPrompt="1"/>
          </p:nvPr>
        </p:nvSpPr>
        <p:spPr>
          <a:xfrm>
            <a:off x="5984156" y="3130748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4"/>
          </p:nvPr>
        </p:nvSpPr>
        <p:spPr>
          <a:xfrm>
            <a:off x="5984156" y="4035800"/>
            <a:ext cx="223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6"/>
          </p:nvPr>
        </p:nvSpPr>
        <p:spPr>
          <a:xfrm>
            <a:off x="928744" y="1895125"/>
            <a:ext cx="2231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7"/>
          </p:nvPr>
        </p:nvSpPr>
        <p:spPr>
          <a:xfrm>
            <a:off x="3456900" y="1895125"/>
            <a:ext cx="2230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8"/>
          </p:nvPr>
        </p:nvSpPr>
        <p:spPr>
          <a:xfrm>
            <a:off x="5984156" y="1895125"/>
            <a:ext cx="2231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9"/>
          </p:nvPr>
        </p:nvSpPr>
        <p:spPr>
          <a:xfrm>
            <a:off x="928744" y="3652911"/>
            <a:ext cx="2231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0"/>
          </p:nvPr>
        </p:nvSpPr>
        <p:spPr>
          <a:xfrm>
            <a:off x="3456900" y="3652910"/>
            <a:ext cx="2230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21"/>
          </p:nvPr>
        </p:nvSpPr>
        <p:spPr>
          <a:xfrm>
            <a:off x="5984156" y="3652910"/>
            <a:ext cx="2231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flipH="1">
            <a:off x="435025" y="2225064"/>
            <a:ext cx="191952" cy="192050"/>
            <a:chOff x="5025163" y="2175181"/>
            <a:chExt cx="96828" cy="96878"/>
          </a:xfrm>
        </p:grpSpPr>
        <p:sp>
          <p:nvSpPr>
            <p:cNvPr id="83" name="Google Shape;83;p13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13"/>
          <p:cNvGrpSpPr/>
          <p:nvPr/>
        </p:nvGrpSpPr>
        <p:grpSpPr>
          <a:xfrm rot="-121" flipH="1">
            <a:off x="8512363" y="4035809"/>
            <a:ext cx="276154" cy="276295"/>
            <a:chOff x="5025163" y="2175181"/>
            <a:chExt cx="96828" cy="96878"/>
          </a:xfrm>
        </p:grpSpPr>
        <p:sp>
          <p:nvSpPr>
            <p:cNvPr id="87" name="Google Shape;87;p13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>
            <a:off x="818775" y="1810000"/>
            <a:ext cx="2878200" cy="21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3800600" y="1521500"/>
            <a:ext cx="1621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5544900" y="1521500"/>
            <a:ext cx="2879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3"/>
          </p:nvPr>
        </p:nvSpPr>
        <p:spPr>
          <a:xfrm>
            <a:off x="5544900" y="2551488"/>
            <a:ext cx="2879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5544900" y="3581475"/>
            <a:ext cx="2879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5"/>
          </p:nvPr>
        </p:nvSpPr>
        <p:spPr>
          <a:xfrm>
            <a:off x="3800600" y="2551488"/>
            <a:ext cx="1621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6"/>
          </p:nvPr>
        </p:nvSpPr>
        <p:spPr>
          <a:xfrm>
            <a:off x="3800600" y="3581475"/>
            <a:ext cx="1621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eseva One"/>
              <a:buNone/>
              <a:defRPr sz="2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Yeseva One"/>
              <a:buNone/>
              <a:defRPr sz="38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3" r:id="rId8"/>
    <p:sldLayoutId id="2147483672" r:id="rId9"/>
    <p:sldLayoutId id="2147483677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3" Type="http://schemas.openxmlformats.org/officeDocument/2006/relationships/slide" Target="slide8.xml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bit.ly/33VAFh3" TargetMode="External"/><Relationship Id="rId12" Type="http://schemas.openxmlformats.org/officeDocument/2006/relationships/hyperlink" Target="https://www.videvo.net/?utm_source=slidesgo_template&amp;utm_medium=referral-link&amp;utm_campaign=sg_resources&amp;utm_content=videv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30B07Gq" TargetMode="External"/><Relationship Id="rId11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5" Type="http://schemas.openxmlformats.org/officeDocument/2006/relationships/hyperlink" Target="https://bit.ly/3A1uf1Q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14" Type="http://schemas.openxmlformats.org/officeDocument/2006/relationships/hyperlink" Target="https://slidesgo.com/slidesgo-school/presentation-tips/how-to-edit-the-master-slides-in-our-templates?utm_source=slidesgo_template&amp;utm_medium=referral-link&amp;utm_campaign=how-to-edit-the-master-slides-in-our-templates&amp;utm_term=slidesgo-school&amp;utm_content=how-to-edit-the-master-slides-in-our-templat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fi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ctrTitle"/>
          </p:nvPr>
        </p:nvSpPr>
        <p:spPr>
          <a:xfrm>
            <a:off x="382053" y="1124675"/>
            <a:ext cx="4685678" cy="1832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chemeClr val="accent1">
                    <a:lumMod val="50000"/>
                  </a:schemeClr>
                </a:solidFill>
              </a:rPr>
              <a:t>Tạo hình</a:t>
            </a:r>
            <a:r>
              <a:rPr lang="en" sz="3800" dirty="0" smtClean="0"/>
              <a:t/>
            </a:r>
            <a:br>
              <a:rPr lang="en" sz="3800" dirty="0" smtClean="0"/>
            </a:br>
            <a:r>
              <a:rPr lang="en" sz="3600" dirty="0" smtClean="0">
                <a:solidFill>
                  <a:schemeClr val="accent6">
                    <a:lumMod val="75000"/>
                  </a:schemeClr>
                </a:solidFill>
              </a:rPr>
              <a:t>CẮT</a:t>
            </a:r>
            <a:r>
              <a:rPr lang="en" sz="36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" sz="3600" dirty="0" smtClean="0">
                <a:solidFill>
                  <a:schemeClr val="accent6">
                    <a:lumMod val="75000"/>
                  </a:schemeClr>
                </a:solidFill>
              </a:rPr>
              <a:t> DÁN TIA NẮNG</a:t>
            </a:r>
            <a:endParaRPr sz="9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1" name="Google Shape;281;p37"/>
          <p:cNvSpPr/>
          <p:nvPr/>
        </p:nvSpPr>
        <p:spPr>
          <a:xfrm>
            <a:off x="5210132" y="920215"/>
            <a:ext cx="3237300" cy="3710710"/>
          </a:xfrm>
          <a:prstGeom prst="rect">
            <a:avLst/>
          </a:prstGeom>
          <a:solidFill>
            <a:srgbClr val="FFF5E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7"/>
          <p:cNvSpPr/>
          <p:nvPr/>
        </p:nvSpPr>
        <p:spPr>
          <a:xfrm>
            <a:off x="1537240" y="3211366"/>
            <a:ext cx="2461016" cy="556314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7"/>
          <p:cNvSpPr txBox="1">
            <a:spLocks noGrp="1"/>
          </p:cNvSpPr>
          <p:nvPr>
            <p:ph type="subTitle" idx="1"/>
          </p:nvPr>
        </p:nvSpPr>
        <p:spPr>
          <a:xfrm>
            <a:off x="938867" y="3211366"/>
            <a:ext cx="3579600" cy="534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4-5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Thạch Lan Hương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1" name="Google Shape;351;p37"/>
          <p:cNvGrpSpPr/>
          <p:nvPr/>
        </p:nvGrpSpPr>
        <p:grpSpPr>
          <a:xfrm>
            <a:off x="4634610" y="782827"/>
            <a:ext cx="820962" cy="466223"/>
            <a:chOff x="4801085" y="616566"/>
            <a:chExt cx="992699" cy="563752"/>
          </a:xfrm>
        </p:grpSpPr>
        <p:sp>
          <p:nvSpPr>
            <p:cNvPr id="352" name="Google Shape;352;p37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7"/>
          <p:cNvGrpSpPr/>
          <p:nvPr/>
        </p:nvGrpSpPr>
        <p:grpSpPr>
          <a:xfrm>
            <a:off x="5283574" y="3885926"/>
            <a:ext cx="619560" cy="577192"/>
            <a:chOff x="972967" y="3432612"/>
            <a:chExt cx="232297" cy="216412"/>
          </a:xfrm>
        </p:grpSpPr>
        <p:sp>
          <p:nvSpPr>
            <p:cNvPr id="356" name="Google Shape;356;p37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37"/>
          <p:cNvGrpSpPr/>
          <p:nvPr/>
        </p:nvGrpSpPr>
        <p:grpSpPr>
          <a:xfrm flipH="1">
            <a:off x="5332860" y="3279883"/>
            <a:ext cx="399203" cy="371926"/>
            <a:chOff x="972967" y="3432612"/>
            <a:chExt cx="232297" cy="216412"/>
          </a:xfrm>
        </p:grpSpPr>
        <p:sp>
          <p:nvSpPr>
            <p:cNvPr id="374" name="Google Shape;374;p37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37"/>
          <p:cNvGrpSpPr/>
          <p:nvPr/>
        </p:nvGrpSpPr>
        <p:grpSpPr>
          <a:xfrm rot="-1630560" flipH="1">
            <a:off x="7661874" y="568661"/>
            <a:ext cx="399206" cy="399415"/>
            <a:chOff x="5025163" y="2175181"/>
            <a:chExt cx="96828" cy="96878"/>
          </a:xfrm>
        </p:grpSpPr>
        <p:sp>
          <p:nvSpPr>
            <p:cNvPr id="392" name="Google Shape;392;p37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37"/>
          <p:cNvGrpSpPr/>
          <p:nvPr/>
        </p:nvGrpSpPr>
        <p:grpSpPr>
          <a:xfrm rot="-1630508" flipH="1">
            <a:off x="7459452" y="473345"/>
            <a:ext cx="191955" cy="192054"/>
            <a:chOff x="5025163" y="2175181"/>
            <a:chExt cx="96828" cy="96878"/>
          </a:xfrm>
        </p:grpSpPr>
        <p:sp>
          <p:nvSpPr>
            <p:cNvPr id="396" name="Google Shape;396;p37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7"/>
          <p:cNvGrpSpPr/>
          <p:nvPr/>
        </p:nvGrpSpPr>
        <p:grpSpPr>
          <a:xfrm rot="-1630615" flipH="1">
            <a:off x="8285226" y="4383026"/>
            <a:ext cx="276149" cy="276295"/>
            <a:chOff x="5025163" y="2175181"/>
            <a:chExt cx="96828" cy="96878"/>
          </a:xfrm>
        </p:grpSpPr>
        <p:sp>
          <p:nvSpPr>
            <p:cNvPr id="400" name="Google Shape;400;p37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37"/>
          <p:cNvGrpSpPr/>
          <p:nvPr/>
        </p:nvGrpSpPr>
        <p:grpSpPr>
          <a:xfrm rot="-1630514" flipH="1">
            <a:off x="660075" y="746133"/>
            <a:ext cx="428580" cy="428800"/>
            <a:chOff x="5025163" y="2175181"/>
            <a:chExt cx="96828" cy="96878"/>
          </a:xfrm>
        </p:grpSpPr>
        <p:sp>
          <p:nvSpPr>
            <p:cNvPr id="404" name="Google Shape;404;p37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7"/>
          <p:cNvGrpSpPr/>
          <p:nvPr/>
        </p:nvGrpSpPr>
        <p:grpSpPr>
          <a:xfrm flipH="1">
            <a:off x="4232896" y="3830071"/>
            <a:ext cx="537547" cy="305272"/>
            <a:chOff x="4801085" y="616566"/>
            <a:chExt cx="992699" cy="563752"/>
          </a:xfrm>
        </p:grpSpPr>
        <p:sp>
          <p:nvSpPr>
            <p:cNvPr id="408" name="Google Shape;408;p37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37"/>
          <p:cNvGrpSpPr/>
          <p:nvPr/>
        </p:nvGrpSpPr>
        <p:grpSpPr>
          <a:xfrm flipH="1">
            <a:off x="119760" y="2957760"/>
            <a:ext cx="721097" cy="409510"/>
            <a:chOff x="4801085" y="616566"/>
            <a:chExt cx="992699" cy="563752"/>
          </a:xfrm>
        </p:grpSpPr>
        <p:sp>
          <p:nvSpPr>
            <p:cNvPr id="412" name="Google Shape;412;p37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71" y="635363"/>
            <a:ext cx="1098267" cy="1033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21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GD&amp;ĐT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14" y="792988"/>
            <a:ext cx="3552134" cy="3552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420" name="Google Shape;420;p3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This is a slide structure based on an educational presentation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</a:t>
            </a:r>
            <a:endParaRPr/>
          </a:p>
        </p:txBody>
      </p:sp>
      <p:sp>
        <p:nvSpPr>
          <p:cNvPr id="421" name="Google Shape;421;p38"/>
          <p:cNvSpPr txBox="1"/>
          <p:nvPr/>
        </p:nvSpPr>
        <p:spPr>
          <a:xfrm>
            <a:off x="720000" y="4071600"/>
            <a:ext cx="38565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For more info: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/>
            </a:r>
            <a:b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 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|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 SCHOOL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FAQ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s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22" name="Google Shape;422;p38"/>
          <p:cNvSpPr txBox="1"/>
          <p:nvPr/>
        </p:nvSpPr>
        <p:spPr>
          <a:xfrm>
            <a:off x="4567500" y="4071600"/>
            <a:ext cx="38565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You can visit our sister projects:</a:t>
            </a:r>
            <a:b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STORYSET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WEPIK 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|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12"/>
              </a:rPr>
              <a:t>VIDEVO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aphicFrame>
        <p:nvGraphicFramePr>
          <p:cNvPr id="423" name="Google Shape;423;p38"/>
          <p:cNvGraphicFramePr/>
          <p:nvPr/>
        </p:nvGraphicFramePr>
        <p:xfrm>
          <a:off x="720000" y="1820000"/>
          <a:ext cx="7704000" cy="2103000"/>
        </p:xfrm>
        <a:graphic>
          <a:graphicData uri="http://schemas.openxmlformats.org/drawingml/2006/table">
            <a:tbl>
              <a:tblPr>
                <a:noFill/>
                <a:tableStyleId>{FBD1A1C6-449F-480B-9C22-F25E5DE92BF6}</a:tableStyleId>
              </a:tblPr>
              <a:tblGrid>
                <a:gridCol w="231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Fonts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To view this template correctly in PowerPoint, download and install the fonts we used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Used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and</a:t>
                      </a: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 alternative</a:t>
                      </a: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 resources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An assortment of graphic resources that are suitable for use in this presentation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rId13" action="ppaction://hlinksldjump"/>
                        </a:rPr>
                        <a:t>Thanks slide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You must keep it so that proper credits for our design are given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Colors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All the colors used in this presentation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Icons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 and </a:t>
                      </a:r>
                      <a:r>
                        <a:rPr lang="en" sz="1100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" action="ppaction://noaction"/>
                        </a:rPr>
                        <a:t>infographic resources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These can be used in the template, and their size and color can be edited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Editable presentation theme </a:t>
                      </a:r>
                      <a:endParaRPr sz="1100" b="1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You can edit the master slides easily. For more info, click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Assistant"/>
                          <a:ea typeface="Assistant"/>
                          <a:cs typeface="Assistant"/>
                          <a:sym typeface="Assistan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here</a:t>
                      </a:r>
                      <a:endParaRPr sz="1100">
                        <a:solidFill>
                          <a:schemeClr val="dk1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24" name="Google Shape;424;p38"/>
          <p:cNvGrpSpPr/>
          <p:nvPr/>
        </p:nvGrpSpPr>
        <p:grpSpPr>
          <a:xfrm flipH="1">
            <a:off x="7042400" y="1342789"/>
            <a:ext cx="191952" cy="192050"/>
            <a:chOff x="5025163" y="2175181"/>
            <a:chExt cx="96828" cy="96878"/>
          </a:xfrm>
        </p:grpSpPr>
        <p:sp>
          <p:nvSpPr>
            <p:cNvPr id="425" name="Google Shape;425;p38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8"/>
          <p:cNvGrpSpPr/>
          <p:nvPr/>
        </p:nvGrpSpPr>
        <p:grpSpPr>
          <a:xfrm rot="-121" flipH="1">
            <a:off x="2672488" y="2760247"/>
            <a:ext cx="276154" cy="276295"/>
            <a:chOff x="5025163" y="2175181"/>
            <a:chExt cx="96828" cy="96878"/>
          </a:xfrm>
        </p:grpSpPr>
        <p:sp>
          <p:nvSpPr>
            <p:cNvPr id="429" name="Google Shape;429;p38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8"/>
          <p:cNvGrpSpPr/>
          <p:nvPr/>
        </p:nvGrpSpPr>
        <p:grpSpPr>
          <a:xfrm rot="129" flipH="1">
            <a:off x="8002763" y="3813475"/>
            <a:ext cx="257776" cy="257918"/>
            <a:chOff x="5025163" y="2175181"/>
            <a:chExt cx="96828" cy="96878"/>
          </a:xfrm>
        </p:grpSpPr>
        <p:sp>
          <p:nvSpPr>
            <p:cNvPr id="433" name="Google Shape;433;p38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8"/>
          <p:cNvGrpSpPr/>
          <p:nvPr/>
        </p:nvGrpSpPr>
        <p:grpSpPr>
          <a:xfrm flipH="1">
            <a:off x="5875160" y="933285"/>
            <a:ext cx="721097" cy="409510"/>
            <a:chOff x="4801085" y="616566"/>
            <a:chExt cx="992699" cy="563752"/>
          </a:xfrm>
        </p:grpSpPr>
        <p:sp>
          <p:nvSpPr>
            <p:cNvPr id="437" name="Google Shape;437;p38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38"/>
          <p:cNvGrpSpPr/>
          <p:nvPr/>
        </p:nvGrpSpPr>
        <p:grpSpPr>
          <a:xfrm rot="83" flipH="1">
            <a:off x="7410319" y="1073261"/>
            <a:ext cx="399203" cy="399417"/>
            <a:chOff x="5025163" y="2175181"/>
            <a:chExt cx="96828" cy="96878"/>
          </a:xfrm>
        </p:grpSpPr>
        <p:sp>
          <p:nvSpPr>
            <p:cNvPr id="441" name="Google Shape;441;p38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Nắng Sớm, Mở cửa ra cho nắng sớm vào phòng - Bé Ellie Khánh Ngọc - Nhạc Thiếu Nhi Vui Nhộn,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>
            <a:spLocks noGrp="1"/>
          </p:cNvSpPr>
          <p:nvPr>
            <p:ph type="title" idx="15"/>
          </p:nvPr>
        </p:nvSpPr>
        <p:spPr>
          <a:xfrm>
            <a:off x="-1" y="330248"/>
            <a:ext cx="2266271" cy="441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b="1" dirty="0" smtClean="0"/>
              <a:t>*Quan sát tranh và đàm thoại: </a:t>
            </a:r>
            <a:br>
              <a:rPr lang="en" sz="1600" b="1" dirty="0" smtClean="0"/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-Bức tranh có gì?</a:t>
            </a:r>
            <a:b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-Cô đã cắt, dán tia nắng như thế nào?</a:t>
            </a:r>
            <a:b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-Cô sử dụng màu gì để cắt, dán tia nắng?</a:t>
            </a:r>
            <a:b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dirty="0" smtClean="0"/>
              <a:t>*Hỏi trẻ về ý tưởng</a:t>
            </a:r>
            <a:br>
              <a:rPr lang="en" sz="1600" dirty="0" smtClean="0"/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-Con sẽ dán tia nắng như thế nào?</a:t>
            </a:r>
            <a: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-Con sẽ chọn màu gì cho tia nắng?</a:t>
            </a:r>
            <a: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-Cô sử dụng màu gì để cắt, dán tia nắng?</a:t>
            </a:r>
            <a:endParaRPr sz="16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9" name="Google Shape;449;p39"/>
          <p:cNvSpPr/>
          <p:nvPr/>
        </p:nvSpPr>
        <p:spPr>
          <a:xfrm>
            <a:off x="3456831" y="3115007"/>
            <a:ext cx="8433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9"/>
          <p:cNvSpPr/>
          <p:nvPr/>
        </p:nvSpPr>
        <p:spPr>
          <a:xfrm>
            <a:off x="5984156" y="3115007"/>
            <a:ext cx="8433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9"/>
          <p:cNvSpPr/>
          <p:nvPr/>
        </p:nvSpPr>
        <p:spPr>
          <a:xfrm>
            <a:off x="3456831" y="1351400"/>
            <a:ext cx="8433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9"/>
          <p:cNvSpPr/>
          <p:nvPr/>
        </p:nvSpPr>
        <p:spPr>
          <a:xfrm>
            <a:off x="5984156" y="1351400"/>
            <a:ext cx="8433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9"/>
          <p:cNvSpPr txBox="1">
            <a:spLocks noGrp="1"/>
          </p:cNvSpPr>
          <p:nvPr>
            <p:ph type="title" idx="2"/>
          </p:nvPr>
        </p:nvSpPr>
        <p:spPr>
          <a:xfrm>
            <a:off x="3456831" y="1374800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57" name="Google Shape;457;p39"/>
          <p:cNvSpPr txBox="1">
            <a:spLocks noGrp="1"/>
          </p:cNvSpPr>
          <p:nvPr>
            <p:ph type="subTitle" idx="3"/>
          </p:nvPr>
        </p:nvSpPr>
        <p:spPr>
          <a:xfrm>
            <a:off x="3456900" y="2273463"/>
            <a:ext cx="22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458" name="Google Shape;458;p39"/>
          <p:cNvSpPr txBox="1">
            <a:spLocks noGrp="1"/>
          </p:cNvSpPr>
          <p:nvPr>
            <p:ph type="title" idx="4"/>
          </p:nvPr>
        </p:nvSpPr>
        <p:spPr>
          <a:xfrm>
            <a:off x="5984156" y="1374800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59" name="Google Shape;459;p39"/>
          <p:cNvSpPr txBox="1">
            <a:spLocks noGrp="1"/>
          </p:cNvSpPr>
          <p:nvPr>
            <p:ph type="subTitle" idx="5"/>
          </p:nvPr>
        </p:nvSpPr>
        <p:spPr>
          <a:xfrm>
            <a:off x="5984156" y="2273463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462" name="Google Shape;462;p39"/>
          <p:cNvSpPr txBox="1">
            <a:spLocks noGrp="1"/>
          </p:cNvSpPr>
          <p:nvPr>
            <p:ph type="title" idx="8"/>
          </p:nvPr>
        </p:nvSpPr>
        <p:spPr>
          <a:xfrm>
            <a:off x="3456831" y="3130748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63" name="Google Shape;463;p39"/>
          <p:cNvSpPr txBox="1">
            <a:spLocks noGrp="1"/>
          </p:cNvSpPr>
          <p:nvPr>
            <p:ph type="subTitle" idx="9"/>
          </p:nvPr>
        </p:nvSpPr>
        <p:spPr>
          <a:xfrm>
            <a:off x="3456900" y="4035800"/>
            <a:ext cx="22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464" name="Google Shape;464;p39"/>
          <p:cNvSpPr txBox="1">
            <a:spLocks noGrp="1"/>
          </p:cNvSpPr>
          <p:nvPr>
            <p:ph type="title" idx="13"/>
          </p:nvPr>
        </p:nvSpPr>
        <p:spPr>
          <a:xfrm>
            <a:off x="5984156" y="3130748"/>
            <a:ext cx="6576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65" name="Google Shape;465;p39"/>
          <p:cNvSpPr txBox="1">
            <a:spLocks noGrp="1"/>
          </p:cNvSpPr>
          <p:nvPr>
            <p:ph type="subTitle" idx="14"/>
          </p:nvPr>
        </p:nvSpPr>
        <p:spPr>
          <a:xfrm>
            <a:off x="5984156" y="4035800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467" name="Google Shape;467;p39"/>
          <p:cNvSpPr txBox="1">
            <a:spLocks noGrp="1"/>
          </p:cNvSpPr>
          <p:nvPr>
            <p:ph type="subTitle" idx="17"/>
          </p:nvPr>
        </p:nvSpPr>
        <p:spPr>
          <a:xfrm>
            <a:off x="3456900" y="1895125"/>
            <a:ext cx="2230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it?</a:t>
            </a:r>
            <a:endParaRPr/>
          </a:p>
        </p:txBody>
      </p:sp>
      <p:sp>
        <p:nvSpPr>
          <p:cNvPr id="468" name="Google Shape;468;p39"/>
          <p:cNvSpPr txBox="1">
            <a:spLocks noGrp="1"/>
          </p:cNvSpPr>
          <p:nvPr>
            <p:ph type="subTitle" idx="18"/>
          </p:nvPr>
        </p:nvSpPr>
        <p:spPr>
          <a:xfrm>
            <a:off x="5984156" y="1895125"/>
            <a:ext cx="223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it?</a:t>
            </a:r>
            <a:endParaRPr/>
          </a:p>
        </p:txBody>
      </p:sp>
      <p:sp>
        <p:nvSpPr>
          <p:cNvPr id="470" name="Google Shape;470;p39"/>
          <p:cNvSpPr txBox="1">
            <a:spLocks noGrp="1"/>
          </p:cNvSpPr>
          <p:nvPr>
            <p:ph type="subTitle" idx="20"/>
          </p:nvPr>
        </p:nvSpPr>
        <p:spPr>
          <a:xfrm>
            <a:off x="3456900" y="3652910"/>
            <a:ext cx="22302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 for?</a:t>
            </a:r>
            <a:endParaRPr/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21"/>
          </p:nvPr>
        </p:nvSpPr>
        <p:spPr>
          <a:xfrm>
            <a:off x="5984156" y="3652910"/>
            <a:ext cx="223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Its history</a:t>
            </a:r>
            <a:endParaRPr/>
          </a:p>
        </p:txBody>
      </p:sp>
      <p:grpSp>
        <p:nvGrpSpPr>
          <p:cNvPr id="473" name="Google Shape;473;p39"/>
          <p:cNvGrpSpPr/>
          <p:nvPr/>
        </p:nvGrpSpPr>
        <p:grpSpPr>
          <a:xfrm rot="-1630475" flipH="1">
            <a:off x="5305425" y="2759179"/>
            <a:ext cx="325232" cy="325390"/>
            <a:chOff x="5025163" y="2175181"/>
            <a:chExt cx="96828" cy="96878"/>
          </a:xfrm>
        </p:grpSpPr>
        <p:sp>
          <p:nvSpPr>
            <p:cNvPr id="474" name="Google Shape;474;p39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39"/>
          <p:cNvGrpSpPr/>
          <p:nvPr/>
        </p:nvGrpSpPr>
        <p:grpSpPr>
          <a:xfrm rot="83" flipH="1">
            <a:off x="7500594" y="3217086"/>
            <a:ext cx="399203" cy="399417"/>
            <a:chOff x="5025163" y="2175181"/>
            <a:chExt cx="96828" cy="96878"/>
          </a:xfrm>
        </p:grpSpPr>
        <p:sp>
          <p:nvSpPr>
            <p:cNvPr id="478" name="Google Shape;478;p39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3175638">
            <a:off x="7488457" y="872294"/>
            <a:ext cx="619559" cy="577192"/>
            <a:chOff x="972967" y="3432612"/>
            <a:chExt cx="232297" cy="216412"/>
          </a:xfrm>
        </p:grpSpPr>
        <p:sp>
          <p:nvSpPr>
            <p:cNvPr id="500" name="Google Shape;500;p39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9"/>
          <p:cNvGrpSpPr/>
          <p:nvPr/>
        </p:nvGrpSpPr>
        <p:grpSpPr>
          <a:xfrm flipH="1">
            <a:off x="6433285" y="330248"/>
            <a:ext cx="721097" cy="409510"/>
            <a:chOff x="4801085" y="616566"/>
            <a:chExt cx="992699" cy="563752"/>
          </a:xfrm>
        </p:grpSpPr>
        <p:sp>
          <p:nvSpPr>
            <p:cNvPr id="518" name="Google Shape;518;p39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0488" y="-853915"/>
            <a:ext cx="5120592" cy="6827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3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Chuẩn bị</a:t>
            </a:r>
            <a:endParaRPr sz="4800" dirty="0"/>
          </a:p>
        </p:txBody>
      </p:sp>
      <p:grpSp>
        <p:nvGrpSpPr>
          <p:cNvPr id="532" name="Google Shape;532;p40"/>
          <p:cNvGrpSpPr/>
          <p:nvPr/>
        </p:nvGrpSpPr>
        <p:grpSpPr>
          <a:xfrm rot="2700000">
            <a:off x="2494820" y="390372"/>
            <a:ext cx="619552" cy="577185"/>
            <a:chOff x="972967" y="3432612"/>
            <a:chExt cx="232297" cy="216412"/>
          </a:xfrm>
        </p:grpSpPr>
        <p:sp>
          <p:nvSpPr>
            <p:cNvPr id="533" name="Google Shape;533;p40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40"/>
          <p:cNvGrpSpPr/>
          <p:nvPr/>
        </p:nvGrpSpPr>
        <p:grpSpPr>
          <a:xfrm flipH="1">
            <a:off x="6492200" y="123472"/>
            <a:ext cx="721097" cy="409510"/>
            <a:chOff x="4801085" y="616566"/>
            <a:chExt cx="992699" cy="563752"/>
          </a:xfrm>
        </p:grpSpPr>
        <p:sp>
          <p:nvSpPr>
            <p:cNvPr id="613" name="Google Shape;613;p40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0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40"/>
          <p:cNvGrpSpPr/>
          <p:nvPr/>
        </p:nvGrpSpPr>
        <p:grpSpPr>
          <a:xfrm rot="2665693">
            <a:off x="5876078" y="800353"/>
            <a:ext cx="619551" cy="577184"/>
            <a:chOff x="972967" y="3432612"/>
            <a:chExt cx="232297" cy="216412"/>
          </a:xfrm>
        </p:grpSpPr>
        <p:sp>
          <p:nvSpPr>
            <p:cNvPr id="617" name="Google Shape;617;p40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0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0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0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0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0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0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40"/>
          <p:cNvGrpSpPr/>
          <p:nvPr/>
        </p:nvGrpSpPr>
        <p:grpSpPr>
          <a:xfrm flipH="1">
            <a:off x="2814373" y="9794"/>
            <a:ext cx="191952" cy="192050"/>
            <a:chOff x="5025163" y="2175181"/>
            <a:chExt cx="96828" cy="96878"/>
          </a:xfrm>
        </p:grpSpPr>
        <p:sp>
          <p:nvSpPr>
            <p:cNvPr id="635" name="Google Shape;635;p40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3131" y="1010986"/>
            <a:ext cx="2032747" cy="2699771"/>
            <a:chOff x="323131" y="1010986"/>
            <a:chExt cx="2032747" cy="26997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5622">
              <a:off x="323131" y="1202489"/>
              <a:ext cx="2032747" cy="203274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grpSp>
          <p:nvGrpSpPr>
            <p:cNvPr id="127" name="Google Shape;638;p40"/>
            <p:cNvGrpSpPr/>
            <p:nvPr/>
          </p:nvGrpSpPr>
          <p:grpSpPr>
            <a:xfrm rot="-121" flipH="1">
              <a:off x="327843" y="1010986"/>
              <a:ext cx="276154" cy="276295"/>
              <a:chOff x="5025163" y="2175181"/>
              <a:chExt cx="96828" cy="96878"/>
            </a:xfrm>
          </p:grpSpPr>
          <p:sp>
            <p:nvSpPr>
              <p:cNvPr id="128" name="Google Shape;639;p40"/>
              <p:cNvSpPr/>
              <p:nvPr/>
            </p:nvSpPr>
            <p:spPr>
              <a:xfrm>
                <a:off x="5025163" y="2175181"/>
                <a:ext cx="96828" cy="96878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52" extrusionOk="0">
                    <a:moveTo>
                      <a:pt x="976" y="1"/>
                    </a:moveTo>
                    <a:cubicBezTo>
                      <a:pt x="438" y="1"/>
                      <a:pt x="0" y="438"/>
                      <a:pt x="0" y="976"/>
                    </a:cubicBezTo>
                    <a:cubicBezTo>
                      <a:pt x="0" y="1514"/>
                      <a:pt x="438" y="1951"/>
                      <a:pt x="976" y="1951"/>
                    </a:cubicBezTo>
                    <a:cubicBezTo>
                      <a:pt x="1514" y="1951"/>
                      <a:pt x="1951" y="1514"/>
                      <a:pt x="1951" y="976"/>
                    </a:cubicBezTo>
                    <a:cubicBezTo>
                      <a:pt x="1951" y="438"/>
                      <a:pt x="1514" y="1"/>
                      <a:pt x="9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24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40;p40"/>
              <p:cNvSpPr/>
              <p:nvPr/>
            </p:nvSpPr>
            <p:spPr>
              <a:xfrm>
                <a:off x="5048837" y="2198905"/>
                <a:ext cx="49481" cy="49431"/>
              </a:xfrm>
              <a:custGeom>
                <a:avLst/>
                <a:gdLst/>
                <a:ahLst/>
                <a:cxnLst/>
                <a:rect l="l" t="t" r="r" b="b"/>
                <a:pathLst>
                  <a:path w="997" h="996" extrusionOk="0">
                    <a:moveTo>
                      <a:pt x="499" y="0"/>
                    </a:moveTo>
                    <a:cubicBezTo>
                      <a:pt x="224" y="0"/>
                      <a:pt x="1" y="223"/>
                      <a:pt x="1" y="498"/>
                    </a:cubicBezTo>
                    <a:cubicBezTo>
                      <a:pt x="1" y="773"/>
                      <a:pt x="224" y="996"/>
                      <a:pt x="499" y="996"/>
                    </a:cubicBezTo>
                    <a:cubicBezTo>
                      <a:pt x="774" y="996"/>
                      <a:pt x="996" y="773"/>
                      <a:pt x="996" y="498"/>
                    </a:cubicBezTo>
                    <a:cubicBezTo>
                      <a:pt x="996" y="223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41;p40"/>
              <p:cNvSpPr/>
              <p:nvPr/>
            </p:nvSpPr>
            <p:spPr>
              <a:xfrm>
                <a:off x="5048043" y="2198061"/>
                <a:ext cx="51069" cy="511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30" extrusionOk="0">
                    <a:moveTo>
                      <a:pt x="515" y="34"/>
                    </a:moveTo>
                    <a:cubicBezTo>
                      <a:pt x="780" y="34"/>
                      <a:pt x="996" y="249"/>
                      <a:pt x="996" y="515"/>
                    </a:cubicBezTo>
                    <a:cubicBezTo>
                      <a:pt x="996" y="780"/>
                      <a:pt x="780" y="996"/>
                      <a:pt x="515" y="996"/>
                    </a:cubicBezTo>
                    <a:cubicBezTo>
                      <a:pt x="249" y="996"/>
                      <a:pt x="34" y="780"/>
                      <a:pt x="34" y="515"/>
                    </a:cubicBezTo>
                    <a:cubicBezTo>
                      <a:pt x="34" y="249"/>
                      <a:pt x="249" y="34"/>
                      <a:pt x="515" y="34"/>
                    </a:cubicBezTo>
                    <a:close/>
                    <a:moveTo>
                      <a:pt x="515" y="1"/>
                    </a:moveTo>
                    <a:cubicBezTo>
                      <a:pt x="231" y="1"/>
                      <a:pt x="0" y="231"/>
                      <a:pt x="0" y="515"/>
                    </a:cubicBezTo>
                    <a:cubicBezTo>
                      <a:pt x="0" y="799"/>
                      <a:pt x="231" y="1029"/>
                      <a:pt x="515" y="1029"/>
                    </a:cubicBezTo>
                    <a:cubicBezTo>
                      <a:pt x="798" y="1029"/>
                      <a:pt x="1028" y="799"/>
                      <a:pt x="1028" y="515"/>
                    </a:cubicBezTo>
                    <a:cubicBezTo>
                      <a:pt x="1028" y="231"/>
                      <a:pt x="798" y="1"/>
                      <a:pt x="5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36482" y="3341425"/>
              <a:ext cx="1436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6615" y="2289845"/>
            <a:ext cx="1986676" cy="2347136"/>
            <a:chOff x="2426615" y="2289845"/>
            <a:chExt cx="1986676" cy="23471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7" r="13658"/>
            <a:stretch/>
          </p:blipFill>
          <p:spPr>
            <a:xfrm rot="21409369">
              <a:off x="2572388" y="2289845"/>
              <a:ext cx="1840903" cy="189355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grpSp>
          <p:nvGrpSpPr>
            <p:cNvPr id="137" name="Google Shape;634;p40"/>
            <p:cNvGrpSpPr/>
            <p:nvPr/>
          </p:nvGrpSpPr>
          <p:grpSpPr>
            <a:xfrm flipH="1">
              <a:off x="2426615" y="2294075"/>
              <a:ext cx="265465" cy="262543"/>
              <a:chOff x="5025163" y="2175181"/>
              <a:chExt cx="96828" cy="96878"/>
            </a:xfrm>
          </p:grpSpPr>
          <p:sp>
            <p:nvSpPr>
              <p:cNvPr id="138" name="Google Shape;635;p40"/>
              <p:cNvSpPr/>
              <p:nvPr/>
            </p:nvSpPr>
            <p:spPr>
              <a:xfrm>
                <a:off x="5025163" y="2175181"/>
                <a:ext cx="96828" cy="96878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52" extrusionOk="0">
                    <a:moveTo>
                      <a:pt x="976" y="1"/>
                    </a:moveTo>
                    <a:cubicBezTo>
                      <a:pt x="438" y="1"/>
                      <a:pt x="0" y="438"/>
                      <a:pt x="0" y="976"/>
                    </a:cubicBezTo>
                    <a:cubicBezTo>
                      <a:pt x="0" y="1514"/>
                      <a:pt x="438" y="1951"/>
                      <a:pt x="976" y="1951"/>
                    </a:cubicBezTo>
                    <a:cubicBezTo>
                      <a:pt x="1514" y="1951"/>
                      <a:pt x="1951" y="1514"/>
                      <a:pt x="1951" y="976"/>
                    </a:cubicBezTo>
                    <a:cubicBezTo>
                      <a:pt x="1951" y="438"/>
                      <a:pt x="1514" y="1"/>
                      <a:pt x="9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24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36;p40"/>
              <p:cNvSpPr/>
              <p:nvPr/>
            </p:nvSpPr>
            <p:spPr>
              <a:xfrm>
                <a:off x="5048837" y="2198905"/>
                <a:ext cx="49481" cy="49431"/>
              </a:xfrm>
              <a:custGeom>
                <a:avLst/>
                <a:gdLst/>
                <a:ahLst/>
                <a:cxnLst/>
                <a:rect l="l" t="t" r="r" b="b"/>
                <a:pathLst>
                  <a:path w="997" h="996" extrusionOk="0">
                    <a:moveTo>
                      <a:pt x="499" y="0"/>
                    </a:moveTo>
                    <a:cubicBezTo>
                      <a:pt x="224" y="0"/>
                      <a:pt x="1" y="223"/>
                      <a:pt x="1" y="498"/>
                    </a:cubicBezTo>
                    <a:cubicBezTo>
                      <a:pt x="1" y="773"/>
                      <a:pt x="224" y="996"/>
                      <a:pt x="499" y="996"/>
                    </a:cubicBezTo>
                    <a:cubicBezTo>
                      <a:pt x="774" y="996"/>
                      <a:pt x="996" y="773"/>
                      <a:pt x="996" y="498"/>
                    </a:cubicBezTo>
                    <a:cubicBezTo>
                      <a:pt x="996" y="223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37;p40"/>
              <p:cNvSpPr/>
              <p:nvPr/>
            </p:nvSpPr>
            <p:spPr>
              <a:xfrm>
                <a:off x="5048043" y="2198061"/>
                <a:ext cx="51069" cy="511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30" extrusionOk="0">
                    <a:moveTo>
                      <a:pt x="515" y="34"/>
                    </a:moveTo>
                    <a:cubicBezTo>
                      <a:pt x="780" y="34"/>
                      <a:pt x="996" y="249"/>
                      <a:pt x="996" y="515"/>
                    </a:cubicBezTo>
                    <a:cubicBezTo>
                      <a:pt x="996" y="780"/>
                      <a:pt x="780" y="996"/>
                      <a:pt x="515" y="996"/>
                    </a:cubicBezTo>
                    <a:cubicBezTo>
                      <a:pt x="249" y="996"/>
                      <a:pt x="34" y="780"/>
                      <a:pt x="34" y="515"/>
                    </a:cubicBezTo>
                    <a:cubicBezTo>
                      <a:pt x="34" y="249"/>
                      <a:pt x="249" y="34"/>
                      <a:pt x="515" y="34"/>
                    </a:cubicBezTo>
                    <a:close/>
                    <a:moveTo>
                      <a:pt x="515" y="1"/>
                    </a:moveTo>
                    <a:cubicBezTo>
                      <a:pt x="231" y="1"/>
                      <a:pt x="0" y="231"/>
                      <a:pt x="0" y="515"/>
                    </a:cubicBezTo>
                    <a:cubicBezTo>
                      <a:pt x="0" y="799"/>
                      <a:pt x="231" y="1029"/>
                      <a:pt x="515" y="1029"/>
                    </a:cubicBezTo>
                    <a:cubicBezTo>
                      <a:pt x="798" y="1029"/>
                      <a:pt x="1028" y="799"/>
                      <a:pt x="1028" y="515"/>
                    </a:cubicBezTo>
                    <a:cubicBezTo>
                      <a:pt x="1028" y="231"/>
                      <a:pt x="798" y="1"/>
                      <a:pt x="5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874119" y="4267649"/>
              <a:ext cx="1436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60137" y="1526921"/>
            <a:ext cx="2282070" cy="2446224"/>
            <a:chOff x="4360137" y="1526921"/>
            <a:chExt cx="2282070" cy="2446224"/>
          </a:xfrm>
        </p:grpSpPr>
        <p:grpSp>
          <p:nvGrpSpPr>
            <p:cNvPr id="4" name="Group 3"/>
            <p:cNvGrpSpPr/>
            <p:nvPr/>
          </p:nvGrpSpPr>
          <p:grpSpPr>
            <a:xfrm rot="803995">
              <a:off x="4360137" y="1526921"/>
              <a:ext cx="2282070" cy="1972896"/>
              <a:chOff x="33110" y="1091384"/>
              <a:chExt cx="2529066" cy="224591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58384">
                <a:off x="316258" y="1091384"/>
                <a:ext cx="2245918" cy="224591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grpSp>
            <p:nvGrpSpPr>
              <p:cNvPr id="121" name="Google Shape;642;p40"/>
              <p:cNvGrpSpPr/>
              <p:nvPr/>
            </p:nvGrpSpPr>
            <p:grpSpPr>
              <a:xfrm rot="83" flipH="1">
                <a:off x="33110" y="1152491"/>
                <a:ext cx="343403" cy="359389"/>
                <a:chOff x="5025163" y="2175181"/>
                <a:chExt cx="96828" cy="96878"/>
              </a:xfrm>
            </p:grpSpPr>
            <p:sp>
              <p:nvSpPr>
                <p:cNvPr id="122" name="Google Shape;643;p40"/>
                <p:cNvSpPr/>
                <p:nvPr/>
              </p:nvSpPr>
              <p:spPr>
                <a:xfrm>
                  <a:off x="5025163" y="2175181"/>
                  <a:ext cx="96828" cy="96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952" extrusionOk="0">
                      <a:moveTo>
                        <a:pt x="976" y="1"/>
                      </a:moveTo>
                      <a:cubicBezTo>
                        <a:pt x="438" y="1"/>
                        <a:pt x="0" y="438"/>
                        <a:pt x="0" y="976"/>
                      </a:cubicBezTo>
                      <a:cubicBezTo>
                        <a:pt x="0" y="1514"/>
                        <a:pt x="438" y="1951"/>
                        <a:pt x="976" y="1951"/>
                      </a:cubicBezTo>
                      <a:cubicBezTo>
                        <a:pt x="1514" y="1951"/>
                        <a:pt x="1951" y="1514"/>
                        <a:pt x="1951" y="976"/>
                      </a:cubicBezTo>
                      <a:cubicBezTo>
                        <a:pt x="1951" y="438"/>
                        <a:pt x="1514" y="1"/>
                        <a:pt x="9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240000" algn="bl" rotWithShape="0">
                    <a:srgbClr val="000000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644;p40"/>
                <p:cNvSpPr/>
                <p:nvPr/>
              </p:nvSpPr>
              <p:spPr>
                <a:xfrm>
                  <a:off x="5048837" y="2198905"/>
                  <a:ext cx="49481" cy="49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" h="996" extrusionOk="0">
                      <a:moveTo>
                        <a:pt x="499" y="0"/>
                      </a:moveTo>
                      <a:cubicBezTo>
                        <a:pt x="224" y="0"/>
                        <a:pt x="1" y="223"/>
                        <a:pt x="1" y="498"/>
                      </a:cubicBezTo>
                      <a:cubicBezTo>
                        <a:pt x="1" y="773"/>
                        <a:pt x="224" y="996"/>
                        <a:pt x="499" y="996"/>
                      </a:cubicBezTo>
                      <a:cubicBezTo>
                        <a:pt x="774" y="996"/>
                        <a:pt x="996" y="773"/>
                        <a:pt x="996" y="498"/>
                      </a:cubicBezTo>
                      <a:cubicBezTo>
                        <a:pt x="996" y="223"/>
                        <a:pt x="774" y="0"/>
                        <a:pt x="4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645;p40"/>
                <p:cNvSpPr/>
                <p:nvPr/>
              </p:nvSpPr>
              <p:spPr>
                <a:xfrm>
                  <a:off x="5048043" y="2198061"/>
                  <a:ext cx="51069" cy="51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1030" extrusionOk="0">
                      <a:moveTo>
                        <a:pt x="515" y="34"/>
                      </a:moveTo>
                      <a:cubicBezTo>
                        <a:pt x="780" y="34"/>
                        <a:pt x="996" y="249"/>
                        <a:pt x="996" y="515"/>
                      </a:cubicBezTo>
                      <a:cubicBezTo>
                        <a:pt x="996" y="780"/>
                        <a:pt x="780" y="996"/>
                        <a:pt x="515" y="996"/>
                      </a:cubicBezTo>
                      <a:cubicBezTo>
                        <a:pt x="249" y="996"/>
                        <a:pt x="34" y="780"/>
                        <a:pt x="34" y="515"/>
                      </a:cubicBezTo>
                      <a:cubicBezTo>
                        <a:pt x="34" y="249"/>
                        <a:pt x="249" y="34"/>
                        <a:pt x="515" y="34"/>
                      </a:cubicBezTo>
                      <a:close/>
                      <a:moveTo>
                        <a:pt x="515" y="1"/>
                      </a:moveTo>
                      <a:cubicBezTo>
                        <a:pt x="231" y="1"/>
                        <a:pt x="0" y="231"/>
                        <a:pt x="0" y="515"/>
                      </a:cubicBezTo>
                      <a:cubicBezTo>
                        <a:pt x="0" y="799"/>
                        <a:pt x="231" y="1029"/>
                        <a:pt x="515" y="1029"/>
                      </a:cubicBezTo>
                      <a:cubicBezTo>
                        <a:pt x="798" y="1029"/>
                        <a:pt x="1028" y="799"/>
                        <a:pt x="1028" y="515"/>
                      </a:cubicBezTo>
                      <a:cubicBezTo>
                        <a:pt x="1028" y="231"/>
                        <a:pt x="798" y="1"/>
                        <a:pt x="5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5" name="TextBox 144"/>
            <p:cNvSpPr txBox="1"/>
            <p:nvPr/>
          </p:nvSpPr>
          <p:spPr>
            <a:xfrm>
              <a:off x="4908799" y="3603813"/>
              <a:ext cx="1436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35520" y="2102136"/>
            <a:ext cx="2143841" cy="2857664"/>
            <a:chOff x="6735520" y="2102136"/>
            <a:chExt cx="2143841" cy="28576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972">
              <a:off x="6735520" y="2366712"/>
              <a:ext cx="2143841" cy="214384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grpSp>
          <p:nvGrpSpPr>
            <p:cNvPr id="133" name="Google Shape;638;p40"/>
            <p:cNvGrpSpPr/>
            <p:nvPr/>
          </p:nvGrpSpPr>
          <p:grpSpPr>
            <a:xfrm rot="-121" flipH="1">
              <a:off x="6841769" y="2102136"/>
              <a:ext cx="276154" cy="276295"/>
              <a:chOff x="5025163" y="2175181"/>
              <a:chExt cx="96828" cy="96878"/>
            </a:xfrm>
          </p:grpSpPr>
          <p:sp>
            <p:nvSpPr>
              <p:cNvPr id="134" name="Google Shape;639;p40"/>
              <p:cNvSpPr/>
              <p:nvPr/>
            </p:nvSpPr>
            <p:spPr>
              <a:xfrm>
                <a:off x="5025163" y="2175181"/>
                <a:ext cx="96828" cy="96878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52" extrusionOk="0">
                    <a:moveTo>
                      <a:pt x="976" y="1"/>
                    </a:moveTo>
                    <a:cubicBezTo>
                      <a:pt x="438" y="1"/>
                      <a:pt x="0" y="438"/>
                      <a:pt x="0" y="976"/>
                    </a:cubicBezTo>
                    <a:cubicBezTo>
                      <a:pt x="0" y="1514"/>
                      <a:pt x="438" y="1951"/>
                      <a:pt x="976" y="1951"/>
                    </a:cubicBezTo>
                    <a:cubicBezTo>
                      <a:pt x="1514" y="1951"/>
                      <a:pt x="1951" y="1514"/>
                      <a:pt x="1951" y="976"/>
                    </a:cubicBezTo>
                    <a:cubicBezTo>
                      <a:pt x="1951" y="438"/>
                      <a:pt x="1514" y="1"/>
                      <a:pt x="9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24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40;p40"/>
              <p:cNvSpPr/>
              <p:nvPr/>
            </p:nvSpPr>
            <p:spPr>
              <a:xfrm>
                <a:off x="5048837" y="2198905"/>
                <a:ext cx="49481" cy="49431"/>
              </a:xfrm>
              <a:custGeom>
                <a:avLst/>
                <a:gdLst/>
                <a:ahLst/>
                <a:cxnLst/>
                <a:rect l="l" t="t" r="r" b="b"/>
                <a:pathLst>
                  <a:path w="997" h="996" extrusionOk="0">
                    <a:moveTo>
                      <a:pt x="499" y="0"/>
                    </a:moveTo>
                    <a:cubicBezTo>
                      <a:pt x="224" y="0"/>
                      <a:pt x="1" y="223"/>
                      <a:pt x="1" y="498"/>
                    </a:cubicBezTo>
                    <a:cubicBezTo>
                      <a:pt x="1" y="773"/>
                      <a:pt x="224" y="996"/>
                      <a:pt x="499" y="996"/>
                    </a:cubicBezTo>
                    <a:cubicBezTo>
                      <a:pt x="774" y="996"/>
                      <a:pt x="996" y="773"/>
                      <a:pt x="996" y="498"/>
                    </a:cubicBezTo>
                    <a:cubicBezTo>
                      <a:pt x="996" y="223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41;p40"/>
              <p:cNvSpPr/>
              <p:nvPr/>
            </p:nvSpPr>
            <p:spPr>
              <a:xfrm>
                <a:off x="5048043" y="2198061"/>
                <a:ext cx="51069" cy="511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30" extrusionOk="0">
                    <a:moveTo>
                      <a:pt x="515" y="34"/>
                    </a:moveTo>
                    <a:cubicBezTo>
                      <a:pt x="780" y="34"/>
                      <a:pt x="996" y="249"/>
                      <a:pt x="996" y="515"/>
                    </a:cubicBezTo>
                    <a:cubicBezTo>
                      <a:pt x="996" y="780"/>
                      <a:pt x="780" y="996"/>
                      <a:pt x="515" y="996"/>
                    </a:cubicBezTo>
                    <a:cubicBezTo>
                      <a:pt x="249" y="996"/>
                      <a:pt x="34" y="780"/>
                      <a:pt x="34" y="515"/>
                    </a:cubicBezTo>
                    <a:cubicBezTo>
                      <a:pt x="34" y="249"/>
                      <a:pt x="249" y="34"/>
                      <a:pt x="515" y="34"/>
                    </a:cubicBezTo>
                    <a:close/>
                    <a:moveTo>
                      <a:pt x="515" y="1"/>
                    </a:moveTo>
                    <a:cubicBezTo>
                      <a:pt x="231" y="1"/>
                      <a:pt x="0" y="231"/>
                      <a:pt x="0" y="515"/>
                    </a:cubicBezTo>
                    <a:cubicBezTo>
                      <a:pt x="0" y="799"/>
                      <a:pt x="231" y="1029"/>
                      <a:pt x="515" y="1029"/>
                    </a:cubicBezTo>
                    <a:cubicBezTo>
                      <a:pt x="798" y="1029"/>
                      <a:pt x="1028" y="799"/>
                      <a:pt x="1028" y="515"/>
                    </a:cubicBezTo>
                    <a:cubicBezTo>
                      <a:pt x="1028" y="231"/>
                      <a:pt x="798" y="1"/>
                      <a:pt x="5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6841764" y="4590468"/>
              <a:ext cx="165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3"/>
          <p:cNvSpPr txBox="1">
            <a:spLocks noGrp="1"/>
          </p:cNvSpPr>
          <p:nvPr>
            <p:ph type="title"/>
          </p:nvPr>
        </p:nvSpPr>
        <p:spPr>
          <a:xfrm>
            <a:off x="755858" y="1491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Tư thế ngồi học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6" y="837755"/>
            <a:ext cx="7332248" cy="430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1"/>
          <p:cNvSpPr/>
          <p:nvPr/>
        </p:nvSpPr>
        <p:spPr>
          <a:xfrm>
            <a:off x="3982745" y="3199470"/>
            <a:ext cx="4330800" cy="409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1"/>
          <p:cNvSpPr txBox="1">
            <a:spLocks noGrp="1"/>
          </p:cNvSpPr>
          <p:nvPr>
            <p:ph type="title"/>
          </p:nvPr>
        </p:nvSpPr>
        <p:spPr>
          <a:xfrm>
            <a:off x="3519707" y="1860920"/>
            <a:ext cx="541168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Trẻ thực hiện</a:t>
            </a:r>
            <a:endParaRPr dirty="0"/>
          </a:p>
        </p:txBody>
      </p:sp>
      <p:sp>
        <p:nvSpPr>
          <p:cNvPr id="653" name="Google Shape;653;p41"/>
          <p:cNvSpPr txBox="1">
            <a:spLocks noGrp="1"/>
          </p:cNvSpPr>
          <p:nvPr>
            <p:ph type="subTitle" idx="1"/>
          </p:nvPr>
        </p:nvSpPr>
        <p:spPr>
          <a:xfrm>
            <a:off x="4143142" y="3209070"/>
            <a:ext cx="40056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chú ý bao quát, hướng dẫn, động viên trẻ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" name="Google Shape;655;p41"/>
          <p:cNvSpPr/>
          <p:nvPr/>
        </p:nvSpPr>
        <p:spPr>
          <a:xfrm>
            <a:off x="815864" y="1010808"/>
            <a:ext cx="2481084" cy="3121885"/>
          </a:xfrm>
          <a:prstGeom prst="rect">
            <a:avLst/>
          </a:prstGeom>
          <a:solidFill>
            <a:srgbClr val="FFF5E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41"/>
          <p:cNvGrpSpPr/>
          <p:nvPr/>
        </p:nvGrpSpPr>
        <p:grpSpPr>
          <a:xfrm>
            <a:off x="516668" y="1116835"/>
            <a:ext cx="3079445" cy="3002084"/>
            <a:chOff x="898477" y="2903746"/>
            <a:chExt cx="624583" cy="608893"/>
          </a:xfrm>
        </p:grpSpPr>
        <p:sp>
          <p:nvSpPr>
            <p:cNvPr id="657" name="Google Shape;657;p41"/>
            <p:cNvSpPr/>
            <p:nvPr/>
          </p:nvSpPr>
          <p:spPr>
            <a:xfrm>
              <a:off x="932283" y="2903746"/>
              <a:ext cx="590777" cy="608893"/>
            </a:xfrm>
            <a:custGeom>
              <a:avLst/>
              <a:gdLst/>
              <a:ahLst/>
              <a:cxnLst/>
              <a:rect l="l" t="t" r="r" b="b"/>
              <a:pathLst>
                <a:path w="17056" h="17579" extrusionOk="0">
                  <a:moveTo>
                    <a:pt x="14126" y="1758"/>
                  </a:moveTo>
                  <a:lnTo>
                    <a:pt x="14126" y="1758"/>
                  </a:lnTo>
                  <a:cubicBezTo>
                    <a:pt x="14196" y="1804"/>
                    <a:pt x="14277" y="1839"/>
                    <a:pt x="14361" y="1858"/>
                  </a:cubicBezTo>
                  <a:cubicBezTo>
                    <a:pt x="14411" y="1869"/>
                    <a:pt x="14465" y="1875"/>
                    <a:pt x="14518" y="1875"/>
                  </a:cubicBezTo>
                  <a:cubicBezTo>
                    <a:pt x="14544" y="1875"/>
                    <a:pt x="14570" y="1874"/>
                    <a:pt x="14596" y="1871"/>
                  </a:cubicBezTo>
                  <a:cubicBezTo>
                    <a:pt x="14630" y="1894"/>
                    <a:pt x="14664" y="1913"/>
                    <a:pt x="14700" y="1930"/>
                  </a:cubicBezTo>
                  <a:cubicBezTo>
                    <a:pt x="14785" y="1968"/>
                    <a:pt x="14878" y="1989"/>
                    <a:pt x="14969" y="1993"/>
                  </a:cubicBezTo>
                  <a:cubicBezTo>
                    <a:pt x="14821" y="2123"/>
                    <a:pt x="14726" y="2288"/>
                    <a:pt x="14683" y="2366"/>
                  </a:cubicBezTo>
                  <a:cubicBezTo>
                    <a:pt x="14612" y="2489"/>
                    <a:pt x="14554" y="2611"/>
                    <a:pt x="14507" y="2728"/>
                  </a:cubicBezTo>
                  <a:cubicBezTo>
                    <a:pt x="14484" y="2722"/>
                    <a:pt x="14459" y="2719"/>
                    <a:pt x="14435" y="2717"/>
                  </a:cubicBezTo>
                  <a:cubicBezTo>
                    <a:pt x="14418" y="2716"/>
                    <a:pt x="14401" y="2715"/>
                    <a:pt x="14384" y="2715"/>
                  </a:cubicBezTo>
                  <a:cubicBezTo>
                    <a:pt x="14258" y="2715"/>
                    <a:pt x="14018" y="2756"/>
                    <a:pt x="13831" y="3026"/>
                  </a:cubicBezTo>
                  <a:cubicBezTo>
                    <a:pt x="13825" y="3035"/>
                    <a:pt x="13819" y="3044"/>
                    <a:pt x="13814" y="3052"/>
                  </a:cubicBezTo>
                  <a:cubicBezTo>
                    <a:pt x="13585" y="3437"/>
                    <a:pt x="13708" y="4081"/>
                    <a:pt x="13958" y="4482"/>
                  </a:cubicBezTo>
                  <a:cubicBezTo>
                    <a:pt x="14049" y="4626"/>
                    <a:pt x="14157" y="4744"/>
                    <a:pt x="14279" y="4832"/>
                  </a:cubicBezTo>
                  <a:cubicBezTo>
                    <a:pt x="14285" y="4888"/>
                    <a:pt x="14297" y="4942"/>
                    <a:pt x="14317" y="4993"/>
                  </a:cubicBezTo>
                  <a:cubicBezTo>
                    <a:pt x="14383" y="5164"/>
                    <a:pt x="14521" y="5289"/>
                    <a:pt x="14703" y="5347"/>
                  </a:cubicBezTo>
                  <a:cubicBezTo>
                    <a:pt x="14877" y="6125"/>
                    <a:pt x="14941" y="6758"/>
                    <a:pt x="14571" y="7197"/>
                  </a:cubicBezTo>
                  <a:cubicBezTo>
                    <a:pt x="14515" y="7264"/>
                    <a:pt x="14447" y="7325"/>
                    <a:pt x="14367" y="7381"/>
                  </a:cubicBezTo>
                  <a:lnTo>
                    <a:pt x="14264" y="6760"/>
                  </a:lnTo>
                  <a:cubicBezTo>
                    <a:pt x="14244" y="6639"/>
                    <a:pt x="14176" y="6531"/>
                    <a:pt x="14077" y="6460"/>
                  </a:cubicBezTo>
                  <a:cubicBezTo>
                    <a:pt x="14048" y="6439"/>
                    <a:pt x="14017" y="6422"/>
                    <a:pt x="13984" y="6409"/>
                  </a:cubicBezTo>
                  <a:cubicBezTo>
                    <a:pt x="14042" y="6273"/>
                    <a:pt x="14035" y="6114"/>
                    <a:pt x="13950" y="5980"/>
                  </a:cubicBezTo>
                  <a:lnTo>
                    <a:pt x="13935" y="5956"/>
                  </a:lnTo>
                  <a:lnTo>
                    <a:pt x="13057" y="4546"/>
                  </a:lnTo>
                  <a:cubicBezTo>
                    <a:pt x="13054" y="4541"/>
                    <a:pt x="13051" y="4536"/>
                    <a:pt x="13048" y="4531"/>
                  </a:cubicBezTo>
                  <a:lnTo>
                    <a:pt x="13015" y="4479"/>
                  </a:lnTo>
                  <a:cubicBezTo>
                    <a:pt x="12948" y="4373"/>
                    <a:pt x="12843" y="4303"/>
                    <a:pt x="12729" y="4277"/>
                  </a:cubicBezTo>
                  <a:cubicBezTo>
                    <a:pt x="12720" y="4147"/>
                    <a:pt x="12656" y="4022"/>
                    <a:pt x="12544" y="3938"/>
                  </a:cubicBezTo>
                  <a:lnTo>
                    <a:pt x="12522" y="3921"/>
                  </a:lnTo>
                  <a:lnTo>
                    <a:pt x="11775" y="3355"/>
                  </a:lnTo>
                  <a:cubicBezTo>
                    <a:pt x="11800" y="3351"/>
                    <a:pt x="11825" y="3348"/>
                    <a:pt x="11850" y="3343"/>
                  </a:cubicBezTo>
                  <a:cubicBezTo>
                    <a:pt x="11888" y="3354"/>
                    <a:pt x="11927" y="3361"/>
                    <a:pt x="11966" y="3363"/>
                  </a:cubicBezTo>
                  <a:cubicBezTo>
                    <a:pt x="12033" y="3419"/>
                    <a:pt x="12105" y="3466"/>
                    <a:pt x="12182" y="3501"/>
                  </a:cubicBezTo>
                  <a:cubicBezTo>
                    <a:pt x="12304" y="3555"/>
                    <a:pt x="12435" y="3584"/>
                    <a:pt x="12565" y="3584"/>
                  </a:cubicBezTo>
                  <a:cubicBezTo>
                    <a:pt x="12882" y="3584"/>
                    <a:pt x="13155" y="3417"/>
                    <a:pt x="13276" y="3149"/>
                  </a:cubicBezTo>
                  <a:cubicBezTo>
                    <a:pt x="13299" y="3099"/>
                    <a:pt x="13315" y="3046"/>
                    <a:pt x="13326" y="2992"/>
                  </a:cubicBezTo>
                  <a:cubicBezTo>
                    <a:pt x="13526" y="2885"/>
                    <a:pt x="13681" y="2696"/>
                    <a:pt x="13791" y="2426"/>
                  </a:cubicBezTo>
                  <a:cubicBezTo>
                    <a:pt x="13820" y="2355"/>
                    <a:pt x="13867" y="2316"/>
                    <a:pt x="13880" y="2307"/>
                  </a:cubicBezTo>
                  <a:lnTo>
                    <a:pt x="13902" y="2295"/>
                  </a:lnTo>
                  <a:cubicBezTo>
                    <a:pt x="14065" y="2207"/>
                    <a:pt x="14161" y="2030"/>
                    <a:pt x="14143" y="1845"/>
                  </a:cubicBezTo>
                  <a:cubicBezTo>
                    <a:pt x="14141" y="1815"/>
                    <a:pt x="14134" y="1785"/>
                    <a:pt x="14126" y="1758"/>
                  </a:cubicBezTo>
                  <a:close/>
                  <a:moveTo>
                    <a:pt x="5724" y="13685"/>
                  </a:moveTo>
                  <a:cubicBezTo>
                    <a:pt x="5757" y="13699"/>
                    <a:pt x="5790" y="13713"/>
                    <a:pt x="5822" y="13726"/>
                  </a:cubicBezTo>
                  <a:cubicBezTo>
                    <a:pt x="5666" y="13997"/>
                    <a:pt x="5543" y="14318"/>
                    <a:pt x="5464" y="14666"/>
                  </a:cubicBezTo>
                  <a:cubicBezTo>
                    <a:pt x="5441" y="14772"/>
                    <a:pt x="5455" y="14883"/>
                    <a:pt x="5504" y="14979"/>
                  </a:cubicBezTo>
                  <a:cubicBezTo>
                    <a:pt x="5187" y="14888"/>
                    <a:pt x="4859" y="14724"/>
                    <a:pt x="4579" y="14585"/>
                  </a:cubicBezTo>
                  <a:lnTo>
                    <a:pt x="4541" y="14566"/>
                  </a:lnTo>
                  <a:cubicBezTo>
                    <a:pt x="4309" y="14451"/>
                    <a:pt x="4073" y="14321"/>
                    <a:pt x="3813" y="14165"/>
                  </a:cubicBezTo>
                  <a:cubicBezTo>
                    <a:pt x="3822" y="14105"/>
                    <a:pt x="3825" y="14040"/>
                    <a:pt x="3820" y="13971"/>
                  </a:cubicBezTo>
                  <a:lnTo>
                    <a:pt x="3820" y="13971"/>
                  </a:lnTo>
                  <a:lnTo>
                    <a:pt x="4565" y="14537"/>
                  </a:lnTo>
                  <a:cubicBezTo>
                    <a:pt x="4571" y="14541"/>
                    <a:pt x="4576" y="14546"/>
                    <a:pt x="4582" y="14550"/>
                  </a:cubicBezTo>
                  <a:lnTo>
                    <a:pt x="4630" y="14586"/>
                  </a:lnTo>
                  <a:cubicBezTo>
                    <a:pt x="4711" y="14645"/>
                    <a:pt x="4808" y="14677"/>
                    <a:pt x="4906" y="14677"/>
                  </a:cubicBezTo>
                  <a:cubicBezTo>
                    <a:pt x="4928" y="14677"/>
                    <a:pt x="4951" y="14676"/>
                    <a:pt x="4974" y="14672"/>
                  </a:cubicBezTo>
                  <a:cubicBezTo>
                    <a:pt x="5095" y="14655"/>
                    <a:pt x="5204" y="14589"/>
                    <a:pt x="5277" y="14490"/>
                  </a:cubicBezTo>
                  <a:cubicBezTo>
                    <a:pt x="5466" y="14236"/>
                    <a:pt x="5619" y="13959"/>
                    <a:pt x="5724" y="13685"/>
                  </a:cubicBezTo>
                  <a:close/>
                  <a:moveTo>
                    <a:pt x="1388" y="15953"/>
                  </a:moveTo>
                  <a:cubicBezTo>
                    <a:pt x="1431" y="15963"/>
                    <a:pt x="1477" y="15970"/>
                    <a:pt x="1523" y="15975"/>
                  </a:cubicBezTo>
                  <a:cubicBezTo>
                    <a:pt x="1484" y="15996"/>
                    <a:pt x="1445" y="16018"/>
                    <a:pt x="1410" y="16044"/>
                  </a:cubicBezTo>
                  <a:cubicBezTo>
                    <a:pt x="1402" y="16013"/>
                    <a:pt x="1395" y="15984"/>
                    <a:pt x="1388" y="15953"/>
                  </a:cubicBezTo>
                  <a:close/>
                  <a:moveTo>
                    <a:pt x="14277" y="1"/>
                  </a:moveTo>
                  <a:cubicBezTo>
                    <a:pt x="14149" y="1"/>
                    <a:pt x="14024" y="54"/>
                    <a:pt x="13935" y="152"/>
                  </a:cubicBezTo>
                  <a:cubicBezTo>
                    <a:pt x="13814" y="284"/>
                    <a:pt x="13782" y="474"/>
                    <a:pt x="13850" y="639"/>
                  </a:cubicBezTo>
                  <a:cubicBezTo>
                    <a:pt x="13814" y="791"/>
                    <a:pt x="13815" y="932"/>
                    <a:pt x="13851" y="1057"/>
                  </a:cubicBezTo>
                  <a:cubicBezTo>
                    <a:pt x="13847" y="1069"/>
                    <a:pt x="13845" y="1079"/>
                    <a:pt x="13842" y="1090"/>
                  </a:cubicBezTo>
                  <a:cubicBezTo>
                    <a:pt x="13812" y="1220"/>
                    <a:pt x="13827" y="1352"/>
                    <a:pt x="13880" y="1471"/>
                  </a:cubicBezTo>
                  <a:cubicBezTo>
                    <a:pt x="13862" y="1462"/>
                    <a:pt x="13843" y="1455"/>
                    <a:pt x="13823" y="1448"/>
                  </a:cubicBezTo>
                  <a:lnTo>
                    <a:pt x="13785" y="1436"/>
                  </a:lnTo>
                  <a:cubicBezTo>
                    <a:pt x="13616" y="1383"/>
                    <a:pt x="13442" y="1356"/>
                    <a:pt x="13268" y="1356"/>
                  </a:cubicBezTo>
                  <a:cubicBezTo>
                    <a:pt x="13072" y="1356"/>
                    <a:pt x="12891" y="1390"/>
                    <a:pt x="12730" y="1443"/>
                  </a:cubicBezTo>
                  <a:cubicBezTo>
                    <a:pt x="12657" y="1388"/>
                    <a:pt x="12570" y="1352"/>
                    <a:pt x="12476" y="1343"/>
                  </a:cubicBezTo>
                  <a:cubicBezTo>
                    <a:pt x="12407" y="1309"/>
                    <a:pt x="12331" y="1290"/>
                    <a:pt x="12252" y="1290"/>
                  </a:cubicBezTo>
                  <a:cubicBezTo>
                    <a:pt x="12237" y="1290"/>
                    <a:pt x="12221" y="1291"/>
                    <a:pt x="12206" y="1293"/>
                  </a:cubicBezTo>
                  <a:cubicBezTo>
                    <a:pt x="12031" y="1066"/>
                    <a:pt x="11779" y="854"/>
                    <a:pt x="11419" y="726"/>
                  </a:cubicBezTo>
                  <a:lnTo>
                    <a:pt x="11382" y="714"/>
                  </a:lnTo>
                  <a:cubicBezTo>
                    <a:pt x="11332" y="696"/>
                    <a:pt x="11280" y="688"/>
                    <a:pt x="11229" y="688"/>
                  </a:cubicBezTo>
                  <a:cubicBezTo>
                    <a:pt x="11101" y="688"/>
                    <a:pt x="10976" y="741"/>
                    <a:pt x="10887" y="839"/>
                  </a:cubicBezTo>
                  <a:cubicBezTo>
                    <a:pt x="10762" y="977"/>
                    <a:pt x="10732" y="1175"/>
                    <a:pt x="10810" y="1344"/>
                  </a:cubicBezTo>
                  <a:lnTo>
                    <a:pt x="10820" y="1366"/>
                  </a:lnTo>
                  <a:cubicBezTo>
                    <a:pt x="10825" y="1381"/>
                    <a:pt x="10840" y="1441"/>
                    <a:pt x="10820" y="1515"/>
                  </a:cubicBezTo>
                  <a:cubicBezTo>
                    <a:pt x="10747" y="1796"/>
                    <a:pt x="10758" y="2040"/>
                    <a:pt x="10853" y="2246"/>
                  </a:cubicBezTo>
                  <a:cubicBezTo>
                    <a:pt x="10829" y="2295"/>
                    <a:pt x="10810" y="2348"/>
                    <a:pt x="10798" y="2403"/>
                  </a:cubicBezTo>
                  <a:cubicBezTo>
                    <a:pt x="10769" y="2533"/>
                    <a:pt x="10778" y="2664"/>
                    <a:pt x="10819" y="2785"/>
                  </a:cubicBezTo>
                  <a:cubicBezTo>
                    <a:pt x="10812" y="2786"/>
                    <a:pt x="10805" y="2785"/>
                    <a:pt x="10798" y="2787"/>
                  </a:cubicBezTo>
                  <a:cubicBezTo>
                    <a:pt x="10787" y="2788"/>
                    <a:pt x="10776" y="2790"/>
                    <a:pt x="10764" y="2793"/>
                  </a:cubicBezTo>
                  <a:cubicBezTo>
                    <a:pt x="10698" y="2693"/>
                    <a:pt x="10596" y="2622"/>
                    <a:pt x="10479" y="2596"/>
                  </a:cubicBezTo>
                  <a:cubicBezTo>
                    <a:pt x="10479" y="2596"/>
                    <a:pt x="8834" y="2215"/>
                    <a:pt x="8828" y="2213"/>
                  </a:cubicBezTo>
                  <a:lnTo>
                    <a:pt x="8769" y="2200"/>
                  </a:lnTo>
                  <a:cubicBezTo>
                    <a:pt x="8735" y="2193"/>
                    <a:pt x="8701" y="2189"/>
                    <a:pt x="8668" y="2189"/>
                  </a:cubicBezTo>
                  <a:cubicBezTo>
                    <a:pt x="8559" y="2189"/>
                    <a:pt x="8456" y="2228"/>
                    <a:pt x="8374" y="2295"/>
                  </a:cubicBezTo>
                  <a:cubicBezTo>
                    <a:pt x="8341" y="2236"/>
                    <a:pt x="8296" y="2184"/>
                    <a:pt x="8240" y="2144"/>
                  </a:cubicBezTo>
                  <a:cubicBezTo>
                    <a:pt x="8160" y="2088"/>
                    <a:pt x="8067" y="2058"/>
                    <a:pt x="7971" y="2058"/>
                  </a:cubicBezTo>
                  <a:cubicBezTo>
                    <a:pt x="7946" y="2058"/>
                    <a:pt x="7920" y="2060"/>
                    <a:pt x="7895" y="2064"/>
                  </a:cubicBezTo>
                  <a:lnTo>
                    <a:pt x="6166" y="2355"/>
                  </a:lnTo>
                  <a:cubicBezTo>
                    <a:pt x="6011" y="2381"/>
                    <a:pt x="5887" y="2481"/>
                    <a:pt x="5824" y="2613"/>
                  </a:cubicBezTo>
                  <a:cubicBezTo>
                    <a:pt x="5755" y="2574"/>
                    <a:pt x="5676" y="2554"/>
                    <a:pt x="5597" y="2554"/>
                  </a:cubicBezTo>
                  <a:cubicBezTo>
                    <a:pt x="5513" y="2554"/>
                    <a:pt x="5429" y="2577"/>
                    <a:pt x="5353" y="2624"/>
                  </a:cubicBezTo>
                  <a:lnTo>
                    <a:pt x="5302" y="2655"/>
                  </a:lnTo>
                  <a:cubicBezTo>
                    <a:pt x="5297" y="2659"/>
                    <a:pt x="3898" y="3547"/>
                    <a:pt x="3898" y="3547"/>
                  </a:cubicBezTo>
                  <a:lnTo>
                    <a:pt x="3868" y="3565"/>
                  </a:lnTo>
                  <a:cubicBezTo>
                    <a:pt x="3804" y="3606"/>
                    <a:pt x="3753" y="3659"/>
                    <a:pt x="3716" y="3720"/>
                  </a:cubicBezTo>
                  <a:lnTo>
                    <a:pt x="3700" y="3720"/>
                  </a:lnTo>
                  <a:cubicBezTo>
                    <a:pt x="3560" y="3720"/>
                    <a:pt x="3423" y="3783"/>
                    <a:pt x="3332" y="3903"/>
                  </a:cubicBezTo>
                  <a:lnTo>
                    <a:pt x="3295" y="3951"/>
                  </a:lnTo>
                  <a:cubicBezTo>
                    <a:pt x="3291" y="3956"/>
                    <a:pt x="3287" y="3962"/>
                    <a:pt x="3282" y="3968"/>
                  </a:cubicBezTo>
                  <a:lnTo>
                    <a:pt x="2297" y="5294"/>
                  </a:lnTo>
                  <a:lnTo>
                    <a:pt x="2279" y="5318"/>
                  </a:lnTo>
                  <a:cubicBezTo>
                    <a:pt x="2205" y="5415"/>
                    <a:pt x="2173" y="5538"/>
                    <a:pt x="2189" y="5660"/>
                  </a:cubicBezTo>
                  <a:cubicBezTo>
                    <a:pt x="2206" y="5781"/>
                    <a:pt x="2270" y="5891"/>
                    <a:pt x="2367" y="5965"/>
                  </a:cubicBezTo>
                  <a:cubicBezTo>
                    <a:pt x="2463" y="6038"/>
                    <a:pt x="2561" y="6105"/>
                    <a:pt x="2662" y="6166"/>
                  </a:cubicBezTo>
                  <a:cubicBezTo>
                    <a:pt x="2545" y="6126"/>
                    <a:pt x="2423" y="6091"/>
                    <a:pt x="2300" y="6062"/>
                  </a:cubicBezTo>
                  <a:cubicBezTo>
                    <a:pt x="2265" y="6053"/>
                    <a:pt x="2229" y="6050"/>
                    <a:pt x="2195" y="6050"/>
                  </a:cubicBezTo>
                  <a:cubicBezTo>
                    <a:pt x="1986" y="6050"/>
                    <a:pt x="1795" y="6194"/>
                    <a:pt x="1746" y="6407"/>
                  </a:cubicBezTo>
                  <a:lnTo>
                    <a:pt x="1732" y="6466"/>
                  </a:lnTo>
                  <a:cubicBezTo>
                    <a:pt x="1731" y="6472"/>
                    <a:pt x="1730" y="6478"/>
                    <a:pt x="1729" y="6483"/>
                  </a:cubicBezTo>
                  <a:lnTo>
                    <a:pt x="1365" y="8099"/>
                  </a:lnTo>
                  <a:lnTo>
                    <a:pt x="1357" y="8134"/>
                  </a:lnTo>
                  <a:cubicBezTo>
                    <a:pt x="1329" y="8254"/>
                    <a:pt x="1350" y="8379"/>
                    <a:pt x="1415" y="8482"/>
                  </a:cubicBezTo>
                  <a:cubicBezTo>
                    <a:pt x="1419" y="8490"/>
                    <a:pt x="1424" y="8497"/>
                    <a:pt x="1429" y="8503"/>
                  </a:cubicBezTo>
                  <a:cubicBezTo>
                    <a:pt x="1298" y="8605"/>
                    <a:pt x="1226" y="8771"/>
                    <a:pt x="1255" y="8946"/>
                  </a:cubicBezTo>
                  <a:lnTo>
                    <a:pt x="1416" y="9913"/>
                  </a:lnTo>
                  <a:cubicBezTo>
                    <a:pt x="1388" y="9942"/>
                    <a:pt x="1363" y="9970"/>
                    <a:pt x="1340" y="9999"/>
                  </a:cubicBezTo>
                  <a:cubicBezTo>
                    <a:pt x="1148" y="10223"/>
                    <a:pt x="987" y="10475"/>
                    <a:pt x="886" y="10706"/>
                  </a:cubicBezTo>
                  <a:cubicBezTo>
                    <a:pt x="657" y="11236"/>
                    <a:pt x="558" y="12004"/>
                    <a:pt x="972" y="12565"/>
                  </a:cubicBezTo>
                  <a:cubicBezTo>
                    <a:pt x="1264" y="12961"/>
                    <a:pt x="1663" y="13124"/>
                    <a:pt x="2037" y="13193"/>
                  </a:cubicBezTo>
                  <a:lnTo>
                    <a:pt x="472" y="14566"/>
                  </a:lnTo>
                  <a:cubicBezTo>
                    <a:pt x="382" y="14645"/>
                    <a:pt x="326" y="14756"/>
                    <a:pt x="315" y="14875"/>
                  </a:cubicBezTo>
                  <a:lnTo>
                    <a:pt x="315" y="14881"/>
                  </a:lnTo>
                  <a:cubicBezTo>
                    <a:pt x="298" y="15073"/>
                    <a:pt x="368" y="15268"/>
                    <a:pt x="503" y="15404"/>
                  </a:cubicBezTo>
                  <a:cubicBezTo>
                    <a:pt x="543" y="15445"/>
                    <a:pt x="589" y="15480"/>
                    <a:pt x="638" y="15508"/>
                  </a:cubicBezTo>
                  <a:cubicBezTo>
                    <a:pt x="580" y="15548"/>
                    <a:pt x="530" y="15600"/>
                    <a:pt x="495" y="15664"/>
                  </a:cubicBezTo>
                  <a:lnTo>
                    <a:pt x="473" y="15703"/>
                  </a:lnTo>
                  <a:cubicBezTo>
                    <a:pt x="0" y="16564"/>
                    <a:pt x="188" y="17161"/>
                    <a:pt x="231" y="17271"/>
                  </a:cubicBezTo>
                  <a:lnTo>
                    <a:pt x="235" y="17282"/>
                  </a:lnTo>
                  <a:cubicBezTo>
                    <a:pt x="303" y="17460"/>
                    <a:pt x="475" y="17578"/>
                    <a:pt x="666" y="17578"/>
                  </a:cubicBezTo>
                  <a:lnTo>
                    <a:pt x="1955" y="17578"/>
                  </a:lnTo>
                  <a:cubicBezTo>
                    <a:pt x="2156" y="17577"/>
                    <a:pt x="2334" y="17447"/>
                    <a:pt x="2395" y="17256"/>
                  </a:cubicBezTo>
                  <a:cubicBezTo>
                    <a:pt x="2451" y="17078"/>
                    <a:pt x="2395" y="16886"/>
                    <a:pt x="2256" y="16766"/>
                  </a:cubicBezTo>
                  <a:cubicBezTo>
                    <a:pt x="2247" y="16690"/>
                    <a:pt x="2251" y="16556"/>
                    <a:pt x="2267" y="16453"/>
                  </a:cubicBezTo>
                  <a:lnTo>
                    <a:pt x="2272" y="16425"/>
                  </a:lnTo>
                  <a:cubicBezTo>
                    <a:pt x="2298" y="16264"/>
                    <a:pt x="2236" y="16100"/>
                    <a:pt x="2110" y="15995"/>
                  </a:cubicBezTo>
                  <a:cubicBezTo>
                    <a:pt x="2077" y="15968"/>
                    <a:pt x="2039" y="15947"/>
                    <a:pt x="2001" y="15929"/>
                  </a:cubicBezTo>
                  <a:cubicBezTo>
                    <a:pt x="2092" y="15902"/>
                    <a:pt x="2184" y="15865"/>
                    <a:pt x="2275" y="15816"/>
                  </a:cubicBezTo>
                  <a:cubicBezTo>
                    <a:pt x="2370" y="15874"/>
                    <a:pt x="2510" y="15931"/>
                    <a:pt x="2677" y="15931"/>
                  </a:cubicBezTo>
                  <a:cubicBezTo>
                    <a:pt x="2706" y="15931"/>
                    <a:pt x="2735" y="15929"/>
                    <a:pt x="2758" y="15927"/>
                  </a:cubicBezTo>
                  <a:cubicBezTo>
                    <a:pt x="2962" y="15904"/>
                    <a:pt x="3164" y="15776"/>
                    <a:pt x="3316" y="15598"/>
                  </a:cubicBezTo>
                  <a:cubicBezTo>
                    <a:pt x="3483" y="15693"/>
                    <a:pt x="3646" y="15781"/>
                    <a:pt x="3810" y="15865"/>
                  </a:cubicBezTo>
                  <a:cubicBezTo>
                    <a:pt x="4057" y="15991"/>
                    <a:pt x="4334" y="16126"/>
                    <a:pt x="4630" y="16242"/>
                  </a:cubicBezTo>
                  <a:cubicBezTo>
                    <a:pt x="4329" y="16792"/>
                    <a:pt x="4460" y="17197"/>
                    <a:pt x="4489" y="17272"/>
                  </a:cubicBezTo>
                  <a:lnTo>
                    <a:pt x="4493" y="17283"/>
                  </a:lnTo>
                  <a:cubicBezTo>
                    <a:pt x="4562" y="17461"/>
                    <a:pt x="4733" y="17578"/>
                    <a:pt x="4924" y="17578"/>
                  </a:cubicBezTo>
                  <a:cubicBezTo>
                    <a:pt x="4924" y="17578"/>
                    <a:pt x="5628" y="17576"/>
                    <a:pt x="5628" y="17576"/>
                  </a:cubicBezTo>
                  <a:cubicBezTo>
                    <a:pt x="5796" y="17576"/>
                    <a:pt x="5951" y="17484"/>
                    <a:pt x="6031" y="17336"/>
                  </a:cubicBezTo>
                  <a:cubicBezTo>
                    <a:pt x="6112" y="17188"/>
                    <a:pt x="6106" y="17009"/>
                    <a:pt x="6016" y="16867"/>
                  </a:cubicBezTo>
                  <a:lnTo>
                    <a:pt x="6013" y="16864"/>
                  </a:lnTo>
                  <a:cubicBezTo>
                    <a:pt x="6010" y="16839"/>
                    <a:pt x="6009" y="16796"/>
                    <a:pt x="6012" y="16769"/>
                  </a:cubicBezTo>
                  <a:lnTo>
                    <a:pt x="6015" y="16742"/>
                  </a:lnTo>
                  <a:cubicBezTo>
                    <a:pt x="6025" y="16669"/>
                    <a:pt x="6015" y="16596"/>
                    <a:pt x="5991" y="16528"/>
                  </a:cubicBezTo>
                  <a:cubicBezTo>
                    <a:pt x="6241" y="16525"/>
                    <a:pt x="6484" y="16486"/>
                    <a:pt x="6713" y="16411"/>
                  </a:cubicBezTo>
                  <a:cubicBezTo>
                    <a:pt x="7213" y="16246"/>
                    <a:pt x="7557" y="15910"/>
                    <a:pt x="7782" y="15597"/>
                  </a:cubicBezTo>
                  <a:cubicBezTo>
                    <a:pt x="7859" y="15569"/>
                    <a:pt x="7928" y="15520"/>
                    <a:pt x="7982" y="15455"/>
                  </a:cubicBezTo>
                  <a:cubicBezTo>
                    <a:pt x="7982" y="15456"/>
                    <a:pt x="7983" y="15457"/>
                    <a:pt x="7984" y="15457"/>
                  </a:cubicBezTo>
                  <a:cubicBezTo>
                    <a:pt x="8063" y="15514"/>
                    <a:pt x="8157" y="15543"/>
                    <a:pt x="8252" y="15543"/>
                  </a:cubicBezTo>
                  <a:cubicBezTo>
                    <a:pt x="8277" y="15543"/>
                    <a:pt x="8303" y="15541"/>
                    <a:pt x="8328" y="15537"/>
                  </a:cubicBezTo>
                  <a:lnTo>
                    <a:pt x="10057" y="15247"/>
                  </a:lnTo>
                  <a:cubicBezTo>
                    <a:pt x="10178" y="15227"/>
                    <a:pt x="10286" y="15159"/>
                    <a:pt x="10357" y="15060"/>
                  </a:cubicBezTo>
                  <a:cubicBezTo>
                    <a:pt x="10389" y="15016"/>
                    <a:pt x="10411" y="14967"/>
                    <a:pt x="10426" y="14916"/>
                  </a:cubicBezTo>
                  <a:cubicBezTo>
                    <a:pt x="10432" y="14986"/>
                    <a:pt x="10445" y="15134"/>
                    <a:pt x="10445" y="15134"/>
                  </a:cubicBezTo>
                  <a:cubicBezTo>
                    <a:pt x="10458" y="15273"/>
                    <a:pt x="10472" y="15426"/>
                    <a:pt x="10487" y="15585"/>
                  </a:cubicBezTo>
                  <a:lnTo>
                    <a:pt x="10472" y="15594"/>
                  </a:lnTo>
                  <a:cubicBezTo>
                    <a:pt x="10384" y="15485"/>
                    <a:pt x="10253" y="15421"/>
                    <a:pt x="10113" y="15421"/>
                  </a:cubicBezTo>
                  <a:cubicBezTo>
                    <a:pt x="10089" y="15421"/>
                    <a:pt x="10066" y="15423"/>
                    <a:pt x="10042" y="15426"/>
                  </a:cubicBezTo>
                  <a:cubicBezTo>
                    <a:pt x="9851" y="15456"/>
                    <a:pt x="9698" y="15602"/>
                    <a:pt x="9661" y="15792"/>
                  </a:cubicBezTo>
                  <a:lnTo>
                    <a:pt x="9652" y="15835"/>
                  </a:lnTo>
                  <a:cubicBezTo>
                    <a:pt x="9638" y="15903"/>
                    <a:pt x="9621" y="15972"/>
                    <a:pt x="9603" y="16042"/>
                  </a:cubicBezTo>
                  <a:cubicBezTo>
                    <a:pt x="9537" y="15996"/>
                    <a:pt x="9464" y="15956"/>
                    <a:pt x="9381" y="15927"/>
                  </a:cubicBezTo>
                  <a:lnTo>
                    <a:pt x="9355" y="15917"/>
                  </a:lnTo>
                  <a:cubicBezTo>
                    <a:pt x="9303" y="15899"/>
                    <a:pt x="9251" y="15890"/>
                    <a:pt x="9199" y="15890"/>
                  </a:cubicBezTo>
                  <a:cubicBezTo>
                    <a:pt x="9092" y="15890"/>
                    <a:pt x="8986" y="15927"/>
                    <a:pt x="8903" y="15998"/>
                  </a:cubicBezTo>
                  <a:cubicBezTo>
                    <a:pt x="8777" y="16102"/>
                    <a:pt x="8716" y="16266"/>
                    <a:pt x="8743" y="16428"/>
                  </a:cubicBezTo>
                  <a:lnTo>
                    <a:pt x="8747" y="16454"/>
                  </a:lnTo>
                  <a:cubicBezTo>
                    <a:pt x="8765" y="16558"/>
                    <a:pt x="8769" y="16692"/>
                    <a:pt x="8760" y="16768"/>
                  </a:cubicBezTo>
                  <a:cubicBezTo>
                    <a:pt x="8622" y="16888"/>
                    <a:pt x="8567" y="17081"/>
                    <a:pt x="8624" y="17258"/>
                  </a:cubicBezTo>
                  <a:cubicBezTo>
                    <a:pt x="8685" y="17449"/>
                    <a:pt x="8862" y="17578"/>
                    <a:pt x="9063" y="17578"/>
                  </a:cubicBezTo>
                  <a:cubicBezTo>
                    <a:pt x="9063" y="17578"/>
                    <a:pt x="10355" y="17573"/>
                    <a:pt x="10355" y="17573"/>
                  </a:cubicBezTo>
                  <a:cubicBezTo>
                    <a:pt x="10404" y="17573"/>
                    <a:pt x="10452" y="17564"/>
                    <a:pt x="10498" y="17549"/>
                  </a:cubicBezTo>
                  <a:cubicBezTo>
                    <a:pt x="10547" y="17567"/>
                    <a:pt x="10599" y="17577"/>
                    <a:pt x="10653" y="17577"/>
                  </a:cubicBezTo>
                  <a:cubicBezTo>
                    <a:pt x="10653" y="17577"/>
                    <a:pt x="13134" y="17579"/>
                    <a:pt x="13134" y="17579"/>
                  </a:cubicBezTo>
                  <a:cubicBezTo>
                    <a:pt x="13253" y="17579"/>
                    <a:pt x="13366" y="17533"/>
                    <a:pt x="13453" y="17450"/>
                  </a:cubicBezTo>
                  <a:lnTo>
                    <a:pt x="13458" y="17446"/>
                  </a:lnTo>
                  <a:cubicBezTo>
                    <a:pt x="13597" y="17313"/>
                    <a:pt x="13673" y="17120"/>
                    <a:pt x="13661" y="16929"/>
                  </a:cubicBezTo>
                  <a:cubicBezTo>
                    <a:pt x="13657" y="16853"/>
                    <a:pt x="13639" y="16780"/>
                    <a:pt x="13610" y="16711"/>
                  </a:cubicBezTo>
                  <a:cubicBezTo>
                    <a:pt x="13607" y="16633"/>
                    <a:pt x="13599" y="16536"/>
                    <a:pt x="13577" y="16431"/>
                  </a:cubicBezTo>
                  <a:cubicBezTo>
                    <a:pt x="13468" y="15921"/>
                    <a:pt x="13116" y="15569"/>
                    <a:pt x="12602" y="15450"/>
                  </a:cubicBezTo>
                  <a:cubicBezTo>
                    <a:pt x="12563" y="15330"/>
                    <a:pt x="12481" y="15164"/>
                    <a:pt x="12312" y="15048"/>
                  </a:cubicBezTo>
                  <a:cubicBezTo>
                    <a:pt x="12206" y="14973"/>
                    <a:pt x="12072" y="14929"/>
                    <a:pt x="11921" y="14917"/>
                  </a:cubicBezTo>
                  <a:cubicBezTo>
                    <a:pt x="11909" y="14780"/>
                    <a:pt x="11897" y="14640"/>
                    <a:pt x="11882" y="14500"/>
                  </a:cubicBezTo>
                  <a:cubicBezTo>
                    <a:pt x="11874" y="14422"/>
                    <a:pt x="11866" y="14350"/>
                    <a:pt x="11858" y="14282"/>
                  </a:cubicBezTo>
                  <a:lnTo>
                    <a:pt x="12348" y="13971"/>
                  </a:lnTo>
                  <a:lnTo>
                    <a:pt x="12373" y="13955"/>
                  </a:lnTo>
                  <a:cubicBezTo>
                    <a:pt x="12477" y="13891"/>
                    <a:pt x="12551" y="13787"/>
                    <a:pt x="12579" y="13668"/>
                  </a:cubicBezTo>
                  <a:cubicBezTo>
                    <a:pt x="12589" y="13626"/>
                    <a:pt x="12593" y="13583"/>
                    <a:pt x="12591" y="13541"/>
                  </a:cubicBezTo>
                  <a:cubicBezTo>
                    <a:pt x="12687" y="13516"/>
                    <a:pt x="12776" y="13460"/>
                    <a:pt x="12840" y="13375"/>
                  </a:cubicBezTo>
                  <a:lnTo>
                    <a:pt x="12877" y="13327"/>
                  </a:lnTo>
                  <a:cubicBezTo>
                    <a:pt x="12882" y="13321"/>
                    <a:pt x="12886" y="13315"/>
                    <a:pt x="12890" y="13310"/>
                  </a:cubicBezTo>
                  <a:lnTo>
                    <a:pt x="13875" y="11984"/>
                  </a:lnTo>
                  <a:lnTo>
                    <a:pt x="13893" y="11959"/>
                  </a:lnTo>
                  <a:cubicBezTo>
                    <a:pt x="14011" y="11804"/>
                    <a:pt x="14017" y="11598"/>
                    <a:pt x="13921" y="11441"/>
                  </a:cubicBezTo>
                  <a:cubicBezTo>
                    <a:pt x="14065" y="11390"/>
                    <a:pt x="14182" y="11269"/>
                    <a:pt x="14218" y="11110"/>
                  </a:cubicBezTo>
                  <a:lnTo>
                    <a:pt x="14225" y="11079"/>
                  </a:lnTo>
                  <a:lnTo>
                    <a:pt x="14600" y="9417"/>
                  </a:lnTo>
                  <a:lnTo>
                    <a:pt x="14608" y="9383"/>
                  </a:lnTo>
                  <a:cubicBezTo>
                    <a:pt x="14636" y="9263"/>
                    <a:pt x="14615" y="9138"/>
                    <a:pt x="14550" y="9034"/>
                  </a:cubicBezTo>
                  <a:cubicBezTo>
                    <a:pt x="14531" y="9004"/>
                    <a:pt x="14508" y="8976"/>
                    <a:pt x="14483" y="8950"/>
                  </a:cubicBezTo>
                  <a:cubicBezTo>
                    <a:pt x="15058" y="8736"/>
                    <a:pt x="15531" y="8385"/>
                    <a:pt x="15821" y="7959"/>
                  </a:cubicBezTo>
                  <a:cubicBezTo>
                    <a:pt x="16155" y="7469"/>
                    <a:pt x="16308" y="6884"/>
                    <a:pt x="16289" y="6172"/>
                  </a:cubicBezTo>
                  <a:cubicBezTo>
                    <a:pt x="16281" y="5805"/>
                    <a:pt x="16220" y="5452"/>
                    <a:pt x="16146" y="5115"/>
                  </a:cubicBezTo>
                  <a:cubicBezTo>
                    <a:pt x="16199" y="5053"/>
                    <a:pt x="16241" y="4982"/>
                    <a:pt x="16269" y="4904"/>
                  </a:cubicBezTo>
                  <a:cubicBezTo>
                    <a:pt x="16297" y="4828"/>
                    <a:pt x="16305" y="4752"/>
                    <a:pt x="16300" y="4679"/>
                  </a:cubicBezTo>
                  <a:cubicBezTo>
                    <a:pt x="16323" y="4654"/>
                    <a:pt x="16346" y="4627"/>
                    <a:pt x="16369" y="4598"/>
                  </a:cubicBezTo>
                  <a:cubicBezTo>
                    <a:pt x="16526" y="4397"/>
                    <a:pt x="16694" y="4054"/>
                    <a:pt x="16644" y="3538"/>
                  </a:cubicBezTo>
                  <a:cubicBezTo>
                    <a:pt x="16648" y="3527"/>
                    <a:pt x="16653" y="3517"/>
                    <a:pt x="16657" y="3507"/>
                  </a:cubicBezTo>
                  <a:cubicBezTo>
                    <a:pt x="16747" y="3298"/>
                    <a:pt x="16810" y="3133"/>
                    <a:pt x="16861" y="2976"/>
                  </a:cubicBezTo>
                  <a:lnTo>
                    <a:pt x="16872" y="2945"/>
                  </a:lnTo>
                  <a:cubicBezTo>
                    <a:pt x="16927" y="2783"/>
                    <a:pt x="17055" y="2402"/>
                    <a:pt x="16786" y="2083"/>
                  </a:cubicBezTo>
                  <a:cubicBezTo>
                    <a:pt x="16668" y="1944"/>
                    <a:pt x="16506" y="1866"/>
                    <a:pt x="16323" y="1865"/>
                  </a:cubicBezTo>
                  <a:lnTo>
                    <a:pt x="16315" y="1865"/>
                  </a:lnTo>
                  <a:cubicBezTo>
                    <a:pt x="16233" y="1801"/>
                    <a:pt x="16134" y="1757"/>
                    <a:pt x="16023" y="1737"/>
                  </a:cubicBezTo>
                  <a:cubicBezTo>
                    <a:pt x="16004" y="1733"/>
                    <a:pt x="15985" y="1730"/>
                    <a:pt x="15965" y="1730"/>
                  </a:cubicBezTo>
                  <a:cubicBezTo>
                    <a:pt x="15950" y="1729"/>
                    <a:pt x="15935" y="1729"/>
                    <a:pt x="15919" y="1729"/>
                  </a:cubicBezTo>
                  <a:cubicBezTo>
                    <a:pt x="15779" y="1729"/>
                    <a:pt x="15645" y="1765"/>
                    <a:pt x="15524" y="1833"/>
                  </a:cubicBezTo>
                  <a:cubicBezTo>
                    <a:pt x="15511" y="1829"/>
                    <a:pt x="15497" y="1827"/>
                    <a:pt x="15483" y="1825"/>
                  </a:cubicBezTo>
                  <a:cubicBezTo>
                    <a:pt x="15469" y="1823"/>
                    <a:pt x="15456" y="1823"/>
                    <a:pt x="15442" y="1822"/>
                  </a:cubicBezTo>
                  <a:cubicBezTo>
                    <a:pt x="15498" y="1769"/>
                    <a:pt x="15545" y="1706"/>
                    <a:pt x="15579" y="1634"/>
                  </a:cubicBezTo>
                  <a:cubicBezTo>
                    <a:pt x="15584" y="1622"/>
                    <a:pt x="15588" y="1612"/>
                    <a:pt x="15593" y="1600"/>
                  </a:cubicBezTo>
                  <a:cubicBezTo>
                    <a:pt x="15687" y="1531"/>
                    <a:pt x="15777" y="1425"/>
                    <a:pt x="15845" y="1269"/>
                  </a:cubicBezTo>
                  <a:cubicBezTo>
                    <a:pt x="15999" y="1179"/>
                    <a:pt x="16089" y="1008"/>
                    <a:pt x="16072" y="829"/>
                  </a:cubicBezTo>
                  <a:cubicBezTo>
                    <a:pt x="16055" y="643"/>
                    <a:pt x="15930" y="486"/>
                    <a:pt x="15752" y="430"/>
                  </a:cubicBezTo>
                  <a:lnTo>
                    <a:pt x="15716" y="418"/>
                  </a:lnTo>
                  <a:cubicBezTo>
                    <a:pt x="15602" y="382"/>
                    <a:pt x="15486" y="364"/>
                    <a:pt x="15371" y="364"/>
                  </a:cubicBezTo>
                  <a:cubicBezTo>
                    <a:pt x="15280" y="364"/>
                    <a:pt x="15194" y="375"/>
                    <a:pt x="15116" y="394"/>
                  </a:cubicBezTo>
                  <a:cubicBezTo>
                    <a:pt x="15084" y="380"/>
                    <a:pt x="15050" y="370"/>
                    <a:pt x="15015" y="363"/>
                  </a:cubicBezTo>
                  <a:cubicBezTo>
                    <a:pt x="14984" y="351"/>
                    <a:pt x="14952" y="341"/>
                    <a:pt x="14919" y="336"/>
                  </a:cubicBezTo>
                  <a:cubicBezTo>
                    <a:pt x="14795" y="204"/>
                    <a:pt x="14643" y="103"/>
                    <a:pt x="14467" y="41"/>
                  </a:cubicBezTo>
                  <a:lnTo>
                    <a:pt x="14430" y="28"/>
                  </a:lnTo>
                  <a:cubicBezTo>
                    <a:pt x="14380" y="10"/>
                    <a:pt x="14328" y="1"/>
                    <a:pt x="1427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1"/>
            <p:cNvSpPr/>
            <p:nvPr/>
          </p:nvSpPr>
          <p:spPr>
            <a:xfrm>
              <a:off x="898477" y="2996782"/>
              <a:ext cx="112953" cy="105194"/>
            </a:xfrm>
            <a:custGeom>
              <a:avLst/>
              <a:gdLst/>
              <a:ahLst/>
              <a:cxnLst/>
              <a:rect l="l" t="t" r="r" b="b"/>
              <a:pathLst>
                <a:path w="3261" h="3037" extrusionOk="0">
                  <a:moveTo>
                    <a:pt x="2647" y="1"/>
                  </a:moveTo>
                  <a:cubicBezTo>
                    <a:pt x="2581" y="1"/>
                    <a:pt x="2515" y="15"/>
                    <a:pt x="2452" y="43"/>
                  </a:cubicBezTo>
                  <a:lnTo>
                    <a:pt x="2417" y="60"/>
                  </a:lnTo>
                  <a:cubicBezTo>
                    <a:pt x="2077" y="218"/>
                    <a:pt x="1840" y="465"/>
                    <a:pt x="1683" y="737"/>
                  </a:cubicBezTo>
                  <a:cubicBezTo>
                    <a:pt x="1596" y="748"/>
                    <a:pt x="1514" y="780"/>
                    <a:pt x="1444" y="830"/>
                  </a:cubicBezTo>
                  <a:cubicBezTo>
                    <a:pt x="1361" y="855"/>
                    <a:pt x="1286" y="903"/>
                    <a:pt x="1227" y="964"/>
                  </a:cubicBezTo>
                  <a:cubicBezTo>
                    <a:pt x="1143" y="951"/>
                    <a:pt x="1054" y="943"/>
                    <a:pt x="962" y="943"/>
                  </a:cubicBezTo>
                  <a:cubicBezTo>
                    <a:pt x="741" y="943"/>
                    <a:pt x="525" y="987"/>
                    <a:pt x="318" y="1075"/>
                  </a:cubicBezTo>
                  <a:lnTo>
                    <a:pt x="281" y="1091"/>
                  </a:lnTo>
                  <a:cubicBezTo>
                    <a:pt x="111" y="1164"/>
                    <a:pt x="0" y="1332"/>
                    <a:pt x="1" y="1518"/>
                  </a:cubicBezTo>
                  <a:cubicBezTo>
                    <a:pt x="3" y="1704"/>
                    <a:pt x="114" y="1871"/>
                    <a:pt x="286" y="1942"/>
                  </a:cubicBezTo>
                  <a:lnTo>
                    <a:pt x="307" y="1951"/>
                  </a:lnTo>
                  <a:cubicBezTo>
                    <a:pt x="320" y="1959"/>
                    <a:pt x="362" y="1988"/>
                    <a:pt x="391" y="2044"/>
                  </a:cubicBezTo>
                  <a:cubicBezTo>
                    <a:pt x="520" y="2287"/>
                    <a:pt x="684" y="2453"/>
                    <a:pt x="882" y="2540"/>
                  </a:cubicBezTo>
                  <a:cubicBezTo>
                    <a:pt x="897" y="2587"/>
                    <a:pt x="917" y="2632"/>
                    <a:pt x="942" y="2676"/>
                  </a:cubicBezTo>
                  <a:cubicBezTo>
                    <a:pt x="1052" y="2868"/>
                    <a:pt x="1247" y="2996"/>
                    <a:pt x="1476" y="3029"/>
                  </a:cubicBezTo>
                  <a:cubicBezTo>
                    <a:pt x="1514" y="3034"/>
                    <a:pt x="1553" y="3036"/>
                    <a:pt x="1593" y="3036"/>
                  </a:cubicBezTo>
                  <a:cubicBezTo>
                    <a:pt x="1746" y="3036"/>
                    <a:pt x="1901" y="2995"/>
                    <a:pt x="2039" y="2915"/>
                  </a:cubicBezTo>
                  <a:cubicBezTo>
                    <a:pt x="2144" y="2855"/>
                    <a:pt x="2239" y="2768"/>
                    <a:pt x="2316" y="2667"/>
                  </a:cubicBezTo>
                  <a:cubicBezTo>
                    <a:pt x="2344" y="2652"/>
                    <a:pt x="2372" y="2634"/>
                    <a:pt x="2399" y="2612"/>
                  </a:cubicBezTo>
                  <a:cubicBezTo>
                    <a:pt x="2482" y="2609"/>
                    <a:pt x="2563" y="2595"/>
                    <a:pt x="2638" y="2569"/>
                  </a:cubicBezTo>
                  <a:cubicBezTo>
                    <a:pt x="2830" y="2506"/>
                    <a:pt x="2994" y="2382"/>
                    <a:pt x="3100" y="2222"/>
                  </a:cubicBezTo>
                  <a:cubicBezTo>
                    <a:pt x="3227" y="2031"/>
                    <a:pt x="3260" y="1801"/>
                    <a:pt x="3191" y="1593"/>
                  </a:cubicBezTo>
                  <a:cubicBezTo>
                    <a:pt x="3176" y="1545"/>
                    <a:pt x="3155" y="1499"/>
                    <a:pt x="3130" y="1456"/>
                  </a:cubicBezTo>
                  <a:cubicBezTo>
                    <a:pt x="3198" y="1252"/>
                    <a:pt x="3184" y="1020"/>
                    <a:pt x="3088" y="760"/>
                  </a:cubicBezTo>
                  <a:cubicBezTo>
                    <a:pt x="3066" y="701"/>
                    <a:pt x="3073" y="651"/>
                    <a:pt x="3075" y="636"/>
                  </a:cubicBezTo>
                  <a:lnTo>
                    <a:pt x="3083" y="614"/>
                  </a:lnTo>
                  <a:cubicBezTo>
                    <a:pt x="3144" y="439"/>
                    <a:pt x="3094" y="244"/>
                    <a:pt x="2957" y="119"/>
                  </a:cubicBezTo>
                  <a:cubicBezTo>
                    <a:pt x="2870" y="41"/>
                    <a:pt x="2759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6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1"/>
            <p:cNvSpPr/>
            <p:nvPr/>
          </p:nvSpPr>
          <p:spPr>
            <a:xfrm>
              <a:off x="904815" y="3143298"/>
              <a:ext cx="72669" cy="61170"/>
            </a:xfrm>
            <a:custGeom>
              <a:avLst/>
              <a:gdLst/>
              <a:ahLst/>
              <a:cxnLst/>
              <a:rect l="l" t="t" r="r" b="b"/>
              <a:pathLst>
                <a:path w="2098" h="1766" extrusionOk="0">
                  <a:moveTo>
                    <a:pt x="1610" y="1"/>
                  </a:moveTo>
                  <a:cubicBezTo>
                    <a:pt x="1582" y="1"/>
                    <a:pt x="1553" y="4"/>
                    <a:pt x="1524" y="10"/>
                  </a:cubicBezTo>
                  <a:lnTo>
                    <a:pt x="1486" y="17"/>
                  </a:lnTo>
                  <a:cubicBezTo>
                    <a:pt x="1315" y="49"/>
                    <a:pt x="1160" y="124"/>
                    <a:pt x="1030" y="233"/>
                  </a:cubicBezTo>
                  <a:cubicBezTo>
                    <a:pt x="1008" y="236"/>
                    <a:pt x="986" y="241"/>
                    <a:pt x="965" y="247"/>
                  </a:cubicBezTo>
                  <a:cubicBezTo>
                    <a:pt x="945" y="250"/>
                    <a:pt x="925" y="254"/>
                    <a:pt x="906" y="259"/>
                  </a:cubicBezTo>
                  <a:cubicBezTo>
                    <a:pt x="812" y="231"/>
                    <a:pt x="715" y="217"/>
                    <a:pt x="616" y="217"/>
                  </a:cubicBezTo>
                  <a:cubicBezTo>
                    <a:pt x="564" y="217"/>
                    <a:pt x="509" y="221"/>
                    <a:pt x="456" y="229"/>
                  </a:cubicBezTo>
                  <a:lnTo>
                    <a:pt x="418" y="235"/>
                  </a:lnTo>
                  <a:cubicBezTo>
                    <a:pt x="234" y="264"/>
                    <a:pt x="86" y="400"/>
                    <a:pt x="41" y="581"/>
                  </a:cubicBezTo>
                  <a:cubicBezTo>
                    <a:pt x="0" y="748"/>
                    <a:pt x="55" y="923"/>
                    <a:pt x="183" y="1036"/>
                  </a:cubicBezTo>
                  <a:cubicBezTo>
                    <a:pt x="217" y="1149"/>
                    <a:pt x="270" y="1245"/>
                    <a:pt x="340" y="1322"/>
                  </a:cubicBezTo>
                  <a:cubicBezTo>
                    <a:pt x="341" y="1325"/>
                    <a:pt x="342" y="1328"/>
                    <a:pt x="343" y="1332"/>
                  </a:cubicBezTo>
                  <a:cubicBezTo>
                    <a:pt x="392" y="1506"/>
                    <a:pt x="519" y="1647"/>
                    <a:pt x="691" y="1718"/>
                  </a:cubicBezTo>
                  <a:cubicBezTo>
                    <a:pt x="769" y="1749"/>
                    <a:pt x="852" y="1766"/>
                    <a:pt x="937" y="1766"/>
                  </a:cubicBezTo>
                  <a:cubicBezTo>
                    <a:pt x="999" y="1766"/>
                    <a:pt x="1061" y="1757"/>
                    <a:pt x="1122" y="1739"/>
                  </a:cubicBezTo>
                  <a:cubicBezTo>
                    <a:pt x="1181" y="1723"/>
                    <a:pt x="1238" y="1697"/>
                    <a:pt x="1291" y="1664"/>
                  </a:cubicBezTo>
                  <a:cubicBezTo>
                    <a:pt x="1303" y="1664"/>
                    <a:pt x="1314" y="1665"/>
                    <a:pt x="1326" y="1665"/>
                  </a:cubicBezTo>
                  <a:cubicBezTo>
                    <a:pt x="1341" y="1665"/>
                    <a:pt x="1356" y="1664"/>
                    <a:pt x="1371" y="1663"/>
                  </a:cubicBezTo>
                  <a:cubicBezTo>
                    <a:pt x="1722" y="1638"/>
                    <a:pt x="1989" y="1348"/>
                    <a:pt x="1966" y="1015"/>
                  </a:cubicBezTo>
                  <a:cubicBezTo>
                    <a:pt x="1966" y="1012"/>
                    <a:pt x="1965" y="1009"/>
                    <a:pt x="1965" y="1006"/>
                  </a:cubicBezTo>
                  <a:cubicBezTo>
                    <a:pt x="2004" y="910"/>
                    <a:pt x="2022" y="801"/>
                    <a:pt x="2016" y="683"/>
                  </a:cubicBezTo>
                  <a:cubicBezTo>
                    <a:pt x="2098" y="534"/>
                    <a:pt x="2091" y="350"/>
                    <a:pt x="1995" y="206"/>
                  </a:cubicBezTo>
                  <a:cubicBezTo>
                    <a:pt x="1908" y="77"/>
                    <a:pt x="1763" y="1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6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1"/>
            <p:cNvSpPr/>
            <p:nvPr/>
          </p:nvSpPr>
          <p:spPr>
            <a:xfrm>
              <a:off x="1352745" y="3060550"/>
              <a:ext cx="128297" cy="153894"/>
            </a:xfrm>
            <a:custGeom>
              <a:avLst/>
              <a:gdLst/>
              <a:ahLst/>
              <a:cxnLst/>
              <a:rect l="l" t="t" r="r" b="b"/>
              <a:pathLst>
                <a:path w="3704" h="4443" extrusionOk="0">
                  <a:moveTo>
                    <a:pt x="2837" y="0"/>
                  </a:moveTo>
                  <a:lnTo>
                    <a:pt x="2837" y="0"/>
                  </a:lnTo>
                  <a:cubicBezTo>
                    <a:pt x="2869" y="116"/>
                    <a:pt x="2899" y="232"/>
                    <a:pt x="2927" y="349"/>
                  </a:cubicBezTo>
                  <a:cubicBezTo>
                    <a:pt x="3128" y="1181"/>
                    <a:pt x="3399" y="2241"/>
                    <a:pt x="2785" y="2968"/>
                  </a:cubicBezTo>
                  <a:cubicBezTo>
                    <a:pt x="2515" y="3288"/>
                    <a:pt x="2112" y="3467"/>
                    <a:pt x="1718" y="3581"/>
                  </a:cubicBezTo>
                  <a:cubicBezTo>
                    <a:pt x="1238" y="3719"/>
                    <a:pt x="746" y="3815"/>
                    <a:pt x="255" y="3907"/>
                  </a:cubicBezTo>
                  <a:cubicBezTo>
                    <a:pt x="113" y="3933"/>
                    <a:pt x="0" y="4045"/>
                    <a:pt x="16" y="4200"/>
                  </a:cubicBezTo>
                  <a:cubicBezTo>
                    <a:pt x="29" y="4323"/>
                    <a:pt x="144" y="4443"/>
                    <a:pt x="272" y="4443"/>
                  </a:cubicBezTo>
                  <a:cubicBezTo>
                    <a:pt x="285" y="4443"/>
                    <a:pt x="297" y="4441"/>
                    <a:pt x="309" y="4439"/>
                  </a:cubicBezTo>
                  <a:cubicBezTo>
                    <a:pt x="918" y="4326"/>
                    <a:pt x="1547" y="4217"/>
                    <a:pt x="2132" y="4010"/>
                  </a:cubicBezTo>
                  <a:cubicBezTo>
                    <a:pt x="2582" y="3850"/>
                    <a:pt x="3028" y="3572"/>
                    <a:pt x="3301" y="3172"/>
                  </a:cubicBezTo>
                  <a:cubicBezTo>
                    <a:pt x="3611" y="2716"/>
                    <a:pt x="3703" y="2201"/>
                    <a:pt x="3689" y="1656"/>
                  </a:cubicBezTo>
                  <a:cubicBezTo>
                    <a:pt x="3675" y="1129"/>
                    <a:pt x="3544" y="606"/>
                    <a:pt x="3412" y="98"/>
                  </a:cubicBezTo>
                  <a:lnTo>
                    <a:pt x="28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1"/>
            <p:cNvSpPr/>
            <p:nvPr/>
          </p:nvSpPr>
          <p:spPr>
            <a:xfrm>
              <a:off x="1419422" y="2980156"/>
              <a:ext cx="85278" cy="93868"/>
            </a:xfrm>
            <a:custGeom>
              <a:avLst/>
              <a:gdLst/>
              <a:ahLst/>
              <a:cxnLst/>
              <a:rect l="l" t="t" r="r" b="b"/>
              <a:pathLst>
                <a:path w="2462" h="2710" extrusionOk="0">
                  <a:moveTo>
                    <a:pt x="1857" y="1"/>
                  </a:moveTo>
                  <a:cubicBezTo>
                    <a:pt x="1600" y="1"/>
                    <a:pt x="1495" y="279"/>
                    <a:pt x="1495" y="279"/>
                  </a:cubicBezTo>
                  <a:cubicBezTo>
                    <a:pt x="1495" y="279"/>
                    <a:pt x="1451" y="91"/>
                    <a:pt x="1336" y="91"/>
                  </a:cubicBezTo>
                  <a:cubicBezTo>
                    <a:pt x="1265" y="91"/>
                    <a:pt x="1166" y="163"/>
                    <a:pt x="1034" y="396"/>
                  </a:cubicBezTo>
                  <a:cubicBezTo>
                    <a:pt x="745" y="907"/>
                    <a:pt x="704" y="1377"/>
                    <a:pt x="704" y="1377"/>
                  </a:cubicBezTo>
                  <a:cubicBezTo>
                    <a:pt x="704" y="1377"/>
                    <a:pt x="517" y="987"/>
                    <a:pt x="321" y="987"/>
                  </a:cubicBezTo>
                  <a:cubicBezTo>
                    <a:pt x="267" y="987"/>
                    <a:pt x="213" y="1017"/>
                    <a:pt x="161" y="1091"/>
                  </a:cubicBezTo>
                  <a:cubicBezTo>
                    <a:pt x="0" y="1361"/>
                    <a:pt x="212" y="2339"/>
                    <a:pt x="795" y="2339"/>
                  </a:cubicBezTo>
                  <a:cubicBezTo>
                    <a:pt x="809" y="2339"/>
                    <a:pt x="824" y="2338"/>
                    <a:pt x="839" y="2337"/>
                  </a:cubicBezTo>
                  <a:lnTo>
                    <a:pt x="839" y="2337"/>
                  </a:lnTo>
                  <a:lnTo>
                    <a:pt x="775" y="2343"/>
                  </a:lnTo>
                  <a:cubicBezTo>
                    <a:pt x="775" y="2343"/>
                    <a:pt x="565" y="2640"/>
                    <a:pt x="806" y="2691"/>
                  </a:cubicBezTo>
                  <a:cubicBezTo>
                    <a:pt x="866" y="2705"/>
                    <a:pt x="951" y="2710"/>
                    <a:pt x="1043" y="2710"/>
                  </a:cubicBezTo>
                  <a:cubicBezTo>
                    <a:pt x="1230" y="2710"/>
                    <a:pt x="1448" y="2689"/>
                    <a:pt x="1569" y="2677"/>
                  </a:cubicBezTo>
                  <a:cubicBezTo>
                    <a:pt x="1652" y="2667"/>
                    <a:pt x="1727" y="2615"/>
                    <a:pt x="1756" y="2536"/>
                  </a:cubicBezTo>
                  <a:cubicBezTo>
                    <a:pt x="1774" y="2485"/>
                    <a:pt x="1722" y="2369"/>
                    <a:pt x="1672" y="2306"/>
                  </a:cubicBezTo>
                  <a:cubicBezTo>
                    <a:pt x="1672" y="2306"/>
                    <a:pt x="2215" y="2087"/>
                    <a:pt x="2093" y="1293"/>
                  </a:cubicBezTo>
                  <a:cubicBezTo>
                    <a:pt x="2084" y="1238"/>
                    <a:pt x="2134" y="1162"/>
                    <a:pt x="2154" y="1114"/>
                  </a:cubicBezTo>
                  <a:cubicBezTo>
                    <a:pt x="2223" y="951"/>
                    <a:pt x="2288" y="787"/>
                    <a:pt x="2344" y="619"/>
                  </a:cubicBezTo>
                  <a:cubicBezTo>
                    <a:pt x="2383" y="498"/>
                    <a:pt x="2461" y="309"/>
                    <a:pt x="2356" y="185"/>
                  </a:cubicBezTo>
                  <a:cubicBezTo>
                    <a:pt x="2327" y="151"/>
                    <a:pt x="2294" y="137"/>
                    <a:pt x="2259" y="137"/>
                  </a:cubicBezTo>
                  <a:cubicBezTo>
                    <a:pt x="2159" y="137"/>
                    <a:pt x="2045" y="248"/>
                    <a:pt x="1985" y="316"/>
                  </a:cubicBezTo>
                  <a:cubicBezTo>
                    <a:pt x="1985" y="316"/>
                    <a:pt x="2096" y="42"/>
                    <a:pt x="1875" y="1"/>
                  </a:cubicBezTo>
                  <a:cubicBezTo>
                    <a:pt x="1869" y="1"/>
                    <a:pt x="1863" y="1"/>
                    <a:pt x="18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1"/>
            <p:cNvSpPr/>
            <p:nvPr/>
          </p:nvSpPr>
          <p:spPr>
            <a:xfrm>
              <a:off x="1420946" y="2979602"/>
              <a:ext cx="84065" cy="95011"/>
            </a:xfrm>
            <a:custGeom>
              <a:avLst/>
              <a:gdLst/>
              <a:ahLst/>
              <a:cxnLst/>
              <a:rect l="l" t="t" r="r" b="b"/>
              <a:pathLst>
                <a:path w="2427" h="2743" extrusionOk="0">
                  <a:moveTo>
                    <a:pt x="1810" y="33"/>
                  </a:moveTo>
                  <a:cubicBezTo>
                    <a:pt x="1816" y="33"/>
                    <a:pt x="1822" y="34"/>
                    <a:pt x="1828" y="34"/>
                  </a:cubicBezTo>
                  <a:cubicBezTo>
                    <a:pt x="1878" y="43"/>
                    <a:pt x="1913" y="65"/>
                    <a:pt x="1933" y="101"/>
                  </a:cubicBezTo>
                  <a:cubicBezTo>
                    <a:pt x="1981" y="188"/>
                    <a:pt x="1926" y="325"/>
                    <a:pt x="1926" y="325"/>
                  </a:cubicBezTo>
                  <a:lnTo>
                    <a:pt x="1890" y="416"/>
                  </a:lnTo>
                  <a:lnTo>
                    <a:pt x="1890" y="416"/>
                  </a:lnTo>
                  <a:lnTo>
                    <a:pt x="1953" y="343"/>
                  </a:lnTo>
                  <a:cubicBezTo>
                    <a:pt x="2000" y="291"/>
                    <a:pt x="2116" y="169"/>
                    <a:pt x="2215" y="169"/>
                  </a:cubicBezTo>
                  <a:lnTo>
                    <a:pt x="2215" y="169"/>
                  </a:lnTo>
                  <a:cubicBezTo>
                    <a:pt x="2249" y="170"/>
                    <a:pt x="2276" y="183"/>
                    <a:pt x="2300" y="212"/>
                  </a:cubicBezTo>
                  <a:cubicBezTo>
                    <a:pt x="2389" y="318"/>
                    <a:pt x="2335" y="479"/>
                    <a:pt x="2295" y="597"/>
                  </a:cubicBezTo>
                  <a:lnTo>
                    <a:pt x="2284" y="629"/>
                  </a:lnTo>
                  <a:cubicBezTo>
                    <a:pt x="2236" y="774"/>
                    <a:pt x="2178" y="927"/>
                    <a:pt x="2094" y="1123"/>
                  </a:cubicBezTo>
                  <a:cubicBezTo>
                    <a:pt x="2090" y="1135"/>
                    <a:pt x="2084" y="1147"/>
                    <a:pt x="2077" y="1160"/>
                  </a:cubicBezTo>
                  <a:cubicBezTo>
                    <a:pt x="2054" y="1206"/>
                    <a:pt x="2025" y="1264"/>
                    <a:pt x="2032" y="1311"/>
                  </a:cubicBezTo>
                  <a:cubicBezTo>
                    <a:pt x="2095" y="1715"/>
                    <a:pt x="1980" y="1963"/>
                    <a:pt x="1872" y="2102"/>
                  </a:cubicBezTo>
                  <a:cubicBezTo>
                    <a:pt x="1756" y="2252"/>
                    <a:pt x="1623" y="2307"/>
                    <a:pt x="1622" y="2307"/>
                  </a:cubicBezTo>
                  <a:lnTo>
                    <a:pt x="1602" y="2315"/>
                  </a:lnTo>
                  <a:lnTo>
                    <a:pt x="1615" y="2333"/>
                  </a:lnTo>
                  <a:cubicBezTo>
                    <a:pt x="1664" y="2395"/>
                    <a:pt x="1711" y="2505"/>
                    <a:pt x="1696" y="2547"/>
                  </a:cubicBezTo>
                  <a:cubicBezTo>
                    <a:pt x="1671" y="2617"/>
                    <a:pt x="1602" y="2667"/>
                    <a:pt x="1523" y="2676"/>
                  </a:cubicBezTo>
                  <a:cubicBezTo>
                    <a:pt x="1410" y="2688"/>
                    <a:pt x="1185" y="2709"/>
                    <a:pt x="995" y="2709"/>
                  </a:cubicBezTo>
                  <a:cubicBezTo>
                    <a:pt x="905" y="2709"/>
                    <a:pt x="824" y="2704"/>
                    <a:pt x="765" y="2692"/>
                  </a:cubicBezTo>
                  <a:cubicBezTo>
                    <a:pt x="714" y="2680"/>
                    <a:pt x="684" y="2658"/>
                    <a:pt x="670" y="2624"/>
                  </a:cubicBezTo>
                  <a:cubicBezTo>
                    <a:pt x="637" y="2539"/>
                    <a:pt x="721" y="2404"/>
                    <a:pt x="741" y="2375"/>
                  </a:cubicBezTo>
                  <a:lnTo>
                    <a:pt x="797" y="2369"/>
                  </a:lnTo>
                  <a:lnTo>
                    <a:pt x="793" y="2336"/>
                  </a:lnTo>
                  <a:cubicBezTo>
                    <a:pt x="779" y="2337"/>
                    <a:pt x="765" y="2338"/>
                    <a:pt x="751" y="2338"/>
                  </a:cubicBezTo>
                  <a:cubicBezTo>
                    <a:pt x="515" y="2338"/>
                    <a:pt x="360" y="2173"/>
                    <a:pt x="270" y="2029"/>
                  </a:cubicBezTo>
                  <a:cubicBezTo>
                    <a:pt x="76" y="1719"/>
                    <a:pt x="36" y="1276"/>
                    <a:pt x="130" y="1116"/>
                  </a:cubicBezTo>
                  <a:cubicBezTo>
                    <a:pt x="175" y="1052"/>
                    <a:pt x="224" y="1020"/>
                    <a:pt x="277" y="1020"/>
                  </a:cubicBezTo>
                  <a:cubicBezTo>
                    <a:pt x="281" y="1020"/>
                    <a:pt x="284" y="1020"/>
                    <a:pt x="288" y="1020"/>
                  </a:cubicBezTo>
                  <a:cubicBezTo>
                    <a:pt x="467" y="1034"/>
                    <a:pt x="643" y="1397"/>
                    <a:pt x="646" y="1400"/>
                  </a:cubicBezTo>
                  <a:lnTo>
                    <a:pt x="671" y="1454"/>
                  </a:lnTo>
                  <a:lnTo>
                    <a:pt x="676" y="1394"/>
                  </a:lnTo>
                  <a:cubicBezTo>
                    <a:pt x="677" y="1390"/>
                    <a:pt x="721" y="922"/>
                    <a:pt x="1005" y="420"/>
                  </a:cubicBezTo>
                  <a:cubicBezTo>
                    <a:pt x="1140" y="180"/>
                    <a:pt x="1234" y="124"/>
                    <a:pt x="1291" y="124"/>
                  </a:cubicBezTo>
                  <a:cubicBezTo>
                    <a:pt x="1296" y="124"/>
                    <a:pt x="1300" y="124"/>
                    <a:pt x="1304" y="125"/>
                  </a:cubicBezTo>
                  <a:cubicBezTo>
                    <a:pt x="1396" y="138"/>
                    <a:pt x="1435" y="297"/>
                    <a:pt x="1435" y="298"/>
                  </a:cubicBezTo>
                  <a:lnTo>
                    <a:pt x="1448" y="352"/>
                  </a:lnTo>
                  <a:lnTo>
                    <a:pt x="1466" y="301"/>
                  </a:lnTo>
                  <a:cubicBezTo>
                    <a:pt x="1468" y="298"/>
                    <a:pt x="1569" y="33"/>
                    <a:pt x="1810" y="33"/>
                  </a:cubicBezTo>
                  <a:close/>
                  <a:moveTo>
                    <a:pt x="1812" y="0"/>
                  </a:moveTo>
                  <a:cubicBezTo>
                    <a:pt x="1608" y="0"/>
                    <a:pt x="1496" y="170"/>
                    <a:pt x="1454" y="249"/>
                  </a:cubicBezTo>
                  <a:cubicBezTo>
                    <a:pt x="1434" y="194"/>
                    <a:pt x="1389" y="104"/>
                    <a:pt x="1309" y="91"/>
                  </a:cubicBezTo>
                  <a:cubicBezTo>
                    <a:pt x="1304" y="91"/>
                    <a:pt x="1298" y="90"/>
                    <a:pt x="1293" y="90"/>
                  </a:cubicBezTo>
                  <a:cubicBezTo>
                    <a:pt x="1201" y="90"/>
                    <a:pt x="1094" y="195"/>
                    <a:pt x="976" y="403"/>
                  </a:cubicBezTo>
                  <a:cubicBezTo>
                    <a:pt x="744" y="813"/>
                    <a:pt x="670" y="1200"/>
                    <a:pt x="650" y="1338"/>
                  </a:cubicBezTo>
                  <a:cubicBezTo>
                    <a:pt x="594" y="1235"/>
                    <a:pt x="448" y="1000"/>
                    <a:pt x="290" y="987"/>
                  </a:cubicBezTo>
                  <a:cubicBezTo>
                    <a:pt x="286" y="987"/>
                    <a:pt x="282" y="987"/>
                    <a:pt x="277" y="987"/>
                  </a:cubicBezTo>
                  <a:cubicBezTo>
                    <a:pt x="213" y="987"/>
                    <a:pt x="154" y="1024"/>
                    <a:pt x="102" y="1099"/>
                  </a:cubicBezTo>
                  <a:cubicBezTo>
                    <a:pt x="0" y="1270"/>
                    <a:pt x="40" y="1722"/>
                    <a:pt x="242" y="2046"/>
                  </a:cubicBezTo>
                  <a:cubicBezTo>
                    <a:pt x="330" y="2188"/>
                    <a:pt x="480" y="2349"/>
                    <a:pt x="705" y="2369"/>
                  </a:cubicBezTo>
                  <a:cubicBezTo>
                    <a:pt x="674" y="2417"/>
                    <a:pt x="604" y="2545"/>
                    <a:pt x="639" y="2636"/>
                  </a:cubicBezTo>
                  <a:cubicBezTo>
                    <a:pt x="657" y="2681"/>
                    <a:pt x="697" y="2711"/>
                    <a:pt x="758" y="2724"/>
                  </a:cubicBezTo>
                  <a:cubicBezTo>
                    <a:pt x="820" y="2737"/>
                    <a:pt x="905" y="2742"/>
                    <a:pt x="998" y="2742"/>
                  </a:cubicBezTo>
                  <a:cubicBezTo>
                    <a:pt x="1177" y="2742"/>
                    <a:pt x="1389" y="2723"/>
                    <a:pt x="1527" y="2708"/>
                  </a:cubicBezTo>
                  <a:cubicBezTo>
                    <a:pt x="1619" y="2699"/>
                    <a:pt x="1698" y="2639"/>
                    <a:pt x="1726" y="2558"/>
                  </a:cubicBezTo>
                  <a:cubicBezTo>
                    <a:pt x="1747" y="2503"/>
                    <a:pt x="1699" y="2395"/>
                    <a:pt x="1653" y="2329"/>
                  </a:cubicBezTo>
                  <a:cubicBezTo>
                    <a:pt x="1696" y="2308"/>
                    <a:pt x="1801" y="2247"/>
                    <a:pt x="1898" y="2123"/>
                  </a:cubicBezTo>
                  <a:cubicBezTo>
                    <a:pt x="2009" y="1980"/>
                    <a:pt x="2129" y="1722"/>
                    <a:pt x="2065" y="1306"/>
                  </a:cubicBezTo>
                  <a:cubicBezTo>
                    <a:pt x="2059" y="1269"/>
                    <a:pt x="2085" y="1217"/>
                    <a:pt x="2106" y="1175"/>
                  </a:cubicBezTo>
                  <a:cubicBezTo>
                    <a:pt x="2113" y="1161"/>
                    <a:pt x="2119" y="1148"/>
                    <a:pt x="2125" y="1137"/>
                  </a:cubicBezTo>
                  <a:cubicBezTo>
                    <a:pt x="2208" y="939"/>
                    <a:pt x="2268" y="786"/>
                    <a:pt x="2316" y="640"/>
                  </a:cubicBezTo>
                  <a:lnTo>
                    <a:pt x="2326" y="607"/>
                  </a:lnTo>
                  <a:cubicBezTo>
                    <a:pt x="2368" y="483"/>
                    <a:pt x="2427" y="311"/>
                    <a:pt x="2325" y="190"/>
                  </a:cubicBezTo>
                  <a:cubicBezTo>
                    <a:pt x="2295" y="155"/>
                    <a:pt x="2258" y="137"/>
                    <a:pt x="2215" y="136"/>
                  </a:cubicBezTo>
                  <a:lnTo>
                    <a:pt x="2215" y="136"/>
                  </a:lnTo>
                  <a:cubicBezTo>
                    <a:pt x="2130" y="136"/>
                    <a:pt x="2041" y="207"/>
                    <a:pt x="1977" y="270"/>
                  </a:cubicBezTo>
                  <a:cubicBezTo>
                    <a:pt x="1988" y="217"/>
                    <a:pt x="1994" y="144"/>
                    <a:pt x="1962" y="85"/>
                  </a:cubicBezTo>
                  <a:cubicBezTo>
                    <a:pt x="1937" y="41"/>
                    <a:pt x="1894" y="12"/>
                    <a:pt x="1832" y="1"/>
                  </a:cubicBezTo>
                  <a:cubicBezTo>
                    <a:pt x="1825" y="0"/>
                    <a:pt x="1819" y="0"/>
                    <a:pt x="18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1459532" y="2989578"/>
              <a:ext cx="12227" cy="28368"/>
            </a:xfrm>
            <a:custGeom>
              <a:avLst/>
              <a:gdLst/>
              <a:ahLst/>
              <a:cxnLst/>
              <a:rect l="l" t="t" r="r" b="b"/>
              <a:pathLst>
                <a:path w="353" h="819" extrusionOk="0">
                  <a:moveTo>
                    <a:pt x="322" y="1"/>
                  </a:moveTo>
                  <a:lnTo>
                    <a:pt x="0" y="807"/>
                  </a:lnTo>
                  <a:lnTo>
                    <a:pt x="31" y="819"/>
                  </a:lnTo>
                  <a:lnTo>
                    <a:pt x="352" y="13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1475846" y="2990859"/>
              <a:ext cx="12885" cy="29788"/>
            </a:xfrm>
            <a:custGeom>
              <a:avLst/>
              <a:gdLst/>
              <a:ahLst/>
              <a:cxnLst/>
              <a:rect l="l" t="t" r="r" b="b"/>
              <a:pathLst>
                <a:path w="372" h="860" extrusionOk="0">
                  <a:moveTo>
                    <a:pt x="341" y="0"/>
                  </a:moveTo>
                  <a:lnTo>
                    <a:pt x="0" y="847"/>
                  </a:lnTo>
                  <a:lnTo>
                    <a:pt x="31" y="860"/>
                  </a:lnTo>
                  <a:lnTo>
                    <a:pt x="372" y="14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1"/>
            <p:cNvSpPr/>
            <p:nvPr/>
          </p:nvSpPr>
          <p:spPr>
            <a:xfrm>
              <a:off x="1457177" y="3016768"/>
              <a:ext cx="25701" cy="5300"/>
            </a:xfrm>
            <a:custGeom>
              <a:avLst/>
              <a:gdLst/>
              <a:ahLst/>
              <a:cxnLst/>
              <a:rect l="l" t="t" r="r" b="b"/>
              <a:pathLst>
                <a:path w="742" h="153" extrusionOk="0">
                  <a:moveTo>
                    <a:pt x="6" y="1"/>
                  </a:moveTo>
                  <a:lnTo>
                    <a:pt x="0" y="34"/>
                  </a:lnTo>
                  <a:lnTo>
                    <a:pt x="736" y="153"/>
                  </a:lnTo>
                  <a:lnTo>
                    <a:pt x="742" y="1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1"/>
            <p:cNvSpPr/>
            <p:nvPr/>
          </p:nvSpPr>
          <p:spPr>
            <a:xfrm>
              <a:off x="1443218" y="3027679"/>
              <a:ext cx="23138" cy="10980"/>
            </a:xfrm>
            <a:custGeom>
              <a:avLst/>
              <a:gdLst/>
              <a:ahLst/>
              <a:cxnLst/>
              <a:rect l="l" t="t" r="r" b="b"/>
              <a:pathLst>
                <a:path w="668" h="317" extrusionOk="0">
                  <a:moveTo>
                    <a:pt x="33" y="0"/>
                  </a:moveTo>
                  <a:lnTo>
                    <a:pt x="1" y="10"/>
                  </a:lnTo>
                  <a:lnTo>
                    <a:pt x="43" y="151"/>
                  </a:lnTo>
                  <a:lnTo>
                    <a:pt x="61" y="141"/>
                  </a:lnTo>
                  <a:cubicBezTo>
                    <a:pt x="62" y="140"/>
                    <a:pt x="189" y="70"/>
                    <a:pt x="326" y="70"/>
                  </a:cubicBezTo>
                  <a:cubicBezTo>
                    <a:pt x="364" y="70"/>
                    <a:pt x="404" y="76"/>
                    <a:pt x="442" y="90"/>
                  </a:cubicBezTo>
                  <a:cubicBezTo>
                    <a:pt x="531" y="124"/>
                    <a:pt x="596" y="200"/>
                    <a:pt x="636" y="316"/>
                  </a:cubicBezTo>
                  <a:lnTo>
                    <a:pt x="668" y="305"/>
                  </a:lnTo>
                  <a:cubicBezTo>
                    <a:pt x="624" y="179"/>
                    <a:pt x="552" y="97"/>
                    <a:pt x="453" y="59"/>
                  </a:cubicBezTo>
                  <a:cubicBezTo>
                    <a:pt x="411" y="43"/>
                    <a:pt x="367" y="37"/>
                    <a:pt x="324" y="37"/>
                  </a:cubicBezTo>
                  <a:cubicBezTo>
                    <a:pt x="209" y="37"/>
                    <a:pt x="104" y="82"/>
                    <a:pt x="63" y="102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1"/>
            <p:cNvSpPr/>
            <p:nvPr/>
          </p:nvSpPr>
          <p:spPr>
            <a:xfrm>
              <a:off x="1470304" y="3059372"/>
              <a:ext cx="7586" cy="1247"/>
            </a:xfrm>
            <a:custGeom>
              <a:avLst/>
              <a:gdLst/>
              <a:ahLst/>
              <a:cxnLst/>
              <a:rect l="l" t="t" r="r" b="b"/>
              <a:pathLst>
                <a:path w="219" h="36" extrusionOk="0">
                  <a:moveTo>
                    <a:pt x="0" y="0"/>
                  </a:moveTo>
                  <a:lnTo>
                    <a:pt x="0" y="33"/>
                  </a:lnTo>
                  <a:lnTo>
                    <a:pt x="218" y="36"/>
                  </a:lnTo>
                  <a:lnTo>
                    <a:pt x="21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1"/>
            <p:cNvSpPr/>
            <p:nvPr/>
          </p:nvSpPr>
          <p:spPr>
            <a:xfrm>
              <a:off x="1193621" y="3316970"/>
              <a:ext cx="139901" cy="155557"/>
            </a:xfrm>
            <a:custGeom>
              <a:avLst/>
              <a:gdLst/>
              <a:ahLst/>
              <a:cxnLst/>
              <a:rect l="l" t="t" r="r" b="b"/>
              <a:pathLst>
                <a:path w="4039" h="4491" extrusionOk="0">
                  <a:moveTo>
                    <a:pt x="2189" y="1"/>
                  </a:moveTo>
                  <a:cubicBezTo>
                    <a:pt x="1849" y="1"/>
                    <a:pt x="1505" y="124"/>
                    <a:pt x="1216" y="290"/>
                  </a:cubicBezTo>
                  <a:cubicBezTo>
                    <a:pt x="990" y="421"/>
                    <a:pt x="765" y="561"/>
                    <a:pt x="574" y="741"/>
                  </a:cubicBezTo>
                  <a:cubicBezTo>
                    <a:pt x="473" y="836"/>
                    <a:pt x="384" y="944"/>
                    <a:pt x="301" y="1055"/>
                  </a:cubicBezTo>
                  <a:cubicBezTo>
                    <a:pt x="233" y="1147"/>
                    <a:pt x="182" y="1258"/>
                    <a:pt x="110" y="1344"/>
                  </a:cubicBezTo>
                  <a:cubicBezTo>
                    <a:pt x="17" y="1455"/>
                    <a:pt x="1" y="1614"/>
                    <a:pt x="110" y="1723"/>
                  </a:cubicBezTo>
                  <a:cubicBezTo>
                    <a:pt x="159" y="1773"/>
                    <a:pt x="234" y="1801"/>
                    <a:pt x="308" y="1801"/>
                  </a:cubicBezTo>
                  <a:cubicBezTo>
                    <a:pt x="376" y="1801"/>
                    <a:pt x="443" y="1776"/>
                    <a:pt x="488" y="1723"/>
                  </a:cubicBezTo>
                  <a:cubicBezTo>
                    <a:pt x="612" y="1575"/>
                    <a:pt x="696" y="1400"/>
                    <a:pt x="823" y="1253"/>
                  </a:cubicBezTo>
                  <a:cubicBezTo>
                    <a:pt x="959" y="1099"/>
                    <a:pt x="1114" y="979"/>
                    <a:pt x="1288" y="871"/>
                  </a:cubicBezTo>
                  <a:cubicBezTo>
                    <a:pt x="1551" y="708"/>
                    <a:pt x="1858" y="534"/>
                    <a:pt x="2176" y="534"/>
                  </a:cubicBezTo>
                  <a:cubicBezTo>
                    <a:pt x="2245" y="534"/>
                    <a:pt x="2316" y="542"/>
                    <a:pt x="2386" y="561"/>
                  </a:cubicBezTo>
                  <a:cubicBezTo>
                    <a:pt x="2765" y="661"/>
                    <a:pt x="2976" y="1035"/>
                    <a:pt x="3089" y="1384"/>
                  </a:cubicBezTo>
                  <a:cubicBezTo>
                    <a:pt x="3224" y="1796"/>
                    <a:pt x="3289" y="2239"/>
                    <a:pt x="3332" y="2670"/>
                  </a:cubicBezTo>
                  <a:cubicBezTo>
                    <a:pt x="3386" y="3213"/>
                    <a:pt x="3418" y="3756"/>
                    <a:pt x="3500" y="4295"/>
                  </a:cubicBezTo>
                  <a:cubicBezTo>
                    <a:pt x="3519" y="4416"/>
                    <a:pt x="3649" y="4491"/>
                    <a:pt x="3765" y="4491"/>
                  </a:cubicBezTo>
                  <a:cubicBezTo>
                    <a:pt x="3788" y="4491"/>
                    <a:pt x="3809" y="4488"/>
                    <a:pt x="3829" y="4482"/>
                  </a:cubicBezTo>
                  <a:cubicBezTo>
                    <a:pt x="3982" y="4440"/>
                    <a:pt x="4038" y="4297"/>
                    <a:pt x="4016" y="4153"/>
                  </a:cubicBezTo>
                  <a:cubicBezTo>
                    <a:pt x="3939" y="3645"/>
                    <a:pt x="3915" y="3131"/>
                    <a:pt x="3862" y="2619"/>
                  </a:cubicBezTo>
                  <a:cubicBezTo>
                    <a:pt x="3809" y="2123"/>
                    <a:pt x="3745" y="1597"/>
                    <a:pt x="3566" y="1129"/>
                  </a:cubicBezTo>
                  <a:cubicBezTo>
                    <a:pt x="3390" y="669"/>
                    <a:pt x="3109" y="266"/>
                    <a:pt x="2637" y="82"/>
                  </a:cubicBezTo>
                  <a:cubicBezTo>
                    <a:pt x="2492" y="25"/>
                    <a:pt x="2341" y="1"/>
                    <a:pt x="2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1192859" y="3316451"/>
              <a:ext cx="141390" cy="156665"/>
            </a:xfrm>
            <a:custGeom>
              <a:avLst/>
              <a:gdLst/>
              <a:ahLst/>
              <a:cxnLst/>
              <a:rect l="l" t="t" r="r" b="b"/>
              <a:pathLst>
                <a:path w="4082" h="4523" extrusionOk="0">
                  <a:moveTo>
                    <a:pt x="2213" y="33"/>
                  </a:moveTo>
                  <a:cubicBezTo>
                    <a:pt x="2369" y="33"/>
                    <a:pt x="2518" y="59"/>
                    <a:pt x="2653" y="112"/>
                  </a:cubicBezTo>
                  <a:cubicBezTo>
                    <a:pt x="3067" y="273"/>
                    <a:pt x="3368" y="613"/>
                    <a:pt x="3572" y="1150"/>
                  </a:cubicBezTo>
                  <a:cubicBezTo>
                    <a:pt x="3750" y="1615"/>
                    <a:pt x="3816" y="2139"/>
                    <a:pt x="3867" y="2636"/>
                  </a:cubicBezTo>
                  <a:cubicBezTo>
                    <a:pt x="3886" y="2816"/>
                    <a:pt x="3901" y="3001"/>
                    <a:pt x="3916" y="3180"/>
                  </a:cubicBezTo>
                  <a:cubicBezTo>
                    <a:pt x="3944" y="3505"/>
                    <a:pt x="3972" y="3842"/>
                    <a:pt x="4023" y="4171"/>
                  </a:cubicBezTo>
                  <a:cubicBezTo>
                    <a:pt x="4040" y="4287"/>
                    <a:pt x="4004" y="4439"/>
                    <a:pt x="3847" y="4482"/>
                  </a:cubicBezTo>
                  <a:cubicBezTo>
                    <a:pt x="3828" y="4487"/>
                    <a:pt x="3808" y="4489"/>
                    <a:pt x="3787" y="4489"/>
                  </a:cubicBezTo>
                  <a:cubicBezTo>
                    <a:pt x="3735" y="4489"/>
                    <a:pt x="3679" y="4473"/>
                    <a:pt x="3632" y="4443"/>
                  </a:cubicBezTo>
                  <a:cubicBezTo>
                    <a:pt x="3580" y="4409"/>
                    <a:pt x="3547" y="4361"/>
                    <a:pt x="3539" y="4309"/>
                  </a:cubicBezTo>
                  <a:cubicBezTo>
                    <a:pt x="3481" y="3932"/>
                    <a:pt x="3448" y="3547"/>
                    <a:pt x="3415" y="3175"/>
                  </a:cubicBezTo>
                  <a:cubicBezTo>
                    <a:pt x="3401" y="3014"/>
                    <a:pt x="3386" y="2847"/>
                    <a:pt x="3370" y="2683"/>
                  </a:cubicBezTo>
                  <a:cubicBezTo>
                    <a:pt x="3334" y="2317"/>
                    <a:pt x="3273" y="1840"/>
                    <a:pt x="3127" y="1393"/>
                  </a:cubicBezTo>
                  <a:cubicBezTo>
                    <a:pt x="3022" y="1072"/>
                    <a:pt x="2813" y="666"/>
                    <a:pt x="2413" y="560"/>
                  </a:cubicBezTo>
                  <a:cubicBezTo>
                    <a:pt x="2340" y="541"/>
                    <a:pt x="2269" y="532"/>
                    <a:pt x="2198" y="532"/>
                  </a:cubicBezTo>
                  <a:cubicBezTo>
                    <a:pt x="1880" y="532"/>
                    <a:pt x="1572" y="704"/>
                    <a:pt x="1301" y="872"/>
                  </a:cubicBezTo>
                  <a:cubicBezTo>
                    <a:pt x="1105" y="994"/>
                    <a:pt x="956" y="1116"/>
                    <a:pt x="833" y="1258"/>
                  </a:cubicBezTo>
                  <a:cubicBezTo>
                    <a:pt x="766" y="1335"/>
                    <a:pt x="710" y="1420"/>
                    <a:pt x="656" y="1503"/>
                  </a:cubicBezTo>
                  <a:cubicBezTo>
                    <a:pt x="607" y="1578"/>
                    <a:pt x="556" y="1657"/>
                    <a:pt x="497" y="1727"/>
                  </a:cubicBezTo>
                  <a:cubicBezTo>
                    <a:pt x="461" y="1770"/>
                    <a:pt x="406" y="1796"/>
                    <a:pt x="342" y="1798"/>
                  </a:cubicBezTo>
                  <a:cubicBezTo>
                    <a:pt x="338" y="1799"/>
                    <a:pt x="335" y="1799"/>
                    <a:pt x="332" y="1799"/>
                  </a:cubicBezTo>
                  <a:cubicBezTo>
                    <a:pt x="261" y="1799"/>
                    <a:pt x="189" y="1772"/>
                    <a:pt x="143" y="1726"/>
                  </a:cubicBezTo>
                  <a:cubicBezTo>
                    <a:pt x="32" y="1615"/>
                    <a:pt x="66" y="1464"/>
                    <a:pt x="144" y="1370"/>
                  </a:cubicBezTo>
                  <a:cubicBezTo>
                    <a:pt x="185" y="1321"/>
                    <a:pt x="220" y="1264"/>
                    <a:pt x="253" y="1208"/>
                  </a:cubicBezTo>
                  <a:cubicBezTo>
                    <a:pt x="280" y="1165"/>
                    <a:pt x="307" y="1120"/>
                    <a:pt x="336" y="1081"/>
                  </a:cubicBezTo>
                  <a:cubicBezTo>
                    <a:pt x="434" y="949"/>
                    <a:pt x="520" y="849"/>
                    <a:pt x="608" y="768"/>
                  </a:cubicBezTo>
                  <a:cubicBezTo>
                    <a:pt x="787" y="599"/>
                    <a:pt x="993" y="466"/>
                    <a:pt x="1247" y="319"/>
                  </a:cubicBezTo>
                  <a:cubicBezTo>
                    <a:pt x="1575" y="130"/>
                    <a:pt x="1909" y="33"/>
                    <a:pt x="2213" y="33"/>
                  </a:cubicBezTo>
                  <a:close/>
                  <a:moveTo>
                    <a:pt x="2212" y="0"/>
                  </a:moveTo>
                  <a:cubicBezTo>
                    <a:pt x="1903" y="0"/>
                    <a:pt x="1563" y="99"/>
                    <a:pt x="1230" y="291"/>
                  </a:cubicBezTo>
                  <a:cubicBezTo>
                    <a:pt x="975" y="439"/>
                    <a:pt x="767" y="573"/>
                    <a:pt x="585" y="744"/>
                  </a:cubicBezTo>
                  <a:cubicBezTo>
                    <a:pt x="496" y="827"/>
                    <a:pt x="409" y="928"/>
                    <a:pt x="310" y="1061"/>
                  </a:cubicBezTo>
                  <a:cubicBezTo>
                    <a:pt x="280" y="1102"/>
                    <a:pt x="252" y="1147"/>
                    <a:pt x="225" y="1192"/>
                  </a:cubicBezTo>
                  <a:cubicBezTo>
                    <a:pt x="192" y="1246"/>
                    <a:pt x="158" y="1302"/>
                    <a:pt x="119" y="1349"/>
                  </a:cubicBezTo>
                  <a:cubicBezTo>
                    <a:pt x="28" y="1457"/>
                    <a:pt x="0" y="1629"/>
                    <a:pt x="120" y="1750"/>
                  </a:cubicBezTo>
                  <a:cubicBezTo>
                    <a:pt x="171" y="1801"/>
                    <a:pt x="252" y="1832"/>
                    <a:pt x="331" y="1832"/>
                  </a:cubicBezTo>
                  <a:cubicBezTo>
                    <a:pt x="335" y="1832"/>
                    <a:pt x="339" y="1832"/>
                    <a:pt x="343" y="1832"/>
                  </a:cubicBezTo>
                  <a:cubicBezTo>
                    <a:pt x="417" y="1828"/>
                    <a:pt x="480" y="1798"/>
                    <a:pt x="522" y="1749"/>
                  </a:cubicBezTo>
                  <a:cubicBezTo>
                    <a:pt x="582" y="1676"/>
                    <a:pt x="634" y="1598"/>
                    <a:pt x="684" y="1521"/>
                  </a:cubicBezTo>
                  <a:cubicBezTo>
                    <a:pt x="737" y="1440"/>
                    <a:pt x="792" y="1355"/>
                    <a:pt x="858" y="1280"/>
                  </a:cubicBezTo>
                  <a:cubicBezTo>
                    <a:pt x="979" y="1141"/>
                    <a:pt x="1125" y="1020"/>
                    <a:pt x="1319" y="900"/>
                  </a:cubicBezTo>
                  <a:cubicBezTo>
                    <a:pt x="1586" y="735"/>
                    <a:pt x="1889" y="566"/>
                    <a:pt x="2199" y="566"/>
                  </a:cubicBezTo>
                  <a:cubicBezTo>
                    <a:pt x="2267" y="566"/>
                    <a:pt x="2335" y="574"/>
                    <a:pt x="2404" y="592"/>
                  </a:cubicBezTo>
                  <a:cubicBezTo>
                    <a:pt x="2790" y="695"/>
                    <a:pt x="2993" y="1089"/>
                    <a:pt x="3095" y="1403"/>
                  </a:cubicBezTo>
                  <a:cubicBezTo>
                    <a:pt x="3240" y="1847"/>
                    <a:pt x="3301" y="2322"/>
                    <a:pt x="3337" y="2686"/>
                  </a:cubicBezTo>
                  <a:cubicBezTo>
                    <a:pt x="3354" y="2851"/>
                    <a:pt x="3369" y="3017"/>
                    <a:pt x="3383" y="3179"/>
                  </a:cubicBezTo>
                  <a:cubicBezTo>
                    <a:pt x="3415" y="3551"/>
                    <a:pt x="3449" y="3936"/>
                    <a:pt x="3507" y="4313"/>
                  </a:cubicBezTo>
                  <a:cubicBezTo>
                    <a:pt x="3516" y="4376"/>
                    <a:pt x="3555" y="4432"/>
                    <a:pt x="3615" y="4471"/>
                  </a:cubicBezTo>
                  <a:cubicBezTo>
                    <a:pt x="3666" y="4504"/>
                    <a:pt x="3728" y="4523"/>
                    <a:pt x="3787" y="4523"/>
                  </a:cubicBezTo>
                  <a:cubicBezTo>
                    <a:pt x="3810" y="4523"/>
                    <a:pt x="3834" y="4519"/>
                    <a:pt x="3856" y="4514"/>
                  </a:cubicBezTo>
                  <a:cubicBezTo>
                    <a:pt x="4003" y="4473"/>
                    <a:pt x="4081" y="4337"/>
                    <a:pt x="4055" y="4166"/>
                  </a:cubicBezTo>
                  <a:cubicBezTo>
                    <a:pt x="4005" y="3838"/>
                    <a:pt x="3976" y="3502"/>
                    <a:pt x="3949" y="3176"/>
                  </a:cubicBezTo>
                  <a:cubicBezTo>
                    <a:pt x="3934" y="2998"/>
                    <a:pt x="3919" y="2814"/>
                    <a:pt x="3900" y="2632"/>
                  </a:cubicBezTo>
                  <a:cubicBezTo>
                    <a:pt x="3848" y="2134"/>
                    <a:pt x="3782" y="1607"/>
                    <a:pt x="3603" y="1137"/>
                  </a:cubicBezTo>
                  <a:cubicBezTo>
                    <a:pt x="3395" y="592"/>
                    <a:pt x="3088" y="246"/>
                    <a:pt x="2665" y="81"/>
                  </a:cubicBezTo>
                  <a:cubicBezTo>
                    <a:pt x="2526" y="27"/>
                    <a:pt x="2373" y="0"/>
                    <a:pt x="2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1295767" y="3436919"/>
              <a:ext cx="95115" cy="50051"/>
            </a:xfrm>
            <a:custGeom>
              <a:avLst/>
              <a:gdLst/>
              <a:ahLst/>
              <a:cxnLst/>
              <a:rect l="l" t="t" r="r" b="b"/>
              <a:pathLst>
                <a:path w="2746" h="1445" extrusionOk="0">
                  <a:moveTo>
                    <a:pt x="1348" y="0"/>
                  </a:moveTo>
                  <a:cubicBezTo>
                    <a:pt x="1211" y="0"/>
                    <a:pt x="1049" y="45"/>
                    <a:pt x="953" y="140"/>
                  </a:cubicBezTo>
                  <a:lnTo>
                    <a:pt x="180" y="639"/>
                  </a:lnTo>
                  <a:cubicBezTo>
                    <a:pt x="158" y="661"/>
                    <a:pt x="0" y="827"/>
                    <a:pt x="30" y="1065"/>
                  </a:cubicBezTo>
                  <a:cubicBezTo>
                    <a:pt x="50" y="1224"/>
                    <a:pt x="144" y="1327"/>
                    <a:pt x="178" y="1360"/>
                  </a:cubicBezTo>
                  <a:cubicBezTo>
                    <a:pt x="741" y="1379"/>
                    <a:pt x="1305" y="1398"/>
                    <a:pt x="1868" y="1418"/>
                  </a:cubicBezTo>
                  <a:lnTo>
                    <a:pt x="2633" y="1444"/>
                  </a:lnTo>
                  <a:cubicBezTo>
                    <a:pt x="2633" y="1444"/>
                    <a:pt x="2746" y="629"/>
                    <a:pt x="1906" y="505"/>
                  </a:cubicBezTo>
                  <a:cubicBezTo>
                    <a:pt x="1837" y="495"/>
                    <a:pt x="1762" y="489"/>
                    <a:pt x="1679" y="489"/>
                  </a:cubicBezTo>
                  <a:cubicBezTo>
                    <a:pt x="1663" y="489"/>
                    <a:pt x="1646" y="490"/>
                    <a:pt x="1629" y="490"/>
                  </a:cubicBezTo>
                  <a:cubicBezTo>
                    <a:pt x="1644" y="463"/>
                    <a:pt x="1688" y="371"/>
                    <a:pt x="1665" y="252"/>
                  </a:cubicBezTo>
                  <a:cubicBezTo>
                    <a:pt x="1661" y="228"/>
                    <a:pt x="1636" y="109"/>
                    <a:pt x="1545" y="47"/>
                  </a:cubicBezTo>
                  <a:cubicBezTo>
                    <a:pt x="1501" y="16"/>
                    <a:pt x="1429" y="0"/>
                    <a:pt x="1348" y="0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1"/>
            <p:cNvSpPr/>
            <p:nvPr/>
          </p:nvSpPr>
          <p:spPr>
            <a:xfrm>
              <a:off x="1295178" y="3436331"/>
              <a:ext cx="96015" cy="51229"/>
            </a:xfrm>
            <a:custGeom>
              <a:avLst/>
              <a:gdLst/>
              <a:ahLst/>
              <a:cxnLst/>
              <a:rect l="l" t="t" r="r" b="b"/>
              <a:pathLst>
                <a:path w="2772" h="1479" extrusionOk="0">
                  <a:moveTo>
                    <a:pt x="1366" y="33"/>
                  </a:moveTo>
                  <a:cubicBezTo>
                    <a:pt x="1442" y="33"/>
                    <a:pt x="1510" y="48"/>
                    <a:pt x="1552" y="78"/>
                  </a:cubicBezTo>
                  <a:cubicBezTo>
                    <a:pt x="1634" y="134"/>
                    <a:pt x="1661" y="240"/>
                    <a:pt x="1667" y="271"/>
                  </a:cubicBezTo>
                  <a:cubicBezTo>
                    <a:pt x="1686" y="375"/>
                    <a:pt x="1653" y="459"/>
                    <a:pt x="1632" y="500"/>
                  </a:cubicBezTo>
                  <a:lnTo>
                    <a:pt x="1618" y="525"/>
                  </a:lnTo>
                  <a:lnTo>
                    <a:pt x="1647" y="524"/>
                  </a:lnTo>
                  <a:cubicBezTo>
                    <a:pt x="1663" y="523"/>
                    <a:pt x="1679" y="523"/>
                    <a:pt x="1695" y="523"/>
                  </a:cubicBezTo>
                  <a:cubicBezTo>
                    <a:pt x="1775" y="523"/>
                    <a:pt x="1850" y="528"/>
                    <a:pt x="1920" y="539"/>
                  </a:cubicBezTo>
                  <a:cubicBezTo>
                    <a:pt x="2682" y="650"/>
                    <a:pt x="2647" y="1331"/>
                    <a:pt x="2636" y="1444"/>
                  </a:cubicBezTo>
                  <a:lnTo>
                    <a:pt x="202" y="1361"/>
                  </a:lnTo>
                  <a:cubicBezTo>
                    <a:pt x="155" y="1314"/>
                    <a:pt x="81" y="1218"/>
                    <a:pt x="64" y="1080"/>
                  </a:cubicBezTo>
                  <a:cubicBezTo>
                    <a:pt x="36" y="859"/>
                    <a:pt x="175" y="702"/>
                    <a:pt x="208" y="670"/>
                  </a:cubicBezTo>
                  <a:lnTo>
                    <a:pt x="981" y="169"/>
                  </a:lnTo>
                  <a:cubicBezTo>
                    <a:pt x="1074" y="79"/>
                    <a:pt x="1232" y="33"/>
                    <a:pt x="1366" y="33"/>
                  </a:cubicBezTo>
                  <a:close/>
                  <a:moveTo>
                    <a:pt x="1364" y="0"/>
                  </a:moveTo>
                  <a:cubicBezTo>
                    <a:pt x="1223" y="0"/>
                    <a:pt x="1058" y="48"/>
                    <a:pt x="960" y="143"/>
                  </a:cubicBezTo>
                  <a:lnTo>
                    <a:pt x="189" y="642"/>
                  </a:lnTo>
                  <a:lnTo>
                    <a:pt x="185" y="645"/>
                  </a:lnTo>
                  <a:cubicBezTo>
                    <a:pt x="154" y="677"/>
                    <a:pt x="1" y="845"/>
                    <a:pt x="30" y="1083"/>
                  </a:cubicBezTo>
                  <a:cubicBezTo>
                    <a:pt x="50" y="1237"/>
                    <a:pt x="134" y="1340"/>
                    <a:pt x="183" y="1389"/>
                  </a:cubicBezTo>
                  <a:lnTo>
                    <a:pt x="188" y="1393"/>
                  </a:lnTo>
                  <a:lnTo>
                    <a:pt x="2665" y="1478"/>
                  </a:lnTo>
                  <a:lnTo>
                    <a:pt x="2666" y="1463"/>
                  </a:lnTo>
                  <a:cubicBezTo>
                    <a:pt x="2667" y="1455"/>
                    <a:pt x="2771" y="630"/>
                    <a:pt x="1924" y="506"/>
                  </a:cubicBezTo>
                  <a:cubicBezTo>
                    <a:pt x="1856" y="496"/>
                    <a:pt x="1783" y="490"/>
                    <a:pt x="1706" y="490"/>
                  </a:cubicBezTo>
                  <a:cubicBezTo>
                    <a:pt x="1695" y="490"/>
                    <a:pt x="1684" y="490"/>
                    <a:pt x="1673" y="491"/>
                  </a:cubicBezTo>
                  <a:cubicBezTo>
                    <a:pt x="1695" y="441"/>
                    <a:pt x="1717" y="360"/>
                    <a:pt x="1699" y="265"/>
                  </a:cubicBezTo>
                  <a:cubicBezTo>
                    <a:pt x="1692" y="231"/>
                    <a:pt x="1663" y="114"/>
                    <a:pt x="1572" y="50"/>
                  </a:cubicBezTo>
                  <a:cubicBezTo>
                    <a:pt x="1523" y="17"/>
                    <a:pt x="1448" y="0"/>
                    <a:pt x="1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1"/>
            <p:cNvSpPr/>
            <p:nvPr/>
          </p:nvSpPr>
          <p:spPr>
            <a:xfrm>
              <a:off x="1299196" y="3483992"/>
              <a:ext cx="89919" cy="12088"/>
            </a:xfrm>
            <a:custGeom>
              <a:avLst/>
              <a:gdLst/>
              <a:ahLst/>
              <a:cxnLst/>
              <a:rect l="l" t="t" r="r" b="b"/>
              <a:pathLst>
                <a:path w="2596" h="349" extrusionOk="0">
                  <a:moveTo>
                    <a:pt x="68" y="1"/>
                  </a:moveTo>
                  <a:cubicBezTo>
                    <a:pt x="55" y="16"/>
                    <a:pt x="0" y="81"/>
                    <a:pt x="3" y="181"/>
                  </a:cubicBezTo>
                  <a:cubicBezTo>
                    <a:pt x="5" y="271"/>
                    <a:pt x="54" y="331"/>
                    <a:pt x="68" y="347"/>
                  </a:cubicBezTo>
                  <a:lnTo>
                    <a:pt x="2534" y="348"/>
                  </a:lnTo>
                  <a:cubicBezTo>
                    <a:pt x="2543" y="340"/>
                    <a:pt x="2596" y="287"/>
                    <a:pt x="2591" y="206"/>
                  </a:cubicBezTo>
                  <a:cubicBezTo>
                    <a:pt x="2586" y="138"/>
                    <a:pt x="2544" y="95"/>
                    <a:pt x="2535" y="85"/>
                  </a:cubicBezTo>
                  <a:cubicBezTo>
                    <a:pt x="1712" y="58"/>
                    <a:pt x="891" y="29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1"/>
            <p:cNvSpPr/>
            <p:nvPr/>
          </p:nvSpPr>
          <p:spPr>
            <a:xfrm>
              <a:off x="1298642" y="3483437"/>
              <a:ext cx="91062" cy="13197"/>
            </a:xfrm>
            <a:custGeom>
              <a:avLst/>
              <a:gdLst/>
              <a:ahLst/>
              <a:cxnLst/>
              <a:rect l="l" t="t" r="r" b="b"/>
              <a:pathLst>
                <a:path w="2629" h="381" extrusionOk="0">
                  <a:moveTo>
                    <a:pt x="92" y="33"/>
                  </a:moveTo>
                  <a:lnTo>
                    <a:pt x="2544" y="118"/>
                  </a:lnTo>
                  <a:cubicBezTo>
                    <a:pt x="2559" y="134"/>
                    <a:pt x="2587" y="170"/>
                    <a:pt x="2590" y="223"/>
                  </a:cubicBezTo>
                  <a:cubicBezTo>
                    <a:pt x="2594" y="287"/>
                    <a:pt x="2558" y="332"/>
                    <a:pt x="2544" y="348"/>
                  </a:cubicBezTo>
                  <a:lnTo>
                    <a:pt x="92" y="346"/>
                  </a:lnTo>
                  <a:cubicBezTo>
                    <a:pt x="72" y="322"/>
                    <a:pt x="37" y="269"/>
                    <a:pt x="35" y="196"/>
                  </a:cubicBezTo>
                  <a:cubicBezTo>
                    <a:pt x="34" y="116"/>
                    <a:pt x="71" y="59"/>
                    <a:pt x="92" y="33"/>
                  </a:cubicBezTo>
                  <a:close/>
                  <a:moveTo>
                    <a:pt x="77" y="0"/>
                  </a:moveTo>
                  <a:lnTo>
                    <a:pt x="72" y="6"/>
                  </a:lnTo>
                  <a:cubicBezTo>
                    <a:pt x="50" y="31"/>
                    <a:pt x="0" y="99"/>
                    <a:pt x="2" y="197"/>
                  </a:cubicBezTo>
                  <a:cubicBezTo>
                    <a:pt x="5" y="284"/>
                    <a:pt x="47" y="345"/>
                    <a:pt x="72" y="373"/>
                  </a:cubicBezTo>
                  <a:lnTo>
                    <a:pt x="76" y="379"/>
                  </a:lnTo>
                  <a:lnTo>
                    <a:pt x="2557" y="381"/>
                  </a:lnTo>
                  <a:lnTo>
                    <a:pt x="2561" y="376"/>
                  </a:lnTo>
                  <a:cubicBezTo>
                    <a:pt x="2573" y="365"/>
                    <a:pt x="2628" y="308"/>
                    <a:pt x="2623" y="221"/>
                  </a:cubicBezTo>
                  <a:cubicBezTo>
                    <a:pt x="2619" y="151"/>
                    <a:pt x="2579" y="106"/>
                    <a:pt x="2562" y="89"/>
                  </a:cubicBezTo>
                  <a:lnTo>
                    <a:pt x="2557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1"/>
            <p:cNvSpPr/>
            <p:nvPr/>
          </p:nvSpPr>
          <p:spPr>
            <a:xfrm>
              <a:off x="1355966" y="3454377"/>
              <a:ext cx="34915" cy="32594"/>
            </a:xfrm>
            <a:custGeom>
              <a:avLst/>
              <a:gdLst/>
              <a:ahLst/>
              <a:cxnLst/>
              <a:rect l="l" t="t" r="r" b="b"/>
              <a:pathLst>
                <a:path w="1008" h="941" extrusionOk="0">
                  <a:moveTo>
                    <a:pt x="168" y="1"/>
                  </a:moveTo>
                  <a:cubicBezTo>
                    <a:pt x="81" y="153"/>
                    <a:pt x="1" y="437"/>
                    <a:pt x="130" y="914"/>
                  </a:cubicBezTo>
                  <a:lnTo>
                    <a:pt x="895" y="940"/>
                  </a:lnTo>
                  <a:cubicBezTo>
                    <a:pt x="895" y="940"/>
                    <a:pt x="1008" y="125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1355412" y="3453788"/>
              <a:ext cx="35781" cy="33772"/>
            </a:xfrm>
            <a:custGeom>
              <a:avLst/>
              <a:gdLst/>
              <a:ahLst/>
              <a:cxnLst/>
              <a:rect l="l" t="t" r="r" b="b"/>
              <a:pathLst>
                <a:path w="1033" h="975" extrusionOk="0">
                  <a:moveTo>
                    <a:pt x="192" y="36"/>
                  </a:moveTo>
                  <a:cubicBezTo>
                    <a:pt x="943" y="153"/>
                    <a:pt x="907" y="828"/>
                    <a:pt x="897" y="940"/>
                  </a:cubicBezTo>
                  <a:lnTo>
                    <a:pt x="159" y="915"/>
                  </a:lnTo>
                  <a:cubicBezTo>
                    <a:pt x="39" y="462"/>
                    <a:pt x="108" y="188"/>
                    <a:pt x="192" y="36"/>
                  </a:cubicBezTo>
                  <a:close/>
                  <a:moveTo>
                    <a:pt x="175" y="1"/>
                  </a:moveTo>
                  <a:lnTo>
                    <a:pt x="169" y="10"/>
                  </a:lnTo>
                  <a:cubicBezTo>
                    <a:pt x="80" y="167"/>
                    <a:pt x="0" y="455"/>
                    <a:pt x="130" y="936"/>
                  </a:cubicBezTo>
                  <a:lnTo>
                    <a:pt x="133" y="947"/>
                  </a:lnTo>
                  <a:lnTo>
                    <a:pt x="926" y="974"/>
                  </a:lnTo>
                  <a:lnTo>
                    <a:pt x="927" y="959"/>
                  </a:lnTo>
                  <a:cubicBezTo>
                    <a:pt x="928" y="951"/>
                    <a:pt x="1032" y="126"/>
                    <a:pt x="185" y="2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1"/>
            <p:cNvSpPr/>
            <p:nvPr/>
          </p:nvSpPr>
          <p:spPr>
            <a:xfrm>
              <a:off x="1334179" y="3453338"/>
              <a:ext cx="18185" cy="6096"/>
            </a:xfrm>
            <a:custGeom>
              <a:avLst/>
              <a:gdLst/>
              <a:ahLst/>
              <a:cxnLst/>
              <a:rect l="l" t="t" r="r" b="b"/>
              <a:pathLst>
                <a:path w="525" h="176" extrusionOk="0">
                  <a:moveTo>
                    <a:pt x="515" y="0"/>
                  </a:moveTo>
                  <a:lnTo>
                    <a:pt x="0" y="144"/>
                  </a:lnTo>
                  <a:lnTo>
                    <a:pt x="9" y="175"/>
                  </a:lnTo>
                  <a:lnTo>
                    <a:pt x="524" y="3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1"/>
            <p:cNvSpPr/>
            <p:nvPr/>
          </p:nvSpPr>
          <p:spPr>
            <a:xfrm>
              <a:off x="1339340" y="3453511"/>
              <a:ext cx="17769" cy="14375"/>
            </a:xfrm>
            <a:custGeom>
              <a:avLst/>
              <a:gdLst/>
              <a:ahLst/>
              <a:cxnLst/>
              <a:rect l="l" t="t" r="r" b="b"/>
              <a:pathLst>
                <a:path w="513" h="415" extrusionOk="0">
                  <a:moveTo>
                    <a:pt x="492" y="1"/>
                  </a:moveTo>
                  <a:lnTo>
                    <a:pt x="1" y="388"/>
                  </a:lnTo>
                  <a:lnTo>
                    <a:pt x="21" y="415"/>
                  </a:lnTo>
                  <a:lnTo>
                    <a:pt x="512" y="27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1"/>
            <p:cNvSpPr/>
            <p:nvPr/>
          </p:nvSpPr>
          <p:spPr>
            <a:xfrm>
              <a:off x="1330681" y="3457286"/>
              <a:ext cx="3949" cy="3949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58" y="1"/>
                  </a:moveTo>
                  <a:cubicBezTo>
                    <a:pt x="26" y="1"/>
                    <a:pt x="1" y="26"/>
                    <a:pt x="1" y="58"/>
                  </a:cubicBezTo>
                  <a:cubicBezTo>
                    <a:pt x="1" y="88"/>
                    <a:pt x="26" y="113"/>
                    <a:pt x="58" y="113"/>
                  </a:cubicBezTo>
                  <a:cubicBezTo>
                    <a:pt x="88" y="113"/>
                    <a:pt x="113" y="88"/>
                    <a:pt x="113" y="58"/>
                  </a:cubicBezTo>
                  <a:cubicBezTo>
                    <a:pt x="113" y="26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1"/>
            <p:cNvSpPr/>
            <p:nvPr/>
          </p:nvSpPr>
          <p:spPr>
            <a:xfrm>
              <a:off x="1330127" y="3456767"/>
              <a:ext cx="5092" cy="5057"/>
            </a:xfrm>
            <a:custGeom>
              <a:avLst/>
              <a:gdLst/>
              <a:ahLst/>
              <a:cxnLst/>
              <a:rect l="l" t="t" r="r" b="b"/>
              <a:pathLst>
                <a:path w="147" h="146" extrusionOk="0">
                  <a:moveTo>
                    <a:pt x="74" y="32"/>
                  </a:moveTo>
                  <a:cubicBezTo>
                    <a:pt x="84" y="32"/>
                    <a:pt x="94" y="37"/>
                    <a:pt x="102" y="45"/>
                  </a:cubicBezTo>
                  <a:cubicBezTo>
                    <a:pt x="109" y="52"/>
                    <a:pt x="113" y="62"/>
                    <a:pt x="113" y="73"/>
                  </a:cubicBezTo>
                  <a:cubicBezTo>
                    <a:pt x="113" y="94"/>
                    <a:pt x="95" y="112"/>
                    <a:pt x="74" y="112"/>
                  </a:cubicBezTo>
                  <a:cubicBezTo>
                    <a:pt x="52" y="112"/>
                    <a:pt x="33" y="94"/>
                    <a:pt x="33" y="73"/>
                  </a:cubicBezTo>
                  <a:cubicBezTo>
                    <a:pt x="33" y="61"/>
                    <a:pt x="38" y="52"/>
                    <a:pt x="46" y="45"/>
                  </a:cubicBezTo>
                  <a:cubicBezTo>
                    <a:pt x="53" y="37"/>
                    <a:pt x="62" y="32"/>
                    <a:pt x="73" y="32"/>
                  </a:cubicBezTo>
                  <a:close/>
                  <a:moveTo>
                    <a:pt x="73" y="0"/>
                  </a:moveTo>
                  <a:cubicBezTo>
                    <a:pt x="54" y="0"/>
                    <a:pt x="36" y="7"/>
                    <a:pt x="22" y="21"/>
                  </a:cubicBezTo>
                  <a:cubicBezTo>
                    <a:pt x="8" y="34"/>
                    <a:pt x="1" y="52"/>
                    <a:pt x="0" y="73"/>
                  </a:cubicBezTo>
                  <a:cubicBezTo>
                    <a:pt x="0" y="112"/>
                    <a:pt x="33" y="145"/>
                    <a:pt x="73" y="145"/>
                  </a:cubicBezTo>
                  <a:cubicBezTo>
                    <a:pt x="113" y="145"/>
                    <a:pt x="146" y="112"/>
                    <a:pt x="146" y="73"/>
                  </a:cubicBezTo>
                  <a:cubicBezTo>
                    <a:pt x="146" y="53"/>
                    <a:pt x="138" y="35"/>
                    <a:pt x="124" y="21"/>
                  </a:cubicBezTo>
                  <a:cubicBezTo>
                    <a:pt x="111" y="7"/>
                    <a:pt x="93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1"/>
            <p:cNvSpPr/>
            <p:nvPr/>
          </p:nvSpPr>
          <p:spPr>
            <a:xfrm>
              <a:off x="1336362" y="3466534"/>
              <a:ext cx="3914" cy="3914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1"/>
                  </a:moveTo>
                  <a:cubicBezTo>
                    <a:pt x="25" y="1"/>
                    <a:pt x="0" y="26"/>
                    <a:pt x="0" y="57"/>
                  </a:cubicBezTo>
                  <a:cubicBezTo>
                    <a:pt x="0" y="87"/>
                    <a:pt x="25" y="113"/>
                    <a:pt x="57" y="113"/>
                  </a:cubicBezTo>
                  <a:cubicBezTo>
                    <a:pt x="87" y="113"/>
                    <a:pt x="113" y="87"/>
                    <a:pt x="113" y="57"/>
                  </a:cubicBezTo>
                  <a:cubicBezTo>
                    <a:pt x="113" y="26"/>
                    <a:pt x="87" y="1"/>
                    <a:pt x="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1"/>
            <p:cNvSpPr/>
            <p:nvPr/>
          </p:nvSpPr>
          <p:spPr>
            <a:xfrm>
              <a:off x="1335807" y="3465980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73" y="34"/>
                  </a:moveTo>
                  <a:cubicBezTo>
                    <a:pt x="95" y="34"/>
                    <a:pt x="112" y="51"/>
                    <a:pt x="112" y="73"/>
                  </a:cubicBezTo>
                  <a:cubicBezTo>
                    <a:pt x="112" y="83"/>
                    <a:pt x="108" y="94"/>
                    <a:pt x="101" y="101"/>
                  </a:cubicBezTo>
                  <a:cubicBezTo>
                    <a:pt x="94" y="108"/>
                    <a:pt x="84" y="112"/>
                    <a:pt x="75" y="112"/>
                  </a:cubicBezTo>
                  <a:cubicBezTo>
                    <a:pt x="75" y="112"/>
                    <a:pt x="74" y="112"/>
                    <a:pt x="73" y="112"/>
                  </a:cubicBezTo>
                  <a:cubicBezTo>
                    <a:pt x="62" y="112"/>
                    <a:pt x="52" y="109"/>
                    <a:pt x="45" y="101"/>
                  </a:cubicBezTo>
                  <a:cubicBezTo>
                    <a:pt x="37" y="93"/>
                    <a:pt x="33" y="83"/>
                    <a:pt x="33" y="73"/>
                  </a:cubicBezTo>
                  <a:cubicBezTo>
                    <a:pt x="33" y="51"/>
                    <a:pt x="51" y="34"/>
                    <a:pt x="73" y="34"/>
                  </a:cubicBezTo>
                  <a:close/>
                  <a:moveTo>
                    <a:pt x="73" y="0"/>
                  </a:moveTo>
                  <a:cubicBezTo>
                    <a:pt x="33" y="0"/>
                    <a:pt x="0" y="33"/>
                    <a:pt x="0" y="73"/>
                  </a:cubicBezTo>
                  <a:cubicBezTo>
                    <a:pt x="0" y="92"/>
                    <a:pt x="7" y="110"/>
                    <a:pt x="21" y="124"/>
                  </a:cubicBezTo>
                  <a:cubicBezTo>
                    <a:pt x="35" y="137"/>
                    <a:pt x="52" y="145"/>
                    <a:pt x="73" y="145"/>
                  </a:cubicBezTo>
                  <a:cubicBezTo>
                    <a:pt x="92" y="145"/>
                    <a:pt x="110" y="137"/>
                    <a:pt x="124" y="124"/>
                  </a:cubicBezTo>
                  <a:cubicBezTo>
                    <a:pt x="137" y="110"/>
                    <a:pt x="145" y="92"/>
                    <a:pt x="145" y="73"/>
                  </a:cubicBezTo>
                  <a:cubicBezTo>
                    <a:pt x="145" y="33"/>
                    <a:pt x="113" y="0"/>
                    <a:pt x="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1"/>
            <p:cNvSpPr/>
            <p:nvPr/>
          </p:nvSpPr>
          <p:spPr>
            <a:xfrm>
              <a:off x="1018495" y="3364770"/>
              <a:ext cx="189190" cy="94941"/>
            </a:xfrm>
            <a:custGeom>
              <a:avLst/>
              <a:gdLst/>
              <a:ahLst/>
              <a:cxnLst/>
              <a:rect l="l" t="t" r="r" b="b"/>
              <a:pathLst>
                <a:path w="5462" h="2741" extrusionOk="0">
                  <a:moveTo>
                    <a:pt x="5199" y="0"/>
                  </a:moveTo>
                  <a:cubicBezTo>
                    <a:pt x="5072" y="0"/>
                    <a:pt x="4929" y="103"/>
                    <a:pt x="4929" y="239"/>
                  </a:cubicBezTo>
                  <a:cubicBezTo>
                    <a:pt x="4928" y="632"/>
                    <a:pt x="4837" y="1004"/>
                    <a:pt x="4667" y="1359"/>
                  </a:cubicBezTo>
                  <a:cubicBezTo>
                    <a:pt x="4510" y="1690"/>
                    <a:pt x="4285" y="1992"/>
                    <a:pt x="3935" y="2130"/>
                  </a:cubicBezTo>
                  <a:cubicBezTo>
                    <a:pt x="3780" y="2192"/>
                    <a:pt x="3619" y="2218"/>
                    <a:pt x="3455" y="2218"/>
                  </a:cubicBezTo>
                  <a:cubicBezTo>
                    <a:pt x="2896" y="2218"/>
                    <a:pt x="2305" y="1916"/>
                    <a:pt x="1839" y="1684"/>
                  </a:cubicBezTo>
                  <a:cubicBezTo>
                    <a:pt x="1394" y="1463"/>
                    <a:pt x="968" y="1206"/>
                    <a:pt x="551" y="934"/>
                  </a:cubicBezTo>
                  <a:cubicBezTo>
                    <a:pt x="501" y="902"/>
                    <a:pt x="452" y="889"/>
                    <a:pt x="404" y="889"/>
                  </a:cubicBezTo>
                  <a:cubicBezTo>
                    <a:pt x="174" y="889"/>
                    <a:pt x="0" y="1214"/>
                    <a:pt x="240" y="1370"/>
                  </a:cubicBezTo>
                  <a:cubicBezTo>
                    <a:pt x="661" y="1643"/>
                    <a:pt x="1092" y="1900"/>
                    <a:pt x="1539" y="2129"/>
                  </a:cubicBezTo>
                  <a:cubicBezTo>
                    <a:pt x="1932" y="2330"/>
                    <a:pt x="2342" y="2523"/>
                    <a:pt x="2770" y="2639"/>
                  </a:cubicBezTo>
                  <a:cubicBezTo>
                    <a:pt x="3004" y="2702"/>
                    <a:pt x="3239" y="2741"/>
                    <a:pt x="3474" y="2741"/>
                  </a:cubicBezTo>
                  <a:cubicBezTo>
                    <a:pt x="3675" y="2741"/>
                    <a:pt x="3875" y="2713"/>
                    <a:pt x="4075" y="2647"/>
                  </a:cubicBezTo>
                  <a:cubicBezTo>
                    <a:pt x="4502" y="2506"/>
                    <a:pt x="4827" y="2175"/>
                    <a:pt x="5043" y="1789"/>
                  </a:cubicBezTo>
                  <a:cubicBezTo>
                    <a:pt x="5300" y="1332"/>
                    <a:pt x="5460" y="823"/>
                    <a:pt x="5462" y="296"/>
                  </a:cubicBezTo>
                  <a:cubicBezTo>
                    <a:pt x="5462" y="152"/>
                    <a:pt x="5378" y="18"/>
                    <a:pt x="5224" y="2"/>
                  </a:cubicBezTo>
                  <a:cubicBezTo>
                    <a:pt x="5216" y="1"/>
                    <a:pt x="5208" y="0"/>
                    <a:pt x="5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1"/>
            <p:cNvSpPr/>
            <p:nvPr/>
          </p:nvSpPr>
          <p:spPr>
            <a:xfrm>
              <a:off x="1021231" y="3364181"/>
              <a:ext cx="187042" cy="96119"/>
            </a:xfrm>
            <a:custGeom>
              <a:avLst/>
              <a:gdLst/>
              <a:ahLst/>
              <a:cxnLst/>
              <a:rect l="l" t="t" r="r" b="b"/>
              <a:pathLst>
                <a:path w="5400" h="2775" extrusionOk="0">
                  <a:moveTo>
                    <a:pt x="5122" y="33"/>
                  </a:moveTo>
                  <a:cubicBezTo>
                    <a:pt x="5129" y="33"/>
                    <a:pt x="5137" y="34"/>
                    <a:pt x="5144" y="34"/>
                  </a:cubicBezTo>
                  <a:cubicBezTo>
                    <a:pt x="5297" y="51"/>
                    <a:pt x="5366" y="186"/>
                    <a:pt x="5366" y="313"/>
                  </a:cubicBezTo>
                  <a:cubicBezTo>
                    <a:pt x="5365" y="806"/>
                    <a:pt x="5225" y="1306"/>
                    <a:pt x="4950" y="1798"/>
                  </a:cubicBezTo>
                  <a:cubicBezTo>
                    <a:pt x="4782" y="2097"/>
                    <a:pt x="4480" y="2487"/>
                    <a:pt x="3990" y="2649"/>
                  </a:cubicBezTo>
                  <a:cubicBezTo>
                    <a:pt x="3803" y="2710"/>
                    <a:pt x="3606" y="2741"/>
                    <a:pt x="3396" y="2741"/>
                  </a:cubicBezTo>
                  <a:cubicBezTo>
                    <a:pt x="3177" y="2741"/>
                    <a:pt x="2944" y="2707"/>
                    <a:pt x="2695" y="2640"/>
                  </a:cubicBezTo>
                  <a:cubicBezTo>
                    <a:pt x="2254" y="2519"/>
                    <a:pt x="1827" y="2315"/>
                    <a:pt x="1467" y="2131"/>
                  </a:cubicBezTo>
                  <a:cubicBezTo>
                    <a:pt x="1050" y="1918"/>
                    <a:pt x="626" y="1670"/>
                    <a:pt x="170" y="1373"/>
                  </a:cubicBezTo>
                  <a:cubicBezTo>
                    <a:pt x="37" y="1286"/>
                    <a:pt x="41" y="1148"/>
                    <a:pt x="106" y="1049"/>
                  </a:cubicBezTo>
                  <a:cubicBezTo>
                    <a:pt x="154" y="975"/>
                    <a:pt x="235" y="922"/>
                    <a:pt x="325" y="922"/>
                  </a:cubicBezTo>
                  <a:cubicBezTo>
                    <a:pt x="369" y="922"/>
                    <a:pt x="417" y="935"/>
                    <a:pt x="463" y="965"/>
                  </a:cubicBezTo>
                  <a:cubicBezTo>
                    <a:pt x="951" y="1283"/>
                    <a:pt x="1361" y="1521"/>
                    <a:pt x="1753" y="1716"/>
                  </a:cubicBezTo>
                  <a:lnTo>
                    <a:pt x="1790" y="1734"/>
                  </a:lnTo>
                  <a:cubicBezTo>
                    <a:pt x="2243" y="1960"/>
                    <a:pt x="2826" y="2250"/>
                    <a:pt x="3378" y="2250"/>
                  </a:cubicBezTo>
                  <a:cubicBezTo>
                    <a:pt x="3544" y="2250"/>
                    <a:pt x="3706" y="2224"/>
                    <a:pt x="3862" y="2162"/>
                  </a:cubicBezTo>
                  <a:cubicBezTo>
                    <a:pt x="4169" y="2041"/>
                    <a:pt x="4412" y="1786"/>
                    <a:pt x="4603" y="1383"/>
                  </a:cubicBezTo>
                  <a:cubicBezTo>
                    <a:pt x="4778" y="1017"/>
                    <a:pt x="4866" y="638"/>
                    <a:pt x="4867" y="256"/>
                  </a:cubicBezTo>
                  <a:cubicBezTo>
                    <a:pt x="4867" y="201"/>
                    <a:pt x="4893" y="148"/>
                    <a:pt x="4940" y="105"/>
                  </a:cubicBezTo>
                  <a:cubicBezTo>
                    <a:pt x="4991" y="60"/>
                    <a:pt x="5059" y="33"/>
                    <a:pt x="5122" y="33"/>
                  </a:cubicBezTo>
                  <a:close/>
                  <a:moveTo>
                    <a:pt x="5120" y="1"/>
                  </a:moveTo>
                  <a:cubicBezTo>
                    <a:pt x="5050" y="1"/>
                    <a:pt x="4974" y="30"/>
                    <a:pt x="4918" y="81"/>
                  </a:cubicBezTo>
                  <a:cubicBezTo>
                    <a:pt x="4864" y="130"/>
                    <a:pt x="4834" y="192"/>
                    <a:pt x="4834" y="255"/>
                  </a:cubicBezTo>
                  <a:cubicBezTo>
                    <a:pt x="4834" y="633"/>
                    <a:pt x="4746" y="1007"/>
                    <a:pt x="4574" y="1369"/>
                  </a:cubicBezTo>
                  <a:cubicBezTo>
                    <a:pt x="4386" y="1764"/>
                    <a:pt x="4149" y="2014"/>
                    <a:pt x="3850" y="2132"/>
                  </a:cubicBezTo>
                  <a:cubicBezTo>
                    <a:pt x="3698" y="2192"/>
                    <a:pt x="3540" y="2217"/>
                    <a:pt x="3378" y="2217"/>
                  </a:cubicBezTo>
                  <a:cubicBezTo>
                    <a:pt x="2833" y="2217"/>
                    <a:pt x="2255" y="1929"/>
                    <a:pt x="1805" y="1706"/>
                  </a:cubicBezTo>
                  <a:lnTo>
                    <a:pt x="1768" y="1686"/>
                  </a:lnTo>
                  <a:cubicBezTo>
                    <a:pt x="1377" y="1493"/>
                    <a:pt x="968" y="1254"/>
                    <a:pt x="481" y="937"/>
                  </a:cubicBezTo>
                  <a:cubicBezTo>
                    <a:pt x="429" y="903"/>
                    <a:pt x="375" y="888"/>
                    <a:pt x="325" y="888"/>
                  </a:cubicBezTo>
                  <a:cubicBezTo>
                    <a:pt x="223" y="888"/>
                    <a:pt x="132" y="948"/>
                    <a:pt x="78" y="1031"/>
                  </a:cubicBezTo>
                  <a:cubicBezTo>
                    <a:pt x="7" y="1140"/>
                    <a:pt x="0" y="1301"/>
                    <a:pt x="152" y="1401"/>
                  </a:cubicBezTo>
                  <a:cubicBezTo>
                    <a:pt x="610" y="1698"/>
                    <a:pt x="1035" y="1947"/>
                    <a:pt x="1452" y="2161"/>
                  </a:cubicBezTo>
                  <a:cubicBezTo>
                    <a:pt x="1814" y="2346"/>
                    <a:pt x="2242" y="2551"/>
                    <a:pt x="2687" y="2671"/>
                  </a:cubicBezTo>
                  <a:cubicBezTo>
                    <a:pt x="2938" y="2740"/>
                    <a:pt x="3174" y="2774"/>
                    <a:pt x="3396" y="2774"/>
                  </a:cubicBezTo>
                  <a:cubicBezTo>
                    <a:pt x="3609" y="2774"/>
                    <a:pt x="3810" y="2743"/>
                    <a:pt x="4001" y="2680"/>
                  </a:cubicBezTo>
                  <a:cubicBezTo>
                    <a:pt x="4500" y="2515"/>
                    <a:pt x="4808" y="2118"/>
                    <a:pt x="4979" y="1814"/>
                  </a:cubicBezTo>
                  <a:cubicBezTo>
                    <a:pt x="5256" y="1317"/>
                    <a:pt x="5398" y="812"/>
                    <a:pt x="5399" y="313"/>
                  </a:cubicBezTo>
                  <a:cubicBezTo>
                    <a:pt x="5400" y="146"/>
                    <a:pt x="5296" y="18"/>
                    <a:pt x="5147" y="2"/>
                  </a:cubicBezTo>
                  <a:cubicBezTo>
                    <a:pt x="5138" y="1"/>
                    <a:pt x="5129" y="1"/>
                    <a:pt x="5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1"/>
            <p:cNvSpPr/>
            <p:nvPr/>
          </p:nvSpPr>
          <p:spPr>
            <a:xfrm>
              <a:off x="965673" y="3373498"/>
              <a:ext cx="83546" cy="67301"/>
            </a:xfrm>
            <a:custGeom>
              <a:avLst/>
              <a:gdLst/>
              <a:ahLst/>
              <a:cxnLst/>
              <a:rect l="l" t="t" r="r" b="b"/>
              <a:pathLst>
                <a:path w="2412" h="1943" extrusionOk="0">
                  <a:moveTo>
                    <a:pt x="1918" y="1"/>
                  </a:moveTo>
                  <a:cubicBezTo>
                    <a:pt x="1910" y="1"/>
                    <a:pt x="1904" y="1"/>
                    <a:pt x="1901" y="1"/>
                  </a:cubicBezTo>
                  <a:cubicBezTo>
                    <a:pt x="1464" y="358"/>
                    <a:pt x="1029" y="715"/>
                    <a:pt x="593" y="1073"/>
                  </a:cubicBezTo>
                  <a:lnTo>
                    <a:pt x="0" y="1558"/>
                  </a:lnTo>
                  <a:cubicBezTo>
                    <a:pt x="0" y="1558"/>
                    <a:pt x="254" y="1943"/>
                    <a:pt x="682" y="1943"/>
                  </a:cubicBezTo>
                  <a:cubicBezTo>
                    <a:pt x="825" y="1943"/>
                    <a:pt x="988" y="1899"/>
                    <a:pt x="1168" y="1783"/>
                  </a:cubicBezTo>
                  <a:cubicBezTo>
                    <a:pt x="1237" y="1738"/>
                    <a:pt x="1310" y="1681"/>
                    <a:pt x="1384" y="1612"/>
                  </a:cubicBezTo>
                  <a:cubicBezTo>
                    <a:pt x="1392" y="1643"/>
                    <a:pt x="1419" y="1741"/>
                    <a:pt x="1515" y="1816"/>
                  </a:cubicBezTo>
                  <a:cubicBezTo>
                    <a:pt x="1532" y="1829"/>
                    <a:pt x="1616" y="1891"/>
                    <a:pt x="1714" y="1891"/>
                  </a:cubicBezTo>
                  <a:cubicBezTo>
                    <a:pt x="1722" y="1891"/>
                    <a:pt x="1731" y="1891"/>
                    <a:pt x="1740" y="1890"/>
                  </a:cubicBezTo>
                  <a:cubicBezTo>
                    <a:pt x="1883" y="1873"/>
                    <a:pt x="2108" y="1644"/>
                    <a:pt x="2124" y="1429"/>
                  </a:cubicBezTo>
                  <a:lnTo>
                    <a:pt x="2374" y="543"/>
                  </a:lnTo>
                  <a:cubicBezTo>
                    <a:pt x="2379" y="521"/>
                    <a:pt x="2412" y="310"/>
                    <a:pt x="2257" y="145"/>
                  </a:cubicBezTo>
                  <a:cubicBezTo>
                    <a:pt x="2133" y="14"/>
                    <a:pt x="1974" y="1"/>
                    <a:pt x="1918" y="1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1"/>
            <p:cNvSpPr/>
            <p:nvPr/>
          </p:nvSpPr>
          <p:spPr>
            <a:xfrm>
              <a:off x="964911" y="3372944"/>
              <a:ext cx="84862" cy="68409"/>
            </a:xfrm>
            <a:custGeom>
              <a:avLst/>
              <a:gdLst/>
              <a:ahLst/>
              <a:cxnLst/>
              <a:rect l="l" t="t" r="r" b="b"/>
              <a:pathLst>
                <a:path w="2450" h="1975" extrusionOk="0">
                  <a:moveTo>
                    <a:pt x="1936" y="33"/>
                  </a:moveTo>
                  <a:cubicBezTo>
                    <a:pt x="1995" y="33"/>
                    <a:pt x="2148" y="46"/>
                    <a:pt x="2267" y="173"/>
                  </a:cubicBezTo>
                  <a:cubicBezTo>
                    <a:pt x="2413" y="329"/>
                    <a:pt x="2385" y="530"/>
                    <a:pt x="2380" y="556"/>
                  </a:cubicBezTo>
                  <a:lnTo>
                    <a:pt x="2129" y="1444"/>
                  </a:lnTo>
                  <a:cubicBezTo>
                    <a:pt x="2114" y="1646"/>
                    <a:pt x="1902" y="1874"/>
                    <a:pt x="1761" y="1889"/>
                  </a:cubicBezTo>
                  <a:cubicBezTo>
                    <a:pt x="1752" y="1890"/>
                    <a:pt x="1744" y="1891"/>
                    <a:pt x="1736" y="1891"/>
                  </a:cubicBezTo>
                  <a:cubicBezTo>
                    <a:pt x="1647" y="1891"/>
                    <a:pt x="1570" y="1837"/>
                    <a:pt x="1547" y="1819"/>
                  </a:cubicBezTo>
                  <a:cubicBezTo>
                    <a:pt x="1464" y="1754"/>
                    <a:pt x="1433" y="1669"/>
                    <a:pt x="1423" y="1625"/>
                  </a:cubicBezTo>
                  <a:lnTo>
                    <a:pt x="1416" y="1597"/>
                  </a:lnTo>
                  <a:lnTo>
                    <a:pt x="1396" y="1616"/>
                  </a:lnTo>
                  <a:cubicBezTo>
                    <a:pt x="1323" y="1682"/>
                    <a:pt x="1251" y="1740"/>
                    <a:pt x="1180" y="1785"/>
                  </a:cubicBezTo>
                  <a:cubicBezTo>
                    <a:pt x="1002" y="1901"/>
                    <a:pt x="841" y="1944"/>
                    <a:pt x="700" y="1944"/>
                  </a:cubicBezTo>
                  <a:cubicBezTo>
                    <a:pt x="328" y="1944"/>
                    <a:pt x="92" y="1645"/>
                    <a:pt x="45" y="1578"/>
                  </a:cubicBezTo>
                  <a:lnTo>
                    <a:pt x="1929" y="33"/>
                  </a:lnTo>
                  <a:cubicBezTo>
                    <a:pt x="1931" y="33"/>
                    <a:pt x="1933" y="33"/>
                    <a:pt x="1936" y="33"/>
                  </a:cubicBezTo>
                  <a:close/>
                  <a:moveTo>
                    <a:pt x="1940" y="0"/>
                  </a:moveTo>
                  <a:cubicBezTo>
                    <a:pt x="1933" y="0"/>
                    <a:pt x="1927" y="0"/>
                    <a:pt x="1922" y="1"/>
                  </a:cubicBezTo>
                  <a:lnTo>
                    <a:pt x="1917" y="1"/>
                  </a:lnTo>
                  <a:lnTo>
                    <a:pt x="0" y="1571"/>
                  </a:lnTo>
                  <a:lnTo>
                    <a:pt x="9" y="1584"/>
                  </a:lnTo>
                  <a:cubicBezTo>
                    <a:pt x="12" y="1589"/>
                    <a:pt x="274" y="1975"/>
                    <a:pt x="706" y="1975"/>
                  </a:cubicBezTo>
                  <a:cubicBezTo>
                    <a:pt x="852" y="1975"/>
                    <a:pt x="1017" y="1931"/>
                    <a:pt x="1198" y="1813"/>
                  </a:cubicBezTo>
                  <a:cubicBezTo>
                    <a:pt x="1264" y="1770"/>
                    <a:pt x="1331" y="1719"/>
                    <a:pt x="1397" y="1659"/>
                  </a:cubicBezTo>
                  <a:cubicBezTo>
                    <a:pt x="1414" y="1710"/>
                    <a:pt x="1450" y="1785"/>
                    <a:pt x="1527" y="1845"/>
                  </a:cubicBezTo>
                  <a:cubicBezTo>
                    <a:pt x="1552" y="1865"/>
                    <a:pt x="1637" y="1924"/>
                    <a:pt x="1736" y="1924"/>
                  </a:cubicBezTo>
                  <a:cubicBezTo>
                    <a:pt x="1745" y="1924"/>
                    <a:pt x="1755" y="1924"/>
                    <a:pt x="1764" y="1922"/>
                  </a:cubicBezTo>
                  <a:cubicBezTo>
                    <a:pt x="1920" y="1904"/>
                    <a:pt x="2146" y="1666"/>
                    <a:pt x="2161" y="1449"/>
                  </a:cubicBezTo>
                  <a:lnTo>
                    <a:pt x="2412" y="564"/>
                  </a:lnTo>
                  <a:lnTo>
                    <a:pt x="2413" y="562"/>
                  </a:lnTo>
                  <a:cubicBezTo>
                    <a:pt x="2417" y="538"/>
                    <a:pt x="2449" y="319"/>
                    <a:pt x="2291" y="150"/>
                  </a:cubicBezTo>
                  <a:cubicBezTo>
                    <a:pt x="2165" y="17"/>
                    <a:pt x="2007" y="0"/>
                    <a:pt x="19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1"/>
            <p:cNvSpPr/>
            <p:nvPr/>
          </p:nvSpPr>
          <p:spPr>
            <a:xfrm>
              <a:off x="959473" y="3364285"/>
              <a:ext cx="72323" cy="63213"/>
            </a:xfrm>
            <a:custGeom>
              <a:avLst/>
              <a:gdLst/>
              <a:ahLst/>
              <a:cxnLst/>
              <a:rect l="l" t="t" r="r" b="b"/>
              <a:pathLst>
                <a:path w="2088" h="1825" extrusionOk="0">
                  <a:moveTo>
                    <a:pt x="1860" y="0"/>
                  </a:moveTo>
                  <a:cubicBezTo>
                    <a:pt x="1242" y="542"/>
                    <a:pt x="624" y="1084"/>
                    <a:pt x="6" y="1627"/>
                  </a:cubicBezTo>
                  <a:cubicBezTo>
                    <a:pt x="5" y="1638"/>
                    <a:pt x="0" y="1713"/>
                    <a:pt x="58" y="1772"/>
                  </a:cubicBezTo>
                  <a:cubicBezTo>
                    <a:pt x="106" y="1820"/>
                    <a:pt x="165" y="1824"/>
                    <a:pt x="179" y="1825"/>
                  </a:cubicBezTo>
                  <a:cubicBezTo>
                    <a:pt x="816" y="1303"/>
                    <a:pt x="1451" y="782"/>
                    <a:pt x="2088" y="260"/>
                  </a:cubicBezTo>
                  <a:cubicBezTo>
                    <a:pt x="2088" y="240"/>
                    <a:pt x="2085" y="155"/>
                    <a:pt x="2018" y="82"/>
                  </a:cubicBezTo>
                  <a:cubicBezTo>
                    <a:pt x="1957" y="16"/>
                    <a:pt x="1881" y="3"/>
                    <a:pt x="1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1"/>
            <p:cNvSpPr/>
            <p:nvPr/>
          </p:nvSpPr>
          <p:spPr>
            <a:xfrm>
              <a:off x="958919" y="3363661"/>
              <a:ext cx="73466" cy="64426"/>
            </a:xfrm>
            <a:custGeom>
              <a:avLst/>
              <a:gdLst/>
              <a:ahLst/>
              <a:cxnLst/>
              <a:rect l="l" t="t" r="r" b="b"/>
              <a:pathLst>
                <a:path w="2121" h="1860" extrusionOk="0">
                  <a:moveTo>
                    <a:pt x="1880" y="36"/>
                  </a:moveTo>
                  <a:cubicBezTo>
                    <a:pt x="1911" y="41"/>
                    <a:pt x="1972" y="57"/>
                    <a:pt x="2022" y="111"/>
                  </a:cubicBezTo>
                  <a:cubicBezTo>
                    <a:pt x="2076" y="170"/>
                    <a:pt x="2085" y="237"/>
                    <a:pt x="2087" y="270"/>
                  </a:cubicBezTo>
                  <a:lnTo>
                    <a:pt x="190" y="1825"/>
                  </a:lnTo>
                  <a:cubicBezTo>
                    <a:pt x="167" y="1824"/>
                    <a:pt x="122" y="1815"/>
                    <a:pt x="85" y="1777"/>
                  </a:cubicBezTo>
                  <a:cubicBezTo>
                    <a:pt x="40" y="1732"/>
                    <a:pt x="37" y="1674"/>
                    <a:pt x="38" y="1653"/>
                  </a:cubicBezTo>
                  <a:lnTo>
                    <a:pt x="1880" y="36"/>
                  </a:lnTo>
                  <a:close/>
                  <a:moveTo>
                    <a:pt x="1871" y="1"/>
                  </a:moveTo>
                  <a:lnTo>
                    <a:pt x="11" y="1632"/>
                  </a:lnTo>
                  <a:lnTo>
                    <a:pt x="6" y="1637"/>
                  </a:lnTo>
                  <a:lnTo>
                    <a:pt x="6" y="1644"/>
                  </a:lnTo>
                  <a:cubicBezTo>
                    <a:pt x="4" y="1659"/>
                    <a:pt x="0" y="1739"/>
                    <a:pt x="62" y="1801"/>
                  </a:cubicBezTo>
                  <a:cubicBezTo>
                    <a:pt x="110" y="1850"/>
                    <a:pt x="171" y="1858"/>
                    <a:pt x="194" y="1859"/>
                  </a:cubicBezTo>
                  <a:lnTo>
                    <a:pt x="200" y="1859"/>
                  </a:lnTo>
                  <a:lnTo>
                    <a:pt x="2114" y="290"/>
                  </a:lnTo>
                  <a:lnTo>
                    <a:pt x="2120" y="286"/>
                  </a:lnTo>
                  <a:lnTo>
                    <a:pt x="2120" y="278"/>
                  </a:lnTo>
                  <a:cubicBezTo>
                    <a:pt x="2120" y="245"/>
                    <a:pt x="2113" y="161"/>
                    <a:pt x="2046" y="89"/>
                  </a:cubicBezTo>
                  <a:cubicBezTo>
                    <a:pt x="1985" y="22"/>
                    <a:pt x="1908" y="6"/>
                    <a:pt x="1878" y="2"/>
                  </a:cubicBezTo>
                  <a:lnTo>
                    <a:pt x="18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1"/>
            <p:cNvSpPr/>
            <p:nvPr/>
          </p:nvSpPr>
          <p:spPr>
            <a:xfrm>
              <a:off x="965673" y="3410664"/>
              <a:ext cx="40457" cy="30135"/>
            </a:xfrm>
            <a:custGeom>
              <a:avLst/>
              <a:gdLst/>
              <a:ahLst/>
              <a:cxnLst/>
              <a:rect l="l" t="t" r="r" b="b"/>
              <a:pathLst>
                <a:path w="1168" h="870" extrusionOk="0">
                  <a:moveTo>
                    <a:pt x="593" y="0"/>
                  </a:moveTo>
                  <a:lnTo>
                    <a:pt x="0" y="485"/>
                  </a:lnTo>
                  <a:cubicBezTo>
                    <a:pt x="0" y="485"/>
                    <a:pt x="254" y="870"/>
                    <a:pt x="682" y="870"/>
                  </a:cubicBezTo>
                  <a:cubicBezTo>
                    <a:pt x="825" y="870"/>
                    <a:pt x="988" y="826"/>
                    <a:pt x="1168" y="710"/>
                  </a:cubicBezTo>
                  <a:cubicBezTo>
                    <a:pt x="1132" y="540"/>
                    <a:pt x="1005" y="274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1"/>
            <p:cNvSpPr/>
            <p:nvPr/>
          </p:nvSpPr>
          <p:spPr>
            <a:xfrm>
              <a:off x="964911" y="3409937"/>
              <a:ext cx="41842" cy="31416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616" y="42"/>
                  </a:moveTo>
                  <a:cubicBezTo>
                    <a:pt x="1004" y="303"/>
                    <a:pt x="1133" y="554"/>
                    <a:pt x="1170" y="723"/>
                  </a:cubicBezTo>
                  <a:cubicBezTo>
                    <a:pt x="996" y="834"/>
                    <a:pt x="839" y="876"/>
                    <a:pt x="700" y="876"/>
                  </a:cubicBezTo>
                  <a:cubicBezTo>
                    <a:pt x="328" y="876"/>
                    <a:pt x="93" y="576"/>
                    <a:pt x="45" y="510"/>
                  </a:cubicBezTo>
                  <a:lnTo>
                    <a:pt x="616" y="42"/>
                  </a:lnTo>
                  <a:close/>
                  <a:moveTo>
                    <a:pt x="613" y="0"/>
                  </a:moveTo>
                  <a:lnTo>
                    <a:pt x="0" y="503"/>
                  </a:lnTo>
                  <a:lnTo>
                    <a:pt x="9" y="516"/>
                  </a:lnTo>
                  <a:cubicBezTo>
                    <a:pt x="12" y="521"/>
                    <a:pt x="274" y="907"/>
                    <a:pt x="706" y="907"/>
                  </a:cubicBezTo>
                  <a:cubicBezTo>
                    <a:pt x="852" y="907"/>
                    <a:pt x="1017" y="863"/>
                    <a:pt x="1198" y="745"/>
                  </a:cubicBezTo>
                  <a:lnTo>
                    <a:pt x="1208" y="739"/>
                  </a:lnTo>
                  <a:lnTo>
                    <a:pt x="1205" y="728"/>
                  </a:lnTo>
                  <a:cubicBezTo>
                    <a:pt x="1169" y="551"/>
                    <a:pt x="1038" y="283"/>
                    <a:pt x="624" y="7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1"/>
            <p:cNvSpPr/>
            <p:nvPr/>
          </p:nvSpPr>
          <p:spPr>
            <a:xfrm>
              <a:off x="1013126" y="3413505"/>
              <a:ext cx="11153" cy="16141"/>
            </a:xfrm>
            <a:custGeom>
              <a:avLst/>
              <a:gdLst/>
              <a:ahLst/>
              <a:cxnLst/>
              <a:rect l="l" t="t" r="r" b="b"/>
              <a:pathLst>
                <a:path w="322" h="466" extrusionOk="0">
                  <a:moveTo>
                    <a:pt x="293" y="1"/>
                  </a:moveTo>
                  <a:lnTo>
                    <a:pt x="1" y="448"/>
                  </a:lnTo>
                  <a:lnTo>
                    <a:pt x="28" y="466"/>
                  </a:lnTo>
                  <a:lnTo>
                    <a:pt x="321" y="19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1"/>
            <p:cNvSpPr/>
            <p:nvPr/>
          </p:nvSpPr>
          <p:spPr>
            <a:xfrm>
              <a:off x="1009559" y="3410837"/>
              <a:ext cx="5092" cy="21545"/>
            </a:xfrm>
            <a:custGeom>
              <a:avLst/>
              <a:gdLst/>
              <a:ahLst/>
              <a:cxnLst/>
              <a:rect l="l" t="t" r="r" b="b"/>
              <a:pathLst>
                <a:path w="147" h="622" extrusionOk="0">
                  <a:moveTo>
                    <a:pt x="114" y="1"/>
                  </a:moveTo>
                  <a:lnTo>
                    <a:pt x="1" y="615"/>
                  </a:lnTo>
                  <a:lnTo>
                    <a:pt x="33" y="621"/>
                  </a:lnTo>
                  <a:lnTo>
                    <a:pt x="147" y="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1"/>
            <p:cNvSpPr/>
            <p:nvPr/>
          </p:nvSpPr>
          <p:spPr>
            <a:xfrm>
              <a:off x="1022582" y="3410456"/>
              <a:ext cx="4364" cy="3914"/>
            </a:xfrm>
            <a:custGeom>
              <a:avLst/>
              <a:gdLst/>
              <a:ahLst/>
              <a:cxnLst/>
              <a:rect l="l" t="t" r="r" b="b"/>
              <a:pathLst>
                <a:path w="126" h="113" extrusionOk="0">
                  <a:moveTo>
                    <a:pt x="62" y="1"/>
                  </a:moveTo>
                  <a:cubicBezTo>
                    <a:pt x="49" y="1"/>
                    <a:pt x="36" y="5"/>
                    <a:pt x="26" y="14"/>
                  </a:cubicBezTo>
                  <a:cubicBezTo>
                    <a:pt x="2" y="35"/>
                    <a:pt x="0" y="70"/>
                    <a:pt x="20" y="94"/>
                  </a:cubicBezTo>
                  <a:cubicBezTo>
                    <a:pt x="32" y="106"/>
                    <a:pt x="47" y="113"/>
                    <a:pt x="63" y="113"/>
                  </a:cubicBezTo>
                  <a:cubicBezTo>
                    <a:pt x="76" y="113"/>
                    <a:pt x="89" y="108"/>
                    <a:pt x="100" y="99"/>
                  </a:cubicBezTo>
                  <a:cubicBezTo>
                    <a:pt x="123" y="78"/>
                    <a:pt x="125" y="43"/>
                    <a:pt x="105" y="20"/>
                  </a:cubicBezTo>
                  <a:cubicBezTo>
                    <a:pt x="94" y="7"/>
                    <a:pt x="78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1022201" y="3409902"/>
              <a:ext cx="5126" cy="5057"/>
            </a:xfrm>
            <a:custGeom>
              <a:avLst/>
              <a:gdLst/>
              <a:ahLst/>
              <a:cxnLst/>
              <a:rect l="l" t="t" r="r" b="b"/>
              <a:pathLst>
                <a:path w="148" h="146" extrusionOk="0">
                  <a:moveTo>
                    <a:pt x="73" y="33"/>
                  </a:moveTo>
                  <a:cubicBezTo>
                    <a:pt x="85" y="33"/>
                    <a:pt x="96" y="37"/>
                    <a:pt x="103" y="47"/>
                  </a:cubicBezTo>
                  <a:cubicBezTo>
                    <a:pt x="110" y="55"/>
                    <a:pt x="114" y="64"/>
                    <a:pt x="114" y="75"/>
                  </a:cubicBezTo>
                  <a:cubicBezTo>
                    <a:pt x="113" y="85"/>
                    <a:pt x="107" y="95"/>
                    <a:pt x="100" y="103"/>
                  </a:cubicBezTo>
                  <a:cubicBezTo>
                    <a:pt x="92" y="109"/>
                    <a:pt x="83" y="113"/>
                    <a:pt x="74" y="113"/>
                  </a:cubicBezTo>
                  <a:cubicBezTo>
                    <a:pt x="73" y="113"/>
                    <a:pt x="72" y="112"/>
                    <a:pt x="71" y="112"/>
                  </a:cubicBezTo>
                  <a:cubicBezTo>
                    <a:pt x="60" y="111"/>
                    <a:pt x="51" y="106"/>
                    <a:pt x="44" y="98"/>
                  </a:cubicBezTo>
                  <a:cubicBezTo>
                    <a:pt x="37" y="91"/>
                    <a:pt x="33" y="81"/>
                    <a:pt x="34" y="70"/>
                  </a:cubicBezTo>
                  <a:cubicBezTo>
                    <a:pt x="35" y="59"/>
                    <a:pt x="39" y="50"/>
                    <a:pt x="48" y="43"/>
                  </a:cubicBezTo>
                  <a:cubicBezTo>
                    <a:pt x="55" y="36"/>
                    <a:pt x="65" y="33"/>
                    <a:pt x="73" y="33"/>
                  </a:cubicBezTo>
                  <a:close/>
                  <a:moveTo>
                    <a:pt x="75" y="1"/>
                  </a:moveTo>
                  <a:cubicBezTo>
                    <a:pt x="57" y="1"/>
                    <a:pt x="39" y="6"/>
                    <a:pt x="26" y="18"/>
                  </a:cubicBezTo>
                  <a:cubicBezTo>
                    <a:pt x="11" y="31"/>
                    <a:pt x="3" y="49"/>
                    <a:pt x="2" y="68"/>
                  </a:cubicBezTo>
                  <a:cubicBezTo>
                    <a:pt x="0" y="87"/>
                    <a:pt x="6" y="106"/>
                    <a:pt x="19" y="120"/>
                  </a:cubicBezTo>
                  <a:cubicBezTo>
                    <a:pt x="32" y="135"/>
                    <a:pt x="50" y="144"/>
                    <a:pt x="69" y="145"/>
                  </a:cubicBezTo>
                  <a:cubicBezTo>
                    <a:pt x="71" y="145"/>
                    <a:pt x="72" y="146"/>
                    <a:pt x="74" y="146"/>
                  </a:cubicBezTo>
                  <a:cubicBezTo>
                    <a:pt x="92" y="146"/>
                    <a:pt x="108" y="139"/>
                    <a:pt x="121" y="127"/>
                  </a:cubicBezTo>
                  <a:cubicBezTo>
                    <a:pt x="136" y="114"/>
                    <a:pt x="145" y="97"/>
                    <a:pt x="146" y="77"/>
                  </a:cubicBezTo>
                  <a:cubicBezTo>
                    <a:pt x="148" y="58"/>
                    <a:pt x="141" y="39"/>
                    <a:pt x="128" y="25"/>
                  </a:cubicBezTo>
                  <a:cubicBezTo>
                    <a:pt x="115" y="10"/>
                    <a:pt x="98" y="1"/>
                    <a:pt x="79" y="1"/>
                  </a:cubicBezTo>
                  <a:cubicBezTo>
                    <a:pt x="77" y="1"/>
                    <a:pt x="76" y="1"/>
                    <a:pt x="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1012226" y="3407270"/>
              <a:ext cx="4364" cy="3914"/>
            </a:xfrm>
            <a:custGeom>
              <a:avLst/>
              <a:gdLst/>
              <a:ahLst/>
              <a:cxnLst/>
              <a:rect l="l" t="t" r="r" b="b"/>
              <a:pathLst>
                <a:path w="126" h="113" extrusionOk="0">
                  <a:moveTo>
                    <a:pt x="63" y="0"/>
                  </a:moveTo>
                  <a:cubicBezTo>
                    <a:pt x="50" y="0"/>
                    <a:pt x="37" y="5"/>
                    <a:pt x="26" y="14"/>
                  </a:cubicBezTo>
                  <a:cubicBezTo>
                    <a:pt x="3" y="35"/>
                    <a:pt x="1" y="70"/>
                    <a:pt x="21" y="93"/>
                  </a:cubicBezTo>
                  <a:cubicBezTo>
                    <a:pt x="32" y="106"/>
                    <a:pt x="47" y="112"/>
                    <a:pt x="63" y="112"/>
                  </a:cubicBezTo>
                  <a:cubicBezTo>
                    <a:pt x="76" y="112"/>
                    <a:pt x="89" y="108"/>
                    <a:pt x="100" y="98"/>
                  </a:cubicBezTo>
                  <a:cubicBezTo>
                    <a:pt x="123" y="77"/>
                    <a:pt x="126" y="43"/>
                    <a:pt x="106" y="19"/>
                  </a:cubicBezTo>
                  <a:cubicBezTo>
                    <a:pt x="94" y="7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1011602" y="3406681"/>
              <a:ext cx="5611" cy="5057"/>
            </a:xfrm>
            <a:custGeom>
              <a:avLst/>
              <a:gdLst/>
              <a:ahLst/>
              <a:cxnLst/>
              <a:rect l="l" t="t" r="r" b="b"/>
              <a:pathLst>
                <a:path w="162" h="146" extrusionOk="0">
                  <a:moveTo>
                    <a:pt x="83" y="33"/>
                  </a:moveTo>
                  <a:cubicBezTo>
                    <a:pt x="94" y="34"/>
                    <a:pt x="103" y="39"/>
                    <a:pt x="110" y="47"/>
                  </a:cubicBezTo>
                  <a:cubicBezTo>
                    <a:pt x="125" y="64"/>
                    <a:pt x="124" y="88"/>
                    <a:pt x="107" y="103"/>
                  </a:cubicBezTo>
                  <a:cubicBezTo>
                    <a:pt x="99" y="110"/>
                    <a:pt x="90" y="113"/>
                    <a:pt x="81" y="113"/>
                  </a:cubicBezTo>
                  <a:cubicBezTo>
                    <a:pt x="70" y="113"/>
                    <a:pt x="59" y="108"/>
                    <a:pt x="51" y="99"/>
                  </a:cubicBezTo>
                  <a:cubicBezTo>
                    <a:pt x="37" y="83"/>
                    <a:pt x="39" y="58"/>
                    <a:pt x="55" y="44"/>
                  </a:cubicBezTo>
                  <a:cubicBezTo>
                    <a:pt x="62" y="37"/>
                    <a:pt x="71" y="33"/>
                    <a:pt x="81" y="33"/>
                  </a:cubicBezTo>
                  <a:close/>
                  <a:moveTo>
                    <a:pt x="82" y="1"/>
                  </a:moveTo>
                  <a:cubicBezTo>
                    <a:pt x="64" y="1"/>
                    <a:pt x="47" y="7"/>
                    <a:pt x="33" y="19"/>
                  </a:cubicBezTo>
                  <a:cubicBezTo>
                    <a:pt x="3" y="45"/>
                    <a:pt x="0" y="91"/>
                    <a:pt x="27" y="121"/>
                  </a:cubicBezTo>
                  <a:cubicBezTo>
                    <a:pt x="41" y="137"/>
                    <a:pt x="61" y="146"/>
                    <a:pt x="81" y="146"/>
                  </a:cubicBezTo>
                  <a:cubicBezTo>
                    <a:pt x="98" y="146"/>
                    <a:pt x="115" y="140"/>
                    <a:pt x="129" y="128"/>
                  </a:cubicBezTo>
                  <a:cubicBezTo>
                    <a:pt x="158" y="101"/>
                    <a:pt x="162" y="55"/>
                    <a:pt x="136" y="26"/>
                  </a:cubicBezTo>
                  <a:cubicBezTo>
                    <a:pt x="123" y="11"/>
                    <a:pt x="105" y="2"/>
                    <a:pt x="86" y="1"/>
                  </a:cubicBezTo>
                  <a:cubicBezTo>
                    <a:pt x="85" y="1"/>
                    <a:pt x="84" y="1"/>
                    <a:pt x="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1226596" y="2995778"/>
              <a:ext cx="64149" cy="62763"/>
            </a:xfrm>
            <a:custGeom>
              <a:avLst/>
              <a:gdLst/>
              <a:ahLst/>
              <a:cxnLst/>
              <a:rect l="l" t="t" r="r" b="b"/>
              <a:pathLst>
                <a:path w="1852" h="1812" extrusionOk="0">
                  <a:moveTo>
                    <a:pt x="200" y="1"/>
                  </a:moveTo>
                  <a:lnTo>
                    <a:pt x="200" y="1"/>
                  </a:lnTo>
                  <a:cubicBezTo>
                    <a:pt x="1" y="890"/>
                    <a:pt x="207" y="1696"/>
                    <a:pt x="664" y="1800"/>
                  </a:cubicBezTo>
                  <a:cubicBezTo>
                    <a:pt x="697" y="1808"/>
                    <a:pt x="731" y="1812"/>
                    <a:pt x="765" y="1812"/>
                  </a:cubicBezTo>
                  <a:cubicBezTo>
                    <a:pt x="1196" y="1812"/>
                    <a:pt x="1666" y="1206"/>
                    <a:pt x="1852" y="382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1225453" y="2995535"/>
              <a:ext cx="66296" cy="64079"/>
            </a:xfrm>
            <a:custGeom>
              <a:avLst/>
              <a:gdLst/>
              <a:ahLst/>
              <a:cxnLst/>
              <a:rect l="l" t="t" r="r" b="b"/>
              <a:pathLst>
                <a:path w="1914" h="1850" extrusionOk="0">
                  <a:moveTo>
                    <a:pt x="204" y="1"/>
                  </a:moveTo>
                  <a:cubicBezTo>
                    <a:pt x="0" y="904"/>
                    <a:pt x="219" y="1728"/>
                    <a:pt x="690" y="1837"/>
                  </a:cubicBezTo>
                  <a:cubicBezTo>
                    <a:pt x="725" y="1845"/>
                    <a:pt x="761" y="1849"/>
                    <a:pt x="797" y="1849"/>
                  </a:cubicBezTo>
                  <a:cubicBezTo>
                    <a:pt x="905" y="1849"/>
                    <a:pt x="1018" y="1813"/>
                    <a:pt x="1129" y="1744"/>
                  </a:cubicBezTo>
                  <a:cubicBezTo>
                    <a:pt x="1475" y="1526"/>
                    <a:pt x="1775" y="1010"/>
                    <a:pt x="1913" y="396"/>
                  </a:cubicBezTo>
                  <a:lnTo>
                    <a:pt x="1855" y="383"/>
                  </a:lnTo>
                  <a:cubicBezTo>
                    <a:pt x="1720" y="981"/>
                    <a:pt x="1430" y="1483"/>
                    <a:pt x="1097" y="1693"/>
                  </a:cubicBezTo>
                  <a:cubicBezTo>
                    <a:pt x="995" y="1757"/>
                    <a:pt x="895" y="1789"/>
                    <a:pt x="798" y="1789"/>
                  </a:cubicBezTo>
                  <a:cubicBezTo>
                    <a:pt x="766" y="1789"/>
                    <a:pt x="734" y="1786"/>
                    <a:pt x="703" y="1778"/>
                  </a:cubicBezTo>
                  <a:cubicBezTo>
                    <a:pt x="264" y="1677"/>
                    <a:pt x="67" y="885"/>
                    <a:pt x="262" y="14"/>
                  </a:cubicBezTo>
                  <a:lnTo>
                    <a:pt x="2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1138167" y="3365947"/>
              <a:ext cx="64149" cy="62763"/>
            </a:xfrm>
            <a:custGeom>
              <a:avLst/>
              <a:gdLst/>
              <a:ahLst/>
              <a:cxnLst/>
              <a:rect l="l" t="t" r="r" b="b"/>
              <a:pathLst>
                <a:path w="1852" h="1812" extrusionOk="0">
                  <a:moveTo>
                    <a:pt x="1088" y="0"/>
                  </a:moveTo>
                  <a:cubicBezTo>
                    <a:pt x="657" y="0"/>
                    <a:pt x="186" y="606"/>
                    <a:pt x="0" y="1430"/>
                  </a:cubicBezTo>
                  <a:lnTo>
                    <a:pt x="1652" y="1812"/>
                  </a:lnTo>
                  <a:cubicBezTo>
                    <a:pt x="1852" y="923"/>
                    <a:pt x="1644" y="117"/>
                    <a:pt x="1188" y="11"/>
                  </a:cubicBezTo>
                  <a:cubicBezTo>
                    <a:pt x="1155" y="4"/>
                    <a:pt x="1121" y="0"/>
                    <a:pt x="1088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1137128" y="3364908"/>
              <a:ext cx="66296" cy="64010"/>
            </a:xfrm>
            <a:custGeom>
              <a:avLst/>
              <a:gdLst/>
              <a:ahLst/>
              <a:cxnLst/>
              <a:rect l="l" t="t" r="r" b="b"/>
              <a:pathLst>
                <a:path w="1914" h="1848" extrusionOk="0">
                  <a:moveTo>
                    <a:pt x="1118" y="0"/>
                  </a:moveTo>
                  <a:cubicBezTo>
                    <a:pt x="1010" y="0"/>
                    <a:pt x="897" y="36"/>
                    <a:pt x="786" y="106"/>
                  </a:cubicBezTo>
                  <a:cubicBezTo>
                    <a:pt x="440" y="323"/>
                    <a:pt x="139" y="839"/>
                    <a:pt x="1" y="1453"/>
                  </a:cubicBezTo>
                  <a:lnTo>
                    <a:pt x="59" y="1466"/>
                  </a:lnTo>
                  <a:cubicBezTo>
                    <a:pt x="195" y="867"/>
                    <a:pt x="485" y="366"/>
                    <a:pt x="817" y="157"/>
                  </a:cubicBezTo>
                  <a:cubicBezTo>
                    <a:pt x="920" y="93"/>
                    <a:pt x="1020" y="60"/>
                    <a:pt x="1116" y="60"/>
                  </a:cubicBezTo>
                  <a:cubicBezTo>
                    <a:pt x="1148" y="60"/>
                    <a:pt x="1180" y="64"/>
                    <a:pt x="1211" y="71"/>
                  </a:cubicBezTo>
                  <a:cubicBezTo>
                    <a:pt x="1650" y="172"/>
                    <a:pt x="1848" y="964"/>
                    <a:pt x="1652" y="1835"/>
                  </a:cubicBezTo>
                  <a:lnTo>
                    <a:pt x="1710" y="1848"/>
                  </a:lnTo>
                  <a:cubicBezTo>
                    <a:pt x="1914" y="945"/>
                    <a:pt x="1696" y="122"/>
                    <a:pt x="1225" y="13"/>
                  </a:cubicBezTo>
                  <a:cubicBezTo>
                    <a:pt x="1190" y="4"/>
                    <a:pt x="1154" y="0"/>
                    <a:pt x="1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1"/>
            <p:cNvSpPr/>
            <p:nvPr/>
          </p:nvSpPr>
          <p:spPr>
            <a:xfrm>
              <a:off x="995080" y="3130309"/>
              <a:ext cx="65292" cy="60512"/>
            </a:xfrm>
            <a:custGeom>
              <a:avLst/>
              <a:gdLst/>
              <a:ahLst/>
              <a:cxnLst/>
              <a:rect l="l" t="t" r="r" b="b"/>
              <a:pathLst>
                <a:path w="1885" h="1747" extrusionOk="0">
                  <a:moveTo>
                    <a:pt x="376" y="0"/>
                  </a:moveTo>
                  <a:lnTo>
                    <a:pt x="1" y="1668"/>
                  </a:lnTo>
                  <a:cubicBezTo>
                    <a:pt x="229" y="1721"/>
                    <a:pt x="452" y="1746"/>
                    <a:pt x="659" y="1746"/>
                  </a:cubicBezTo>
                  <a:cubicBezTo>
                    <a:pt x="1248" y="1746"/>
                    <a:pt x="1704" y="1543"/>
                    <a:pt x="1781" y="1203"/>
                  </a:cubicBezTo>
                  <a:cubicBezTo>
                    <a:pt x="1885" y="742"/>
                    <a:pt x="1255" y="204"/>
                    <a:pt x="376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1"/>
            <p:cNvSpPr/>
            <p:nvPr/>
          </p:nvSpPr>
          <p:spPr>
            <a:xfrm>
              <a:off x="994838" y="3129270"/>
              <a:ext cx="66677" cy="62590"/>
            </a:xfrm>
            <a:custGeom>
              <a:avLst/>
              <a:gdLst/>
              <a:ahLst/>
              <a:cxnLst/>
              <a:rect l="l" t="t" r="r" b="b"/>
              <a:pathLst>
                <a:path w="1925" h="1807" extrusionOk="0">
                  <a:moveTo>
                    <a:pt x="389" y="1"/>
                  </a:moveTo>
                  <a:lnTo>
                    <a:pt x="376" y="59"/>
                  </a:lnTo>
                  <a:cubicBezTo>
                    <a:pt x="1238" y="258"/>
                    <a:pt x="1859" y="782"/>
                    <a:pt x="1758" y="1226"/>
                  </a:cubicBezTo>
                  <a:cubicBezTo>
                    <a:pt x="1730" y="1354"/>
                    <a:pt x="1644" y="1463"/>
                    <a:pt x="1504" y="1551"/>
                  </a:cubicBezTo>
                  <a:cubicBezTo>
                    <a:pt x="1300" y="1680"/>
                    <a:pt x="1003" y="1746"/>
                    <a:pt x="668" y="1746"/>
                  </a:cubicBezTo>
                  <a:cubicBezTo>
                    <a:pt x="461" y="1746"/>
                    <a:pt x="238" y="1721"/>
                    <a:pt x="14" y="1669"/>
                  </a:cubicBezTo>
                  <a:lnTo>
                    <a:pt x="1" y="1728"/>
                  </a:lnTo>
                  <a:cubicBezTo>
                    <a:pt x="229" y="1780"/>
                    <a:pt x="456" y="1806"/>
                    <a:pt x="667" y="1806"/>
                  </a:cubicBezTo>
                  <a:cubicBezTo>
                    <a:pt x="1014" y="1806"/>
                    <a:pt x="1323" y="1737"/>
                    <a:pt x="1537" y="1602"/>
                  </a:cubicBezTo>
                  <a:cubicBezTo>
                    <a:pt x="1688" y="1507"/>
                    <a:pt x="1785" y="1381"/>
                    <a:pt x="1817" y="1239"/>
                  </a:cubicBezTo>
                  <a:cubicBezTo>
                    <a:pt x="1924" y="763"/>
                    <a:pt x="1284" y="208"/>
                    <a:pt x="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1357144" y="3223415"/>
              <a:ext cx="65326" cy="60546"/>
            </a:xfrm>
            <a:custGeom>
              <a:avLst/>
              <a:gdLst/>
              <a:ahLst/>
              <a:cxnLst/>
              <a:rect l="l" t="t" r="r" b="b"/>
              <a:pathLst>
                <a:path w="1886" h="1748" extrusionOk="0">
                  <a:moveTo>
                    <a:pt x="1227" y="1"/>
                  </a:moveTo>
                  <a:cubicBezTo>
                    <a:pt x="638" y="1"/>
                    <a:pt x="182" y="203"/>
                    <a:pt x="105" y="544"/>
                  </a:cubicBezTo>
                  <a:cubicBezTo>
                    <a:pt x="1" y="1005"/>
                    <a:pt x="630" y="1544"/>
                    <a:pt x="1510" y="1747"/>
                  </a:cubicBezTo>
                  <a:lnTo>
                    <a:pt x="1885" y="79"/>
                  </a:lnTo>
                  <a:cubicBezTo>
                    <a:pt x="1656" y="26"/>
                    <a:pt x="1433" y="1"/>
                    <a:pt x="1227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1356036" y="3222375"/>
              <a:ext cx="66677" cy="62555"/>
            </a:xfrm>
            <a:custGeom>
              <a:avLst/>
              <a:gdLst/>
              <a:ahLst/>
              <a:cxnLst/>
              <a:rect l="l" t="t" r="r" b="b"/>
              <a:pathLst>
                <a:path w="1925" h="1806" extrusionOk="0">
                  <a:moveTo>
                    <a:pt x="1258" y="1"/>
                  </a:moveTo>
                  <a:cubicBezTo>
                    <a:pt x="911" y="1"/>
                    <a:pt x="603" y="70"/>
                    <a:pt x="388" y="205"/>
                  </a:cubicBezTo>
                  <a:cubicBezTo>
                    <a:pt x="236" y="300"/>
                    <a:pt x="139" y="426"/>
                    <a:pt x="107" y="568"/>
                  </a:cubicBezTo>
                  <a:cubicBezTo>
                    <a:pt x="1" y="1044"/>
                    <a:pt x="641" y="1599"/>
                    <a:pt x="1535" y="1806"/>
                  </a:cubicBezTo>
                  <a:lnTo>
                    <a:pt x="1549" y="1747"/>
                  </a:lnTo>
                  <a:cubicBezTo>
                    <a:pt x="686" y="1548"/>
                    <a:pt x="66" y="1024"/>
                    <a:pt x="166" y="581"/>
                  </a:cubicBezTo>
                  <a:cubicBezTo>
                    <a:pt x="195" y="453"/>
                    <a:pt x="280" y="343"/>
                    <a:pt x="420" y="255"/>
                  </a:cubicBezTo>
                  <a:cubicBezTo>
                    <a:pt x="624" y="126"/>
                    <a:pt x="921" y="60"/>
                    <a:pt x="1256" y="60"/>
                  </a:cubicBezTo>
                  <a:cubicBezTo>
                    <a:pt x="1463" y="60"/>
                    <a:pt x="1686" y="86"/>
                    <a:pt x="1910" y="137"/>
                  </a:cubicBezTo>
                  <a:lnTo>
                    <a:pt x="1924" y="79"/>
                  </a:lnTo>
                  <a:cubicBezTo>
                    <a:pt x="1696" y="26"/>
                    <a:pt x="1470" y="1"/>
                    <a:pt x="12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1"/>
            <p:cNvSpPr/>
            <p:nvPr/>
          </p:nvSpPr>
          <p:spPr>
            <a:xfrm>
              <a:off x="1075612" y="3008732"/>
              <a:ext cx="68686" cy="66712"/>
            </a:xfrm>
            <a:custGeom>
              <a:avLst/>
              <a:gdLst/>
              <a:ahLst/>
              <a:cxnLst/>
              <a:rect l="l" t="t" r="r" b="b"/>
              <a:pathLst>
                <a:path w="1983" h="1926" extrusionOk="0">
                  <a:moveTo>
                    <a:pt x="1434" y="0"/>
                  </a:moveTo>
                  <a:lnTo>
                    <a:pt x="1" y="910"/>
                  </a:lnTo>
                  <a:cubicBezTo>
                    <a:pt x="387" y="1531"/>
                    <a:pt x="922" y="1926"/>
                    <a:pt x="1323" y="1926"/>
                  </a:cubicBezTo>
                  <a:cubicBezTo>
                    <a:pt x="1420" y="1926"/>
                    <a:pt x="1510" y="1902"/>
                    <a:pt x="1587" y="1853"/>
                  </a:cubicBezTo>
                  <a:cubicBezTo>
                    <a:pt x="1983" y="1603"/>
                    <a:pt x="1914" y="772"/>
                    <a:pt x="1434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1"/>
            <p:cNvSpPr/>
            <p:nvPr/>
          </p:nvSpPr>
          <p:spPr>
            <a:xfrm>
              <a:off x="1074746" y="3008178"/>
              <a:ext cx="70591" cy="68305"/>
            </a:xfrm>
            <a:custGeom>
              <a:avLst/>
              <a:gdLst/>
              <a:ahLst/>
              <a:cxnLst/>
              <a:rect l="l" t="t" r="r" b="b"/>
              <a:pathLst>
                <a:path w="2038" h="1972" extrusionOk="0">
                  <a:moveTo>
                    <a:pt x="1484" y="1"/>
                  </a:moveTo>
                  <a:lnTo>
                    <a:pt x="1433" y="32"/>
                  </a:lnTo>
                  <a:cubicBezTo>
                    <a:pt x="1904" y="789"/>
                    <a:pt x="1977" y="1602"/>
                    <a:pt x="1596" y="1844"/>
                  </a:cubicBezTo>
                  <a:cubicBezTo>
                    <a:pt x="1524" y="1889"/>
                    <a:pt x="1442" y="1912"/>
                    <a:pt x="1349" y="1912"/>
                  </a:cubicBezTo>
                  <a:cubicBezTo>
                    <a:pt x="1300" y="1912"/>
                    <a:pt x="1249" y="1906"/>
                    <a:pt x="1195" y="1894"/>
                  </a:cubicBezTo>
                  <a:cubicBezTo>
                    <a:pt x="813" y="1806"/>
                    <a:pt x="374" y="1429"/>
                    <a:pt x="51" y="910"/>
                  </a:cubicBezTo>
                  <a:lnTo>
                    <a:pt x="1" y="942"/>
                  </a:lnTo>
                  <a:cubicBezTo>
                    <a:pt x="331" y="1475"/>
                    <a:pt x="785" y="1861"/>
                    <a:pt x="1182" y="1952"/>
                  </a:cubicBezTo>
                  <a:cubicBezTo>
                    <a:pt x="1239" y="1965"/>
                    <a:pt x="1295" y="1971"/>
                    <a:pt x="1347" y="1971"/>
                  </a:cubicBezTo>
                  <a:cubicBezTo>
                    <a:pt x="1453" y="1971"/>
                    <a:pt x="1548" y="1946"/>
                    <a:pt x="1628" y="1895"/>
                  </a:cubicBezTo>
                  <a:cubicBezTo>
                    <a:pt x="2038" y="1635"/>
                    <a:pt x="1973" y="786"/>
                    <a:pt x="1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1"/>
            <p:cNvSpPr/>
            <p:nvPr/>
          </p:nvSpPr>
          <p:spPr>
            <a:xfrm>
              <a:off x="1282882" y="3338861"/>
              <a:ext cx="68686" cy="66746"/>
            </a:xfrm>
            <a:custGeom>
              <a:avLst/>
              <a:gdLst/>
              <a:ahLst/>
              <a:cxnLst/>
              <a:rect l="l" t="t" r="r" b="b"/>
              <a:pathLst>
                <a:path w="1983" h="1927" extrusionOk="0">
                  <a:moveTo>
                    <a:pt x="660" y="1"/>
                  </a:moveTo>
                  <a:cubicBezTo>
                    <a:pt x="563" y="1"/>
                    <a:pt x="473" y="24"/>
                    <a:pt x="396" y="73"/>
                  </a:cubicBezTo>
                  <a:cubicBezTo>
                    <a:pt x="0" y="325"/>
                    <a:pt x="69" y="1154"/>
                    <a:pt x="550" y="1927"/>
                  </a:cubicBezTo>
                  <a:lnTo>
                    <a:pt x="1982" y="1017"/>
                  </a:lnTo>
                  <a:cubicBezTo>
                    <a:pt x="1596" y="395"/>
                    <a:pt x="1061" y="1"/>
                    <a:pt x="660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1281842" y="3337822"/>
              <a:ext cx="70591" cy="68340"/>
            </a:xfrm>
            <a:custGeom>
              <a:avLst/>
              <a:gdLst/>
              <a:ahLst/>
              <a:cxnLst/>
              <a:rect l="l" t="t" r="r" b="b"/>
              <a:pathLst>
                <a:path w="2038" h="1973" extrusionOk="0">
                  <a:moveTo>
                    <a:pt x="691" y="1"/>
                  </a:moveTo>
                  <a:cubicBezTo>
                    <a:pt x="586" y="1"/>
                    <a:pt x="491" y="27"/>
                    <a:pt x="410" y="78"/>
                  </a:cubicBezTo>
                  <a:cubicBezTo>
                    <a:pt x="1" y="338"/>
                    <a:pt x="65" y="1188"/>
                    <a:pt x="554" y="1972"/>
                  </a:cubicBezTo>
                  <a:lnTo>
                    <a:pt x="605" y="1940"/>
                  </a:lnTo>
                  <a:cubicBezTo>
                    <a:pt x="134" y="1183"/>
                    <a:pt x="61" y="370"/>
                    <a:pt x="442" y="128"/>
                  </a:cubicBezTo>
                  <a:cubicBezTo>
                    <a:pt x="513" y="83"/>
                    <a:pt x="595" y="61"/>
                    <a:pt x="688" y="61"/>
                  </a:cubicBezTo>
                  <a:cubicBezTo>
                    <a:pt x="737" y="61"/>
                    <a:pt x="789" y="67"/>
                    <a:pt x="843" y="80"/>
                  </a:cubicBezTo>
                  <a:cubicBezTo>
                    <a:pt x="1226" y="166"/>
                    <a:pt x="1664" y="543"/>
                    <a:pt x="1987" y="1063"/>
                  </a:cubicBezTo>
                  <a:lnTo>
                    <a:pt x="2038" y="1031"/>
                  </a:lnTo>
                  <a:cubicBezTo>
                    <a:pt x="1707" y="499"/>
                    <a:pt x="1254" y="111"/>
                    <a:pt x="856" y="20"/>
                  </a:cubicBezTo>
                  <a:cubicBezTo>
                    <a:pt x="799" y="7"/>
                    <a:pt x="744" y="1"/>
                    <a:pt x="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1010528" y="3282264"/>
              <a:ext cx="72185" cy="64599"/>
            </a:xfrm>
            <a:custGeom>
              <a:avLst/>
              <a:gdLst/>
              <a:ahLst/>
              <a:cxnLst/>
              <a:rect l="l" t="t" r="r" b="b"/>
              <a:pathLst>
                <a:path w="2084" h="1865" extrusionOk="0">
                  <a:moveTo>
                    <a:pt x="1231" y="1"/>
                  </a:moveTo>
                  <a:cubicBezTo>
                    <a:pt x="877" y="1"/>
                    <a:pt x="430" y="142"/>
                    <a:pt x="1" y="414"/>
                  </a:cubicBezTo>
                  <a:lnTo>
                    <a:pt x="903" y="1864"/>
                  </a:lnTo>
                  <a:cubicBezTo>
                    <a:pt x="1667" y="1380"/>
                    <a:pt x="2083" y="662"/>
                    <a:pt x="1834" y="262"/>
                  </a:cubicBezTo>
                  <a:cubicBezTo>
                    <a:pt x="1725" y="86"/>
                    <a:pt x="1506" y="1"/>
                    <a:pt x="1231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1010009" y="3281224"/>
              <a:ext cx="73882" cy="66504"/>
            </a:xfrm>
            <a:custGeom>
              <a:avLst/>
              <a:gdLst/>
              <a:ahLst/>
              <a:cxnLst/>
              <a:rect l="l" t="t" r="r" b="b"/>
              <a:pathLst>
                <a:path w="2133" h="1920" extrusionOk="0">
                  <a:moveTo>
                    <a:pt x="1245" y="1"/>
                  </a:moveTo>
                  <a:cubicBezTo>
                    <a:pt x="877" y="1"/>
                    <a:pt x="423" y="151"/>
                    <a:pt x="0" y="419"/>
                  </a:cubicBezTo>
                  <a:lnTo>
                    <a:pt x="32" y="470"/>
                  </a:lnTo>
                  <a:cubicBezTo>
                    <a:pt x="446" y="207"/>
                    <a:pt x="889" y="61"/>
                    <a:pt x="1244" y="61"/>
                  </a:cubicBezTo>
                  <a:cubicBezTo>
                    <a:pt x="1328" y="61"/>
                    <a:pt x="1406" y="69"/>
                    <a:pt x="1478" y="85"/>
                  </a:cubicBezTo>
                  <a:cubicBezTo>
                    <a:pt x="1638" y="122"/>
                    <a:pt x="1754" y="197"/>
                    <a:pt x="1824" y="308"/>
                  </a:cubicBezTo>
                  <a:cubicBezTo>
                    <a:pt x="2063" y="694"/>
                    <a:pt x="1650" y="1394"/>
                    <a:pt x="902" y="1869"/>
                  </a:cubicBezTo>
                  <a:lnTo>
                    <a:pt x="934" y="1920"/>
                  </a:lnTo>
                  <a:cubicBezTo>
                    <a:pt x="1710" y="1427"/>
                    <a:pt x="2132" y="689"/>
                    <a:pt x="1875" y="275"/>
                  </a:cubicBezTo>
                  <a:cubicBezTo>
                    <a:pt x="1798" y="152"/>
                    <a:pt x="1665" y="67"/>
                    <a:pt x="1491" y="27"/>
                  </a:cubicBezTo>
                  <a:cubicBezTo>
                    <a:pt x="1415" y="9"/>
                    <a:pt x="1332" y="1"/>
                    <a:pt x="1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1"/>
            <p:cNvSpPr/>
            <p:nvPr/>
          </p:nvSpPr>
          <p:spPr>
            <a:xfrm>
              <a:off x="1329261" y="3068343"/>
              <a:ext cx="72185" cy="64564"/>
            </a:xfrm>
            <a:custGeom>
              <a:avLst/>
              <a:gdLst/>
              <a:ahLst/>
              <a:cxnLst/>
              <a:rect l="l" t="t" r="r" b="b"/>
              <a:pathLst>
                <a:path w="2084" h="1864" extrusionOk="0">
                  <a:moveTo>
                    <a:pt x="1180" y="0"/>
                  </a:moveTo>
                  <a:cubicBezTo>
                    <a:pt x="417" y="485"/>
                    <a:pt x="1" y="1202"/>
                    <a:pt x="250" y="1603"/>
                  </a:cubicBezTo>
                  <a:cubicBezTo>
                    <a:pt x="359" y="1778"/>
                    <a:pt x="577" y="1863"/>
                    <a:pt x="853" y="1863"/>
                  </a:cubicBezTo>
                  <a:cubicBezTo>
                    <a:pt x="1206" y="1863"/>
                    <a:pt x="1654" y="1722"/>
                    <a:pt x="2083" y="1450"/>
                  </a:cubicBezTo>
                  <a:lnTo>
                    <a:pt x="1180" y="0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1"/>
            <p:cNvSpPr/>
            <p:nvPr/>
          </p:nvSpPr>
          <p:spPr>
            <a:xfrm>
              <a:off x="1328083" y="3067477"/>
              <a:ext cx="73882" cy="66469"/>
            </a:xfrm>
            <a:custGeom>
              <a:avLst/>
              <a:gdLst/>
              <a:ahLst/>
              <a:cxnLst/>
              <a:rect l="l" t="t" r="r" b="b"/>
              <a:pathLst>
                <a:path w="2133" h="1919" extrusionOk="0">
                  <a:moveTo>
                    <a:pt x="1199" y="0"/>
                  </a:moveTo>
                  <a:cubicBezTo>
                    <a:pt x="422" y="493"/>
                    <a:pt x="1" y="1229"/>
                    <a:pt x="258" y="1643"/>
                  </a:cubicBezTo>
                  <a:cubicBezTo>
                    <a:pt x="335" y="1766"/>
                    <a:pt x="467" y="1853"/>
                    <a:pt x="641" y="1892"/>
                  </a:cubicBezTo>
                  <a:cubicBezTo>
                    <a:pt x="718" y="1910"/>
                    <a:pt x="800" y="1918"/>
                    <a:pt x="888" y="1918"/>
                  </a:cubicBezTo>
                  <a:cubicBezTo>
                    <a:pt x="1255" y="1918"/>
                    <a:pt x="1710" y="1769"/>
                    <a:pt x="2133" y="1500"/>
                  </a:cubicBezTo>
                  <a:lnTo>
                    <a:pt x="2101" y="1449"/>
                  </a:lnTo>
                  <a:cubicBezTo>
                    <a:pt x="1687" y="1712"/>
                    <a:pt x="1246" y="1858"/>
                    <a:pt x="890" y="1858"/>
                  </a:cubicBezTo>
                  <a:cubicBezTo>
                    <a:pt x="806" y="1858"/>
                    <a:pt x="727" y="1850"/>
                    <a:pt x="655" y="1834"/>
                  </a:cubicBezTo>
                  <a:cubicBezTo>
                    <a:pt x="494" y="1797"/>
                    <a:pt x="378" y="1723"/>
                    <a:pt x="309" y="1612"/>
                  </a:cubicBezTo>
                  <a:cubicBezTo>
                    <a:pt x="69" y="1226"/>
                    <a:pt x="483" y="526"/>
                    <a:pt x="1231" y="51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1"/>
            <p:cNvSpPr/>
            <p:nvPr/>
          </p:nvSpPr>
          <p:spPr>
            <a:xfrm>
              <a:off x="1149493" y="2991171"/>
              <a:ext cx="63040" cy="61516"/>
            </a:xfrm>
            <a:custGeom>
              <a:avLst/>
              <a:gdLst/>
              <a:ahLst/>
              <a:cxnLst/>
              <a:rect l="l" t="t" r="r" b="b"/>
              <a:pathLst>
                <a:path w="1820" h="1776" extrusionOk="0">
                  <a:moveTo>
                    <a:pt x="1670" y="0"/>
                  </a:moveTo>
                  <a:lnTo>
                    <a:pt x="1" y="281"/>
                  </a:lnTo>
                  <a:cubicBezTo>
                    <a:pt x="142" y="1133"/>
                    <a:pt x="593" y="1775"/>
                    <a:pt x="1032" y="1775"/>
                  </a:cubicBezTo>
                  <a:cubicBezTo>
                    <a:pt x="1056" y="1775"/>
                    <a:pt x="1081" y="1773"/>
                    <a:pt x="1105" y="1769"/>
                  </a:cubicBezTo>
                  <a:cubicBezTo>
                    <a:pt x="1567" y="1691"/>
                    <a:pt x="1820" y="899"/>
                    <a:pt x="1670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1"/>
            <p:cNvSpPr/>
            <p:nvPr/>
          </p:nvSpPr>
          <p:spPr>
            <a:xfrm>
              <a:off x="1148489" y="2990998"/>
              <a:ext cx="65153" cy="62729"/>
            </a:xfrm>
            <a:custGeom>
              <a:avLst/>
              <a:gdLst/>
              <a:ahLst/>
              <a:cxnLst/>
              <a:rect l="l" t="t" r="r" b="b"/>
              <a:pathLst>
                <a:path w="1881" h="1811" extrusionOk="0">
                  <a:moveTo>
                    <a:pt x="1729" y="1"/>
                  </a:moveTo>
                  <a:lnTo>
                    <a:pt x="1670" y="10"/>
                  </a:lnTo>
                  <a:cubicBezTo>
                    <a:pt x="1816" y="892"/>
                    <a:pt x="1574" y="1670"/>
                    <a:pt x="1130" y="1744"/>
                  </a:cubicBezTo>
                  <a:cubicBezTo>
                    <a:pt x="1107" y="1748"/>
                    <a:pt x="1083" y="1750"/>
                    <a:pt x="1060" y="1750"/>
                  </a:cubicBezTo>
                  <a:cubicBezTo>
                    <a:pt x="955" y="1750"/>
                    <a:pt x="849" y="1711"/>
                    <a:pt x="742" y="1635"/>
                  </a:cubicBezTo>
                  <a:cubicBezTo>
                    <a:pt x="421" y="1407"/>
                    <a:pt x="160" y="888"/>
                    <a:pt x="60" y="281"/>
                  </a:cubicBezTo>
                  <a:lnTo>
                    <a:pt x="0" y="292"/>
                  </a:lnTo>
                  <a:cubicBezTo>
                    <a:pt x="103" y="912"/>
                    <a:pt x="374" y="1447"/>
                    <a:pt x="707" y="1684"/>
                  </a:cubicBezTo>
                  <a:cubicBezTo>
                    <a:pt x="824" y="1767"/>
                    <a:pt x="945" y="1811"/>
                    <a:pt x="1062" y="1811"/>
                  </a:cubicBezTo>
                  <a:cubicBezTo>
                    <a:pt x="1088" y="1811"/>
                    <a:pt x="1114" y="1808"/>
                    <a:pt x="1140" y="1804"/>
                  </a:cubicBezTo>
                  <a:cubicBezTo>
                    <a:pt x="1616" y="1724"/>
                    <a:pt x="1881" y="915"/>
                    <a:pt x="1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1"/>
            <p:cNvSpPr/>
            <p:nvPr/>
          </p:nvSpPr>
          <p:spPr>
            <a:xfrm>
              <a:off x="1213953" y="3364493"/>
              <a:ext cx="63075" cy="61482"/>
            </a:xfrm>
            <a:custGeom>
              <a:avLst/>
              <a:gdLst/>
              <a:ahLst/>
              <a:cxnLst/>
              <a:rect l="l" t="t" r="r" b="b"/>
              <a:pathLst>
                <a:path w="1821" h="1775" extrusionOk="0">
                  <a:moveTo>
                    <a:pt x="789" y="0"/>
                  </a:moveTo>
                  <a:cubicBezTo>
                    <a:pt x="764" y="0"/>
                    <a:pt x="739" y="2"/>
                    <a:pt x="715" y="6"/>
                  </a:cubicBezTo>
                  <a:cubicBezTo>
                    <a:pt x="254" y="83"/>
                    <a:pt x="1" y="875"/>
                    <a:pt x="150" y="1774"/>
                  </a:cubicBezTo>
                  <a:lnTo>
                    <a:pt x="1820" y="1494"/>
                  </a:lnTo>
                  <a:cubicBezTo>
                    <a:pt x="1679" y="643"/>
                    <a:pt x="1227" y="0"/>
                    <a:pt x="789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1"/>
            <p:cNvSpPr/>
            <p:nvPr/>
          </p:nvSpPr>
          <p:spPr>
            <a:xfrm>
              <a:off x="1212845" y="3363454"/>
              <a:ext cx="65188" cy="62694"/>
            </a:xfrm>
            <a:custGeom>
              <a:avLst/>
              <a:gdLst/>
              <a:ahLst/>
              <a:cxnLst/>
              <a:rect l="l" t="t" r="r" b="b"/>
              <a:pathLst>
                <a:path w="1882" h="1810" extrusionOk="0">
                  <a:moveTo>
                    <a:pt x="820" y="0"/>
                  </a:moveTo>
                  <a:cubicBezTo>
                    <a:pt x="793" y="0"/>
                    <a:pt x="767" y="2"/>
                    <a:pt x="742" y="7"/>
                  </a:cubicBezTo>
                  <a:cubicBezTo>
                    <a:pt x="265" y="86"/>
                    <a:pt x="0" y="895"/>
                    <a:pt x="152" y="1810"/>
                  </a:cubicBezTo>
                  <a:lnTo>
                    <a:pt x="212" y="1800"/>
                  </a:lnTo>
                  <a:cubicBezTo>
                    <a:pt x="66" y="918"/>
                    <a:pt x="308" y="140"/>
                    <a:pt x="752" y="66"/>
                  </a:cubicBezTo>
                  <a:cubicBezTo>
                    <a:pt x="775" y="62"/>
                    <a:pt x="799" y="60"/>
                    <a:pt x="822" y="60"/>
                  </a:cubicBezTo>
                  <a:cubicBezTo>
                    <a:pt x="926" y="60"/>
                    <a:pt x="1032" y="99"/>
                    <a:pt x="1140" y="175"/>
                  </a:cubicBezTo>
                  <a:cubicBezTo>
                    <a:pt x="1460" y="404"/>
                    <a:pt x="1722" y="923"/>
                    <a:pt x="1822" y="1529"/>
                  </a:cubicBezTo>
                  <a:lnTo>
                    <a:pt x="1882" y="1519"/>
                  </a:lnTo>
                  <a:cubicBezTo>
                    <a:pt x="1779" y="897"/>
                    <a:pt x="1507" y="364"/>
                    <a:pt x="1175" y="126"/>
                  </a:cubicBezTo>
                  <a:cubicBezTo>
                    <a:pt x="1058" y="43"/>
                    <a:pt x="937" y="0"/>
                    <a:pt x="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1"/>
            <p:cNvSpPr/>
            <p:nvPr/>
          </p:nvSpPr>
          <p:spPr>
            <a:xfrm>
              <a:off x="991686" y="3210495"/>
              <a:ext cx="63352" cy="59992"/>
            </a:xfrm>
            <a:custGeom>
              <a:avLst/>
              <a:gdLst/>
              <a:ahLst/>
              <a:cxnLst/>
              <a:rect l="l" t="t" r="r" b="b"/>
              <a:pathLst>
                <a:path w="1829" h="1732" extrusionOk="0">
                  <a:moveTo>
                    <a:pt x="499" y="0"/>
                  </a:moveTo>
                  <a:cubicBezTo>
                    <a:pt x="339" y="0"/>
                    <a:pt x="172" y="14"/>
                    <a:pt x="0" y="43"/>
                  </a:cubicBezTo>
                  <a:lnTo>
                    <a:pt x="280" y="1732"/>
                  </a:lnTo>
                  <a:cubicBezTo>
                    <a:pt x="1170" y="1582"/>
                    <a:pt x="1828" y="1083"/>
                    <a:pt x="1751" y="617"/>
                  </a:cubicBezTo>
                  <a:cubicBezTo>
                    <a:pt x="1689" y="240"/>
                    <a:pt x="1166" y="0"/>
                    <a:pt x="499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1"/>
            <p:cNvSpPr/>
            <p:nvPr/>
          </p:nvSpPr>
          <p:spPr>
            <a:xfrm>
              <a:off x="991478" y="3209456"/>
              <a:ext cx="64668" cy="62070"/>
            </a:xfrm>
            <a:custGeom>
              <a:avLst/>
              <a:gdLst/>
              <a:ahLst/>
              <a:cxnLst/>
              <a:rect l="l" t="t" r="r" b="b"/>
              <a:pathLst>
                <a:path w="1867" h="1792" extrusionOk="0">
                  <a:moveTo>
                    <a:pt x="507" y="1"/>
                  </a:moveTo>
                  <a:cubicBezTo>
                    <a:pt x="344" y="1"/>
                    <a:pt x="173" y="15"/>
                    <a:pt x="1" y="44"/>
                  </a:cubicBezTo>
                  <a:lnTo>
                    <a:pt x="11" y="103"/>
                  </a:lnTo>
                  <a:cubicBezTo>
                    <a:pt x="180" y="74"/>
                    <a:pt x="347" y="60"/>
                    <a:pt x="507" y="60"/>
                  </a:cubicBezTo>
                  <a:cubicBezTo>
                    <a:pt x="908" y="60"/>
                    <a:pt x="1263" y="147"/>
                    <a:pt x="1491" y="310"/>
                  </a:cubicBezTo>
                  <a:cubicBezTo>
                    <a:pt x="1627" y="407"/>
                    <a:pt x="1706" y="522"/>
                    <a:pt x="1727" y="652"/>
                  </a:cubicBezTo>
                  <a:cubicBezTo>
                    <a:pt x="1802" y="1101"/>
                    <a:pt x="1153" y="1585"/>
                    <a:pt x="281" y="1732"/>
                  </a:cubicBezTo>
                  <a:lnTo>
                    <a:pt x="292" y="1791"/>
                  </a:lnTo>
                  <a:cubicBezTo>
                    <a:pt x="1195" y="1639"/>
                    <a:pt x="1867" y="1123"/>
                    <a:pt x="1786" y="641"/>
                  </a:cubicBezTo>
                  <a:cubicBezTo>
                    <a:pt x="1763" y="497"/>
                    <a:pt x="1673" y="366"/>
                    <a:pt x="1526" y="262"/>
                  </a:cubicBezTo>
                  <a:cubicBezTo>
                    <a:pt x="1288" y="92"/>
                    <a:pt x="921" y="1"/>
                    <a:pt x="5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1"/>
            <p:cNvSpPr/>
            <p:nvPr/>
          </p:nvSpPr>
          <p:spPr>
            <a:xfrm>
              <a:off x="1357109" y="3141532"/>
              <a:ext cx="63352" cy="59992"/>
            </a:xfrm>
            <a:custGeom>
              <a:avLst/>
              <a:gdLst/>
              <a:ahLst/>
              <a:cxnLst/>
              <a:rect l="l" t="t" r="r" b="b"/>
              <a:pathLst>
                <a:path w="1829" h="1732" extrusionOk="0">
                  <a:moveTo>
                    <a:pt x="1548" y="0"/>
                  </a:moveTo>
                  <a:cubicBezTo>
                    <a:pt x="659" y="150"/>
                    <a:pt x="0" y="649"/>
                    <a:pt x="78" y="1115"/>
                  </a:cubicBezTo>
                  <a:cubicBezTo>
                    <a:pt x="140" y="1491"/>
                    <a:pt x="662" y="1731"/>
                    <a:pt x="1328" y="1731"/>
                  </a:cubicBezTo>
                  <a:cubicBezTo>
                    <a:pt x="1488" y="1731"/>
                    <a:pt x="1656" y="1717"/>
                    <a:pt x="1828" y="1688"/>
                  </a:cubicBezTo>
                  <a:lnTo>
                    <a:pt x="1548" y="0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1"/>
            <p:cNvSpPr/>
            <p:nvPr/>
          </p:nvSpPr>
          <p:spPr>
            <a:xfrm>
              <a:off x="1355966" y="3140493"/>
              <a:ext cx="64668" cy="62070"/>
            </a:xfrm>
            <a:custGeom>
              <a:avLst/>
              <a:gdLst/>
              <a:ahLst/>
              <a:cxnLst/>
              <a:rect l="l" t="t" r="r" b="b"/>
              <a:pathLst>
                <a:path w="1867" h="1792" extrusionOk="0">
                  <a:moveTo>
                    <a:pt x="1577" y="1"/>
                  </a:moveTo>
                  <a:cubicBezTo>
                    <a:pt x="672" y="153"/>
                    <a:pt x="1" y="669"/>
                    <a:pt x="81" y="1150"/>
                  </a:cubicBezTo>
                  <a:cubicBezTo>
                    <a:pt x="105" y="1294"/>
                    <a:pt x="195" y="1426"/>
                    <a:pt x="341" y="1530"/>
                  </a:cubicBezTo>
                  <a:cubicBezTo>
                    <a:pt x="580" y="1700"/>
                    <a:pt x="948" y="1792"/>
                    <a:pt x="1362" y="1792"/>
                  </a:cubicBezTo>
                  <a:cubicBezTo>
                    <a:pt x="1525" y="1792"/>
                    <a:pt x="1695" y="1777"/>
                    <a:pt x="1867" y="1748"/>
                  </a:cubicBezTo>
                  <a:lnTo>
                    <a:pt x="1857" y="1688"/>
                  </a:lnTo>
                  <a:cubicBezTo>
                    <a:pt x="1687" y="1717"/>
                    <a:pt x="1519" y="1731"/>
                    <a:pt x="1359" y="1731"/>
                  </a:cubicBezTo>
                  <a:cubicBezTo>
                    <a:pt x="958" y="1731"/>
                    <a:pt x="604" y="1644"/>
                    <a:pt x="376" y="1481"/>
                  </a:cubicBezTo>
                  <a:cubicBezTo>
                    <a:pt x="241" y="1385"/>
                    <a:pt x="162" y="1270"/>
                    <a:pt x="140" y="1140"/>
                  </a:cubicBezTo>
                  <a:cubicBezTo>
                    <a:pt x="66" y="691"/>
                    <a:pt x="715" y="207"/>
                    <a:pt x="1586" y="60"/>
                  </a:cubicBezTo>
                  <a:lnTo>
                    <a:pt x="15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1"/>
            <p:cNvSpPr/>
            <p:nvPr/>
          </p:nvSpPr>
          <p:spPr>
            <a:xfrm>
              <a:off x="1024591" y="3049396"/>
              <a:ext cx="72600" cy="65465"/>
            </a:xfrm>
            <a:custGeom>
              <a:avLst/>
              <a:gdLst/>
              <a:ahLst/>
              <a:cxnLst/>
              <a:rect l="l" t="t" r="r" b="b"/>
              <a:pathLst>
                <a:path w="2096" h="1890" extrusionOk="0">
                  <a:moveTo>
                    <a:pt x="1016" y="1"/>
                  </a:moveTo>
                  <a:lnTo>
                    <a:pt x="0" y="1368"/>
                  </a:lnTo>
                  <a:cubicBezTo>
                    <a:pt x="447" y="1708"/>
                    <a:pt x="929" y="1890"/>
                    <a:pt x="1297" y="1890"/>
                  </a:cubicBezTo>
                  <a:cubicBezTo>
                    <a:pt x="1524" y="1890"/>
                    <a:pt x="1708" y="1821"/>
                    <a:pt x="1814" y="1677"/>
                  </a:cubicBezTo>
                  <a:cubicBezTo>
                    <a:pt x="2096" y="1299"/>
                    <a:pt x="1738" y="549"/>
                    <a:pt x="1016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1"/>
            <p:cNvSpPr/>
            <p:nvPr/>
          </p:nvSpPr>
          <p:spPr>
            <a:xfrm>
              <a:off x="1023933" y="3048600"/>
              <a:ext cx="74401" cy="67301"/>
            </a:xfrm>
            <a:custGeom>
              <a:avLst/>
              <a:gdLst/>
              <a:ahLst/>
              <a:cxnLst/>
              <a:rect l="l" t="t" r="r" b="b"/>
              <a:pathLst>
                <a:path w="2148" h="1943" extrusionOk="0">
                  <a:moveTo>
                    <a:pt x="1054" y="0"/>
                  </a:moveTo>
                  <a:lnTo>
                    <a:pt x="1017" y="48"/>
                  </a:lnTo>
                  <a:cubicBezTo>
                    <a:pt x="1724" y="585"/>
                    <a:pt x="2080" y="1319"/>
                    <a:pt x="1810" y="1682"/>
                  </a:cubicBezTo>
                  <a:cubicBezTo>
                    <a:pt x="1732" y="1787"/>
                    <a:pt x="1611" y="1851"/>
                    <a:pt x="1449" y="1874"/>
                  </a:cubicBezTo>
                  <a:cubicBezTo>
                    <a:pt x="1406" y="1880"/>
                    <a:pt x="1360" y="1883"/>
                    <a:pt x="1313" y="1883"/>
                  </a:cubicBezTo>
                  <a:cubicBezTo>
                    <a:pt x="941" y="1883"/>
                    <a:pt x="467" y="1694"/>
                    <a:pt x="37" y="1368"/>
                  </a:cubicBezTo>
                  <a:lnTo>
                    <a:pt x="1" y="1416"/>
                  </a:lnTo>
                  <a:cubicBezTo>
                    <a:pt x="441" y="1749"/>
                    <a:pt x="929" y="1943"/>
                    <a:pt x="1315" y="1943"/>
                  </a:cubicBezTo>
                  <a:cubicBezTo>
                    <a:pt x="1365" y="1943"/>
                    <a:pt x="1413" y="1940"/>
                    <a:pt x="1458" y="1933"/>
                  </a:cubicBezTo>
                  <a:cubicBezTo>
                    <a:pt x="1633" y="1909"/>
                    <a:pt x="1771" y="1834"/>
                    <a:pt x="1858" y="1718"/>
                  </a:cubicBezTo>
                  <a:cubicBezTo>
                    <a:pt x="2148" y="1328"/>
                    <a:pt x="1787" y="557"/>
                    <a:pt x="10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1"/>
            <p:cNvSpPr/>
            <p:nvPr/>
          </p:nvSpPr>
          <p:spPr>
            <a:xfrm>
              <a:off x="1327564" y="3291061"/>
              <a:ext cx="72600" cy="65465"/>
            </a:xfrm>
            <a:custGeom>
              <a:avLst/>
              <a:gdLst/>
              <a:ahLst/>
              <a:cxnLst/>
              <a:rect l="l" t="t" r="r" b="b"/>
              <a:pathLst>
                <a:path w="2096" h="1890" extrusionOk="0">
                  <a:moveTo>
                    <a:pt x="799" y="0"/>
                  </a:moveTo>
                  <a:cubicBezTo>
                    <a:pt x="572" y="0"/>
                    <a:pt x="388" y="69"/>
                    <a:pt x="281" y="213"/>
                  </a:cubicBezTo>
                  <a:cubicBezTo>
                    <a:pt x="1" y="590"/>
                    <a:pt x="358" y="1341"/>
                    <a:pt x="1080" y="1890"/>
                  </a:cubicBezTo>
                  <a:lnTo>
                    <a:pt x="2096" y="521"/>
                  </a:lnTo>
                  <a:cubicBezTo>
                    <a:pt x="1649" y="183"/>
                    <a:pt x="1167" y="0"/>
                    <a:pt x="799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1"/>
            <p:cNvSpPr/>
            <p:nvPr/>
          </p:nvSpPr>
          <p:spPr>
            <a:xfrm>
              <a:off x="1326386" y="3290022"/>
              <a:ext cx="74401" cy="67335"/>
            </a:xfrm>
            <a:custGeom>
              <a:avLst/>
              <a:gdLst/>
              <a:ahLst/>
              <a:cxnLst/>
              <a:rect l="l" t="t" r="r" b="b"/>
              <a:pathLst>
                <a:path w="2148" h="1944" extrusionOk="0">
                  <a:moveTo>
                    <a:pt x="835" y="0"/>
                  </a:moveTo>
                  <a:cubicBezTo>
                    <a:pt x="786" y="0"/>
                    <a:pt x="738" y="4"/>
                    <a:pt x="692" y="10"/>
                  </a:cubicBezTo>
                  <a:cubicBezTo>
                    <a:pt x="516" y="35"/>
                    <a:pt x="377" y="109"/>
                    <a:pt x="292" y="225"/>
                  </a:cubicBezTo>
                  <a:cubicBezTo>
                    <a:pt x="1" y="615"/>
                    <a:pt x="362" y="1386"/>
                    <a:pt x="1096" y="1943"/>
                  </a:cubicBezTo>
                  <a:lnTo>
                    <a:pt x="1132" y="1895"/>
                  </a:lnTo>
                  <a:cubicBezTo>
                    <a:pt x="424" y="1358"/>
                    <a:pt x="69" y="625"/>
                    <a:pt x="340" y="261"/>
                  </a:cubicBezTo>
                  <a:cubicBezTo>
                    <a:pt x="417" y="157"/>
                    <a:pt x="538" y="92"/>
                    <a:pt x="699" y="69"/>
                  </a:cubicBezTo>
                  <a:cubicBezTo>
                    <a:pt x="743" y="63"/>
                    <a:pt x="790" y="60"/>
                    <a:pt x="837" y="60"/>
                  </a:cubicBezTo>
                  <a:cubicBezTo>
                    <a:pt x="1210" y="60"/>
                    <a:pt x="1683" y="250"/>
                    <a:pt x="2112" y="576"/>
                  </a:cubicBezTo>
                  <a:lnTo>
                    <a:pt x="2148" y="528"/>
                  </a:lnTo>
                  <a:cubicBezTo>
                    <a:pt x="1709" y="195"/>
                    <a:pt x="1221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1"/>
            <p:cNvSpPr/>
            <p:nvPr/>
          </p:nvSpPr>
          <p:spPr>
            <a:xfrm>
              <a:off x="1054448" y="3328608"/>
              <a:ext cx="70418" cy="66920"/>
            </a:xfrm>
            <a:custGeom>
              <a:avLst/>
              <a:gdLst/>
              <a:ahLst/>
              <a:cxnLst/>
              <a:rect l="l" t="t" r="r" b="b"/>
              <a:pathLst>
                <a:path w="2033" h="1932" extrusionOk="0">
                  <a:moveTo>
                    <a:pt x="1346" y="1"/>
                  </a:moveTo>
                  <a:cubicBezTo>
                    <a:pt x="951" y="1"/>
                    <a:pt x="417" y="343"/>
                    <a:pt x="1" y="903"/>
                  </a:cubicBezTo>
                  <a:lnTo>
                    <a:pt x="1355" y="1931"/>
                  </a:lnTo>
                  <a:cubicBezTo>
                    <a:pt x="1896" y="1203"/>
                    <a:pt x="2032" y="382"/>
                    <a:pt x="1658" y="98"/>
                  </a:cubicBezTo>
                  <a:cubicBezTo>
                    <a:pt x="1571" y="32"/>
                    <a:pt x="1465" y="1"/>
                    <a:pt x="1346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1"/>
            <p:cNvSpPr/>
            <p:nvPr/>
          </p:nvSpPr>
          <p:spPr>
            <a:xfrm>
              <a:off x="1053617" y="3327569"/>
              <a:ext cx="72288" cy="68582"/>
            </a:xfrm>
            <a:custGeom>
              <a:avLst/>
              <a:gdLst/>
              <a:ahLst/>
              <a:cxnLst/>
              <a:rect l="l" t="t" r="r" b="b"/>
              <a:pathLst>
                <a:path w="2087" h="1980" extrusionOk="0">
                  <a:moveTo>
                    <a:pt x="1368" y="1"/>
                  </a:moveTo>
                  <a:cubicBezTo>
                    <a:pt x="1332" y="1"/>
                    <a:pt x="1295" y="4"/>
                    <a:pt x="1258" y="9"/>
                  </a:cubicBezTo>
                  <a:cubicBezTo>
                    <a:pt x="855" y="66"/>
                    <a:pt x="373" y="413"/>
                    <a:pt x="0" y="914"/>
                  </a:cubicBezTo>
                  <a:lnTo>
                    <a:pt x="49" y="950"/>
                  </a:lnTo>
                  <a:cubicBezTo>
                    <a:pt x="412" y="461"/>
                    <a:pt x="879" y="123"/>
                    <a:pt x="1266" y="68"/>
                  </a:cubicBezTo>
                  <a:cubicBezTo>
                    <a:pt x="1302" y="63"/>
                    <a:pt x="1337" y="61"/>
                    <a:pt x="1370" y="61"/>
                  </a:cubicBezTo>
                  <a:cubicBezTo>
                    <a:pt x="1485" y="61"/>
                    <a:pt x="1584" y="91"/>
                    <a:pt x="1664" y="152"/>
                  </a:cubicBezTo>
                  <a:cubicBezTo>
                    <a:pt x="2024" y="425"/>
                    <a:pt x="1885" y="1229"/>
                    <a:pt x="1355" y="1944"/>
                  </a:cubicBezTo>
                  <a:lnTo>
                    <a:pt x="1403" y="1979"/>
                  </a:lnTo>
                  <a:cubicBezTo>
                    <a:pt x="1953" y="1239"/>
                    <a:pt x="2087" y="397"/>
                    <a:pt x="1700" y="104"/>
                  </a:cubicBezTo>
                  <a:cubicBezTo>
                    <a:pt x="1611" y="36"/>
                    <a:pt x="1497" y="1"/>
                    <a:pt x="13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1"/>
            <p:cNvSpPr/>
            <p:nvPr/>
          </p:nvSpPr>
          <p:spPr>
            <a:xfrm>
              <a:off x="1285999" y="3016699"/>
              <a:ext cx="70418" cy="66920"/>
            </a:xfrm>
            <a:custGeom>
              <a:avLst/>
              <a:gdLst/>
              <a:ahLst/>
              <a:cxnLst/>
              <a:rect l="l" t="t" r="r" b="b"/>
              <a:pathLst>
                <a:path w="2033" h="1932" extrusionOk="0">
                  <a:moveTo>
                    <a:pt x="678" y="0"/>
                  </a:moveTo>
                  <a:cubicBezTo>
                    <a:pt x="137" y="729"/>
                    <a:pt x="0" y="1550"/>
                    <a:pt x="375" y="1834"/>
                  </a:cubicBezTo>
                  <a:cubicBezTo>
                    <a:pt x="462" y="1900"/>
                    <a:pt x="568" y="1931"/>
                    <a:pt x="688" y="1931"/>
                  </a:cubicBezTo>
                  <a:cubicBezTo>
                    <a:pt x="1082" y="1931"/>
                    <a:pt x="1616" y="1589"/>
                    <a:pt x="2032" y="1030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1"/>
            <p:cNvSpPr/>
            <p:nvPr/>
          </p:nvSpPr>
          <p:spPr>
            <a:xfrm>
              <a:off x="1284925" y="3016075"/>
              <a:ext cx="72288" cy="68582"/>
            </a:xfrm>
            <a:custGeom>
              <a:avLst/>
              <a:gdLst/>
              <a:ahLst/>
              <a:cxnLst/>
              <a:rect l="l" t="t" r="r" b="b"/>
              <a:pathLst>
                <a:path w="2087" h="1980" extrusionOk="0">
                  <a:moveTo>
                    <a:pt x="684" y="1"/>
                  </a:moveTo>
                  <a:cubicBezTo>
                    <a:pt x="134" y="741"/>
                    <a:pt x="1" y="1582"/>
                    <a:pt x="388" y="1876"/>
                  </a:cubicBezTo>
                  <a:cubicBezTo>
                    <a:pt x="478" y="1944"/>
                    <a:pt x="590" y="1979"/>
                    <a:pt x="719" y="1979"/>
                  </a:cubicBezTo>
                  <a:cubicBezTo>
                    <a:pt x="755" y="1979"/>
                    <a:pt x="792" y="1977"/>
                    <a:pt x="829" y="1970"/>
                  </a:cubicBezTo>
                  <a:cubicBezTo>
                    <a:pt x="1233" y="1914"/>
                    <a:pt x="1715" y="1566"/>
                    <a:pt x="2087" y="1065"/>
                  </a:cubicBezTo>
                  <a:lnTo>
                    <a:pt x="2039" y="1029"/>
                  </a:lnTo>
                  <a:cubicBezTo>
                    <a:pt x="1675" y="1518"/>
                    <a:pt x="1209" y="1856"/>
                    <a:pt x="822" y="1911"/>
                  </a:cubicBezTo>
                  <a:cubicBezTo>
                    <a:pt x="785" y="1916"/>
                    <a:pt x="750" y="1919"/>
                    <a:pt x="717" y="1919"/>
                  </a:cubicBezTo>
                  <a:cubicBezTo>
                    <a:pt x="602" y="1919"/>
                    <a:pt x="503" y="1888"/>
                    <a:pt x="423" y="1828"/>
                  </a:cubicBezTo>
                  <a:cubicBezTo>
                    <a:pt x="64" y="1554"/>
                    <a:pt x="202" y="751"/>
                    <a:pt x="732" y="36"/>
                  </a:cubicBezTo>
                  <a:lnTo>
                    <a:pt x="6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1"/>
            <p:cNvSpPr/>
            <p:nvPr/>
          </p:nvSpPr>
          <p:spPr>
            <a:xfrm>
              <a:off x="1018495" y="3034364"/>
              <a:ext cx="371072" cy="341768"/>
            </a:xfrm>
            <a:custGeom>
              <a:avLst/>
              <a:gdLst/>
              <a:ahLst/>
              <a:cxnLst/>
              <a:rect l="l" t="t" r="r" b="b"/>
              <a:pathLst>
                <a:path w="10713" h="9867" extrusionOk="0">
                  <a:moveTo>
                    <a:pt x="5346" y="0"/>
                  </a:moveTo>
                  <a:cubicBezTo>
                    <a:pt x="3121" y="0"/>
                    <a:pt x="1113" y="1548"/>
                    <a:pt x="599" y="3833"/>
                  </a:cubicBezTo>
                  <a:cubicBezTo>
                    <a:pt x="1" y="6488"/>
                    <a:pt x="1646" y="9134"/>
                    <a:pt x="4274" y="9742"/>
                  </a:cubicBezTo>
                  <a:cubicBezTo>
                    <a:pt x="4641" y="9826"/>
                    <a:pt x="5007" y="9867"/>
                    <a:pt x="5368" y="9867"/>
                  </a:cubicBezTo>
                  <a:cubicBezTo>
                    <a:pt x="7593" y="9867"/>
                    <a:pt x="9601" y="8319"/>
                    <a:pt x="10116" y="6034"/>
                  </a:cubicBezTo>
                  <a:cubicBezTo>
                    <a:pt x="10713" y="3379"/>
                    <a:pt x="9067" y="733"/>
                    <a:pt x="6439" y="126"/>
                  </a:cubicBezTo>
                  <a:cubicBezTo>
                    <a:pt x="6072" y="41"/>
                    <a:pt x="5706" y="0"/>
                    <a:pt x="5346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1"/>
            <p:cNvSpPr/>
            <p:nvPr/>
          </p:nvSpPr>
          <p:spPr>
            <a:xfrm>
              <a:off x="1017421" y="3033290"/>
              <a:ext cx="373288" cy="343916"/>
            </a:xfrm>
            <a:custGeom>
              <a:avLst/>
              <a:gdLst/>
              <a:ahLst/>
              <a:cxnLst/>
              <a:rect l="l" t="t" r="r" b="b"/>
              <a:pathLst>
                <a:path w="10777" h="9929" extrusionOk="0">
                  <a:moveTo>
                    <a:pt x="5372" y="61"/>
                  </a:moveTo>
                  <a:cubicBezTo>
                    <a:pt x="5735" y="61"/>
                    <a:pt x="6101" y="103"/>
                    <a:pt x="6463" y="186"/>
                  </a:cubicBezTo>
                  <a:cubicBezTo>
                    <a:pt x="9071" y="789"/>
                    <a:pt x="10710" y="3423"/>
                    <a:pt x="10117" y="6058"/>
                  </a:cubicBezTo>
                  <a:cubicBezTo>
                    <a:pt x="9828" y="7343"/>
                    <a:pt x="9060" y="8433"/>
                    <a:pt x="7953" y="9129"/>
                  </a:cubicBezTo>
                  <a:cubicBezTo>
                    <a:pt x="7176" y="9617"/>
                    <a:pt x="6298" y="9868"/>
                    <a:pt x="5404" y="9868"/>
                  </a:cubicBezTo>
                  <a:cubicBezTo>
                    <a:pt x="5041" y="9868"/>
                    <a:pt x="4675" y="9827"/>
                    <a:pt x="4312" y="9743"/>
                  </a:cubicBezTo>
                  <a:cubicBezTo>
                    <a:pt x="1704" y="9140"/>
                    <a:pt x="66" y="6506"/>
                    <a:pt x="658" y="3871"/>
                  </a:cubicBezTo>
                  <a:cubicBezTo>
                    <a:pt x="947" y="2587"/>
                    <a:pt x="1716" y="1496"/>
                    <a:pt x="2823" y="800"/>
                  </a:cubicBezTo>
                  <a:cubicBezTo>
                    <a:pt x="3600" y="312"/>
                    <a:pt x="4478" y="61"/>
                    <a:pt x="5372" y="61"/>
                  </a:cubicBezTo>
                  <a:close/>
                  <a:moveTo>
                    <a:pt x="5373" y="1"/>
                  </a:moveTo>
                  <a:cubicBezTo>
                    <a:pt x="4467" y="1"/>
                    <a:pt x="3578" y="255"/>
                    <a:pt x="2791" y="750"/>
                  </a:cubicBezTo>
                  <a:cubicBezTo>
                    <a:pt x="1670" y="1453"/>
                    <a:pt x="892" y="2557"/>
                    <a:pt x="600" y="3858"/>
                  </a:cubicBezTo>
                  <a:cubicBezTo>
                    <a:pt x="0" y="6525"/>
                    <a:pt x="1659" y="9191"/>
                    <a:pt x="4299" y="9802"/>
                  </a:cubicBezTo>
                  <a:cubicBezTo>
                    <a:pt x="4666" y="9887"/>
                    <a:pt x="5036" y="9929"/>
                    <a:pt x="5404" y="9929"/>
                  </a:cubicBezTo>
                  <a:cubicBezTo>
                    <a:pt x="6309" y="9929"/>
                    <a:pt x="7198" y="9674"/>
                    <a:pt x="7985" y="9180"/>
                  </a:cubicBezTo>
                  <a:cubicBezTo>
                    <a:pt x="9105" y="8476"/>
                    <a:pt x="9883" y="7372"/>
                    <a:pt x="10176" y="6071"/>
                  </a:cubicBezTo>
                  <a:cubicBezTo>
                    <a:pt x="10776" y="3405"/>
                    <a:pt x="9116" y="738"/>
                    <a:pt x="6477" y="127"/>
                  </a:cubicBezTo>
                  <a:cubicBezTo>
                    <a:pt x="6110" y="42"/>
                    <a:pt x="5740" y="1"/>
                    <a:pt x="53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1"/>
            <p:cNvSpPr/>
            <p:nvPr/>
          </p:nvSpPr>
          <p:spPr>
            <a:xfrm>
              <a:off x="949671" y="3455624"/>
              <a:ext cx="48527" cy="40457"/>
            </a:xfrm>
            <a:custGeom>
              <a:avLst/>
              <a:gdLst/>
              <a:ahLst/>
              <a:cxnLst/>
              <a:rect l="l" t="t" r="r" b="b"/>
              <a:pathLst>
                <a:path w="1401" h="1168" extrusionOk="0">
                  <a:moveTo>
                    <a:pt x="391" y="1"/>
                  </a:moveTo>
                  <a:cubicBezTo>
                    <a:pt x="0" y="711"/>
                    <a:pt x="175" y="1167"/>
                    <a:pt x="175" y="1167"/>
                  </a:cubicBezTo>
                  <a:lnTo>
                    <a:pt x="1401" y="1166"/>
                  </a:lnTo>
                  <a:cubicBezTo>
                    <a:pt x="1198" y="1022"/>
                    <a:pt x="1293" y="444"/>
                    <a:pt x="1293" y="443"/>
                  </a:cubicBezTo>
                  <a:lnTo>
                    <a:pt x="1293" y="443"/>
                  </a:lnTo>
                  <a:cubicBezTo>
                    <a:pt x="936" y="574"/>
                    <a:pt x="878" y="1123"/>
                    <a:pt x="878" y="1123"/>
                  </a:cubicBezTo>
                  <a:cubicBezTo>
                    <a:pt x="574" y="898"/>
                    <a:pt x="391" y="1"/>
                    <a:pt x="391" y="1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1"/>
            <p:cNvSpPr/>
            <p:nvPr/>
          </p:nvSpPr>
          <p:spPr>
            <a:xfrm>
              <a:off x="949186" y="3453996"/>
              <a:ext cx="50848" cy="42639"/>
            </a:xfrm>
            <a:custGeom>
              <a:avLst/>
              <a:gdLst/>
              <a:ahLst/>
              <a:cxnLst/>
              <a:rect l="l" t="t" r="r" b="b"/>
              <a:pathLst>
                <a:path w="1468" h="1231" extrusionOk="0">
                  <a:moveTo>
                    <a:pt x="1286" y="517"/>
                  </a:moveTo>
                  <a:lnTo>
                    <a:pt x="1286" y="517"/>
                  </a:lnTo>
                  <a:cubicBezTo>
                    <a:pt x="1272" y="629"/>
                    <a:pt x="1227" y="1037"/>
                    <a:pt x="1372" y="1197"/>
                  </a:cubicBezTo>
                  <a:lnTo>
                    <a:pt x="905" y="1197"/>
                  </a:lnTo>
                  <a:lnTo>
                    <a:pt x="908" y="1172"/>
                  </a:lnTo>
                  <a:cubicBezTo>
                    <a:pt x="908" y="1166"/>
                    <a:pt x="967" y="659"/>
                    <a:pt x="1286" y="517"/>
                  </a:cubicBezTo>
                  <a:close/>
                  <a:moveTo>
                    <a:pt x="398" y="95"/>
                  </a:moveTo>
                  <a:cubicBezTo>
                    <a:pt x="439" y="280"/>
                    <a:pt x="611" y="982"/>
                    <a:pt x="882" y="1183"/>
                  </a:cubicBezTo>
                  <a:lnTo>
                    <a:pt x="901" y="1197"/>
                  </a:lnTo>
                  <a:lnTo>
                    <a:pt x="201" y="1198"/>
                  </a:lnTo>
                  <a:cubicBezTo>
                    <a:pt x="179" y="1127"/>
                    <a:pt x="74" y="709"/>
                    <a:pt x="398" y="95"/>
                  </a:cubicBezTo>
                  <a:close/>
                  <a:moveTo>
                    <a:pt x="412" y="1"/>
                  </a:moveTo>
                  <a:lnTo>
                    <a:pt x="390" y="40"/>
                  </a:lnTo>
                  <a:cubicBezTo>
                    <a:pt x="0" y="749"/>
                    <a:pt x="166" y="1201"/>
                    <a:pt x="174" y="1220"/>
                  </a:cubicBezTo>
                  <a:lnTo>
                    <a:pt x="178" y="1231"/>
                  </a:lnTo>
                  <a:lnTo>
                    <a:pt x="1467" y="1230"/>
                  </a:lnTo>
                  <a:lnTo>
                    <a:pt x="1424" y="1199"/>
                  </a:lnTo>
                  <a:cubicBezTo>
                    <a:pt x="1232" y="1064"/>
                    <a:pt x="1322" y="499"/>
                    <a:pt x="1323" y="493"/>
                  </a:cubicBezTo>
                  <a:lnTo>
                    <a:pt x="1328" y="465"/>
                  </a:lnTo>
                  <a:lnTo>
                    <a:pt x="1328" y="465"/>
                  </a:lnTo>
                  <a:lnTo>
                    <a:pt x="1301" y="475"/>
                  </a:lnTo>
                  <a:cubicBezTo>
                    <a:pt x="983" y="591"/>
                    <a:pt x="897" y="1020"/>
                    <a:pt x="879" y="1138"/>
                  </a:cubicBezTo>
                  <a:cubicBezTo>
                    <a:pt x="597" y="893"/>
                    <a:pt x="422" y="53"/>
                    <a:pt x="420" y="45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1"/>
            <p:cNvSpPr/>
            <p:nvPr/>
          </p:nvSpPr>
          <p:spPr>
            <a:xfrm>
              <a:off x="1247967" y="3455520"/>
              <a:ext cx="48492" cy="40526"/>
            </a:xfrm>
            <a:custGeom>
              <a:avLst/>
              <a:gdLst/>
              <a:ahLst/>
              <a:cxnLst/>
              <a:rect l="l" t="t" r="r" b="b"/>
              <a:pathLst>
                <a:path w="1400" h="1170" extrusionOk="0">
                  <a:moveTo>
                    <a:pt x="1007" y="0"/>
                  </a:moveTo>
                  <a:cubicBezTo>
                    <a:pt x="1007" y="0"/>
                    <a:pt x="827" y="897"/>
                    <a:pt x="524" y="1124"/>
                  </a:cubicBezTo>
                  <a:cubicBezTo>
                    <a:pt x="524" y="1124"/>
                    <a:pt x="463" y="575"/>
                    <a:pt x="106" y="446"/>
                  </a:cubicBezTo>
                  <a:lnTo>
                    <a:pt x="106" y="446"/>
                  </a:lnTo>
                  <a:cubicBezTo>
                    <a:pt x="106" y="447"/>
                    <a:pt x="203" y="1025"/>
                    <a:pt x="1" y="1169"/>
                  </a:cubicBezTo>
                  <a:lnTo>
                    <a:pt x="1227" y="1165"/>
                  </a:lnTo>
                  <a:cubicBezTo>
                    <a:pt x="1227" y="1165"/>
                    <a:pt x="1400" y="708"/>
                    <a:pt x="1007" y="0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1"/>
            <p:cNvSpPr/>
            <p:nvPr/>
          </p:nvSpPr>
          <p:spPr>
            <a:xfrm>
              <a:off x="1246201" y="3453892"/>
              <a:ext cx="50744" cy="42743"/>
            </a:xfrm>
            <a:custGeom>
              <a:avLst/>
              <a:gdLst/>
              <a:ahLst/>
              <a:cxnLst/>
              <a:rect l="l" t="t" r="r" b="b"/>
              <a:pathLst>
                <a:path w="1465" h="1234" extrusionOk="0">
                  <a:moveTo>
                    <a:pt x="1064" y="94"/>
                  </a:moveTo>
                  <a:cubicBezTo>
                    <a:pt x="1390" y="707"/>
                    <a:pt x="1287" y="1125"/>
                    <a:pt x="1265" y="1195"/>
                  </a:cubicBezTo>
                  <a:lnTo>
                    <a:pt x="566" y="1198"/>
                  </a:lnTo>
                  <a:lnTo>
                    <a:pt x="585" y="1184"/>
                  </a:lnTo>
                  <a:cubicBezTo>
                    <a:pt x="854" y="982"/>
                    <a:pt x="1024" y="280"/>
                    <a:pt x="1064" y="94"/>
                  </a:cubicBezTo>
                  <a:close/>
                  <a:moveTo>
                    <a:pt x="177" y="520"/>
                  </a:moveTo>
                  <a:cubicBezTo>
                    <a:pt x="497" y="660"/>
                    <a:pt x="558" y="1168"/>
                    <a:pt x="559" y="1173"/>
                  </a:cubicBezTo>
                  <a:lnTo>
                    <a:pt x="562" y="1198"/>
                  </a:lnTo>
                  <a:lnTo>
                    <a:pt x="95" y="1200"/>
                  </a:lnTo>
                  <a:cubicBezTo>
                    <a:pt x="239" y="1040"/>
                    <a:pt x="193" y="632"/>
                    <a:pt x="177" y="520"/>
                  </a:cubicBezTo>
                  <a:close/>
                  <a:moveTo>
                    <a:pt x="1050" y="0"/>
                  </a:moveTo>
                  <a:lnTo>
                    <a:pt x="1041" y="44"/>
                  </a:lnTo>
                  <a:cubicBezTo>
                    <a:pt x="1039" y="53"/>
                    <a:pt x="869" y="892"/>
                    <a:pt x="587" y="1140"/>
                  </a:cubicBezTo>
                  <a:cubicBezTo>
                    <a:pt x="569" y="1022"/>
                    <a:pt x="481" y="593"/>
                    <a:pt x="162" y="478"/>
                  </a:cubicBezTo>
                  <a:lnTo>
                    <a:pt x="136" y="468"/>
                  </a:lnTo>
                  <a:lnTo>
                    <a:pt x="136" y="468"/>
                  </a:lnTo>
                  <a:lnTo>
                    <a:pt x="140" y="496"/>
                  </a:lnTo>
                  <a:cubicBezTo>
                    <a:pt x="141" y="502"/>
                    <a:pt x="233" y="1066"/>
                    <a:pt x="42" y="1203"/>
                  </a:cubicBezTo>
                  <a:lnTo>
                    <a:pt x="0" y="1233"/>
                  </a:lnTo>
                  <a:lnTo>
                    <a:pt x="1278" y="1229"/>
                  </a:lnTo>
                  <a:lnTo>
                    <a:pt x="1289" y="1229"/>
                  </a:lnTo>
                  <a:lnTo>
                    <a:pt x="1293" y="1218"/>
                  </a:lnTo>
                  <a:cubicBezTo>
                    <a:pt x="1300" y="1199"/>
                    <a:pt x="1465" y="746"/>
                    <a:pt x="1072" y="39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1"/>
            <p:cNvSpPr/>
            <p:nvPr/>
          </p:nvSpPr>
          <p:spPr>
            <a:xfrm>
              <a:off x="1099893" y="3474224"/>
              <a:ext cx="26255" cy="21856"/>
            </a:xfrm>
            <a:custGeom>
              <a:avLst/>
              <a:gdLst/>
              <a:ahLst/>
              <a:cxnLst/>
              <a:rect l="l" t="t" r="r" b="b"/>
              <a:pathLst>
                <a:path w="758" h="631" extrusionOk="0">
                  <a:moveTo>
                    <a:pt x="211" y="1"/>
                  </a:moveTo>
                  <a:cubicBezTo>
                    <a:pt x="1" y="384"/>
                    <a:pt x="96" y="630"/>
                    <a:pt x="96" y="630"/>
                  </a:cubicBezTo>
                  <a:lnTo>
                    <a:pt x="757" y="629"/>
                  </a:lnTo>
                  <a:cubicBezTo>
                    <a:pt x="666" y="485"/>
                    <a:pt x="699" y="238"/>
                    <a:pt x="699" y="238"/>
                  </a:cubicBezTo>
                  <a:lnTo>
                    <a:pt x="699" y="238"/>
                  </a:lnTo>
                  <a:cubicBezTo>
                    <a:pt x="506" y="309"/>
                    <a:pt x="466" y="586"/>
                    <a:pt x="466" y="586"/>
                  </a:cubicBezTo>
                  <a:cubicBezTo>
                    <a:pt x="230" y="427"/>
                    <a:pt x="211" y="1"/>
                    <a:pt x="211" y="1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1"/>
            <p:cNvSpPr/>
            <p:nvPr/>
          </p:nvSpPr>
          <p:spPr>
            <a:xfrm>
              <a:off x="1099373" y="3472180"/>
              <a:ext cx="27814" cy="24454"/>
            </a:xfrm>
            <a:custGeom>
              <a:avLst/>
              <a:gdLst/>
              <a:ahLst/>
              <a:cxnLst/>
              <a:rect l="l" t="t" r="r" b="b"/>
              <a:pathLst>
                <a:path w="803" h="706" extrusionOk="0">
                  <a:moveTo>
                    <a:pt x="694" y="323"/>
                  </a:moveTo>
                  <a:cubicBezTo>
                    <a:pt x="689" y="389"/>
                    <a:pt x="684" y="553"/>
                    <a:pt x="744" y="671"/>
                  </a:cubicBezTo>
                  <a:lnTo>
                    <a:pt x="494" y="672"/>
                  </a:lnTo>
                  <a:lnTo>
                    <a:pt x="498" y="647"/>
                  </a:lnTo>
                  <a:cubicBezTo>
                    <a:pt x="498" y="645"/>
                    <a:pt x="535" y="404"/>
                    <a:pt x="694" y="323"/>
                  </a:cubicBezTo>
                  <a:close/>
                  <a:moveTo>
                    <a:pt x="214" y="117"/>
                  </a:moveTo>
                  <a:cubicBezTo>
                    <a:pt x="228" y="241"/>
                    <a:pt x="281" y="530"/>
                    <a:pt x="473" y="659"/>
                  </a:cubicBezTo>
                  <a:lnTo>
                    <a:pt x="492" y="672"/>
                  </a:lnTo>
                  <a:lnTo>
                    <a:pt x="123" y="673"/>
                  </a:lnTo>
                  <a:cubicBezTo>
                    <a:pt x="109" y="625"/>
                    <a:pt x="66" y="418"/>
                    <a:pt x="214" y="117"/>
                  </a:cubicBezTo>
                  <a:close/>
                  <a:moveTo>
                    <a:pt x="239" y="0"/>
                  </a:moveTo>
                  <a:lnTo>
                    <a:pt x="212" y="52"/>
                  </a:lnTo>
                  <a:cubicBezTo>
                    <a:pt x="0" y="438"/>
                    <a:pt x="92" y="685"/>
                    <a:pt x="95" y="695"/>
                  </a:cubicBezTo>
                  <a:lnTo>
                    <a:pt x="100" y="706"/>
                  </a:lnTo>
                  <a:lnTo>
                    <a:pt x="803" y="704"/>
                  </a:lnTo>
                  <a:lnTo>
                    <a:pt x="786" y="679"/>
                  </a:lnTo>
                  <a:cubicBezTo>
                    <a:pt x="700" y="543"/>
                    <a:pt x="729" y="302"/>
                    <a:pt x="729" y="300"/>
                  </a:cubicBezTo>
                  <a:lnTo>
                    <a:pt x="733" y="273"/>
                  </a:lnTo>
                  <a:lnTo>
                    <a:pt x="707" y="282"/>
                  </a:lnTo>
                  <a:cubicBezTo>
                    <a:pt x="542" y="343"/>
                    <a:pt x="486" y="543"/>
                    <a:pt x="470" y="616"/>
                  </a:cubicBezTo>
                  <a:cubicBezTo>
                    <a:pt x="262" y="453"/>
                    <a:pt x="243" y="63"/>
                    <a:pt x="242" y="59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1"/>
            <p:cNvSpPr/>
            <p:nvPr/>
          </p:nvSpPr>
          <p:spPr>
            <a:xfrm>
              <a:off x="1082366" y="3165189"/>
              <a:ext cx="103428" cy="92205"/>
            </a:xfrm>
            <a:custGeom>
              <a:avLst/>
              <a:gdLst/>
              <a:ahLst/>
              <a:cxnLst/>
              <a:rect l="l" t="t" r="r" b="b"/>
              <a:pathLst>
                <a:path w="2986" h="2662" extrusionOk="0">
                  <a:moveTo>
                    <a:pt x="1504" y="0"/>
                  </a:moveTo>
                  <a:cubicBezTo>
                    <a:pt x="1406" y="0"/>
                    <a:pt x="1306" y="11"/>
                    <a:pt x="1207" y="34"/>
                  </a:cubicBezTo>
                  <a:cubicBezTo>
                    <a:pt x="1150" y="46"/>
                    <a:pt x="1094" y="64"/>
                    <a:pt x="1039" y="85"/>
                  </a:cubicBezTo>
                  <a:cubicBezTo>
                    <a:pt x="351" y="342"/>
                    <a:pt x="1" y="1108"/>
                    <a:pt x="258" y="1796"/>
                  </a:cubicBezTo>
                  <a:cubicBezTo>
                    <a:pt x="458" y="2331"/>
                    <a:pt x="965" y="2661"/>
                    <a:pt x="1504" y="2661"/>
                  </a:cubicBezTo>
                  <a:cubicBezTo>
                    <a:pt x="1659" y="2661"/>
                    <a:pt x="1816" y="2634"/>
                    <a:pt x="1969" y="2577"/>
                  </a:cubicBezTo>
                  <a:cubicBezTo>
                    <a:pt x="2024" y="2557"/>
                    <a:pt x="2079" y="2532"/>
                    <a:pt x="2130" y="2505"/>
                  </a:cubicBezTo>
                  <a:cubicBezTo>
                    <a:pt x="2710" y="2196"/>
                    <a:pt x="2986" y="1498"/>
                    <a:pt x="2750" y="865"/>
                  </a:cubicBezTo>
                  <a:cubicBezTo>
                    <a:pt x="2550" y="330"/>
                    <a:pt x="2043" y="0"/>
                    <a:pt x="1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1"/>
            <p:cNvSpPr/>
            <p:nvPr/>
          </p:nvSpPr>
          <p:spPr>
            <a:xfrm>
              <a:off x="1081327" y="3164219"/>
              <a:ext cx="105402" cy="94110"/>
            </a:xfrm>
            <a:custGeom>
              <a:avLst/>
              <a:gdLst/>
              <a:ahLst/>
              <a:cxnLst/>
              <a:rect l="l" t="t" r="r" b="b"/>
              <a:pathLst>
                <a:path w="3043" h="2717" extrusionOk="0">
                  <a:moveTo>
                    <a:pt x="1532" y="55"/>
                  </a:moveTo>
                  <a:cubicBezTo>
                    <a:pt x="2065" y="55"/>
                    <a:pt x="2561" y="385"/>
                    <a:pt x="2754" y="902"/>
                  </a:cubicBezTo>
                  <a:cubicBezTo>
                    <a:pt x="2983" y="1513"/>
                    <a:pt x="2722" y="2203"/>
                    <a:pt x="2147" y="2509"/>
                  </a:cubicBezTo>
                  <a:cubicBezTo>
                    <a:pt x="2099" y="2535"/>
                    <a:pt x="2047" y="2559"/>
                    <a:pt x="1990" y="2579"/>
                  </a:cubicBezTo>
                  <a:cubicBezTo>
                    <a:pt x="1840" y="2635"/>
                    <a:pt x="1686" y="2662"/>
                    <a:pt x="1535" y="2662"/>
                  </a:cubicBezTo>
                  <a:cubicBezTo>
                    <a:pt x="1007" y="2662"/>
                    <a:pt x="509" y="2338"/>
                    <a:pt x="313" y="1815"/>
                  </a:cubicBezTo>
                  <a:cubicBezTo>
                    <a:pt x="191" y="1488"/>
                    <a:pt x="204" y="1134"/>
                    <a:pt x="348" y="818"/>
                  </a:cubicBezTo>
                  <a:cubicBezTo>
                    <a:pt x="493" y="501"/>
                    <a:pt x="752" y="260"/>
                    <a:pt x="1078" y="138"/>
                  </a:cubicBezTo>
                  <a:cubicBezTo>
                    <a:pt x="1134" y="117"/>
                    <a:pt x="1190" y="101"/>
                    <a:pt x="1243" y="88"/>
                  </a:cubicBezTo>
                  <a:cubicBezTo>
                    <a:pt x="1339" y="67"/>
                    <a:pt x="1437" y="55"/>
                    <a:pt x="1532" y="55"/>
                  </a:cubicBezTo>
                  <a:close/>
                  <a:moveTo>
                    <a:pt x="1533" y="1"/>
                  </a:moveTo>
                  <a:cubicBezTo>
                    <a:pt x="1433" y="1"/>
                    <a:pt x="1332" y="12"/>
                    <a:pt x="1231" y="35"/>
                  </a:cubicBezTo>
                  <a:cubicBezTo>
                    <a:pt x="1175" y="48"/>
                    <a:pt x="1118" y="65"/>
                    <a:pt x="1059" y="88"/>
                  </a:cubicBezTo>
                  <a:cubicBezTo>
                    <a:pt x="358" y="349"/>
                    <a:pt x="1" y="1133"/>
                    <a:pt x="263" y="1833"/>
                  </a:cubicBezTo>
                  <a:cubicBezTo>
                    <a:pt x="466" y="2379"/>
                    <a:pt x="986" y="2717"/>
                    <a:pt x="1536" y="2717"/>
                  </a:cubicBezTo>
                  <a:cubicBezTo>
                    <a:pt x="1693" y="2717"/>
                    <a:pt x="1853" y="2689"/>
                    <a:pt x="2009" y="2631"/>
                  </a:cubicBezTo>
                  <a:cubicBezTo>
                    <a:pt x="2068" y="2608"/>
                    <a:pt x="2123" y="2584"/>
                    <a:pt x="2172" y="2557"/>
                  </a:cubicBezTo>
                  <a:cubicBezTo>
                    <a:pt x="2770" y="2239"/>
                    <a:pt x="3043" y="1520"/>
                    <a:pt x="2805" y="884"/>
                  </a:cubicBezTo>
                  <a:cubicBezTo>
                    <a:pt x="2604" y="345"/>
                    <a:pt x="2087" y="1"/>
                    <a:pt x="1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1"/>
            <p:cNvSpPr/>
            <p:nvPr/>
          </p:nvSpPr>
          <p:spPr>
            <a:xfrm>
              <a:off x="1095632" y="3251990"/>
              <a:ext cx="17908" cy="21891"/>
            </a:xfrm>
            <a:custGeom>
              <a:avLst/>
              <a:gdLst/>
              <a:ahLst/>
              <a:cxnLst/>
              <a:rect l="l" t="t" r="r" b="b"/>
              <a:pathLst>
                <a:path w="517" h="632" extrusionOk="0">
                  <a:moveTo>
                    <a:pt x="485" y="0"/>
                  </a:moveTo>
                  <a:cubicBezTo>
                    <a:pt x="378" y="79"/>
                    <a:pt x="281" y="170"/>
                    <a:pt x="198" y="273"/>
                  </a:cubicBezTo>
                  <a:cubicBezTo>
                    <a:pt x="74" y="425"/>
                    <a:pt x="45" y="500"/>
                    <a:pt x="4" y="603"/>
                  </a:cubicBezTo>
                  <a:lnTo>
                    <a:pt x="1" y="612"/>
                  </a:lnTo>
                  <a:lnTo>
                    <a:pt x="52" y="631"/>
                  </a:lnTo>
                  <a:lnTo>
                    <a:pt x="54" y="624"/>
                  </a:lnTo>
                  <a:cubicBezTo>
                    <a:pt x="94" y="520"/>
                    <a:pt x="121" y="453"/>
                    <a:pt x="240" y="307"/>
                  </a:cubicBezTo>
                  <a:cubicBezTo>
                    <a:pt x="320" y="209"/>
                    <a:pt x="414" y="120"/>
                    <a:pt x="517" y="44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1"/>
            <p:cNvSpPr/>
            <p:nvPr/>
          </p:nvSpPr>
          <p:spPr>
            <a:xfrm>
              <a:off x="1120259" y="3256909"/>
              <a:ext cx="8521" cy="25389"/>
            </a:xfrm>
            <a:custGeom>
              <a:avLst/>
              <a:gdLst/>
              <a:ahLst/>
              <a:cxnLst/>
              <a:rect l="l" t="t" r="r" b="b"/>
              <a:pathLst>
                <a:path w="246" h="733" extrusionOk="0">
                  <a:moveTo>
                    <a:pt x="198" y="0"/>
                  </a:moveTo>
                  <a:cubicBezTo>
                    <a:pt x="138" y="118"/>
                    <a:pt x="90" y="243"/>
                    <a:pt x="56" y="370"/>
                  </a:cubicBezTo>
                  <a:cubicBezTo>
                    <a:pt x="26" y="488"/>
                    <a:pt x="8" y="608"/>
                    <a:pt x="1" y="729"/>
                  </a:cubicBezTo>
                  <a:lnTo>
                    <a:pt x="55" y="732"/>
                  </a:lnTo>
                  <a:cubicBezTo>
                    <a:pt x="61" y="615"/>
                    <a:pt x="79" y="497"/>
                    <a:pt x="109" y="384"/>
                  </a:cubicBezTo>
                  <a:cubicBezTo>
                    <a:pt x="141" y="261"/>
                    <a:pt x="187" y="139"/>
                    <a:pt x="246" y="26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1"/>
            <p:cNvSpPr/>
            <p:nvPr/>
          </p:nvSpPr>
          <p:spPr>
            <a:xfrm>
              <a:off x="1142081" y="3257325"/>
              <a:ext cx="5715" cy="24800"/>
            </a:xfrm>
            <a:custGeom>
              <a:avLst/>
              <a:gdLst/>
              <a:ahLst/>
              <a:cxnLst/>
              <a:rect l="l" t="t" r="r" b="b"/>
              <a:pathLst>
                <a:path w="165" h="716" extrusionOk="0">
                  <a:moveTo>
                    <a:pt x="8" y="1"/>
                  </a:moveTo>
                  <a:lnTo>
                    <a:pt x="8" y="1"/>
                  </a:lnTo>
                  <a:cubicBezTo>
                    <a:pt x="1" y="130"/>
                    <a:pt x="7" y="259"/>
                    <a:pt x="28" y="387"/>
                  </a:cubicBezTo>
                  <a:cubicBezTo>
                    <a:pt x="46" y="498"/>
                    <a:pt x="74" y="609"/>
                    <a:pt x="113" y="716"/>
                  </a:cubicBezTo>
                  <a:lnTo>
                    <a:pt x="164" y="697"/>
                  </a:lnTo>
                  <a:cubicBezTo>
                    <a:pt x="127" y="593"/>
                    <a:pt x="99" y="486"/>
                    <a:pt x="81" y="378"/>
                  </a:cubicBezTo>
                  <a:cubicBezTo>
                    <a:pt x="61" y="255"/>
                    <a:pt x="55" y="128"/>
                    <a:pt x="62" y="3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1"/>
            <p:cNvSpPr/>
            <p:nvPr/>
          </p:nvSpPr>
          <p:spPr>
            <a:xfrm>
              <a:off x="1121991" y="3165189"/>
              <a:ext cx="63802" cy="86802"/>
            </a:xfrm>
            <a:custGeom>
              <a:avLst/>
              <a:gdLst/>
              <a:ahLst/>
              <a:cxnLst/>
              <a:rect l="l" t="t" r="r" b="b"/>
              <a:pathLst>
                <a:path w="1842" h="2506" extrusionOk="0">
                  <a:moveTo>
                    <a:pt x="360" y="0"/>
                  </a:moveTo>
                  <a:cubicBezTo>
                    <a:pt x="262" y="0"/>
                    <a:pt x="162" y="11"/>
                    <a:pt x="63" y="34"/>
                  </a:cubicBezTo>
                  <a:cubicBezTo>
                    <a:pt x="0" y="316"/>
                    <a:pt x="10" y="666"/>
                    <a:pt x="99" y="1034"/>
                  </a:cubicBezTo>
                  <a:lnTo>
                    <a:pt x="1063" y="1068"/>
                  </a:lnTo>
                  <a:lnTo>
                    <a:pt x="357" y="1726"/>
                  </a:lnTo>
                  <a:cubicBezTo>
                    <a:pt x="532" y="2062"/>
                    <a:pt x="753" y="2332"/>
                    <a:pt x="986" y="2505"/>
                  </a:cubicBezTo>
                  <a:cubicBezTo>
                    <a:pt x="1566" y="2196"/>
                    <a:pt x="1842" y="1498"/>
                    <a:pt x="1606" y="865"/>
                  </a:cubicBezTo>
                  <a:cubicBezTo>
                    <a:pt x="1406" y="330"/>
                    <a:pt x="899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1"/>
            <p:cNvSpPr/>
            <p:nvPr/>
          </p:nvSpPr>
          <p:spPr>
            <a:xfrm>
              <a:off x="1121021" y="3164254"/>
              <a:ext cx="65707" cy="88811"/>
            </a:xfrm>
            <a:custGeom>
              <a:avLst/>
              <a:gdLst/>
              <a:ahLst/>
              <a:cxnLst/>
              <a:rect l="l" t="t" r="r" b="b"/>
              <a:pathLst>
                <a:path w="1897" h="2564" extrusionOk="0">
                  <a:moveTo>
                    <a:pt x="387" y="55"/>
                  </a:moveTo>
                  <a:cubicBezTo>
                    <a:pt x="919" y="55"/>
                    <a:pt x="1415" y="385"/>
                    <a:pt x="1608" y="901"/>
                  </a:cubicBezTo>
                  <a:cubicBezTo>
                    <a:pt x="1834" y="1506"/>
                    <a:pt x="1580" y="2190"/>
                    <a:pt x="1016" y="2500"/>
                  </a:cubicBezTo>
                  <a:cubicBezTo>
                    <a:pt x="793" y="2331"/>
                    <a:pt x="583" y="2069"/>
                    <a:pt x="420" y="1759"/>
                  </a:cubicBezTo>
                  <a:lnTo>
                    <a:pt x="1157" y="1071"/>
                  </a:lnTo>
                  <a:lnTo>
                    <a:pt x="149" y="1034"/>
                  </a:lnTo>
                  <a:cubicBezTo>
                    <a:pt x="69" y="693"/>
                    <a:pt x="56" y="357"/>
                    <a:pt x="114" y="84"/>
                  </a:cubicBezTo>
                  <a:cubicBezTo>
                    <a:pt x="205" y="64"/>
                    <a:pt x="297" y="55"/>
                    <a:pt x="387" y="55"/>
                  </a:cubicBezTo>
                  <a:close/>
                  <a:moveTo>
                    <a:pt x="387" y="1"/>
                  </a:moveTo>
                  <a:cubicBezTo>
                    <a:pt x="287" y="1"/>
                    <a:pt x="186" y="12"/>
                    <a:pt x="85" y="35"/>
                  </a:cubicBezTo>
                  <a:lnTo>
                    <a:pt x="69" y="39"/>
                  </a:lnTo>
                  <a:lnTo>
                    <a:pt x="64" y="55"/>
                  </a:lnTo>
                  <a:cubicBezTo>
                    <a:pt x="0" y="345"/>
                    <a:pt x="13" y="704"/>
                    <a:pt x="101" y="1067"/>
                  </a:cubicBezTo>
                  <a:lnTo>
                    <a:pt x="105" y="1087"/>
                  </a:lnTo>
                  <a:lnTo>
                    <a:pt x="1025" y="1120"/>
                  </a:lnTo>
                  <a:lnTo>
                    <a:pt x="352" y="1748"/>
                  </a:lnTo>
                  <a:lnTo>
                    <a:pt x="362" y="1766"/>
                  </a:lnTo>
                  <a:cubicBezTo>
                    <a:pt x="536" y="2102"/>
                    <a:pt x="756" y="2374"/>
                    <a:pt x="998" y="2553"/>
                  </a:cubicBezTo>
                  <a:lnTo>
                    <a:pt x="1012" y="2564"/>
                  </a:lnTo>
                  <a:lnTo>
                    <a:pt x="1026" y="2556"/>
                  </a:lnTo>
                  <a:cubicBezTo>
                    <a:pt x="1624" y="2238"/>
                    <a:pt x="1897" y="1519"/>
                    <a:pt x="1659" y="883"/>
                  </a:cubicBezTo>
                  <a:cubicBezTo>
                    <a:pt x="1458" y="344"/>
                    <a:pt x="942" y="1"/>
                    <a:pt x="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1207130" y="3121061"/>
              <a:ext cx="103393" cy="92240"/>
            </a:xfrm>
            <a:custGeom>
              <a:avLst/>
              <a:gdLst/>
              <a:ahLst/>
              <a:cxnLst/>
              <a:rect l="l" t="t" r="r" b="b"/>
              <a:pathLst>
                <a:path w="2985" h="2663" extrusionOk="0">
                  <a:moveTo>
                    <a:pt x="1502" y="1"/>
                  </a:moveTo>
                  <a:cubicBezTo>
                    <a:pt x="1404" y="1"/>
                    <a:pt x="1305" y="12"/>
                    <a:pt x="1206" y="34"/>
                  </a:cubicBezTo>
                  <a:cubicBezTo>
                    <a:pt x="1149" y="47"/>
                    <a:pt x="1093" y="65"/>
                    <a:pt x="1038" y="85"/>
                  </a:cubicBezTo>
                  <a:cubicBezTo>
                    <a:pt x="349" y="343"/>
                    <a:pt x="0" y="1108"/>
                    <a:pt x="257" y="1796"/>
                  </a:cubicBezTo>
                  <a:cubicBezTo>
                    <a:pt x="457" y="2332"/>
                    <a:pt x="964" y="2662"/>
                    <a:pt x="1503" y="2662"/>
                  </a:cubicBezTo>
                  <a:cubicBezTo>
                    <a:pt x="1658" y="2662"/>
                    <a:pt x="1815" y="2635"/>
                    <a:pt x="1968" y="2578"/>
                  </a:cubicBezTo>
                  <a:cubicBezTo>
                    <a:pt x="2024" y="2557"/>
                    <a:pt x="2078" y="2533"/>
                    <a:pt x="2129" y="2505"/>
                  </a:cubicBezTo>
                  <a:cubicBezTo>
                    <a:pt x="2709" y="2197"/>
                    <a:pt x="2985" y="1499"/>
                    <a:pt x="2749" y="866"/>
                  </a:cubicBezTo>
                  <a:cubicBezTo>
                    <a:pt x="2549" y="331"/>
                    <a:pt x="204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1"/>
            <p:cNvSpPr/>
            <p:nvPr/>
          </p:nvSpPr>
          <p:spPr>
            <a:xfrm>
              <a:off x="1206056" y="3120126"/>
              <a:ext cx="105402" cy="94075"/>
            </a:xfrm>
            <a:custGeom>
              <a:avLst/>
              <a:gdLst/>
              <a:ahLst/>
              <a:cxnLst/>
              <a:rect l="l" t="t" r="r" b="b"/>
              <a:pathLst>
                <a:path w="3043" h="2716" extrusionOk="0">
                  <a:moveTo>
                    <a:pt x="1533" y="55"/>
                  </a:moveTo>
                  <a:cubicBezTo>
                    <a:pt x="2065" y="55"/>
                    <a:pt x="2562" y="385"/>
                    <a:pt x="2755" y="902"/>
                  </a:cubicBezTo>
                  <a:cubicBezTo>
                    <a:pt x="2982" y="1512"/>
                    <a:pt x="2721" y="2203"/>
                    <a:pt x="2147" y="2509"/>
                  </a:cubicBezTo>
                  <a:cubicBezTo>
                    <a:pt x="2099" y="2535"/>
                    <a:pt x="2046" y="2559"/>
                    <a:pt x="1990" y="2579"/>
                  </a:cubicBezTo>
                  <a:cubicBezTo>
                    <a:pt x="1840" y="2635"/>
                    <a:pt x="1686" y="2662"/>
                    <a:pt x="1535" y="2662"/>
                  </a:cubicBezTo>
                  <a:cubicBezTo>
                    <a:pt x="1007" y="2662"/>
                    <a:pt x="509" y="2338"/>
                    <a:pt x="313" y="1814"/>
                  </a:cubicBezTo>
                  <a:cubicBezTo>
                    <a:pt x="62" y="1141"/>
                    <a:pt x="405" y="389"/>
                    <a:pt x="1078" y="137"/>
                  </a:cubicBezTo>
                  <a:cubicBezTo>
                    <a:pt x="1134" y="116"/>
                    <a:pt x="1190" y="100"/>
                    <a:pt x="1243" y="88"/>
                  </a:cubicBezTo>
                  <a:cubicBezTo>
                    <a:pt x="1340" y="66"/>
                    <a:pt x="1437" y="55"/>
                    <a:pt x="1533" y="55"/>
                  </a:cubicBezTo>
                  <a:close/>
                  <a:moveTo>
                    <a:pt x="1532" y="1"/>
                  </a:moveTo>
                  <a:cubicBezTo>
                    <a:pt x="1433" y="1"/>
                    <a:pt x="1332" y="12"/>
                    <a:pt x="1231" y="35"/>
                  </a:cubicBezTo>
                  <a:cubicBezTo>
                    <a:pt x="1176" y="47"/>
                    <a:pt x="1117" y="65"/>
                    <a:pt x="1059" y="87"/>
                  </a:cubicBezTo>
                  <a:cubicBezTo>
                    <a:pt x="358" y="349"/>
                    <a:pt x="1" y="1132"/>
                    <a:pt x="263" y="1833"/>
                  </a:cubicBezTo>
                  <a:cubicBezTo>
                    <a:pt x="466" y="2379"/>
                    <a:pt x="986" y="2716"/>
                    <a:pt x="1536" y="2716"/>
                  </a:cubicBezTo>
                  <a:cubicBezTo>
                    <a:pt x="1693" y="2716"/>
                    <a:pt x="1853" y="2689"/>
                    <a:pt x="2009" y="2630"/>
                  </a:cubicBezTo>
                  <a:cubicBezTo>
                    <a:pt x="2067" y="2608"/>
                    <a:pt x="2123" y="2583"/>
                    <a:pt x="2172" y="2557"/>
                  </a:cubicBezTo>
                  <a:cubicBezTo>
                    <a:pt x="2770" y="2238"/>
                    <a:pt x="3043" y="1519"/>
                    <a:pt x="2805" y="883"/>
                  </a:cubicBezTo>
                  <a:cubicBezTo>
                    <a:pt x="2604" y="345"/>
                    <a:pt x="2087" y="1"/>
                    <a:pt x="15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1303560" y="3178005"/>
              <a:ext cx="26602" cy="6858"/>
            </a:xfrm>
            <a:custGeom>
              <a:avLst/>
              <a:gdLst/>
              <a:ahLst/>
              <a:cxnLst/>
              <a:rect l="l" t="t" r="r" b="b"/>
              <a:pathLst>
                <a:path w="768" h="198" extrusionOk="0">
                  <a:moveTo>
                    <a:pt x="126" y="1"/>
                  </a:moveTo>
                  <a:cubicBezTo>
                    <a:pt x="84" y="1"/>
                    <a:pt x="43" y="2"/>
                    <a:pt x="1" y="6"/>
                  </a:cubicBezTo>
                  <a:lnTo>
                    <a:pt x="6" y="60"/>
                  </a:lnTo>
                  <a:cubicBezTo>
                    <a:pt x="46" y="56"/>
                    <a:pt x="87" y="55"/>
                    <a:pt x="128" y="55"/>
                  </a:cubicBezTo>
                  <a:cubicBezTo>
                    <a:pt x="215" y="55"/>
                    <a:pt x="302" y="62"/>
                    <a:pt x="387" y="77"/>
                  </a:cubicBezTo>
                  <a:cubicBezTo>
                    <a:pt x="573" y="109"/>
                    <a:pt x="637" y="143"/>
                    <a:pt x="735" y="194"/>
                  </a:cubicBezTo>
                  <a:lnTo>
                    <a:pt x="743" y="198"/>
                  </a:lnTo>
                  <a:lnTo>
                    <a:pt x="767" y="150"/>
                  </a:lnTo>
                  <a:lnTo>
                    <a:pt x="759" y="146"/>
                  </a:lnTo>
                  <a:cubicBezTo>
                    <a:pt x="662" y="95"/>
                    <a:pt x="590" y="57"/>
                    <a:pt x="397" y="24"/>
                  </a:cubicBezTo>
                  <a:cubicBezTo>
                    <a:pt x="307" y="8"/>
                    <a:pt x="217" y="1"/>
                    <a:pt x="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1295039" y="3191514"/>
              <a:ext cx="22410" cy="15933"/>
            </a:xfrm>
            <a:custGeom>
              <a:avLst/>
              <a:gdLst/>
              <a:ahLst/>
              <a:cxnLst/>
              <a:rect l="l" t="t" r="r" b="b"/>
              <a:pathLst>
                <a:path w="647" h="460" extrusionOk="0">
                  <a:moveTo>
                    <a:pt x="21" y="1"/>
                  </a:moveTo>
                  <a:lnTo>
                    <a:pt x="0" y="51"/>
                  </a:lnTo>
                  <a:cubicBezTo>
                    <a:pt x="119" y="99"/>
                    <a:pt x="233" y="160"/>
                    <a:pt x="338" y="232"/>
                  </a:cubicBezTo>
                  <a:cubicBezTo>
                    <a:pt x="435" y="298"/>
                    <a:pt x="526" y="375"/>
                    <a:pt x="608" y="459"/>
                  </a:cubicBezTo>
                  <a:lnTo>
                    <a:pt x="647" y="422"/>
                  </a:lnTo>
                  <a:cubicBezTo>
                    <a:pt x="563" y="335"/>
                    <a:pt x="469" y="256"/>
                    <a:pt x="369" y="188"/>
                  </a:cubicBezTo>
                  <a:cubicBezTo>
                    <a:pt x="261" y="113"/>
                    <a:pt x="143" y="50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1283159" y="3201836"/>
              <a:ext cx="14859" cy="21787"/>
            </a:xfrm>
            <a:custGeom>
              <a:avLst/>
              <a:gdLst/>
              <a:ahLst/>
              <a:cxnLst/>
              <a:rect l="l" t="t" r="r" b="b"/>
              <a:pathLst>
                <a:path w="429" h="629" extrusionOk="0">
                  <a:moveTo>
                    <a:pt x="39" y="0"/>
                  </a:moveTo>
                  <a:lnTo>
                    <a:pt x="0" y="38"/>
                  </a:lnTo>
                  <a:cubicBezTo>
                    <a:pt x="88" y="128"/>
                    <a:pt x="165" y="227"/>
                    <a:pt x="231" y="334"/>
                  </a:cubicBezTo>
                  <a:cubicBezTo>
                    <a:pt x="288" y="427"/>
                    <a:pt x="338" y="526"/>
                    <a:pt x="377" y="628"/>
                  </a:cubicBezTo>
                  <a:lnTo>
                    <a:pt x="428" y="609"/>
                  </a:lnTo>
                  <a:cubicBezTo>
                    <a:pt x="387" y="503"/>
                    <a:pt x="336" y="401"/>
                    <a:pt x="277" y="305"/>
                  </a:cubicBezTo>
                  <a:cubicBezTo>
                    <a:pt x="209" y="196"/>
                    <a:pt x="129" y="93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1246720" y="3121061"/>
              <a:ext cx="63802" cy="86802"/>
            </a:xfrm>
            <a:custGeom>
              <a:avLst/>
              <a:gdLst/>
              <a:ahLst/>
              <a:cxnLst/>
              <a:rect l="l" t="t" r="r" b="b"/>
              <a:pathLst>
                <a:path w="1842" h="2506" extrusionOk="0">
                  <a:moveTo>
                    <a:pt x="359" y="1"/>
                  </a:moveTo>
                  <a:cubicBezTo>
                    <a:pt x="261" y="1"/>
                    <a:pt x="162" y="12"/>
                    <a:pt x="63" y="34"/>
                  </a:cubicBezTo>
                  <a:cubicBezTo>
                    <a:pt x="0" y="317"/>
                    <a:pt x="10" y="666"/>
                    <a:pt x="99" y="1034"/>
                  </a:cubicBezTo>
                  <a:lnTo>
                    <a:pt x="1063" y="1069"/>
                  </a:lnTo>
                  <a:lnTo>
                    <a:pt x="357" y="1727"/>
                  </a:lnTo>
                  <a:cubicBezTo>
                    <a:pt x="532" y="2063"/>
                    <a:pt x="753" y="2332"/>
                    <a:pt x="986" y="2505"/>
                  </a:cubicBezTo>
                  <a:cubicBezTo>
                    <a:pt x="1566" y="2197"/>
                    <a:pt x="1842" y="1499"/>
                    <a:pt x="1606" y="866"/>
                  </a:cubicBezTo>
                  <a:cubicBezTo>
                    <a:pt x="1406" y="331"/>
                    <a:pt x="898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1245750" y="3120126"/>
              <a:ext cx="65707" cy="88845"/>
            </a:xfrm>
            <a:custGeom>
              <a:avLst/>
              <a:gdLst/>
              <a:ahLst/>
              <a:cxnLst/>
              <a:rect l="l" t="t" r="r" b="b"/>
              <a:pathLst>
                <a:path w="1897" h="2565" extrusionOk="0">
                  <a:moveTo>
                    <a:pt x="386" y="55"/>
                  </a:moveTo>
                  <a:cubicBezTo>
                    <a:pt x="918" y="55"/>
                    <a:pt x="1415" y="385"/>
                    <a:pt x="1609" y="902"/>
                  </a:cubicBezTo>
                  <a:cubicBezTo>
                    <a:pt x="1834" y="1507"/>
                    <a:pt x="1580" y="2191"/>
                    <a:pt x="1017" y="2501"/>
                  </a:cubicBezTo>
                  <a:cubicBezTo>
                    <a:pt x="793" y="2331"/>
                    <a:pt x="583" y="2070"/>
                    <a:pt x="419" y="1760"/>
                  </a:cubicBezTo>
                  <a:lnTo>
                    <a:pt x="1157" y="1072"/>
                  </a:lnTo>
                  <a:lnTo>
                    <a:pt x="149" y="1035"/>
                  </a:lnTo>
                  <a:cubicBezTo>
                    <a:pt x="68" y="693"/>
                    <a:pt x="56" y="358"/>
                    <a:pt x="114" y="84"/>
                  </a:cubicBezTo>
                  <a:cubicBezTo>
                    <a:pt x="205" y="64"/>
                    <a:pt x="296" y="55"/>
                    <a:pt x="386" y="55"/>
                  </a:cubicBezTo>
                  <a:close/>
                  <a:moveTo>
                    <a:pt x="386" y="1"/>
                  </a:moveTo>
                  <a:cubicBezTo>
                    <a:pt x="287" y="1"/>
                    <a:pt x="186" y="12"/>
                    <a:pt x="85" y="35"/>
                  </a:cubicBezTo>
                  <a:lnTo>
                    <a:pt x="68" y="40"/>
                  </a:lnTo>
                  <a:lnTo>
                    <a:pt x="65" y="56"/>
                  </a:lnTo>
                  <a:cubicBezTo>
                    <a:pt x="0" y="345"/>
                    <a:pt x="12" y="705"/>
                    <a:pt x="101" y="1067"/>
                  </a:cubicBezTo>
                  <a:lnTo>
                    <a:pt x="105" y="1087"/>
                  </a:lnTo>
                  <a:lnTo>
                    <a:pt x="1025" y="1120"/>
                  </a:lnTo>
                  <a:lnTo>
                    <a:pt x="352" y="1748"/>
                  </a:lnTo>
                  <a:lnTo>
                    <a:pt x="362" y="1767"/>
                  </a:lnTo>
                  <a:cubicBezTo>
                    <a:pt x="535" y="2102"/>
                    <a:pt x="755" y="2374"/>
                    <a:pt x="997" y="2554"/>
                  </a:cubicBezTo>
                  <a:lnTo>
                    <a:pt x="1011" y="2565"/>
                  </a:lnTo>
                  <a:lnTo>
                    <a:pt x="1026" y="2557"/>
                  </a:lnTo>
                  <a:cubicBezTo>
                    <a:pt x="1624" y="2238"/>
                    <a:pt x="1897" y="1519"/>
                    <a:pt x="1659" y="883"/>
                  </a:cubicBezTo>
                  <a:cubicBezTo>
                    <a:pt x="1458" y="345"/>
                    <a:pt x="941" y="1"/>
                    <a:pt x="3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1197016" y="3200935"/>
              <a:ext cx="32663" cy="27329"/>
            </a:xfrm>
            <a:custGeom>
              <a:avLst/>
              <a:gdLst/>
              <a:ahLst/>
              <a:cxnLst/>
              <a:rect l="l" t="t" r="r" b="b"/>
              <a:pathLst>
                <a:path w="943" h="789" extrusionOk="0">
                  <a:moveTo>
                    <a:pt x="1" y="0"/>
                  </a:moveTo>
                  <a:lnTo>
                    <a:pt x="259" y="789"/>
                  </a:lnTo>
                  <a:cubicBezTo>
                    <a:pt x="259" y="789"/>
                    <a:pt x="943" y="641"/>
                    <a:pt x="815" y="356"/>
                  </a:cubicBezTo>
                  <a:cubicBezTo>
                    <a:pt x="771" y="257"/>
                    <a:pt x="679" y="225"/>
                    <a:pt x="576" y="225"/>
                  </a:cubicBezTo>
                  <a:cubicBezTo>
                    <a:pt x="380" y="225"/>
                    <a:pt x="149" y="342"/>
                    <a:pt x="149" y="3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61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1196150" y="3200554"/>
              <a:ext cx="30827" cy="28645"/>
            </a:xfrm>
            <a:custGeom>
              <a:avLst/>
              <a:gdLst/>
              <a:ahLst/>
              <a:cxnLst/>
              <a:rect l="l" t="t" r="r" b="b"/>
              <a:pathLst>
                <a:path w="890" h="827" extrusionOk="0">
                  <a:moveTo>
                    <a:pt x="50" y="1"/>
                  </a:moveTo>
                  <a:lnTo>
                    <a:pt x="0" y="22"/>
                  </a:lnTo>
                  <a:lnTo>
                    <a:pt x="161" y="389"/>
                  </a:lnTo>
                  <a:lnTo>
                    <a:pt x="186" y="377"/>
                  </a:lnTo>
                  <a:cubicBezTo>
                    <a:pt x="189" y="376"/>
                    <a:pt x="415" y="263"/>
                    <a:pt x="601" y="263"/>
                  </a:cubicBezTo>
                  <a:cubicBezTo>
                    <a:pt x="639" y="263"/>
                    <a:pt x="676" y="268"/>
                    <a:pt x="708" y="279"/>
                  </a:cubicBezTo>
                  <a:cubicBezTo>
                    <a:pt x="759" y="297"/>
                    <a:pt x="794" y="329"/>
                    <a:pt x="816" y="378"/>
                  </a:cubicBezTo>
                  <a:cubicBezTo>
                    <a:pt x="834" y="419"/>
                    <a:pt x="833" y="458"/>
                    <a:pt x="814" y="498"/>
                  </a:cubicBezTo>
                  <a:cubicBezTo>
                    <a:pt x="723" y="676"/>
                    <a:pt x="283" y="773"/>
                    <a:pt x="278" y="773"/>
                  </a:cubicBezTo>
                  <a:lnTo>
                    <a:pt x="290" y="827"/>
                  </a:lnTo>
                  <a:cubicBezTo>
                    <a:pt x="309" y="822"/>
                    <a:pt x="760" y="723"/>
                    <a:pt x="862" y="522"/>
                  </a:cubicBezTo>
                  <a:cubicBezTo>
                    <a:pt x="889" y="468"/>
                    <a:pt x="890" y="412"/>
                    <a:pt x="866" y="355"/>
                  </a:cubicBezTo>
                  <a:cubicBezTo>
                    <a:pt x="838" y="294"/>
                    <a:pt x="791" y="251"/>
                    <a:pt x="727" y="228"/>
                  </a:cubicBezTo>
                  <a:cubicBezTo>
                    <a:pt x="688" y="214"/>
                    <a:pt x="646" y="209"/>
                    <a:pt x="602" y="209"/>
                  </a:cubicBezTo>
                  <a:cubicBezTo>
                    <a:pt x="438" y="209"/>
                    <a:pt x="255" y="285"/>
                    <a:pt x="188" y="316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1172700" y="3224281"/>
              <a:ext cx="110043" cy="61516"/>
            </a:xfrm>
            <a:custGeom>
              <a:avLst/>
              <a:gdLst/>
              <a:ahLst/>
              <a:cxnLst/>
              <a:rect l="l" t="t" r="r" b="b"/>
              <a:pathLst>
                <a:path w="3177" h="1776" extrusionOk="0">
                  <a:moveTo>
                    <a:pt x="2667" y="0"/>
                  </a:moveTo>
                  <a:cubicBezTo>
                    <a:pt x="2576" y="0"/>
                    <a:pt x="2483" y="16"/>
                    <a:pt x="2402" y="42"/>
                  </a:cubicBezTo>
                  <a:cubicBezTo>
                    <a:pt x="2065" y="151"/>
                    <a:pt x="1818" y="413"/>
                    <a:pt x="1473" y="511"/>
                  </a:cubicBezTo>
                  <a:cubicBezTo>
                    <a:pt x="1144" y="605"/>
                    <a:pt x="798" y="606"/>
                    <a:pt x="473" y="721"/>
                  </a:cubicBezTo>
                  <a:cubicBezTo>
                    <a:pt x="206" y="816"/>
                    <a:pt x="1" y="972"/>
                    <a:pt x="89" y="1242"/>
                  </a:cubicBezTo>
                  <a:cubicBezTo>
                    <a:pt x="185" y="1532"/>
                    <a:pt x="471" y="1681"/>
                    <a:pt x="792" y="1741"/>
                  </a:cubicBezTo>
                  <a:cubicBezTo>
                    <a:pt x="915" y="1765"/>
                    <a:pt x="1043" y="1775"/>
                    <a:pt x="1167" y="1775"/>
                  </a:cubicBezTo>
                  <a:cubicBezTo>
                    <a:pt x="1250" y="1775"/>
                    <a:pt x="1332" y="1771"/>
                    <a:pt x="1409" y="1762"/>
                  </a:cubicBezTo>
                  <a:cubicBezTo>
                    <a:pt x="1950" y="1706"/>
                    <a:pt x="2481" y="1444"/>
                    <a:pt x="2802" y="1022"/>
                  </a:cubicBezTo>
                  <a:cubicBezTo>
                    <a:pt x="2803" y="1020"/>
                    <a:pt x="2804" y="1019"/>
                    <a:pt x="2805" y="1018"/>
                  </a:cubicBezTo>
                  <a:cubicBezTo>
                    <a:pt x="2974" y="795"/>
                    <a:pt x="3176" y="459"/>
                    <a:pt x="3058" y="199"/>
                  </a:cubicBezTo>
                  <a:cubicBezTo>
                    <a:pt x="2992" y="54"/>
                    <a:pt x="2833" y="0"/>
                    <a:pt x="2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1172111" y="3223345"/>
              <a:ext cx="110701" cy="63387"/>
            </a:xfrm>
            <a:custGeom>
              <a:avLst/>
              <a:gdLst/>
              <a:ahLst/>
              <a:cxnLst/>
              <a:rect l="l" t="t" r="r" b="b"/>
              <a:pathLst>
                <a:path w="3196" h="1830" extrusionOk="0">
                  <a:moveTo>
                    <a:pt x="2685" y="55"/>
                  </a:moveTo>
                  <a:cubicBezTo>
                    <a:pt x="2837" y="55"/>
                    <a:pt x="2988" y="101"/>
                    <a:pt x="3050" y="238"/>
                  </a:cubicBezTo>
                  <a:cubicBezTo>
                    <a:pt x="3137" y="429"/>
                    <a:pt x="3053" y="695"/>
                    <a:pt x="2800" y="1029"/>
                  </a:cubicBezTo>
                  <a:lnTo>
                    <a:pt x="2798" y="1032"/>
                  </a:lnTo>
                  <a:cubicBezTo>
                    <a:pt x="2495" y="1430"/>
                    <a:pt x="1980" y="1704"/>
                    <a:pt x="1423" y="1762"/>
                  </a:cubicBezTo>
                  <a:cubicBezTo>
                    <a:pt x="1345" y="1771"/>
                    <a:pt x="1266" y="1775"/>
                    <a:pt x="1187" y="1775"/>
                  </a:cubicBezTo>
                  <a:cubicBezTo>
                    <a:pt x="1057" y="1775"/>
                    <a:pt x="930" y="1764"/>
                    <a:pt x="814" y="1741"/>
                  </a:cubicBezTo>
                  <a:cubicBezTo>
                    <a:pt x="559" y="1694"/>
                    <a:pt x="234" y="1572"/>
                    <a:pt x="132" y="1260"/>
                  </a:cubicBezTo>
                  <a:cubicBezTo>
                    <a:pt x="61" y="1045"/>
                    <a:pt x="182" y="886"/>
                    <a:pt x="500" y="774"/>
                  </a:cubicBezTo>
                  <a:cubicBezTo>
                    <a:pt x="676" y="711"/>
                    <a:pt x="864" y="681"/>
                    <a:pt x="1045" y="653"/>
                  </a:cubicBezTo>
                  <a:cubicBezTo>
                    <a:pt x="1195" y="631"/>
                    <a:pt x="1348" y="606"/>
                    <a:pt x="1497" y="564"/>
                  </a:cubicBezTo>
                  <a:cubicBezTo>
                    <a:pt x="1679" y="512"/>
                    <a:pt x="1835" y="415"/>
                    <a:pt x="1987" y="321"/>
                  </a:cubicBezTo>
                  <a:cubicBezTo>
                    <a:pt x="2124" y="235"/>
                    <a:pt x="2268" y="147"/>
                    <a:pt x="2427" y="95"/>
                  </a:cubicBezTo>
                  <a:cubicBezTo>
                    <a:pt x="2501" y="72"/>
                    <a:pt x="2593" y="55"/>
                    <a:pt x="2685" y="55"/>
                  </a:cubicBezTo>
                  <a:close/>
                  <a:moveTo>
                    <a:pt x="2680" y="0"/>
                  </a:moveTo>
                  <a:cubicBezTo>
                    <a:pt x="2591" y="0"/>
                    <a:pt x="2497" y="16"/>
                    <a:pt x="2410" y="44"/>
                  </a:cubicBezTo>
                  <a:cubicBezTo>
                    <a:pt x="2244" y="97"/>
                    <a:pt x="2099" y="188"/>
                    <a:pt x="1959" y="275"/>
                  </a:cubicBezTo>
                  <a:cubicBezTo>
                    <a:pt x="1810" y="367"/>
                    <a:pt x="1657" y="462"/>
                    <a:pt x="1482" y="512"/>
                  </a:cubicBezTo>
                  <a:cubicBezTo>
                    <a:pt x="1337" y="553"/>
                    <a:pt x="1184" y="577"/>
                    <a:pt x="1037" y="600"/>
                  </a:cubicBezTo>
                  <a:cubicBezTo>
                    <a:pt x="853" y="628"/>
                    <a:pt x="663" y="658"/>
                    <a:pt x="481" y="722"/>
                  </a:cubicBezTo>
                  <a:cubicBezTo>
                    <a:pt x="135" y="845"/>
                    <a:pt x="0" y="1032"/>
                    <a:pt x="80" y="1277"/>
                  </a:cubicBezTo>
                  <a:cubicBezTo>
                    <a:pt x="191" y="1614"/>
                    <a:pt x="535" y="1745"/>
                    <a:pt x="803" y="1795"/>
                  </a:cubicBezTo>
                  <a:cubicBezTo>
                    <a:pt x="923" y="1818"/>
                    <a:pt x="1054" y="1829"/>
                    <a:pt x="1188" y="1829"/>
                  </a:cubicBezTo>
                  <a:cubicBezTo>
                    <a:pt x="1268" y="1829"/>
                    <a:pt x="1349" y="1825"/>
                    <a:pt x="1429" y="1816"/>
                  </a:cubicBezTo>
                  <a:cubicBezTo>
                    <a:pt x="2001" y="1756"/>
                    <a:pt x="2529" y="1475"/>
                    <a:pt x="2842" y="1063"/>
                  </a:cubicBezTo>
                  <a:lnTo>
                    <a:pt x="2845" y="1059"/>
                  </a:lnTo>
                  <a:cubicBezTo>
                    <a:pt x="3109" y="710"/>
                    <a:pt x="3196" y="425"/>
                    <a:pt x="3100" y="215"/>
                  </a:cubicBezTo>
                  <a:cubicBezTo>
                    <a:pt x="3031" y="64"/>
                    <a:pt x="2864" y="0"/>
                    <a:pt x="26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1200098" y="3254207"/>
              <a:ext cx="69795" cy="31589"/>
            </a:xfrm>
            <a:custGeom>
              <a:avLst/>
              <a:gdLst/>
              <a:ahLst/>
              <a:cxnLst/>
              <a:rect l="l" t="t" r="r" b="b"/>
              <a:pathLst>
                <a:path w="2015" h="912" extrusionOk="0">
                  <a:moveTo>
                    <a:pt x="1410" y="1"/>
                  </a:moveTo>
                  <a:cubicBezTo>
                    <a:pt x="1232" y="1"/>
                    <a:pt x="1043" y="33"/>
                    <a:pt x="855" y="101"/>
                  </a:cubicBezTo>
                  <a:cubicBezTo>
                    <a:pt x="426" y="255"/>
                    <a:pt x="112" y="557"/>
                    <a:pt x="1" y="877"/>
                  </a:cubicBezTo>
                  <a:cubicBezTo>
                    <a:pt x="124" y="901"/>
                    <a:pt x="252" y="911"/>
                    <a:pt x="376" y="911"/>
                  </a:cubicBezTo>
                  <a:cubicBezTo>
                    <a:pt x="459" y="911"/>
                    <a:pt x="541" y="907"/>
                    <a:pt x="618" y="898"/>
                  </a:cubicBezTo>
                  <a:cubicBezTo>
                    <a:pt x="1159" y="842"/>
                    <a:pt x="1690" y="580"/>
                    <a:pt x="2011" y="158"/>
                  </a:cubicBezTo>
                  <a:cubicBezTo>
                    <a:pt x="2012" y="156"/>
                    <a:pt x="2013" y="155"/>
                    <a:pt x="2014" y="154"/>
                  </a:cubicBezTo>
                  <a:cubicBezTo>
                    <a:pt x="1850" y="54"/>
                    <a:pt x="1639" y="1"/>
                    <a:pt x="1410" y="1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1198851" y="3253307"/>
              <a:ext cx="72288" cy="33425"/>
            </a:xfrm>
            <a:custGeom>
              <a:avLst/>
              <a:gdLst/>
              <a:ahLst/>
              <a:cxnLst/>
              <a:rect l="l" t="t" r="r" b="b"/>
              <a:pathLst>
                <a:path w="2087" h="965" extrusionOk="0">
                  <a:moveTo>
                    <a:pt x="1446" y="55"/>
                  </a:moveTo>
                  <a:cubicBezTo>
                    <a:pt x="1655" y="55"/>
                    <a:pt x="1851" y="100"/>
                    <a:pt x="2010" y="188"/>
                  </a:cubicBezTo>
                  <a:cubicBezTo>
                    <a:pt x="1705" y="575"/>
                    <a:pt x="1199" y="840"/>
                    <a:pt x="651" y="897"/>
                  </a:cubicBezTo>
                  <a:cubicBezTo>
                    <a:pt x="573" y="906"/>
                    <a:pt x="493" y="910"/>
                    <a:pt x="413" y="910"/>
                  </a:cubicBezTo>
                  <a:cubicBezTo>
                    <a:pt x="296" y="910"/>
                    <a:pt x="180" y="901"/>
                    <a:pt x="73" y="882"/>
                  </a:cubicBezTo>
                  <a:cubicBezTo>
                    <a:pt x="195" y="571"/>
                    <a:pt x="508" y="293"/>
                    <a:pt x="900" y="152"/>
                  </a:cubicBezTo>
                  <a:cubicBezTo>
                    <a:pt x="1081" y="87"/>
                    <a:pt x="1268" y="55"/>
                    <a:pt x="1446" y="55"/>
                  </a:cubicBezTo>
                  <a:close/>
                  <a:moveTo>
                    <a:pt x="1445" y="1"/>
                  </a:moveTo>
                  <a:cubicBezTo>
                    <a:pt x="1261" y="1"/>
                    <a:pt x="1068" y="34"/>
                    <a:pt x="882" y="102"/>
                  </a:cubicBezTo>
                  <a:cubicBezTo>
                    <a:pt x="463" y="252"/>
                    <a:pt x="129" y="556"/>
                    <a:pt x="11" y="895"/>
                  </a:cubicBezTo>
                  <a:lnTo>
                    <a:pt x="1" y="924"/>
                  </a:lnTo>
                  <a:lnTo>
                    <a:pt x="31" y="930"/>
                  </a:lnTo>
                  <a:cubicBezTo>
                    <a:pt x="151" y="953"/>
                    <a:pt x="282" y="964"/>
                    <a:pt x="416" y="964"/>
                  </a:cubicBezTo>
                  <a:cubicBezTo>
                    <a:pt x="496" y="964"/>
                    <a:pt x="577" y="960"/>
                    <a:pt x="657" y="951"/>
                  </a:cubicBezTo>
                  <a:cubicBezTo>
                    <a:pt x="1229" y="891"/>
                    <a:pt x="1757" y="610"/>
                    <a:pt x="2070" y="198"/>
                  </a:cubicBezTo>
                  <a:lnTo>
                    <a:pt x="2087" y="170"/>
                  </a:lnTo>
                  <a:lnTo>
                    <a:pt x="2064" y="157"/>
                  </a:lnTo>
                  <a:cubicBezTo>
                    <a:pt x="1892" y="53"/>
                    <a:pt x="1676" y="1"/>
                    <a:pt x="14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1161270" y="3249393"/>
              <a:ext cx="30239" cy="41530"/>
            </a:xfrm>
            <a:custGeom>
              <a:avLst/>
              <a:gdLst/>
              <a:ahLst/>
              <a:cxnLst/>
              <a:rect l="l" t="t" r="r" b="b"/>
              <a:pathLst>
                <a:path w="873" h="1199" extrusionOk="0">
                  <a:moveTo>
                    <a:pt x="231" y="1"/>
                  </a:moveTo>
                  <a:cubicBezTo>
                    <a:pt x="158" y="1"/>
                    <a:pt x="81" y="13"/>
                    <a:pt x="1" y="41"/>
                  </a:cubicBezTo>
                  <a:lnTo>
                    <a:pt x="377" y="1199"/>
                  </a:lnTo>
                  <a:cubicBezTo>
                    <a:pt x="684" y="1130"/>
                    <a:pt x="873" y="802"/>
                    <a:pt x="797" y="465"/>
                  </a:cubicBezTo>
                  <a:cubicBezTo>
                    <a:pt x="737" y="197"/>
                    <a:pt x="517" y="1"/>
                    <a:pt x="231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1160958" y="3248492"/>
              <a:ext cx="31589" cy="43366"/>
            </a:xfrm>
            <a:custGeom>
              <a:avLst/>
              <a:gdLst/>
              <a:ahLst/>
              <a:cxnLst/>
              <a:rect l="l" t="t" r="r" b="b"/>
              <a:pathLst>
                <a:path w="912" h="1252" extrusionOk="0">
                  <a:moveTo>
                    <a:pt x="239" y="0"/>
                  </a:moveTo>
                  <a:cubicBezTo>
                    <a:pt x="161" y="0"/>
                    <a:pt x="81" y="14"/>
                    <a:pt x="1" y="42"/>
                  </a:cubicBezTo>
                  <a:lnTo>
                    <a:pt x="19" y="93"/>
                  </a:lnTo>
                  <a:cubicBezTo>
                    <a:pt x="94" y="67"/>
                    <a:pt x="168" y="55"/>
                    <a:pt x="240" y="55"/>
                  </a:cubicBezTo>
                  <a:cubicBezTo>
                    <a:pt x="336" y="55"/>
                    <a:pt x="427" y="77"/>
                    <a:pt x="508" y="122"/>
                  </a:cubicBezTo>
                  <a:cubicBezTo>
                    <a:pt x="644" y="198"/>
                    <a:pt x="744" y="335"/>
                    <a:pt x="780" y="497"/>
                  </a:cubicBezTo>
                  <a:cubicBezTo>
                    <a:pt x="851" y="818"/>
                    <a:pt x="672" y="1133"/>
                    <a:pt x="380" y="1199"/>
                  </a:cubicBezTo>
                  <a:lnTo>
                    <a:pt x="392" y="1251"/>
                  </a:lnTo>
                  <a:cubicBezTo>
                    <a:pt x="713" y="1179"/>
                    <a:pt x="912" y="835"/>
                    <a:pt x="833" y="485"/>
                  </a:cubicBezTo>
                  <a:cubicBezTo>
                    <a:pt x="793" y="308"/>
                    <a:pt x="684" y="158"/>
                    <a:pt x="534" y="75"/>
                  </a:cubicBezTo>
                  <a:cubicBezTo>
                    <a:pt x="445" y="25"/>
                    <a:pt x="344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1265701" y="3210841"/>
              <a:ext cx="30966" cy="42154"/>
            </a:xfrm>
            <a:custGeom>
              <a:avLst/>
              <a:gdLst/>
              <a:ahLst/>
              <a:cxnLst/>
              <a:rect l="l" t="t" r="r" b="b"/>
              <a:pathLst>
                <a:path w="894" h="1217" extrusionOk="0">
                  <a:moveTo>
                    <a:pt x="424" y="1"/>
                  </a:moveTo>
                  <a:cubicBezTo>
                    <a:pt x="138" y="182"/>
                    <a:pt x="0" y="525"/>
                    <a:pt x="154" y="849"/>
                  </a:cubicBezTo>
                  <a:cubicBezTo>
                    <a:pt x="293" y="1144"/>
                    <a:pt x="601" y="1216"/>
                    <a:pt x="827" y="1216"/>
                  </a:cubicBezTo>
                  <a:cubicBezTo>
                    <a:pt x="850" y="1216"/>
                    <a:pt x="872" y="1216"/>
                    <a:pt x="894" y="1214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1264905" y="3210045"/>
              <a:ext cx="31832" cy="43886"/>
            </a:xfrm>
            <a:custGeom>
              <a:avLst/>
              <a:gdLst/>
              <a:ahLst/>
              <a:cxnLst/>
              <a:rect l="l" t="t" r="r" b="b"/>
              <a:pathLst>
                <a:path w="919" h="1267" extrusionOk="0">
                  <a:moveTo>
                    <a:pt x="432" y="1"/>
                  </a:moveTo>
                  <a:cubicBezTo>
                    <a:pt x="116" y="201"/>
                    <a:pt x="1" y="564"/>
                    <a:pt x="153" y="884"/>
                  </a:cubicBezTo>
                  <a:cubicBezTo>
                    <a:pt x="312" y="1222"/>
                    <a:pt x="675" y="1266"/>
                    <a:pt x="853" y="1266"/>
                  </a:cubicBezTo>
                  <a:cubicBezTo>
                    <a:pt x="879" y="1266"/>
                    <a:pt x="902" y="1265"/>
                    <a:pt x="918" y="1264"/>
                  </a:cubicBezTo>
                  <a:lnTo>
                    <a:pt x="915" y="1210"/>
                  </a:lnTo>
                  <a:cubicBezTo>
                    <a:pt x="899" y="1211"/>
                    <a:pt x="879" y="1212"/>
                    <a:pt x="854" y="1212"/>
                  </a:cubicBezTo>
                  <a:cubicBezTo>
                    <a:pt x="688" y="1212"/>
                    <a:pt x="349" y="1172"/>
                    <a:pt x="202" y="861"/>
                  </a:cubicBezTo>
                  <a:cubicBezTo>
                    <a:pt x="62" y="567"/>
                    <a:pt x="169" y="232"/>
                    <a:pt x="462" y="4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968825" y="3220263"/>
              <a:ext cx="130514" cy="126427"/>
            </a:xfrm>
            <a:custGeom>
              <a:avLst/>
              <a:gdLst/>
              <a:ahLst/>
              <a:cxnLst/>
              <a:rect l="l" t="t" r="r" b="b"/>
              <a:pathLst>
                <a:path w="3768" h="3650" extrusionOk="0">
                  <a:moveTo>
                    <a:pt x="1917" y="0"/>
                  </a:moveTo>
                  <a:cubicBezTo>
                    <a:pt x="1889" y="22"/>
                    <a:pt x="1861" y="46"/>
                    <a:pt x="1833" y="67"/>
                  </a:cubicBezTo>
                  <a:cubicBezTo>
                    <a:pt x="1620" y="239"/>
                    <a:pt x="1405" y="408"/>
                    <a:pt x="1201" y="589"/>
                  </a:cubicBezTo>
                  <a:cubicBezTo>
                    <a:pt x="1003" y="764"/>
                    <a:pt x="808" y="960"/>
                    <a:pt x="636" y="1161"/>
                  </a:cubicBezTo>
                  <a:cubicBezTo>
                    <a:pt x="490" y="1332"/>
                    <a:pt x="345" y="1545"/>
                    <a:pt x="255" y="1752"/>
                  </a:cubicBezTo>
                  <a:cubicBezTo>
                    <a:pt x="72" y="2173"/>
                    <a:pt x="1" y="2762"/>
                    <a:pt x="289" y="3153"/>
                  </a:cubicBezTo>
                  <a:cubicBezTo>
                    <a:pt x="616" y="3597"/>
                    <a:pt x="1153" y="3638"/>
                    <a:pt x="1661" y="3649"/>
                  </a:cubicBezTo>
                  <a:cubicBezTo>
                    <a:pt x="1676" y="3649"/>
                    <a:pt x="1691" y="3649"/>
                    <a:pt x="1706" y="3649"/>
                  </a:cubicBezTo>
                  <a:cubicBezTo>
                    <a:pt x="1990" y="3649"/>
                    <a:pt x="2280" y="3598"/>
                    <a:pt x="2562" y="3566"/>
                  </a:cubicBezTo>
                  <a:lnTo>
                    <a:pt x="2564" y="3566"/>
                  </a:lnTo>
                  <a:cubicBezTo>
                    <a:pt x="2881" y="3531"/>
                    <a:pt x="3198" y="3479"/>
                    <a:pt x="3511" y="3412"/>
                  </a:cubicBezTo>
                  <a:cubicBezTo>
                    <a:pt x="3652" y="3383"/>
                    <a:pt x="3768" y="3278"/>
                    <a:pt x="3754" y="3122"/>
                  </a:cubicBezTo>
                  <a:cubicBezTo>
                    <a:pt x="3743" y="3004"/>
                    <a:pt x="3629" y="2875"/>
                    <a:pt x="3502" y="2875"/>
                  </a:cubicBezTo>
                  <a:cubicBezTo>
                    <a:pt x="3489" y="2875"/>
                    <a:pt x="3476" y="2876"/>
                    <a:pt x="3463" y="2879"/>
                  </a:cubicBezTo>
                  <a:cubicBezTo>
                    <a:pt x="3294" y="2915"/>
                    <a:pt x="3126" y="2944"/>
                    <a:pt x="2956" y="2969"/>
                  </a:cubicBezTo>
                  <a:cubicBezTo>
                    <a:pt x="2822" y="2989"/>
                    <a:pt x="2688" y="3006"/>
                    <a:pt x="2554" y="3022"/>
                  </a:cubicBezTo>
                  <a:cubicBezTo>
                    <a:pt x="2387" y="3042"/>
                    <a:pt x="2220" y="3061"/>
                    <a:pt x="2053" y="3081"/>
                  </a:cubicBezTo>
                  <a:cubicBezTo>
                    <a:pt x="1904" y="3099"/>
                    <a:pt x="1762" y="3108"/>
                    <a:pt x="1617" y="3108"/>
                  </a:cubicBezTo>
                  <a:cubicBezTo>
                    <a:pt x="1541" y="3108"/>
                    <a:pt x="1464" y="3106"/>
                    <a:pt x="1386" y="3101"/>
                  </a:cubicBezTo>
                  <a:cubicBezTo>
                    <a:pt x="1201" y="3088"/>
                    <a:pt x="1008" y="3078"/>
                    <a:pt x="853" y="2965"/>
                  </a:cubicBezTo>
                  <a:cubicBezTo>
                    <a:pt x="560" y="2751"/>
                    <a:pt x="602" y="2334"/>
                    <a:pt x="720" y="2029"/>
                  </a:cubicBezTo>
                  <a:cubicBezTo>
                    <a:pt x="789" y="1849"/>
                    <a:pt x="905" y="1684"/>
                    <a:pt x="1023" y="1533"/>
                  </a:cubicBezTo>
                  <a:cubicBezTo>
                    <a:pt x="1150" y="1372"/>
                    <a:pt x="1309" y="1213"/>
                    <a:pt x="1458" y="1074"/>
                  </a:cubicBezTo>
                  <a:cubicBezTo>
                    <a:pt x="1643" y="902"/>
                    <a:pt x="1844" y="749"/>
                    <a:pt x="2040" y="590"/>
                  </a:cubicBezTo>
                  <a:cubicBezTo>
                    <a:pt x="1983" y="396"/>
                    <a:pt x="1943" y="198"/>
                    <a:pt x="19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1056527" y="3289884"/>
              <a:ext cx="83476" cy="72981"/>
            </a:xfrm>
            <a:custGeom>
              <a:avLst/>
              <a:gdLst/>
              <a:ahLst/>
              <a:cxnLst/>
              <a:rect l="l" t="t" r="r" b="b"/>
              <a:pathLst>
                <a:path w="2410" h="2107" extrusionOk="0">
                  <a:moveTo>
                    <a:pt x="986" y="0"/>
                  </a:moveTo>
                  <a:cubicBezTo>
                    <a:pt x="936" y="0"/>
                    <a:pt x="884" y="7"/>
                    <a:pt x="830" y="25"/>
                  </a:cubicBezTo>
                  <a:cubicBezTo>
                    <a:pt x="584" y="110"/>
                    <a:pt x="408" y="406"/>
                    <a:pt x="422" y="752"/>
                  </a:cubicBezTo>
                  <a:cubicBezTo>
                    <a:pt x="422" y="752"/>
                    <a:pt x="294" y="653"/>
                    <a:pt x="186" y="653"/>
                  </a:cubicBezTo>
                  <a:cubicBezTo>
                    <a:pt x="126" y="653"/>
                    <a:pt x="72" y="683"/>
                    <a:pt x="49" y="778"/>
                  </a:cubicBezTo>
                  <a:cubicBezTo>
                    <a:pt x="0" y="982"/>
                    <a:pt x="23" y="1427"/>
                    <a:pt x="37" y="1627"/>
                  </a:cubicBezTo>
                  <a:cubicBezTo>
                    <a:pt x="44" y="1719"/>
                    <a:pt x="97" y="1804"/>
                    <a:pt x="180" y="1836"/>
                  </a:cubicBezTo>
                  <a:cubicBezTo>
                    <a:pt x="191" y="1841"/>
                    <a:pt x="207" y="1843"/>
                    <a:pt x="224" y="1843"/>
                  </a:cubicBezTo>
                  <a:cubicBezTo>
                    <a:pt x="290" y="1843"/>
                    <a:pt x="390" y="1813"/>
                    <a:pt x="444" y="1771"/>
                  </a:cubicBezTo>
                  <a:cubicBezTo>
                    <a:pt x="577" y="1871"/>
                    <a:pt x="754" y="2065"/>
                    <a:pt x="1098" y="2099"/>
                  </a:cubicBezTo>
                  <a:cubicBezTo>
                    <a:pt x="1150" y="2104"/>
                    <a:pt x="1203" y="2107"/>
                    <a:pt x="1255" y="2107"/>
                  </a:cubicBezTo>
                  <a:cubicBezTo>
                    <a:pt x="1467" y="2107"/>
                    <a:pt x="1683" y="2067"/>
                    <a:pt x="1876" y="1983"/>
                  </a:cubicBezTo>
                  <a:cubicBezTo>
                    <a:pt x="2000" y="1929"/>
                    <a:pt x="2113" y="1854"/>
                    <a:pt x="2185" y="1732"/>
                  </a:cubicBezTo>
                  <a:cubicBezTo>
                    <a:pt x="2226" y="1665"/>
                    <a:pt x="2254" y="1586"/>
                    <a:pt x="2254" y="1506"/>
                  </a:cubicBezTo>
                  <a:cubicBezTo>
                    <a:pt x="2253" y="1467"/>
                    <a:pt x="2244" y="1428"/>
                    <a:pt x="2226" y="1394"/>
                  </a:cubicBezTo>
                  <a:cubicBezTo>
                    <a:pt x="2220" y="1383"/>
                    <a:pt x="2180" y="1314"/>
                    <a:pt x="2180" y="1314"/>
                  </a:cubicBezTo>
                  <a:cubicBezTo>
                    <a:pt x="2180" y="1314"/>
                    <a:pt x="2410" y="969"/>
                    <a:pt x="2044" y="811"/>
                  </a:cubicBezTo>
                  <a:cubicBezTo>
                    <a:pt x="2044" y="811"/>
                    <a:pt x="2297" y="363"/>
                    <a:pt x="1776" y="363"/>
                  </a:cubicBezTo>
                  <a:cubicBezTo>
                    <a:pt x="1712" y="363"/>
                    <a:pt x="1636" y="370"/>
                    <a:pt x="1546" y="385"/>
                  </a:cubicBezTo>
                  <a:cubicBezTo>
                    <a:pt x="1545" y="385"/>
                    <a:pt x="1544" y="385"/>
                    <a:pt x="1544" y="385"/>
                  </a:cubicBezTo>
                  <a:cubicBezTo>
                    <a:pt x="1495" y="385"/>
                    <a:pt x="1448" y="165"/>
                    <a:pt x="1262" y="68"/>
                  </a:cubicBezTo>
                  <a:cubicBezTo>
                    <a:pt x="1241" y="57"/>
                    <a:pt x="112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1055903" y="3289295"/>
              <a:ext cx="80220" cy="74124"/>
            </a:xfrm>
            <a:custGeom>
              <a:avLst/>
              <a:gdLst/>
              <a:ahLst/>
              <a:cxnLst/>
              <a:rect l="l" t="t" r="r" b="b"/>
              <a:pathLst>
                <a:path w="2316" h="2140" extrusionOk="0">
                  <a:moveTo>
                    <a:pt x="1004" y="34"/>
                  </a:moveTo>
                  <a:cubicBezTo>
                    <a:pt x="1137" y="34"/>
                    <a:pt x="1246" y="86"/>
                    <a:pt x="1273" y="100"/>
                  </a:cubicBezTo>
                  <a:cubicBezTo>
                    <a:pt x="1384" y="158"/>
                    <a:pt x="1445" y="264"/>
                    <a:pt x="1485" y="335"/>
                  </a:cubicBezTo>
                  <a:cubicBezTo>
                    <a:pt x="1513" y="385"/>
                    <a:pt x="1534" y="419"/>
                    <a:pt x="1561" y="419"/>
                  </a:cubicBezTo>
                  <a:cubicBezTo>
                    <a:pt x="1563" y="419"/>
                    <a:pt x="1565" y="419"/>
                    <a:pt x="1567" y="419"/>
                  </a:cubicBezTo>
                  <a:cubicBezTo>
                    <a:pt x="1653" y="404"/>
                    <a:pt x="1730" y="397"/>
                    <a:pt x="1795" y="397"/>
                  </a:cubicBezTo>
                  <a:cubicBezTo>
                    <a:pt x="1935" y="397"/>
                    <a:pt x="2028" y="430"/>
                    <a:pt x="2074" y="495"/>
                  </a:cubicBezTo>
                  <a:cubicBezTo>
                    <a:pt x="2161" y="617"/>
                    <a:pt x="2049" y="819"/>
                    <a:pt x="2048" y="820"/>
                  </a:cubicBezTo>
                  <a:lnTo>
                    <a:pt x="2038" y="836"/>
                  </a:lnTo>
                  <a:lnTo>
                    <a:pt x="2055" y="844"/>
                  </a:lnTo>
                  <a:cubicBezTo>
                    <a:pt x="2156" y="887"/>
                    <a:pt x="2219" y="949"/>
                    <a:pt x="2243" y="1028"/>
                  </a:cubicBezTo>
                  <a:cubicBezTo>
                    <a:pt x="2285" y="1169"/>
                    <a:pt x="2186" y="1321"/>
                    <a:pt x="2184" y="1322"/>
                  </a:cubicBezTo>
                  <a:lnTo>
                    <a:pt x="2179" y="1330"/>
                  </a:lnTo>
                  <a:lnTo>
                    <a:pt x="2184" y="1339"/>
                  </a:lnTo>
                  <a:cubicBezTo>
                    <a:pt x="2184" y="1339"/>
                    <a:pt x="2224" y="1408"/>
                    <a:pt x="2229" y="1418"/>
                  </a:cubicBezTo>
                  <a:cubicBezTo>
                    <a:pt x="2245" y="1449"/>
                    <a:pt x="2254" y="1485"/>
                    <a:pt x="2255" y="1523"/>
                  </a:cubicBezTo>
                  <a:cubicBezTo>
                    <a:pt x="2257" y="1610"/>
                    <a:pt x="2220" y="1689"/>
                    <a:pt x="2190" y="1741"/>
                  </a:cubicBezTo>
                  <a:cubicBezTo>
                    <a:pt x="2128" y="1844"/>
                    <a:pt x="2030" y="1924"/>
                    <a:pt x="1887" y="1985"/>
                  </a:cubicBezTo>
                  <a:cubicBezTo>
                    <a:pt x="1703" y="2065"/>
                    <a:pt x="1491" y="2107"/>
                    <a:pt x="1276" y="2107"/>
                  </a:cubicBezTo>
                  <a:cubicBezTo>
                    <a:pt x="1224" y="2107"/>
                    <a:pt x="1171" y="2105"/>
                    <a:pt x="1118" y="2100"/>
                  </a:cubicBezTo>
                  <a:cubicBezTo>
                    <a:pt x="835" y="2072"/>
                    <a:pt x="666" y="1933"/>
                    <a:pt x="542" y="1832"/>
                  </a:cubicBezTo>
                  <a:cubicBezTo>
                    <a:pt x="517" y="1811"/>
                    <a:pt x="494" y="1791"/>
                    <a:pt x="471" y="1775"/>
                  </a:cubicBezTo>
                  <a:lnTo>
                    <a:pt x="462" y="1768"/>
                  </a:lnTo>
                  <a:lnTo>
                    <a:pt x="451" y="1776"/>
                  </a:lnTo>
                  <a:cubicBezTo>
                    <a:pt x="398" y="1817"/>
                    <a:pt x="301" y="1844"/>
                    <a:pt x="241" y="1844"/>
                  </a:cubicBezTo>
                  <a:cubicBezTo>
                    <a:pt x="226" y="1844"/>
                    <a:pt x="213" y="1842"/>
                    <a:pt x="204" y="1838"/>
                  </a:cubicBezTo>
                  <a:cubicBezTo>
                    <a:pt x="130" y="1809"/>
                    <a:pt x="77" y="1732"/>
                    <a:pt x="71" y="1643"/>
                  </a:cubicBezTo>
                  <a:cubicBezTo>
                    <a:pt x="58" y="1457"/>
                    <a:pt x="34" y="1002"/>
                    <a:pt x="83" y="799"/>
                  </a:cubicBezTo>
                  <a:cubicBezTo>
                    <a:pt x="96" y="744"/>
                    <a:pt x="122" y="708"/>
                    <a:pt x="159" y="694"/>
                  </a:cubicBezTo>
                  <a:cubicBezTo>
                    <a:pt x="160" y="693"/>
                    <a:pt x="161" y="693"/>
                    <a:pt x="162" y="693"/>
                  </a:cubicBezTo>
                  <a:cubicBezTo>
                    <a:pt x="175" y="688"/>
                    <a:pt x="190" y="686"/>
                    <a:pt x="205" y="686"/>
                  </a:cubicBezTo>
                  <a:cubicBezTo>
                    <a:pt x="305" y="686"/>
                    <a:pt x="429" y="780"/>
                    <a:pt x="430" y="782"/>
                  </a:cubicBezTo>
                  <a:lnTo>
                    <a:pt x="458" y="803"/>
                  </a:lnTo>
                  <a:lnTo>
                    <a:pt x="456" y="768"/>
                  </a:lnTo>
                  <a:cubicBezTo>
                    <a:pt x="443" y="445"/>
                    <a:pt x="605" y="152"/>
                    <a:pt x="842" y="63"/>
                  </a:cubicBezTo>
                  <a:cubicBezTo>
                    <a:pt x="846" y="61"/>
                    <a:pt x="850" y="60"/>
                    <a:pt x="854" y="58"/>
                  </a:cubicBezTo>
                  <a:cubicBezTo>
                    <a:pt x="905" y="41"/>
                    <a:pt x="956" y="34"/>
                    <a:pt x="1004" y="34"/>
                  </a:cubicBezTo>
                  <a:close/>
                  <a:moveTo>
                    <a:pt x="1003" y="1"/>
                  </a:moveTo>
                  <a:cubicBezTo>
                    <a:pt x="952" y="1"/>
                    <a:pt x="898" y="8"/>
                    <a:pt x="843" y="27"/>
                  </a:cubicBezTo>
                  <a:cubicBezTo>
                    <a:pt x="591" y="115"/>
                    <a:pt x="421" y="402"/>
                    <a:pt x="422" y="736"/>
                  </a:cubicBezTo>
                  <a:cubicBezTo>
                    <a:pt x="378" y="706"/>
                    <a:pt x="287" y="653"/>
                    <a:pt x="204" y="653"/>
                  </a:cubicBezTo>
                  <a:cubicBezTo>
                    <a:pt x="186" y="653"/>
                    <a:pt x="168" y="656"/>
                    <a:pt x="151" y="662"/>
                  </a:cubicBezTo>
                  <a:cubicBezTo>
                    <a:pt x="102" y="680"/>
                    <a:pt x="67" y="723"/>
                    <a:pt x="50" y="792"/>
                  </a:cubicBezTo>
                  <a:cubicBezTo>
                    <a:pt x="1" y="999"/>
                    <a:pt x="26" y="1458"/>
                    <a:pt x="39" y="1646"/>
                  </a:cubicBezTo>
                  <a:cubicBezTo>
                    <a:pt x="46" y="1747"/>
                    <a:pt x="105" y="1835"/>
                    <a:pt x="192" y="1869"/>
                  </a:cubicBezTo>
                  <a:cubicBezTo>
                    <a:pt x="205" y="1874"/>
                    <a:pt x="222" y="1877"/>
                    <a:pt x="242" y="1877"/>
                  </a:cubicBezTo>
                  <a:cubicBezTo>
                    <a:pt x="309" y="1877"/>
                    <a:pt x="403" y="1849"/>
                    <a:pt x="462" y="1809"/>
                  </a:cubicBezTo>
                  <a:cubicBezTo>
                    <a:pt x="480" y="1824"/>
                    <a:pt x="500" y="1839"/>
                    <a:pt x="521" y="1857"/>
                  </a:cubicBezTo>
                  <a:cubicBezTo>
                    <a:pt x="648" y="1961"/>
                    <a:pt x="822" y="2104"/>
                    <a:pt x="1115" y="2132"/>
                  </a:cubicBezTo>
                  <a:cubicBezTo>
                    <a:pt x="1169" y="2137"/>
                    <a:pt x="1223" y="2140"/>
                    <a:pt x="1277" y="2140"/>
                  </a:cubicBezTo>
                  <a:cubicBezTo>
                    <a:pt x="1471" y="2140"/>
                    <a:pt x="1663" y="2106"/>
                    <a:pt x="1836" y="2042"/>
                  </a:cubicBezTo>
                  <a:cubicBezTo>
                    <a:pt x="1858" y="2033"/>
                    <a:pt x="1880" y="2024"/>
                    <a:pt x="1901" y="2015"/>
                  </a:cubicBezTo>
                  <a:cubicBezTo>
                    <a:pt x="2049" y="1951"/>
                    <a:pt x="2153" y="1867"/>
                    <a:pt x="2217" y="1758"/>
                  </a:cubicBezTo>
                  <a:cubicBezTo>
                    <a:pt x="2251" y="1702"/>
                    <a:pt x="2290" y="1617"/>
                    <a:pt x="2288" y="1523"/>
                  </a:cubicBezTo>
                  <a:cubicBezTo>
                    <a:pt x="2287" y="1479"/>
                    <a:pt x="2277" y="1439"/>
                    <a:pt x="2258" y="1403"/>
                  </a:cubicBezTo>
                  <a:cubicBezTo>
                    <a:pt x="2254" y="1395"/>
                    <a:pt x="2229" y="1350"/>
                    <a:pt x="2217" y="1331"/>
                  </a:cubicBezTo>
                  <a:cubicBezTo>
                    <a:pt x="2239" y="1295"/>
                    <a:pt x="2315" y="1156"/>
                    <a:pt x="2274" y="1019"/>
                  </a:cubicBezTo>
                  <a:cubicBezTo>
                    <a:pt x="2249" y="935"/>
                    <a:pt x="2185" y="868"/>
                    <a:pt x="2085" y="820"/>
                  </a:cubicBezTo>
                  <a:cubicBezTo>
                    <a:pt x="2111" y="767"/>
                    <a:pt x="2185" y="595"/>
                    <a:pt x="2101" y="476"/>
                  </a:cubicBezTo>
                  <a:cubicBezTo>
                    <a:pt x="2049" y="401"/>
                    <a:pt x="1946" y="364"/>
                    <a:pt x="1794" y="364"/>
                  </a:cubicBezTo>
                  <a:cubicBezTo>
                    <a:pt x="1726" y="364"/>
                    <a:pt x="1649" y="372"/>
                    <a:pt x="1562" y="386"/>
                  </a:cubicBezTo>
                  <a:cubicBezTo>
                    <a:pt x="1552" y="386"/>
                    <a:pt x="1529" y="346"/>
                    <a:pt x="1514" y="318"/>
                  </a:cubicBezTo>
                  <a:cubicBezTo>
                    <a:pt x="1471" y="244"/>
                    <a:pt x="1407" y="133"/>
                    <a:pt x="1288" y="70"/>
                  </a:cubicBezTo>
                  <a:cubicBezTo>
                    <a:pt x="1260" y="56"/>
                    <a:pt x="1144" y="1"/>
                    <a:pt x="10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1116172" y="3317559"/>
              <a:ext cx="11049" cy="3983"/>
            </a:xfrm>
            <a:custGeom>
              <a:avLst/>
              <a:gdLst/>
              <a:ahLst/>
              <a:cxnLst/>
              <a:rect l="l" t="t" r="r" b="b"/>
              <a:pathLst>
                <a:path w="319" h="115" extrusionOk="0">
                  <a:moveTo>
                    <a:pt x="310" y="1"/>
                  </a:moveTo>
                  <a:lnTo>
                    <a:pt x="1" y="82"/>
                  </a:lnTo>
                  <a:lnTo>
                    <a:pt x="9" y="114"/>
                  </a:lnTo>
                  <a:lnTo>
                    <a:pt x="319" y="3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1120606" y="3334808"/>
              <a:ext cx="11534" cy="3152"/>
            </a:xfrm>
            <a:custGeom>
              <a:avLst/>
              <a:gdLst/>
              <a:ahLst/>
              <a:cxnLst/>
              <a:rect l="l" t="t" r="r" b="b"/>
              <a:pathLst>
                <a:path w="333" h="91" extrusionOk="0">
                  <a:moveTo>
                    <a:pt x="328" y="1"/>
                  </a:moveTo>
                  <a:lnTo>
                    <a:pt x="0" y="58"/>
                  </a:lnTo>
                  <a:lnTo>
                    <a:pt x="6" y="91"/>
                  </a:lnTo>
                  <a:lnTo>
                    <a:pt x="333" y="33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1094316" y="3302665"/>
              <a:ext cx="15899" cy="4434"/>
            </a:xfrm>
            <a:custGeom>
              <a:avLst/>
              <a:gdLst/>
              <a:ahLst/>
              <a:cxnLst/>
              <a:rect l="l" t="t" r="r" b="b"/>
              <a:pathLst>
                <a:path w="459" h="128" extrusionOk="0">
                  <a:moveTo>
                    <a:pt x="452" y="0"/>
                  </a:moveTo>
                  <a:lnTo>
                    <a:pt x="0" y="95"/>
                  </a:lnTo>
                  <a:lnTo>
                    <a:pt x="7" y="127"/>
                  </a:lnTo>
                  <a:lnTo>
                    <a:pt x="459" y="33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1070555" y="3315896"/>
              <a:ext cx="1282" cy="11673"/>
            </a:xfrm>
            <a:custGeom>
              <a:avLst/>
              <a:gdLst/>
              <a:ahLst/>
              <a:cxnLst/>
              <a:rect l="l" t="t" r="r" b="b"/>
              <a:pathLst>
                <a:path w="37" h="337" extrusionOk="0">
                  <a:moveTo>
                    <a:pt x="33" y="0"/>
                  </a:moveTo>
                  <a:lnTo>
                    <a:pt x="0" y="1"/>
                  </a:lnTo>
                  <a:lnTo>
                    <a:pt x="4" y="336"/>
                  </a:lnTo>
                  <a:lnTo>
                    <a:pt x="37" y="33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1071282" y="3342740"/>
              <a:ext cx="1282" cy="8521"/>
            </a:xfrm>
            <a:custGeom>
              <a:avLst/>
              <a:gdLst/>
              <a:ahLst/>
              <a:cxnLst/>
              <a:rect l="l" t="t" r="r" b="b"/>
              <a:pathLst>
                <a:path w="37" h="246" extrusionOk="0">
                  <a:moveTo>
                    <a:pt x="4" y="0"/>
                  </a:moveTo>
                  <a:lnTo>
                    <a:pt x="1" y="245"/>
                  </a:lnTo>
                  <a:lnTo>
                    <a:pt x="34" y="2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942812" y="3063806"/>
              <a:ext cx="27675" cy="21614"/>
            </a:xfrm>
            <a:custGeom>
              <a:avLst/>
              <a:gdLst/>
              <a:ahLst/>
              <a:cxnLst/>
              <a:rect l="l" t="t" r="r" b="b"/>
              <a:pathLst>
                <a:path w="799" h="624" extrusionOk="0">
                  <a:moveTo>
                    <a:pt x="514" y="0"/>
                  </a:moveTo>
                  <a:cubicBezTo>
                    <a:pt x="428" y="0"/>
                    <a:pt x="334" y="37"/>
                    <a:pt x="245" y="88"/>
                  </a:cubicBezTo>
                  <a:cubicBezTo>
                    <a:pt x="76" y="185"/>
                    <a:pt x="1" y="371"/>
                    <a:pt x="77" y="502"/>
                  </a:cubicBezTo>
                  <a:cubicBezTo>
                    <a:pt x="122" y="582"/>
                    <a:pt x="211" y="624"/>
                    <a:pt x="312" y="624"/>
                  </a:cubicBezTo>
                  <a:cubicBezTo>
                    <a:pt x="379" y="624"/>
                    <a:pt x="452" y="605"/>
                    <a:pt x="520" y="565"/>
                  </a:cubicBezTo>
                  <a:cubicBezTo>
                    <a:pt x="690" y="468"/>
                    <a:pt x="798" y="218"/>
                    <a:pt x="720" y="108"/>
                  </a:cubicBezTo>
                  <a:cubicBezTo>
                    <a:pt x="664" y="30"/>
                    <a:pt x="592" y="0"/>
                    <a:pt x="514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943505" y="3063217"/>
              <a:ext cx="25978" cy="22791"/>
            </a:xfrm>
            <a:custGeom>
              <a:avLst/>
              <a:gdLst/>
              <a:ahLst/>
              <a:cxnLst/>
              <a:rect l="l" t="t" r="r" b="b"/>
              <a:pathLst>
                <a:path w="750" h="658" extrusionOk="0">
                  <a:moveTo>
                    <a:pt x="493" y="33"/>
                  </a:moveTo>
                  <a:cubicBezTo>
                    <a:pt x="573" y="33"/>
                    <a:pt x="638" y="67"/>
                    <a:pt x="686" y="134"/>
                  </a:cubicBezTo>
                  <a:cubicBezTo>
                    <a:pt x="709" y="168"/>
                    <a:pt x="715" y="218"/>
                    <a:pt x="702" y="278"/>
                  </a:cubicBezTo>
                  <a:cubicBezTo>
                    <a:pt x="677" y="392"/>
                    <a:pt x="591" y="512"/>
                    <a:pt x="493" y="568"/>
                  </a:cubicBezTo>
                  <a:cubicBezTo>
                    <a:pt x="429" y="605"/>
                    <a:pt x="359" y="624"/>
                    <a:pt x="293" y="624"/>
                  </a:cubicBezTo>
                  <a:cubicBezTo>
                    <a:pt x="277" y="624"/>
                    <a:pt x="262" y="623"/>
                    <a:pt x="246" y="621"/>
                  </a:cubicBezTo>
                  <a:cubicBezTo>
                    <a:pt x="167" y="609"/>
                    <a:pt x="105" y="571"/>
                    <a:pt x="71" y="512"/>
                  </a:cubicBezTo>
                  <a:cubicBezTo>
                    <a:pt x="37" y="452"/>
                    <a:pt x="34" y="379"/>
                    <a:pt x="65" y="306"/>
                  </a:cubicBezTo>
                  <a:cubicBezTo>
                    <a:pt x="95" y="230"/>
                    <a:pt x="155" y="164"/>
                    <a:pt x="234" y="119"/>
                  </a:cubicBezTo>
                  <a:cubicBezTo>
                    <a:pt x="333" y="62"/>
                    <a:pt x="419" y="33"/>
                    <a:pt x="493" y="33"/>
                  </a:cubicBezTo>
                  <a:close/>
                  <a:moveTo>
                    <a:pt x="493" y="1"/>
                  </a:moveTo>
                  <a:cubicBezTo>
                    <a:pt x="414" y="1"/>
                    <a:pt x="321" y="30"/>
                    <a:pt x="218" y="90"/>
                  </a:cubicBezTo>
                  <a:cubicBezTo>
                    <a:pt x="132" y="139"/>
                    <a:pt x="67" y="211"/>
                    <a:pt x="34" y="292"/>
                  </a:cubicBezTo>
                  <a:cubicBezTo>
                    <a:pt x="0" y="376"/>
                    <a:pt x="3" y="459"/>
                    <a:pt x="42" y="528"/>
                  </a:cubicBezTo>
                  <a:cubicBezTo>
                    <a:pt x="81" y="596"/>
                    <a:pt x="152" y="641"/>
                    <a:pt x="241" y="654"/>
                  </a:cubicBezTo>
                  <a:cubicBezTo>
                    <a:pt x="259" y="656"/>
                    <a:pt x="275" y="657"/>
                    <a:pt x="293" y="657"/>
                  </a:cubicBezTo>
                  <a:cubicBezTo>
                    <a:pt x="365" y="657"/>
                    <a:pt x="440" y="636"/>
                    <a:pt x="508" y="597"/>
                  </a:cubicBezTo>
                  <a:cubicBezTo>
                    <a:pt x="617" y="535"/>
                    <a:pt x="707" y="409"/>
                    <a:pt x="734" y="285"/>
                  </a:cubicBezTo>
                  <a:cubicBezTo>
                    <a:pt x="749" y="215"/>
                    <a:pt x="742" y="156"/>
                    <a:pt x="713" y="115"/>
                  </a:cubicBezTo>
                  <a:cubicBezTo>
                    <a:pt x="658" y="39"/>
                    <a:pt x="584" y="1"/>
                    <a:pt x="4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915968" y="3045933"/>
              <a:ext cx="49497" cy="24697"/>
            </a:xfrm>
            <a:custGeom>
              <a:avLst/>
              <a:gdLst/>
              <a:ahLst/>
              <a:cxnLst/>
              <a:rect l="l" t="t" r="r" b="b"/>
              <a:pathLst>
                <a:path w="1429" h="713" extrusionOk="0">
                  <a:moveTo>
                    <a:pt x="460" y="1"/>
                  </a:moveTo>
                  <a:cubicBezTo>
                    <a:pt x="317" y="1"/>
                    <a:pt x="162" y="28"/>
                    <a:pt x="1" y="96"/>
                  </a:cubicBezTo>
                  <a:cubicBezTo>
                    <a:pt x="1" y="96"/>
                    <a:pt x="189" y="174"/>
                    <a:pt x="309" y="401"/>
                  </a:cubicBezTo>
                  <a:cubicBezTo>
                    <a:pt x="433" y="637"/>
                    <a:pt x="567" y="712"/>
                    <a:pt x="726" y="712"/>
                  </a:cubicBezTo>
                  <a:cubicBezTo>
                    <a:pt x="915" y="712"/>
                    <a:pt x="1140" y="606"/>
                    <a:pt x="1428" y="535"/>
                  </a:cubicBezTo>
                  <a:lnTo>
                    <a:pt x="1349" y="350"/>
                  </a:lnTo>
                  <a:cubicBezTo>
                    <a:pt x="1349" y="350"/>
                    <a:pt x="977" y="1"/>
                    <a:pt x="460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914479" y="3045413"/>
              <a:ext cx="51748" cy="25770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500" y="33"/>
                  </a:moveTo>
                  <a:cubicBezTo>
                    <a:pt x="986" y="33"/>
                    <a:pt x="1345" y="346"/>
                    <a:pt x="1378" y="375"/>
                  </a:cubicBezTo>
                  <a:lnTo>
                    <a:pt x="1448" y="538"/>
                  </a:lnTo>
                  <a:cubicBezTo>
                    <a:pt x="1350" y="564"/>
                    <a:pt x="1261" y="592"/>
                    <a:pt x="1174" y="620"/>
                  </a:cubicBezTo>
                  <a:cubicBezTo>
                    <a:pt x="1020" y="668"/>
                    <a:pt x="888" y="710"/>
                    <a:pt x="770" y="710"/>
                  </a:cubicBezTo>
                  <a:cubicBezTo>
                    <a:pt x="615" y="710"/>
                    <a:pt x="487" y="637"/>
                    <a:pt x="367" y="408"/>
                  </a:cubicBezTo>
                  <a:cubicBezTo>
                    <a:pt x="274" y="235"/>
                    <a:pt x="144" y="146"/>
                    <a:pt x="84" y="113"/>
                  </a:cubicBezTo>
                  <a:cubicBezTo>
                    <a:pt x="229" y="56"/>
                    <a:pt x="369" y="33"/>
                    <a:pt x="500" y="33"/>
                  </a:cubicBezTo>
                  <a:close/>
                  <a:moveTo>
                    <a:pt x="500" y="0"/>
                  </a:moveTo>
                  <a:cubicBezTo>
                    <a:pt x="355" y="0"/>
                    <a:pt x="199" y="27"/>
                    <a:pt x="37" y="97"/>
                  </a:cubicBezTo>
                  <a:lnTo>
                    <a:pt x="1" y="111"/>
                  </a:lnTo>
                  <a:lnTo>
                    <a:pt x="37" y="127"/>
                  </a:lnTo>
                  <a:cubicBezTo>
                    <a:pt x="39" y="127"/>
                    <a:pt x="222" y="206"/>
                    <a:pt x="337" y="424"/>
                  </a:cubicBezTo>
                  <a:cubicBezTo>
                    <a:pt x="465" y="667"/>
                    <a:pt x="605" y="744"/>
                    <a:pt x="769" y="744"/>
                  </a:cubicBezTo>
                  <a:cubicBezTo>
                    <a:pt x="892" y="744"/>
                    <a:pt x="1029" y="700"/>
                    <a:pt x="1184" y="651"/>
                  </a:cubicBezTo>
                  <a:cubicBezTo>
                    <a:pt x="1276" y="621"/>
                    <a:pt x="1371" y="592"/>
                    <a:pt x="1476" y="565"/>
                  </a:cubicBezTo>
                  <a:lnTo>
                    <a:pt x="1494" y="561"/>
                  </a:lnTo>
                  <a:lnTo>
                    <a:pt x="1407" y="359"/>
                  </a:lnTo>
                  <a:lnTo>
                    <a:pt x="1402" y="353"/>
                  </a:lnTo>
                  <a:cubicBezTo>
                    <a:pt x="1397" y="349"/>
                    <a:pt x="102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966712" y="3051094"/>
              <a:ext cx="28264" cy="19674"/>
            </a:xfrm>
            <a:custGeom>
              <a:avLst/>
              <a:gdLst/>
              <a:ahLst/>
              <a:cxnLst/>
              <a:rect l="l" t="t" r="r" b="b"/>
              <a:pathLst>
                <a:path w="816" h="568" extrusionOk="0">
                  <a:moveTo>
                    <a:pt x="483" y="1"/>
                  </a:moveTo>
                  <a:cubicBezTo>
                    <a:pt x="438" y="1"/>
                    <a:pt x="392" y="8"/>
                    <a:pt x="346" y="23"/>
                  </a:cubicBezTo>
                  <a:cubicBezTo>
                    <a:pt x="160" y="85"/>
                    <a:pt x="1" y="195"/>
                    <a:pt x="44" y="390"/>
                  </a:cubicBezTo>
                  <a:cubicBezTo>
                    <a:pt x="67" y="492"/>
                    <a:pt x="228" y="567"/>
                    <a:pt x="386" y="567"/>
                  </a:cubicBezTo>
                  <a:cubicBezTo>
                    <a:pt x="431" y="567"/>
                    <a:pt x="477" y="561"/>
                    <a:pt x="518" y="547"/>
                  </a:cubicBezTo>
                  <a:cubicBezTo>
                    <a:pt x="704" y="486"/>
                    <a:pt x="815" y="319"/>
                    <a:pt x="767" y="174"/>
                  </a:cubicBezTo>
                  <a:cubicBezTo>
                    <a:pt x="732" y="66"/>
                    <a:pt x="616" y="1"/>
                    <a:pt x="483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966366" y="3050539"/>
              <a:ext cx="29234" cy="20783"/>
            </a:xfrm>
            <a:custGeom>
              <a:avLst/>
              <a:gdLst/>
              <a:ahLst/>
              <a:cxnLst/>
              <a:rect l="l" t="t" r="r" b="b"/>
              <a:pathLst>
                <a:path w="844" h="600" extrusionOk="0">
                  <a:moveTo>
                    <a:pt x="493" y="33"/>
                  </a:moveTo>
                  <a:cubicBezTo>
                    <a:pt x="619" y="33"/>
                    <a:pt x="728" y="94"/>
                    <a:pt x="762" y="196"/>
                  </a:cubicBezTo>
                  <a:cubicBezTo>
                    <a:pt x="806" y="332"/>
                    <a:pt x="700" y="489"/>
                    <a:pt x="523" y="548"/>
                  </a:cubicBezTo>
                  <a:cubicBezTo>
                    <a:pt x="484" y="560"/>
                    <a:pt x="440" y="567"/>
                    <a:pt x="395" y="567"/>
                  </a:cubicBezTo>
                  <a:cubicBezTo>
                    <a:pt x="315" y="567"/>
                    <a:pt x="232" y="547"/>
                    <a:pt x="166" y="510"/>
                  </a:cubicBezTo>
                  <a:cubicBezTo>
                    <a:pt x="114" y="479"/>
                    <a:pt x="80" y="442"/>
                    <a:pt x="71" y="403"/>
                  </a:cubicBezTo>
                  <a:cubicBezTo>
                    <a:pt x="36" y="247"/>
                    <a:pt x="134" y="130"/>
                    <a:pt x="361" y="55"/>
                  </a:cubicBezTo>
                  <a:cubicBezTo>
                    <a:pt x="405" y="40"/>
                    <a:pt x="450" y="33"/>
                    <a:pt x="493" y="33"/>
                  </a:cubicBezTo>
                  <a:close/>
                  <a:moveTo>
                    <a:pt x="492" y="1"/>
                  </a:moveTo>
                  <a:cubicBezTo>
                    <a:pt x="446" y="1"/>
                    <a:pt x="398" y="8"/>
                    <a:pt x="350" y="24"/>
                  </a:cubicBezTo>
                  <a:cubicBezTo>
                    <a:pt x="108" y="104"/>
                    <a:pt x="0" y="237"/>
                    <a:pt x="39" y="410"/>
                  </a:cubicBezTo>
                  <a:cubicBezTo>
                    <a:pt x="50" y="459"/>
                    <a:pt x="88" y="503"/>
                    <a:pt x="150" y="539"/>
                  </a:cubicBezTo>
                  <a:cubicBezTo>
                    <a:pt x="221" y="579"/>
                    <a:pt x="309" y="600"/>
                    <a:pt x="394" y="600"/>
                  </a:cubicBezTo>
                  <a:cubicBezTo>
                    <a:pt x="443" y="600"/>
                    <a:pt x="491" y="593"/>
                    <a:pt x="534" y="579"/>
                  </a:cubicBezTo>
                  <a:cubicBezTo>
                    <a:pt x="727" y="515"/>
                    <a:pt x="844" y="339"/>
                    <a:pt x="793" y="185"/>
                  </a:cubicBezTo>
                  <a:cubicBezTo>
                    <a:pt x="755" y="70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963837" y="3013858"/>
              <a:ext cx="33113" cy="46968"/>
            </a:xfrm>
            <a:custGeom>
              <a:avLst/>
              <a:gdLst/>
              <a:ahLst/>
              <a:cxnLst/>
              <a:rect l="l" t="t" r="r" b="b"/>
              <a:pathLst>
                <a:path w="956" h="1356" extrusionOk="0">
                  <a:moveTo>
                    <a:pt x="732" y="0"/>
                  </a:moveTo>
                  <a:lnTo>
                    <a:pt x="732" y="0"/>
                  </a:lnTo>
                  <a:cubicBezTo>
                    <a:pt x="1" y="341"/>
                    <a:pt x="21" y="1174"/>
                    <a:pt x="21" y="1174"/>
                  </a:cubicBezTo>
                  <a:lnTo>
                    <a:pt x="106" y="1356"/>
                  </a:lnTo>
                  <a:cubicBezTo>
                    <a:pt x="558" y="1049"/>
                    <a:pt x="955" y="979"/>
                    <a:pt x="753" y="433"/>
                  </a:cubicBezTo>
                  <a:cubicBezTo>
                    <a:pt x="664" y="193"/>
                    <a:pt x="732" y="0"/>
                    <a:pt x="732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963560" y="3012750"/>
              <a:ext cx="32663" cy="48943"/>
            </a:xfrm>
            <a:custGeom>
              <a:avLst/>
              <a:gdLst/>
              <a:ahLst/>
              <a:cxnLst/>
              <a:rect l="l" t="t" r="r" b="b"/>
              <a:pathLst>
                <a:path w="943" h="1413" extrusionOk="0">
                  <a:moveTo>
                    <a:pt x="714" y="63"/>
                  </a:moveTo>
                  <a:cubicBezTo>
                    <a:pt x="699" y="131"/>
                    <a:pt x="678" y="286"/>
                    <a:pt x="746" y="471"/>
                  </a:cubicBezTo>
                  <a:cubicBezTo>
                    <a:pt x="903" y="896"/>
                    <a:pt x="688" y="1022"/>
                    <a:pt x="363" y="1213"/>
                  </a:cubicBezTo>
                  <a:cubicBezTo>
                    <a:pt x="285" y="1260"/>
                    <a:pt x="204" y="1307"/>
                    <a:pt x="120" y="1364"/>
                  </a:cubicBezTo>
                  <a:lnTo>
                    <a:pt x="45" y="1202"/>
                  </a:lnTo>
                  <a:cubicBezTo>
                    <a:pt x="45" y="1145"/>
                    <a:pt x="57" y="393"/>
                    <a:pt x="714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2" y="1198"/>
                    <a:pt x="12" y="1206"/>
                  </a:cubicBezTo>
                  <a:lnTo>
                    <a:pt x="107" y="1412"/>
                  </a:lnTo>
                  <a:lnTo>
                    <a:pt x="122" y="1401"/>
                  </a:lnTo>
                  <a:cubicBezTo>
                    <a:pt x="211" y="1341"/>
                    <a:pt x="297" y="1290"/>
                    <a:pt x="380" y="1241"/>
                  </a:cubicBezTo>
                  <a:cubicBezTo>
                    <a:pt x="707" y="1049"/>
                    <a:pt x="943" y="910"/>
                    <a:pt x="776" y="460"/>
                  </a:cubicBezTo>
                  <a:cubicBezTo>
                    <a:pt x="691" y="228"/>
                    <a:pt x="754" y="40"/>
                    <a:pt x="755" y="38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953585" y="3042989"/>
              <a:ext cx="9906" cy="14617"/>
            </a:xfrm>
            <a:custGeom>
              <a:avLst/>
              <a:gdLst/>
              <a:ahLst/>
              <a:cxnLst/>
              <a:rect l="l" t="t" r="r" b="b"/>
              <a:pathLst>
                <a:path w="286" h="422" extrusionOk="0">
                  <a:moveTo>
                    <a:pt x="31" y="1"/>
                  </a:moveTo>
                  <a:lnTo>
                    <a:pt x="1" y="13"/>
                  </a:lnTo>
                  <a:cubicBezTo>
                    <a:pt x="24" y="71"/>
                    <a:pt x="58" y="126"/>
                    <a:pt x="92" y="182"/>
                  </a:cubicBezTo>
                  <a:cubicBezTo>
                    <a:pt x="129" y="245"/>
                    <a:pt x="166" y="298"/>
                    <a:pt x="202" y="346"/>
                  </a:cubicBezTo>
                  <a:cubicBezTo>
                    <a:pt x="221" y="369"/>
                    <a:pt x="258" y="422"/>
                    <a:pt x="258" y="422"/>
                  </a:cubicBezTo>
                  <a:lnTo>
                    <a:pt x="285" y="402"/>
                  </a:lnTo>
                  <a:cubicBezTo>
                    <a:pt x="285" y="402"/>
                    <a:pt x="247" y="350"/>
                    <a:pt x="229" y="326"/>
                  </a:cubicBezTo>
                  <a:cubicBezTo>
                    <a:pt x="193" y="279"/>
                    <a:pt x="157" y="227"/>
                    <a:pt x="118" y="162"/>
                  </a:cubicBezTo>
                  <a:cubicBezTo>
                    <a:pt x="86" y="111"/>
                    <a:pt x="54" y="57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952511" y="3041291"/>
              <a:ext cx="2390" cy="214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0" y="0"/>
                    <a:pt x="7" y="10"/>
                    <a:pt x="4" y="25"/>
                  </a:cubicBezTo>
                  <a:cubicBezTo>
                    <a:pt x="0" y="42"/>
                    <a:pt x="12" y="58"/>
                    <a:pt x="29" y="61"/>
                  </a:cubicBezTo>
                  <a:cubicBezTo>
                    <a:pt x="31" y="61"/>
                    <a:pt x="33" y="61"/>
                    <a:pt x="34" y="61"/>
                  </a:cubicBezTo>
                  <a:cubicBezTo>
                    <a:pt x="49" y="61"/>
                    <a:pt x="63" y="52"/>
                    <a:pt x="65" y="37"/>
                  </a:cubicBezTo>
                  <a:cubicBezTo>
                    <a:pt x="68" y="20"/>
                    <a:pt x="57" y="4"/>
                    <a:pt x="40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951991" y="3040737"/>
              <a:ext cx="3464" cy="3256"/>
            </a:xfrm>
            <a:custGeom>
              <a:avLst/>
              <a:gdLst/>
              <a:ahLst/>
              <a:cxnLst/>
              <a:rect l="l" t="t" r="r" b="b"/>
              <a:pathLst>
                <a:path w="100" h="94" extrusionOk="0">
                  <a:moveTo>
                    <a:pt x="49" y="33"/>
                  </a:moveTo>
                  <a:cubicBezTo>
                    <a:pt x="50" y="33"/>
                    <a:pt x="51" y="33"/>
                    <a:pt x="52" y="33"/>
                  </a:cubicBezTo>
                  <a:cubicBezTo>
                    <a:pt x="56" y="34"/>
                    <a:pt x="60" y="36"/>
                    <a:pt x="62" y="40"/>
                  </a:cubicBezTo>
                  <a:cubicBezTo>
                    <a:pt x="64" y="42"/>
                    <a:pt x="65" y="46"/>
                    <a:pt x="64" y="49"/>
                  </a:cubicBezTo>
                  <a:cubicBezTo>
                    <a:pt x="63" y="56"/>
                    <a:pt x="57" y="61"/>
                    <a:pt x="50" y="61"/>
                  </a:cubicBezTo>
                  <a:cubicBezTo>
                    <a:pt x="49" y="61"/>
                    <a:pt x="48" y="61"/>
                    <a:pt x="47" y="60"/>
                  </a:cubicBezTo>
                  <a:cubicBezTo>
                    <a:pt x="42" y="60"/>
                    <a:pt x="39" y="58"/>
                    <a:pt x="37" y="54"/>
                  </a:cubicBezTo>
                  <a:cubicBezTo>
                    <a:pt x="35" y="52"/>
                    <a:pt x="35" y="48"/>
                    <a:pt x="35" y="45"/>
                  </a:cubicBezTo>
                  <a:cubicBezTo>
                    <a:pt x="36" y="38"/>
                    <a:pt x="42" y="33"/>
                    <a:pt x="49" y="33"/>
                  </a:cubicBezTo>
                  <a:close/>
                  <a:moveTo>
                    <a:pt x="48" y="0"/>
                  </a:moveTo>
                  <a:cubicBezTo>
                    <a:pt x="26" y="0"/>
                    <a:pt x="7" y="16"/>
                    <a:pt x="2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3"/>
                  </a:cubicBezTo>
                  <a:cubicBezTo>
                    <a:pt x="43" y="94"/>
                    <a:pt x="47" y="94"/>
                    <a:pt x="49" y="94"/>
                  </a:cubicBezTo>
                  <a:cubicBezTo>
                    <a:pt x="72" y="94"/>
                    <a:pt x="92" y="78"/>
                    <a:pt x="97" y="56"/>
                  </a:cubicBezTo>
                  <a:cubicBezTo>
                    <a:pt x="99" y="44"/>
                    <a:pt x="97" y="31"/>
                    <a:pt x="90" y="21"/>
                  </a:cubicBezTo>
                  <a:cubicBezTo>
                    <a:pt x="82" y="10"/>
                    <a:pt x="71" y="3"/>
                    <a:pt x="58" y="1"/>
                  </a:cubicBezTo>
                  <a:cubicBezTo>
                    <a:pt x="55" y="0"/>
                    <a:pt x="52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958642" y="3040460"/>
              <a:ext cx="5265" cy="16314"/>
            </a:xfrm>
            <a:custGeom>
              <a:avLst/>
              <a:gdLst/>
              <a:ahLst/>
              <a:cxnLst/>
              <a:rect l="l" t="t" r="r" b="b"/>
              <a:pathLst>
                <a:path w="152" h="471" extrusionOk="0">
                  <a:moveTo>
                    <a:pt x="30" y="0"/>
                  </a:moveTo>
                  <a:lnTo>
                    <a:pt x="1" y="14"/>
                  </a:lnTo>
                  <a:cubicBezTo>
                    <a:pt x="26" y="69"/>
                    <a:pt x="43" y="130"/>
                    <a:pt x="60" y="191"/>
                  </a:cubicBezTo>
                  <a:cubicBezTo>
                    <a:pt x="80" y="260"/>
                    <a:pt x="93" y="321"/>
                    <a:pt x="103" y="378"/>
                  </a:cubicBezTo>
                  <a:cubicBezTo>
                    <a:pt x="107" y="408"/>
                    <a:pt x="119" y="471"/>
                    <a:pt x="119" y="471"/>
                  </a:cubicBezTo>
                  <a:lnTo>
                    <a:pt x="152" y="465"/>
                  </a:lnTo>
                  <a:cubicBezTo>
                    <a:pt x="152" y="465"/>
                    <a:pt x="139" y="402"/>
                    <a:pt x="135" y="373"/>
                  </a:cubicBezTo>
                  <a:cubicBezTo>
                    <a:pt x="125" y="315"/>
                    <a:pt x="111" y="252"/>
                    <a:pt x="91" y="179"/>
                  </a:cubicBezTo>
                  <a:cubicBezTo>
                    <a:pt x="74" y="119"/>
                    <a:pt x="57" y="58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957603" y="3038763"/>
              <a:ext cx="2494" cy="2113"/>
            </a:xfrm>
            <a:custGeom>
              <a:avLst/>
              <a:gdLst/>
              <a:ahLst/>
              <a:cxnLst/>
              <a:rect l="l" t="t" r="r" b="b"/>
              <a:pathLst>
                <a:path w="72" h="61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0" y="28"/>
                    <a:pt x="4" y="47"/>
                    <a:pt x="18" y="55"/>
                  </a:cubicBezTo>
                  <a:cubicBezTo>
                    <a:pt x="24" y="59"/>
                    <a:pt x="30" y="61"/>
                    <a:pt x="36" y="61"/>
                  </a:cubicBezTo>
                  <a:cubicBezTo>
                    <a:pt x="46" y="61"/>
                    <a:pt x="56" y="56"/>
                    <a:pt x="62" y="48"/>
                  </a:cubicBezTo>
                  <a:cubicBezTo>
                    <a:pt x="72" y="33"/>
                    <a:pt x="67" y="14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957118" y="3038174"/>
              <a:ext cx="3464" cy="3291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0" y="33"/>
                  </a:moveTo>
                  <a:cubicBezTo>
                    <a:pt x="52" y="33"/>
                    <a:pt x="56" y="34"/>
                    <a:pt x="59" y="36"/>
                  </a:cubicBezTo>
                  <a:cubicBezTo>
                    <a:pt x="61" y="38"/>
                    <a:pt x="64" y="41"/>
                    <a:pt x="65" y="45"/>
                  </a:cubicBezTo>
                  <a:cubicBezTo>
                    <a:pt x="66" y="48"/>
                    <a:pt x="65" y="52"/>
                    <a:pt x="62" y="55"/>
                  </a:cubicBezTo>
                  <a:cubicBezTo>
                    <a:pt x="59" y="59"/>
                    <a:pt x="54" y="62"/>
                    <a:pt x="50" y="62"/>
                  </a:cubicBezTo>
                  <a:cubicBezTo>
                    <a:pt x="47" y="62"/>
                    <a:pt x="44" y="61"/>
                    <a:pt x="42" y="59"/>
                  </a:cubicBezTo>
                  <a:cubicBezTo>
                    <a:pt x="38" y="57"/>
                    <a:pt x="36" y="54"/>
                    <a:pt x="35" y="50"/>
                  </a:cubicBezTo>
                  <a:cubicBezTo>
                    <a:pt x="35" y="46"/>
                    <a:pt x="36" y="43"/>
                    <a:pt x="38" y="40"/>
                  </a:cubicBezTo>
                  <a:cubicBezTo>
                    <a:pt x="40" y="36"/>
                    <a:pt x="45" y="33"/>
                    <a:pt x="50" y="33"/>
                  </a:cubicBezTo>
                  <a:close/>
                  <a:moveTo>
                    <a:pt x="50" y="0"/>
                  </a:moveTo>
                  <a:cubicBezTo>
                    <a:pt x="35" y="0"/>
                    <a:pt x="19" y="8"/>
                    <a:pt x="11" y="21"/>
                  </a:cubicBezTo>
                  <a:cubicBezTo>
                    <a:pt x="4" y="31"/>
                    <a:pt x="1" y="45"/>
                    <a:pt x="3" y="57"/>
                  </a:cubicBezTo>
                  <a:cubicBezTo>
                    <a:pt x="5" y="69"/>
                    <a:pt x="13" y="79"/>
                    <a:pt x="24" y="86"/>
                  </a:cubicBezTo>
                  <a:cubicBezTo>
                    <a:pt x="31" y="92"/>
                    <a:pt x="41" y="94"/>
                    <a:pt x="50" y="94"/>
                  </a:cubicBezTo>
                  <a:cubicBezTo>
                    <a:pt x="66" y="94"/>
                    <a:pt x="80" y="87"/>
                    <a:pt x="90" y="73"/>
                  </a:cubicBezTo>
                  <a:cubicBezTo>
                    <a:pt x="97" y="63"/>
                    <a:pt x="100" y="51"/>
                    <a:pt x="97" y="38"/>
                  </a:cubicBezTo>
                  <a:cubicBezTo>
                    <a:pt x="94" y="25"/>
                    <a:pt x="86" y="15"/>
                    <a:pt x="76" y="8"/>
                  </a:cubicBezTo>
                  <a:cubicBezTo>
                    <a:pt x="68" y="3"/>
                    <a:pt x="59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959404" y="3053622"/>
              <a:ext cx="13543" cy="20886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67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8"/>
                    <a:pt x="24" y="182"/>
                    <a:pt x="103" y="347"/>
                  </a:cubicBezTo>
                  <a:cubicBezTo>
                    <a:pt x="175" y="496"/>
                    <a:pt x="269" y="603"/>
                    <a:pt x="324" y="603"/>
                  </a:cubicBezTo>
                  <a:cubicBezTo>
                    <a:pt x="329" y="603"/>
                    <a:pt x="334" y="602"/>
                    <a:pt x="339" y="599"/>
                  </a:cubicBezTo>
                  <a:cubicBezTo>
                    <a:pt x="391" y="575"/>
                    <a:pt x="380" y="429"/>
                    <a:pt x="301" y="265"/>
                  </a:cubicBezTo>
                  <a:cubicBezTo>
                    <a:pt x="228" y="114"/>
                    <a:pt x="124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958538" y="3053068"/>
              <a:ext cx="15102" cy="22029"/>
            </a:xfrm>
            <a:custGeom>
              <a:avLst/>
              <a:gdLst/>
              <a:ahLst/>
              <a:cxnLst/>
              <a:rect l="l" t="t" r="r" b="b"/>
              <a:pathLst>
                <a:path w="436" h="636" extrusionOk="0">
                  <a:moveTo>
                    <a:pt x="93" y="33"/>
                  </a:moveTo>
                  <a:cubicBezTo>
                    <a:pt x="135" y="33"/>
                    <a:pt x="235" y="130"/>
                    <a:pt x="311" y="288"/>
                  </a:cubicBezTo>
                  <a:cubicBezTo>
                    <a:pt x="391" y="454"/>
                    <a:pt x="392" y="584"/>
                    <a:pt x="357" y="600"/>
                  </a:cubicBezTo>
                  <a:cubicBezTo>
                    <a:pt x="355" y="602"/>
                    <a:pt x="352" y="602"/>
                    <a:pt x="348" y="602"/>
                  </a:cubicBezTo>
                  <a:cubicBezTo>
                    <a:pt x="309" y="602"/>
                    <a:pt x="221" y="516"/>
                    <a:pt x="143" y="355"/>
                  </a:cubicBezTo>
                  <a:cubicBezTo>
                    <a:pt x="59" y="180"/>
                    <a:pt x="52" y="50"/>
                    <a:pt x="84" y="35"/>
                  </a:cubicBezTo>
                  <a:cubicBezTo>
                    <a:pt x="87" y="34"/>
                    <a:pt x="89" y="33"/>
                    <a:pt x="93" y="33"/>
                  </a:cubicBezTo>
                  <a:close/>
                  <a:moveTo>
                    <a:pt x="91" y="0"/>
                  </a:moveTo>
                  <a:cubicBezTo>
                    <a:pt x="84" y="0"/>
                    <a:pt x="77" y="2"/>
                    <a:pt x="70" y="5"/>
                  </a:cubicBezTo>
                  <a:cubicBezTo>
                    <a:pt x="0" y="39"/>
                    <a:pt x="40" y="218"/>
                    <a:pt x="114" y="370"/>
                  </a:cubicBezTo>
                  <a:cubicBezTo>
                    <a:pt x="179" y="506"/>
                    <a:pt x="279" y="635"/>
                    <a:pt x="349" y="635"/>
                  </a:cubicBezTo>
                  <a:cubicBezTo>
                    <a:pt x="357" y="635"/>
                    <a:pt x="365" y="634"/>
                    <a:pt x="372" y="631"/>
                  </a:cubicBezTo>
                  <a:cubicBezTo>
                    <a:pt x="436" y="599"/>
                    <a:pt x="423" y="442"/>
                    <a:pt x="341" y="273"/>
                  </a:cubicBezTo>
                  <a:cubicBezTo>
                    <a:pt x="273" y="132"/>
                    <a:pt x="162" y="0"/>
                    <a:pt x="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1321225" y="2983100"/>
              <a:ext cx="29303" cy="20540"/>
            </a:xfrm>
            <a:custGeom>
              <a:avLst/>
              <a:gdLst/>
              <a:ahLst/>
              <a:cxnLst/>
              <a:rect l="l" t="t" r="r" b="b"/>
              <a:pathLst>
                <a:path w="846" h="593" extrusionOk="0">
                  <a:moveTo>
                    <a:pt x="363" y="1"/>
                  </a:moveTo>
                  <a:cubicBezTo>
                    <a:pt x="202" y="1"/>
                    <a:pt x="65" y="86"/>
                    <a:pt x="35" y="216"/>
                  </a:cubicBezTo>
                  <a:cubicBezTo>
                    <a:pt x="1" y="374"/>
                    <a:pt x="136" y="538"/>
                    <a:pt x="338" y="582"/>
                  </a:cubicBezTo>
                  <a:cubicBezTo>
                    <a:pt x="368" y="589"/>
                    <a:pt x="399" y="592"/>
                    <a:pt x="430" y="592"/>
                  </a:cubicBezTo>
                  <a:cubicBezTo>
                    <a:pt x="612" y="592"/>
                    <a:pt x="805" y="489"/>
                    <a:pt x="820" y="368"/>
                  </a:cubicBezTo>
                  <a:cubicBezTo>
                    <a:pt x="846" y="157"/>
                    <a:pt x="667" y="58"/>
                    <a:pt x="465" y="12"/>
                  </a:cubicBezTo>
                  <a:cubicBezTo>
                    <a:pt x="430" y="5"/>
                    <a:pt x="396" y="1"/>
                    <a:pt x="363" y="1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1320602" y="2982546"/>
              <a:ext cx="30377" cy="21683"/>
            </a:xfrm>
            <a:custGeom>
              <a:avLst/>
              <a:gdLst/>
              <a:ahLst/>
              <a:cxnLst/>
              <a:rect l="l" t="t" r="r" b="b"/>
              <a:pathLst>
                <a:path w="877" h="626" extrusionOk="0">
                  <a:moveTo>
                    <a:pt x="379" y="34"/>
                  </a:moveTo>
                  <a:cubicBezTo>
                    <a:pt x="412" y="34"/>
                    <a:pt x="446" y="37"/>
                    <a:pt x="480" y="45"/>
                  </a:cubicBezTo>
                  <a:cubicBezTo>
                    <a:pt x="728" y="100"/>
                    <a:pt x="842" y="213"/>
                    <a:pt x="822" y="382"/>
                  </a:cubicBezTo>
                  <a:cubicBezTo>
                    <a:pt x="817" y="425"/>
                    <a:pt x="784" y="468"/>
                    <a:pt x="732" y="506"/>
                  </a:cubicBezTo>
                  <a:cubicBezTo>
                    <a:pt x="654" y="561"/>
                    <a:pt x="546" y="592"/>
                    <a:pt x="447" y="592"/>
                  </a:cubicBezTo>
                  <a:cubicBezTo>
                    <a:pt x="417" y="592"/>
                    <a:pt x="387" y="589"/>
                    <a:pt x="359" y="583"/>
                  </a:cubicBezTo>
                  <a:cubicBezTo>
                    <a:pt x="166" y="540"/>
                    <a:pt x="37" y="384"/>
                    <a:pt x="70" y="236"/>
                  </a:cubicBezTo>
                  <a:cubicBezTo>
                    <a:pt x="97" y="114"/>
                    <a:pt x="227" y="34"/>
                    <a:pt x="379" y="34"/>
                  </a:cubicBezTo>
                  <a:close/>
                  <a:moveTo>
                    <a:pt x="380" y="1"/>
                  </a:moveTo>
                  <a:cubicBezTo>
                    <a:pt x="212" y="1"/>
                    <a:pt x="68" y="91"/>
                    <a:pt x="38" y="228"/>
                  </a:cubicBezTo>
                  <a:cubicBezTo>
                    <a:pt x="0" y="394"/>
                    <a:pt x="142" y="568"/>
                    <a:pt x="351" y="615"/>
                  </a:cubicBezTo>
                  <a:cubicBezTo>
                    <a:pt x="383" y="622"/>
                    <a:pt x="415" y="625"/>
                    <a:pt x="448" y="625"/>
                  </a:cubicBezTo>
                  <a:cubicBezTo>
                    <a:pt x="554" y="625"/>
                    <a:pt x="666" y="591"/>
                    <a:pt x="750" y="533"/>
                  </a:cubicBezTo>
                  <a:cubicBezTo>
                    <a:pt x="812" y="489"/>
                    <a:pt x="848" y="439"/>
                    <a:pt x="854" y="386"/>
                  </a:cubicBezTo>
                  <a:cubicBezTo>
                    <a:pt x="877" y="201"/>
                    <a:pt x="750" y="72"/>
                    <a:pt x="487" y="13"/>
                  </a:cubicBezTo>
                  <a:cubicBezTo>
                    <a:pt x="451" y="4"/>
                    <a:pt x="415" y="1"/>
                    <a:pt x="3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1317657" y="2944514"/>
              <a:ext cx="34811" cy="47280"/>
            </a:xfrm>
            <a:custGeom>
              <a:avLst/>
              <a:gdLst/>
              <a:ahLst/>
              <a:cxnLst/>
              <a:rect l="l" t="t" r="r" b="b"/>
              <a:pathLst>
                <a:path w="1005" h="1365" extrusionOk="0">
                  <a:moveTo>
                    <a:pt x="134" y="1"/>
                  </a:moveTo>
                  <a:cubicBezTo>
                    <a:pt x="134" y="1"/>
                    <a:pt x="226" y="196"/>
                    <a:pt x="157" y="459"/>
                  </a:cubicBezTo>
                  <a:cubicBezTo>
                    <a:pt x="1" y="1055"/>
                    <a:pt x="426" y="1088"/>
                    <a:pt x="936" y="1365"/>
                  </a:cubicBezTo>
                  <a:lnTo>
                    <a:pt x="1005" y="1164"/>
                  </a:lnTo>
                  <a:cubicBezTo>
                    <a:pt x="1005" y="1164"/>
                    <a:pt x="940" y="285"/>
                    <a:pt x="134" y="1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1318038" y="2943510"/>
              <a:ext cx="35053" cy="49116"/>
            </a:xfrm>
            <a:custGeom>
              <a:avLst/>
              <a:gdLst/>
              <a:ahLst/>
              <a:cxnLst/>
              <a:rect l="l" t="t" r="r" b="b"/>
              <a:pathLst>
                <a:path w="1012" h="1418" extrusionOk="0">
                  <a:moveTo>
                    <a:pt x="152" y="58"/>
                  </a:moveTo>
                  <a:lnTo>
                    <a:pt x="152" y="58"/>
                  </a:lnTo>
                  <a:cubicBezTo>
                    <a:pt x="882" y="338"/>
                    <a:pt x="972" y="1133"/>
                    <a:pt x="977" y="1190"/>
                  </a:cubicBezTo>
                  <a:lnTo>
                    <a:pt x="915" y="1370"/>
                  </a:lnTo>
                  <a:cubicBezTo>
                    <a:pt x="820" y="1319"/>
                    <a:pt x="730" y="1277"/>
                    <a:pt x="643" y="1236"/>
                  </a:cubicBezTo>
                  <a:cubicBezTo>
                    <a:pt x="279" y="1068"/>
                    <a:pt x="40" y="957"/>
                    <a:pt x="162" y="493"/>
                  </a:cubicBezTo>
                  <a:cubicBezTo>
                    <a:pt x="215" y="289"/>
                    <a:pt x="176" y="127"/>
                    <a:pt x="152" y="58"/>
                  </a:cubicBezTo>
                  <a:close/>
                  <a:moveTo>
                    <a:pt x="92" y="1"/>
                  </a:moveTo>
                  <a:lnTo>
                    <a:pt x="108" y="37"/>
                  </a:lnTo>
                  <a:cubicBezTo>
                    <a:pt x="109" y="39"/>
                    <a:pt x="196" y="231"/>
                    <a:pt x="130" y="485"/>
                  </a:cubicBezTo>
                  <a:cubicBezTo>
                    <a:pt x="1" y="975"/>
                    <a:pt x="265" y="1098"/>
                    <a:pt x="629" y="1266"/>
                  </a:cubicBezTo>
                  <a:cubicBezTo>
                    <a:pt x="720" y="1309"/>
                    <a:pt x="816" y="1353"/>
                    <a:pt x="917" y="1408"/>
                  </a:cubicBezTo>
                  <a:lnTo>
                    <a:pt x="933" y="1417"/>
                  </a:lnTo>
                  <a:lnTo>
                    <a:pt x="1011" y="1195"/>
                  </a:lnTo>
                  <a:lnTo>
                    <a:pt x="1010" y="1191"/>
                  </a:lnTo>
                  <a:cubicBezTo>
                    <a:pt x="1010" y="1182"/>
                    <a:pt x="935" y="298"/>
                    <a:pt x="128" y="14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1349662" y="2989162"/>
              <a:ext cx="29684" cy="22203"/>
            </a:xfrm>
            <a:custGeom>
              <a:avLst/>
              <a:gdLst/>
              <a:ahLst/>
              <a:cxnLst/>
              <a:rect l="l" t="t" r="r" b="b"/>
              <a:pathLst>
                <a:path w="857" h="641" extrusionOk="0">
                  <a:moveTo>
                    <a:pt x="311" y="0"/>
                  </a:moveTo>
                  <a:cubicBezTo>
                    <a:pt x="215" y="0"/>
                    <a:pt x="129" y="38"/>
                    <a:pt x="72" y="138"/>
                  </a:cubicBezTo>
                  <a:cubicBezTo>
                    <a:pt x="0" y="262"/>
                    <a:pt x="141" y="514"/>
                    <a:pt x="329" y="599"/>
                  </a:cubicBezTo>
                  <a:cubicBezTo>
                    <a:pt x="391" y="627"/>
                    <a:pt x="455" y="640"/>
                    <a:pt x="516" y="640"/>
                  </a:cubicBezTo>
                  <a:cubicBezTo>
                    <a:pt x="639" y="640"/>
                    <a:pt x="746" y="585"/>
                    <a:pt x="790" y="487"/>
                  </a:cubicBezTo>
                  <a:cubicBezTo>
                    <a:pt x="857" y="339"/>
                    <a:pt x="757" y="152"/>
                    <a:pt x="570" y="67"/>
                  </a:cubicBezTo>
                  <a:cubicBezTo>
                    <a:pt x="483" y="28"/>
                    <a:pt x="393" y="0"/>
                    <a:pt x="311" y="0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1350667" y="2988608"/>
              <a:ext cx="28091" cy="23311"/>
            </a:xfrm>
            <a:custGeom>
              <a:avLst/>
              <a:gdLst/>
              <a:ahLst/>
              <a:cxnLst/>
              <a:rect l="l" t="t" r="r" b="b"/>
              <a:pathLst>
                <a:path w="811" h="673" extrusionOk="0">
                  <a:moveTo>
                    <a:pt x="282" y="32"/>
                  </a:moveTo>
                  <a:cubicBezTo>
                    <a:pt x="354" y="32"/>
                    <a:pt x="438" y="54"/>
                    <a:pt x="534" y="98"/>
                  </a:cubicBezTo>
                  <a:cubicBezTo>
                    <a:pt x="621" y="137"/>
                    <a:pt x="692" y="201"/>
                    <a:pt x="732" y="277"/>
                  </a:cubicBezTo>
                  <a:cubicBezTo>
                    <a:pt x="771" y="352"/>
                    <a:pt x="776" y="430"/>
                    <a:pt x="746" y="496"/>
                  </a:cubicBezTo>
                  <a:cubicBezTo>
                    <a:pt x="704" y="588"/>
                    <a:pt x="603" y="640"/>
                    <a:pt x="487" y="640"/>
                  </a:cubicBezTo>
                  <a:cubicBezTo>
                    <a:pt x="429" y="640"/>
                    <a:pt x="367" y="627"/>
                    <a:pt x="307" y="600"/>
                  </a:cubicBezTo>
                  <a:cubicBezTo>
                    <a:pt x="197" y="550"/>
                    <a:pt x="93" y="433"/>
                    <a:pt x="55" y="314"/>
                  </a:cubicBezTo>
                  <a:cubicBezTo>
                    <a:pt x="35" y="253"/>
                    <a:pt x="36" y="199"/>
                    <a:pt x="57" y="161"/>
                  </a:cubicBezTo>
                  <a:cubicBezTo>
                    <a:pt x="107" y="76"/>
                    <a:pt x="182" y="32"/>
                    <a:pt x="282" y="32"/>
                  </a:cubicBezTo>
                  <a:close/>
                  <a:moveTo>
                    <a:pt x="282" y="0"/>
                  </a:moveTo>
                  <a:cubicBezTo>
                    <a:pt x="170" y="0"/>
                    <a:pt x="84" y="49"/>
                    <a:pt x="29" y="145"/>
                  </a:cubicBezTo>
                  <a:cubicBezTo>
                    <a:pt x="2" y="191"/>
                    <a:pt x="0" y="253"/>
                    <a:pt x="24" y="325"/>
                  </a:cubicBezTo>
                  <a:cubicBezTo>
                    <a:pt x="65" y="453"/>
                    <a:pt x="173" y="576"/>
                    <a:pt x="293" y="630"/>
                  </a:cubicBezTo>
                  <a:cubicBezTo>
                    <a:pt x="357" y="659"/>
                    <a:pt x="424" y="672"/>
                    <a:pt x="486" y="672"/>
                  </a:cubicBezTo>
                  <a:cubicBezTo>
                    <a:pt x="615" y="672"/>
                    <a:pt x="729" y="614"/>
                    <a:pt x="776" y="510"/>
                  </a:cubicBezTo>
                  <a:cubicBezTo>
                    <a:pt x="810" y="434"/>
                    <a:pt x="805" y="346"/>
                    <a:pt x="761" y="262"/>
                  </a:cubicBezTo>
                  <a:cubicBezTo>
                    <a:pt x="717" y="179"/>
                    <a:pt x="641" y="110"/>
                    <a:pt x="547" y="67"/>
                  </a:cubicBezTo>
                  <a:cubicBezTo>
                    <a:pt x="447" y="22"/>
                    <a:pt x="359" y="0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1354234" y="2967237"/>
              <a:ext cx="50605" cy="27260"/>
            </a:xfrm>
            <a:custGeom>
              <a:avLst/>
              <a:gdLst/>
              <a:ahLst/>
              <a:cxnLst/>
              <a:rect l="l" t="t" r="r" b="b"/>
              <a:pathLst>
                <a:path w="1461" h="787" extrusionOk="0">
                  <a:moveTo>
                    <a:pt x="1084" y="0"/>
                  </a:moveTo>
                  <a:cubicBezTo>
                    <a:pt x="473" y="0"/>
                    <a:pt x="66" y="467"/>
                    <a:pt x="66" y="467"/>
                  </a:cubicBezTo>
                  <a:lnTo>
                    <a:pt x="0" y="669"/>
                  </a:lnTo>
                  <a:cubicBezTo>
                    <a:pt x="281" y="710"/>
                    <a:pt x="510" y="786"/>
                    <a:pt x="699" y="786"/>
                  </a:cubicBezTo>
                  <a:cubicBezTo>
                    <a:pt x="896" y="786"/>
                    <a:pt x="1048" y="704"/>
                    <a:pt x="1167" y="413"/>
                  </a:cubicBezTo>
                  <a:cubicBezTo>
                    <a:pt x="1269" y="161"/>
                    <a:pt x="1460" y="59"/>
                    <a:pt x="1460" y="59"/>
                  </a:cubicBezTo>
                  <a:cubicBezTo>
                    <a:pt x="1328" y="17"/>
                    <a:pt x="1202" y="0"/>
                    <a:pt x="1084" y="0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1353472" y="2966682"/>
              <a:ext cx="52788" cy="28368"/>
            </a:xfrm>
            <a:custGeom>
              <a:avLst/>
              <a:gdLst/>
              <a:ahLst/>
              <a:cxnLst/>
              <a:rect l="l" t="t" r="r" b="b"/>
              <a:pathLst>
                <a:path w="1524" h="819" extrusionOk="0">
                  <a:moveTo>
                    <a:pt x="1108" y="33"/>
                  </a:moveTo>
                  <a:cubicBezTo>
                    <a:pt x="1214" y="33"/>
                    <a:pt x="1325" y="47"/>
                    <a:pt x="1442" y="80"/>
                  </a:cubicBezTo>
                  <a:cubicBezTo>
                    <a:pt x="1382" y="121"/>
                    <a:pt x="1252" y="228"/>
                    <a:pt x="1173" y="423"/>
                  </a:cubicBezTo>
                  <a:cubicBezTo>
                    <a:pt x="1058" y="705"/>
                    <a:pt x="912" y="786"/>
                    <a:pt x="720" y="786"/>
                  </a:cubicBezTo>
                  <a:cubicBezTo>
                    <a:pt x="610" y="786"/>
                    <a:pt x="485" y="759"/>
                    <a:pt x="343" y="729"/>
                  </a:cubicBezTo>
                  <a:cubicBezTo>
                    <a:pt x="248" y="709"/>
                    <a:pt x="150" y="688"/>
                    <a:pt x="44" y="671"/>
                  </a:cubicBezTo>
                  <a:lnTo>
                    <a:pt x="102" y="491"/>
                  </a:lnTo>
                  <a:cubicBezTo>
                    <a:pt x="135" y="454"/>
                    <a:pt x="532" y="33"/>
                    <a:pt x="1108" y="33"/>
                  </a:cubicBezTo>
                  <a:close/>
                  <a:moveTo>
                    <a:pt x="1109" y="0"/>
                  </a:moveTo>
                  <a:cubicBezTo>
                    <a:pt x="495" y="0"/>
                    <a:pt x="80" y="466"/>
                    <a:pt x="75" y="471"/>
                  </a:cubicBezTo>
                  <a:lnTo>
                    <a:pt x="0" y="698"/>
                  </a:lnTo>
                  <a:lnTo>
                    <a:pt x="20" y="701"/>
                  </a:lnTo>
                  <a:cubicBezTo>
                    <a:pt x="133" y="718"/>
                    <a:pt x="236" y="739"/>
                    <a:pt x="336" y="761"/>
                  </a:cubicBezTo>
                  <a:cubicBezTo>
                    <a:pt x="478" y="791"/>
                    <a:pt x="606" y="818"/>
                    <a:pt x="721" y="818"/>
                  </a:cubicBezTo>
                  <a:cubicBezTo>
                    <a:pt x="922" y="818"/>
                    <a:pt x="1081" y="734"/>
                    <a:pt x="1203" y="435"/>
                  </a:cubicBezTo>
                  <a:cubicBezTo>
                    <a:pt x="1303" y="192"/>
                    <a:pt x="1487" y="91"/>
                    <a:pt x="1489" y="90"/>
                  </a:cubicBezTo>
                  <a:lnTo>
                    <a:pt x="1524" y="72"/>
                  </a:lnTo>
                  <a:lnTo>
                    <a:pt x="1486" y="59"/>
                  </a:lnTo>
                  <a:cubicBezTo>
                    <a:pt x="1354" y="18"/>
                    <a:pt x="1228" y="0"/>
                    <a:pt x="1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1352745" y="2966890"/>
              <a:ext cx="4226" cy="17630"/>
            </a:xfrm>
            <a:custGeom>
              <a:avLst/>
              <a:gdLst/>
              <a:ahLst/>
              <a:cxnLst/>
              <a:rect l="l" t="t" r="r" b="b"/>
              <a:pathLst>
                <a:path w="122" h="509" extrusionOk="0">
                  <a:moveTo>
                    <a:pt x="91" y="1"/>
                  </a:moveTo>
                  <a:cubicBezTo>
                    <a:pt x="68" y="64"/>
                    <a:pt x="54" y="130"/>
                    <a:pt x="41" y="194"/>
                  </a:cubicBezTo>
                  <a:lnTo>
                    <a:pt x="41" y="198"/>
                  </a:lnTo>
                  <a:cubicBezTo>
                    <a:pt x="26" y="274"/>
                    <a:pt x="15" y="341"/>
                    <a:pt x="10" y="405"/>
                  </a:cubicBezTo>
                  <a:cubicBezTo>
                    <a:pt x="7" y="437"/>
                    <a:pt x="0" y="504"/>
                    <a:pt x="0" y="504"/>
                  </a:cubicBezTo>
                  <a:lnTo>
                    <a:pt x="33" y="508"/>
                  </a:lnTo>
                  <a:cubicBezTo>
                    <a:pt x="33" y="508"/>
                    <a:pt x="41" y="440"/>
                    <a:pt x="43" y="408"/>
                  </a:cubicBezTo>
                  <a:cubicBezTo>
                    <a:pt x="48" y="346"/>
                    <a:pt x="58" y="279"/>
                    <a:pt x="73" y="205"/>
                  </a:cubicBezTo>
                  <a:lnTo>
                    <a:pt x="74" y="201"/>
                  </a:lnTo>
                  <a:cubicBezTo>
                    <a:pt x="86" y="138"/>
                    <a:pt x="99" y="73"/>
                    <a:pt x="122" y="1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1355412" y="2964985"/>
              <a:ext cx="2598" cy="2321"/>
            </a:xfrm>
            <a:custGeom>
              <a:avLst/>
              <a:gdLst/>
              <a:ahLst/>
              <a:cxnLst/>
              <a:rect l="l" t="t" r="r" b="b"/>
              <a:pathLst>
                <a:path w="75" h="67" extrusionOk="0">
                  <a:moveTo>
                    <a:pt x="36" y="1"/>
                  </a:moveTo>
                  <a:cubicBezTo>
                    <a:pt x="30" y="1"/>
                    <a:pt x="23" y="3"/>
                    <a:pt x="18" y="7"/>
                  </a:cubicBezTo>
                  <a:cubicBezTo>
                    <a:pt x="3" y="17"/>
                    <a:pt x="0" y="38"/>
                    <a:pt x="12" y="52"/>
                  </a:cubicBezTo>
                  <a:cubicBezTo>
                    <a:pt x="18" y="61"/>
                    <a:pt x="28" y="66"/>
                    <a:pt x="38" y="66"/>
                  </a:cubicBezTo>
                  <a:cubicBezTo>
                    <a:pt x="45" y="66"/>
                    <a:pt x="52" y="64"/>
                    <a:pt x="57" y="60"/>
                  </a:cubicBezTo>
                  <a:cubicBezTo>
                    <a:pt x="72" y="49"/>
                    <a:pt x="74" y="29"/>
                    <a:pt x="63" y="14"/>
                  </a:cubicBezTo>
                  <a:cubicBezTo>
                    <a:pt x="57" y="6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1354927" y="2964431"/>
              <a:ext cx="3533" cy="3429"/>
            </a:xfrm>
            <a:custGeom>
              <a:avLst/>
              <a:gdLst/>
              <a:ahLst/>
              <a:cxnLst/>
              <a:rect l="l" t="t" r="r" b="b"/>
              <a:pathLst>
                <a:path w="102" h="99" extrusionOk="0">
                  <a:moveTo>
                    <a:pt x="50" y="33"/>
                  </a:moveTo>
                  <a:cubicBezTo>
                    <a:pt x="55" y="33"/>
                    <a:pt x="60" y="36"/>
                    <a:pt x="64" y="40"/>
                  </a:cubicBezTo>
                  <a:cubicBezTo>
                    <a:pt x="67" y="44"/>
                    <a:pt x="68" y="48"/>
                    <a:pt x="67" y="53"/>
                  </a:cubicBezTo>
                  <a:cubicBezTo>
                    <a:pt x="67" y="57"/>
                    <a:pt x="65" y="61"/>
                    <a:pt x="61" y="62"/>
                  </a:cubicBezTo>
                  <a:cubicBezTo>
                    <a:pt x="59" y="64"/>
                    <a:pt x="55" y="65"/>
                    <a:pt x="52" y="65"/>
                  </a:cubicBezTo>
                  <a:cubicBezTo>
                    <a:pt x="47" y="65"/>
                    <a:pt x="42" y="63"/>
                    <a:pt x="39" y="59"/>
                  </a:cubicBezTo>
                  <a:cubicBezTo>
                    <a:pt x="36" y="55"/>
                    <a:pt x="34" y="51"/>
                    <a:pt x="35" y="47"/>
                  </a:cubicBezTo>
                  <a:cubicBezTo>
                    <a:pt x="36" y="42"/>
                    <a:pt x="38" y="39"/>
                    <a:pt x="41" y="36"/>
                  </a:cubicBezTo>
                  <a:cubicBezTo>
                    <a:pt x="44" y="34"/>
                    <a:pt x="47" y="33"/>
                    <a:pt x="50" y="33"/>
                  </a:cubicBezTo>
                  <a:close/>
                  <a:moveTo>
                    <a:pt x="50" y="1"/>
                  </a:moveTo>
                  <a:cubicBezTo>
                    <a:pt x="40" y="1"/>
                    <a:pt x="30" y="4"/>
                    <a:pt x="21" y="10"/>
                  </a:cubicBezTo>
                  <a:cubicBezTo>
                    <a:pt x="11" y="18"/>
                    <a:pt x="5" y="29"/>
                    <a:pt x="3" y="41"/>
                  </a:cubicBezTo>
                  <a:cubicBezTo>
                    <a:pt x="0" y="54"/>
                    <a:pt x="4" y="68"/>
                    <a:pt x="12" y="79"/>
                  </a:cubicBezTo>
                  <a:cubicBezTo>
                    <a:pt x="22" y="92"/>
                    <a:pt x="37" y="99"/>
                    <a:pt x="53" y="99"/>
                  </a:cubicBezTo>
                  <a:cubicBezTo>
                    <a:pt x="62" y="99"/>
                    <a:pt x="73" y="95"/>
                    <a:pt x="81" y="89"/>
                  </a:cubicBezTo>
                  <a:cubicBezTo>
                    <a:pt x="91" y="82"/>
                    <a:pt x="98" y="70"/>
                    <a:pt x="100" y="57"/>
                  </a:cubicBezTo>
                  <a:cubicBezTo>
                    <a:pt x="102" y="44"/>
                    <a:pt x="98" y="31"/>
                    <a:pt x="90" y="20"/>
                  </a:cubicBezTo>
                  <a:cubicBezTo>
                    <a:pt x="80" y="7"/>
                    <a:pt x="65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1353472" y="2968587"/>
              <a:ext cx="9248" cy="15933"/>
            </a:xfrm>
            <a:custGeom>
              <a:avLst/>
              <a:gdLst/>
              <a:ahLst/>
              <a:cxnLst/>
              <a:rect l="l" t="t" r="r" b="b"/>
              <a:pathLst>
                <a:path w="267" h="460" extrusionOk="0">
                  <a:moveTo>
                    <a:pt x="235" y="1"/>
                  </a:moveTo>
                  <a:cubicBezTo>
                    <a:pt x="216" y="62"/>
                    <a:pt x="185" y="120"/>
                    <a:pt x="155" y="182"/>
                  </a:cubicBezTo>
                  <a:cubicBezTo>
                    <a:pt x="121" y="249"/>
                    <a:pt x="88" y="306"/>
                    <a:pt x="54" y="358"/>
                  </a:cubicBezTo>
                  <a:cubicBezTo>
                    <a:pt x="36" y="384"/>
                    <a:pt x="0" y="443"/>
                    <a:pt x="0" y="443"/>
                  </a:cubicBezTo>
                  <a:lnTo>
                    <a:pt x="29" y="459"/>
                  </a:lnTo>
                  <a:cubicBezTo>
                    <a:pt x="29" y="459"/>
                    <a:pt x="64" y="402"/>
                    <a:pt x="82" y="376"/>
                  </a:cubicBezTo>
                  <a:cubicBezTo>
                    <a:pt x="116" y="324"/>
                    <a:pt x="150" y="264"/>
                    <a:pt x="186" y="193"/>
                  </a:cubicBezTo>
                  <a:cubicBezTo>
                    <a:pt x="216" y="134"/>
                    <a:pt x="247" y="74"/>
                    <a:pt x="267" y="10"/>
                  </a:cubicBezTo>
                  <a:lnTo>
                    <a:pt x="2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1361266" y="2966682"/>
              <a:ext cx="2563" cy="2321"/>
            </a:xfrm>
            <a:custGeom>
              <a:avLst/>
              <a:gdLst/>
              <a:ahLst/>
              <a:cxnLst/>
              <a:rect l="l" t="t" r="r" b="b"/>
              <a:pathLst>
                <a:path w="74" h="67" extrusionOk="0">
                  <a:moveTo>
                    <a:pt x="36" y="1"/>
                  </a:moveTo>
                  <a:cubicBezTo>
                    <a:pt x="34" y="1"/>
                    <a:pt x="31" y="1"/>
                    <a:pt x="29" y="2"/>
                  </a:cubicBezTo>
                  <a:cubicBezTo>
                    <a:pt x="11" y="6"/>
                    <a:pt x="1" y="24"/>
                    <a:pt x="5" y="41"/>
                  </a:cubicBezTo>
                  <a:cubicBezTo>
                    <a:pt x="9" y="56"/>
                    <a:pt x="23" y="66"/>
                    <a:pt x="38" y="66"/>
                  </a:cubicBezTo>
                  <a:cubicBezTo>
                    <a:pt x="41" y="66"/>
                    <a:pt x="43" y="66"/>
                    <a:pt x="45" y="65"/>
                  </a:cubicBezTo>
                  <a:cubicBezTo>
                    <a:pt x="63" y="61"/>
                    <a:pt x="73" y="44"/>
                    <a:pt x="69" y="26"/>
                  </a:cubicBezTo>
                  <a:cubicBezTo>
                    <a:pt x="64" y="11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1360746" y="2966094"/>
              <a:ext cx="3568" cy="3429"/>
            </a:xfrm>
            <a:custGeom>
              <a:avLst/>
              <a:gdLst/>
              <a:ahLst/>
              <a:cxnLst/>
              <a:rect l="l" t="t" r="r" b="b"/>
              <a:pathLst>
                <a:path w="103" h="99" extrusionOk="0">
                  <a:moveTo>
                    <a:pt x="51" y="34"/>
                  </a:moveTo>
                  <a:cubicBezTo>
                    <a:pt x="58" y="34"/>
                    <a:pt x="65" y="40"/>
                    <a:pt x="68" y="47"/>
                  </a:cubicBezTo>
                  <a:cubicBezTo>
                    <a:pt x="69" y="51"/>
                    <a:pt x="68" y="55"/>
                    <a:pt x="66" y="59"/>
                  </a:cubicBezTo>
                  <a:cubicBezTo>
                    <a:pt x="64" y="62"/>
                    <a:pt x="60" y="65"/>
                    <a:pt x="57" y="66"/>
                  </a:cubicBezTo>
                  <a:cubicBezTo>
                    <a:pt x="55" y="66"/>
                    <a:pt x="54" y="66"/>
                    <a:pt x="52" y="66"/>
                  </a:cubicBezTo>
                  <a:cubicBezTo>
                    <a:pt x="45" y="66"/>
                    <a:pt x="38" y="61"/>
                    <a:pt x="36" y="54"/>
                  </a:cubicBezTo>
                  <a:cubicBezTo>
                    <a:pt x="35" y="49"/>
                    <a:pt x="36" y="45"/>
                    <a:pt x="37" y="41"/>
                  </a:cubicBezTo>
                  <a:cubicBezTo>
                    <a:pt x="40" y="38"/>
                    <a:pt x="44" y="35"/>
                    <a:pt x="47" y="34"/>
                  </a:cubicBezTo>
                  <a:close/>
                  <a:moveTo>
                    <a:pt x="51" y="1"/>
                  </a:moveTo>
                  <a:cubicBezTo>
                    <a:pt x="47" y="1"/>
                    <a:pt x="44" y="1"/>
                    <a:pt x="40" y="2"/>
                  </a:cubicBezTo>
                  <a:cubicBezTo>
                    <a:pt x="27" y="6"/>
                    <a:pt x="16" y="13"/>
                    <a:pt x="9" y="25"/>
                  </a:cubicBezTo>
                  <a:cubicBezTo>
                    <a:pt x="2" y="36"/>
                    <a:pt x="1" y="49"/>
                    <a:pt x="4" y="62"/>
                  </a:cubicBezTo>
                  <a:cubicBezTo>
                    <a:pt x="10" y="84"/>
                    <a:pt x="30" y="99"/>
                    <a:pt x="52" y="99"/>
                  </a:cubicBezTo>
                  <a:cubicBezTo>
                    <a:pt x="57" y="99"/>
                    <a:pt x="60" y="99"/>
                    <a:pt x="64" y="98"/>
                  </a:cubicBezTo>
                  <a:cubicBezTo>
                    <a:pt x="77" y="95"/>
                    <a:pt x="87" y="88"/>
                    <a:pt x="94" y="76"/>
                  </a:cubicBezTo>
                  <a:cubicBezTo>
                    <a:pt x="101" y="65"/>
                    <a:pt x="103" y="52"/>
                    <a:pt x="99" y="39"/>
                  </a:cubicBezTo>
                  <a:cubicBezTo>
                    <a:pt x="93" y="16"/>
                    <a:pt x="73" y="1"/>
                    <a:pt x="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345367" y="2980329"/>
              <a:ext cx="11257" cy="23380"/>
            </a:xfrm>
            <a:custGeom>
              <a:avLst/>
              <a:gdLst/>
              <a:ahLst/>
              <a:cxnLst/>
              <a:rect l="l" t="t" r="r" b="b"/>
              <a:pathLst>
                <a:path w="325" h="675" extrusionOk="0">
                  <a:moveTo>
                    <a:pt x="250" y="1"/>
                  </a:moveTo>
                  <a:cubicBezTo>
                    <a:pt x="192" y="1"/>
                    <a:pt x="108" y="132"/>
                    <a:pt x="55" y="306"/>
                  </a:cubicBezTo>
                  <a:cubicBezTo>
                    <a:pt x="0" y="491"/>
                    <a:pt x="1" y="655"/>
                    <a:pt x="59" y="673"/>
                  </a:cubicBezTo>
                  <a:cubicBezTo>
                    <a:pt x="63" y="674"/>
                    <a:pt x="66" y="675"/>
                    <a:pt x="70" y="675"/>
                  </a:cubicBezTo>
                  <a:cubicBezTo>
                    <a:pt x="129" y="675"/>
                    <a:pt x="217" y="557"/>
                    <a:pt x="268" y="384"/>
                  </a:cubicBezTo>
                  <a:cubicBezTo>
                    <a:pt x="324" y="198"/>
                    <a:pt x="318" y="20"/>
                    <a:pt x="261" y="2"/>
                  </a:cubicBezTo>
                  <a:cubicBezTo>
                    <a:pt x="257" y="1"/>
                    <a:pt x="254" y="1"/>
                    <a:pt x="2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1344536" y="2979775"/>
              <a:ext cx="12712" cy="24523"/>
            </a:xfrm>
            <a:custGeom>
              <a:avLst/>
              <a:gdLst/>
              <a:ahLst/>
              <a:cxnLst/>
              <a:rect l="l" t="t" r="r" b="b"/>
              <a:pathLst>
                <a:path w="367" h="708" extrusionOk="0">
                  <a:moveTo>
                    <a:pt x="275" y="33"/>
                  </a:moveTo>
                  <a:cubicBezTo>
                    <a:pt x="277" y="33"/>
                    <a:pt x="278" y="33"/>
                    <a:pt x="280" y="34"/>
                  </a:cubicBezTo>
                  <a:cubicBezTo>
                    <a:pt x="319" y="45"/>
                    <a:pt x="335" y="203"/>
                    <a:pt x="277" y="395"/>
                  </a:cubicBezTo>
                  <a:cubicBezTo>
                    <a:pt x="251" y="480"/>
                    <a:pt x="215" y="557"/>
                    <a:pt x="175" y="610"/>
                  </a:cubicBezTo>
                  <a:cubicBezTo>
                    <a:pt x="140" y="658"/>
                    <a:pt x="112" y="674"/>
                    <a:pt x="95" y="674"/>
                  </a:cubicBezTo>
                  <a:cubicBezTo>
                    <a:pt x="92" y="674"/>
                    <a:pt x="90" y="674"/>
                    <a:pt x="88" y="673"/>
                  </a:cubicBezTo>
                  <a:cubicBezTo>
                    <a:pt x="51" y="662"/>
                    <a:pt x="36" y="525"/>
                    <a:pt x="95" y="327"/>
                  </a:cubicBezTo>
                  <a:cubicBezTo>
                    <a:pt x="122" y="239"/>
                    <a:pt x="157" y="160"/>
                    <a:pt x="195" y="103"/>
                  </a:cubicBezTo>
                  <a:cubicBezTo>
                    <a:pt x="230" y="52"/>
                    <a:pt x="258" y="33"/>
                    <a:pt x="275" y="33"/>
                  </a:cubicBezTo>
                  <a:close/>
                  <a:moveTo>
                    <a:pt x="274" y="0"/>
                  </a:moveTo>
                  <a:cubicBezTo>
                    <a:pt x="242" y="0"/>
                    <a:pt x="206" y="29"/>
                    <a:pt x="168" y="85"/>
                  </a:cubicBezTo>
                  <a:cubicBezTo>
                    <a:pt x="128" y="144"/>
                    <a:pt x="92" y="226"/>
                    <a:pt x="64" y="318"/>
                  </a:cubicBezTo>
                  <a:cubicBezTo>
                    <a:pt x="13" y="488"/>
                    <a:pt x="1" y="681"/>
                    <a:pt x="78" y="705"/>
                  </a:cubicBezTo>
                  <a:cubicBezTo>
                    <a:pt x="84" y="706"/>
                    <a:pt x="89" y="707"/>
                    <a:pt x="94" y="707"/>
                  </a:cubicBezTo>
                  <a:cubicBezTo>
                    <a:pt x="126" y="707"/>
                    <a:pt x="164" y="680"/>
                    <a:pt x="202" y="630"/>
                  </a:cubicBezTo>
                  <a:cubicBezTo>
                    <a:pt x="243" y="574"/>
                    <a:pt x="282" y="493"/>
                    <a:pt x="308" y="404"/>
                  </a:cubicBezTo>
                  <a:cubicBezTo>
                    <a:pt x="361" y="229"/>
                    <a:pt x="367" y="25"/>
                    <a:pt x="290" y="3"/>
                  </a:cubicBezTo>
                  <a:cubicBezTo>
                    <a:pt x="285" y="1"/>
                    <a:pt x="279" y="0"/>
                    <a:pt x="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1427215" y="2941259"/>
              <a:ext cx="15552" cy="10911"/>
            </a:xfrm>
            <a:custGeom>
              <a:avLst/>
              <a:gdLst/>
              <a:ahLst/>
              <a:cxnLst/>
              <a:rect l="l" t="t" r="r" b="b"/>
              <a:pathLst>
                <a:path w="449" h="315" extrusionOk="0">
                  <a:moveTo>
                    <a:pt x="191" y="0"/>
                  </a:moveTo>
                  <a:cubicBezTo>
                    <a:pt x="107" y="0"/>
                    <a:pt x="35" y="45"/>
                    <a:pt x="19" y="114"/>
                  </a:cubicBezTo>
                  <a:cubicBezTo>
                    <a:pt x="0" y="197"/>
                    <a:pt x="72" y="284"/>
                    <a:pt x="178" y="309"/>
                  </a:cubicBezTo>
                  <a:cubicBezTo>
                    <a:pt x="194" y="312"/>
                    <a:pt x="211" y="314"/>
                    <a:pt x="228" y="314"/>
                  </a:cubicBezTo>
                  <a:cubicBezTo>
                    <a:pt x="325" y="314"/>
                    <a:pt x="427" y="260"/>
                    <a:pt x="435" y="195"/>
                  </a:cubicBezTo>
                  <a:cubicBezTo>
                    <a:pt x="449" y="83"/>
                    <a:pt x="354" y="31"/>
                    <a:pt x="247" y="7"/>
                  </a:cubicBezTo>
                  <a:cubicBezTo>
                    <a:pt x="228" y="2"/>
                    <a:pt x="209" y="0"/>
                    <a:pt x="191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1426973" y="2940670"/>
              <a:ext cx="16210" cy="12054"/>
            </a:xfrm>
            <a:custGeom>
              <a:avLst/>
              <a:gdLst/>
              <a:ahLst/>
              <a:cxnLst/>
              <a:rect l="l" t="t" r="r" b="b"/>
              <a:pathLst>
                <a:path w="468" h="348" extrusionOk="0">
                  <a:moveTo>
                    <a:pt x="198" y="33"/>
                  </a:moveTo>
                  <a:cubicBezTo>
                    <a:pt x="216" y="33"/>
                    <a:pt x="233" y="36"/>
                    <a:pt x="251" y="39"/>
                  </a:cubicBezTo>
                  <a:cubicBezTo>
                    <a:pt x="377" y="68"/>
                    <a:pt x="437" y="126"/>
                    <a:pt x="425" y="210"/>
                  </a:cubicBezTo>
                  <a:cubicBezTo>
                    <a:pt x="423" y="231"/>
                    <a:pt x="407" y="252"/>
                    <a:pt x="381" y="271"/>
                  </a:cubicBezTo>
                  <a:cubicBezTo>
                    <a:pt x="341" y="299"/>
                    <a:pt x="285" y="315"/>
                    <a:pt x="234" y="315"/>
                  </a:cubicBezTo>
                  <a:cubicBezTo>
                    <a:pt x="219" y="315"/>
                    <a:pt x="204" y="313"/>
                    <a:pt x="189" y="310"/>
                  </a:cubicBezTo>
                  <a:cubicBezTo>
                    <a:pt x="141" y="299"/>
                    <a:pt x="100" y="274"/>
                    <a:pt x="72" y="240"/>
                  </a:cubicBezTo>
                  <a:cubicBezTo>
                    <a:pt x="45" y="207"/>
                    <a:pt x="34" y="169"/>
                    <a:pt x="42" y="134"/>
                  </a:cubicBezTo>
                  <a:cubicBezTo>
                    <a:pt x="50" y="99"/>
                    <a:pt x="76" y="70"/>
                    <a:pt x="114" y="52"/>
                  </a:cubicBezTo>
                  <a:cubicBezTo>
                    <a:pt x="140" y="39"/>
                    <a:pt x="169" y="33"/>
                    <a:pt x="198" y="33"/>
                  </a:cubicBezTo>
                  <a:close/>
                  <a:moveTo>
                    <a:pt x="199" y="1"/>
                  </a:moveTo>
                  <a:cubicBezTo>
                    <a:pt x="164" y="1"/>
                    <a:pt x="130" y="8"/>
                    <a:pt x="100" y="22"/>
                  </a:cubicBezTo>
                  <a:cubicBezTo>
                    <a:pt x="52" y="45"/>
                    <a:pt x="20" y="81"/>
                    <a:pt x="10" y="127"/>
                  </a:cubicBezTo>
                  <a:cubicBezTo>
                    <a:pt x="0" y="172"/>
                    <a:pt x="12" y="220"/>
                    <a:pt x="45" y="261"/>
                  </a:cubicBezTo>
                  <a:cubicBezTo>
                    <a:pt x="79" y="300"/>
                    <a:pt x="127" y="329"/>
                    <a:pt x="182" y="341"/>
                  </a:cubicBezTo>
                  <a:cubicBezTo>
                    <a:pt x="199" y="346"/>
                    <a:pt x="217" y="348"/>
                    <a:pt x="236" y="348"/>
                  </a:cubicBezTo>
                  <a:cubicBezTo>
                    <a:pt x="293" y="348"/>
                    <a:pt x="355" y="329"/>
                    <a:pt x="400" y="298"/>
                  </a:cubicBezTo>
                  <a:cubicBezTo>
                    <a:pt x="434" y="273"/>
                    <a:pt x="455" y="245"/>
                    <a:pt x="458" y="215"/>
                  </a:cubicBezTo>
                  <a:cubicBezTo>
                    <a:pt x="467" y="143"/>
                    <a:pt x="440" y="49"/>
                    <a:pt x="258" y="7"/>
                  </a:cubicBezTo>
                  <a:cubicBezTo>
                    <a:pt x="238" y="3"/>
                    <a:pt x="219" y="1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1425310" y="2920753"/>
              <a:ext cx="18531" cy="25147"/>
            </a:xfrm>
            <a:custGeom>
              <a:avLst/>
              <a:gdLst/>
              <a:ahLst/>
              <a:cxnLst/>
              <a:rect l="l" t="t" r="r" b="b"/>
              <a:pathLst>
                <a:path w="535" h="726" extrusionOk="0">
                  <a:moveTo>
                    <a:pt x="73" y="1"/>
                  </a:moveTo>
                  <a:cubicBezTo>
                    <a:pt x="73" y="1"/>
                    <a:pt x="122" y="104"/>
                    <a:pt x="85" y="244"/>
                  </a:cubicBezTo>
                  <a:cubicBezTo>
                    <a:pt x="1" y="559"/>
                    <a:pt x="227" y="578"/>
                    <a:pt x="497" y="725"/>
                  </a:cubicBezTo>
                  <a:lnTo>
                    <a:pt x="534" y="619"/>
                  </a:lnTo>
                  <a:cubicBezTo>
                    <a:pt x="534" y="619"/>
                    <a:pt x="501" y="152"/>
                    <a:pt x="73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1425241" y="2919749"/>
              <a:ext cx="19155" cy="26948"/>
            </a:xfrm>
            <a:custGeom>
              <a:avLst/>
              <a:gdLst/>
              <a:ahLst/>
              <a:cxnLst/>
              <a:rect l="l" t="t" r="r" b="b"/>
              <a:pathLst>
                <a:path w="553" h="778" extrusionOk="0">
                  <a:moveTo>
                    <a:pt x="103" y="57"/>
                  </a:moveTo>
                  <a:cubicBezTo>
                    <a:pt x="467" y="209"/>
                    <a:pt x="515" y="605"/>
                    <a:pt x="519" y="645"/>
                  </a:cubicBezTo>
                  <a:lnTo>
                    <a:pt x="489" y="731"/>
                  </a:lnTo>
                  <a:cubicBezTo>
                    <a:pt x="441" y="705"/>
                    <a:pt x="395" y="683"/>
                    <a:pt x="352" y="663"/>
                  </a:cubicBezTo>
                  <a:cubicBezTo>
                    <a:pt x="157" y="572"/>
                    <a:pt x="40" y="517"/>
                    <a:pt x="103" y="277"/>
                  </a:cubicBezTo>
                  <a:cubicBezTo>
                    <a:pt x="129" y="181"/>
                    <a:pt x="116" y="101"/>
                    <a:pt x="103" y="57"/>
                  </a:cubicBezTo>
                  <a:close/>
                  <a:moveTo>
                    <a:pt x="45" y="1"/>
                  </a:moveTo>
                  <a:lnTo>
                    <a:pt x="61" y="36"/>
                  </a:lnTo>
                  <a:cubicBezTo>
                    <a:pt x="61" y="37"/>
                    <a:pt x="106" y="137"/>
                    <a:pt x="71" y="269"/>
                  </a:cubicBezTo>
                  <a:cubicBezTo>
                    <a:pt x="0" y="535"/>
                    <a:pt x="143" y="601"/>
                    <a:pt x="339" y="693"/>
                  </a:cubicBezTo>
                  <a:cubicBezTo>
                    <a:pt x="387" y="716"/>
                    <a:pt x="438" y="739"/>
                    <a:pt x="491" y="768"/>
                  </a:cubicBezTo>
                  <a:lnTo>
                    <a:pt x="508" y="778"/>
                  </a:lnTo>
                  <a:lnTo>
                    <a:pt x="553" y="649"/>
                  </a:lnTo>
                  <a:lnTo>
                    <a:pt x="552" y="646"/>
                  </a:lnTo>
                  <a:cubicBezTo>
                    <a:pt x="552" y="642"/>
                    <a:pt x="514" y="167"/>
                    <a:pt x="81" y="14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1442282" y="2944480"/>
              <a:ext cx="15760" cy="11811"/>
            </a:xfrm>
            <a:custGeom>
              <a:avLst/>
              <a:gdLst/>
              <a:ahLst/>
              <a:cxnLst/>
              <a:rect l="l" t="t" r="r" b="b"/>
              <a:pathLst>
                <a:path w="455" h="341" extrusionOk="0">
                  <a:moveTo>
                    <a:pt x="166" y="1"/>
                  </a:moveTo>
                  <a:cubicBezTo>
                    <a:pt x="114" y="1"/>
                    <a:pt x="69" y="21"/>
                    <a:pt x="38" y="73"/>
                  </a:cubicBezTo>
                  <a:cubicBezTo>
                    <a:pt x="1" y="139"/>
                    <a:pt x="75" y="273"/>
                    <a:pt x="174" y="319"/>
                  </a:cubicBezTo>
                  <a:cubicBezTo>
                    <a:pt x="207" y="334"/>
                    <a:pt x="241" y="341"/>
                    <a:pt x="273" y="341"/>
                  </a:cubicBezTo>
                  <a:cubicBezTo>
                    <a:pt x="338" y="341"/>
                    <a:pt x="396" y="311"/>
                    <a:pt x="419" y="259"/>
                  </a:cubicBezTo>
                  <a:cubicBezTo>
                    <a:pt x="455" y="182"/>
                    <a:pt x="402" y="81"/>
                    <a:pt x="303" y="36"/>
                  </a:cubicBezTo>
                  <a:cubicBezTo>
                    <a:pt x="257" y="15"/>
                    <a:pt x="209" y="1"/>
                    <a:pt x="166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1442525" y="2943926"/>
              <a:ext cx="15483" cy="12954"/>
            </a:xfrm>
            <a:custGeom>
              <a:avLst/>
              <a:gdLst/>
              <a:ahLst/>
              <a:cxnLst/>
              <a:rect l="l" t="t" r="r" b="b"/>
              <a:pathLst>
                <a:path w="447" h="374" extrusionOk="0">
                  <a:moveTo>
                    <a:pt x="159" y="34"/>
                  </a:moveTo>
                  <a:cubicBezTo>
                    <a:pt x="195" y="34"/>
                    <a:pt x="239" y="45"/>
                    <a:pt x="289" y="68"/>
                  </a:cubicBezTo>
                  <a:cubicBezTo>
                    <a:pt x="334" y="88"/>
                    <a:pt x="370" y="120"/>
                    <a:pt x="390" y="159"/>
                  </a:cubicBezTo>
                  <a:cubicBezTo>
                    <a:pt x="409" y="197"/>
                    <a:pt x="412" y="236"/>
                    <a:pt x="397" y="268"/>
                  </a:cubicBezTo>
                  <a:cubicBezTo>
                    <a:pt x="376" y="314"/>
                    <a:pt x="326" y="340"/>
                    <a:pt x="267" y="340"/>
                  </a:cubicBezTo>
                  <a:cubicBezTo>
                    <a:pt x="237" y="340"/>
                    <a:pt x="205" y="333"/>
                    <a:pt x="174" y="319"/>
                  </a:cubicBezTo>
                  <a:cubicBezTo>
                    <a:pt x="118" y="294"/>
                    <a:pt x="64" y="233"/>
                    <a:pt x="45" y="172"/>
                  </a:cubicBezTo>
                  <a:cubicBezTo>
                    <a:pt x="36" y="142"/>
                    <a:pt x="36" y="116"/>
                    <a:pt x="46" y="97"/>
                  </a:cubicBezTo>
                  <a:cubicBezTo>
                    <a:pt x="71" y="54"/>
                    <a:pt x="108" y="34"/>
                    <a:pt x="159" y="34"/>
                  </a:cubicBezTo>
                  <a:close/>
                  <a:moveTo>
                    <a:pt x="159" y="0"/>
                  </a:moveTo>
                  <a:cubicBezTo>
                    <a:pt x="84" y="0"/>
                    <a:pt x="41" y="40"/>
                    <a:pt x="17" y="81"/>
                  </a:cubicBezTo>
                  <a:cubicBezTo>
                    <a:pt x="2" y="107"/>
                    <a:pt x="1" y="143"/>
                    <a:pt x="14" y="182"/>
                  </a:cubicBezTo>
                  <a:cubicBezTo>
                    <a:pt x="36" y="253"/>
                    <a:pt x="95" y="320"/>
                    <a:pt x="160" y="350"/>
                  </a:cubicBezTo>
                  <a:cubicBezTo>
                    <a:pt x="195" y="365"/>
                    <a:pt x="232" y="373"/>
                    <a:pt x="266" y="373"/>
                  </a:cubicBezTo>
                  <a:cubicBezTo>
                    <a:pt x="338" y="373"/>
                    <a:pt x="401" y="340"/>
                    <a:pt x="428" y="282"/>
                  </a:cubicBezTo>
                  <a:cubicBezTo>
                    <a:pt x="447" y="240"/>
                    <a:pt x="443" y="191"/>
                    <a:pt x="419" y="144"/>
                  </a:cubicBezTo>
                  <a:cubicBezTo>
                    <a:pt x="395" y="99"/>
                    <a:pt x="354" y="61"/>
                    <a:pt x="303" y="37"/>
                  </a:cubicBezTo>
                  <a:cubicBezTo>
                    <a:pt x="245" y="11"/>
                    <a:pt x="198" y="0"/>
                    <a:pt x="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1444707" y="2932911"/>
              <a:ext cx="26879" cy="14444"/>
            </a:xfrm>
            <a:custGeom>
              <a:avLst/>
              <a:gdLst/>
              <a:ahLst/>
              <a:cxnLst/>
              <a:rect l="l" t="t" r="r" b="b"/>
              <a:pathLst>
                <a:path w="776" h="417" extrusionOk="0">
                  <a:moveTo>
                    <a:pt x="575" y="0"/>
                  </a:moveTo>
                  <a:cubicBezTo>
                    <a:pt x="252" y="0"/>
                    <a:pt x="35" y="246"/>
                    <a:pt x="35" y="246"/>
                  </a:cubicBezTo>
                  <a:lnTo>
                    <a:pt x="1" y="353"/>
                  </a:lnTo>
                  <a:cubicBezTo>
                    <a:pt x="150" y="376"/>
                    <a:pt x="272" y="416"/>
                    <a:pt x="373" y="416"/>
                  </a:cubicBezTo>
                  <a:cubicBezTo>
                    <a:pt x="476" y="416"/>
                    <a:pt x="557" y="373"/>
                    <a:pt x="620" y="219"/>
                  </a:cubicBezTo>
                  <a:cubicBezTo>
                    <a:pt x="675" y="86"/>
                    <a:pt x="776" y="32"/>
                    <a:pt x="776" y="32"/>
                  </a:cubicBezTo>
                  <a:cubicBezTo>
                    <a:pt x="705" y="10"/>
                    <a:pt x="638" y="0"/>
                    <a:pt x="575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1443980" y="2932357"/>
              <a:ext cx="29095" cy="15587"/>
            </a:xfrm>
            <a:custGeom>
              <a:avLst/>
              <a:gdLst/>
              <a:ahLst/>
              <a:cxnLst/>
              <a:rect l="l" t="t" r="r" b="b"/>
              <a:pathLst>
                <a:path w="840" h="450" extrusionOk="0">
                  <a:moveTo>
                    <a:pt x="598" y="33"/>
                  </a:moveTo>
                  <a:cubicBezTo>
                    <a:pt x="649" y="33"/>
                    <a:pt x="703" y="39"/>
                    <a:pt x="758" y="54"/>
                  </a:cubicBezTo>
                  <a:cubicBezTo>
                    <a:pt x="723" y="81"/>
                    <a:pt x="664" y="137"/>
                    <a:pt x="626" y="229"/>
                  </a:cubicBezTo>
                  <a:cubicBezTo>
                    <a:pt x="566" y="374"/>
                    <a:pt x="493" y="417"/>
                    <a:pt x="394" y="417"/>
                  </a:cubicBezTo>
                  <a:cubicBezTo>
                    <a:pt x="337" y="417"/>
                    <a:pt x="271" y="402"/>
                    <a:pt x="194" y="386"/>
                  </a:cubicBezTo>
                  <a:cubicBezTo>
                    <a:pt x="148" y="375"/>
                    <a:pt x="98" y="365"/>
                    <a:pt x="43" y="356"/>
                  </a:cubicBezTo>
                  <a:lnTo>
                    <a:pt x="71" y="271"/>
                  </a:lnTo>
                  <a:cubicBezTo>
                    <a:pt x="94" y="245"/>
                    <a:pt x="301" y="33"/>
                    <a:pt x="598" y="33"/>
                  </a:cubicBezTo>
                  <a:close/>
                  <a:moveTo>
                    <a:pt x="598" y="0"/>
                  </a:moveTo>
                  <a:cubicBezTo>
                    <a:pt x="270" y="0"/>
                    <a:pt x="47" y="248"/>
                    <a:pt x="44" y="251"/>
                  </a:cubicBezTo>
                  <a:lnTo>
                    <a:pt x="1" y="383"/>
                  </a:lnTo>
                  <a:lnTo>
                    <a:pt x="20" y="386"/>
                  </a:lnTo>
                  <a:cubicBezTo>
                    <a:pt x="79" y="395"/>
                    <a:pt x="133" y="406"/>
                    <a:pt x="187" y="417"/>
                  </a:cubicBezTo>
                  <a:cubicBezTo>
                    <a:pt x="263" y="435"/>
                    <a:pt x="332" y="450"/>
                    <a:pt x="395" y="450"/>
                  </a:cubicBezTo>
                  <a:cubicBezTo>
                    <a:pt x="504" y="450"/>
                    <a:pt x="590" y="403"/>
                    <a:pt x="656" y="242"/>
                  </a:cubicBezTo>
                  <a:cubicBezTo>
                    <a:pt x="708" y="115"/>
                    <a:pt x="804" y="63"/>
                    <a:pt x="805" y="63"/>
                  </a:cubicBezTo>
                  <a:lnTo>
                    <a:pt x="840" y="44"/>
                  </a:lnTo>
                  <a:lnTo>
                    <a:pt x="802" y="32"/>
                  </a:lnTo>
                  <a:cubicBezTo>
                    <a:pt x="731" y="10"/>
                    <a:pt x="662" y="0"/>
                    <a:pt x="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1444222" y="2932807"/>
              <a:ext cx="1732" cy="9179"/>
            </a:xfrm>
            <a:custGeom>
              <a:avLst/>
              <a:gdLst/>
              <a:ahLst/>
              <a:cxnLst/>
              <a:rect l="l" t="t" r="r" b="b"/>
              <a:pathLst>
                <a:path w="50" h="265" extrusionOk="0">
                  <a:moveTo>
                    <a:pt x="49" y="0"/>
                  </a:moveTo>
                  <a:lnTo>
                    <a:pt x="49" y="0"/>
                  </a:lnTo>
                  <a:cubicBezTo>
                    <a:pt x="37" y="33"/>
                    <a:pt x="29" y="68"/>
                    <a:pt x="22" y="103"/>
                  </a:cubicBezTo>
                  <a:cubicBezTo>
                    <a:pt x="15" y="139"/>
                    <a:pt x="9" y="176"/>
                    <a:pt x="7" y="212"/>
                  </a:cubicBezTo>
                  <a:cubicBezTo>
                    <a:pt x="5" y="229"/>
                    <a:pt x="1" y="265"/>
                    <a:pt x="1" y="265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1443668" y="2932565"/>
              <a:ext cx="2840" cy="9491"/>
            </a:xfrm>
            <a:custGeom>
              <a:avLst/>
              <a:gdLst/>
              <a:ahLst/>
              <a:cxnLst/>
              <a:rect l="l" t="t" r="r" b="b"/>
              <a:pathLst>
                <a:path w="82" h="274" extrusionOk="0">
                  <a:moveTo>
                    <a:pt x="50" y="1"/>
                  </a:moveTo>
                  <a:cubicBezTo>
                    <a:pt x="38" y="35"/>
                    <a:pt x="30" y="70"/>
                    <a:pt x="23" y="107"/>
                  </a:cubicBezTo>
                  <a:cubicBezTo>
                    <a:pt x="14" y="148"/>
                    <a:pt x="9" y="183"/>
                    <a:pt x="6" y="217"/>
                  </a:cubicBezTo>
                  <a:cubicBezTo>
                    <a:pt x="4" y="234"/>
                    <a:pt x="1" y="270"/>
                    <a:pt x="1" y="270"/>
                  </a:cubicBezTo>
                  <a:lnTo>
                    <a:pt x="33" y="273"/>
                  </a:lnTo>
                  <a:cubicBezTo>
                    <a:pt x="33" y="273"/>
                    <a:pt x="38" y="238"/>
                    <a:pt x="39" y="220"/>
                  </a:cubicBezTo>
                  <a:cubicBezTo>
                    <a:pt x="42" y="188"/>
                    <a:pt x="47" y="153"/>
                    <a:pt x="55" y="111"/>
                  </a:cubicBezTo>
                  <a:cubicBezTo>
                    <a:pt x="62" y="78"/>
                    <a:pt x="69" y="44"/>
                    <a:pt x="81" y="13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1445365" y="2931664"/>
              <a:ext cx="1420" cy="1247"/>
            </a:xfrm>
            <a:custGeom>
              <a:avLst/>
              <a:gdLst/>
              <a:ahLst/>
              <a:cxnLst/>
              <a:rect l="l" t="t" r="r" b="b"/>
              <a:pathLst>
                <a:path w="41" h="36" extrusionOk="0"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3" y="9"/>
                    <a:pt x="1" y="20"/>
                    <a:pt x="7" y="28"/>
                  </a:cubicBezTo>
                  <a:cubicBezTo>
                    <a:pt x="11" y="33"/>
                    <a:pt x="16" y="35"/>
                    <a:pt x="22" y="35"/>
                  </a:cubicBezTo>
                  <a:cubicBezTo>
                    <a:pt x="25" y="35"/>
                    <a:pt x="28" y="34"/>
                    <a:pt x="31" y="32"/>
                  </a:cubicBezTo>
                  <a:cubicBezTo>
                    <a:pt x="39" y="26"/>
                    <a:pt x="40" y="16"/>
                    <a:pt x="35" y="8"/>
                  </a:cubicBezTo>
                  <a:cubicBezTo>
                    <a:pt x="31" y="3"/>
                    <a:pt x="25" y="0"/>
                    <a:pt x="20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1444846" y="2931075"/>
              <a:ext cx="2459" cy="2390"/>
            </a:xfrm>
            <a:custGeom>
              <a:avLst/>
              <a:gdLst/>
              <a:ahLst/>
              <a:cxnLst/>
              <a:rect l="l" t="t" r="r" b="b"/>
              <a:pathLst>
                <a:path w="71" h="69" extrusionOk="0">
                  <a:moveTo>
                    <a:pt x="37" y="35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5" y="36"/>
                    <a:pt x="35" y="35"/>
                  </a:cubicBezTo>
                  <a:close/>
                  <a:moveTo>
                    <a:pt x="35" y="1"/>
                  </a:moveTo>
                  <a:cubicBezTo>
                    <a:pt x="28" y="1"/>
                    <a:pt x="21" y="3"/>
                    <a:pt x="15" y="7"/>
                  </a:cubicBezTo>
                  <a:cubicBezTo>
                    <a:pt x="8" y="12"/>
                    <a:pt x="4" y="20"/>
                    <a:pt x="2" y="29"/>
                  </a:cubicBezTo>
                  <a:cubicBezTo>
                    <a:pt x="1" y="39"/>
                    <a:pt x="4" y="47"/>
                    <a:pt x="9" y="55"/>
                  </a:cubicBezTo>
                  <a:cubicBezTo>
                    <a:pt x="16" y="64"/>
                    <a:pt x="25" y="68"/>
                    <a:pt x="36" y="68"/>
                  </a:cubicBezTo>
                  <a:cubicBezTo>
                    <a:pt x="43" y="68"/>
                    <a:pt x="50" y="67"/>
                    <a:pt x="56" y="62"/>
                  </a:cubicBezTo>
                  <a:cubicBezTo>
                    <a:pt x="63" y="57"/>
                    <a:pt x="68" y="49"/>
                    <a:pt x="69" y="40"/>
                  </a:cubicBezTo>
                  <a:cubicBezTo>
                    <a:pt x="71" y="31"/>
                    <a:pt x="68" y="22"/>
                    <a:pt x="63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1444603" y="2933673"/>
              <a:ext cx="4364" cy="8209"/>
            </a:xfrm>
            <a:custGeom>
              <a:avLst/>
              <a:gdLst/>
              <a:ahLst/>
              <a:cxnLst/>
              <a:rect l="l" t="t" r="r" b="b"/>
              <a:pathLst>
                <a:path w="126" h="237" extrusionOk="0">
                  <a:moveTo>
                    <a:pt x="126" y="0"/>
                  </a:moveTo>
                  <a:lnTo>
                    <a:pt x="0" y="236"/>
                  </a:lnTo>
                  <a:cubicBezTo>
                    <a:pt x="0" y="236"/>
                    <a:pt x="19" y="206"/>
                    <a:pt x="28" y="192"/>
                  </a:cubicBezTo>
                  <a:cubicBezTo>
                    <a:pt x="49" y="162"/>
                    <a:pt x="66" y="130"/>
                    <a:pt x="83" y="97"/>
                  </a:cubicBezTo>
                  <a:cubicBezTo>
                    <a:pt x="99" y="66"/>
                    <a:pt x="115" y="34"/>
                    <a:pt x="126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1444118" y="2933500"/>
              <a:ext cx="5403" cy="8659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124" y="0"/>
                  </a:moveTo>
                  <a:cubicBezTo>
                    <a:pt x="114" y="32"/>
                    <a:pt x="98" y="63"/>
                    <a:pt x="82" y="95"/>
                  </a:cubicBezTo>
                  <a:cubicBezTo>
                    <a:pt x="64" y="130"/>
                    <a:pt x="46" y="161"/>
                    <a:pt x="29" y="188"/>
                  </a:cubicBezTo>
                  <a:cubicBezTo>
                    <a:pt x="19" y="202"/>
                    <a:pt x="0" y="232"/>
                    <a:pt x="0" y="232"/>
                  </a:cubicBezTo>
                  <a:lnTo>
                    <a:pt x="28" y="250"/>
                  </a:lnTo>
                  <a:cubicBezTo>
                    <a:pt x="28" y="250"/>
                    <a:pt x="47" y="220"/>
                    <a:pt x="56" y="206"/>
                  </a:cubicBezTo>
                  <a:cubicBezTo>
                    <a:pt x="75" y="178"/>
                    <a:pt x="93" y="147"/>
                    <a:pt x="113" y="108"/>
                  </a:cubicBezTo>
                  <a:cubicBezTo>
                    <a:pt x="128" y="77"/>
                    <a:pt x="145" y="45"/>
                    <a:pt x="156" y="11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1448483" y="2932565"/>
              <a:ext cx="1385" cy="1247"/>
            </a:xfrm>
            <a:custGeom>
              <a:avLst/>
              <a:gdLst/>
              <a:ahLst/>
              <a:cxnLst/>
              <a:rect l="l" t="t" r="r" b="b"/>
              <a:pathLst>
                <a:path w="40" h="36" extrusionOk="0">
                  <a:moveTo>
                    <a:pt x="19" y="1"/>
                  </a:moveTo>
                  <a:cubicBezTo>
                    <a:pt x="18" y="1"/>
                    <a:pt x="17" y="1"/>
                    <a:pt x="16" y="1"/>
                  </a:cubicBezTo>
                  <a:cubicBezTo>
                    <a:pt x="6" y="4"/>
                    <a:pt x="1" y="12"/>
                    <a:pt x="3" y="22"/>
                  </a:cubicBezTo>
                  <a:cubicBezTo>
                    <a:pt x="6" y="30"/>
                    <a:pt x="13" y="35"/>
                    <a:pt x="21" y="35"/>
                  </a:cubicBezTo>
                  <a:cubicBezTo>
                    <a:pt x="22" y="35"/>
                    <a:pt x="23" y="35"/>
                    <a:pt x="24" y="35"/>
                  </a:cubicBezTo>
                  <a:cubicBezTo>
                    <a:pt x="34" y="32"/>
                    <a:pt x="39" y="24"/>
                    <a:pt x="36" y="14"/>
                  </a:cubicBezTo>
                  <a:cubicBezTo>
                    <a:pt x="35" y="6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1447928" y="2932010"/>
              <a:ext cx="2459" cy="2355"/>
            </a:xfrm>
            <a:custGeom>
              <a:avLst/>
              <a:gdLst/>
              <a:ahLst/>
              <a:cxnLst/>
              <a:rect l="l" t="t" r="r" b="b"/>
              <a:pathLst>
                <a:path w="71" h="68" extrusionOk="0">
                  <a:moveTo>
                    <a:pt x="36" y="0"/>
                  </a:moveTo>
                  <a:cubicBezTo>
                    <a:pt x="33" y="0"/>
                    <a:pt x="31" y="1"/>
                    <a:pt x="28" y="1"/>
                  </a:cubicBezTo>
                  <a:cubicBezTo>
                    <a:pt x="19" y="3"/>
                    <a:pt x="11" y="8"/>
                    <a:pt x="7" y="16"/>
                  </a:cubicBezTo>
                  <a:cubicBezTo>
                    <a:pt x="2" y="24"/>
                    <a:pt x="1" y="33"/>
                    <a:pt x="4" y="42"/>
                  </a:cubicBezTo>
                  <a:cubicBezTo>
                    <a:pt x="7" y="57"/>
                    <a:pt x="21" y="68"/>
                    <a:pt x="37" y="68"/>
                  </a:cubicBezTo>
                  <a:cubicBezTo>
                    <a:pt x="39" y="68"/>
                    <a:pt x="41" y="68"/>
                    <a:pt x="44" y="67"/>
                  </a:cubicBezTo>
                  <a:cubicBezTo>
                    <a:pt x="53" y="65"/>
                    <a:pt x="60" y="60"/>
                    <a:pt x="65" y="52"/>
                  </a:cubicBezTo>
                  <a:cubicBezTo>
                    <a:pt x="70" y="44"/>
                    <a:pt x="71" y="34"/>
                    <a:pt x="69" y="26"/>
                  </a:cubicBezTo>
                  <a:cubicBezTo>
                    <a:pt x="65" y="11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1439996" y="2939804"/>
              <a:ext cx="6027" cy="12400"/>
            </a:xfrm>
            <a:custGeom>
              <a:avLst/>
              <a:gdLst/>
              <a:ahLst/>
              <a:cxnLst/>
              <a:rect l="l" t="t" r="r" b="b"/>
              <a:pathLst>
                <a:path w="174" h="358" extrusionOk="0">
                  <a:moveTo>
                    <a:pt x="134" y="1"/>
                  </a:moveTo>
                  <a:cubicBezTo>
                    <a:pt x="104" y="1"/>
                    <a:pt x="59" y="70"/>
                    <a:pt x="30" y="162"/>
                  </a:cubicBezTo>
                  <a:cubicBezTo>
                    <a:pt x="0" y="261"/>
                    <a:pt x="1" y="347"/>
                    <a:pt x="32" y="357"/>
                  </a:cubicBezTo>
                  <a:cubicBezTo>
                    <a:pt x="34" y="357"/>
                    <a:pt x="36" y="358"/>
                    <a:pt x="38" y="358"/>
                  </a:cubicBezTo>
                  <a:cubicBezTo>
                    <a:pt x="69" y="358"/>
                    <a:pt x="116" y="295"/>
                    <a:pt x="144" y="203"/>
                  </a:cubicBezTo>
                  <a:cubicBezTo>
                    <a:pt x="173" y="105"/>
                    <a:pt x="171" y="10"/>
                    <a:pt x="140" y="1"/>
                  </a:cubicBezTo>
                  <a:cubicBezTo>
                    <a:pt x="138" y="1"/>
                    <a:pt x="136" y="1"/>
                    <a:pt x="1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1439685" y="2939250"/>
              <a:ext cx="6616" cy="13543"/>
            </a:xfrm>
            <a:custGeom>
              <a:avLst/>
              <a:gdLst/>
              <a:ahLst/>
              <a:cxnLst/>
              <a:rect l="l" t="t" r="r" b="b"/>
              <a:pathLst>
                <a:path w="191" h="391" extrusionOk="0">
                  <a:moveTo>
                    <a:pt x="143" y="32"/>
                  </a:moveTo>
                  <a:cubicBezTo>
                    <a:pt x="143" y="32"/>
                    <a:pt x="144" y="33"/>
                    <a:pt x="144" y="33"/>
                  </a:cubicBezTo>
                  <a:cubicBezTo>
                    <a:pt x="146" y="33"/>
                    <a:pt x="156" y="45"/>
                    <a:pt x="157" y="86"/>
                  </a:cubicBezTo>
                  <a:cubicBezTo>
                    <a:pt x="158" y="123"/>
                    <a:pt x="150" y="170"/>
                    <a:pt x="137" y="215"/>
                  </a:cubicBezTo>
                  <a:cubicBezTo>
                    <a:pt x="107" y="314"/>
                    <a:pt x="62" y="357"/>
                    <a:pt x="47" y="357"/>
                  </a:cubicBezTo>
                  <a:cubicBezTo>
                    <a:pt x="46" y="357"/>
                    <a:pt x="46" y="357"/>
                    <a:pt x="45" y="357"/>
                  </a:cubicBezTo>
                  <a:cubicBezTo>
                    <a:pt x="43" y="356"/>
                    <a:pt x="34" y="346"/>
                    <a:pt x="34" y="309"/>
                  </a:cubicBezTo>
                  <a:cubicBezTo>
                    <a:pt x="34" y="273"/>
                    <a:pt x="42" y="229"/>
                    <a:pt x="56" y="183"/>
                  </a:cubicBezTo>
                  <a:cubicBezTo>
                    <a:pt x="86" y="81"/>
                    <a:pt x="130" y="32"/>
                    <a:pt x="143" y="32"/>
                  </a:cubicBezTo>
                  <a:close/>
                  <a:moveTo>
                    <a:pt x="142" y="0"/>
                  </a:moveTo>
                  <a:cubicBezTo>
                    <a:pt x="97" y="0"/>
                    <a:pt x="50" y="87"/>
                    <a:pt x="23" y="174"/>
                  </a:cubicBezTo>
                  <a:cubicBezTo>
                    <a:pt x="8" y="223"/>
                    <a:pt x="1" y="271"/>
                    <a:pt x="1" y="309"/>
                  </a:cubicBezTo>
                  <a:cubicBezTo>
                    <a:pt x="1" y="366"/>
                    <a:pt x="20" y="384"/>
                    <a:pt x="36" y="389"/>
                  </a:cubicBezTo>
                  <a:cubicBezTo>
                    <a:pt x="40" y="389"/>
                    <a:pt x="43" y="390"/>
                    <a:pt x="47" y="390"/>
                  </a:cubicBezTo>
                  <a:cubicBezTo>
                    <a:pt x="93" y="390"/>
                    <a:pt x="143" y="308"/>
                    <a:pt x="168" y="224"/>
                  </a:cubicBezTo>
                  <a:cubicBezTo>
                    <a:pt x="183" y="176"/>
                    <a:pt x="191" y="126"/>
                    <a:pt x="190" y="85"/>
                  </a:cubicBezTo>
                  <a:cubicBezTo>
                    <a:pt x="188" y="37"/>
                    <a:pt x="176" y="8"/>
                    <a:pt x="153" y="2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931971" y="3178767"/>
              <a:ext cx="12781" cy="9110"/>
            </a:xfrm>
            <a:custGeom>
              <a:avLst/>
              <a:gdLst/>
              <a:ahLst/>
              <a:cxnLst/>
              <a:rect l="l" t="t" r="r" b="b"/>
              <a:pathLst>
                <a:path w="369" h="263" extrusionOk="0">
                  <a:moveTo>
                    <a:pt x="225" y="1"/>
                  </a:moveTo>
                  <a:cubicBezTo>
                    <a:pt x="198" y="1"/>
                    <a:pt x="168" y="6"/>
                    <a:pt x="139" y="14"/>
                  </a:cubicBezTo>
                  <a:cubicBezTo>
                    <a:pt x="55" y="39"/>
                    <a:pt x="0" y="112"/>
                    <a:pt x="19" y="178"/>
                  </a:cubicBezTo>
                  <a:cubicBezTo>
                    <a:pt x="34" y="230"/>
                    <a:pt x="89" y="263"/>
                    <a:pt x="153" y="263"/>
                  </a:cubicBezTo>
                  <a:cubicBezTo>
                    <a:pt x="170" y="263"/>
                    <a:pt x="189" y="260"/>
                    <a:pt x="207" y="255"/>
                  </a:cubicBezTo>
                  <a:cubicBezTo>
                    <a:pt x="293" y="232"/>
                    <a:pt x="368" y="133"/>
                    <a:pt x="346" y="76"/>
                  </a:cubicBezTo>
                  <a:cubicBezTo>
                    <a:pt x="324" y="20"/>
                    <a:pt x="279" y="1"/>
                    <a:pt x="225" y="1"/>
                  </a:cubicBezTo>
                  <a:close/>
                </a:path>
              </a:pathLst>
            </a:custGeom>
            <a:solidFill>
              <a:srgbClr val="FF9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931694" y="3178213"/>
              <a:ext cx="13128" cy="10253"/>
            </a:xfrm>
            <a:custGeom>
              <a:avLst/>
              <a:gdLst/>
              <a:ahLst/>
              <a:cxnLst/>
              <a:rect l="l" t="t" r="r" b="b"/>
              <a:pathLst>
                <a:path w="379" h="296" extrusionOk="0">
                  <a:moveTo>
                    <a:pt x="234" y="33"/>
                  </a:moveTo>
                  <a:cubicBezTo>
                    <a:pt x="287" y="33"/>
                    <a:pt x="322" y="55"/>
                    <a:pt x="339" y="98"/>
                  </a:cubicBezTo>
                  <a:cubicBezTo>
                    <a:pt x="345" y="112"/>
                    <a:pt x="341" y="133"/>
                    <a:pt x="331" y="155"/>
                  </a:cubicBezTo>
                  <a:cubicBezTo>
                    <a:pt x="308" y="201"/>
                    <a:pt x="258" y="242"/>
                    <a:pt x="211" y="255"/>
                  </a:cubicBezTo>
                  <a:cubicBezTo>
                    <a:pt x="194" y="260"/>
                    <a:pt x="177" y="263"/>
                    <a:pt x="160" y="263"/>
                  </a:cubicBezTo>
                  <a:cubicBezTo>
                    <a:pt x="140" y="263"/>
                    <a:pt x="120" y="259"/>
                    <a:pt x="103" y="252"/>
                  </a:cubicBezTo>
                  <a:cubicBezTo>
                    <a:pt x="72" y="239"/>
                    <a:pt x="50" y="217"/>
                    <a:pt x="43" y="190"/>
                  </a:cubicBezTo>
                  <a:cubicBezTo>
                    <a:pt x="36" y="163"/>
                    <a:pt x="42" y="133"/>
                    <a:pt x="62" y="106"/>
                  </a:cubicBezTo>
                  <a:cubicBezTo>
                    <a:pt x="82" y="78"/>
                    <a:pt x="114" y="56"/>
                    <a:pt x="153" y="46"/>
                  </a:cubicBezTo>
                  <a:cubicBezTo>
                    <a:pt x="183" y="37"/>
                    <a:pt x="210" y="33"/>
                    <a:pt x="234" y="33"/>
                  </a:cubicBezTo>
                  <a:close/>
                  <a:moveTo>
                    <a:pt x="234" y="0"/>
                  </a:moveTo>
                  <a:cubicBezTo>
                    <a:pt x="209" y="0"/>
                    <a:pt x="178" y="4"/>
                    <a:pt x="143" y="14"/>
                  </a:cubicBezTo>
                  <a:cubicBezTo>
                    <a:pt x="98" y="27"/>
                    <a:pt x="60" y="53"/>
                    <a:pt x="35" y="87"/>
                  </a:cubicBezTo>
                  <a:cubicBezTo>
                    <a:pt x="9" y="122"/>
                    <a:pt x="1" y="161"/>
                    <a:pt x="11" y="199"/>
                  </a:cubicBezTo>
                  <a:cubicBezTo>
                    <a:pt x="22" y="236"/>
                    <a:pt x="50" y="266"/>
                    <a:pt x="91" y="283"/>
                  </a:cubicBezTo>
                  <a:cubicBezTo>
                    <a:pt x="112" y="291"/>
                    <a:pt x="136" y="296"/>
                    <a:pt x="161" y="296"/>
                  </a:cubicBezTo>
                  <a:cubicBezTo>
                    <a:pt x="180" y="296"/>
                    <a:pt x="201" y="293"/>
                    <a:pt x="220" y="287"/>
                  </a:cubicBezTo>
                  <a:cubicBezTo>
                    <a:pt x="277" y="271"/>
                    <a:pt x="333" y="224"/>
                    <a:pt x="359" y="170"/>
                  </a:cubicBezTo>
                  <a:cubicBezTo>
                    <a:pt x="375" y="138"/>
                    <a:pt x="379" y="110"/>
                    <a:pt x="369" y="86"/>
                  </a:cubicBezTo>
                  <a:cubicBezTo>
                    <a:pt x="353" y="44"/>
                    <a:pt x="316" y="0"/>
                    <a:pt x="2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923173" y="3167337"/>
              <a:ext cx="20159" cy="12781"/>
            </a:xfrm>
            <a:custGeom>
              <a:avLst/>
              <a:gdLst/>
              <a:ahLst/>
              <a:cxnLst/>
              <a:rect l="l" t="t" r="r" b="b"/>
              <a:pathLst>
                <a:path w="582" h="369" extrusionOk="0">
                  <a:moveTo>
                    <a:pt x="86" y="0"/>
                  </a:moveTo>
                  <a:cubicBezTo>
                    <a:pt x="59" y="0"/>
                    <a:pt x="30" y="3"/>
                    <a:pt x="0" y="7"/>
                  </a:cubicBezTo>
                  <a:cubicBezTo>
                    <a:pt x="0" y="7"/>
                    <a:pt x="75" y="63"/>
                    <a:pt x="103" y="176"/>
                  </a:cubicBezTo>
                  <a:cubicBezTo>
                    <a:pt x="142" y="339"/>
                    <a:pt x="224" y="368"/>
                    <a:pt x="343" y="368"/>
                  </a:cubicBezTo>
                  <a:cubicBezTo>
                    <a:pt x="410" y="368"/>
                    <a:pt x="488" y="359"/>
                    <a:pt x="577" y="359"/>
                  </a:cubicBezTo>
                  <a:cubicBezTo>
                    <a:pt x="578" y="359"/>
                    <a:pt x="580" y="359"/>
                    <a:pt x="581" y="359"/>
                  </a:cubicBezTo>
                  <a:lnTo>
                    <a:pt x="566" y="269"/>
                  </a:lnTo>
                  <a:cubicBezTo>
                    <a:pt x="566" y="269"/>
                    <a:pt x="395" y="0"/>
                    <a:pt x="86" y="0"/>
                  </a:cubicBezTo>
                  <a:close/>
                </a:path>
              </a:pathLst>
            </a:custGeom>
            <a:solidFill>
              <a:srgbClr val="FF9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921753" y="3166782"/>
              <a:ext cx="22237" cy="13924"/>
            </a:xfrm>
            <a:custGeom>
              <a:avLst/>
              <a:gdLst/>
              <a:ahLst/>
              <a:cxnLst/>
              <a:rect l="l" t="t" r="r" b="b"/>
              <a:pathLst>
                <a:path w="642" h="402" extrusionOk="0">
                  <a:moveTo>
                    <a:pt x="127" y="33"/>
                  </a:moveTo>
                  <a:cubicBezTo>
                    <a:pt x="406" y="33"/>
                    <a:pt x="572" y="263"/>
                    <a:pt x="591" y="291"/>
                  </a:cubicBezTo>
                  <a:lnTo>
                    <a:pt x="603" y="358"/>
                  </a:lnTo>
                  <a:cubicBezTo>
                    <a:pt x="560" y="359"/>
                    <a:pt x="519" y="362"/>
                    <a:pt x="483" y="364"/>
                  </a:cubicBezTo>
                  <a:cubicBezTo>
                    <a:pt x="447" y="366"/>
                    <a:pt x="413" y="368"/>
                    <a:pt x="383" y="368"/>
                  </a:cubicBezTo>
                  <a:cubicBezTo>
                    <a:pt x="269" y="368"/>
                    <a:pt x="196" y="340"/>
                    <a:pt x="159" y="188"/>
                  </a:cubicBezTo>
                  <a:cubicBezTo>
                    <a:pt x="142" y="113"/>
                    <a:pt x="104" y="63"/>
                    <a:pt x="79" y="35"/>
                  </a:cubicBezTo>
                  <a:cubicBezTo>
                    <a:pt x="95" y="34"/>
                    <a:pt x="111" y="33"/>
                    <a:pt x="127" y="33"/>
                  </a:cubicBezTo>
                  <a:close/>
                  <a:moveTo>
                    <a:pt x="128" y="0"/>
                  </a:moveTo>
                  <a:cubicBezTo>
                    <a:pt x="100" y="0"/>
                    <a:pt x="70" y="3"/>
                    <a:pt x="40" y="7"/>
                  </a:cubicBezTo>
                  <a:lnTo>
                    <a:pt x="0" y="14"/>
                  </a:lnTo>
                  <a:lnTo>
                    <a:pt x="32" y="36"/>
                  </a:lnTo>
                  <a:cubicBezTo>
                    <a:pt x="33" y="37"/>
                    <a:pt x="102" y="90"/>
                    <a:pt x="128" y="196"/>
                  </a:cubicBezTo>
                  <a:cubicBezTo>
                    <a:pt x="170" y="371"/>
                    <a:pt x="264" y="401"/>
                    <a:pt x="385" y="401"/>
                  </a:cubicBezTo>
                  <a:cubicBezTo>
                    <a:pt x="417" y="401"/>
                    <a:pt x="450" y="399"/>
                    <a:pt x="485" y="397"/>
                  </a:cubicBezTo>
                  <a:cubicBezTo>
                    <a:pt x="529" y="394"/>
                    <a:pt x="574" y="393"/>
                    <a:pt x="622" y="392"/>
                  </a:cubicBezTo>
                  <a:lnTo>
                    <a:pt x="641" y="392"/>
                  </a:lnTo>
                  <a:lnTo>
                    <a:pt x="624" y="282"/>
                  </a:lnTo>
                  <a:lnTo>
                    <a:pt x="621" y="276"/>
                  </a:lnTo>
                  <a:cubicBezTo>
                    <a:pt x="620" y="273"/>
                    <a:pt x="442" y="0"/>
                    <a:pt x="1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944440" y="3175684"/>
              <a:ext cx="12123" cy="8729"/>
            </a:xfrm>
            <a:custGeom>
              <a:avLst/>
              <a:gdLst/>
              <a:ahLst/>
              <a:cxnLst/>
              <a:rect l="l" t="t" r="r" b="b"/>
              <a:pathLst>
                <a:path w="350" h="252" extrusionOk="0">
                  <a:moveTo>
                    <a:pt x="190" y="1"/>
                  </a:moveTo>
                  <a:cubicBezTo>
                    <a:pt x="185" y="1"/>
                    <a:pt x="181" y="1"/>
                    <a:pt x="176" y="1"/>
                  </a:cubicBezTo>
                  <a:cubicBezTo>
                    <a:pt x="88" y="7"/>
                    <a:pt x="5" y="39"/>
                    <a:pt x="2" y="129"/>
                  </a:cubicBezTo>
                  <a:cubicBezTo>
                    <a:pt x="0" y="188"/>
                    <a:pt x="95" y="251"/>
                    <a:pt x="180" y="251"/>
                  </a:cubicBezTo>
                  <a:cubicBezTo>
                    <a:pt x="185" y="251"/>
                    <a:pt x="189" y="251"/>
                    <a:pt x="193" y="251"/>
                  </a:cubicBezTo>
                  <a:cubicBezTo>
                    <a:pt x="281" y="245"/>
                    <a:pt x="349" y="184"/>
                    <a:pt x="344" y="115"/>
                  </a:cubicBezTo>
                  <a:cubicBezTo>
                    <a:pt x="340" y="49"/>
                    <a:pt x="272" y="1"/>
                    <a:pt x="190" y="1"/>
                  </a:cubicBezTo>
                  <a:close/>
                </a:path>
              </a:pathLst>
            </a:custGeom>
            <a:solidFill>
              <a:srgbClr val="FF9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943921" y="3175130"/>
              <a:ext cx="13232" cy="9872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06" y="33"/>
                  </a:moveTo>
                  <a:cubicBezTo>
                    <a:pt x="240" y="33"/>
                    <a:pt x="272" y="42"/>
                    <a:pt x="297" y="60"/>
                  </a:cubicBezTo>
                  <a:cubicBezTo>
                    <a:pt x="325" y="78"/>
                    <a:pt x="341" y="103"/>
                    <a:pt x="344" y="132"/>
                  </a:cubicBezTo>
                  <a:cubicBezTo>
                    <a:pt x="347" y="192"/>
                    <a:pt x="287" y="245"/>
                    <a:pt x="207" y="251"/>
                  </a:cubicBezTo>
                  <a:cubicBezTo>
                    <a:pt x="204" y="251"/>
                    <a:pt x="200" y="251"/>
                    <a:pt x="197" y="251"/>
                  </a:cubicBezTo>
                  <a:cubicBezTo>
                    <a:pt x="150" y="251"/>
                    <a:pt x="96" y="229"/>
                    <a:pt x="61" y="197"/>
                  </a:cubicBezTo>
                  <a:cubicBezTo>
                    <a:pt x="43" y="179"/>
                    <a:pt x="34" y="161"/>
                    <a:pt x="34" y="145"/>
                  </a:cubicBezTo>
                  <a:cubicBezTo>
                    <a:pt x="35" y="79"/>
                    <a:pt x="89" y="41"/>
                    <a:pt x="192" y="34"/>
                  </a:cubicBezTo>
                  <a:cubicBezTo>
                    <a:pt x="197" y="34"/>
                    <a:pt x="201" y="33"/>
                    <a:pt x="206" y="33"/>
                  </a:cubicBezTo>
                  <a:close/>
                  <a:moveTo>
                    <a:pt x="204" y="0"/>
                  </a:moveTo>
                  <a:cubicBezTo>
                    <a:pt x="199" y="0"/>
                    <a:pt x="194" y="0"/>
                    <a:pt x="190" y="0"/>
                  </a:cubicBezTo>
                  <a:cubicBezTo>
                    <a:pt x="36" y="12"/>
                    <a:pt x="2" y="85"/>
                    <a:pt x="0" y="145"/>
                  </a:cubicBezTo>
                  <a:cubicBezTo>
                    <a:pt x="0" y="171"/>
                    <a:pt x="13" y="197"/>
                    <a:pt x="39" y="220"/>
                  </a:cubicBezTo>
                  <a:cubicBezTo>
                    <a:pt x="79" y="260"/>
                    <a:pt x="141" y="284"/>
                    <a:pt x="197" y="284"/>
                  </a:cubicBezTo>
                  <a:cubicBezTo>
                    <a:pt x="201" y="284"/>
                    <a:pt x="206" y="284"/>
                    <a:pt x="210" y="283"/>
                  </a:cubicBezTo>
                  <a:cubicBezTo>
                    <a:pt x="307" y="276"/>
                    <a:pt x="382" y="207"/>
                    <a:pt x="376" y="130"/>
                  </a:cubicBezTo>
                  <a:cubicBezTo>
                    <a:pt x="373" y="91"/>
                    <a:pt x="352" y="56"/>
                    <a:pt x="316" y="32"/>
                  </a:cubicBezTo>
                  <a:cubicBezTo>
                    <a:pt x="284" y="11"/>
                    <a:pt x="245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943990" y="3160132"/>
              <a:ext cx="15414" cy="18289"/>
            </a:xfrm>
            <a:custGeom>
              <a:avLst/>
              <a:gdLst/>
              <a:ahLst/>
              <a:cxnLst/>
              <a:rect l="l" t="t" r="r" b="b"/>
              <a:pathLst>
                <a:path w="445" h="528" extrusionOk="0">
                  <a:moveTo>
                    <a:pt x="445" y="0"/>
                  </a:moveTo>
                  <a:cubicBezTo>
                    <a:pt x="85" y="69"/>
                    <a:pt x="1" y="438"/>
                    <a:pt x="1" y="438"/>
                  </a:cubicBezTo>
                  <a:lnTo>
                    <a:pt x="18" y="528"/>
                  </a:lnTo>
                  <a:cubicBezTo>
                    <a:pt x="252" y="442"/>
                    <a:pt x="434" y="456"/>
                    <a:pt x="405" y="193"/>
                  </a:cubicBezTo>
                  <a:cubicBezTo>
                    <a:pt x="393" y="77"/>
                    <a:pt x="445" y="0"/>
                    <a:pt x="445" y="0"/>
                  </a:cubicBezTo>
                  <a:close/>
                </a:path>
              </a:pathLst>
            </a:custGeom>
            <a:solidFill>
              <a:srgbClr val="FF9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943436" y="3159301"/>
              <a:ext cx="17180" cy="19882"/>
            </a:xfrm>
            <a:custGeom>
              <a:avLst/>
              <a:gdLst/>
              <a:ahLst/>
              <a:cxnLst/>
              <a:rect l="l" t="t" r="r" b="b"/>
              <a:pathLst>
                <a:path w="496" h="574" extrusionOk="0">
                  <a:moveTo>
                    <a:pt x="430" y="48"/>
                  </a:moveTo>
                  <a:lnTo>
                    <a:pt x="430" y="48"/>
                  </a:lnTo>
                  <a:cubicBezTo>
                    <a:pt x="415" y="83"/>
                    <a:pt x="397" y="143"/>
                    <a:pt x="406" y="219"/>
                  </a:cubicBezTo>
                  <a:cubicBezTo>
                    <a:pt x="426" y="416"/>
                    <a:pt x="326" y="445"/>
                    <a:pt x="160" y="494"/>
                  </a:cubicBezTo>
                  <a:cubicBezTo>
                    <a:pt x="125" y="505"/>
                    <a:pt x="87" y="516"/>
                    <a:pt x="46" y="530"/>
                  </a:cubicBezTo>
                  <a:lnTo>
                    <a:pt x="34" y="463"/>
                  </a:lnTo>
                  <a:cubicBezTo>
                    <a:pt x="42" y="428"/>
                    <a:pt x="130" y="126"/>
                    <a:pt x="430" y="48"/>
                  </a:cubicBezTo>
                  <a:close/>
                  <a:moveTo>
                    <a:pt x="495" y="1"/>
                  </a:moveTo>
                  <a:lnTo>
                    <a:pt x="457" y="8"/>
                  </a:lnTo>
                  <a:cubicBezTo>
                    <a:pt x="91" y="79"/>
                    <a:pt x="1" y="455"/>
                    <a:pt x="0" y="458"/>
                  </a:cubicBezTo>
                  <a:lnTo>
                    <a:pt x="0" y="462"/>
                  </a:lnTo>
                  <a:lnTo>
                    <a:pt x="20" y="574"/>
                  </a:lnTo>
                  <a:lnTo>
                    <a:pt x="39" y="567"/>
                  </a:lnTo>
                  <a:cubicBezTo>
                    <a:pt x="85" y="551"/>
                    <a:pt x="128" y="538"/>
                    <a:pt x="170" y="526"/>
                  </a:cubicBezTo>
                  <a:cubicBezTo>
                    <a:pt x="333" y="478"/>
                    <a:pt x="462" y="440"/>
                    <a:pt x="438" y="216"/>
                  </a:cubicBezTo>
                  <a:cubicBezTo>
                    <a:pt x="426" y="107"/>
                    <a:pt x="474" y="34"/>
                    <a:pt x="475" y="33"/>
                  </a:cubicBezTo>
                  <a:lnTo>
                    <a:pt x="4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940665" y="3169172"/>
              <a:ext cx="2390" cy="7170"/>
            </a:xfrm>
            <a:custGeom>
              <a:avLst/>
              <a:gdLst/>
              <a:ahLst/>
              <a:cxnLst/>
              <a:rect l="l" t="t" r="r" b="b"/>
              <a:pathLst>
                <a:path w="69" h="207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8"/>
                    <a:pt x="13" y="56"/>
                    <a:pt x="21" y="83"/>
                  </a:cubicBezTo>
                  <a:cubicBezTo>
                    <a:pt x="30" y="112"/>
                    <a:pt x="40" y="140"/>
                    <a:pt x="52" y="167"/>
                  </a:cubicBezTo>
                  <a:cubicBezTo>
                    <a:pt x="57" y="179"/>
                    <a:pt x="68" y="207"/>
                    <a:pt x="68" y="2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940111" y="3169069"/>
              <a:ext cx="3464" cy="7482"/>
            </a:xfrm>
            <a:custGeom>
              <a:avLst/>
              <a:gdLst/>
              <a:ahLst/>
              <a:cxnLst/>
              <a:rect l="l" t="t" r="r" b="b"/>
              <a:pathLst>
                <a:path w="100" h="216" extrusionOk="0">
                  <a:moveTo>
                    <a:pt x="33" y="1"/>
                  </a:moveTo>
                  <a:lnTo>
                    <a:pt x="0" y="5"/>
                  </a:lnTo>
                  <a:cubicBezTo>
                    <a:pt x="4" y="34"/>
                    <a:pt x="13" y="62"/>
                    <a:pt x="21" y="92"/>
                  </a:cubicBezTo>
                  <a:cubicBezTo>
                    <a:pt x="31" y="123"/>
                    <a:pt x="41" y="151"/>
                    <a:pt x="53" y="177"/>
                  </a:cubicBezTo>
                  <a:cubicBezTo>
                    <a:pt x="58" y="189"/>
                    <a:pt x="68" y="216"/>
                    <a:pt x="68" y="216"/>
                  </a:cubicBezTo>
                  <a:lnTo>
                    <a:pt x="99" y="203"/>
                  </a:lnTo>
                  <a:cubicBezTo>
                    <a:pt x="99" y="203"/>
                    <a:pt x="89" y="176"/>
                    <a:pt x="82" y="163"/>
                  </a:cubicBezTo>
                  <a:cubicBezTo>
                    <a:pt x="72" y="140"/>
                    <a:pt x="62" y="113"/>
                    <a:pt x="53" y="80"/>
                  </a:cubicBezTo>
                  <a:cubicBezTo>
                    <a:pt x="45" y="54"/>
                    <a:pt x="36" y="27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940007" y="3168237"/>
              <a:ext cx="1178" cy="1004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7" y="1"/>
                  </a:moveTo>
                  <a:cubicBezTo>
                    <a:pt x="11" y="1"/>
                    <a:pt x="6" y="4"/>
                    <a:pt x="3" y="9"/>
                  </a:cubicBezTo>
                  <a:cubicBezTo>
                    <a:pt x="1" y="16"/>
                    <a:pt x="3" y="24"/>
                    <a:pt x="11" y="27"/>
                  </a:cubicBezTo>
                  <a:cubicBezTo>
                    <a:pt x="13" y="28"/>
                    <a:pt x="15" y="28"/>
                    <a:pt x="17" y="28"/>
                  </a:cubicBezTo>
                  <a:cubicBezTo>
                    <a:pt x="22" y="28"/>
                    <a:pt x="27" y="26"/>
                    <a:pt x="30" y="20"/>
                  </a:cubicBezTo>
                  <a:cubicBezTo>
                    <a:pt x="33" y="13"/>
                    <a:pt x="30" y="6"/>
                    <a:pt x="23" y="2"/>
                  </a:cubicBezTo>
                  <a:cubicBezTo>
                    <a:pt x="21" y="1"/>
                    <a:pt x="19" y="1"/>
                    <a:pt x="17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939487" y="3167683"/>
              <a:ext cx="2182" cy="2113"/>
            </a:xfrm>
            <a:custGeom>
              <a:avLst/>
              <a:gdLst/>
              <a:ahLst/>
              <a:cxnLst/>
              <a:rect l="l" t="t" r="r" b="b"/>
              <a:pathLst>
                <a:path w="63" h="61" extrusionOk="0">
                  <a:moveTo>
                    <a:pt x="31" y="28"/>
                  </a:moveTo>
                  <a:cubicBezTo>
                    <a:pt x="32" y="28"/>
                    <a:pt x="32" y="28"/>
                    <a:pt x="32" y="29"/>
                  </a:cubicBezTo>
                  <a:lnTo>
                    <a:pt x="31" y="30"/>
                  </a:lnTo>
                  <a:lnTo>
                    <a:pt x="30" y="29"/>
                  </a:lnTo>
                  <a:cubicBezTo>
                    <a:pt x="30" y="29"/>
                    <a:pt x="31" y="28"/>
                    <a:pt x="31" y="28"/>
                  </a:cubicBezTo>
                  <a:close/>
                  <a:moveTo>
                    <a:pt x="31" y="0"/>
                  </a:moveTo>
                  <a:cubicBezTo>
                    <a:pt x="20" y="0"/>
                    <a:pt x="9" y="7"/>
                    <a:pt x="4" y="18"/>
                  </a:cubicBezTo>
                  <a:cubicBezTo>
                    <a:pt x="0" y="25"/>
                    <a:pt x="0" y="33"/>
                    <a:pt x="3" y="41"/>
                  </a:cubicBezTo>
                  <a:cubicBezTo>
                    <a:pt x="5" y="49"/>
                    <a:pt x="11" y="55"/>
                    <a:pt x="19" y="58"/>
                  </a:cubicBezTo>
                  <a:cubicBezTo>
                    <a:pt x="23" y="60"/>
                    <a:pt x="27" y="61"/>
                    <a:pt x="31" y="61"/>
                  </a:cubicBezTo>
                  <a:cubicBezTo>
                    <a:pt x="44" y="61"/>
                    <a:pt x="54" y="55"/>
                    <a:pt x="59" y="43"/>
                  </a:cubicBezTo>
                  <a:cubicBezTo>
                    <a:pt x="63" y="36"/>
                    <a:pt x="63" y="28"/>
                    <a:pt x="60" y="21"/>
                  </a:cubicBezTo>
                  <a:cubicBezTo>
                    <a:pt x="58" y="13"/>
                    <a:pt x="52" y="7"/>
                    <a:pt x="45" y="3"/>
                  </a:cubicBezTo>
                  <a:cubicBezTo>
                    <a:pt x="40" y="1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943159" y="3168618"/>
              <a:ext cx="312" cy="7516"/>
            </a:xfrm>
            <a:custGeom>
              <a:avLst/>
              <a:gdLst/>
              <a:ahLst/>
              <a:cxnLst/>
              <a:rect l="l" t="t" r="r" b="b"/>
              <a:pathLst>
                <a:path w="9" h="217" extrusionOk="0">
                  <a:moveTo>
                    <a:pt x="1" y="1"/>
                  </a:moveTo>
                  <a:lnTo>
                    <a:pt x="2" y="216"/>
                  </a:lnTo>
                  <a:cubicBezTo>
                    <a:pt x="2" y="216"/>
                    <a:pt x="4" y="188"/>
                    <a:pt x="5" y="174"/>
                  </a:cubicBezTo>
                  <a:cubicBezTo>
                    <a:pt x="8" y="145"/>
                    <a:pt x="8" y="115"/>
                    <a:pt x="8" y="86"/>
                  </a:cubicBezTo>
                  <a:cubicBezTo>
                    <a:pt x="7" y="57"/>
                    <a:pt x="6" y="29"/>
                    <a:pt x="1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942570" y="3168514"/>
              <a:ext cx="1455" cy="7655"/>
            </a:xfrm>
            <a:custGeom>
              <a:avLst/>
              <a:gdLst/>
              <a:ahLst/>
              <a:cxnLst/>
              <a:rect l="l" t="t" r="r" b="b"/>
              <a:pathLst>
                <a:path w="42" h="221" extrusionOk="0">
                  <a:moveTo>
                    <a:pt x="34" y="0"/>
                  </a:moveTo>
                  <a:lnTo>
                    <a:pt x="1" y="6"/>
                  </a:lnTo>
                  <a:cubicBezTo>
                    <a:pt x="6" y="33"/>
                    <a:pt x="7" y="60"/>
                    <a:pt x="8" y="89"/>
                  </a:cubicBezTo>
                  <a:cubicBezTo>
                    <a:pt x="9" y="122"/>
                    <a:pt x="8" y="150"/>
                    <a:pt x="5" y="176"/>
                  </a:cubicBezTo>
                  <a:cubicBezTo>
                    <a:pt x="4" y="189"/>
                    <a:pt x="3" y="219"/>
                    <a:pt x="3" y="219"/>
                  </a:cubicBezTo>
                  <a:lnTo>
                    <a:pt x="36" y="220"/>
                  </a:lnTo>
                  <a:cubicBezTo>
                    <a:pt x="36" y="220"/>
                    <a:pt x="38" y="191"/>
                    <a:pt x="38" y="178"/>
                  </a:cubicBezTo>
                  <a:cubicBezTo>
                    <a:pt x="41" y="151"/>
                    <a:pt x="42" y="122"/>
                    <a:pt x="41" y="87"/>
                  </a:cubicBezTo>
                  <a:cubicBezTo>
                    <a:pt x="40" y="58"/>
                    <a:pt x="39" y="29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942570" y="3167718"/>
              <a:ext cx="1143" cy="970"/>
            </a:xfrm>
            <a:custGeom>
              <a:avLst/>
              <a:gdLst/>
              <a:ahLst/>
              <a:cxnLst/>
              <a:rect l="l" t="t" r="r" b="b"/>
              <a:pathLst>
                <a:path w="33" h="28" extrusionOk="0">
                  <a:moveTo>
                    <a:pt x="16" y="0"/>
                  </a:moveTo>
                  <a:cubicBezTo>
                    <a:pt x="12" y="0"/>
                    <a:pt x="9" y="1"/>
                    <a:pt x="6" y="3"/>
                  </a:cubicBezTo>
                  <a:cubicBezTo>
                    <a:pt x="1" y="8"/>
                    <a:pt x="0" y="17"/>
                    <a:pt x="6" y="23"/>
                  </a:cubicBezTo>
                  <a:cubicBezTo>
                    <a:pt x="9" y="26"/>
                    <a:pt x="13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2" y="19"/>
                    <a:pt x="32" y="10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942050" y="3167129"/>
              <a:ext cx="2182" cy="2148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0" y="29"/>
                  </a:moveTo>
                  <a:lnTo>
                    <a:pt x="33" y="33"/>
                  </a:lnTo>
                  <a:lnTo>
                    <a:pt x="29" y="31"/>
                  </a:lnTo>
                  <a:cubicBezTo>
                    <a:pt x="29" y="30"/>
                    <a:pt x="29" y="29"/>
                    <a:pt x="30" y="29"/>
                  </a:cubicBezTo>
                  <a:close/>
                  <a:moveTo>
                    <a:pt x="31" y="1"/>
                  </a:moveTo>
                  <a:cubicBezTo>
                    <a:pt x="23" y="1"/>
                    <a:pt x="16" y="3"/>
                    <a:pt x="11" y="8"/>
                  </a:cubicBezTo>
                  <a:cubicBezTo>
                    <a:pt x="5" y="13"/>
                    <a:pt x="1" y="21"/>
                    <a:pt x="0" y="29"/>
                  </a:cubicBezTo>
                  <a:cubicBezTo>
                    <a:pt x="0" y="38"/>
                    <a:pt x="3" y="45"/>
                    <a:pt x="9" y="52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9" y="61"/>
                    <a:pt x="46" y="59"/>
                    <a:pt x="52" y="53"/>
                  </a:cubicBezTo>
                  <a:cubicBezTo>
                    <a:pt x="58" y="48"/>
                    <a:pt x="61" y="40"/>
                    <a:pt x="62" y="32"/>
                  </a:cubicBezTo>
                  <a:cubicBezTo>
                    <a:pt x="62" y="25"/>
                    <a:pt x="60" y="17"/>
                    <a:pt x="53" y="11"/>
                  </a:cubicBezTo>
                  <a:cubicBezTo>
                    <a:pt x="47" y="4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941496" y="3174576"/>
              <a:ext cx="4503" cy="10253"/>
            </a:xfrm>
            <a:custGeom>
              <a:avLst/>
              <a:gdLst/>
              <a:ahLst/>
              <a:cxnLst/>
              <a:rect l="l" t="t" r="r" b="b"/>
              <a:pathLst>
                <a:path w="130" h="296" extrusionOk="0">
                  <a:moveTo>
                    <a:pt x="36" y="0"/>
                  </a:moveTo>
                  <a:cubicBezTo>
                    <a:pt x="35" y="0"/>
                    <a:pt x="34" y="1"/>
                    <a:pt x="33" y="1"/>
                  </a:cubicBezTo>
                  <a:cubicBezTo>
                    <a:pt x="7" y="6"/>
                    <a:pt x="1" y="76"/>
                    <a:pt x="17" y="157"/>
                  </a:cubicBezTo>
                  <a:cubicBezTo>
                    <a:pt x="33" y="235"/>
                    <a:pt x="65" y="295"/>
                    <a:pt x="90" y="295"/>
                  </a:cubicBezTo>
                  <a:cubicBezTo>
                    <a:pt x="91" y="295"/>
                    <a:pt x="92" y="295"/>
                    <a:pt x="93" y="295"/>
                  </a:cubicBezTo>
                  <a:cubicBezTo>
                    <a:pt x="118" y="290"/>
                    <a:pt x="130" y="224"/>
                    <a:pt x="113" y="143"/>
                  </a:cubicBezTo>
                  <a:cubicBezTo>
                    <a:pt x="97" y="65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941115" y="3173987"/>
              <a:ext cx="5230" cy="11396"/>
            </a:xfrm>
            <a:custGeom>
              <a:avLst/>
              <a:gdLst/>
              <a:ahLst/>
              <a:cxnLst/>
              <a:rect l="l" t="t" r="r" b="b"/>
              <a:pathLst>
                <a:path w="151" h="329" extrusionOk="0">
                  <a:moveTo>
                    <a:pt x="46" y="33"/>
                  </a:moveTo>
                  <a:cubicBezTo>
                    <a:pt x="57" y="35"/>
                    <a:pt x="91" y="81"/>
                    <a:pt x="108" y="164"/>
                  </a:cubicBezTo>
                  <a:cubicBezTo>
                    <a:pt x="125" y="247"/>
                    <a:pt x="108" y="294"/>
                    <a:pt x="101" y="295"/>
                  </a:cubicBezTo>
                  <a:cubicBezTo>
                    <a:pt x="92" y="295"/>
                    <a:pt x="61" y="255"/>
                    <a:pt x="44" y="171"/>
                  </a:cubicBezTo>
                  <a:cubicBezTo>
                    <a:pt x="26" y="87"/>
                    <a:pt x="39" y="38"/>
                    <a:pt x="46" y="33"/>
                  </a:cubicBezTo>
                  <a:close/>
                  <a:moveTo>
                    <a:pt x="46" y="1"/>
                  </a:moveTo>
                  <a:cubicBezTo>
                    <a:pt x="44" y="1"/>
                    <a:pt x="42" y="1"/>
                    <a:pt x="40" y="1"/>
                  </a:cubicBezTo>
                  <a:cubicBezTo>
                    <a:pt x="26" y="5"/>
                    <a:pt x="8" y="18"/>
                    <a:pt x="4" y="66"/>
                  </a:cubicBezTo>
                  <a:cubicBezTo>
                    <a:pt x="0" y="97"/>
                    <a:pt x="4" y="136"/>
                    <a:pt x="12" y="178"/>
                  </a:cubicBezTo>
                  <a:cubicBezTo>
                    <a:pt x="27" y="253"/>
                    <a:pt x="61" y="329"/>
                    <a:pt x="101" y="329"/>
                  </a:cubicBezTo>
                  <a:lnTo>
                    <a:pt x="107" y="329"/>
                  </a:lnTo>
                  <a:cubicBezTo>
                    <a:pt x="122" y="325"/>
                    <a:pt x="139" y="312"/>
                    <a:pt x="146" y="267"/>
                  </a:cubicBezTo>
                  <a:cubicBezTo>
                    <a:pt x="150" y="236"/>
                    <a:pt x="149" y="197"/>
                    <a:pt x="140" y="157"/>
                  </a:cubicBezTo>
                  <a:cubicBezTo>
                    <a:pt x="126" y="9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41"/>
          <p:cNvGrpSpPr/>
          <p:nvPr/>
        </p:nvGrpSpPr>
        <p:grpSpPr>
          <a:xfrm flipH="1">
            <a:off x="6915171" y="1314646"/>
            <a:ext cx="604852" cy="343494"/>
            <a:chOff x="4801085" y="616566"/>
            <a:chExt cx="992699" cy="563752"/>
          </a:xfrm>
        </p:grpSpPr>
        <p:sp>
          <p:nvSpPr>
            <p:cNvPr id="837" name="Google Shape;837;p41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41"/>
          <p:cNvGrpSpPr/>
          <p:nvPr/>
        </p:nvGrpSpPr>
        <p:grpSpPr>
          <a:xfrm flipH="1">
            <a:off x="7333835" y="746723"/>
            <a:ext cx="721097" cy="409510"/>
            <a:chOff x="4801085" y="616566"/>
            <a:chExt cx="992699" cy="563752"/>
          </a:xfrm>
        </p:grpSpPr>
        <p:sp>
          <p:nvSpPr>
            <p:cNvPr id="841" name="Google Shape;841;p41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41"/>
          <p:cNvGrpSpPr/>
          <p:nvPr/>
        </p:nvGrpSpPr>
        <p:grpSpPr>
          <a:xfrm rot="83" flipH="1">
            <a:off x="3196869" y="3912211"/>
            <a:ext cx="399203" cy="399417"/>
            <a:chOff x="5025163" y="2175181"/>
            <a:chExt cx="96828" cy="96878"/>
          </a:xfrm>
        </p:grpSpPr>
        <p:sp>
          <p:nvSpPr>
            <p:cNvPr id="845" name="Google Shape;845;p41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41"/>
          <p:cNvGrpSpPr/>
          <p:nvPr/>
        </p:nvGrpSpPr>
        <p:grpSpPr>
          <a:xfrm rot="-9389915" flipH="1">
            <a:off x="5009910" y="1260301"/>
            <a:ext cx="671776" cy="625855"/>
            <a:chOff x="972967" y="3432612"/>
            <a:chExt cx="232297" cy="216412"/>
          </a:xfrm>
        </p:grpSpPr>
        <p:sp>
          <p:nvSpPr>
            <p:cNvPr id="849" name="Google Shape;849;p41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41"/>
          <p:cNvGrpSpPr/>
          <p:nvPr/>
        </p:nvGrpSpPr>
        <p:grpSpPr>
          <a:xfrm flipH="1">
            <a:off x="6361669" y="2828548"/>
            <a:ext cx="399203" cy="371926"/>
            <a:chOff x="972967" y="3432612"/>
            <a:chExt cx="232297" cy="216412"/>
          </a:xfrm>
        </p:grpSpPr>
        <p:sp>
          <p:nvSpPr>
            <p:cNvPr id="867" name="Google Shape;867;p41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1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1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1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1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1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1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1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1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41"/>
          <p:cNvGrpSpPr/>
          <p:nvPr/>
        </p:nvGrpSpPr>
        <p:grpSpPr>
          <a:xfrm rot="-121" flipH="1">
            <a:off x="1492488" y="879934"/>
            <a:ext cx="276154" cy="276295"/>
            <a:chOff x="5025163" y="2175181"/>
            <a:chExt cx="96828" cy="96878"/>
          </a:xfrm>
        </p:grpSpPr>
        <p:sp>
          <p:nvSpPr>
            <p:cNvPr id="885" name="Google Shape;885;p41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Nhận xét sản phẩm</a:t>
            </a:r>
            <a:endParaRPr dirty="0"/>
          </a:p>
        </p:txBody>
      </p:sp>
      <p:grpSp>
        <p:nvGrpSpPr>
          <p:cNvPr id="1509" name="Google Shape;1509;p45"/>
          <p:cNvGrpSpPr/>
          <p:nvPr/>
        </p:nvGrpSpPr>
        <p:grpSpPr>
          <a:xfrm flipH="1">
            <a:off x="1710607" y="987458"/>
            <a:ext cx="555514" cy="315476"/>
            <a:chOff x="4801085" y="616566"/>
            <a:chExt cx="992699" cy="563752"/>
          </a:xfrm>
        </p:grpSpPr>
        <p:sp>
          <p:nvSpPr>
            <p:cNvPr id="1510" name="Google Shape;1510;p45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45"/>
          <p:cNvSpPr/>
          <p:nvPr/>
        </p:nvSpPr>
        <p:spPr>
          <a:xfrm rot="5400000">
            <a:off x="2887190" y="1003120"/>
            <a:ext cx="3431991" cy="4643171"/>
          </a:xfrm>
          <a:prstGeom prst="rect">
            <a:avLst/>
          </a:prstGeom>
          <a:solidFill>
            <a:srgbClr val="FFF5E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45"/>
          <p:cNvGrpSpPr/>
          <p:nvPr/>
        </p:nvGrpSpPr>
        <p:grpSpPr>
          <a:xfrm>
            <a:off x="2501026" y="1724276"/>
            <a:ext cx="4404295" cy="2961725"/>
            <a:chOff x="3406495" y="3166401"/>
            <a:chExt cx="728150" cy="521675"/>
          </a:xfrm>
        </p:grpSpPr>
        <p:sp>
          <p:nvSpPr>
            <p:cNvPr id="1515" name="Google Shape;1515;p45"/>
            <p:cNvSpPr/>
            <p:nvPr/>
          </p:nvSpPr>
          <p:spPr>
            <a:xfrm>
              <a:off x="3519240" y="3166401"/>
              <a:ext cx="81814" cy="94803"/>
            </a:xfrm>
            <a:custGeom>
              <a:avLst/>
              <a:gdLst/>
              <a:ahLst/>
              <a:cxnLst/>
              <a:rect l="l" t="t" r="r" b="b"/>
              <a:pathLst>
                <a:path w="2362" h="2737" extrusionOk="0">
                  <a:moveTo>
                    <a:pt x="843" y="0"/>
                  </a:moveTo>
                  <a:cubicBezTo>
                    <a:pt x="759" y="0"/>
                    <a:pt x="675" y="24"/>
                    <a:pt x="602" y="68"/>
                  </a:cubicBezTo>
                  <a:lnTo>
                    <a:pt x="286" y="261"/>
                  </a:lnTo>
                  <a:cubicBezTo>
                    <a:pt x="69" y="394"/>
                    <a:pt x="1" y="679"/>
                    <a:pt x="134" y="896"/>
                  </a:cubicBezTo>
                  <a:lnTo>
                    <a:pt x="1125" y="2516"/>
                  </a:lnTo>
                  <a:cubicBezTo>
                    <a:pt x="1188" y="2620"/>
                    <a:pt x="1291" y="2695"/>
                    <a:pt x="1410" y="2723"/>
                  </a:cubicBezTo>
                  <a:cubicBezTo>
                    <a:pt x="1446" y="2732"/>
                    <a:pt x="1483" y="2737"/>
                    <a:pt x="1518" y="2737"/>
                  </a:cubicBezTo>
                  <a:cubicBezTo>
                    <a:pt x="1603" y="2737"/>
                    <a:pt x="1686" y="2713"/>
                    <a:pt x="1759" y="2668"/>
                  </a:cubicBezTo>
                  <a:lnTo>
                    <a:pt x="2075" y="2475"/>
                  </a:lnTo>
                  <a:cubicBezTo>
                    <a:pt x="2292" y="2343"/>
                    <a:pt x="2361" y="2058"/>
                    <a:pt x="2227" y="1841"/>
                  </a:cubicBezTo>
                  <a:lnTo>
                    <a:pt x="1237" y="221"/>
                  </a:lnTo>
                  <a:cubicBezTo>
                    <a:pt x="1173" y="117"/>
                    <a:pt x="1071" y="42"/>
                    <a:pt x="951" y="13"/>
                  </a:cubicBezTo>
                  <a:cubicBezTo>
                    <a:pt x="915" y="4"/>
                    <a:pt x="879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406495" y="3298024"/>
              <a:ext cx="97401" cy="64703"/>
            </a:xfrm>
            <a:custGeom>
              <a:avLst/>
              <a:gdLst/>
              <a:ahLst/>
              <a:cxnLst/>
              <a:rect l="l" t="t" r="r" b="b"/>
              <a:pathLst>
                <a:path w="2812" h="1868" extrusionOk="0">
                  <a:moveTo>
                    <a:pt x="648" y="1"/>
                  </a:moveTo>
                  <a:cubicBezTo>
                    <a:pt x="582" y="1"/>
                    <a:pt x="514" y="15"/>
                    <a:pt x="452" y="44"/>
                  </a:cubicBezTo>
                  <a:cubicBezTo>
                    <a:pt x="341" y="96"/>
                    <a:pt x="256" y="189"/>
                    <a:pt x="214" y="305"/>
                  </a:cubicBezTo>
                  <a:lnTo>
                    <a:pt x="88" y="652"/>
                  </a:lnTo>
                  <a:cubicBezTo>
                    <a:pt x="1" y="891"/>
                    <a:pt x="125" y="1156"/>
                    <a:pt x="364" y="1243"/>
                  </a:cubicBezTo>
                  <a:lnTo>
                    <a:pt x="2007" y="1840"/>
                  </a:lnTo>
                  <a:cubicBezTo>
                    <a:pt x="2058" y="1858"/>
                    <a:pt x="2111" y="1868"/>
                    <a:pt x="2165" y="1868"/>
                  </a:cubicBezTo>
                  <a:cubicBezTo>
                    <a:pt x="2232" y="1868"/>
                    <a:pt x="2298" y="1853"/>
                    <a:pt x="2360" y="1824"/>
                  </a:cubicBezTo>
                  <a:cubicBezTo>
                    <a:pt x="2471" y="1772"/>
                    <a:pt x="2557" y="1678"/>
                    <a:pt x="2598" y="1563"/>
                  </a:cubicBezTo>
                  <a:lnTo>
                    <a:pt x="2725" y="1216"/>
                  </a:lnTo>
                  <a:cubicBezTo>
                    <a:pt x="2812" y="976"/>
                    <a:pt x="2688" y="712"/>
                    <a:pt x="2448" y="624"/>
                  </a:cubicBezTo>
                  <a:lnTo>
                    <a:pt x="806" y="28"/>
                  </a:lnTo>
                  <a:cubicBezTo>
                    <a:pt x="754" y="10"/>
                    <a:pt x="701" y="1"/>
                    <a:pt x="64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451177" y="3218150"/>
              <a:ext cx="94734" cy="90508"/>
            </a:xfrm>
            <a:custGeom>
              <a:avLst/>
              <a:gdLst/>
              <a:ahLst/>
              <a:cxnLst/>
              <a:rect l="l" t="t" r="r" b="b"/>
              <a:pathLst>
                <a:path w="2735" h="2613" extrusionOk="0">
                  <a:moveTo>
                    <a:pt x="762" y="0"/>
                  </a:moveTo>
                  <a:cubicBezTo>
                    <a:pt x="640" y="2"/>
                    <a:pt x="523" y="52"/>
                    <a:pt x="437" y="140"/>
                  </a:cubicBezTo>
                  <a:lnTo>
                    <a:pt x="179" y="403"/>
                  </a:lnTo>
                  <a:cubicBezTo>
                    <a:pt x="1" y="586"/>
                    <a:pt x="4" y="878"/>
                    <a:pt x="187" y="1057"/>
                  </a:cubicBezTo>
                  <a:lnTo>
                    <a:pt x="1645" y="2482"/>
                  </a:lnTo>
                  <a:cubicBezTo>
                    <a:pt x="1731" y="2565"/>
                    <a:pt x="1847" y="2612"/>
                    <a:pt x="1968" y="2612"/>
                  </a:cubicBezTo>
                  <a:lnTo>
                    <a:pt x="1973" y="2612"/>
                  </a:lnTo>
                  <a:cubicBezTo>
                    <a:pt x="2095" y="2611"/>
                    <a:pt x="2212" y="2561"/>
                    <a:pt x="2298" y="2474"/>
                  </a:cubicBezTo>
                  <a:lnTo>
                    <a:pt x="2556" y="2209"/>
                  </a:lnTo>
                  <a:cubicBezTo>
                    <a:pt x="2734" y="2027"/>
                    <a:pt x="2731" y="1734"/>
                    <a:pt x="2548" y="1556"/>
                  </a:cubicBezTo>
                  <a:lnTo>
                    <a:pt x="1090" y="132"/>
                  </a:lnTo>
                  <a:cubicBezTo>
                    <a:pt x="1004" y="47"/>
                    <a:pt x="888" y="0"/>
                    <a:pt x="7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10825" y="3179772"/>
              <a:ext cx="723820" cy="508305"/>
            </a:xfrm>
            <a:custGeom>
              <a:avLst/>
              <a:gdLst/>
              <a:ahLst/>
              <a:cxnLst/>
              <a:rect l="l" t="t" r="r" b="b"/>
              <a:pathLst>
                <a:path w="20897" h="14675" extrusionOk="0">
                  <a:moveTo>
                    <a:pt x="13898" y="10054"/>
                  </a:moveTo>
                  <a:cubicBezTo>
                    <a:pt x="13902" y="10067"/>
                    <a:pt x="13905" y="10080"/>
                    <a:pt x="13909" y="10093"/>
                  </a:cubicBezTo>
                  <a:lnTo>
                    <a:pt x="13875" y="10056"/>
                  </a:lnTo>
                  <a:lnTo>
                    <a:pt x="13898" y="10054"/>
                  </a:lnTo>
                  <a:close/>
                  <a:moveTo>
                    <a:pt x="11640" y="0"/>
                  </a:moveTo>
                  <a:cubicBezTo>
                    <a:pt x="11088" y="0"/>
                    <a:pt x="10526" y="394"/>
                    <a:pt x="10174" y="1015"/>
                  </a:cubicBezTo>
                  <a:cubicBezTo>
                    <a:pt x="9272" y="1036"/>
                    <a:pt x="8381" y="1185"/>
                    <a:pt x="7524" y="1458"/>
                  </a:cubicBezTo>
                  <a:cubicBezTo>
                    <a:pt x="5206" y="2196"/>
                    <a:pt x="3313" y="3693"/>
                    <a:pt x="2048" y="5788"/>
                  </a:cubicBezTo>
                  <a:cubicBezTo>
                    <a:pt x="1051" y="7437"/>
                    <a:pt x="453" y="9442"/>
                    <a:pt x="353" y="11456"/>
                  </a:cubicBezTo>
                  <a:cubicBezTo>
                    <a:pt x="316" y="11493"/>
                    <a:pt x="281" y="11533"/>
                    <a:pt x="249" y="11578"/>
                  </a:cubicBezTo>
                  <a:cubicBezTo>
                    <a:pt x="89" y="11797"/>
                    <a:pt x="1" y="12082"/>
                    <a:pt x="1" y="12378"/>
                  </a:cubicBezTo>
                  <a:cubicBezTo>
                    <a:pt x="2" y="12974"/>
                    <a:pt x="346" y="13456"/>
                    <a:pt x="815" y="13564"/>
                  </a:cubicBezTo>
                  <a:cubicBezTo>
                    <a:pt x="863" y="13684"/>
                    <a:pt x="928" y="13795"/>
                    <a:pt x="1010" y="13893"/>
                  </a:cubicBezTo>
                  <a:cubicBezTo>
                    <a:pt x="1217" y="14142"/>
                    <a:pt x="1500" y="14279"/>
                    <a:pt x="1808" y="14279"/>
                  </a:cubicBezTo>
                  <a:cubicBezTo>
                    <a:pt x="1958" y="14279"/>
                    <a:pt x="2104" y="14244"/>
                    <a:pt x="2237" y="14181"/>
                  </a:cubicBezTo>
                  <a:cubicBezTo>
                    <a:pt x="2458" y="14403"/>
                    <a:pt x="2756" y="14539"/>
                    <a:pt x="3077" y="14539"/>
                  </a:cubicBezTo>
                  <a:cubicBezTo>
                    <a:pt x="3315" y="14539"/>
                    <a:pt x="3542" y="14465"/>
                    <a:pt x="3734" y="14335"/>
                  </a:cubicBezTo>
                  <a:cubicBezTo>
                    <a:pt x="3930" y="14472"/>
                    <a:pt x="4163" y="14550"/>
                    <a:pt x="4406" y="14550"/>
                  </a:cubicBezTo>
                  <a:cubicBezTo>
                    <a:pt x="4717" y="14550"/>
                    <a:pt x="5007" y="14426"/>
                    <a:pt x="5226" y="14214"/>
                  </a:cubicBezTo>
                  <a:cubicBezTo>
                    <a:pt x="5336" y="14249"/>
                    <a:pt x="5453" y="14267"/>
                    <a:pt x="5571" y="14267"/>
                  </a:cubicBezTo>
                  <a:cubicBezTo>
                    <a:pt x="5924" y="14267"/>
                    <a:pt x="6256" y="14098"/>
                    <a:pt x="6477" y="13820"/>
                  </a:cubicBezTo>
                  <a:cubicBezTo>
                    <a:pt x="6754" y="13762"/>
                    <a:pt x="6990" y="13571"/>
                    <a:pt x="7139" y="13303"/>
                  </a:cubicBezTo>
                  <a:lnTo>
                    <a:pt x="7174" y="14065"/>
                  </a:lnTo>
                  <a:cubicBezTo>
                    <a:pt x="7182" y="14269"/>
                    <a:pt x="7325" y="14443"/>
                    <a:pt x="7523" y="14491"/>
                  </a:cubicBezTo>
                  <a:cubicBezTo>
                    <a:pt x="7560" y="14501"/>
                    <a:pt x="7598" y="14505"/>
                    <a:pt x="7635" y="14505"/>
                  </a:cubicBezTo>
                  <a:cubicBezTo>
                    <a:pt x="7795" y="14505"/>
                    <a:pt x="7947" y="14422"/>
                    <a:pt x="8032" y="14279"/>
                  </a:cubicBezTo>
                  <a:lnTo>
                    <a:pt x="8681" y="13181"/>
                  </a:lnTo>
                  <a:lnTo>
                    <a:pt x="9130" y="14375"/>
                  </a:lnTo>
                  <a:cubicBezTo>
                    <a:pt x="9197" y="14557"/>
                    <a:pt x="9371" y="14675"/>
                    <a:pt x="9562" y="14675"/>
                  </a:cubicBezTo>
                  <a:cubicBezTo>
                    <a:pt x="9573" y="14675"/>
                    <a:pt x="9583" y="14675"/>
                    <a:pt x="9595" y="14674"/>
                  </a:cubicBezTo>
                  <a:cubicBezTo>
                    <a:pt x="9798" y="14660"/>
                    <a:pt x="9968" y="14513"/>
                    <a:pt x="10013" y="14314"/>
                  </a:cubicBezTo>
                  <a:lnTo>
                    <a:pt x="10290" y="13067"/>
                  </a:lnTo>
                  <a:lnTo>
                    <a:pt x="11088" y="14065"/>
                  </a:lnTo>
                  <a:cubicBezTo>
                    <a:pt x="11178" y="14176"/>
                    <a:pt x="11311" y="14237"/>
                    <a:pt x="11448" y="14237"/>
                  </a:cubicBezTo>
                  <a:cubicBezTo>
                    <a:pt x="11507" y="14237"/>
                    <a:pt x="11565" y="14227"/>
                    <a:pt x="11622" y="14203"/>
                  </a:cubicBezTo>
                  <a:cubicBezTo>
                    <a:pt x="11811" y="14127"/>
                    <a:pt x="11928" y="13935"/>
                    <a:pt x="11908" y="13732"/>
                  </a:cubicBezTo>
                  <a:lnTo>
                    <a:pt x="11786" y="12462"/>
                  </a:lnTo>
                  <a:lnTo>
                    <a:pt x="12851" y="13164"/>
                  </a:lnTo>
                  <a:cubicBezTo>
                    <a:pt x="12928" y="13215"/>
                    <a:pt x="13017" y="13240"/>
                    <a:pt x="13105" y="13240"/>
                  </a:cubicBezTo>
                  <a:cubicBezTo>
                    <a:pt x="13211" y="13240"/>
                    <a:pt x="13316" y="13204"/>
                    <a:pt x="13402" y="13132"/>
                  </a:cubicBezTo>
                  <a:cubicBezTo>
                    <a:pt x="13558" y="13001"/>
                    <a:pt x="13609" y="12783"/>
                    <a:pt x="13528" y="12595"/>
                  </a:cubicBezTo>
                  <a:lnTo>
                    <a:pt x="13021" y="11423"/>
                  </a:lnTo>
                  <a:lnTo>
                    <a:pt x="13021" y="11423"/>
                  </a:lnTo>
                  <a:lnTo>
                    <a:pt x="13815" y="11642"/>
                  </a:lnTo>
                  <a:cubicBezTo>
                    <a:pt x="13675" y="11849"/>
                    <a:pt x="13592" y="12116"/>
                    <a:pt x="13592" y="12409"/>
                  </a:cubicBezTo>
                  <a:cubicBezTo>
                    <a:pt x="13593" y="13005"/>
                    <a:pt x="13936" y="13487"/>
                    <a:pt x="14405" y="13595"/>
                  </a:cubicBezTo>
                  <a:cubicBezTo>
                    <a:pt x="14573" y="14019"/>
                    <a:pt x="14953" y="14311"/>
                    <a:pt x="15399" y="14311"/>
                  </a:cubicBezTo>
                  <a:cubicBezTo>
                    <a:pt x="15550" y="14311"/>
                    <a:pt x="15695" y="14276"/>
                    <a:pt x="15829" y="14212"/>
                  </a:cubicBezTo>
                  <a:cubicBezTo>
                    <a:pt x="16049" y="14435"/>
                    <a:pt x="16348" y="14570"/>
                    <a:pt x="16668" y="14570"/>
                  </a:cubicBezTo>
                  <a:cubicBezTo>
                    <a:pt x="16907" y="14570"/>
                    <a:pt x="17133" y="14497"/>
                    <a:pt x="17325" y="14367"/>
                  </a:cubicBezTo>
                  <a:cubicBezTo>
                    <a:pt x="17522" y="14504"/>
                    <a:pt x="17755" y="14581"/>
                    <a:pt x="17998" y="14581"/>
                  </a:cubicBezTo>
                  <a:cubicBezTo>
                    <a:pt x="18309" y="14581"/>
                    <a:pt x="18599" y="14457"/>
                    <a:pt x="18818" y="14245"/>
                  </a:cubicBezTo>
                  <a:cubicBezTo>
                    <a:pt x="18929" y="14280"/>
                    <a:pt x="19045" y="14299"/>
                    <a:pt x="19163" y="14299"/>
                  </a:cubicBezTo>
                  <a:cubicBezTo>
                    <a:pt x="19516" y="14299"/>
                    <a:pt x="19847" y="14129"/>
                    <a:pt x="20068" y="13851"/>
                  </a:cubicBezTo>
                  <a:cubicBezTo>
                    <a:pt x="20546" y="13750"/>
                    <a:pt x="20897" y="13263"/>
                    <a:pt x="20897" y="12661"/>
                  </a:cubicBezTo>
                  <a:cubicBezTo>
                    <a:pt x="20896" y="12305"/>
                    <a:pt x="20767" y="11979"/>
                    <a:pt x="20556" y="11755"/>
                  </a:cubicBezTo>
                  <a:cubicBezTo>
                    <a:pt x="20527" y="9456"/>
                    <a:pt x="19862" y="7267"/>
                    <a:pt x="18675" y="5571"/>
                  </a:cubicBezTo>
                  <a:cubicBezTo>
                    <a:pt x="18673" y="5567"/>
                    <a:pt x="18660" y="5546"/>
                    <a:pt x="18660" y="5546"/>
                  </a:cubicBezTo>
                  <a:cubicBezTo>
                    <a:pt x="18328" y="5043"/>
                    <a:pt x="17950" y="4563"/>
                    <a:pt x="17536" y="4120"/>
                  </a:cubicBezTo>
                  <a:cubicBezTo>
                    <a:pt x="17530" y="4113"/>
                    <a:pt x="17523" y="4107"/>
                    <a:pt x="17517" y="4100"/>
                  </a:cubicBezTo>
                  <a:cubicBezTo>
                    <a:pt x="17034" y="3583"/>
                    <a:pt x="16479" y="3112"/>
                    <a:pt x="15866" y="2700"/>
                  </a:cubicBezTo>
                  <a:cubicBezTo>
                    <a:pt x="15880" y="2207"/>
                    <a:pt x="15711" y="1786"/>
                    <a:pt x="15393" y="1543"/>
                  </a:cubicBezTo>
                  <a:cubicBezTo>
                    <a:pt x="15337" y="1499"/>
                    <a:pt x="15274" y="1460"/>
                    <a:pt x="15207" y="1427"/>
                  </a:cubicBezTo>
                  <a:cubicBezTo>
                    <a:pt x="15062" y="1357"/>
                    <a:pt x="14906" y="1322"/>
                    <a:pt x="14741" y="1322"/>
                  </a:cubicBezTo>
                  <a:cubicBezTo>
                    <a:pt x="14589" y="1322"/>
                    <a:pt x="14435" y="1352"/>
                    <a:pt x="14285" y="1408"/>
                  </a:cubicBezTo>
                  <a:cubicBezTo>
                    <a:pt x="14208" y="1156"/>
                    <a:pt x="14071" y="945"/>
                    <a:pt x="13881" y="799"/>
                  </a:cubicBezTo>
                  <a:cubicBezTo>
                    <a:pt x="13825" y="754"/>
                    <a:pt x="13762" y="715"/>
                    <a:pt x="13695" y="683"/>
                  </a:cubicBezTo>
                  <a:cubicBezTo>
                    <a:pt x="13549" y="612"/>
                    <a:pt x="13390" y="576"/>
                    <a:pt x="13224" y="576"/>
                  </a:cubicBezTo>
                  <a:cubicBezTo>
                    <a:pt x="13038" y="576"/>
                    <a:pt x="12845" y="623"/>
                    <a:pt x="12658" y="713"/>
                  </a:cubicBezTo>
                  <a:cubicBezTo>
                    <a:pt x="12577" y="513"/>
                    <a:pt x="12455" y="345"/>
                    <a:pt x="12294" y="222"/>
                  </a:cubicBezTo>
                  <a:cubicBezTo>
                    <a:pt x="12238" y="178"/>
                    <a:pt x="12176" y="139"/>
                    <a:pt x="12108" y="106"/>
                  </a:cubicBezTo>
                  <a:cubicBezTo>
                    <a:pt x="11963" y="36"/>
                    <a:pt x="11806" y="0"/>
                    <a:pt x="1164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37494" y="3182404"/>
              <a:ext cx="45271" cy="62798"/>
            </a:xfrm>
            <a:custGeom>
              <a:avLst/>
              <a:gdLst/>
              <a:ahLst/>
              <a:cxnLst/>
              <a:rect l="l" t="t" r="r" b="b"/>
              <a:pathLst>
                <a:path w="1307" h="1813" extrusionOk="0">
                  <a:moveTo>
                    <a:pt x="316" y="0"/>
                  </a:moveTo>
                  <a:lnTo>
                    <a:pt x="0" y="193"/>
                  </a:lnTo>
                  <a:lnTo>
                    <a:pt x="991" y="1813"/>
                  </a:lnTo>
                  <a:lnTo>
                    <a:pt x="1307" y="162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424576" y="3313991"/>
              <a:ext cx="61274" cy="32732"/>
            </a:xfrm>
            <a:custGeom>
              <a:avLst/>
              <a:gdLst/>
              <a:ahLst/>
              <a:cxnLst/>
              <a:rect l="l" t="t" r="r" b="b"/>
              <a:pathLst>
                <a:path w="1769" h="945" extrusionOk="0">
                  <a:moveTo>
                    <a:pt x="126" y="1"/>
                  </a:moveTo>
                  <a:lnTo>
                    <a:pt x="0" y="348"/>
                  </a:lnTo>
                  <a:lnTo>
                    <a:pt x="1643" y="945"/>
                  </a:lnTo>
                  <a:lnTo>
                    <a:pt x="1768" y="59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3468773" y="3234118"/>
              <a:ext cx="59507" cy="58537"/>
            </a:xfrm>
            <a:custGeom>
              <a:avLst/>
              <a:gdLst/>
              <a:ahLst/>
              <a:cxnLst/>
              <a:rect l="l" t="t" r="r" b="b"/>
              <a:pathLst>
                <a:path w="1718" h="1690" extrusionOk="0">
                  <a:moveTo>
                    <a:pt x="259" y="1"/>
                  </a:moveTo>
                  <a:lnTo>
                    <a:pt x="1" y="266"/>
                  </a:lnTo>
                  <a:lnTo>
                    <a:pt x="1460" y="1690"/>
                  </a:lnTo>
                  <a:lnTo>
                    <a:pt x="1717" y="1426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3439297" y="3231277"/>
              <a:ext cx="666841" cy="361338"/>
            </a:xfrm>
            <a:custGeom>
              <a:avLst/>
              <a:gdLst/>
              <a:ahLst/>
              <a:cxnLst/>
              <a:rect l="l" t="t" r="r" b="b"/>
              <a:pathLst>
                <a:path w="19252" h="10432" extrusionOk="0">
                  <a:moveTo>
                    <a:pt x="9573" y="1"/>
                  </a:moveTo>
                  <a:cubicBezTo>
                    <a:pt x="8681" y="1"/>
                    <a:pt x="7766" y="134"/>
                    <a:pt x="6850" y="426"/>
                  </a:cubicBezTo>
                  <a:cubicBezTo>
                    <a:pt x="1851" y="2019"/>
                    <a:pt x="42" y="6816"/>
                    <a:pt x="0" y="10431"/>
                  </a:cubicBezTo>
                  <a:lnTo>
                    <a:pt x="1412" y="10431"/>
                  </a:lnTo>
                  <a:cubicBezTo>
                    <a:pt x="1412" y="7017"/>
                    <a:pt x="3681" y="1043"/>
                    <a:pt x="9676" y="1041"/>
                  </a:cubicBezTo>
                  <a:cubicBezTo>
                    <a:pt x="9676" y="1041"/>
                    <a:pt x="9677" y="1041"/>
                    <a:pt x="9678" y="1041"/>
                  </a:cubicBezTo>
                  <a:cubicBezTo>
                    <a:pt x="15634" y="1041"/>
                    <a:pt x="17839" y="7058"/>
                    <a:pt x="17839" y="10429"/>
                  </a:cubicBezTo>
                  <a:lnTo>
                    <a:pt x="19251" y="10429"/>
                  </a:lnTo>
                  <a:cubicBezTo>
                    <a:pt x="19251" y="8392"/>
                    <a:pt x="18733" y="6163"/>
                    <a:pt x="17431" y="4321"/>
                  </a:cubicBezTo>
                  <a:lnTo>
                    <a:pt x="17432" y="4320"/>
                  </a:lnTo>
                  <a:cubicBezTo>
                    <a:pt x="17121" y="3850"/>
                    <a:pt x="16760" y="3390"/>
                    <a:pt x="16358" y="2957"/>
                  </a:cubicBezTo>
                  <a:lnTo>
                    <a:pt x="16357" y="2957"/>
                  </a:lnTo>
                  <a:cubicBezTo>
                    <a:pt x="14751" y="1223"/>
                    <a:pt x="12273" y="1"/>
                    <a:pt x="9573" y="1"/>
                  </a:cubicBezTo>
                  <a:close/>
                </a:path>
              </a:pathLst>
            </a:custGeom>
            <a:solidFill>
              <a:srgbClr val="FF61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3438500" y="3230758"/>
              <a:ext cx="668400" cy="362412"/>
            </a:xfrm>
            <a:custGeom>
              <a:avLst/>
              <a:gdLst/>
              <a:ahLst/>
              <a:cxnLst/>
              <a:rect l="l" t="t" r="r" b="b"/>
              <a:pathLst>
                <a:path w="19297" h="10463" extrusionOk="0">
                  <a:moveTo>
                    <a:pt x="9598" y="33"/>
                  </a:moveTo>
                  <a:cubicBezTo>
                    <a:pt x="10470" y="33"/>
                    <a:pt x="11346" y="161"/>
                    <a:pt x="12201" y="416"/>
                  </a:cubicBezTo>
                  <a:cubicBezTo>
                    <a:pt x="13791" y="890"/>
                    <a:pt x="15268" y="1801"/>
                    <a:pt x="16361" y="2982"/>
                  </a:cubicBezTo>
                  <a:lnTo>
                    <a:pt x="16368" y="2989"/>
                  </a:lnTo>
                  <a:cubicBezTo>
                    <a:pt x="16758" y="3407"/>
                    <a:pt x="17114" y="3859"/>
                    <a:pt x="17428" y="4332"/>
                  </a:cubicBezTo>
                  <a:lnTo>
                    <a:pt x="17426" y="4334"/>
                  </a:lnTo>
                  <a:lnTo>
                    <a:pt x="17434" y="4344"/>
                  </a:lnTo>
                  <a:cubicBezTo>
                    <a:pt x="18603" y="5999"/>
                    <a:pt x="19248" y="8159"/>
                    <a:pt x="19252" y="10427"/>
                  </a:cubicBezTo>
                  <a:lnTo>
                    <a:pt x="17884" y="10427"/>
                  </a:lnTo>
                  <a:cubicBezTo>
                    <a:pt x="17882" y="8872"/>
                    <a:pt x="17393" y="6497"/>
                    <a:pt x="16034" y="4478"/>
                  </a:cubicBezTo>
                  <a:cubicBezTo>
                    <a:pt x="14978" y="2909"/>
                    <a:pt x="13023" y="1039"/>
                    <a:pt x="9701" y="1039"/>
                  </a:cubicBezTo>
                  <a:lnTo>
                    <a:pt x="9699" y="1039"/>
                  </a:lnTo>
                  <a:cubicBezTo>
                    <a:pt x="6348" y="1040"/>
                    <a:pt x="4369" y="2902"/>
                    <a:pt x="3299" y="4464"/>
                  </a:cubicBezTo>
                  <a:cubicBezTo>
                    <a:pt x="1913" y="6486"/>
                    <a:pt x="1416" y="8868"/>
                    <a:pt x="1413" y="10430"/>
                  </a:cubicBezTo>
                  <a:lnTo>
                    <a:pt x="46" y="10430"/>
                  </a:lnTo>
                  <a:cubicBezTo>
                    <a:pt x="93" y="6815"/>
                    <a:pt x="1911" y="2040"/>
                    <a:pt x="6883" y="456"/>
                  </a:cubicBezTo>
                  <a:cubicBezTo>
                    <a:pt x="7766" y="175"/>
                    <a:pt x="8680" y="33"/>
                    <a:pt x="9598" y="33"/>
                  </a:cubicBezTo>
                  <a:close/>
                  <a:moveTo>
                    <a:pt x="9599" y="0"/>
                  </a:moveTo>
                  <a:cubicBezTo>
                    <a:pt x="8675" y="0"/>
                    <a:pt x="7754" y="142"/>
                    <a:pt x="6864" y="426"/>
                  </a:cubicBezTo>
                  <a:cubicBezTo>
                    <a:pt x="1866" y="2018"/>
                    <a:pt x="43" y="6819"/>
                    <a:pt x="1" y="10446"/>
                  </a:cubicBezTo>
                  <a:lnTo>
                    <a:pt x="1" y="10463"/>
                  </a:lnTo>
                  <a:lnTo>
                    <a:pt x="1458" y="10463"/>
                  </a:lnTo>
                  <a:lnTo>
                    <a:pt x="1458" y="10446"/>
                  </a:lnTo>
                  <a:cubicBezTo>
                    <a:pt x="1458" y="8888"/>
                    <a:pt x="1952" y="6502"/>
                    <a:pt x="3339" y="4478"/>
                  </a:cubicBezTo>
                  <a:cubicBezTo>
                    <a:pt x="4404" y="2925"/>
                    <a:pt x="6371" y="1073"/>
                    <a:pt x="9699" y="1072"/>
                  </a:cubicBezTo>
                  <a:lnTo>
                    <a:pt x="9701" y="1072"/>
                  </a:lnTo>
                  <a:cubicBezTo>
                    <a:pt x="12999" y="1072"/>
                    <a:pt x="14943" y="2932"/>
                    <a:pt x="15994" y="4492"/>
                  </a:cubicBezTo>
                  <a:cubicBezTo>
                    <a:pt x="17354" y="6514"/>
                    <a:pt x="17840" y="8892"/>
                    <a:pt x="17840" y="10444"/>
                  </a:cubicBezTo>
                  <a:lnTo>
                    <a:pt x="17840" y="10460"/>
                  </a:lnTo>
                  <a:lnTo>
                    <a:pt x="19297" y="10460"/>
                  </a:lnTo>
                  <a:lnTo>
                    <a:pt x="19297" y="10444"/>
                  </a:lnTo>
                  <a:cubicBezTo>
                    <a:pt x="19297" y="8168"/>
                    <a:pt x="18653" y="6001"/>
                    <a:pt x="17481" y="4340"/>
                  </a:cubicBezTo>
                  <a:lnTo>
                    <a:pt x="17482" y="4339"/>
                  </a:lnTo>
                  <a:lnTo>
                    <a:pt x="17476" y="4328"/>
                  </a:lnTo>
                  <a:cubicBezTo>
                    <a:pt x="17157" y="3846"/>
                    <a:pt x="16795" y="3387"/>
                    <a:pt x="16399" y="2963"/>
                  </a:cubicBezTo>
                  <a:lnTo>
                    <a:pt x="16392" y="2957"/>
                  </a:lnTo>
                  <a:cubicBezTo>
                    <a:pt x="15295" y="1773"/>
                    <a:pt x="13813" y="861"/>
                    <a:pt x="12218" y="385"/>
                  </a:cubicBezTo>
                  <a:cubicBezTo>
                    <a:pt x="11358" y="129"/>
                    <a:pt x="10477" y="0"/>
                    <a:pt x="9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3488205" y="3267300"/>
              <a:ext cx="569025" cy="325315"/>
            </a:xfrm>
            <a:custGeom>
              <a:avLst/>
              <a:gdLst/>
              <a:ahLst/>
              <a:cxnLst/>
              <a:rect l="l" t="t" r="r" b="b"/>
              <a:pathLst>
                <a:path w="16428" h="9392" extrusionOk="0">
                  <a:moveTo>
                    <a:pt x="8181" y="0"/>
                  </a:moveTo>
                  <a:cubicBezTo>
                    <a:pt x="2250" y="0"/>
                    <a:pt x="0" y="6026"/>
                    <a:pt x="0" y="9391"/>
                  </a:cubicBezTo>
                  <a:lnTo>
                    <a:pt x="1442" y="9391"/>
                  </a:lnTo>
                  <a:cubicBezTo>
                    <a:pt x="1442" y="6685"/>
                    <a:pt x="2996" y="1854"/>
                    <a:pt x="7535" y="1410"/>
                  </a:cubicBezTo>
                  <a:cubicBezTo>
                    <a:pt x="7785" y="1386"/>
                    <a:pt x="8028" y="1374"/>
                    <a:pt x="8263" y="1374"/>
                  </a:cubicBezTo>
                  <a:cubicBezTo>
                    <a:pt x="13196" y="1374"/>
                    <a:pt x="14928" y="6559"/>
                    <a:pt x="14988" y="9390"/>
                  </a:cubicBezTo>
                  <a:lnTo>
                    <a:pt x="16427" y="9389"/>
                  </a:lnTo>
                  <a:cubicBezTo>
                    <a:pt x="16427" y="5984"/>
                    <a:pt x="14221" y="57"/>
                    <a:pt x="8264" y="1"/>
                  </a:cubicBezTo>
                  <a:cubicBezTo>
                    <a:pt x="8236" y="1"/>
                    <a:pt x="8209" y="0"/>
                    <a:pt x="8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487408" y="3266711"/>
              <a:ext cx="570618" cy="326458"/>
            </a:xfrm>
            <a:custGeom>
              <a:avLst/>
              <a:gdLst/>
              <a:ahLst/>
              <a:cxnLst/>
              <a:rect l="l" t="t" r="r" b="b"/>
              <a:pathLst>
                <a:path w="16474" h="9425" extrusionOk="0">
                  <a:moveTo>
                    <a:pt x="8286" y="34"/>
                  </a:moveTo>
                  <a:cubicBezTo>
                    <a:pt x="11592" y="66"/>
                    <a:pt x="13535" y="1916"/>
                    <a:pt x="14582" y="3463"/>
                  </a:cubicBezTo>
                  <a:cubicBezTo>
                    <a:pt x="15938" y="5466"/>
                    <a:pt x="16424" y="7834"/>
                    <a:pt x="16428" y="9389"/>
                  </a:cubicBezTo>
                  <a:lnTo>
                    <a:pt x="15032" y="9390"/>
                  </a:lnTo>
                  <a:cubicBezTo>
                    <a:pt x="14978" y="6997"/>
                    <a:pt x="13838" y="3749"/>
                    <a:pt x="11459" y="2254"/>
                  </a:cubicBezTo>
                  <a:cubicBezTo>
                    <a:pt x="10529" y="1670"/>
                    <a:pt x="9464" y="1375"/>
                    <a:pt x="8286" y="1375"/>
                  </a:cubicBezTo>
                  <a:cubicBezTo>
                    <a:pt x="8048" y="1375"/>
                    <a:pt x="7804" y="1387"/>
                    <a:pt x="7556" y="1411"/>
                  </a:cubicBezTo>
                  <a:cubicBezTo>
                    <a:pt x="3110" y="1845"/>
                    <a:pt x="1448" y="6530"/>
                    <a:pt x="1442" y="9392"/>
                  </a:cubicBezTo>
                  <a:lnTo>
                    <a:pt x="46" y="9392"/>
                  </a:lnTo>
                  <a:cubicBezTo>
                    <a:pt x="52" y="5787"/>
                    <a:pt x="2045" y="2711"/>
                    <a:pt x="3898" y="1377"/>
                  </a:cubicBezTo>
                  <a:cubicBezTo>
                    <a:pt x="5136" y="486"/>
                    <a:pt x="6585" y="34"/>
                    <a:pt x="8204" y="34"/>
                  </a:cubicBezTo>
                  <a:close/>
                  <a:moveTo>
                    <a:pt x="8203" y="1"/>
                  </a:moveTo>
                  <a:cubicBezTo>
                    <a:pt x="6574" y="1"/>
                    <a:pt x="5113" y="456"/>
                    <a:pt x="3867" y="1354"/>
                  </a:cubicBezTo>
                  <a:cubicBezTo>
                    <a:pt x="1211" y="3266"/>
                    <a:pt x="1" y="6869"/>
                    <a:pt x="1" y="9408"/>
                  </a:cubicBezTo>
                  <a:lnTo>
                    <a:pt x="1" y="9425"/>
                  </a:lnTo>
                  <a:lnTo>
                    <a:pt x="1487" y="9425"/>
                  </a:lnTo>
                  <a:lnTo>
                    <a:pt x="1487" y="9408"/>
                  </a:lnTo>
                  <a:cubicBezTo>
                    <a:pt x="1487" y="6558"/>
                    <a:pt x="3136" y="1876"/>
                    <a:pt x="7562" y="1444"/>
                  </a:cubicBezTo>
                  <a:cubicBezTo>
                    <a:pt x="7807" y="1420"/>
                    <a:pt x="8048" y="1408"/>
                    <a:pt x="8284" y="1408"/>
                  </a:cubicBezTo>
                  <a:cubicBezTo>
                    <a:pt x="9452" y="1408"/>
                    <a:pt x="10507" y="1700"/>
                    <a:pt x="11429" y="2278"/>
                  </a:cubicBezTo>
                  <a:cubicBezTo>
                    <a:pt x="13803" y="3771"/>
                    <a:pt x="14938" y="7019"/>
                    <a:pt x="14988" y="9407"/>
                  </a:cubicBezTo>
                  <a:lnTo>
                    <a:pt x="14988" y="9422"/>
                  </a:lnTo>
                  <a:lnTo>
                    <a:pt x="16473" y="9422"/>
                  </a:lnTo>
                  <a:lnTo>
                    <a:pt x="16473" y="9406"/>
                  </a:lnTo>
                  <a:cubicBezTo>
                    <a:pt x="16473" y="7847"/>
                    <a:pt x="15987" y="5464"/>
                    <a:pt x="14623" y="3449"/>
                  </a:cubicBezTo>
                  <a:cubicBezTo>
                    <a:pt x="13570" y="1893"/>
                    <a:pt x="11616" y="33"/>
                    <a:pt x="8287" y="1"/>
                  </a:cubicBezTo>
                  <a:cubicBezTo>
                    <a:pt x="8259" y="1"/>
                    <a:pt x="8231" y="1"/>
                    <a:pt x="8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3538117" y="3314372"/>
              <a:ext cx="469234" cy="278243"/>
            </a:xfrm>
            <a:custGeom>
              <a:avLst/>
              <a:gdLst/>
              <a:ahLst/>
              <a:cxnLst/>
              <a:rect l="l" t="t" r="r" b="b"/>
              <a:pathLst>
                <a:path w="13547" h="8033" extrusionOk="0">
                  <a:moveTo>
                    <a:pt x="6930" y="0"/>
                  </a:moveTo>
                  <a:cubicBezTo>
                    <a:pt x="6661" y="0"/>
                    <a:pt x="6383" y="17"/>
                    <a:pt x="6094" y="51"/>
                  </a:cubicBezTo>
                  <a:cubicBezTo>
                    <a:pt x="1566" y="591"/>
                    <a:pt x="1" y="5271"/>
                    <a:pt x="1" y="8032"/>
                  </a:cubicBezTo>
                  <a:lnTo>
                    <a:pt x="1538" y="8031"/>
                  </a:lnTo>
                  <a:cubicBezTo>
                    <a:pt x="1615" y="5835"/>
                    <a:pt x="2813" y="1143"/>
                    <a:pt x="6937" y="1143"/>
                  </a:cubicBezTo>
                  <a:cubicBezTo>
                    <a:pt x="6945" y="1143"/>
                    <a:pt x="6954" y="1143"/>
                    <a:pt x="6962" y="1143"/>
                  </a:cubicBezTo>
                  <a:cubicBezTo>
                    <a:pt x="11078" y="1163"/>
                    <a:pt x="12243" y="5858"/>
                    <a:pt x="12307" y="8031"/>
                  </a:cubicBezTo>
                  <a:lnTo>
                    <a:pt x="13547" y="8031"/>
                  </a:lnTo>
                  <a:cubicBezTo>
                    <a:pt x="13490" y="5319"/>
                    <a:pt x="11758" y="0"/>
                    <a:pt x="6930" y="0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537355" y="3313818"/>
              <a:ext cx="470793" cy="279351"/>
            </a:xfrm>
            <a:custGeom>
              <a:avLst/>
              <a:gdLst/>
              <a:ahLst/>
              <a:cxnLst/>
              <a:rect l="l" t="t" r="r" b="b"/>
              <a:pathLst>
                <a:path w="13592" h="8065" extrusionOk="0">
                  <a:moveTo>
                    <a:pt x="6951" y="33"/>
                  </a:moveTo>
                  <a:cubicBezTo>
                    <a:pt x="8032" y="33"/>
                    <a:pt x="9019" y="301"/>
                    <a:pt x="9891" y="834"/>
                  </a:cubicBezTo>
                  <a:cubicBezTo>
                    <a:pt x="12488" y="2418"/>
                    <a:pt x="13498" y="5998"/>
                    <a:pt x="13546" y="8030"/>
                  </a:cubicBezTo>
                  <a:lnTo>
                    <a:pt x="12351" y="8030"/>
                  </a:lnTo>
                  <a:cubicBezTo>
                    <a:pt x="12316" y="6906"/>
                    <a:pt x="11994" y="5207"/>
                    <a:pt x="11197" y="3789"/>
                  </a:cubicBezTo>
                  <a:cubicBezTo>
                    <a:pt x="10751" y="2995"/>
                    <a:pt x="10201" y="2368"/>
                    <a:pt x="9563" y="1926"/>
                  </a:cubicBezTo>
                  <a:cubicBezTo>
                    <a:pt x="8818" y="1411"/>
                    <a:pt x="7951" y="1147"/>
                    <a:pt x="6984" y="1143"/>
                  </a:cubicBezTo>
                  <a:lnTo>
                    <a:pt x="6959" y="1143"/>
                  </a:lnTo>
                  <a:cubicBezTo>
                    <a:pt x="5996" y="1143"/>
                    <a:pt x="5130" y="1399"/>
                    <a:pt x="4383" y="1906"/>
                  </a:cubicBezTo>
                  <a:cubicBezTo>
                    <a:pt x="3738" y="2344"/>
                    <a:pt x="3180" y="2969"/>
                    <a:pt x="2726" y="3764"/>
                  </a:cubicBezTo>
                  <a:cubicBezTo>
                    <a:pt x="1914" y="5185"/>
                    <a:pt x="1580" y="6897"/>
                    <a:pt x="1539" y="8032"/>
                  </a:cubicBezTo>
                  <a:lnTo>
                    <a:pt x="45" y="8032"/>
                  </a:lnTo>
                  <a:cubicBezTo>
                    <a:pt x="48" y="6414"/>
                    <a:pt x="552" y="4620"/>
                    <a:pt x="1392" y="3231"/>
                  </a:cubicBezTo>
                  <a:cubicBezTo>
                    <a:pt x="2161" y="1961"/>
                    <a:pt x="3605" y="384"/>
                    <a:pt x="6120" y="84"/>
                  </a:cubicBezTo>
                  <a:cubicBezTo>
                    <a:pt x="6403" y="50"/>
                    <a:pt x="6680" y="33"/>
                    <a:pt x="6951" y="33"/>
                  </a:cubicBezTo>
                  <a:close/>
                  <a:moveTo>
                    <a:pt x="6952" y="0"/>
                  </a:moveTo>
                  <a:cubicBezTo>
                    <a:pt x="6678" y="0"/>
                    <a:pt x="6399" y="17"/>
                    <a:pt x="6113" y="51"/>
                  </a:cubicBezTo>
                  <a:cubicBezTo>
                    <a:pt x="3577" y="353"/>
                    <a:pt x="2124" y="1941"/>
                    <a:pt x="1351" y="3218"/>
                  </a:cubicBezTo>
                  <a:cubicBezTo>
                    <a:pt x="505" y="4616"/>
                    <a:pt x="0" y="6422"/>
                    <a:pt x="0" y="8048"/>
                  </a:cubicBezTo>
                  <a:lnTo>
                    <a:pt x="0" y="8065"/>
                  </a:lnTo>
                  <a:lnTo>
                    <a:pt x="1582" y="8064"/>
                  </a:lnTo>
                  <a:lnTo>
                    <a:pt x="1583" y="8048"/>
                  </a:lnTo>
                  <a:cubicBezTo>
                    <a:pt x="1622" y="6917"/>
                    <a:pt x="1954" y="5200"/>
                    <a:pt x="2768" y="3777"/>
                  </a:cubicBezTo>
                  <a:cubicBezTo>
                    <a:pt x="3219" y="2986"/>
                    <a:pt x="3774" y="2365"/>
                    <a:pt x="4415" y="1929"/>
                  </a:cubicBezTo>
                  <a:cubicBezTo>
                    <a:pt x="5152" y="1429"/>
                    <a:pt x="6008" y="1176"/>
                    <a:pt x="6959" y="1176"/>
                  </a:cubicBezTo>
                  <a:lnTo>
                    <a:pt x="6984" y="1176"/>
                  </a:lnTo>
                  <a:cubicBezTo>
                    <a:pt x="7939" y="1180"/>
                    <a:pt x="8795" y="1440"/>
                    <a:pt x="9531" y="1950"/>
                  </a:cubicBezTo>
                  <a:cubicBezTo>
                    <a:pt x="10165" y="2389"/>
                    <a:pt x="10711" y="3011"/>
                    <a:pt x="11155" y="3801"/>
                  </a:cubicBezTo>
                  <a:cubicBezTo>
                    <a:pt x="11954" y="5223"/>
                    <a:pt x="12273" y="6926"/>
                    <a:pt x="12306" y="8047"/>
                  </a:cubicBezTo>
                  <a:lnTo>
                    <a:pt x="12307" y="8063"/>
                  </a:lnTo>
                  <a:lnTo>
                    <a:pt x="13591" y="8062"/>
                  </a:lnTo>
                  <a:lnTo>
                    <a:pt x="13591" y="8046"/>
                  </a:lnTo>
                  <a:cubicBezTo>
                    <a:pt x="13548" y="6011"/>
                    <a:pt x="12537" y="2404"/>
                    <a:pt x="9921" y="808"/>
                  </a:cubicBezTo>
                  <a:cubicBezTo>
                    <a:pt x="9039" y="271"/>
                    <a:pt x="8044" y="0"/>
                    <a:pt x="69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3591389" y="3353963"/>
              <a:ext cx="373011" cy="238652"/>
            </a:xfrm>
            <a:custGeom>
              <a:avLst/>
              <a:gdLst/>
              <a:ahLst/>
              <a:cxnLst/>
              <a:rect l="l" t="t" r="r" b="b"/>
              <a:pathLst>
                <a:path w="10769" h="6890" extrusionOk="0">
                  <a:moveTo>
                    <a:pt x="5398" y="0"/>
                  </a:moveTo>
                  <a:cubicBezTo>
                    <a:pt x="1275" y="0"/>
                    <a:pt x="76" y="4716"/>
                    <a:pt x="0" y="6889"/>
                  </a:cubicBezTo>
                  <a:lnTo>
                    <a:pt x="1293" y="6888"/>
                  </a:lnTo>
                  <a:cubicBezTo>
                    <a:pt x="1384" y="5410"/>
                    <a:pt x="2310" y="1054"/>
                    <a:pt x="5370" y="1054"/>
                  </a:cubicBezTo>
                  <a:cubicBezTo>
                    <a:pt x="5405" y="1054"/>
                    <a:pt x="5440" y="1055"/>
                    <a:pt x="5476" y="1056"/>
                  </a:cubicBezTo>
                  <a:cubicBezTo>
                    <a:pt x="8611" y="1157"/>
                    <a:pt x="9392" y="5317"/>
                    <a:pt x="9476" y="6888"/>
                  </a:cubicBezTo>
                  <a:lnTo>
                    <a:pt x="10769" y="6888"/>
                  </a:lnTo>
                  <a:cubicBezTo>
                    <a:pt x="10704" y="4691"/>
                    <a:pt x="9541" y="20"/>
                    <a:pt x="5424" y="0"/>
                  </a:cubicBezTo>
                  <a:cubicBezTo>
                    <a:pt x="5415" y="0"/>
                    <a:pt x="5407" y="0"/>
                    <a:pt x="5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5"/>
            <p:cNvSpPr/>
            <p:nvPr/>
          </p:nvSpPr>
          <p:spPr>
            <a:xfrm>
              <a:off x="3590593" y="3353374"/>
              <a:ext cx="374605" cy="239795"/>
            </a:xfrm>
            <a:custGeom>
              <a:avLst/>
              <a:gdLst/>
              <a:ahLst/>
              <a:cxnLst/>
              <a:rect l="l" t="t" r="r" b="b"/>
              <a:pathLst>
                <a:path w="10815" h="6923" extrusionOk="0">
                  <a:moveTo>
                    <a:pt x="5447" y="34"/>
                  </a:moveTo>
                  <a:cubicBezTo>
                    <a:pt x="6402" y="38"/>
                    <a:pt x="7259" y="298"/>
                    <a:pt x="7994" y="805"/>
                  </a:cubicBezTo>
                  <a:cubicBezTo>
                    <a:pt x="8628" y="1241"/>
                    <a:pt x="9175" y="1862"/>
                    <a:pt x="9618" y="2651"/>
                  </a:cubicBezTo>
                  <a:cubicBezTo>
                    <a:pt x="10413" y="4062"/>
                    <a:pt x="10733" y="5761"/>
                    <a:pt x="10768" y="6888"/>
                  </a:cubicBezTo>
                  <a:lnTo>
                    <a:pt x="9521" y="6888"/>
                  </a:lnTo>
                  <a:cubicBezTo>
                    <a:pt x="9470" y="5972"/>
                    <a:pt x="9217" y="4589"/>
                    <a:pt x="8665" y="3432"/>
                  </a:cubicBezTo>
                  <a:cubicBezTo>
                    <a:pt x="7931" y="1900"/>
                    <a:pt x="6867" y="1101"/>
                    <a:pt x="5501" y="1056"/>
                  </a:cubicBezTo>
                  <a:cubicBezTo>
                    <a:pt x="5467" y="1055"/>
                    <a:pt x="5434" y="1055"/>
                    <a:pt x="5400" y="1055"/>
                  </a:cubicBezTo>
                  <a:cubicBezTo>
                    <a:pt x="4094" y="1055"/>
                    <a:pt x="3004" y="1857"/>
                    <a:pt x="2241" y="3385"/>
                  </a:cubicBezTo>
                  <a:cubicBezTo>
                    <a:pt x="1588" y="4692"/>
                    <a:pt x="1339" y="6195"/>
                    <a:pt x="1294" y="6889"/>
                  </a:cubicBezTo>
                  <a:lnTo>
                    <a:pt x="47" y="6890"/>
                  </a:lnTo>
                  <a:cubicBezTo>
                    <a:pt x="89" y="5764"/>
                    <a:pt x="422" y="4063"/>
                    <a:pt x="1231" y="2645"/>
                  </a:cubicBezTo>
                  <a:cubicBezTo>
                    <a:pt x="1683" y="1851"/>
                    <a:pt x="2237" y="1227"/>
                    <a:pt x="2878" y="791"/>
                  </a:cubicBezTo>
                  <a:cubicBezTo>
                    <a:pt x="3615" y="288"/>
                    <a:pt x="4471" y="34"/>
                    <a:pt x="5422" y="34"/>
                  </a:cubicBezTo>
                  <a:close/>
                  <a:moveTo>
                    <a:pt x="5422" y="1"/>
                  </a:moveTo>
                  <a:cubicBezTo>
                    <a:pt x="4460" y="1"/>
                    <a:pt x="3593" y="258"/>
                    <a:pt x="2847" y="767"/>
                  </a:cubicBezTo>
                  <a:cubicBezTo>
                    <a:pt x="2202" y="1207"/>
                    <a:pt x="1644" y="1834"/>
                    <a:pt x="1189" y="2631"/>
                  </a:cubicBezTo>
                  <a:cubicBezTo>
                    <a:pt x="373" y="4063"/>
                    <a:pt x="40" y="5777"/>
                    <a:pt x="1" y="6905"/>
                  </a:cubicBezTo>
                  <a:lnTo>
                    <a:pt x="1" y="6922"/>
                  </a:lnTo>
                  <a:lnTo>
                    <a:pt x="1337" y="6922"/>
                  </a:lnTo>
                  <a:lnTo>
                    <a:pt x="1338" y="6906"/>
                  </a:lnTo>
                  <a:cubicBezTo>
                    <a:pt x="1433" y="5383"/>
                    <a:pt x="2382" y="1088"/>
                    <a:pt x="5395" y="1088"/>
                  </a:cubicBezTo>
                  <a:cubicBezTo>
                    <a:pt x="5429" y="1088"/>
                    <a:pt x="5464" y="1089"/>
                    <a:pt x="5498" y="1090"/>
                  </a:cubicBezTo>
                  <a:cubicBezTo>
                    <a:pt x="6844" y="1133"/>
                    <a:pt x="7896" y="1925"/>
                    <a:pt x="8622" y="3443"/>
                  </a:cubicBezTo>
                  <a:cubicBezTo>
                    <a:pt x="9176" y="4603"/>
                    <a:pt x="9428" y="5992"/>
                    <a:pt x="9478" y="6905"/>
                  </a:cubicBezTo>
                  <a:lnTo>
                    <a:pt x="9479" y="6921"/>
                  </a:lnTo>
                  <a:lnTo>
                    <a:pt x="10814" y="6921"/>
                  </a:lnTo>
                  <a:lnTo>
                    <a:pt x="10814" y="6904"/>
                  </a:lnTo>
                  <a:cubicBezTo>
                    <a:pt x="10781" y="5774"/>
                    <a:pt x="10461" y="4060"/>
                    <a:pt x="9660" y="2638"/>
                  </a:cubicBezTo>
                  <a:cubicBezTo>
                    <a:pt x="9214" y="1846"/>
                    <a:pt x="8664" y="1220"/>
                    <a:pt x="8026" y="780"/>
                  </a:cubicBezTo>
                  <a:cubicBezTo>
                    <a:pt x="7282" y="268"/>
                    <a:pt x="6414" y="5"/>
                    <a:pt x="5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5"/>
            <p:cNvSpPr/>
            <p:nvPr/>
          </p:nvSpPr>
          <p:spPr>
            <a:xfrm>
              <a:off x="3898172" y="3559363"/>
              <a:ext cx="219913" cy="108935"/>
            </a:xfrm>
            <a:custGeom>
              <a:avLst/>
              <a:gdLst/>
              <a:ahLst/>
              <a:cxnLst/>
              <a:rect l="l" t="t" r="r" b="b"/>
              <a:pathLst>
                <a:path w="6349" h="3145" extrusionOk="0">
                  <a:moveTo>
                    <a:pt x="2585" y="1"/>
                  </a:moveTo>
                  <a:cubicBezTo>
                    <a:pt x="2278" y="1"/>
                    <a:pt x="2015" y="206"/>
                    <a:pt x="1906" y="497"/>
                  </a:cubicBezTo>
                  <a:cubicBezTo>
                    <a:pt x="1781" y="365"/>
                    <a:pt x="1609" y="284"/>
                    <a:pt x="1420" y="284"/>
                  </a:cubicBezTo>
                  <a:cubicBezTo>
                    <a:pt x="1116" y="284"/>
                    <a:pt x="858" y="494"/>
                    <a:pt x="761" y="786"/>
                  </a:cubicBezTo>
                  <a:cubicBezTo>
                    <a:pt x="692" y="743"/>
                    <a:pt x="616" y="717"/>
                    <a:pt x="536" y="717"/>
                  </a:cubicBezTo>
                  <a:cubicBezTo>
                    <a:pt x="240" y="717"/>
                    <a:pt x="0" y="1046"/>
                    <a:pt x="0" y="1449"/>
                  </a:cubicBezTo>
                  <a:cubicBezTo>
                    <a:pt x="1" y="1853"/>
                    <a:pt x="241" y="2181"/>
                    <a:pt x="537" y="2181"/>
                  </a:cubicBezTo>
                  <a:cubicBezTo>
                    <a:pt x="601" y="2181"/>
                    <a:pt x="663" y="2164"/>
                    <a:pt x="721" y="2135"/>
                  </a:cubicBezTo>
                  <a:lnTo>
                    <a:pt x="721" y="2135"/>
                  </a:lnTo>
                  <a:cubicBezTo>
                    <a:pt x="721" y="2137"/>
                    <a:pt x="720" y="2140"/>
                    <a:pt x="721" y="2142"/>
                  </a:cubicBezTo>
                  <a:cubicBezTo>
                    <a:pt x="721" y="2547"/>
                    <a:pt x="993" y="2873"/>
                    <a:pt x="1329" y="2873"/>
                  </a:cubicBezTo>
                  <a:cubicBezTo>
                    <a:pt x="1569" y="2873"/>
                    <a:pt x="1776" y="2706"/>
                    <a:pt x="1875" y="2463"/>
                  </a:cubicBezTo>
                  <a:cubicBezTo>
                    <a:pt x="1929" y="2843"/>
                    <a:pt x="2232" y="3133"/>
                    <a:pt x="2598" y="3133"/>
                  </a:cubicBezTo>
                  <a:cubicBezTo>
                    <a:pt x="2890" y="3133"/>
                    <a:pt x="3143" y="2946"/>
                    <a:pt x="3260" y="2676"/>
                  </a:cubicBezTo>
                  <a:cubicBezTo>
                    <a:pt x="3374" y="2953"/>
                    <a:pt x="3630" y="3145"/>
                    <a:pt x="3928" y="3145"/>
                  </a:cubicBezTo>
                  <a:cubicBezTo>
                    <a:pt x="4235" y="3144"/>
                    <a:pt x="4497" y="2939"/>
                    <a:pt x="4605" y="2648"/>
                  </a:cubicBezTo>
                  <a:cubicBezTo>
                    <a:pt x="4731" y="2780"/>
                    <a:pt x="4903" y="2861"/>
                    <a:pt x="5093" y="2861"/>
                  </a:cubicBezTo>
                  <a:cubicBezTo>
                    <a:pt x="5373" y="2861"/>
                    <a:pt x="5616" y="2682"/>
                    <a:pt x="5726" y="2424"/>
                  </a:cubicBezTo>
                  <a:cubicBezTo>
                    <a:pt x="5755" y="2430"/>
                    <a:pt x="5784" y="2434"/>
                    <a:pt x="5814" y="2434"/>
                  </a:cubicBezTo>
                  <a:cubicBezTo>
                    <a:pt x="6109" y="2433"/>
                    <a:pt x="6348" y="2106"/>
                    <a:pt x="6348" y="1702"/>
                  </a:cubicBezTo>
                  <a:cubicBezTo>
                    <a:pt x="6348" y="1298"/>
                    <a:pt x="6109" y="971"/>
                    <a:pt x="5813" y="971"/>
                  </a:cubicBezTo>
                  <a:cubicBezTo>
                    <a:pt x="5813" y="971"/>
                    <a:pt x="5812" y="971"/>
                    <a:pt x="5812" y="971"/>
                  </a:cubicBezTo>
                  <a:cubicBezTo>
                    <a:pt x="5805" y="971"/>
                    <a:pt x="5798" y="972"/>
                    <a:pt x="5790" y="972"/>
                  </a:cubicBezTo>
                  <a:cubicBezTo>
                    <a:pt x="5776" y="582"/>
                    <a:pt x="5510" y="271"/>
                    <a:pt x="5182" y="271"/>
                  </a:cubicBezTo>
                  <a:cubicBezTo>
                    <a:pt x="4943" y="272"/>
                    <a:pt x="4736" y="440"/>
                    <a:pt x="4638" y="683"/>
                  </a:cubicBezTo>
                  <a:cubicBezTo>
                    <a:pt x="4584" y="303"/>
                    <a:pt x="4281" y="13"/>
                    <a:pt x="3916" y="13"/>
                  </a:cubicBezTo>
                  <a:cubicBezTo>
                    <a:pt x="3916" y="13"/>
                    <a:pt x="3915" y="13"/>
                    <a:pt x="3915" y="13"/>
                  </a:cubicBezTo>
                  <a:cubicBezTo>
                    <a:pt x="3621" y="13"/>
                    <a:pt x="3369" y="200"/>
                    <a:pt x="3253" y="469"/>
                  </a:cubicBezTo>
                  <a:cubicBezTo>
                    <a:pt x="3138" y="193"/>
                    <a:pt x="2882" y="1"/>
                    <a:pt x="2585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5"/>
            <p:cNvSpPr/>
            <p:nvPr/>
          </p:nvSpPr>
          <p:spPr>
            <a:xfrm>
              <a:off x="3897583" y="3558808"/>
              <a:ext cx="221057" cy="110078"/>
            </a:xfrm>
            <a:custGeom>
              <a:avLst/>
              <a:gdLst/>
              <a:ahLst/>
              <a:cxnLst/>
              <a:rect l="l" t="t" r="r" b="b"/>
              <a:pathLst>
                <a:path w="6382" h="3178" extrusionOk="0">
                  <a:moveTo>
                    <a:pt x="2602" y="33"/>
                  </a:moveTo>
                  <a:cubicBezTo>
                    <a:pt x="2883" y="33"/>
                    <a:pt x="3139" y="213"/>
                    <a:pt x="3254" y="492"/>
                  </a:cubicBezTo>
                  <a:lnTo>
                    <a:pt x="3269" y="527"/>
                  </a:lnTo>
                  <a:lnTo>
                    <a:pt x="3285" y="492"/>
                  </a:lnTo>
                  <a:cubicBezTo>
                    <a:pt x="3402" y="220"/>
                    <a:pt x="3656" y="45"/>
                    <a:pt x="3932" y="45"/>
                  </a:cubicBezTo>
                  <a:cubicBezTo>
                    <a:pt x="4281" y="45"/>
                    <a:pt x="4585" y="327"/>
                    <a:pt x="4638" y="700"/>
                  </a:cubicBezTo>
                  <a:lnTo>
                    <a:pt x="4647" y="761"/>
                  </a:lnTo>
                  <a:lnTo>
                    <a:pt x="4669" y="705"/>
                  </a:lnTo>
                  <a:cubicBezTo>
                    <a:pt x="4770" y="458"/>
                    <a:pt x="4973" y="305"/>
                    <a:pt x="5199" y="304"/>
                  </a:cubicBezTo>
                  <a:lnTo>
                    <a:pt x="5200" y="304"/>
                  </a:lnTo>
                  <a:cubicBezTo>
                    <a:pt x="5518" y="304"/>
                    <a:pt x="5777" y="605"/>
                    <a:pt x="5791" y="988"/>
                  </a:cubicBezTo>
                  <a:lnTo>
                    <a:pt x="5791" y="1005"/>
                  </a:lnTo>
                  <a:lnTo>
                    <a:pt x="5817" y="1003"/>
                  </a:lnTo>
                  <a:cubicBezTo>
                    <a:pt x="5821" y="1003"/>
                    <a:pt x="5825" y="1002"/>
                    <a:pt x="5829" y="1002"/>
                  </a:cubicBezTo>
                  <a:lnTo>
                    <a:pt x="5830" y="1002"/>
                  </a:lnTo>
                  <a:cubicBezTo>
                    <a:pt x="6115" y="1002"/>
                    <a:pt x="6349" y="1324"/>
                    <a:pt x="6349" y="1718"/>
                  </a:cubicBezTo>
                  <a:cubicBezTo>
                    <a:pt x="6349" y="2112"/>
                    <a:pt x="6116" y="2433"/>
                    <a:pt x="5831" y="2433"/>
                  </a:cubicBezTo>
                  <a:cubicBezTo>
                    <a:pt x="5805" y="2433"/>
                    <a:pt x="5777" y="2430"/>
                    <a:pt x="5747" y="2423"/>
                  </a:cubicBezTo>
                  <a:lnTo>
                    <a:pt x="5734" y="2420"/>
                  </a:lnTo>
                  <a:lnTo>
                    <a:pt x="5729" y="2433"/>
                  </a:lnTo>
                  <a:cubicBezTo>
                    <a:pt x="5617" y="2693"/>
                    <a:pt x="5373" y="2860"/>
                    <a:pt x="5110" y="2860"/>
                  </a:cubicBezTo>
                  <a:lnTo>
                    <a:pt x="5109" y="2860"/>
                  </a:lnTo>
                  <a:cubicBezTo>
                    <a:pt x="4931" y="2860"/>
                    <a:pt x="4762" y="2787"/>
                    <a:pt x="4635" y="2653"/>
                  </a:cubicBezTo>
                  <a:lnTo>
                    <a:pt x="4616" y="2633"/>
                  </a:lnTo>
                  <a:lnTo>
                    <a:pt x="4607" y="2659"/>
                  </a:lnTo>
                  <a:cubicBezTo>
                    <a:pt x="4497" y="2953"/>
                    <a:pt x="4237" y="3144"/>
                    <a:pt x="3945" y="3144"/>
                  </a:cubicBezTo>
                  <a:lnTo>
                    <a:pt x="3944" y="3144"/>
                  </a:lnTo>
                  <a:cubicBezTo>
                    <a:pt x="3663" y="3144"/>
                    <a:pt x="3407" y="2964"/>
                    <a:pt x="3292" y="2686"/>
                  </a:cubicBezTo>
                  <a:lnTo>
                    <a:pt x="3277" y="2650"/>
                  </a:lnTo>
                  <a:lnTo>
                    <a:pt x="3261" y="2686"/>
                  </a:lnTo>
                  <a:cubicBezTo>
                    <a:pt x="3144" y="2956"/>
                    <a:pt x="2891" y="3132"/>
                    <a:pt x="2615" y="3132"/>
                  </a:cubicBezTo>
                  <a:lnTo>
                    <a:pt x="2614" y="3132"/>
                  </a:lnTo>
                  <a:cubicBezTo>
                    <a:pt x="2265" y="3132"/>
                    <a:pt x="1961" y="2851"/>
                    <a:pt x="1908" y="2476"/>
                  </a:cubicBezTo>
                  <a:lnTo>
                    <a:pt x="1900" y="2416"/>
                  </a:lnTo>
                  <a:lnTo>
                    <a:pt x="1876" y="2473"/>
                  </a:lnTo>
                  <a:cubicBezTo>
                    <a:pt x="1776" y="2719"/>
                    <a:pt x="1572" y="2873"/>
                    <a:pt x="1346" y="2873"/>
                  </a:cubicBezTo>
                  <a:lnTo>
                    <a:pt x="1345" y="2873"/>
                  </a:lnTo>
                  <a:cubicBezTo>
                    <a:pt x="1020" y="2873"/>
                    <a:pt x="754" y="2552"/>
                    <a:pt x="754" y="2156"/>
                  </a:cubicBezTo>
                  <a:lnTo>
                    <a:pt x="754" y="2124"/>
                  </a:lnTo>
                  <a:lnTo>
                    <a:pt x="730" y="2137"/>
                  </a:lnTo>
                  <a:cubicBezTo>
                    <a:pt x="672" y="2165"/>
                    <a:pt x="613" y="2180"/>
                    <a:pt x="554" y="2180"/>
                  </a:cubicBezTo>
                  <a:cubicBezTo>
                    <a:pt x="267" y="2180"/>
                    <a:pt x="34" y="1860"/>
                    <a:pt x="34" y="1465"/>
                  </a:cubicBezTo>
                  <a:cubicBezTo>
                    <a:pt x="34" y="1071"/>
                    <a:pt x="266" y="750"/>
                    <a:pt x="553" y="750"/>
                  </a:cubicBezTo>
                  <a:cubicBezTo>
                    <a:pt x="628" y="750"/>
                    <a:pt x="700" y="772"/>
                    <a:pt x="769" y="816"/>
                  </a:cubicBezTo>
                  <a:lnTo>
                    <a:pt x="788" y="828"/>
                  </a:lnTo>
                  <a:lnTo>
                    <a:pt x="794" y="808"/>
                  </a:lnTo>
                  <a:cubicBezTo>
                    <a:pt x="891" y="514"/>
                    <a:pt x="1149" y="317"/>
                    <a:pt x="1437" y="316"/>
                  </a:cubicBezTo>
                  <a:cubicBezTo>
                    <a:pt x="1615" y="316"/>
                    <a:pt x="1784" y="390"/>
                    <a:pt x="1912" y="524"/>
                  </a:cubicBezTo>
                  <a:lnTo>
                    <a:pt x="1930" y="543"/>
                  </a:lnTo>
                  <a:lnTo>
                    <a:pt x="1939" y="519"/>
                  </a:lnTo>
                  <a:cubicBezTo>
                    <a:pt x="2048" y="224"/>
                    <a:pt x="2309" y="33"/>
                    <a:pt x="2602" y="33"/>
                  </a:cubicBezTo>
                  <a:close/>
                  <a:moveTo>
                    <a:pt x="2602" y="0"/>
                  </a:moveTo>
                  <a:cubicBezTo>
                    <a:pt x="2302" y="0"/>
                    <a:pt x="2037" y="190"/>
                    <a:pt x="1917" y="483"/>
                  </a:cubicBezTo>
                  <a:cubicBezTo>
                    <a:pt x="1786" y="355"/>
                    <a:pt x="1616" y="283"/>
                    <a:pt x="1437" y="283"/>
                  </a:cubicBezTo>
                  <a:cubicBezTo>
                    <a:pt x="1141" y="284"/>
                    <a:pt x="876" y="481"/>
                    <a:pt x="769" y="778"/>
                  </a:cubicBezTo>
                  <a:cubicBezTo>
                    <a:pt x="700" y="737"/>
                    <a:pt x="627" y="717"/>
                    <a:pt x="553" y="717"/>
                  </a:cubicBezTo>
                  <a:cubicBezTo>
                    <a:pt x="248" y="717"/>
                    <a:pt x="1" y="1053"/>
                    <a:pt x="1" y="1465"/>
                  </a:cubicBezTo>
                  <a:cubicBezTo>
                    <a:pt x="2" y="1878"/>
                    <a:pt x="249" y="2213"/>
                    <a:pt x="554" y="2213"/>
                  </a:cubicBezTo>
                  <a:cubicBezTo>
                    <a:pt x="610" y="2213"/>
                    <a:pt x="666" y="2201"/>
                    <a:pt x="721" y="2177"/>
                  </a:cubicBezTo>
                  <a:cubicBezTo>
                    <a:pt x="730" y="2581"/>
                    <a:pt x="1007" y="2906"/>
                    <a:pt x="1345" y="2906"/>
                  </a:cubicBezTo>
                  <a:lnTo>
                    <a:pt x="1346" y="2906"/>
                  </a:lnTo>
                  <a:cubicBezTo>
                    <a:pt x="1571" y="2906"/>
                    <a:pt x="1773" y="2765"/>
                    <a:pt x="1885" y="2535"/>
                  </a:cubicBezTo>
                  <a:cubicBezTo>
                    <a:pt x="1960" y="2898"/>
                    <a:pt x="2266" y="3165"/>
                    <a:pt x="2614" y="3165"/>
                  </a:cubicBezTo>
                  <a:lnTo>
                    <a:pt x="2615" y="3165"/>
                  </a:lnTo>
                  <a:cubicBezTo>
                    <a:pt x="2892" y="3165"/>
                    <a:pt x="3148" y="2997"/>
                    <a:pt x="3276" y="2732"/>
                  </a:cubicBezTo>
                  <a:cubicBezTo>
                    <a:pt x="3403" y="3004"/>
                    <a:pt x="3661" y="3177"/>
                    <a:pt x="3944" y="3177"/>
                  </a:cubicBezTo>
                  <a:lnTo>
                    <a:pt x="3945" y="3177"/>
                  </a:lnTo>
                  <a:cubicBezTo>
                    <a:pt x="4243" y="3177"/>
                    <a:pt x="4509" y="2988"/>
                    <a:pt x="4628" y="2694"/>
                  </a:cubicBezTo>
                  <a:cubicBezTo>
                    <a:pt x="4760" y="2823"/>
                    <a:pt x="4930" y="2894"/>
                    <a:pt x="5109" y="2894"/>
                  </a:cubicBezTo>
                  <a:lnTo>
                    <a:pt x="5110" y="2894"/>
                  </a:lnTo>
                  <a:cubicBezTo>
                    <a:pt x="5383" y="2894"/>
                    <a:pt x="5633" y="2723"/>
                    <a:pt x="5753" y="2458"/>
                  </a:cubicBezTo>
                  <a:cubicBezTo>
                    <a:pt x="5781" y="2463"/>
                    <a:pt x="5806" y="2466"/>
                    <a:pt x="5831" y="2466"/>
                  </a:cubicBezTo>
                  <a:cubicBezTo>
                    <a:pt x="6135" y="2466"/>
                    <a:pt x="6382" y="2131"/>
                    <a:pt x="6382" y="1718"/>
                  </a:cubicBezTo>
                  <a:cubicBezTo>
                    <a:pt x="6382" y="1305"/>
                    <a:pt x="6134" y="970"/>
                    <a:pt x="5830" y="970"/>
                  </a:cubicBezTo>
                  <a:lnTo>
                    <a:pt x="5823" y="970"/>
                  </a:lnTo>
                  <a:cubicBezTo>
                    <a:pt x="5802" y="576"/>
                    <a:pt x="5530" y="272"/>
                    <a:pt x="5200" y="272"/>
                  </a:cubicBezTo>
                  <a:lnTo>
                    <a:pt x="5199" y="272"/>
                  </a:lnTo>
                  <a:cubicBezTo>
                    <a:pt x="4975" y="272"/>
                    <a:pt x="4773" y="412"/>
                    <a:pt x="4661" y="642"/>
                  </a:cubicBezTo>
                  <a:cubicBezTo>
                    <a:pt x="4586" y="279"/>
                    <a:pt x="4280" y="12"/>
                    <a:pt x="3932" y="12"/>
                  </a:cubicBezTo>
                  <a:cubicBezTo>
                    <a:pt x="3654" y="12"/>
                    <a:pt x="3398" y="181"/>
                    <a:pt x="3270" y="444"/>
                  </a:cubicBezTo>
                  <a:cubicBezTo>
                    <a:pt x="3143" y="173"/>
                    <a:pt x="2885" y="0"/>
                    <a:pt x="2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5"/>
            <p:cNvSpPr/>
            <p:nvPr/>
          </p:nvSpPr>
          <p:spPr>
            <a:xfrm>
              <a:off x="4025326" y="3576612"/>
              <a:ext cx="32213" cy="48908"/>
            </a:xfrm>
            <a:custGeom>
              <a:avLst/>
              <a:gdLst/>
              <a:ahLst/>
              <a:cxnLst/>
              <a:rect l="l" t="t" r="r" b="b"/>
              <a:pathLst>
                <a:path w="930" h="1412" extrusionOk="0">
                  <a:moveTo>
                    <a:pt x="477" y="0"/>
                  </a:moveTo>
                  <a:cubicBezTo>
                    <a:pt x="460" y="0"/>
                    <a:pt x="444" y="2"/>
                    <a:pt x="428" y="5"/>
                  </a:cubicBezTo>
                  <a:cubicBezTo>
                    <a:pt x="204" y="43"/>
                    <a:pt x="25" y="333"/>
                    <a:pt x="12" y="691"/>
                  </a:cubicBezTo>
                  <a:cubicBezTo>
                    <a:pt x="1" y="1049"/>
                    <a:pt x="162" y="1350"/>
                    <a:pt x="383" y="1403"/>
                  </a:cubicBezTo>
                  <a:cubicBezTo>
                    <a:pt x="402" y="1408"/>
                    <a:pt x="422" y="1410"/>
                    <a:pt x="442" y="1411"/>
                  </a:cubicBezTo>
                  <a:cubicBezTo>
                    <a:pt x="445" y="1411"/>
                    <a:pt x="448" y="1411"/>
                    <a:pt x="451" y="1411"/>
                  </a:cubicBezTo>
                  <a:cubicBezTo>
                    <a:pt x="697" y="1411"/>
                    <a:pt x="905" y="1105"/>
                    <a:pt x="917" y="721"/>
                  </a:cubicBezTo>
                  <a:cubicBezTo>
                    <a:pt x="929" y="330"/>
                    <a:pt x="737" y="8"/>
                    <a:pt x="487" y="0"/>
                  </a:cubicBezTo>
                  <a:cubicBezTo>
                    <a:pt x="484" y="0"/>
                    <a:pt x="480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5"/>
            <p:cNvSpPr/>
            <p:nvPr/>
          </p:nvSpPr>
          <p:spPr>
            <a:xfrm>
              <a:off x="4024771" y="3576023"/>
              <a:ext cx="33113" cy="50051"/>
            </a:xfrm>
            <a:custGeom>
              <a:avLst/>
              <a:gdLst/>
              <a:ahLst/>
              <a:cxnLst/>
              <a:rect l="l" t="t" r="r" b="b"/>
              <a:pathLst>
                <a:path w="956" h="1445" extrusionOk="0">
                  <a:moveTo>
                    <a:pt x="503" y="34"/>
                  </a:moveTo>
                  <a:cubicBezTo>
                    <a:pt x="618" y="37"/>
                    <a:pt x="724" y="112"/>
                    <a:pt x="803" y="243"/>
                  </a:cubicBezTo>
                  <a:cubicBezTo>
                    <a:pt x="882" y="376"/>
                    <a:pt x="922" y="552"/>
                    <a:pt x="916" y="737"/>
                  </a:cubicBezTo>
                  <a:cubicBezTo>
                    <a:pt x="904" y="1111"/>
                    <a:pt x="704" y="1412"/>
                    <a:pt x="467" y="1412"/>
                  </a:cubicBezTo>
                  <a:lnTo>
                    <a:pt x="459" y="1412"/>
                  </a:lnTo>
                  <a:cubicBezTo>
                    <a:pt x="439" y="1411"/>
                    <a:pt x="419" y="1408"/>
                    <a:pt x="402" y="1404"/>
                  </a:cubicBezTo>
                  <a:cubicBezTo>
                    <a:pt x="187" y="1352"/>
                    <a:pt x="34" y="1054"/>
                    <a:pt x="45" y="709"/>
                  </a:cubicBezTo>
                  <a:cubicBezTo>
                    <a:pt x="56" y="364"/>
                    <a:pt x="229" y="75"/>
                    <a:pt x="447" y="37"/>
                  </a:cubicBezTo>
                  <a:cubicBezTo>
                    <a:pt x="461" y="35"/>
                    <a:pt x="477" y="34"/>
                    <a:pt x="494" y="34"/>
                  </a:cubicBezTo>
                  <a:close/>
                  <a:moveTo>
                    <a:pt x="493" y="1"/>
                  </a:moveTo>
                  <a:cubicBezTo>
                    <a:pt x="474" y="1"/>
                    <a:pt x="457" y="2"/>
                    <a:pt x="440" y="5"/>
                  </a:cubicBezTo>
                  <a:cubicBezTo>
                    <a:pt x="208" y="45"/>
                    <a:pt x="24" y="347"/>
                    <a:pt x="12" y="708"/>
                  </a:cubicBezTo>
                  <a:cubicBezTo>
                    <a:pt x="0" y="1068"/>
                    <a:pt x="165" y="1381"/>
                    <a:pt x="394" y="1436"/>
                  </a:cubicBezTo>
                  <a:cubicBezTo>
                    <a:pt x="414" y="1441"/>
                    <a:pt x="435" y="1444"/>
                    <a:pt x="458" y="1444"/>
                  </a:cubicBezTo>
                  <a:cubicBezTo>
                    <a:pt x="460" y="1445"/>
                    <a:pt x="464" y="1445"/>
                    <a:pt x="467" y="1445"/>
                  </a:cubicBezTo>
                  <a:cubicBezTo>
                    <a:pt x="722" y="1445"/>
                    <a:pt x="936" y="1131"/>
                    <a:pt x="949" y="738"/>
                  </a:cubicBezTo>
                  <a:cubicBezTo>
                    <a:pt x="956" y="546"/>
                    <a:pt x="914" y="364"/>
                    <a:pt x="831" y="226"/>
                  </a:cubicBezTo>
                  <a:cubicBezTo>
                    <a:pt x="747" y="85"/>
                    <a:pt x="631" y="5"/>
                    <a:pt x="504" y="1"/>
                  </a:cubicBezTo>
                  <a:cubicBezTo>
                    <a:pt x="500" y="1"/>
                    <a:pt x="496" y="1"/>
                    <a:pt x="4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5"/>
            <p:cNvSpPr/>
            <p:nvPr/>
          </p:nvSpPr>
          <p:spPr>
            <a:xfrm>
              <a:off x="4027577" y="3576647"/>
              <a:ext cx="27364" cy="29407"/>
            </a:xfrm>
            <a:custGeom>
              <a:avLst/>
              <a:gdLst/>
              <a:ahLst/>
              <a:cxnLst/>
              <a:rect l="l" t="t" r="r" b="b"/>
              <a:pathLst>
                <a:path w="790" h="849" extrusionOk="0">
                  <a:moveTo>
                    <a:pt x="412" y="1"/>
                  </a:moveTo>
                  <a:cubicBezTo>
                    <a:pt x="395" y="1"/>
                    <a:pt x="379" y="3"/>
                    <a:pt x="363" y="5"/>
                  </a:cubicBezTo>
                  <a:cubicBezTo>
                    <a:pt x="207" y="36"/>
                    <a:pt x="71" y="205"/>
                    <a:pt x="1" y="440"/>
                  </a:cubicBezTo>
                  <a:lnTo>
                    <a:pt x="1" y="441"/>
                  </a:lnTo>
                  <a:cubicBezTo>
                    <a:pt x="27" y="669"/>
                    <a:pt x="188" y="845"/>
                    <a:pt x="386" y="848"/>
                  </a:cubicBezTo>
                  <a:cubicBezTo>
                    <a:pt x="388" y="848"/>
                    <a:pt x="389" y="848"/>
                    <a:pt x="391" y="848"/>
                  </a:cubicBezTo>
                  <a:cubicBezTo>
                    <a:pt x="608" y="848"/>
                    <a:pt x="786" y="639"/>
                    <a:pt x="789" y="378"/>
                  </a:cubicBezTo>
                  <a:cubicBezTo>
                    <a:pt x="789" y="376"/>
                    <a:pt x="790" y="373"/>
                    <a:pt x="789" y="370"/>
                  </a:cubicBezTo>
                  <a:cubicBezTo>
                    <a:pt x="715" y="153"/>
                    <a:pt x="580" y="6"/>
                    <a:pt x="422" y="1"/>
                  </a:cubicBezTo>
                  <a:cubicBezTo>
                    <a:pt x="419" y="1"/>
                    <a:pt x="415" y="1"/>
                    <a:pt x="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5"/>
            <p:cNvSpPr/>
            <p:nvPr/>
          </p:nvSpPr>
          <p:spPr>
            <a:xfrm>
              <a:off x="4026988" y="3576092"/>
              <a:ext cx="28507" cy="30516"/>
            </a:xfrm>
            <a:custGeom>
              <a:avLst/>
              <a:gdLst/>
              <a:ahLst/>
              <a:cxnLst/>
              <a:rect l="l" t="t" r="r" b="b"/>
              <a:pathLst>
                <a:path w="823" h="881" extrusionOk="0">
                  <a:moveTo>
                    <a:pt x="429" y="33"/>
                  </a:moveTo>
                  <a:cubicBezTo>
                    <a:pt x="433" y="33"/>
                    <a:pt x="436" y="34"/>
                    <a:pt x="439" y="34"/>
                  </a:cubicBezTo>
                  <a:cubicBezTo>
                    <a:pt x="584" y="38"/>
                    <a:pt x="716" y="172"/>
                    <a:pt x="789" y="388"/>
                  </a:cubicBezTo>
                  <a:cubicBezTo>
                    <a:pt x="790" y="390"/>
                    <a:pt x="790" y="392"/>
                    <a:pt x="790" y="394"/>
                  </a:cubicBezTo>
                  <a:cubicBezTo>
                    <a:pt x="787" y="646"/>
                    <a:pt x="616" y="847"/>
                    <a:pt x="408" y="847"/>
                  </a:cubicBezTo>
                  <a:lnTo>
                    <a:pt x="403" y="847"/>
                  </a:lnTo>
                  <a:cubicBezTo>
                    <a:pt x="219" y="845"/>
                    <a:pt x="60" y="678"/>
                    <a:pt x="34" y="458"/>
                  </a:cubicBezTo>
                  <a:cubicBezTo>
                    <a:pt x="105" y="227"/>
                    <a:pt x="238" y="66"/>
                    <a:pt x="383" y="38"/>
                  </a:cubicBezTo>
                  <a:cubicBezTo>
                    <a:pt x="398" y="35"/>
                    <a:pt x="414" y="33"/>
                    <a:pt x="429" y="33"/>
                  </a:cubicBezTo>
                  <a:close/>
                  <a:moveTo>
                    <a:pt x="440" y="0"/>
                  </a:moveTo>
                  <a:cubicBezTo>
                    <a:pt x="418" y="0"/>
                    <a:pt x="396" y="1"/>
                    <a:pt x="376" y="6"/>
                  </a:cubicBezTo>
                  <a:cubicBezTo>
                    <a:pt x="217" y="36"/>
                    <a:pt x="77" y="203"/>
                    <a:pt x="2" y="452"/>
                  </a:cubicBezTo>
                  <a:lnTo>
                    <a:pt x="1" y="454"/>
                  </a:lnTo>
                  <a:lnTo>
                    <a:pt x="1" y="459"/>
                  </a:lnTo>
                  <a:cubicBezTo>
                    <a:pt x="28" y="696"/>
                    <a:pt x="202" y="878"/>
                    <a:pt x="403" y="881"/>
                  </a:cubicBezTo>
                  <a:lnTo>
                    <a:pt x="408" y="881"/>
                  </a:lnTo>
                  <a:cubicBezTo>
                    <a:pt x="634" y="881"/>
                    <a:pt x="819" y="664"/>
                    <a:pt x="823" y="393"/>
                  </a:cubicBezTo>
                  <a:cubicBezTo>
                    <a:pt x="823" y="391"/>
                    <a:pt x="823" y="387"/>
                    <a:pt x="822" y="381"/>
                  </a:cubicBezTo>
                  <a:cubicBezTo>
                    <a:pt x="742" y="148"/>
                    <a:pt x="600" y="6"/>
                    <a:pt x="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5"/>
            <p:cNvSpPr/>
            <p:nvPr/>
          </p:nvSpPr>
          <p:spPr>
            <a:xfrm>
              <a:off x="4055599" y="3610245"/>
              <a:ext cx="9837" cy="5022"/>
            </a:xfrm>
            <a:custGeom>
              <a:avLst/>
              <a:gdLst/>
              <a:ahLst/>
              <a:cxnLst/>
              <a:rect l="l" t="t" r="r" b="b"/>
              <a:pathLst>
                <a:path w="284" h="145" extrusionOk="0">
                  <a:moveTo>
                    <a:pt x="12" y="0"/>
                  </a:moveTo>
                  <a:lnTo>
                    <a:pt x="0" y="31"/>
                  </a:lnTo>
                  <a:lnTo>
                    <a:pt x="271" y="144"/>
                  </a:lnTo>
                  <a:lnTo>
                    <a:pt x="284" y="1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4053313" y="3615198"/>
              <a:ext cx="8348" cy="7343"/>
            </a:xfrm>
            <a:custGeom>
              <a:avLst/>
              <a:gdLst/>
              <a:ahLst/>
              <a:cxnLst/>
              <a:rect l="l" t="t" r="r" b="b"/>
              <a:pathLst>
                <a:path w="241" h="212" extrusionOk="0">
                  <a:moveTo>
                    <a:pt x="22" y="0"/>
                  </a:moveTo>
                  <a:lnTo>
                    <a:pt x="1" y="25"/>
                  </a:lnTo>
                  <a:lnTo>
                    <a:pt x="219" y="212"/>
                  </a:lnTo>
                  <a:lnTo>
                    <a:pt x="241" y="18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4056534" y="3604218"/>
              <a:ext cx="9802" cy="3464"/>
            </a:xfrm>
            <a:custGeom>
              <a:avLst/>
              <a:gdLst/>
              <a:ahLst/>
              <a:cxnLst/>
              <a:rect l="l" t="t" r="r" b="b"/>
              <a:pathLst>
                <a:path w="283" h="100" extrusionOk="0">
                  <a:moveTo>
                    <a:pt x="8" y="1"/>
                  </a:moveTo>
                  <a:lnTo>
                    <a:pt x="0" y="33"/>
                  </a:lnTo>
                  <a:lnTo>
                    <a:pt x="274" y="99"/>
                  </a:lnTo>
                  <a:lnTo>
                    <a:pt x="282" y="6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3966581" y="3576854"/>
              <a:ext cx="32178" cy="48874"/>
            </a:xfrm>
            <a:custGeom>
              <a:avLst/>
              <a:gdLst/>
              <a:ahLst/>
              <a:cxnLst/>
              <a:rect l="l" t="t" r="r" b="b"/>
              <a:pathLst>
                <a:path w="929" h="1411" extrusionOk="0">
                  <a:moveTo>
                    <a:pt x="473" y="0"/>
                  </a:moveTo>
                  <a:cubicBezTo>
                    <a:pt x="458" y="0"/>
                    <a:pt x="442" y="1"/>
                    <a:pt x="427" y="5"/>
                  </a:cubicBezTo>
                  <a:cubicBezTo>
                    <a:pt x="204" y="43"/>
                    <a:pt x="23" y="333"/>
                    <a:pt x="12" y="691"/>
                  </a:cubicBezTo>
                  <a:cubicBezTo>
                    <a:pt x="0" y="1049"/>
                    <a:pt x="162" y="1350"/>
                    <a:pt x="382" y="1403"/>
                  </a:cubicBezTo>
                  <a:cubicBezTo>
                    <a:pt x="401" y="1408"/>
                    <a:pt x="421" y="1410"/>
                    <a:pt x="441" y="1410"/>
                  </a:cubicBezTo>
                  <a:cubicBezTo>
                    <a:pt x="445" y="1411"/>
                    <a:pt x="448" y="1411"/>
                    <a:pt x="452" y="1411"/>
                  </a:cubicBezTo>
                  <a:cubicBezTo>
                    <a:pt x="697" y="1411"/>
                    <a:pt x="903" y="1104"/>
                    <a:pt x="916" y="721"/>
                  </a:cubicBezTo>
                  <a:cubicBezTo>
                    <a:pt x="929" y="330"/>
                    <a:pt x="736" y="8"/>
                    <a:pt x="487" y="0"/>
                  </a:cubicBezTo>
                  <a:cubicBezTo>
                    <a:pt x="482" y="0"/>
                    <a:pt x="478" y="0"/>
                    <a:pt x="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3965992" y="3576266"/>
              <a:ext cx="33356" cy="50051"/>
            </a:xfrm>
            <a:custGeom>
              <a:avLst/>
              <a:gdLst/>
              <a:ahLst/>
              <a:cxnLst/>
              <a:rect l="l" t="t" r="r" b="b"/>
              <a:pathLst>
                <a:path w="963" h="1445" extrusionOk="0">
                  <a:moveTo>
                    <a:pt x="489" y="34"/>
                  </a:moveTo>
                  <a:cubicBezTo>
                    <a:pt x="494" y="34"/>
                    <a:pt x="498" y="34"/>
                    <a:pt x="503" y="34"/>
                  </a:cubicBezTo>
                  <a:cubicBezTo>
                    <a:pt x="743" y="41"/>
                    <a:pt x="929" y="357"/>
                    <a:pt x="917" y="737"/>
                  </a:cubicBezTo>
                  <a:cubicBezTo>
                    <a:pt x="905" y="1111"/>
                    <a:pt x="704" y="1412"/>
                    <a:pt x="468" y="1412"/>
                  </a:cubicBezTo>
                  <a:lnTo>
                    <a:pt x="458" y="1412"/>
                  </a:lnTo>
                  <a:cubicBezTo>
                    <a:pt x="439" y="1411"/>
                    <a:pt x="420" y="1408"/>
                    <a:pt x="403" y="1404"/>
                  </a:cubicBezTo>
                  <a:cubicBezTo>
                    <a:pt x="188" y="1352"/>
                    <a:pt x="34" y="1054"/>
                    <a:pt x="45" y="709"/>
                  </a:cubicBezTo>
                  <a:cubicBezTo>
                    <a:pt x="57" y="364"/>
                    <a:pt x="229" y="75"/>
                    <a:pt x="447" y="37"/>
                  </a:cubicBezTo>
                  <a:cubicBezTo>
                    <a:pt x="460" y="35"/>
                    <a:pt x="474" y="34"/>
                    <a:pt x="489" y="34"/>
                  </a:cubicBezTo>
                  <a:close/>
                  <a:moveTo>
                    <a:pt x="493" y="1"/>
                  </a:moveTo>
                  <a:cubicBezTo>
                    <a:pt x="475" y="1"/>
                    <a:pt x="458" y="2"/>
                    <a:pt x="441" y="5"/>
                  </a:cubicBezTo>
                  <a:cubicBezTo>
                    <a:pt x="209" y="45"/>
                    <a:pt x="24" y="347"/>
                    <a:pt x="12" y="708"/>
                  </a:cubicBezTo>
                  <a:cubicBezTo>
                    <a:pt x="1" y="1068"/>
                    <a:pt x="165" y="1380"/>
                    <a:pt x="395" y="1435"/>
                  </a:cubicBezTo>
                  <a:cubicBezTo>
                    <a:pt x="415" y="1441"/>
                    <a:pt x="436" y="1443"/>
                    <a:pt x="458" y="1444"/>
                  </a:cubicBezTo>
                  <a:lnTo>
                    <a:pt x="468" y="1444"/>
                  </a:lnTo>
                  <a:cubicBezTo>
                    <a:pt x="722" y="1444"/>
                    <a:pt x="937" y="1131"/>
                    <a:pt x="950" y="738"/>
                  </a:cubicBezTo>
                  <a:cubicBezTo>
                    <a:pt x="962" y="340"/>
                    <a:pt x="763" y="9"/>
                    <a:pt x="505" y="1"/>
                  </a:cubicBezTo>
                  <a:cubicBezTo>
                    <a:pt x="501" y="1"/>
                    <a:pt x="497" y="1"/>
                    <a:pt x="4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5"/>
            <p:cNvSpPr/>
            <p:nvPr/>
          </p:nvSpPr>
          <p:spPr>
            <a:xfrm>
              <a:off x="3968798" y="3576889"/>
              <a:ext cx="27364" cy="29407"/>
            </a:xfrm>
            <a:custGeom>
              <a:avLst/>
              <a:gdLst/>
              <a:ahLst/>
              <a:cxnLst/>
              <a:rect l="l" t="t" r="r" b="b"/>
              <a:pathLst>
                <a:path w="790" h="849" extrusionOk="0">
                  <a:moveTo>
                    <a:pt x="412" y="1"/>
                  </a:moveTo>
                  <a:cubicBezTo>
                    <a:pt x="396" y="1"/>
                    <a:pt x="379" y="3"/>
                    <a:pt x="363" y="5"/>
                  </a:cubicBezTo>
                  <a:cubicBezTo>
                    <a:pt x="207" y="36"/>
                    <a:pt x="72" y="205"/>
                    <a:pt x="0" y="440"/>
                  </a:cubicBezTo>
                  <a:cubicBezTo>
                    <a:pt x="27" y="669"/>
                    <a:pt x="189" y="845"/>
                    <a:pt x="387" y="848"/>
                  </a:cubicBezTo>
                  <a:cubicBezTo>
                    <a:pt x="388" y="848"/>
                    <a:pt x="390" y="848"/>
                    <a:pt x="391" y="848"/>
                  </a:cubicBezTo>
                  <a:cubicBezTo>
                    <a:pt x="608" y="848"/>
                    <a:pt x="786" y="639"/>
                    <a:pt x="789" y="378"/>
                  </a:cubicBezTo>
                  <a:cubicBezTo>
                    <a:pt x="789" y="376"/>
                    <a:pt x="789" y="373"/>
                    <a:pt x="789" y="370"/>
                  </a:cubicBezTo>
                  <a:cubicBezTo>
                    <a:pt x="715" y="153"/>
                    <a:pt x="581" y="6"/>
                    <a:pt x="423" y="1"/>
                  </a:cubicBezTo>
                  <a:cubicBezTo>
                    <a:pt x="419" y="1"/>
                    <a:pt x="416" y="1"/>
                    <a:pt x="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5"/>
            <p:cNvSpPr/>
            <p:nvPr/>
          </p:nvSpPr>
          <p:spPr>
            <a:xfrm>
              <a:off x="3968243" y="3576335"/>
              <a:ext cx="28507" cy="30516"/>
            </a:xfrm>
            <a:custGeom>
              <a:avLst/>
              <a:gdLst/>
              <a:ahLst/>
              <a:cxnLst/>
              <a:rect l="l" t="t" r="r" b="b"/>
              <a:pathLst>
                <a:path w="823" h="881" extrusionOk="0">
                  <a:moveTo>
                    <a:pt x="438" y="33"/>
                  </a:moveTo>
                  <a:cubicBezTo>
                    <a:pt x="584" y="38"/>
                    <a:pt x="715" y="172"/>
                    <a:pt x="789" y="388"/>
                  </a:cubicBezTo>
                  <a:cubicBezTo>
                    <a:pt x="789" y="391"/>
                    <a:pt x="789" y="393"/>
                    <a:pt x="789" y="394"/>
                  </a:cubicBezTo>
                  <a:cubicBezTo>
                    <a:pt x="787" y="517"/>
                    <a:pt x="746" y="632"/>
                    <a:pt x="673" y="718"/>
                  </a:cubicBezTo>
                  <a:cubicBezTo>
                    <a:pt x="600" y="802"/>
                    <a:pt x="506" y="847"/>
                    <a:pt x="406" y="847"/>
                  </a:cubicBezTo>
                  <a:cubicBezTo>
                    <a:pt x="405" y="847"/>
                    <a:pt x="404" y="847"/>
                    <a:pt x="403" y="847"/>
                  </a:cubicBezTo>
                  <a:cubicBezTo>
                    <a:pt x="219" y="845"/>
                    <a:pt x="60" y="678"/>
                    <a:pt x="34" y="458"/>
                  </a:cubicBezTo>
                  <a:cubicBezTo>
                    <a:pt x="104" y="227"/>
                    <a:pt x="238" y="66"/>
                    <a:pt x="382" y="38"/>
                  </a:cubicBezTo>
                  <a:cubicBezTo>
                    <a:pt x="400" y="35"/>
                    <a:pt x="420" y="33"/>
                    <a:pt x="438" y="33"/>
                  </a:cubicBezTo>
                  <a:close/>
                  <a:moveTo>
                    <a:pt x="429" y="0"/>
                  </a:moveTo>
                  <a:cubicBezTo>
                    <a:pt x="411" y="0"/>
                    <a:pt x="393" y="2"/>
                    <a:pt x="376" y="6"/>
                  </a:cubicBezTo>
                  <a:cubicBezTo>
                    <a:pt x="216" y="36"/>
                    <a:pt x="76" y="203"/>
                    <a:pt x="0" y="452"/>
                  </a:cubicBezTo>
                  <a:lnTo>
                    <a:pt x="0" y="454"/>
                  </a:lnTo>
                  <a:lnTo>
                    <a:pt x="0" y="459"/>
                  </a:lnTo>
                  <a:cubicBezTo>
                    <a:pt x="28" y="696"/>
                    <a:pt x="200" y="878"/>
                    <a:pt x="403" y="881"/>
                  </a:cubicBezTo>
                  <a:lnTo>
                    <a:pt x="407" y="881"/>
                  </a:lnTo>
                  <a:cubicBezTo>
                    <a:pt x="516" y="881"/>
                    <a:pt x="620" y="831"/>
                    <a:pt x="697" y="739"/>
                  </a:cubicBezTo>
                  <a:cubicBezTo>
                    <a:pt x="776" y="647"/>
                    <a:pt x="820" y="525"/>
                    <a:pt x="822" y="395"/>
                  </a:cubicBezTo>
                  <a:cubicBezTo>
                    <a:pt x="822" y="392"/>
                    <a:pt x="822" y="388"/>
                    <a:pt x="821" y="381"/>
                  </a:cubicBezTo>
                  <a:cubicBezTo>
                    <a:pt x="742" y="148"/>
                    <a:pt x="599" y="6"/>
                    <a:pt x="440" y="0"/>
                  </a:cubicBezTo>
                  <a:cubicBezTo>
                    <a:pt x="436" y="0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5"/>
            <p:cNvSpPr/>
            <p:nvPr/>
          </p:nvSpPr>
          <p:spPr>
            <a:xfrm>
              <a:off x="3958926" y="3612462"/>
              <a:ext cx="9872" cy="5022"/>
            </a:xfrm>
            <a:custGeom>
              <a:avLst/>
              <a:gdLst/>
              <a:ahLst/>
              <a:cxnLst/>
              <a:rect l="l" t="t" r="r" b="b"/>
              <a:pathLst>
                <a:path w="285" h="145" extrusionOk="0">
                  <a:moveTo>
                    <a:pt x="271" y="1"/>
                  </a:moveTo>
                  <a:lnTo>
                    <a:pt x="1" y="114"/>
                  </a:lnTo>
                  <a:lnTo>
                    <a:pt x="14" y="145"/>
                  </a:lnTo>
                  <a:lnTo>
                    <a:pt x="284" y="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5"/>
            <p:cNvSpPr/>
            <p:nvPr/>
          </p:nvSpPr>
          <p:spPr>
            <a:xfrm>
              <a:off x="3962701" y="3617449"/>
              <a:ext cx="8348" cy="7343"/>
            </a:xfrm>
            <a:custGeom>
              <a:avLst/>
              <a:gdLst/>
              <a:ahLst/>
              <a:cxnLst/>
              <a:rect l="l" t="t" r="r" b="b"/>
              <a:pathLst>
                <a:path w="241" h="212" extrusionOk="0">
                  <a:moveTo>
                    <a:pt x="219" y="0"/>
                  </a:moveTo>
                  <a:lnTo>
                    <a:pt x="1" y="186"/>
                  </a:lnTo>
                  <a:lnTo>
                    <a:pt x="23" y="211"/>
                  </a:lnTo>
                  <a:lnTo>
                    <a:pt x="241" y="2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5"/>
            <p:cNvSpPr/>
            <p:nvPr/>
          </p:nvSpPr>
          <p:spPr>
            <a:xfrm>
              <a:off x="3958060" y="3606469"/>
              <a:ext cx="9768" cy="3429"/>
            </a:xfrm>
            <a:custGeom>
              <a:avLst/>
              <a:gdLst/>
              <a:ahLst/>
              <a:cxnLst/>
              <a:rect l="l" t="t" r="r" b="b"/>
              <a:pathLst>
                <a:path w="282" h="99" extrusionOk="0">
                  <a:moveTo>
                    <a:pt x="274" y="0"/>
                  </a:moveTo>
                  <a:lnTo>
                    <a:pt x="0" y="66"/>
                  </a:lnTo>
                  <a:lnTo>
                    <a:pt x="8" y="99"/>
                  </a:lnTo>
                  <a:lnTo>
                    <a:pt x="281" y="3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5"/>
            <p:cNvSpPr/>
            <p:nvPr/>
          </p:nvSpPr>
          <p:spPr>
            <a:xfrm>
              <a:off x="3998447" y="3616618"/>
              <a:ext cx="25493" cy="27918"/>
            </a:xfrm>
            <a:custGeom>
              <a:avLst/>
              <a:gdLst/>
              <a:ahLst/>
              <a:cxnLst/>
              <a:rect l="l" t="t" r="r" b="b"/>
              <a:pathLst>
                <a:path w="736" h="806" extrusionOk="0">
                  <a:moveTo>
                    <a:pt x="731" y="0"/>
                  </a:moveTo>
                  <a:lnTo>
                    <a:pt x="532" y="1"/>
                  </a:lnTo>
                  <a:lnTo>
                    <a:pt x="246" y="2"/>
                  </a:lnTo>
                  <a:lnTo>
                    <a:pt x="17" y="3"/>
                  </a:lnTo>
                  <a:cubicBezTo>
                    <a:pt x="17" y="3"/>
                    <a:pt x="1" y="427"/>
                    <a:pt x="134" y="659"/>
                  </a:cubicBezTo>
                  <a:cubicBezTo>
                    <a:pt x="184" y="745"/>
                    <a:pt x="255" y="806"/>
                    <a:pt x="356" y="806"/>
                  </a:cubicBezTo>
                  <a:cubicBezTo>
                    <a:pt x="358" y="806"/>
                    <a:pt x="360" y="806"/>
                    <a:pt x="362" y="806"/>
                  </a:cubicBezTo>
                  <a:cubicBezTo>
                    <a:pt x="470" y="803"/>
                    <a:pt x="546" y="737"/>
                    <a:pt x="599" y="644"/>
                  </a:cubicBezTo>
                  <a:cubicBezTo>
                    <a:pt x="735" y="409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5"/>
            <p:cNvSpPr/>
            <p:nvPr/>
          </p:nvSpPr>
          <p:spPr>
            <a:xfrm>
              <a:off x="3997928" y="3616029"/>
              <a:ext cx="26498" cy="29096"/>
            </a:xfrm>
            <a:custGeom>
              <a:avLst/>
              <a:gdLst/>
              <a:ahLst/>
              <a:cxnLst/>
              <a:rect l="l" t="t" r="r" b="b"/>
              <a:pathLst>
                <a:path w="765" h="840" extrusionOk="0">
                  <a:moveTo>
                    <a:pt x="729" y="34"/>
                  </a:moveTo>
                  <a:lnTo>
                    <a:pt x="729" y="34"/>
                  </a:lnTo>
                  <a:cubicBezTo>
                    <a:pt x="728" y="113"/>
                    <a:pt x="717" y="451"/>
                    <a:pt x="600" y="652"/>
                  </a:cubicBezTo>
                  <a:cubicBezTo>
                    <a:pt x="542" y="753"/>
                    <a:pt x="467" y="804"/>
                    <a:pt x="377" y="806"/>
                  </a:cubicBezTo>
                  <a:lnTo>
                    <a:pt x="372" y="806"/>
                  </a:lnTo>
                  <a:cubicBezTo>
                    <a:pt x="287" y="806"/>
                    <a:pt x="218" y="761"/>
                    <a:pt x="166" y="671"/>
                  </a:cubicBezTo>
                  <a:lnTo>
                    <a:pt x="163" y="667"/>
                  </a:lnTo>
                  <a:cubicBezTo>
                    <a:pt x="49" y="468"/>
                    <a:pt x="47" y="115"/>
                    <a:pt x="49" y="37"/>
                  </a:cubicBezTo>
                  <a:lnTo>
                    <a:pt x="729" y="34"/>
                  </a:lnTo>
                  <a:close/>
                  <a:moveTo>
                    <a:pt x="762" y="1"/>
                  </a:moveTo>
                  <a:lnTo>
                    <a:pt x="17" y="4"/>
                  </a:lnTo>
                  <a:lnTo>
                    <a:pt x="17" y="19"/>
                  </a:lnTo>
                  <a:cubicBezTo>
                    <a:pt x="16" y="37"/>
                    <a:pt x="1" y="446"/>
                    <a:pt x="133" y="680"/>
                  </a:cubicBezTo>
                  <a:lnTo>
                    <a:pt x="135" y="685"/>
                  </a:lnTo>
                  <a:cubicBezTo>
                    <a:pt x="194" y="787"/>
                    <a:pt x="273" y="839"/>
                    <a:pt x="371" y="839"/>
                  </a:cubicBezTo>
                  <a:lnTo>
                    <a:pt x="377" y="839"/>
                  </a:lnTo>
                  <a:cubicBezTo>
                    <a:pt x="480" y="836"/>
                    <a:pt x="564" y="780"/>
                    <a:pt x="629" y="669"/>
                  </a:cubicBezTo>
                  <a:cubicBezTo>
                    <a:pt x="765" y="433"/>
                    <a:pt x="762" y="34"/>
                    <a:pt x="762" y="17"/>
                  </a:cubicBezTo>
                  <a:lnTo>
                    <a:pt x="7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5"/>
            <p:cNvSpPr/>
            <p:nvPr/>
          </p:nvSpPr>
          <p:spPr>
            <a:xfrm>
              <a:off x="4003123" y="3630300"/>
              <a:ext cx="16106" cy="14201"/>
            </a:xfrm>
            <a:custGeom>
              <a:avLst/>
              <a:gdLst/>
              <a:ahLst/>
              <a:cxnLst/>
              <a:rect l="l" t="t" r="r" b="b"/>
              <a:pathLst>
                <a:path w="465" h="410" extrusionOk="0">
                  <a:moveTo>
                    <a:pt x="234" y="1"/>
                  </a:moveTo>
                  <a:cubicBezTo>
                    <a:pt x="110" y="1"/>
                    <a:pt x="5" y="111"/>
                    <a:pt x="0" y="251"/>
                  </a:cubicBezTo>
                  <a:cubicBezTo>
                    <a:pt x="50" y="345"/>
                    <a:pt x="121" y="410"/>
                    <a:pt x="221" y="410"/>
                  </a:cubicBezTo>
                  <a:cubicBezTo>
                    <a:pt x="223" y="410"/>
                    <a:pt x="225" y="410"/>
                    <a:pt x="227" y="410"/>
                  </a:cubicBezTo>
                  <a:cubicBezTo>
                    <a:pt x="335" y="407"/>
                    <a:pt x="411" y="335"/>
                    <a:pt x="465" y="232"/>
                  </a:cubicBezTo>
                  <a:cubicBezTo>
                    <a:pt x="454" y="106"/>
                    <a:pt x="361" y="5"/>
                    <a:pt x="243" y="1"/>
                  </a:cubicBezTo>
                  <a:cubicBezTo>
                    <a:pt x="240" y="1"/>
                    <a:pt x="237" y="1"/>
                    <a:pt x="234" y="1"/>
                  </a:cubicBezTo>
                  <a:close/>
                </a:path>
              </a:pathLst>
            </a:custGeom>
            <a:solidFill>
              <a:srgbClr val="FF61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5"/>
            <p:cNvSpPr/>
            <p:nvPr/>
          </p:nvSpPr>
          <p:spPr>
            <a:xfrm>
              <a:off x="4002534" y="3629746"/>
              <a:ext cx="17284" cy="15344"/>
            </a:xfrm>
            <a:custGeom>
              <a:avLst/>
              <a:gdLst/>
              <a:ahLst/>
              <a:cxnLst/>
              <a:rect l="l" t="t" r="r" b="b"/>
              <a:pathLst>
                <a:path w="499" h="443" extrusionOk="0">
                  <a:moveTo>
                    <a:pt x="252" y="33"/>
                  </a:moveTo>
                  <a:cubicBezTo>
                    <a:pt x="254" y="33"/>
                    <a:pt x="257" y="33"/>
                    <a:pt x="259" y="33"/>
                  </a:cubicBezTo>
                  <a:cubicBezTo>
                    <a:pt x="365" y="37"/>
                    <a:pt x="453" y="128"/>
                    <a:pt x="465" y="245"/>
                  </a:cubicBezTo>
                  <a:cubicBezTo>
                    <a:pt x="407" y="351"/>
                    <a:pt x="332" y="406"/>
                    <a:pt x="244" y="409"/>
                  </a:cubicBezTo>
                  <a:cubicBezTo>
                    <a:pt x="243" y="409"/>
                    <a:pt x="243" y="409"/>
                    <a:pt x="242" y="409"/>
                  </a:cubicBezTo>
                  <a:cubicBezTo>
                    <a:pt x="158" y="409"/>
                    <a:pt x="87" y="361"/>
                    <a:pt x="34" y="263"/>
                  </a:cubicBezTo>
                  <a:cubicBezTo>
                    <a:pt x="41" y="134"/>
                    <a:pt x="136" y="33"/>
                    <a:pt x="252" y="33"/>
                  </a:cubicBezTo>
                  <a:close/>
                  <a:moveTo>
                    <a:pt x="252" y="0"/>
                  </a:moveTo>
                  <a:cubicBezTo>
                    <a:pt x="116" y="0"/>
                    <a:pt x="7" y="117"/>
                    <a:pt x="1" y="267"/>
                  </a:cubicBezTo>
                  <a:lnTo>
                    <a:pt x="2" y="275"/>
                  </a:lnTo>
                  <a:cubicBezTo>
                    <a:pt x="61" y="385"/>
                    <a:pt x="140" y="442"/>
                    <a:pt x="237" y="442"/>
                  </a:cubicBezTo>
                  <a:lnTo>
                    <a:pt x="245" y="442"/>
                  </a:lnTo>
                  <a:cubicBezTo>
                    <a:pt x="347" y="440"/>
                    <a:pt x="432" y="377"/>
                    <a:pt x="497" y="256"/>
                  </a:cubicBezTo>
                  <a:lnTo>
                    <a:pt x="498" y="252"/>
                  </a:lnTo>
                  <a:lnTo>
                    <a:pt x="498" y="247"/>
                  </a:lnTo>
                  <a:cubicBezTo>
                    <a:pt x="486" y="111"/>
                    <a:pt x="385" y="5"/>
                    <a:pt x="261" y="0"/>
                  </a:cubicBez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5"/>
            <p:cNvSpPr/>
            <p:nvPr/>
          </p:nvSpPr>
          <p:spPr>
            <a:xfrm>
              <a:off x="3998135" y="3612185"/>
              <a:ext cx="3637" cy="22480"/>
            </a:xfrm>
            <a:custGeom>
              <a:avLst/>
              <a:gdLst/>
              <a:ahLst/>
              <a:cxnLst/>
              <a:rect l="l" t="t" r="r" b="b"/>
              <a:pathLst>
                <a:path w="105" h="649" extrusionOk="0">
                  <a:moveTo>
                    <a:pt x="11" y="0"/>
                  </a:moveTo>
                  <a:lnTo>
                    <a:pt x="1" y="648"/>
                  </a:lnTo>
                  <a:cubicBezTo>
                    <a:pt x="31" y="605"/>
                    <a:pt x="103" y="486"/>
                    <a:pt x="104" y="317"/>
                  </a:cubicBezTo>
                  <a:cubicBezTo>
                    <a:pt x="104" y="159"/>
                    <a:pt x="39" y="45"/>
                    <a:pt x="11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5"/>
            <p:cNvSpPr/>
            <p:nvPr/>
          </p:nvSpPr>
          <p:spPr>
            <a:xfrm>
              <a:off x="3997685" y="3611873"/>
              <a:ext cx="4641" cy="23103"/>
            </a:xfrm>
            <a:custGeom>
              <a:avLst/>
              <a:gdLst/>
              <a:ahLst/>
              <a:cxnLst/>
              <a:rect l="l" t="t" r="r" b="b"/>
              <a:pathLst>
                <a:path w="134" h="667" extrusionOk="0">
                  <a:moveTo>
                    <a:pt x="38" y="0"/>
                  </a:moveTo>
                  <a:lnTo>
                    <a:pt x="11" y="19"/>
                  </a:lnTo>
                  <a:cubicBezTo>
                    <a:pt x="44" y="71"/>
                    <a:pt x="100" y="181"/>
                    <a:pt x="100" y="326"/>
                  </a:cubicBezTo>
                  <a:cubicBezTo>
                    <a:pt x="100" y="479"/>
                    <a:pt x="38" y="593"/>
                    <a:pt x="0" y="648"/>
                  </a:cubicBezTo>
                  <a:lnTo>
                    <a:pt x="28" y="667"/>
                  </a:lnTo>
                  <a:cubicBezTo>
                    <a:pt x="67" y="609"/>
                    <a:pt x="133" y="488"/>
                    <a:pt x="133" y="326"/>
                  </a:cubicBezTo>
                  <a:cubicBezTo>
                    <a:pt x="134" y="180"/>
                    <a:pt x="81" y="69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5"/>
            <p:cNvSpPr/>
            <p:nvPr/>
          </p:nvSpPr>
          <p:spPr>
            <a:xfrm>
              <a:off x="4021758" y="3611526"/>
              <a:ext cx="5161" cy="22376"/>
            </a:xfrm>
            <a:custGeom>
              <a:avLst/>
              <a:gdLst/>
              <a:ahLst/>
              <a:cxnLst/>
              <a:rect l="l" t="t" r="r" b="b"/>
              <a:pathLst>
                <a:path w="149" h="646" extrusionOk="0">
                  <a:moveTo>
                    <a:pt x="77" y="1"/>
                  </a:moveTo>
                  <a:cubicBezTo>
                    <a:pt x="53" y="48"/>
                    <a:pt x="0" y="168"/>
                    <a:pt x="15" y="326"/>
                  </a:cubicBezTo>
                  <a:cubicBezTo>
                    <a:pt x="31" y="493"/>
                    <a:pt x="115" y="605"/>
                    <a:pt x="148" y="645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5"/>
            <p:cNvSpPr/>
            <p:nvPr/>
          </p:nvSpPr>
          <p:spPr>
            <a:xfrm>
              <a:off x="4021204" y="3611284"/>
              <a:ext cx="6165" cy="22965"/>
            </a:xfrm>
            <a:custGeom>
              <a:avLst/>
              <a:gdLst/>
              <a:ahLst/>
              <a:cxnLst/>
              <a:rect l="l" t="t" r="r" b="b"/>
              <a:pathLst>
                <a:path w="178" h="663" extrusionOk="0">
                  <a:moveTo>
                    <a:pt x="78" y="1"/>
                  </a:moveTo>
                  <a:cubicBezTo>
                    <a:pt x="41" y="72"/>
                    <a:pt x="0" y="189"/>
                    <a:pt x="15" y="333"/>
                  </a:cubicBezTo>
                  <a:cubicBezTo>
                    <a:pt x="30" y="495"/>
                    <a:pt x="108" y="609"/>
                    <a:pt x="152" y="663"/>
                  </a:cubicBezTo>
                  <a:lnTo>
                    <a:pt x="178" y="642"/>
                  </a:lnTo>
                  <a:cubicBezTo>
                    <a:pt x="135" y="591"/>
                    <a:pt x="62" y="483"/>
                    <a:pt x="47" y="331"/>
                  </a:cubicBezTo>
                  <a:cubicBezTo>
                    <a:pt x="34" y="194"/>
                    <a:pt x="73" y="84"/>
                    <a:pt x="10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5"/>
            <p:cNvSpPr/>
            <p:nvPr/>
          </p:nvSpPr>
          <p:spPr>
            <a:xfrm>
              <a:off x="4007280" y="3598918"/>
              <a:ext cx="9248" cy="12366"/>
            </a:xfrm>
            <a:custGeom>
              <a:avLst/>
              <a:gdLst/>
              <a:ahLst/>
              <a:cxnLst/>
              <a:rect l="l" t="t" r="r" b="b"/>
              <a:pathLst>
                <a:path w="267" h="357" extrusionOk="0">
                  <a:moveTo>
                    <a:pt x="133" y="1"/>
                  </a:moveTo>
                  <a:cubicBezTo>
                    <a:pt x="60" y="1"/>
                    <a:pt x="1" y="80"/>
                    <a:pt x="1" y="179"/>
                  </a:cubicBezTo>
                  <a:cubicBezTo>
                    <a:pt x="1" y="277"/>
                    <a:pt x="60" y="357"/>
                    <a:pt x="133" y="357"/>
                  </a:cubicBezTo>
                  <a:cubicBezTo>
                    <a:pt x="207" y="357"/>
                    <a:pt x="266" y="277"/>
                    <a:pt x="266" y="179"/>
                  </a:cubicBezTo>
                  <a:cubicBezTo>
                    <a:pt x="266" y="80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5"/>
            <p:cNvSpPr/>
            <p:nvPr/>
          </p:nvSpPr>
          <p:spPr>
            <a:xfrm>
              <a:off x="4006725" y="3598364"/>
              <a:ext cx="10357" cy="13509"/>
            </a:xfrm>
            <a:custGeom>
              <a:avLst/>
              <a:gdLst/>
              <a:ahLst/>
              <a:cxnLst/>
              <a:rect l="l" t="t" r="r" b="b"/>
              <a:pathLst>
                <a:path w="299" h="390" extrusionOk="0">
                  <a:moveTo>
                    <a:pt x="149" y="33"/>
                  </a:moveTo>
                  <a:cubicBezTo>
                    <a:pt x="213" y="33"/>
                    <a:pt x="266" y="106"/>
                    <a:pt x="266" y="195"/>
                  </a:cubicBezTo>
                  <a:cubicBezTo>
                    <a:pt x="266" y="284"/>
                    <a:pt x="213" y="356"/>
                    <a:pt x="149" y="356"/>
                  </a:cubicBezTo>
                  <a:cubicBezTo>
                    <a:pt x="86" y="356"/>
                    <a:pt x="33" y="284"/>
                    <a:pt x="33" y="195"/>
                  </a:cubicBezTo>
                  <a:cubicBezTo>
                    <a:pt x="33" y="106"/>
                    <a:pt x="86" y="33"/>
                    <a:pt x="149" y="33"/>
                  </a:cubicBezTo>
                  <a:close/>
                  <a:moveTo>
                    <a:pt x="149" y="0"/>
                  </a:moveTo>
                  <a:cubicBezTo>
                    <a:pt x="67" y="0"/>
                    <a:pt x="0" y="87"/>
                    <a:pt x="0" y="195"/>
                  </a:cubicBezTo>
                  <a:cubicBezTo>
                    <a:pt x="0" y="302"/>
                    <a:pt x="67" y="390"/>
                    <a:pt x="149" y="390"/>
                  </a:cubicBezTo>
                  <a:cubicBezTo>
                    <a:pt x="231" y="390"/>
                    <a:pt x="299" y="302"/>
                    <a:pt x="299" y="195"/>
                  </a:cubicBezTo>
                  <a:cubicBezTo>
                    <a:pt x="299" y="87"/>
                    <a:pt x="231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5"/>
            <p:cNvSpPr/>
            <p:nvPr/>
          </p:nvSpPr>
          <p:spPr>
            <a:xfrm>
              <a:off x="3515326" y="3246483"/>
              <a:ext cx="423305" cy="423582"/>
            </a:xfrm>
            <a:custGeom>
              <a:avLst/>
              <a:gdLst/>
              <a:ahLst/>
              <a:cxnLst/>
              <a:rect l="l" t="t" r="r" b="b"/>
              <a:pathLst>
                <a:path w="12221" h="12229" extrusionOk="0">
                  <a:moveTo>
                    <a:pt x="5680" y="0"/>
                  </a:moveTo>
                  <a:lnTo>
                    <a:pt x="5198" y="2166"/>
                  </a:lnTo>
                  <a:lnTo>
                    <a:pt x="3812" y="434"/>
                  </a:lnTo>
                  <a:lnTo>
                    <a:pt x="3812" y="434"/>
                  </a:lnTo>
                  <a:lnTo>
                    <a:pt x="4024" y="2642"/>
                  </a:lnTo>
                  <a:lnTo>
                    <a:pt x="2171" y="1422"/>
                  </a:lnTo>
                  <a:lnTo>
                    <a:pt x="3053" y="3458"/>
                  </a:lnTo>
                  <a:lnTo>
                    <a:pt x="3053" y="3458"/>
                  </a:lnTo>
                  <a:lnTo>
                    <a:pt x="914" y="2869"/>
                  </a:lnTo>
                  <a:lnTo>
                    <a:pt x="2384" y="4531"/>
                  </a:lnTo>
                  <a:lnTo>
                    <a:pt x="167" y="4634"/>
                  </a:lnTo>
                  <a:lnTo>
                    <a:pt x="2078" y="5764"/>
                  </a:lnTo>
                  <a:lnTo>
                    <a:pt x="0" y="6543"/>
                  </a:lnTo>
                  <a:lnTo>
                    <a:pt x="2166" y="7025"/>
                  </a:lnTo>
                  <a:lnTo>
                    <a:pt x="434" y="8412"/>
                  </a:lnTo>
                  <a:lnTo>
                    <a:pt x="434" y="8412"/>
                  </a:lnTo>
                  <a:lnTo>
                    <a:pt x="2643" y="8202"/>
                  </a:lnTo>
                  <a:lnTo>
                    <a:pt x="1420" y="10053"/>
                  </a:lnTo>
                  <a:lnTo>
                    <a:pt x="3457" y="9174"/>
                  </a:lnTo>
                  <a:lnTo>
                    <a:pt x="2867" y="11313"/>
                  </a:lnTo>
                  <a:lnTo>
                    <a:pt x="4530" y="9844"/>
                  </a:lnTo>
                  <a:lnTo>
                    <a:pt x="4632" y="12061"/>
                  </a:lnTo>
                  <a:lnTo>
                    <a:pt x="5761" y="10151"/>
                  </a:lnTo>
                  <a:lnTo>
                    <a:pt x="6541" y="12228"/>
                  </a:lnTo>
                  <a:lnTo>
                    <a:pt x="7023" y="10063"/>
                  </a:lnTo>
                  <a:lnTo>
                    <a:pt x="8410" y="11795"/>
                  </a:lnTo>
                  <a:lnTo>
                    <a:pt x="8197" y="9586"/>
                  </a:lnTo>
                  <a:lnTo>
                    <a:pt x="8197" y="9586"/>
                  </a:lnTo>
                  <a:lnTo>
                    <a:pt x="10050" y="10807"/>
                  </a:lnTo>
                  <a:lnTo>
                    <a:pt x="9168" y="8772"/>
                  </a:lnTo>
                  <a:lnTo>
                    <a:pt x="11308" y="9359"/>
                  </a:lnTo>
                  <a:lnTo>
                    <a:pt x="9837" y="7698"/>
                  </a:lnTo>
                  <a:lnTo>
                    <a:pt x="12053" y="7595"/>
                  </a:lnTo>
                  <a:lnTo>
                    <a:pt x="10144" y="6466"/>
                  </a:lnTo>
                  <a:lnTo>
                    <a:pt x="12221" y="5685"/>
                  </a:lnTo>
                  <a:lnTo>
                    <a:pt x="10055" y="5203"/>
                  </a:lnTo>
                  <a:lnTo>
                    <a:pt x="11788" y="3818"/>
                  </a:lnTo>
                  <a:lnTo>
                    <a:pt x="9579" y="4027"/>
                  </a:lnTo>
                  <a:lnTo>
                    <a:pt x="9579" y="4027"/>
                  </a:lnTo>
                  <a:lnTo>
                    <a:pt x="10801" y="2175"/>
                  </a:lnTo>
                  <a:lnTo>
                    <a:pt x="8764" y="3055"/>
                  </a:lnTo>
                  <a:lnTo>
                    <a:pt x="9354" y="916"/>
                  </a:lnTo>
                  <a:lnTo>
                    <a:pt x="7691" y="2385"/>
                  </a:lnTo>
                  <a:lnTo>
                    <a:pt x="7589" y="168"/>
                  </a:lnTo>
                  <a:lnTo>
                    <a:pt x="6459" y="2077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5"/>
            <p:cNvSpPr/>
            <p:nvPr/>
          </p:nvSpPr>
          <p:spPr>
            <a:xfrm>
              <a:off x="3513282" y="3244405"/>
              <a:ext cx="427392" cy="427704"/>
            </a:xfrm>
            <a:custGeom>
              <a:avLst/>
              <a:gdLst/>
              <a:ahLst/>
              <a:cxnLst/>
              <a:rect l="l" t="t" r="r" b="b"/>
              <a:pathLst>
                <a:path w="12339" h="12348" extrusionOk="0">
                  <a:moveTo>
                    <a:pt x="5743" y="120"/>
                  </a:moveTo>
                  <a:lnTo>
                    <a:pt x="6515" y="2177"/>
                  </a:lnTo>
                  <a:lnTo>
                    <a:pt x="7634" y="285"/>
                  </a:lnTo>
                  <a:lnTo>
                    <a:pt x="7735" y="2481"/>
                  </a:lnTo>
                  <a:lnTo>
                    <a:pt x="9382" y="1026"/>
                  </a:lnTo>
                  <a:lnTo>
                    <a:pt x="9382" y="1026"/>
                  </a:lnTo>
                  <a:lnTo>
                    <a:pt x="8798" y="3144"/>
                  </a:lnTo>
                  <a:lnTo>
                    <a:pt x="8798" y="3144"/>
                  </a:lnTo>
                  <a:lnTo>
                    <a:pt x="10815" y="2274"/>
                  </a:lnTo>
                  <a:lnTo>
                    <a:pt x="9605" y="4107"/>
                  </a:lnTo>
                  <a:lnTo>
                    <a:pt x="11792" y="3899"/>
                  </a:lnTo>
                  <a:lnTo>
                    <a:pt x="10076" y="5272"/>
                  </a:lnTo>
                  <a:lnTo>
                    <a:pt x="12220" y="5750"/>
                  </a:lnTo>
                  <a:lnTo>
                    <a:pt x="10163" y="6522"/>
                  </a:lnTo>
                  <a:lnTo>
                    <a:pt x="12055" y="7641"/>
                  </a:lnTo>
                  <a:lnTo>
                    <a:pt x="9860" y="7743"/>
                  </a:lnTo>
                  <a:lnTo>
                    <a:pt x="11316" y="9389"/>
                  </a:lnTo>
                  <a:lnTo>
                    <a:pt x="9198" y="8806"/>
                  </a:lnTo>
                  <a:lnTo>
                    <a:pt x="10071" y="10822"/>
                  </a:lnTo>
                  <a:lnTo>
                    <a:pt x="8236" y="9613"/>
                  </a:lnTo>
                  <a:lnTo>
                    <a:pt x="8446" y="11800"/>
                  </a:lnTo>
                  <a:lnTo>
                    <a:pt x="7073" y="10085"/>
                  </a:lnTo>
                  <a:lnTo>
                    <a:pt x="6596" y="12229"/>
                  </a:lnTo>
                  <a:lnTo>
                    <a:pt x="5824" y="10172"/>
                  </a:lnTo>
                  <a:lnTo>
                    <a:pt x="4705" y="12063"/>
                  </a:lnTo>
                  <a:lnTo>
                    <a:pt x="4604" y="9868"/>
                  </a:lnTo>
                  <a:lnTo>
                    <a:pt x="2956" y="11323"/>
                  </a:lnTo>
                  <a:lnTo>
                    <a:pt x="2956" y="11323"/>
                  </a:lnTo>
                  <a:lnTo>
                    <a:pt x="3541" y="9205"/>
                  </a:lnTo>
                  <a:lnTo>
                    <a:pt x="1524" y="10076"/>
                  </a:lnTo>
                  <a:lnTo>
                    <a:pt x="1524" y="10076"/>
                  </a:lnTo>
                  <a:lnTo>
                    <a:pt x="2735" y="8241"/>
                  </a:lnTo>
                  <a:lnTo>
                    <a:pt x="2735" y="8241"/>
                  </a:lnTo>
                  <a:lnTo>
                    <a:pt x="547" y="8449"/>
                  </a:lnTo>
                  <a:lnTo>
                    <a:pt x="2263" y="7077"/>
                  </a:lnTo>
                  <a:lnTo>
                    <a:pt x="118" y="6599"/>
                  </a:lnTo>
                  <a:lnTo>
                    <a:pt x="2175" y="5826"/>
                  </a:lnTo>
                  <a:lnTo>
                    <a:pt x="284" y="4709"/>
                  </a:lnTo>
                  <a:lnTo>
                    <a:pt x="2479" y="4606"/>
                  </a:lnTo>
                  <a:lnTo>
                    <a:pt x="1023" y="2961"/>
                  </a:lnTo>
                  <a:lnTo>
                    <a:pt x="3142" y="3543"/>
                  </a:lnTo>
                  <a:lnTo>
                    <a:pt x="2268" y="1527"/>
                  </a:lnTo>
                  <a:lnTo>
                    <a:pt x="4103" y="2736"/>
                  </a:lnTo>
                  <a:lnTo>
                    <a:pt x="3893" y="548"/>
                  </a:lnTo>
                  <a:lnTo>
                    <a:pt x="5266" y="2264"/>
                  </a:lnTo>
                  <a:lnTo>
                    <a:pt x="5743" y="120"/>
                  </a:lnTo>
                  <a:close/>
                  <a:moveTo>
                    <a:pt x="5735" y="1"/>
                  </a:moveTo>
                  <a:lnTo>
                    <a:pt x="5248" y="2188"/>
                  </a:lnTo>
                  <a:lnTo>
                    <a:pt x="3849" y="439"/>
                  </a:lnTo>
                  <a:lnTo>
                    <a:pt x="4063" y="2669"/>
                  </a:lnTo>
                  <a:lnTo>
                    <a:pt x="4063" y="2669"/>
                  </a:lnTo>
                  <a:lnTo>
                    <a:pt x="2192" y="1436"/>
                  </a:lnTo>
                  <a:lnTo>
                    <a:pt x="3082" y="3492"/>
                  </a:lnTo>
                  <a:lnTo>
                    <a:pt x="922" y="2898"/>
                  </a:lnTo>
                  <a:lnTo>
                    <a:pt x="2406" y="4575"/>
                  </a:lnTo>
                  <a:lnTo>
                    <a:pt x="169" y="4680"/>
                  </a:lnTo>
                  <a:lnTo>
                    <a:pt x="2097" y="5820"/>
                  </a:lnTo>
                  <a:lnTo>
                    <a:pt x="0" y="6608"/>
                  </a:lnTo>
                  <a:lnTo>
                    <a:pt x="2187" y="7095"/>
                  </a:lnTo>
                  <a:lnTo>
                    <a:pt x="438" y="8494"/>
                  </a:lnTo>
                  <a:lnTo>
                    <a:pt x="438" y="8494"/>
                  </a:lnTo>
                  <a:lnTo>
                    <a:pt x="2667" y="8282"/>
                  </a:lnTo>
                  <a:lnTo>
                    <a:pt x="2667" y="8282"/>
                  </a:lnTo>
                  <a:lnTo>
                    <a:pt x="1434" y="10151"/>
                  </a:lnTo>
                  <a:lnTo>
                    <a:pt x="1434" y="10151"/>
                  </a:lnTo>
                  <a:lnTo>
                    <a:pt x="3490" y="9263"/>
                  </a:lnTo>
                  <a:lnTo>
                    <a:pt x="2895" y="11423"/>
                  </a:lnTo>
                  <a:lnTo>
                    <a:pt x="4574" y="9941"/>
                  </a:lnTo>
                  <a:lnTo>
                    <a:pt x="4677" y="12178"/>
                  </a:lnTo>
                  <a:lnTo>
                    <a:pt x="5817" y="10251"/>
                  </a:lnTo>
                  <a:lnTo>
                    <a:pt x="6604" y="12348"/>
                  </a:lnTo>
                  <a:lnTo>
                    <a:pt x="7091" y="10161"/>
                  </a:lnTo>
                  <a:lnTo>
                    <a:pt x="8490" y="11910"/>
                  </a:lnTo>
                  <a:lnTo>
                    <a:pt x="8490" y="11910"/>
                  </a:lnTo>
                  <a:lnTo>
                    <a:pt x="8276" y="9680"/>
                  </a:lnTo>
                  <a:lnTo>
                    <a:pt x="10147" y="10912"/>
                  </a:lnTo>
                  <a:lnTo>
                    <a:pt x="9257" y="8857"/>
                  </a:lnTo>
                  <a:lnTo>
                    <a:pt x="11416" y="9451"/>
                  </a:lnTo>
                  <a:lnTo>
                    <a:pt x="11416" y="9451"/>
                  </a:lnTo>
                  <a:lnTo>
                    <a:pt x="9932" y="7773"/>
                  </a:lnTo>
                  <a:lnTo>
                    <a:pt x="12170" y="7669"/>
                  </a:lnTo>
                  <a:lnTo>
                    <a:pt x="10241" y="6529"/>
                  </a:lnTo>
                  <a:lnTo>
                    <a:pt x="12338" y="5741"/>
                  </a:lnTo>
                  <a:lnTo>
                    <a:pt x="10152" y="5254"/>
                  </a:lnTo>
                  <a:lnTo>
                    <a:pt x="11902" y="3855"/>
                  </a:lnTo>
                  <a:lnTo>
                    <a:pt x="9671" y="4067"/>
                  </a:lnTo>
                  <a:lnTo>
                    <a:pt x="10905" y="2198"/>
                  </a:lnTo>
                  <a:lnTo>
                    <a:pt x="10905" y="2198"/>
                  </a:lnTo>
                  <a:lnTo>
                    <a:pt x="8848" y="3086"/>
                  </a:lnTo>
                  <a:lnTo>
                    <a:pt x="9445" y="925"/>
                  </a:lnTo>
                  <a:lnTo>
                    <a:pt x="7766" y="2409"/>
                  </a:lnTo>
                  <a:lnTo>
                    <a:pt x="7663" y="171"/>
                  </a:lnTo>
                  <a:lnTo>
                    <a:pt x="6521" y="2099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5"/>
            <p:cNvSpPr/>
            <p:nvPr/>
          </p:nvSpPr>
          <p:spPr>
            <a:xfrm>
              <a:off x="3559627" y="3306787"/>
              <a:ext cx="334668" cy="302974"/>
            </a:xfrm>
            <a:custGeom>
              <a:avLst/>
              <a:gdLst/>
              <a:ahLst/>
              <a:cxnLst/>
              <a:rect l="l" t="t" r="r" b="b"/>
              <a:pathLst>
                <a:path w="9662" h="8747" extrusionOk="0">
                  <a:moveTo>
                    <a:pt x="4828" y="0"/>
                  </a:moveTo>
                  <a:cubicBezTo>
                    <a:pt x="2874" y="0"/>
                    <a:pt x="1094" y="1320"/>
                    <a:pt x="593" y="3302"/>
                  </a:cubicBezTo>
                  <a:cubicBezTo>
                    <a:pt x="1" y="5643"/>
                    <a:pt x="1419" y="8021"/>
                    <a:pt x="3760" y="8612"/>
                  </a:cubicBezTo>
                  <a:cubicBezTo>
                    <a:pt x="4120" y="8703"/>
                    <a:pt x="4480" y="8746"/>
                    <a:pt x="4835" y="8746"/>
                  </a:cubicBezTo>
                  <a:cubicBezTo>
                    <a:pt x="6790" y="8746"/>
                    <a:pt x="8570" y="7426"/>
                    <a:pt x="9071" y="5445"/>
                  </a:cubicBezTo>
                  <a:cubicBezTo>
                    <a:pt x="9662" y="3103"/>
                    <a:pt x="8244" y="726"/>
                    <a:pt x="5903" y="135"/>
                  </a:cubicBezTo>
                  <a:cubicBezTo>
                    <a:pt x="5543" y="44"/>
                    <a:pt x="5183" y="0"/>
                    <a:pt x="4828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5"/>
            <p:cNvSpPr/>
            <p:nvPr/>
          </p:nvSpPr>
          <p:spPr>
            <a:xfrm>
              <a:off x="3569602" y="3306163"/>
              <a:ext cx="314716" cy="304187"/>
            </a:xfrm>
            <a:custGeom>
              <a:avLst/>
              <a:gdLst/>
              <a:ahLst/>
              <a:cxnLst/>
              <a:rect l="l" t="t" r="r" b="b"/>
              <a:pathLst>
                <a:path w="9086" h="8782" extrusionOk="0">
                  <a:moveTo>
                    <a:pt x="4544" y="35"/>
                  </a:moveTo>
                  <a:cubicBezTo>
                    <a:pt x="4896" y="35"/>
                    <a:pt x="5254" y="79"/>
                    <a:pt x="5611" y="168"/>
                  </a:cubicBezTo>
                  <a:cubicBezTo>
                    <a:pt x="6739" y="454"/>
                    <a:pt x="7688" y="1161"/>
                    <a:pt x="8284" y="2160"/>
                  </a:cubicBezTo>
                  <a:cubicBezTo>
                    <a:pt x="8880" y="3159"/>
                    <a:pt x="9051" y="4331"/>
                    <a:pt x="8766" y="5459"/>
                  </a:cubicBezTo>
                  <a:cubicBezTo>
                    <a:pt x="8268" y="7430"/>
                    <a:pt x="6490" y="8747"/>
                    <a:pt x="4543" y="8747"/>
                  </a:cubicBezTo>
                  <a:cubicBezTo>
                    <a:pt x="4191" y="8747"/>
                    <a:pt x="3833" y="8704"/>
                    <a:pt x="3477" y="8614"/>
                  </a:cubicBezTo>
                  <a:cubicBezTo>
                    <a:pt x="2349" y="8329"/>
                    <a:pt x="1399" y="7621"/>
                    <a:pt x="803" y="6623"/>
                  </a:cubicBezTo>
                  <a:cubicBezTo>
                    <a:pt x="207" y="5624"/>
                    <a:pt x="36" y="4452"/>
                    <a:pt x="321" y="3324"/>
                  </a:cubicBezTo>
                  <a:cubicBezTo>
                    <a:pt x="775" y="1527"/>
                    <a:pt x="2292" y="274"/>
                    <a:pt x="4032" y="66"/>
                  </a:cubicBezTo>
                  <a:cubicBezTo>
                    <a:pt x="4201" y="46"/>
                    <a:pt x="4372" y="35"/>
                    <a:pt x="4544" y="35"/>
                  </a:cubicBezTo>
                  <a:close/>
                  <a:moveTo>
                    <a:pt x="4537" y="1"/>
                  </a:moveTo>
                  <a:cubicBezTo>
                    <a:pt x="3755" y="1"/>
                    <a:pt x="2984" y="211"/>
                    <a:pt x="2295" y="622"/>
                  </a:cubicBezTo>
                  <a:cubicBezTo>
                    <a:pt x="1288" y="1222"/>
                    <a:pt x="575" y="2179"/>
                    <a:pt x="288" y="3316"/>
                  </a:cubicBezTo>
                  <a:cubicBezTo>
                    <a:pt x="1" y="4453"/>
                    <a:pt x="174" y="5633"/>
                    <a:pt x="774" y="6640"/>
                  </a:cubicBezTo>
                  <a:cubicBezTo>
                    <a:pt x="1375" y="7647"/>
                    <a:pt x="2331" y="8359"/>
                    <a:pt x="3468" y="8647"/>
                  </a:cubicBezTo>
                  <a:cubicBezTo>
                    <a:pt x="3828" y="8738"/>
                    <a:pt x="4189" y="8781"/>
                    <a:pt x="4544" y="8781"/>
                  </a:cubicBezTo>
                  <a:cubicBezTo>
                    <a:pt x="4718" y="8781"/>
                    <a:pt x="4890" y="8771"/>
                    <a:pt x="5060" y="8750"/>
                  </a:cubicBezTo>
                  <a:cubicBezTo>
                    <a:pt x="6812" y="8541"/>
                    <a:pt x="8341" y="7277"/>
                    <a:pt x="8798" y="5467"/>
                  </a:cubicBezTo>
                  <a:cubicBezTo>
                    <a:pt x="9086" y="4331"/>
                    <a:pt x="8914" y="3150"/>
                    <a:pt x="8313" y="2143"/>
                  </a:cubicBezTo>
                  <a:cubicBezTo>
                    <a:pt x="7712" y="1136"/>
                    <a:pt x="6755" y="423"/>
                    <a:pt x="5619" y="136"/>
                  </a:cubicBezTo>
                  <a:cubicBezTo>
                    <a:pt x="5260" y="45"/>
                    <a:pt x="4897" y="1"/>
                    <a:pt x="45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5"/>
            <p:cNvSpPr/>
            <p:nvPr/>
          </p:nvSpPr>
          <p:spPr>
            <a:xfrm>
              <a:off x="3583942" y="3399372"/>
              <a:ext cx="114200" cy="110736"/>
            </a:xfrm>
            <a:custGeom>
              <a:avLst/>
              <a:gdLst/>
              <a:ahLst/>
              <a:cxnLst/>
              <a:rect l="l" t="t" r="r" b="b"/>
              <a:pathLst>
                <a:path w="3297" h="3197" extrusionOk="0">
                  <a:moveTo>
                    <a:pt x="1686" y="1"/>
                  </a:moveTo>
                  <a:cubicBezTo>
                    <a:pt x="1628" y="1"/>
                    <a:pt x="1570" y="4"/>
                    <a:pt x="1511" y="10"/>
                  </a:cubicBezTo>
                  <a:cubicBezTo>
                    <a:pt x="634" y="107"/>
                    <a:pt x="1" y="896"/>
                    <a:pt x="97" y="1773"/>
                  </a:cubicBezTo>
                  <a:cubicBezTo>
                    <a:pt x="187" y="2591"/>
                    <a:pt x="880" y="3196"/>
                    <a:pt x="1684" y="3196"/>
                  </a:cubicBezTo>
                  <a:cubicBezTo>
                    <a:pt x="1742" y="3196"/>
                    <a:pt x="1801" y="3193"/>
                    <a:pt x="1860" y="3187"/>
                  </a:cubicBezTo>
                  <a:cubicBezTo>
                    <a:pt x="1929" y="3179"/>
                    <a:pt x="1997" y="3167"/>
                    <a:pt x="2063" y="3151"/>
                  </a:cubicBezTo>
                  <a:cubicBezTo>
                    <a:pt x="2549" y="3034"/>
                    <a:pt x="2940" y="2698"/>
                    <a:pt x="3139" y="2262"/>
                  </a:cubicBezTo>
                  <a:lnTo>
                    <a:pt x="3139" y="2261"/>
                  </a:lnTo>
                  <a:cubicBezTo>
                    <a:pt x="3146" y="2248"/>
                    <a:pt x="3152" y="2233"/>
                    <a:pt x="3158" y="2220"/>
                  </a:cubicBezTo>
                  <a:cubicBezTo>
                    <a:pt x="3251" y="1998"/>
                    <a:pt x="3297" y="1752"/>
                    <a:pt x="3279" y="1497"/>
                  </a:cubicBezTo>
                  <a:cubicBezTo>
                    <a:pt x="3278" y="1473"/>
                    <a:pt x="3260" y="1324"/>
                    <a:pt x="3250" y="1275"/>
                  </a:cubicBezTo>
                  <a:cubicBezTo>
                    <a:pt x="3110" y="592"/>
                    <a:pt x="2541" y="85"/>
                    <a:pt x="1863" y="11"/>
                  </a:cubicBezTo>
                  <a:cubicBezTo>
                    <a:pt x="1804" y="4"/>
                    <a:pt x="1745" y="1"/>
                    <a:pt x="16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5"/>
            <p:cNvSpPr/>
            <p:nvPr/>
          </p:nvSpPr>
          <p:spPr>
            <a:xfrm>
              <a:off x="3585051" y="3398784"/>
              <a:ext cx="113680" cy="111914"/>
            </a:xfrm>
            <a:custGeom>
              <a:avLst/>
              <a:gdLst/>
              <a:ahLst/>
              <a:cxnLst/>
              <a:rect l="l" t="t" r="r" b="b"/>
              <a:pathLst>
                <a:path w="3282" h="3231" extrusionOk="0">
                  <a:moveTo>
                    <a:pt x="1650" y="35"/>
                  </a:moveTo>
                  <a:cubicBezTo>
                    <a:pt x="1710" y="35"/>
                    <a:pt x="1770" y="38"/>
                    <a:pt x="1829" y="45"/>
                  </a:cubicBezTo>
                  <a:cubicBezTo>
                    <a:pt x="2511" y="120"/>
                    <a:pt x="3063" y="622"/>
                    <a:pt x="3202" y="1295"/>
                  </a:cubicBezTo>
                  <a:cubicBezTo>
                    <a:pt x="3211" y="1342"/>
                    <a:pt x="3230" y="1490"/>
                    <a:pt x="3231" y="1515"/>
                  </a:cubicBezTo>
                  <a:cubicBezTo>
                    <a:pt x="3247" y="1761"/>
                    <a:pt x="3206" y="2002"/>
                    <a:pt x="3111" y="2229"/>
                  </a:cubicBezTo>
                  <a:lnTo>
                    <a:pt x="3092" y="2271"/>
                  </a:lnTo>
                  <a:lnTo>
                    <a:pt x="3090" y="2276"/>
                  </a:lnTo>
                  <a:cubicBezTo>
                    <a:pt x="2886" y="2719"/>
                    <a:pt x="2499" y="3038"/>
                    <a:pt x="2027" y="3151"/>
                  </a:cubicBezTo>
                  <a:cubicBezTo>
                    <a:pt x="1960" y="3168"/>
                    <a:pt x="1893" y="3179"/>
                    <a:pt x="1826" y="3186"/>
                  </a:cubicBezTo>
                  <a:cubicBezTo>
                    <a:pt x="1767" y="3193"/>
                    <a:pt x="1708" y="3196"/>
                    <a:pt x="1649" y="3196"/>
                  </a:cubicBezTo>
                  <a:cubicBezTo>
                    <a:pt x="1292" y="3196"/>
                    <a:pt x="947" y="3076"/>
                    <a:pt x="664" y="2848"/>
                  </a:cubicBezTo>
                  <a:cubicBezTo>
                    <a:pt x="334" y="2585"/>
                    <a:pt x="128" y="2208"/>
                    <a:pt x="82" y="1788"/>
                  </a:cubicBezTo>
                  <a:cubicBezTo>
                    <a:pt x="36" y="1368"/>
                    <a:pt x="155" y="956"/>
                    <a:pt x="420" y="626"/>
                  </a:cubicBezTo>
                  <a:cubicBezTo>
                    <a:pt x="681" y="301"/>
                    <a:pt x="1052" y="95"/>
                    <a:pt x="1466" y="46"/>
                  </a:cubicBezTo>
                  <a:cubicBezTo>
                    <a:pt x="1470" y="45"/>
                    <a:pt x="1476" y="45"/>
                    <a:pt x="1481" y="44"/>
                  </a:cubicBezTo>
                  <a:cubicBezTo>
                    <a:pt x="1537" y="38"/>
                    <a:pt x="1593" y="35"/>
                    <a:pt x="1650" y="35"/>
                  </a:cubicBezTo>
                  <a:close/>
                  <a:moveTo>
                    <a:pt x="1656" y="1"/>
                  </a:moveTo>
                  <a:cubicBezTo>
                    <a:pt x="1596" y="1"/>
                    <a:pt x="1536" y="4"/>
                    <a:pt x="1476" y="11"/>
                  </a:cubicBezTo>
                  <a:cubicBezTo>
                    <a:pt x="1048" y="58"/>
                    <a:pt x="664" y="269"/>
                    <a:pt x="394" y="605"/>
                  </a:cubicBezTo>
                  <a:cubicBezTo>
                    <a:pt x="124" y="942"/>
                    <a:pt x="1" y="1363"/>
                    <a:pt x="49" y="1792"/>
                  </a:cubicBezTo>
                  <a:cubicBezTo>
                    <a:pt x="95" y="2221"/>
                    <a:pt x="306" y="2606"/>
                    <a:pt x="644" y="2876"/>
                  </a:cubicBezTo>
                  <a:cubicBezTo>
                    <a:pt x="932" y="3107"/>
                    <a:pt x="1285" y="3230"/>
                    <a:pt x="1650" y="3230"/>
                  </a:cubicBezTo>
                  <a:cubicBezTo>
                    <a:pt x="1710" y="3230"/>
                    <a:pt x="1770" y="3227"/>
                    <a:pt x="1830" y="3220"/>
                  </a:cubicBezTo>
                  <a:cubicBezTo>
                    <a:pt x="1835" y="3220"/>
                    <a:pt x="1841" y="3219"/>
                    <a:pt x="1847" y="3219"/>
                  </a:cubicBezTo>
                  <a:cubicBezTo>
                    <a:pt x="1909" y="3211"/>
                    <a:pt x="1972" y="3199"/>
                    <a:pt x="2034" y="3185"/>
                  </a:cubicBezTo>
                  <a:cubicBezTo>
                    <a:pt x="2518" y="3068"/>
                    <a:pt x="2915" y="2741"/>
                    <a:pt x="3122" y="2286"/>
                  </a:cubicBezTo>
                  <a:lnTo>
                    <a:pt x="3142" y="2243"/>
                  </a:lnTo>
                  <a:cubicBezTo>
                    <a:pt x="3239" y="2010"/>
                    <a:pt x="3281" y="1765"/>
                    <a:pt x="3265" y="1513"/>
                  </a:cubicBezTo>
                  <a:cubicBezTo>
                    <a:pt x="3263" y="1485"/>
                    <a:pt x="3245" y="1337"/>
                    <a:pt x="3234" y="1288"/>
                  </a:cubicBezTo>
                  <a:cubicBezTo>
                    <a:pt x="3093" y="601"/>
                    <a:pt x="2529" y="88"/>
                    <a:pt x="1833" y="11"/>
                  </a:cubicBezTo>
                  <a:cubicBezTo>
                    <a:pt x="1774" y="4"/>
                    <a:pt x="1715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5"/>
            <p:cNvSpPr/>
            <p:nvPr/>
          </p:nvSpPr>
          <p:spPr>
            <a:xfrm>
              <a:off x="3616294" y="3399442"/>
              <a:ext cx="83684" cy="93521"/>
            </a:xfrm>
            <a:custGeom>
              <a:avLst/>
              <a:gdLst/>
              <a:ahLst/>
              <a:cxnLst/>
              <a:rect l="l" t="t" r="r" b="b"/>
              <a:pathLst>
                <a:path w="2416" h="2700" extrusionOk="0">
                  <a:moveTo>
                    <a:pt x="768" y="1"/>
                  </a:moveTo>
                  <a:cubicBezTo>
                    <a:pt x="712" y="1"/>
                    <a:pt x="656" y="4"/>
                    <a:pt x="600" y="10"/>
                  </a:cubicBezTo>
                  <a:cubicBezTo>
                    <a:pt x="544" y="16"/>
                    <a:pt x="488" y="26"/>
                    <a:pt x="433" y="38"/>
                  </a:cubicBezTo>
                  <a:cubicBezTo>
                    <a:pt x="288" y="70"/>
                    <a:pt x="148" y="123"/>
                    <a:pt x="17" y="194"/>
                  </a:cubicBezTo>
                  <a:cubicBezTo>
                    <a:pt x="1" y="397"/>
                    <a:pt x="262" y="418"/>
                    <a:pt x="285" y="606"/>
                  </a:cubicBezTo>
                  <a:cubicBezTo>
                    <a:pt x="303" y="763"/>
                    <a:pt x="221" y="894"/>
                    <a:pt x="331" y="1021"/>
                  </a:cubicBezTo>
                  <a:cubicBezTo>
                    <a:pt x="419" y="1124"/>
                    <a:pt x="589" y="1122"/>
                    <a:pt x="719" y="1174"/>
                  </a:cubicBezTo>
                  <a:cubicBezTo>
                    <a:pt x="973" y="1274"/>
                    <a:pt x="856" y="1425"/>
                    <a:pt x="906" y="1679"/>
                  </a:cubicBezTo>
                  <a:cubicBezTo>
                    <a:pt x="938" y="1841"/>
                    <a:pt x="1023" y="1894"/>
                    <a:pt x="1184" y="1941"/>
                  </a:cubicBezTo>
                  <a:cubicBezTo>
                    <a:pt x="1370" y="1995"/>
                    <a:pt x="1398" y="1964"/>
                    <a:pt x="1407" y="2161"/>
                  </a:cubicBezTo>
                  <a:cubicBezTo>
                    <a:pt x="1413" y="2279"/>
                    <a:pt x="1365" y="2430"/>
                    <a:pt x="1413" y="2533"/>
                  </a:cubicBezTo>
                  <a:cubicBezTo>
                    <a:pt x="1462" y="2639"/>
                    <a:pt x="1574" y="2699"/>
                    <a:pt x="1702" y="2699"/>
                  </a:cubicBezTo>
                  <a:cubicBezTo>
                    <a:pt x="1754" y="2699"/>
                    <a:pt x="1809" y="2690"/>
                    <a:pt x="1864" y="2669"/>
                  </a:cubicBezTo>
                  <a:cubicBezTo>
                    <a:pt x="1893" y="2657"/>
                    <a:pt x="1922" y="2645"/>
                    <a:pt x="1951" y="2633"/>
                  </a:cubicBezTo>
                  <a:cubicBezTo>
                    <a:pt x="2284" y="2261"/>
                    <a:pt x="2415" y="1765"/>
                    <a:pt x="2333" y="1297"/>
                  </a:cubicBezTo>
                  <a:cubicBezTo>
                    <a:pt x="2328" y="1283"/>
                    <a:pt x="2325" y="1269"/>
                    <a:pt x="2326" y="1252"/>
                  </a:cubicBezTo>
                  <a:cubicBezTo>
                    <a:pt x="2327" y="1172"/>
                    <a:pt x="2279" y="1071"/>
                    <a:pt x="2251" y="998"/>
                  </a:cubicBezTo>
                  <a:cubicBezTo>
                    <a:pt x="2193" y="852"/>
                    <a:pt x="2114" y="716"/>
                    <a:pt x="2016" y="597"/>
                  </a:cubicBezTo>
                  <a:cubicBezTo>
                    <a:pt x="1716" y="228"/>
                    <a:pt x="1251" y="1"/>
                    <a:pt x="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5"/>
            <p:cNvSpPr/>
            <p:nvPr/>
          </p:nvSpPr>
          <p:spPr>
            <a:xfrm>
              <a:off x="3615947" y="3398853"/>
              <a:ext cx="84723" cy="94699"/>
            </a:xfrm>
            <a:custGeom>
              <a:avLst/>
              <a:gdLst/>
              <a:ahLst/>
              <a:cxnLst/>
              <a:rect l="l" t="t" r="r" b="b"/>
              <a:pathLst>
                <a:path w="2446" h="2734" extrusionOk="0">
                  <a:moveTo>
                    <a:pt x="779" y="34"/>
                  </a:moveTo>
                  <a:cubicBezTo>
                    <a:pt x="1249" y="34"/>
                    <a:pt x="1710" y="252"/>
                    <a:pt x="2013" y="624"/>
                  </a:cubicBezTo>
                  <a:cubicBezTo>
                    <a:pt x="2112" y="746"/>
                    <a:pt x="2189" y="879"/>
                    <a:pt x="2245" y="1022"/>
                  </a:cubicBezTo>
                  <a:cubicBezTo>
                    <a:pt x="2250" y="1034"/>
                    <a:pt x="2255" y="1046"/>
                    <a:pt x="2260" y="1059"/>
                  </a:cubicBezTo>
                  <a:cubicBezTo>
                    <a:pt x="2286" y="1124"/>
                    <a:pt x="2319" y="1206"/>
                    <a:pt x="2319" y="1269"/>
                  </a:cubicBezTo>
                  <a:cubicBezTo>
                    <a:pt x="2319" y="1290"/>
                    <a:pt x="2321" y="1306"/>
                    <a:pt x="2326" y="1317"/>
                  </a:cubicBezTo>
                  <a:cubicBezTo>
                    <a:pt x="2410" y="1793"/>
                    <a:pt x="2273" y="2274"/>
                    <a:pt x="1950" y="2636"/>
                  </a:cubicBezTo>
                  <a:cubicBezTo>
                    <a:pt x="1923" y="2647"/>
                    <a:pt x="1895" y="2660"/>
                    <a:pt x="1868" y="2670"/>
                  </a:cubicBezTo>
                  <a:cubicBezTo>
                    <a:pt x="1815" y="2690"/>
                    <a:pt x="1761" y="2700"/>
                    <a:pt x="1711" y="2700"/>
                  </a:cubicBezTo>
                  <a:cubicBezTo>
                    <a:pt x="1590" y="2700"/>
                    <a:pt x="1486" y="2644"/>
                    <a:pt x="1438" y="2543"/>
                  </a:cubicBezTo>
                  <a:cubicBezTo>
                    <a:pt x="1409" y="2481"/>
                    <a:pt x="1417" y="2396"/>
                    <a:pt x="1426" y="2314"/>
                  </a:cubicBezTo>
                  <a:cubicBezTo>
                    <a:pt x="1431" y="2268"/>
                    <a:pt x="1437" y="2220"/>
                    <a:pt x="1434" y="2177"/>
                  </a:cubicBezTo>
                  <a:cubicBezTo>
                    <a:pt x="1426" y="2006"/>
                    <a:pt x="1400" y="1993"/>
                    <a:pt x="1277" y="1963"/>
                  </a:cubicBezTo>
                  <a:cubicBezTo>
                    <a:pt x="1255" y="1957"/>
                    <a:pt x="1229" y="1951"/>
                    <a:pt x="1198" y="1942"/>
                  </a:cubicBezTo>
                  <a:cubicBezTo>
                    <a:pt x="1042" y="1896"/>
                    <a:pt x="963" y="1847"/>
                    <a:pt x="933" y="1693"/>
                  </a:cubicBezTo>
                  <a:cubicBezTo>
                    <a:pt x="918" y="1615"/>
                    <a:pt x="918" y="1547"/>
                    <a:pt x="919" y="1488"/>
                  </a:cubicBezTo>
                  <a:cubicBezTo>
                    <a:pt x="920" y="1354"/>
                    <a:pt x="921" y="1249"/>
                    <a:pt x="735" y="1175"/>
                  </a:cubicBezTo>
                  <a:cubicBezTo>
                    <a:pt x="690" y="1158"/>
                    <a:pt x="641" y="1146"/>
                    <a:pt x="593" y="1135"/>
                  </a:cubicBezTo>
                  <a:cubicBezTo>
                    <a:pt x="498" y="1112"/>
                    <a:pt x="409" y="1091"/>
                    <a:pt x="354" y="1027"/>
                  </a:cubicBezTo>
                  <a:cubicBezTo>
                    <a:pt x="287" y="950"/>
                    <a:pt x="295" y="871"/>
                    <a:pt x="306" y="781"/>
                  </a:cubicBezTo>
                  <a:cubicBezTo>
                    <a:pt x="312" y="730"/>
                    <a:pt x="318" y="678"/>
                    <a:pt x="311" y="621"/>
                  </a:cubicBezTo>
                  <a:cubicBezTo>
                    <a:pt x="300" y="526"/>
                    <a:pt x="233" y="472"/>
                    <a:pt x="169" y="419"/>
                  </a:cubicBezTo>
                  <a:cubicBezTo>
                    <a:pt x="103" y="365"/>
                    <a:pt x="40" y="314"/>
                    <a:pt x="43" y="222"/>
                  </a:cubicBezTo>
                  <a:cubicBezTo>
                    <a:pt x="170" y="154"/>
                    <a:pt x="306" y="103"/>
                    <a:pt x="447" y="72"/>
                  </a:cubicBezTo>
                  <a:cubicBezTo>
                    <a:pt x="501" y="59"/>
                    <a:pt x="557" y="50"/>
                    <a:pt x="612" y="44"/>
                  </a:cubicBezTo>
                  <a:cubicBezTo>
                    <a:pt x="668" y="38"/>
                    <a:pt x="724" y="34"/>
                    <a:pt x="779" y="34"/>
                  </a:cubicBezTo>
                  <a:close/>
                  <a:moveTo>
                    <a:pt x="779" y="1"/>
                  </a:moveTo>
                  <a:cubicBezTo>
                    <a:pt x="722" y="1"/>
                    <a:pt x="665" y="4"/>
                    <a:pt x="608" y="11"/>
                  </a:cubicBezTo>
                  <a:cubicBezTo>
                    <a:pt x="552" y="17"/>
                    <a:pt x="495" y="26"/>
                    <a:pt x="440" y="38"/>
                  </a:cubicBezTo>
                  <a:cubicBezTo>
                    <a:pt x="292" y="72"/>
                    <a:pt x="151" y="124"/>
                    <a:pt x="19" y="196"/>
                  </a:cubicBezTo>
                  <a:lnTo>
                    <a:pt x="11" y="201"/>
                  </a:lnTo>
                  <a:lnTo>
                    <a:pt x="10" y="210"/>
                  </a:lnTo>
                  <a:cubicBezTo>
                    <a:pt x="0" y="326"/>
                    <a:pt x="75" y="387"/>
                    <a:pt x="147" y="445"/>
                  </a:cubicBezTo>
                  <a:cubicBezTo>
                    <a:pt x="209" y="496"/>
                    <a:pt x="268" y="543"/>
                    <a:pt x="278" y="625"/>
                  </a:cubicBezTo>
                  <a:cubicBezTo>
                    <a:pt x="284" y="678"/>
                    <a:pt x="278" y="728"/>
                    <a:pt x="273" y="777"/>
                  </a:cubicBezTo>
                  <a:cubicBezTo>
                    <a:pt x="262" y="871"/>
                    <a:pt x="252" y="960"/>
                    <a:pt x="328" y="1050"/>
                  </a:cubicBezTo>
                  <a:cubicBezTo>
                    <a:pt x="391" y="1122"/>
                    <a:pt x="489" y="1146"/>
                    <a:pt x="585" y="1167"/>
                  </a:cubicBezTo>
                  <a:cubicBezTo>
                    <a:pt x="632" y="1179"/>
                    <a:pt x="681" y="1190"/>
                    <a:pt x="722" y="1207"/>
                  </a:cubicBezTo>
                  <a:cubicBezTo>
                    <a:pt x="887" y="1272"/>
                    <a:pt x="886" y="1353"/>
                    <a:pt x="885" y="1488"/>
                  </a:cubicBezTo>
                  <a:cubicBezTo>
                    <a:pt x="885" y="1549"/>
                    <a:pt x="884" y="1619"/>
                    <a:pt x="900" y="1699"/>
                  </a:cubicBezTo>
                  <a:cubicBezTo>
                    <a:pt x="933" y="1869"/>
                    <a:pt x="1026" y="1926"/>
                    <a:pt x="1189" y="1974"/>
                  </a:cubicBezTo>
                  <a:cubicBezTo>
                    <a:pt x="1220" y="1983"/>
                    <a:pt x="1246" y="1990"/>
                    <a:pt x="1269" y="1995"/>
                  </a:cubicBezTo>
                  <a:cubicBezTo>
                    <a:pt x="1382" y="2024"/>
                    <a:pt x="1394" y="2027"/>
                    <a:pt x="1401" y="2179"/>
                  </a:cubicBezTo>
                  <a:cubicBezTo>
                    <a:pt x="1403" y="2219"/>
                    <a:pt x="1397" y="2263"/>
                    <a:pt x="1393" y="2310"/>
                  </a:cubicBezTo>
                  <a:cubicBezTo>
                    <a:pt x="1384" y="2397"/>
                    <a:pt x="1375" y="2487"/>
                    <a:pt x="1408" y="2557"/>
                  </a:cubicBezTo>
                  <a:cubicBezTo>
                    <a:pt x="1461" y="2671"/>
                    <a:pt x="1577" y="2733"/>
                    <a:pt x="1711" y="2733"/>
                  </a:cubicBezTo>
                  <a:cubicBezTo>
                    <a:pt x="1728" y="2733"/>
                    <a:pt x="1746" y="2732"/>
                    <a:pt x="1763" y="2730"/>
                  </a:cubicBezTo>
                  <a:cubicBezTo>
                    <a:pt x="1801" y="2726"/>
                    <a:pt x="1840" y="2716"/>
                    <a:pt x="1879" y="2702"/>
                  </a:cubicBezTo>
                  <a:cubicBezTo>
                    <a:pt x="1909" y="2690"/>
                    <a:pt x="1939" y="2678"/>
                    <a:pt x="1967" y="2666"/>
                  </a:cubicBezTo>
                  <a:lnTo>
                    <a:pt x="1973" y="2661"/>
                  </a:lnTo>
                  <a:cubicBezTo>
                    <a:pt x="2305" y="2291"/>
                    <a:pt x="2445" y="1799"/>
                    <a:pt x="2359" y="1307"/>
                  </a:cubicBezTo>
                  <a:cubicBezTo>
                    <a:pt x="2354" y="1297"/>
                    <a:pt x="2353" y="1285"/>
                    <a:pt x="2353" y="1269"/>
                  </a:cubicBezTo>
                  <a:cubicBezTo>
                    <a:pt x="2353" y="1199"/>
                    <a:pt x="2319" y="1114"/>
                    <a:pt x="2291" y="1046"/>
                  </a:cubicBezTo>
                  <a:cubicBezTo>
                    <a:pt x="2286" y="1033"/>
                    <a:pt x="2281" y="1021"/>
                    <a:pt x="2277" y="1009"/>
                  </a:cubicBezTo>
                  <a:cubicBezTo>
                    <a:pt x="2220" y="864"/>
                    <a:pt x="2140" y="727"/>
                    <a:pt x="2039" y="603"/>
                  </a:cubicBezTo>
                  <a:cubicBezTo>
                    <a:pt x="1730" y="223"/>
                    <a:pt x="1259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5"/>
            <p:cNvSpPr/>
            <p:nvPr/>
          </p:nvSpPr>
          <p:spPr>
            <a:xfrm>
              <a:off x="3568840" y="3469271"/>
              <a:ext cx="20886" cy="10599"/>
            </a:xfrm>
            <a:custGeom>
              <a:avLst/>
              <a:gdLst/>
              <a:ahLst/>
              <a:cxnLst/>
              <a:rect l="l" t="t" r="r" b="b"/>
              <a:pathLst>
                <a:path w="603" h="306" extrusionOk="0">
                  <a:moveTo>
                    <a:pt x="589" y="1"/>
                  </a:moveTo>
                  <a:lnTo>
                    <a:pt x="1" y="275"/>
                  </a:lnTo>
                  <a:lnTo>
                    <a:pt x="15" y="305"/>
                  </a:lnTo>
                  <a:lnTo>
                    <a:pt x="602" y="31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5"/>
            <p:cNvSpPr/>
            <p:nvPr/>
          </p:nvSpPr>
          <p:spPr>
            <a:xfrm>
              <a:off x="3580721" y="3489915"/>
              <a:ext cx="18912" cy="16487"/>
            </a:xfrm>
            <a:custGeom>
              <a:avLst/>
              <a:gdLst/>
              <a:ahLst/>
              <a:cxnLst/>
              <a:rect l="l" t="t" r="r" b="b"/>
              <a:pathLst>
                <a:path w="546" h="476" extrusionOk="0">
                  <a:moveTo>
                    <a:pt x="524" y="1"/>
                  </a:moveTo>
                  <a:lnTo>
                    <a:pt x="0" y="450"/>
                  </a:lnTo>
                  <a:lnTo>
                    <a:pt x="22" y="476"/>
                  </a:lnTo>
                  <a:lnTo>
                    <a:pt x="546" y="26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5"/>
            <p:cNvSpPr/>
            <p:nvPr/>
          </p:nvSpPr>
          <p:spPr>
            <a:xfrm>
              <a:off x="3603270" y="3504047"/>
              <a:ext cx="13197" cy="20471"/>
            </a:xfrm>
            <a:custGeom>
              <a:avLst/>
              <a:gdLst/>
              <a:ahLst/>
              <a:cxnLst/>
              <a:rect l="l" t="t" r="r" b="b"/>
              <a:pathLst>
                <a:path w="381" h="591" extrusionOk="0">
                  <a:moveTo>
                    <a:pt x="352" y="1"/>
                  </a:moveTo>
                  <a:lnTo>
                    <a:pt x="1" y="573"/>
                  </a:lnTo>
                  <a:lnTo>
                    <a:pt x="29" y="590"/>
                  </a:lnTo>
                  <a:lnTo>
                    <a:pt x="380" y="18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5"/>
            <p:cNvSpPr/>
            <p:nvPr/>
          </p:nvSpPr>
          <p:spPr>
            <a:xfrm>
              <a:off x="3750652" y="3381881"/>
              <a:ext cx="114200" cy="110736"/>
            </a:xfrm>
            <a:custGeom>
              <a:avLst/>
              <a:gdLst/>
              <a:ahLst/>
              <a:cxnLst/>
              <a:rect l="l" t="t" r="r" b="b"/>
              <a:pathLst>
                <a:path w="3297" h="3197" extrusionOk="0">
                  <a:moveTo>
                    <a:pt x="1688" y="1"/>
                  </a:moveTo>
                  <a:cubicBezTo>
                    <a:pt x="1629" y="1"/>
                    <a:pt x="1570" y="4"/>
                    <a:pt x="1511" y="11"/>
                  </a:cubicBezTo>
                  <a:cubicBezTo>
                    <a:pt x="633" y="108"/>
                    <a:pt x="0" y="896"/>
                    <a:pt x="97" y="1774"/>
                  </a:cubicBezTo>
                  <a:cubicBezTo>
                    <a:pt x="187" y="2591"/>
                    <a:pt x="879" y="3196"/>
                    <a:pt x="1683" y="3196"/>
                  </a:cubicBezTo>
                  <a:cubicBezTo>
                    <a:pt x="1741" y="3196"/>
                    <a:pt x="1800" y="3193"/>
                    <a:pt x="1860" y="3186"/>
                  </a:cubicBezTo>
                  <a:cubicBezTo>
                    <a:pt x="1929" y="3179"/>
                    <a:pt x="1997" y="3167"/>
                    <a:pt x="2063" y="3151"/>
                  </a:cubicBezTo>
                  <a:cubicBezTo>
                    <a:pt x="2549" y="3034"/>
                    <a:pt x="2939" y="2698"/>
                    <a:pt x="3138" y="2263"/>
                  </a:cubicBezTo>
                  <a:lnTo>
                    <a:pt x="3138" y="2262"/>
                  </a:lnTo>
                  <a:cubicBezTo>
                    <a:pt x="3145" y="2249"/>
                    <a:pt x="3151" y="2234"/>
                    <a:pt x="3158" y="2221"/>
                  </a:cubicBezTo>
                  <a:cubicBezTo>
                    <a:pt x="3251" y="1998"/>
                    <a:pt x="3296" y="1753"/>
                    <a:pt x="3279" y="1498"/>
                  </a:cubicBezTo>
                  <a:cubicBezTo>
                    <a:pt x="3278" y="1472"/>
                    <a:pt x="3260" y="1324"/>
                    <a:pt x="3249" y="1275"/>
                  </a:cubicBezTo>
                  <a:cubicBezTo>
                    <a:pt x="3110" y="592"/>
                    <a:pt x="2541" y="86"/>
                    <a:pt x="1863" y="11"/>
                  </a:cubicBezTo>
                  <a:cubicBezTo>
                    <a:pt x="1805" y="4"/>
                    <a:pt x="1747" y="1"/>
                    <a:pt x="1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5"/>
            <p:cNvSpPr/>
            <p:nvPr/>
          </p:nvSpPr>
          <p:spPr>
            <a:xfrm>
              <a:off x="3751760" y="3381326"/>
              <a:ext cx="113646" cy="111879"/>
            </a:xfrm>
            <a:custGeom>
              <a:avLst/>
              <a:gdLst/>
              <a:ahLst/>
              <a:cxnLst/>
              <a:rect l="l" t="t" r="r" b="b"/>
              <a:pathLst>
                <a:path w="3281" h="3230" extrusionOk="0">
                  <a:moveTo>
                    <a:pt x="1652" y="34"/>
                  </a:moveTo>
                  <a:cubicBezTo>
                    <a:pt x="1711" y="34"/>
                    <a:pt x="1770" y="37"/>
                    <a:pt x="1829" y="44"/>
                  </a:cubicBezTo>
                  <a:cubicBezTo>
                    <a:pt x="2511" y="118"/>
                    <a:pt x="3063" y="621"/>
                    <a:pt x="3201" y="1294"/>
                  </a:cubicBezTo>
                  <a:cubicBezTo>
                    <a:pt x="3211" y="1341"/>
                    <a:pt x="3229" y="1489"/>
                    <a:pt x="3230" y="1515"/>
                  </a:cubicBezTo>
                  <a:cubicBezTo>
                    <a:pt x="3247" y="1761"/>
                    <a:pt x="3206" y="2002"/>
                    <a:pt x="3111" y="2229"/>
                  </a:cubicBezTo>
                  <a:lnTo>
                    <a:pt x="3090" y="2275"/>
                  </a:lnTo>
                  <a:cubicBezTo>
                    <a:pt x="2885" y="2718"/>
                    <a:pt x="2499" y="3037"/>
                    <a:pt x="2026" y="3151"/>
                  </a:cubicBezTo>
                  <a:cubicBezTo>
                    <a:pt x="1960" y="3166"/>
                    <a:pt x="1893" y="3179"/>
                    <a:pt x="1826" y="3186"/>
                  </a:cubicBezTo>
                  <a:cubicBezTo>
                    <a:pt x="1767" y="3192"/>
                    <a:pt x="1708" y="3195"/>
                    <a:pt x="1650" y="3195"/>
                  </a:cubicBezTo>
                  <a:cubicBezTo>
                    <a:pt x="1292" y="3195"/>
                    <a:pt x="947" y="3075"/>
                    <a:pt x="664" y="2848"/>
                  </a:cubicBezTo>
                  <a:cubicBezTo>
                    <a:pt x="334" y="2584"/>
                    <a:pt x="128" y="2207"/>
                    <a:pt x="82" y="1788"/>
                  </a:cubicBezTo>
                  <a:cubicBezTo>
                    <a:pt x="36" y="1368"/>
                    <a:pt x="155" y="955"/>
                    <a:pt x="420" y="626"/>
                  </a:cubicBezTo>
                  <a:cubicBezTo>
                    <a:pt x="681" y="300"/>
                    <a:pt x="1052" y="95"/>
                    <a:pt x="1466" y="45"/>
                  </a:cubicBezTo>
                  <a:cubicBezTo>
                    <a:pt x="1470" y="44"/>
                    <a:pt x="1475" y="44"/>
                    <a:pt x="1481" y="43"/>
                  </a:cubicBezTo>
                  <a:cubicBezTo>
                    <a:pt x="1538" y="37"/>
                    <a:pt x="1595" y="34"/>
                    <a:pt x="1652" y="34"/>
                  </a:cubicBezTo>
                  <a:close/>
                  <a:moveTo>
                    <a:pt x="1655" y="0"/>
                  </a:moveTo>
                  <a:cubicBezTo>
                    <a:pt x="1595" y="0"/>
                    <a:pt x="1536" y="4"/>
                    <a:pt x="1476" y="10"/>
                  </a:cubicBezTo>
                  <a:cubicBezTo>
                    <a:pt x="1047" y="55"/>
                    <a:pt x="663" y="269"/>
                    <a:pt x="393" y="605"/>
                  </a:cubicBezTo>
                  <a:cubicBezTo>
                    <a:pt x="124" y="941"/>
                    <a:pt x="1" y="1363"/>
                    <a:pt x="49" y="1791"/>
                  </a:cubicBezTo>
                  <a:cubicBezTo>
                    <a:pt x="95" y="2220"/>
                    <a:pt x="306" y="2604"/>
                    <a:pt x="643" y="2874"/>
                  </a:cubicBezTo>
                  <a:cubicBezTo>
                    <a:pt x="932" y="3106"/>
                    <a:pt x="1285" y="3230"/>
                    <a:pt x="1651" y="3230"/>
                  </a:cubicBezTo>
                  <a:cubicBezTo>
                    <a:pt x="1710" y="3230"/>
                    <a:pt x="1770" y="3226"/>
                    <a:pt x="1830" y="3220"/>
                  </a:cubicBezTo>
                  <a:cubicBezTo>
                    <a:pt x="1835" y="3219"/>
                    <a:pt x="1840" y="3218"/>
                    <a:pt x="1846" y="3217"/>
                  </a:cubicBezTo>
                  <a:cubicBezTo>
                    <a:pt x="1908" y="3210"/>
                    <a:pt x="1972" y="3199"/>
                    <a:pt x="2034" y="3184"/>
                  </a:cubicBezTo>
                  <a:cubicBezTo>
                    <a:pt x="2518" y="3067"/>
                    <a:pt x="2914" y="2740"/>
                    <a:pt x="3122" y="2285"/>
                  </a:cubicBezTo>
                  <a:lnTo>
                    <a:pt x="3141" y="2243"/>
                  </a:lnTo>
                  <a:cubicBezTo>
                    <a:pt x="3239" y="2010"/>
                    <a:pt x="3281" y="1764"/>
                    <a:pt x="3264" y="1513"/>
                  </a:cubicBezTo>
                  <a:cubicBezTo>
                    <a:pt x="3263" y="1487"/>
                    <a:pt x="3244" y="1338"/>
                    <a:pt x="3234" y="1287"/>
                  </a:cubicBezTo>
                  <a:cubicBezTo>
                    <a:pt x="3092" y="600"/>
                    <a:pt x="2529" y="87"/>
                    <a:pt x="1832" y="10"/>
                  </a:cubicBezTo>
                  <a:cubicBezTo>
                    <a:pt x="1774" y="4"/>
                    <a:pt x="1715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5"/>
            <p:cNvSpPr/>
            <p:nvPr/>
          </p:nvSpPr>
          <p:spPr>
            <a:xfrm>
              <a:off x="3783003" y="3381985"/>
              <a:ext cx="83650" cy="93487"/>
            </a:xfrm>
            <a:custGeom>
              <a:avLst/>
              <a:gdLst/>
              <a:ahLst/>
              <a:cxnLst/>
              <a:rect l="l" t="t" r="r" b="b"/>
              <a:pathLst>
                <a:path w="2415" h="2699" extrusionOk="0">
                  <a:moveTo>
                    <a:pt x="768" y="0"/>
                  </a:moveTo>
                  <a:cubicBezTo>
                    <a:pt x="712" y="0"/>
                    <a:pt x="656" y="3"/>
                    <a:pt x="600" y="9"/>
                  </a:cubicBezTo>
                  <a:cubicBezTo>
                    <a:pt x="544" y="16"/>
                    <a:pt x="488" y="25"/>
                    <a:pt x="433" y="37"/>
                  </a:cubicBezTo>
                  <a:cubicBezTo>
                    <a:pt x="288" y="70"/>
                    <a:pt x="147" y="122"/>
                    <a:pt x="16" y="194"/>
                  </a:cubicBezTo>
                  <a:cubicBezTo>
                    <a:pt x="1" y="396"/>
                    <a:pt x="262" y="417"/>
                    <a:pt x="284" y="605"/>
                  </a:cubicBezTo>
                  <a:cubicBezTo>
                    <a:pt x="303" y="762"/>
                    <a:pt x="221" y="893"/>
                    <a:pt x="331" y="1021"/>
                  </a:cubicBezTo>
                  <a:cubicBezTo>
                    <a:pt x="419" y="1124"/>
                    <a:pt x="589" y="1122"/>
                    <a:pt x="718" y="1173"/>
                  </a:cubicBezTo>
                  <a:cubicBezTo>
                    <a:pt x="972" y="1274"/>
                    <a:pt x="856" y="1425"/>
                    <a:pt x="906" y="1678"/>
                  </a:cubicBezTo>
                  <a:cubicBezTo>
                    <a:pt x="937" y="1840"/>
                    <a:pt x="1023" y="1893"/>
                    <a:pt x="1184" y="1940"/>
                  </a:cubicBezTo>
                  <a:cubicBezTo>
                    <a:pt x="1370" y="1994"/>
                    <a:pt x="1398" y="1964"/>
                    <a:pt x="1407" y="2159"/>
                  </a:cubicBezTo>
                  <a:cubicBezTo>
                    <a:pt x="1412" y="2277"/>
                    <a:pt x="1364" y="2429"/>
                    <a:pt x="1412" y="2533"/>
                  </a:cubicBezTo>
                  <a:cubicBezTo>
                    <a:pt x="1462" y="2638"/>
                    <a:pt x="1573" y="2699"/>
                    <a:pt x="1702" y="2699"/>
                  </a:cubicBezTo>
                  <a:cubicBezTo>
                    <a:pt x="1754" y="2699"/>
                    <a:pt x="1809" y="2689"/>
                    <a:pt x="1864" y="2668"/>
                  </a:cubicBezTo>
                  <a:cubicBezTo>
                    <a:pt x="1893" y="2657"/>
                    <a:pt x="1921" y="2645"/>
                    <a:pt x="1950" y="2632"/>
                  </a:cubicBezTo>
                  <a:cubicBezTo>
                    <a:pt x="2284" y="2260"/>
                    <a:pt x="2415" y="1764"/>
                    <a:pt x="2333" y="1296"/>
                  </a:cubicBezTo>
                  <a:cubicBezTo>
                    <a:pt x="2327" y="1282"/>
                    <a:pt x="2325" y="1268"/>
                    <a:pt x="2326" y="1251"/>
                  </a:cubicBezTo>
                  <a:cubicBezTo>
                    <a:pt x="2327" y="1172"/>
                    <a:pt x="2279" y="1070"/>
                    <a:pt x="2251" y="998"/>
                  </a:cubicBezTo>
                  <a:cubicBezTo>
                    <a:pt x="2193" y="851"/>
                    <a:pt x="2114" y="716"/>
                    <a:pt x="2016" y="596"/>
                  </a:cubicBezTo>
                  <a:cubicBezTo>
                    <a:pt x="1716" y="228"/>
                    <a:pt x="1250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5"/>
            <p:cNvSpPr/>
            <p:nvPr/>
          </p:nvSpPr>
          <p:spPr>
            <a:xfrm>
              <a:off x="3782657" y="3381396"/>
              <a:ext cx="84689" cy="94664"/>
            </a:xfrm>
            <a:custGeom>
              <a:avLst/>
              <a:gdLst/>
              <a:ahLst/>
              <a:cxnLst/>
              <a:rect l="l" t="t" r="r" b="b"/>
              <a:pathLst>
                <a:path w="2445" h="2733" extrusionOk="0">
                  <a:moveTo>
                    <a:pt x="779" y="34"/>
                  </a:moveTo>
                  <a:cubicBezTo>
                    <a:pt x="1248" y="34"/>
                    <a:pt x="1710" y="251"/>
                    <a:pt x="2013" y="624"/>
                  </a:cubicBezTo>
                  <a:cubicBezTo>
                    <a:pt x="2111" y="745"/>
                    <a:pt x="2189" y="879"/>
                    <a:pt x="2245" y="1021"/>
                  </a:cubicBezTo>
                  <a:cubicBezTo>
                    <a:pt x="2249" y="1032"/>
                    <a:pt x="2254" y="1045"/>
                    <a:pt x="2260" y="1058"/>
                  </a:cubicBezTo>
                  <a:cubicBezTo>
                    <a:pt x="2286" y="1123"/>
                    <a:pt x="2319" y="1204"/>
                    <a:pt x="2318" y="1268"/>
                  </a:cubicBezTo>
                  <a:cubicBezTo>
                    <a:pt x="2318" y="1289"/>
                    <a:pt x="2321" y="1305"/>
                    <a:pt x="2326" y="1316"/>
                  </a:cubicBezTo>
                  <a:cubicBezTo>
                    <a:pt x="2410" y="1792"/>
                    <a:pt x="2273" y="2273"/>
                    <a:pt x="1950" y="2635"/>
                  </a:cubicBezTo>
                  <a:cubicBezTo>
                    <a:pt x="1923" y="2647"/>
                    <a:pt x="1895" y="2658"/>
                    <a:pt x="1868" y="2669"/>
                  </a:cubicBezTo>
                  <a:cubicBezTo>
                    <a:pt x="1814" y="2690"/>
                    <a:pt x="1761" y="2699"/>
                    <a:pt x="1711" y="2699"/>
                  </a:cubicBezTo>
                  <a:cubicBezTo>
                    <a:pt x="1590" y="2699"/>
                    <a:pt x="1486" y="2643"/>
                    <a:pt x="1438" y="2543"/>
                  </a:cubicBezTo>
                  <a:cubicBezTo>
                    <a:pt x="1408" y="2480"/>
                    <a:pt x="1418" y="2395"/>
                    <a:pt x="1426" y="2313"/>
                  </a:cubicBezTo>
                  <a:cubicBezTo>
                    <a:pt x="1431" y="2267"/>
                    <a:pt x="1436" y="2219"/>
                    <a:pt x="1434" y="2176"/>
                  </a:cubicBezTo>
                  <a:cubicBezTo>
                    <a:pt x="1426" y="2005"/>
                    <a:pt x="1400" y="1993"/>
                    <a:pt x="1277" y="1962"/>
                  </a:cubicBezTo>
                  <a:cubicBezTo>
                    <a:pt x="1255" y="1956"/>
                    <a:pt x="1229" y="1950"/>
                    <a:pt x="1198" y="1941"/>
                  </a:cubicBezTo>
                  <a:cubicBezTo>
                    <a:pt x="1042" y="1895"/>
                    <a:pt x="962" y="1846"/>
                    <a:pt x="933" y="1692"/>
                  </a:cubicBezTo>
                  <a:cubicBezTo>
                    <a:pt x="918" y="1615"/>
                    <a:pt x="918" y="1547"/>
                    <a:pt x="919" y="1487"/>
                  </a:cubicBezTo>
                  <a:cubicBezTo>
                    <a:pt x="919" y="1354"/>
                    <a:pt x="920" y="1248"/>
                    <a:pt x="734" y="1175"/>
                  </a:cubicBezTo>
                  <a:cubicBezTo>
                    <a:pt x="690" y="1157"/>
                    <a:pt x="641" y="1145"/>
                    <a:pt x="593" y="1134"/>
                  </a:cubicBezTo>
                  <a:cubicBezTo>
                    <a:pt x="498" y="1112"/>
                    <a:pt x="409" y="1091"/>
                    <a:pt x="354" y="1026"/>
                  </a:cubicBezTo>
                  <a:cubicBezTo>
                    <a:pt x="286" y="949"/>
                    <a:pt x="295" y="871"/>
                    <a:pt x="306" y="780"/>
                  </a:cubicBezTo>
                  <a:cubicBezTo>
                    <a:pt x="312" y="729"/>
                    <a:pt x="318" y="677"/>
                    <a:pt x="311" y="620"/>
                  </a:cubicBezTo>
                  <a:cubicBezTo>
                    <a:pt x="300" y="525"/>
                    <a:pt x="233" y="471"/>
                    <a:pt x="169" y="418"/>
                  </a:cubicBezTo>
                  <a:cubicBezTo>
                    <a:pt x="102" y="364"/>
                    <a:pt x="39" y="314"/>
                    <a:pt x="43" y="220"/>
                  </a:cubicBezTo>
                  <a:cubicBezTo>
                    <a:pt x="169" y="152"/>
                    <a:pt x="306" y="102"/>
                    <a:pt x="446" y="71"/>
                  </a:cubicBezTo>
                  <a:cubicBezTo>
                    <a:pt x="500" y="59"/>
                    <a:pt x="556" y="49"/>
                    <a:pt x="612" y="43"/>
                  </a:cubicBezTo>
                  <a:cubicBezTo>
                    <a:pt x="668" y="37"/>
                    <a:pt x="723" y="34"/>
                    <a:pt x="779" y="34"/>
                  </a:cubicBezTo>
                  <a:close/>
                  <a:moveTo>
                    <a:pt x="780" y="0"/>
                  </a:moveTo>
                  <a:cubicBezTo>
                    <a:pt x="722" y="0"/>
                    <a:pt x="665" y="3"/>
                    <a:pt x="608" y="10"/>
                  </a:cubicBezTo>
                  <a:cubicBezTo>
                    <a:pt x="551" y="16"/>
                    <a:pt x="494" y="26"/>
                    <a:pt x="439" y="38"/>
                  </a:cubicBezTo>
                  <a:cubicBezTo>
                    <a:pt x="292" y="70"/>
                    <a:pt x="150" y="123"/>
                    <a:pt x="18" y="196"/>
                  </a:cubicBezTo>
                  <a:lnTo>
                    <a:pt x="11" y="200"/>
                  </a:lnTo>
                  <a:lnTo>
                    <a:pt x="10" y="209"/>
                  </a:lnTo>
                  <a:cubicBezTo>
                    <a:pt x="0" y="325"/>
                    <a:pt x="75" y="386"/>
                    <a:pt x="147" y="445"/>
                  </a:cubicBezTo>
                  <a:cubicBezTo>
                    <a:pt x="209" y="495"/>
                    <a:pt x="268" y="542"/>
                    <a:pt x="278" y="625"/>
                  </a:cubicBezTo>
                  <a:cubicBezTo>
                    <a:pt x="284" y="677"/>
                    <a:pt x="278" y="728"/>
                    <a:pt x="272" y="776"/>
                  </a:cubicBezTo>
                  <a:cubicBezTo>
                    <a:pt x="262" y="871"/>
                    <a:pt x="252" y="960"/>
                    <a:pt x="327" y="1048"/>
                  </a:cubicBezTo>
                  <a:cubicBezTo>
                    <a:pt x="389" y="1121"/>
                    <a:pt x="489" y="1144"/>
                    <a:pt x="585" y="1167"/>
                  </a:cubicBezTo>
                  <a:cubicBezTo>
                    <a:pt x="631" y="1178"/>
                    <a:pt x="680" y="1189"/>
                    <a:pt x="722" y="1206"/>
                  </a:cubicBezTo>
                  <a:cubicBezTo>
                    <a:pt x="886" y="1271"/>
                    <a:pt x="885" y="1352"/>
                    <a:pt x="885" y="1487"/>
                  </a:cubicBezTo>
                  <a:cubicBezTo>
                    <a:pt x="885" y="1548"/>
                    <a:pt x="884" y="1618"/>
                    <a:pt x="899" y="1698"/>
                  </a:cubicBezTo>
                  <a:cubicBezTo>
                    <a:pt x="932" y="1868"/>
                    <a:pt x="1026" y="1926"/>
                    <a:pt x="1188" y="1974"/>
                  </a:cubicBezTo>
                  <a:cubicBezTo>
                    <a:pt x="1220" y="1982"/>
                    <a:pt x="1246" y="1989"/>
                    <a:pt x="1269" y="1994"/>
                  </a:cubicBezTo>
                  <a:cubicBezTo>
                    <a:pt x="1381" y="2022"/>
                    <a:pt x="1393" y="2026"/>
                    <a:pt x="1400" y="2177"/>
                  </a:cubicBezTo>
                  <a:cubicBezTo>
                    <a:pt x="1402" y="2218"/>
                    <a:pt x="1397" y="2263"/>
                    <a:pt x="1393" y="2310"/>
                  </a:cubicBezTo>
                  <a:cubicBezTo>
                    <a:pt x="1384" y="2396"/>
                    <a:pt x="1374" y="2486"/>
                    <a:pt x="1408" y="2557"/>
                  </a:cubicBezTo>
                  <a:cubicBezTo>
                    <a:pt x="1461" y="2670"/>
                    <a:pt x="1577" y="2733"/>
                    <a:pt x="1711" y="2733"/>
                  </a:cubicBezTo>
                  <a:cubicBezTo>
                    <a:pt x="1728" y="2733"/>
                    <a:pt x="1745" y="2732"/>
                    <a:pt x="1763" y="2730"/>
                  </a:cubicBezTo>
                  <a:cubicBezTo>
                    <a:pt x="1800" y="2725"/>
                    <a:pt x="1840" y="2716"/>
                    <a:pt x="1879" y="2701"/>
                  </a:cubicBezTo>
                  <a:cubicBezTo>
                    <a:pt x="1909" y="2690"/>
                    <a:pt x="1938" y="2677"/>
                    <a:pt x="1966" y="2665"/>
                  </a:cubicBezTo>
                  <a:lnTo>
                    <a:pt x="1972" y="2661"/>
                  </a:lnTo>
                  <a:cubicBezTo>
                    <a:pt x="2304" y="2290"/>
                    <a:pt x="2445" y="1798"/>
                    <a:pt x="2358" y="1306"/>
                  </a:cubicBezTo>
                  <a:cubicBezTo>
                    <a:pt x="2354" y="1296"/>
                    <a:pt x="2352" y="1285"/>
                    <a:pt x="2352" y="1268"/>
                  </a:cubicBezTo>
                  <a:cubicBezTo>
                    <a:pt x="2353" y="1198"/>
                    <a:pt x="2318" y="1113"/>
                    <a:pt x="2291" y="1045"/>
                  </a:cubicBezTo>
                  <a:cubicBezTo>
                    <a:pt x="2286" y="1032"/>
                    <a:pt x="2281" y="1020"/>
                    <a:pt x="2276" y="1009"/>
                  </a:cubicBezTo>
                  <a:cubicBezTo>
                    <a:pt x="2220" y="863"/>
                    <a:pt x="2139" y="726"/>
                    <a:pt x="2039" y="603"/>
                  </a:cubicBezTo>
                  <a:cubicBezTo>
                    <a:pt x="1730" y="222"/>
                    <a:pt x="1259" y="0"/>
                    <a:pt x="7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5"/>
            <p:cNvSpPr/>
            <p:nvPr/>
          </p:nvSpPr>
          <p:spPr>
            <a:xfrm>
              <a:off x="3851862" y="3470829"/>
              <a:ext cx="19570" cy="13162"/>
            </a:xfrm>
            <a:custGeom>
              <a:avLst/>
              <a:gdLst/>
              <a:ahLst/>
              <a:cxnLst/>
              <a:rect l="l" t="t" r="r" b="b"/>
              <a:pathLst>
                <a:path w="565" h="380" extrusionOk="0">
                  <a:moveTo>
                    <a:pt x="19" y="0"/>
                  </a:moveTo>
                  <a:lnTo>
                    <a:pt x="1" y="28"/>
                  </a:lnTo>
                  <a:lnTo>
                    <a:pt x="546" y="379"/>
                  </a:lnTo>
                  <a:lnTo>
                    <a:pt x="565" y="35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5"/>
            <p:cNvSpPr/>
            <p:nvPr/>
          </p:nvSpPr>
          <p:spPr>
            <a:xfrm>
              <a:off x="3862807" y="3452264"/>
              <a:ext cx="23242" cy="8174"/>
            </a:xfrm>
            <a:custGeom>
              <a:avLst/>
              <a:gdLst/>
              <a:ahLst/>
              <a:cxnLst/>
              <a:rect l="l" t="t" r="r" b="b"/>
              <a:pathLst>
                <a:path w="671" h="236" extrusionOk="0">
                  <a:moveTo>
                    <a:pt x="10" y="1"/>
                  </a:moveTo>
                  <a:lnTo>
                    <a:pt x="1" y="32"/>
                  </a:lnTo>
                  <a:lnTo>
                    <a:pt x="660" y="236"/>
                  </a:lnTo>
                  <a:lnTo>
                    <a:pt x="670" y="203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5"/>
            <p:cNvSpPr/>
            <p:nvPr/>
          </p:nvSpPr>
          <p:spPr>
            <a:xfrm>
              <a:off x="3864193" y="3429126"/>
              <a:ext cx="23276" cy="1489"/>
            </a:xfrm>
            <a:custGeom>
              <a:avLst/>
              <a:gdLst/>
              <a:ahLst/>
              <a:cxnLst/>
              <a:rect l="l" t="t" r="r" b="b"/>
              <a:pathLst>
                <a:path w="672" h="43" extrusionOk="0">
                  <a:moveTo>
                    <a:pt x="671" y="0"/>
                  </a:moveTo>
                  <a:lnTo>
                    <a:pt x="0" y="9"/>
                  </a:lnTo>
                  <a:lnTo>
                    <a:pt x="1" y="43"/>
                  </a:lnTo>
                  <a:lnTo>
                    <a:pt x="671" y="33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5"/>
            <p:cNvSpPr/>
            <p:nvPr/>
          </p:nvSpPr>
          <p:spPr>
            <a:xfrm>
              <a:off x="3676666" y="3462516"/>
              <a:ext cx="115551" cy="68167"/>
            </a:xfrm>
            <a:custGeom>
              <a:avLst/>
              <a:gdLst/>
              <a:ahLst/>
              <a:cxnLst/>
              <a:rect l="l" t="t" r="r" b="b"/>
              <a:pathLst>
                <a:path w="3336" h="1968" extrusionOk="0">
                  <a:moveTo>
                    <a:pt x="2552" y="1"/>
                  </a:moveTo>
                  <a:cubicBezTo>
                    <a:pt x="1958" y="1"/>
                    <a:pt x="1654" y="610"/>
                    <a:pt x="1654" y="610"/>
                  </a:cubicBezTo>
                  <a:cubicBezTo>
                    <a:pt x="1654" y="610"/>
                    <a:pt x="1202" y="271"/>
                    <a:pt x="754" y="271"/>
                  </a:cubicBezTo>
                  <a:cubicBezTo>
                    <a:pt x="546" y="271"/>
                    <a:pt x="340" y="344"/>
                    <a:pt x="180" y="557"/>
                  </a:cubicBezTo>
                  <a:cubicBezTo>
                    <a:pt x="1" y="795"/>
                    <a:pt x="99" y="1351"/>
                    <a:pt x="566" y="1688"/>
                  </a:cubicBezTo>
                  <a:cubicBezTo>
                    <a:pt x="795" y="1854"/>
                    <a:pt x="1109" y="1968"/>
                    <a:pt x="1522" y="1968"/>
                  </a:cubicBezTo>
                  <a:cubicBezTo>
                    <a:pt x="1604" y="1968"/>
                    <a:pt x="1689" y="1963"/>
                    <a:pt x="1778" y="1954"/>
                  </a:cubicBezTo>
                  <a:cubicBezTo>
                    <a:pt x="2327" y="1897"/>
                    <a:pt x="2715" y="1644"/>
                    <a:pt x="2947" y="1339"/>
                  </a:cubicBezTo>
                  <a:cubicBezTo>
                    <a:pt x="3336" y="828"/>
                    <a:pt x="3285" y="169"/>
                    <a:pt x="2808" y="37"/>
                  </a:cubicBezTo>
                  <a:cubicBezTo>
                    <a:pt x="2717" y="12"/>
                    <a:pt x="2632" y="1"/>
                    <a:pt x="2552" y="1"/>
                  </a:cubicBez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5"/>
            <p:cNvSpPr/>
            <p:nvPr/>
          </p:nvSpPr>
          <p:spPr>
            <a:xfrm>
              <a:off x="3678814" y="3461928"/>
              <a:ext cx="111498" cy="69344"/>
            </a:xfrm>
            <a:custGeom>
              <a:avLst/>
              <a:gdLst/>
              <a:ahLst/>
              <a:cxnLst/>
              <a:rect l="l" t="t" r="r" b="b"/>
              <a:pathLst>
                <a:path w="3219" h="2002" extrusionOk="0">
                  <a:moveTo>
                    <a:pt x="2492" y="35"/>
                  </a:moveTo>
                  <a:cubicBezTo>
                    <a:pt x="2570" y="35"/>
                    <a:pt x="2653" y="46"/>
                    <a:pt x="2741" y="70"/>
                  </a:cubicBezTo>
                  <a:cubicBezTo>
                    <a:pt x="2912" y="117"/>
                    <a:pt x="3032" y="234"/>
                    <a:pt x="3091" y="407"/>
                  </a:cubicBezTo>
                  <a:cubicBezTo>
                    <a:pt x="3183" y="681"/>
                    <a:pt x="3097" y="1050"/>
                    <a:pt x="2871" y="1346"/>
                  </a:cubicBezTo>
                  <a:cubicBezTo>
                    <a:pt x="2617" y="1680"/>
                    <a:pt x="2218" y="1894"/>
                    <a:pt x="1746" y="1951"/>
                  </a:cubicBezTo>
                  <a:cubicBezTo>
                    <a:pt x="1736" y="1952"/>
                    <a:pt x="1725" y="1953"/>
                    <a:pt x="1715" y="1954"/>
                  </a:cubicBezTo>
                  <a:cubicBezTo>
                    <a:pt x="1629" y="1963"/>
                    <a:pt x="1546" y="1968"/>
                    <a:pt x="1465" y="1968"/>
                  </a:cubicBezTo>
                  <a:cubicBezTo>
                    <a:pt x="1091" y="1968"/>
                    <a:pt x="765" y="1874"/>
                    <a:pt x="514" y="1692"/>
                  </a:cubicBezTo>
                  <a:cubicBezTo>
                    <a:pt x="266" y="1513"/>
                    <a:pt x="101" y="1254"/>
                    <a:pt x="60" y="983"/>
                  </a:cubicBezTo>
                  <a:cubicBezTo>
                    <a:pt x="36" y="822"/>
                    <a:pt x="62" y="677"/>
                    <a:pt x="132" y="585"/>
                  </a:cubicBezTo>
                  <a:cubicBezTo>
                    <a:pt x="262" y="411"/>
                    <a:pt x="425" y="333"/>
                    <a:pt x="594" y="313"/>
                  </a:cubicBezTo>
                  <a:cubicBezTo>
                    <a:pt x="626" y="309"/>
                    <a:pt x="659" y="307"/>
                    <a:pt x="691" y="307"/>
                  </a:cubicBezTo>
                  <a:cubicBezTo>
                    <a:pt x="1130" y="307"/>
                    <a:pt x="1576" y="636"/>
                    <a:pt x="1583" y="641"/>
                  </a:cubicBezTo>
                  <a:lnTo>
                    <a:pt x="1598" y="654"/>
                  </a:lnTo>
                  <a:lnTo>
                    <a:pt x="1608" y="635"/>
                  </a:lnTo>
                  <a:cubicBezTo>
                    <a:pt x="1611" y="628"/>
                    <a:pt x="1914" y="35"/>
                    <a:pt x="2492" y="35"/>
                  </a:cubicBezTo>
                  <a:close/>
                  <a:moveTo>
                    <a:pt x="2492" y="1"/>
                  </a:moveTo>
                  <a:cubicBezTo>
                    <a:pt x="1950" y="1"/>
                    <a:pt x="1643" y="503"/>
                    <a:pt x="1587" y="603"/>
                  </a:cubicBezTo>
                  <a:cubicBezTo>
                    <a:pt x="1502" y="543"/>
                    <a:pt x="1094" y="273"/>
                    <a:pt x="690" y="273"/>
                  </a:cubicBezTo>
                  <a:cubicBezTo>
                    <a:pt x="478" y="273"/>
                    <a:pt x="267" y="347"/>
                    <a:pt x="104" y="564"/>
                  </a:cubicBezTo>
                  <a:cubicBezTo>
                    <a:pt x="29" y="664"/>
                    <a:pt x="1" y="819"/>
                    <a:pt x="27" y="988"/>
                  </a:cubicBezTo>
                  <a:cubicBezTo>
                    <a:pt x="69" y="1268"/>
                    <a:pt x="239" y="1535"/>
                    <a:pt x="494" y="1719"/>
                  </a:cubicBezTo>
                  <a:cubicBezTo>
                    <a:pt x="751" y="1905"/>
                    <a:pt x="1082" y="2001"/>
                    <a:pt x="1462" y="2001"/>
                  </a:cubicBezTo>
                  <a:cubicBezTo>
                    <a:pt x="1545" y="2001"/>
                    <a:pt x="1631" y="1997"/>
                    <a:pt x="1718" y="1988"/>
                  </a:cubicBezTo>
                  <a:cubicBezTo>
                    <a:pt x="1729" y="1987"/>
                    <a:pt x="1740" y="1985"/>
                    <a:pt x="1750" y="1984"/>
                  </a:cubicBezTo>
                  <a:cubicBezTo>
                    <a:pt x="2231" y="1927"/>
                    <a:pt x="2638" y="1708"/>
                    <a:pt x="2899" y="1367"/>
                  </a:cubicBezTo>
                  <a:cubicBezTo>
                    <a:pt x="3130" y="1061"/>
                    <a:pt x="3218" y="681"/>
                    <a:pt x="3122" y="396"/>
                  </a:cubicBezTo>
                  <a:cubicBezTo>
                    <a:pt x="3061" y="214"/>
                    <a:pt x="2929" y="87"/>
                    <a:pt x="2750" y="37"/>
                  </a:cubicBezTo>
                  <a:cubicBezTo>
                    <a:pt x="2659" y="12"/>
                    <a:pt x="2573" y="1"/>
                    <a:pt x="2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5"/>
            <p:cNvSpPr/>
            <p:nvPr/>
          </p:nvSpPr>
          <p:spPr>
            <a:xfrm>
              <a:off x="3699042" y="3482294"/>
              <a:ext cx="65777" cy="23484"/>
            </a:xfrm>
            <a:custGeom>
              <a:avLst/>
              <a:gdLst/>
              <a:ahLst/>
              <a:cxnLst/>
              <a:rect l="l" t="t" r="r" b="b"/>
              <a:pathLst>
                <a:path w="1899" h="678" extrusionOk="0">
                  <a:moveTo>
                    <a:pt x="1869" y="1"/>
                  </a:moveTo>
                  <a:cubicBezTo>
                    <a:pt x="1737" y="216"/>
                    <a:pt x="1449" y="586"/>
                    <a:pt x="1015" y="638"/>
                  </a:cubicBezTo>
                  <a:lnTo>
                    <a:pt x="1014" y="638"/>
                  </a:lnTo>
                  <a:cubicBezTo>
                    <a:pt x="980" y="642"/>
                    <a:pt x="946" y="644"/>
                    <a:pt x="912" y="644"/>
                  </a:cubicBezTo>
                  <a:cubicBezTo>
                    <a:pt x="517" y="644"/>
                    <a:pt x="191" y="375"/>
                    <a:pt x="25" y="205"/>
                  </a:cubicBezTo>
                  <a:lnTo>
                    <a:pt x="1" y="229"/>
                  </a:lnTo>
                  <a:cubicBezTo>
                    <a:pt x="170" y="403"/>
                    <a:pt x="504" y="678"/>
                    <a:pt x="910" y="678"/>
                  </a:cubicBezTo>
                  <a:cubicBezTo>
                    <a:pt x="946" y="678"/>
                    <a:pt x="982" y="676"/>
                    <a:pt x="1018" y="671"/>
                  </a:cubicBezTo>
                  <a:lnTo>
                    <a:pt x="1020" y="671"/>
                  </a:lnTo>
                  <a:cubicBezTo>
                    <a:pt x="1468" y="617"/>
                    <a:pt x="1762" y="239"/>
                    <a:pt x="1898" y="18"/>
                  </a:cubicBezTo>
                  <a:lnTo>
                    <a:pt x="18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5"/>
            <p:cNvSpPr/>
            <p:nvPr/>
          </p:nvSpPr>
          <p:spPr>
            <a:xfrm>
              <a:off x="3719478" y="3452956"/>
              <a:ext cx="21164" cy="19986"/>
            </a:xfrm>
            <a:custGeom>
              <a:avLst/>
              <a:gdLst/>
              <a:ahLst/>
              <a:cxnLst/>
              <a:rect l="l" t="t" r="r" b="b"/>
              <a:pathLst>
                <a:path w="611" h="577" extrusionOk="0">
                  <a:moveTo>
                    <a:pt x="306" y="1"/>
                  </a:moveTo>
                  <a:cubicBezTo>
                    <a:pt x="294" y="1"/>
                    <a:pt x="282" y="1"/>
                    <a:pt x="271" y="3"/>
                  </a:cubicBezTo>
                  <a:cubicBezTo>
                    <a:pt x="113" y="22"/>
                    <a:pt x="0" y="165"/>
                    <a:pt x="19" y="323"/>
                  </a:cubicBezTo>
                  <a:cubicBezTo>
                    <a:pt x="36" y="469"/>
                    <a:pt x="161" y="577"/>
                    <a:pt x="305" y="577"/>
                  </a:cubicBezTo>
                  <a:cubicBezTo>
                    <a:pt x="316" y="577"/>
                    <a:pt x="328" y="576"/>
                    <a:pt x="340" y="575"/>
                  </a:cubicBezTo>
                  <a:cubicBezTo>
                    <a:pt x="498" y="556"/>
                    <a:pt x="610" y="413"/>
                    <a:pt x="591" y="255"/>
                  </a:cubicBezTo>
                  <a:cubicBezTo>
                    <a:pt x="574" y="109"/>
                    <a:pt x="449" y="1"/>
                    <a:pt x="306" y="1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5"/>
            <p:cNvSpPr/>
            <p:nvPr/>
          </p:nvSpPr>
          <p:spPr>
            <a:xfrm>
              <a:off x="3718855" y="3452368"/>
              <a:ext cx="22376" cy="21198"/>
            </a:xfrm>
            <a:custGeom>
              <a:avLst/>
              <a:gdLst/>
              <a:ahLst/>
              <a:cxnLst/>
              <a:rect l="l" t="t" r="r" b="b"/>
              <a:pathLst>
                <a:path w="646" h="612" extrusionOk="0">
                  <a:moveTo>
                    <a:pt x="323" y="34"/>
                  </a:moveTo>
                  <a:cubicBezTo>
                    <a:pt x="459" y="34"/>
                    <a:pt x="576" y="136"/>
                    <a:pt x="593" y="274"/>
                  </a:cubicBezTo>
                  <a:cubicBezTo>
                    <a:pt x="610" y="422"/>
                    <a:pt x="504" y="558"/>
                    <a:pt x="355" y="575"/>
                  </a:cubicBezTo>
                  <a:cubicBezTo>
                    <a:pt x="344" y="576"/>
                    <a:pt x="333" y="577"/>
                    <a:pt x="322" y="577"/>
                  </a:cubicBezTo>
                  <a:cubicBezTo>
                    <a:pt x="187" y="577"/>
                    <a:pt x="70" y="476"/>
                    <a:pt x="54" y="338"/>
                  </a:cubicBezTo>
                  <a:cubicBezTo>
                    <a:pt x="36" y="189"/>
                    <a:pt x="143" y="55"/>
                    <a:pt x="291" y="36"/>
                  </a:cubicBezTo>
                  <a:cubicBezTo>
                    <a:pt x="302" y="35"/>
                    <a:pt x="313" y="34"/>
                    <a:pt x="323" y="34"/>
                  </a:cubicBezTo>
                  <a:close/>
                  <a:moveTo>
                    <a:pt x="324" y="1"/>
                  </a:moveTo>
                  <a:cubicBezTo>
                    <a:pt x="312" y="1"/>
                    <a:pt x="299" y="2"/>
                    <a:pt x="287" y="3"/>
                  </a:cubicBezTo>
                  <a:cubicBezTo>
                    <a:pt x="120" y="23"/>
                    <a:pt x="1" y="175"/>
                    <a:pt x="21" y="342"/>
                  </a:cubicBezTo>
                  <a:cubicBezTo>
                    <a:pt x="39" y="497"/>
                    <a:pt x="172" y="611"/>
                    <a:pt x="324" y="611"/>
                  </a:cubicBezTo>
                  <a:cubicBezTo>
                    <a:pt x="336" y="611"/>
                    <a:pt x="348" y="610"/>
                    <a:pt x="359" y="609"/>
                  </a:cubicBezTo>
                  <a:cubicBezTo>
                    <a:pt x="526" y="589"/>
                    <a:pt x="646" y="436"/>
                    <a:pt x="626" y="269"/>
                  </a:cubicBezTo>
                  <a:cubicBezTo>
                    <a:pt x="607" y="115"/>
                    <a:pt x="475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5"/>
            <p:cNvSpPr/>
            <p:nvPr/>
          </p:nvSpPr>
          <p:spPr>
            <a:xfrm>
              <a:off x="3427382" y="3558289"/>
              <a:ext cx="219913" cy="108935"/>
            </a:xfrm>
            <a:custGeom>
              <a:avLst/>
              <a:gdLst/>
              <a:ahLst/>
              <a:cxnLst/>
              <a:rect l="l" t="t" r="r" b="b"/>
              <a:pathLst>
                <a:path w="6349" h="3145" extrusionOk="0">
                  <a:moveTo>
                    <a:pt x="2585" y="0"/>
                  </a:moveTo>
                  <a:cubicBezTo>
                    <a:pt x="2278" y="0"/>
                    <a:pt x="2015" y="205"/>
                    <a:pt x="1907" y="496"/>
                  </a:cubicBezTo>
                  <a:cubicBezTo>
                    <a:pt x="1781" y="364"/>
                    <a:pt x="1610" y="283"/>
                    <a:pt x="1420" y="283"/>
                  </a:cubicBezTo>
                  <a:cubicBezTo>
                    <a:pt x="1116" y="284"/>
                    <a:pt x="858" y="494"/>
                    <a:pt x="762" y="786"/>
                  </a:cubicBezTo>
                  <a:cubicBezTo>
                    <a:pt x="693" y="742"/>
                    <a:pt x="617" y="717"/>
                    <a:pt x="536" y="717"/>
                  </a:cubicBezTo>
                  <a:cubicBezTo>
                    <a:pt x="240" y="717"/>
                    <a:pt x="0" y="1045"/>
                    <a:pt x="1" y="1449"/>
                  </a:cubicBezTo>
                  <a:cubicBezTo>
                    <a:pt x="1" y="1853"/>
                    <a:pt x="241" y="2180"/>
                    <a:pt x="536" y="2180"/>
                  </a:cubicBezTo>
                  <a:cubicBezTo>
                    <a:pt x="602" y="2180"/>
                    <a:pt x="663" y="2164"/>
                    <a:pt x="721" y="2135"/>
                  </a:cubicBezTo>
                  <a:cubicBezTo>
                    <a:pt x="721" y="2137"/>
                    <a:pt x="721" y="2139"/>
                    <a:pt x="721" y="2142"/>
                  </a:cubicBezTo>
                  <a:cubicBezTo>
                    <a:pt x="721" y="2545"/>
                    <a:pt x="994" y="2873"/>
                    <a:pt x="1329" y="2873"/>
                  </a:cubicBezTo>
                  <a:cubicBezTo>
                    <a:pt x="1569" y="2873"/>
                    <a:pt x="1776" y="2705"/>
                    <a:pt x="1875" y="2462"/>
                  </a:cubicBezTo>
                  <a:cubicBezTo>
                    <a:pt x="1929" y="2842"/>
                    <a:pt x="2232" y="3132"/>
                    <a:pt x="2598" y="3132"/>
                  </a:cubicBezTo>
                  <a:cubicBezTo>
                    <a:pt x="2891" y="3132"/>
                    <a:pt x="3144" y="2945"/>
                    <a:pt x="3260" y="2676"/>
                  </a:cubicBezTo>
                  <a:cubicBezTo>
                    <a:pt x="3374" y="2952"/>
                    <a:pt x="3630" y="3144"/>
                    <a:pt x="3928" y="3144"/>
                  </a:cubicBezTo>
                  <a:cubicBezTo>
                    <a:pt x="4235" y="3144"/>
                    <a:pt x="4498" y="2938"/>
                    <a:pt x="4605" y="2648"/>
                  </a:cubicBezTo>
                  <a:cubicBezTo>
                    <a:pt x="4732" y="2779"/>
                    <a:pt x="4903" y="2861"/>
                    <a:pt x="5092" y="2861"/>
                  </a:cubicBezTo>
                  <a:cubicBezTo>
                    <a:pt x="5374" y="2861"/>
                    <a:pt x="5615" y="2682"/>
                    <a:pt x="5726" y="2422"/>
                  </a:cubicBezTo>
                  <a:cubicBezTo>
                    <a:pt x="5755" y="2429"/>
                    <a:pt x="5784" y="2433"/>
                    <a:pt x="5814" y="2433"/>
                  </a:cubicBezTo>
                  <a:cubicBezTo>
                    <a:pt x="6110" y="2433"/>
                    <a:pt x="6349" y="2105"/>
                    <a:pt x="6349" y="1701"/>
                  </a:cubicBezTo>
                  <a:cubicBezTo>
                    <a:pt x="6348" y="1297"/>
                    <a:pt x="6109" y="970"/>
                    <a:pt x="5814" y="970"/>
                  </a:cubicBezTo>
                  <a:cubicBezTo>
                    <a:pt x="5814" y="970"/>
                    <a:pt x="5813" y="970"/>
                    <a:pt x="5813" y="970"/>
                  </a:cubicBezTo>
                  <a:cubicBezTo>
                    <a:pt x="5805" y="970"/>
                    <a:pt x="5798" y="971"/>
                    <a:pt x="5791" y="971"/>
                  </a:cubicBezTo>
                  <a:cubicBezTo>
                    <a:pt x="5777" y="582"/>
                    <a:pt x="5511" y="271"/>
                    <a:pt x="5183" y="271"/>
                  </a:cubicBezTo>
                  <a:cubicBezTo>
                    <a:pt x="4943" y="272"/>
                    <a:pt x="4736" y="439"/>
                    <a:pt x="4638" y="681"/>
                  </a:cubicBezTo>
                  <a:cubicBezTo>
                    <a:pt x="4583" y="302"/>
                    <a:pt x="4280" y="12"/>
                    <a:pt x="3915" y="12"/>
                  </a:cubicBezTo>
                  <a:cubicBezTo>
                    <a:pt x="3621" y="12"/>
                    <a:pt x="3369" y="199"/>
                    <a:pt x="3253" y="468"/>
                  </a:cubicBezTo>
                  <a:cubicBezTo>
                    <a:pt x="3138" y="192"/>
                    <a:pt x="2883" y="0"/>
                    <a:pt x="2585" y="0"/>
                  </a:cubicBez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5"/>
            <p:cNvSpPr/>
            <p:nvPr/>
          </p:nvSpPr>
          <p:spPr>
            <a:xfrm>
              <a:off x="3426827" y="3557700"/>
              <a:ext cx="221057" cy="110078"/>
            </a:xfrm>
            <a:custGeom>
              <a:avLst/>
              <a:gdLst/>
              <a:ahLst/>
              <a:cxnLst/>
              <a:rect l="l" t="t" r="r" b="b"/>
              <a:pathLst>
                <a:path w="6382" h="3178" extrusionOk="0">
                  <a:moveTo>
                    <a:pt x="2602" y="34"/>
                  </a:moveTo>
                  <a:cubicBezTo>
                    <a:pt x="2882" y="34"/>
                    <a:pt x="3139" y="214"/>
                    <a:pt x="3254" y="491"/>
                  </a:cubicBezTo>
                  <a:lnTo>
                    <a:pt x="3269" y="528"/>
                  </a:lnTo>
                  <a:lnTo>
                    <a:pt x="3284" y="492"/>
                  </a:lnTo>
                  <a:cubicBezTo>
                    <a:pt x="3401" y="221"/>
                    <a:pt x="3655" y="46"/>
                    <a:pt x="3931" y="45"/>
                  </a:cubicBezTo>
                  <a:lnTo>
                    <a:pt x="3931" y="45"/>
                  </a:lnTo>
                  <a:cubicBezTo>
                    <a:pt x="4281" y="45"/>
                    <a:pt x="4584" y="327"/>
                    <a:pt x="4637" y="701"/>
                  </a:cubicBezTo>
                  <a:lnTo>
                    <a:pt x="4646" y="761"/>
                  </a:lnTo>
                  <a:lnTo>
                    <a:pt x="4669" y="705"/>
                  </a:lnTo>
                  <a:cubicBezTo>
                    <a:pt x="4770" y="458"/>
                    <a:pt x="4972" y="305"/>
                    <a:pt x="5199" y="304"/>
                  </a:cubicBezTo>
                  <a:cubicBezTo>
                    <a:pt x="5517" y="304"/>
                    <a:pt x="5776" y="605"/>
                    <a:pt x="5790" y="989"/>
                  </a:cubicBezTo>
                  <a:lnTo>
                    <a:pt x="5791" y="1006"/>
                  </a:lnTo>
                  <a:lnTo>
                    <a:pt x="5817" y="1004"/>
                  </a:lnTo>
                  <a:cubicBezTo>
                    <a:pt x="5821" y="1004"/>
                    <a:pt x="5824" y="1003"/>
                    <a:pt x="5829" y="1003"/>
                  </a:cubicBezTo>
                  <a:cubicBezTo>
                    <a:pt x="6115" y="1003"/>
                    <a:pt x="6347" y="1324"/>
                    <a:pt x="6348" y="1718"/>
                  </a:cubicBezTo>
                  <a:cubicBezTo>
                    <a:pt x="6348" y="2113"/>
                    <a:pt x="6116" y="2433"/>
                    <a:pt x="5830" y="2434"/>
                  </a:cubicBezTo>
                  <a:cubicBezTo>
                    <a:pt x="5804" y="2434"/>
                    <a:pt x="5776" y="2431"/>
                    <a:pt x="5747" y="2424"/>
                  </a:cubicBezTo>
                  <a:lnTo>
                    <a:pt x="5733" y="2421"/>
                  </a:lnTo>
                  <a:lnTo>
                    <a:pt x="5728" y="2433"/>
                  </a:lnTo>
                  <a:cubicBezTo>
                    <a:pt x="5616" y="2693"/>
                    <a:pt x="5373" y="2861"/>
                    <a:pt x="5108" y="2861"/>
                  </a:cubicBezTo>
                  <a:cubicBezTo>
                    <a:pt x="4930" y="2861"/>
                    <a:pt x="4762" y="2788"/>
                    <a:pt x="4633" y="2653"/>
                  </a:cubicBezTo>
                  <a:lnTo>
                    <a:pt x="4615" y="2634"/>
                  </a:lnTo>
                  <a:lnTo>
                    <a:pt x="4606" y="2659"/>
                  </a:lnTo>
                  <a:cubicBezTo>
                    <a:pt x="4496" y="2954"/>
                    <a:pt x="4237" y="3144"/>
                    <a:pt x="3944" y="3145"/>
                  </a:cubicBezTo>
                  <a:lnTo>
                    <a:pt x="3943" y="3145"/>
                  </a:lnTo>
                  <a:cubicBezTo>
                    <a:pt x="3663" y="3145"/>
                    <a:pt x="3407" y="2965"/>
                    <a:pt x="3291" y="2686"/>
                  </a:cubicBezTo>
                  <a:lnTo>
                    <a:pt x="3277" y="2651"/>
                  </a:lnTo>
                  <a:lnTo>
                    <a:pt x="3261" y="2686"/>
                  </a:lnTo>
                  <a:cubicBezTo>
                    <a:pt x="3144" y="2957"/>
                    <a:pt x="2890" y="3133"/>
                    <a:pt x="2614" y="3133"/>
                  </a:cubicBezTo>
                  <a:cubicBezTo>
                    <a:pt x="2265" y="3133"/>
                    <a:pt x="1961" y="2851"/>
                    <a:pt x="1908" y="2477"/>
                  </a:cubicBezTo>
                  <a:lnTo>
                    <a:pt x="1899" y="2417"/>
                  </a:lnTo>
                  <a:lnTo>
                    <a:pt x="1876" y="2473"/>
                  </a:lnTo>
                  <a:cubicBezTo>
                    <a:pt x="1776" y="2720"/>
                    <a:pt x="1572" y="2873"/>
                    <a:pt x="1345" y="2873"/>
                  </a:cubicBezTo>
                  <a:cubicBezTo>
                    <a:pt x="1188" y="2873"/>
                    <a:pt x="1040" y="2800"/>
                    <a:pt x="928" y="2665"/>
                  </a:cubicBezTo>
                  <a:cubicBezTo>
                    <a:pt x="815" y="2530"/>
                    <a:pt x="753" y="2350"/>
                    <a:pt x="753" y="2156"/>
                  </a:cubicBezTo>
                  <a:lnTo>
                    <a:pt x="753" y="2125"/>
                  </a:lnTo>
                  <a:lnTo>
                    <a:pt x="730" y="2137"/>
                  </a:lnTo>
                  <a:cubicBezTo>
                    <a:pt x="672" y="2166"/>
                    <a:pt x="613" y="2181"/>
                    <a:pt x="552" y="2181"/>
                  </a:cubicBezTo>
                  <a:cubicBezTo>
                    <a:pt x="267" y="2181"/>
                    <a:pt x="34" y="1860"/>
                    <a:pt x="34" y="1466"/>
                  </a:cubicBezTo>
                  <a:cubicBezTo>
                    <a:pt x="33" y="1275"/>
                    <a:pt x="88" y="1094"/>
                    <a:pt x="187" y="958"/>
                  </a:cubicBezTo>
                  <a:cubicBezTo>
                    <a:pt x="284" y="824"/>
                    <a:pt x="415" y="751"/>
                    <a:pt x="552" y="751"/>
                  </a:cubicBezTo>
                  <a:cubicBezTo>
                    <a:pt x="627" y="751"/>
                    <a:pt x="700" y="772"/>
                    <a:pt x="768" y="817"/>
                  </a:cubicBezTo>
                  <a:lnTo>
                    <a:pt x="786" y="828"/>
                  </a:lnTo>
                  <a:lnTo>
                    <a:pt x="793" y="808"/>
                  </a:lnTo>
                  <a:cubicBezTo>
                    <a:pt x="890" y="515"/>
                    <a:pt x="1149" y="317"/>
                    <a:pt x="1436" y="317"/>
                  </a:cubicBezTo>
                  <a:lnTo>
                    <a:pt x="1437" y="317"/>
                  </a:lnTo>
                  <a:cubicBezTo>
                    <a:pt x="1614" y="317"/>
                    <a:pt x="1783" y="391"/>
                    <a:pt x="1911" y="525"/>
                  </a:cubicBezTo>
                  <a:lnTo>
                    <a:pt x="1929" y="544"/>
                  </a:lnTo>
                  <a:lnTo>
                    <a:pt x="1938" y="519"/>
                  </a:lnTo>
                  <a:cubicBezTo>
                    <a:pt x="2048" y="224"/>
                    <a:pt x="2308" y="34"/>
                    <a:pt x="2601" y="34"/>
                  </a:cubicBezTo>
                  <a:close/>
                  <a:moveTo>
                    <a:pt x="2601" y="1"/>
                  </a:moveTo>
                  <a:cubicBezTo>
                    <a:pt x="2302" y="1"/>
                    <a:pt x="2036" y="189"/>
                    <a:pt x="1917" y="483"/>
                  </a:cubicBezTo>
                  <a:cubicBezTo>
                    <a:pt x="1784" y="354"/>
                    <a:pt x="1615" y="284"/>
                    <a:pt x="1437" y="284"/>
                  </a:cubicBezTo>
                  <a:lnTo>
                    <a:pt x="1436" y="284"/>
                  </a:lnTo>
                  <a:cubicBezTo>
                    <a:pt x="1141" y="284"/>
                    <a:pt x="875" y="482"/>
                    <a:pt x="768" y="778"/>
                  </a:cubicBezTo>
                  <a:cubicBezTo>
                    <a:pt x="699" y="738"/>
                    <a:pt x="627" y="717"/>
                    <a:pt x="552" y="717"/>
                  </a:cubicBezTo>
                  <a:cubicBezTo>
                    <a:pt x="403" y="717"/>
                    <a:pt x="264" y="796"/>
                    <a:pt x="160" y="939"/>
                  </a:cubicBezTo>
                  <a:cubicBezTo>
                    <a:pt x="57" y="1080"/>
                    <a:pt x="1" y="1268"/>
                    <a:pt x="1" y="1466"/>
                  </a:cubicBezTo>
                  <a:cubicBezTo>
                    <a:pt x="1" y="1879"/>
                    <a:pt x="249" y="2214"/>
                    <a:pt x="552" y="2214"/>
                  </a:cubicBezTo>
                  <a:cubicBezTo>
                    <a:pt x="609" y="2214"/>
                    <a:pt x="665" y="2202"/>
                    <a:pt x="720" y="2177"/>
                  </a:cubicBezTo>
                  <a:cubicBezTo>
                    <a:pt x="724" y="2369"/>
                    <a:pt x="789" y="2550"/>
                    <a:pt x="903" y="2686"/>
                  </a:cubicBezTo>
                  <a:cubicBezTo>
                    <a:pt x="1020" y="2829"/>
                    <a:pt x="1178" y="2906"/>
                    <a:pt x="1345" y="2906"/>
                  </a:cubicBezTo>
                  <a:cubicBezTo>
                    <a:pt x="1570" y="2906"/>
                    <a:pt x="1772" y="2766"/>
                    <a:pt x="1884" y="2535"/>
                  </a:cubicBezTo>
                  <a:cubicBezTo>
                    <a:pt x="1960" y="2899"/>
                    <a:pt x="2265" y="3166"/>
                    <a:pt x="2614" y="3166"/>
                  </a:cubicBezTo>
                  <a:cubicBezTo>
                    <a:pt x="2892" y="3166"/>
                    <a:pt x="3147" y="2997"/>
                    <a:pt x="3276" y="2733"/>
                  </a:cubicBezTo>
                  <a:cubicBezTo>
                    <a:pt x="3402" y="3004"/>
                    <a:pt x="3661" y="3177"/>
                    <a:pt x="3943" y="3177"/>
                  </a:cubicBezTo>
                  <a:lnTo>
                    <a:pt x="3944" y="3177"/>
                  </a:lnTo>
                  <a:cubicBezTo>
                    <a:pt x="4242" y="3177"/>
                    <a:pt x="4509" y="2988"/>
                    <a:pt x="4627" y="2694"/>
                  </a:cubicBezTo>
                  <a:cubicBezTo>
                    <a:pt x="4760" y="2823"/>
                    <a:pt x="4929" y="2894"/>
                    <a:pt x="5108" y="2894"/>
                  </a:cubicBezTo>
                  <a:cubicBezTo>
                    <a:pt x="5382" y="2894"/>
                    <a:pt x="5633" y="2723"/>
                    <a:pt x="5753" y="2459"/>
                  </a:cubicBezTo>
                  <a:cubicBezTo>
                    <a:pt x="5780" y="2464"/>
                    <a:pt x="5805" y="2466"/>
                    <a:pt x="5830" y="2466"/>
                  </a:cubicBezTo>
                  <a:cubicBezTo>
                    <a:pt x="6134" y="2466"/>
                    <a:pt x="6382" y="2130"/>
                    <a:pt x="6381" y="1718"/>
                  </a:cubicBezTo>
                  <a:cubicBezTo>
                    <a:pt x="6381" y="1306"/>
                    <a:pt x="6134" y="971"/>
                    <a:pt x="5829" y="971"/>
                  </a:cubicBezTo>
                  <a:lnTo>
                    <a:pt x="5823" y="971"/>
                  </a:lnTo>
                  <a:cubicBezTo>
                    <a:pt x="5801" y="577"/>
                    <a:pt x="5530" y="272"/>
                    <a:pt x="5199" y="272"/>
                  </a:cubicBezTo>
                  <a:cubicBezTo>
                    <a:pt x="4975" y="272"/>
                    <a:pt x="4772" y="413"/>
                    <a:pt x="4661" y="642"/>
                  </a:cubicBezTo>
                  <a:cubicBezTo>
                    <a:pt x="4585" y="280"/>
                    <a:pt x="4280" y="13"/>
                    <a:pt x="3931" y="13"/>
                  </a:cubicBezTo>
                  <a:lnTo>
                    <a:pt x="3931" y="13"/>
                  </a:lnTo>
                  <a:cubicBezTo>
                    <a:pt x="3653" y="13"/>
                    <a:pt x="3397" y="181"/>
                    <a:pt x="3269" y="445"/>
                  </a:cubicBezTo>
                  <a:cubicBezTo>
                    <a:pt x="3142" y="174"/>
                    <a:pt x="2885" y="1"/>
                    <a:pt x="26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5"/>
            <p:cNvSpPr/>
            <p:nvPr/>
          </p:nvSpPr>
          <p:spPr>
            <a:xfrm>
              <a:off x="3551037" y="3575261"/>
              <a:ext cx="32213" cy="48943"/>
            </a:xfrm>
            <a:custGeom>
              <a:avLst/>
              <a:gdLst/>
              <a:ahLst/>
              <a:cxnLst/>
              <a:rect l="l" t="t" r="r" b="b"/>
              <a:pathLst>
                <a:path w="930" h="1413" extrusionOk="0">
                  <a:moveTo>
                    <a:pt x="477" y="1"/>
                  </a:moveTo>
                  <a:cubicBezTo>
                    <a:pt x="461" y="1"/>
                    <a:pt x="443" y="2"/>
                    <a:pt x="428" y="5"/>
                  </a:cubicBezTo>
                  <a:cubicBezTo>
                    <a:pt x="205" y="44"/>
                    <a:pt x="24" y="334"/>
                    <a:pt x="13" y="692"/>
                  </a:cubicBezTo>
                  <a:cubicBezTo>
                    <a:pt x="1" y="1050"/>
                    <a:pt x="162" y="1351"/>
                    <a:pt x="382" y="1404"/>
                  </a:cubicBezTo>
                  <a:cubicBezTo>
                    <a:pt x="401" y="1408"/>
                    <a:pt x="421" y="1411"/>
                    <a:pt x="442" y="1412"/>
                  </a:cubicBezTo>
                  <a:cubicBezTo>
                    <a:pt x="445" y="1412"/>
                    <a:pt x="448" y="1412"/>
                    <a:pt x="451" y="1412"/>
                  </a:cubicBezTo>
                  <a:cubicBezTo>
                    <a:pt x="697" y="1412"/>
                    <a:pt x="904" y="1106"/>
                    <a:pt x="917" y="721"/>
                  </a:cubicBezTo>
                  <a:cubicBezTo>
                    <a:pt x="930" y="331"/>
                    <a:pt x="737" y="9"/>
                    <a:pt x="488" y="1"/>
                  </a:cubicBezTo>
                  <a:cubicBezTo>
                    <a:pt x="484" y="1"/>
                    <a:pt x="481" y="1"/>
                    <a:pt x="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3550483" y="3574707"/>
              <a:ext cx="33356" cy="50051"/>
            </a:xfrm>
            <a:custGeom>
              <a:avLst/>
              <a:gdLst/>
              <a:ahLst/>
              <a:cxnLst/>
              <a:rect l="l" t="t" r="r" b="b"/>
              <a:pathLst>
                <a:path w="963" h="1445" extrusionOk="0">
                  <a:moveTo>
                    <a:pt x="493" y="33"/>
                  </a:moveTo>
                  <a:cubicBezTo>
                    <a:pt x="496" y="33"/>
                    <a:pt x="499" y="33"/>
                    <a:pt x="503" y="34"/>
                  </a:cubicBezTo>
                  <a:cubicBezTo>
                    <a:pt x="743" y="41"/>
                    <a:pt x="928" y="357"/>
                    <a:pt x="916" y="736"/>
                  </a:cubicBezTo>
                  <a:cubicBezTo>
                    <a:pt x="905" y="1112"/>
                    <a:pt x="704" y="1411"/>
                    <a:pt x="467" y="1411"/>
                  </a:cubicBezTo>
                  <a:lnTo>
                    <a:pt x="458" y="1411"/>
                  </a:lnTo>
                  <a:cubicBezTo>
                    <a:pt x="438" y="1410"/>
                    <a:pt x="420" y="1408"/>
                    <a:pt x="403" y="1403"/>
                  </a:cubicBezTo>
                  <a:cubicBezTo>
                    <a:pt x="188" y="1352"/>
                    <a:pt x="34" y="1053"/>
                    <a:pt x="45" y="708"/>
                  </a:cubicBezTo>
                  <a:cubicBezTo>
                    <a:pt x="56" y="364"/>
                    <a:pt x="229" y="75"/>
                    <a:pt x="446" y="38"/>
                  </a:cubicBezTo>
                  <a:cubicBezTo>
                    <a:pt x="461" y="35"/>
                    <a:pt x="477" y="33"/>
                    <a:pt x="493" y="33"/>
                  </a:cubicBezTo>
                  <a:close/>
                  <a:moveTo>
                    <a:pt x="493" y="0"/>
                  </a:moveTo>
                  <a:cubicBezTo>
                    <a:pt x="475" y="0"/>
                    <a:pt x="458" y="2"/>
                    <a:pt x="441" y="5"/>
                  </a:cubicBezTo>
                  <a:cubicBezTo>
                    <a:pt x="208" y="45"/>
                    <a:pt x="24" y="347"/>
                    <a:pt x="12" y="708"/>
                  </a:cubicBezTo>
                  <a:cubicBezTo>
                    <a:pt x="0" y="1067"/>
                    <a:pt x="165" y="1381"/>
                    <a:pt x="395" y="1436"/>
                  </a:cubicBezTo>
                  <a:cubicBezTo>
                    <a:pt x="414" y="1441"/>
                    <a:pt x="435" y="1444"/>
                    <a:pt x="458" y="1444"/>
                  </a:cubicBezTo>
                  <a:lnTo>
                    <a:pt x="467" y="1444"/>
                  </a:lnTo>
                  <a:cubicBezTo>
                    <a:pt x="721" y="1444"/>
                    <a:pt x="937" y="1130"/>
                    <a:pt x="949" y="737"/>
                  </a:cubicBezTo>
                  <a:cubicBezTo>
                    <a:pt x="962" y="339"/>
                    <a:pt x="762" y="9"/>
                    <a:pt x="504" y="0"/>
                  </a:cubicBezTo>
                  <a:cubicBezTo>
                    <a:pt x="500" y="0"/>
                    <a:pt x="496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3553288" y="3575330"/>
              <a:ext cx="27364" cy="29373"/>
            </a:xfrm>
            <a:custGeom>
              <a:avLst/>
              <a:gdLst/>
              <a:ahLst/>
              <a:cxnLst/>
              <a:rect l="l" t="t" r="r" b="b"/>
              <a:pathLst>
                <a:path w="790" h="848" extrusionOk="0">
                  <a:moveTo>
                    <a:pt x="412" y="0"/>
                  </a:moveTo>
                  <a:cubicBezTo>
                    <a:pt x="395" y="0"/>
                    <a:pt x="379" y="2"/>
                    <a:pt x="363" y="6"/>
                  </a:cubicBezTo>
                  <a:cubicBezTo>
                    <a:pt x="206" y="36"/>
                    <a:pt x="72" y="204"/>
                    <a:pt x="0" y="440"/>
                  </a:cubicBezTo>
                  <a:lnTo>
                    <a:pt x="0" y="441"/>
                  </a:lnTo>
                  <a:cubicBezTo>
                    <a:pt x="26" y="669"/>
                    <a:pt x="189" y="845"/>
                    <a:pt x="386" y="848"/>
                  </a:cubicBezTo>
                  <a:cubicBezTo>
                    <a:pt x="388" y="848"/>
                    <a:pt x="390" y="848"/>
                    <a:pt x="392" y="848"/>
                  </a:cubicBezTo>
                  <a:cubicBezTo>
                    <a:pt x="608" y="848"/>
                    <a:pt x="786" y="639"/>
                    <a:pt x="790" y="379"/>
                  </a:cubicBezTo>
                  <a:cubicBezTo>
                    <a:pt x="790" y="376"/>
                    <a:pt x="790" y="373"/>
                    <a:pt x="789" y="371"/>
                  </a:cubicBezTo>
                  <a:cubicBezTo>
                    <a:pt x="714" y="153"/>
                    <a:pt x="580" y="6"/>
                    <a:pt x="422" y="1"/>
                  </a:cubicBezTo>
                  <a:cubicBezTo>
                    <a:pt x="419" y="1"/>
                    <a:pt x="415" y="0"/>
                    <a:pt x="4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3552699" y="3574776"/>
              <a:ext cx="28541" cy="30516"/>
            </a:xfrm>
            <a:custGeom>
              <a:avLst/>
              <a:gdLst/>
              <a:ahLst/>
              <a:cxnLst/>
              <a:rect l="l" t="t" r="r" b="b"/>
              <a:pathLst>
                <a:path w="824" h="881" extrusionOk="0">
                  <a:moveTo>
                    <a:pt x="439" y="33"/>
                  </a:moveTo>
                  <a:cubicBezTo>
                    <a:pt x="584" y="38"/>
                    <a:pt x="716" y="172"/>
                    <a:pt x="790" y="389"/>
                  </a:cubicBezTo>
                  <a:cubicBezTo>
                    <a:pt x="790" y="390"/>
                    <a:pt x="790" y="392"/>
                    <a:pt x="790" y="394"/>
                  </a:cubicBezTo>
                  <a:cubicBezTo>
                    <a:pt x="788" y="517"/>
                    <a:pt x="747" y="632"/>
                    <a:pt x="673" y="718"/>
                  </a:cubicBezTo>
                  <a:cubicBezTo>
                    <a:pt x="601" y="802"/>
                    <a:pt x="506" y="847"/>
                    <a:pt x="407" y="847"/>
                  </a:cubicBezTo>
                  <a:cubicBezTo>
                    <a:pt x="406" y="847"/>
                    <a:pt x="405" y="847"/>
                    <a:pt x="404" y="847"/>
                  </a:cubicBezTo>
                  <a:cubicBezTo>
                    <a:pt x="219" y="845"/>
                    <a:pt x="61" y="678"/>
                    <a:pt x="34" y="458"/>
                  </a:cubicBezTo>
                  <a:cubicBezTo>
                    <a:pt x="105" y="226"/>
                    <a:pt x="238" y="66"/>
                    <a:pt x="383" y="38"/>
                  </a:cubicBezTo>
                  <a:cubicBezTo>
                    <a:pt x="401" y="34"/>
                    <a:pt x="420" y="33"/>
                    <a:pt x="439" y="33"/>
                  </a:cubicBezTo>
                  <a:close/>
                  <a:moveTo>
                    <a:pt x="440" y="0"/>
                  </a:moveTo>
                  <a:cubicBezTo>
                    <a:pt x="419" y="0"/>
                    <a:pt x="397" y="1"/>
                    <a:pt x="376" y="5"/>
                  </a:cubicBezTo>
                  <a:cubicBezTo>
                    <a:pt x="217" y="37"/>
                    <a:pt x="77" y="204"/>
                    <a:pt x="2" y="451"/>
                  </a:cubicBezTo>
                  <a:lnTo>
                    <a:pt x="1" y="454"/>
                  </a:lnTo>
                  <a:lnTo>
                    <a:pt x="1" y="458"/>
                  </a:lnTo>
                  <a:cubicBezTo>
                    <a:pt x="29" y="696"/>
                    <a:pt x="201" y="878"/>
                    <a:pt x="403" y="880"/>
                  </a:cubicBezTo>
                  <a:lnTo>
                    <a:pt x="408" y="880"/>
                  </a:lnTo>
                  <a:cubicBezTo>
                    <a:pt x="518" y="880"/>
                    <a:pt x="620" y="830"/>
                    <a:pt x="698" y="740"/>
                  </a:cubicBezTo>
                  <a:cubicBezTo>
                    <a:pt x="777" y="648"/>
                    <a:pt x="821" y="526"/>
                    <a:pt x="823" y="395"/>
                  </a:cubicBezTo>
                  <a:cubicBezTo>
                    <a:pt x="823" y="391"/>
                    <a:pt x="823" y="388"/>
                    <a:pt x="821" y="381"/>
                  </a:cubicBezTo>
                  <a:cubicBezTo>
                    <a:pt x="742" y="149"/>
                    <a:pt x="600" y="6"/>
                    <a:pt x="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3581275" y="3608894"/>
              <a:ext cx="9872" cy="5022"/>
            </a:xfrm>
            <a:custGeom>
              <a:avLst/>
              <a:gdLst/>
              <a:ahLst/>
              <a:cxnLst/>
              <a:rect l="l" t="t" r="r" b="b"/>
              <a:pathLst>
                <a:path w="285" h="145" extrusionOk="0">
                  <a:moveTo>
                    <a:pt x="14" y="1"/>
                  </a:moveTo>
                  <a:lnTo>
                    <a:pt x="1" y="31"/>
                  </a:lnTo>
                  <a:lnTo>
                    <a:pt x="271" y="145"/>
                  </a:lnTo>
                  <a:lnTo>
                    <a:pt x="285" y="11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3579024" y="3613882"/>
              <a:ext cx="8348" cy="7343"/>
            </a:xfrm>
            <a:custGeom>
              <a:avLst/>
              <a:gdLst/>
              <a:ahLst/>
              <a:cxnLst/>
              <a:rect l="l" t="t" r="r" b="b"/>
              <a:pathLst>
                <a:path w="241" h="212" extrusionOk="0">
                  <a:moveTo>
                    <a:pt x="22" y="0"/>
                  </a:moveTo>
                  <a:lnTo>
                    <a:pt x="0" y="25"/>
                  </a:lnTo>
                  <a:lnTo>
                    <a:pt x="219" y="211"/>
                  </a:lnTo>
                  <a:lnTo>
                    <a:pt x="240" y="18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3582245" y="3602902"/>
              <a:ext cx="9768" cy="3429"/>
            </a:xfrm>
            <a:custGeom>
              <a:avLst/>
              <a:gdLst/>
              <a:ahLst/>
              <a:cxnLst/>
              <a:rect l="l" t="t" r="r" b="b"/>
              <a:pathLst>
                <a:path w="282" h="99" extrusionOk="0">
                  <a:moveTo>
                    <a:pt x="9" y="0"/>
                  </a:moveTo>
                  <a:lnTo>
                    <a:pt x="1" y="32"/>
                  </a:lnTo>
                  <a:lnTo>
                    <a:pt x="274" y="99"/>
                  </a:lnTo>
                  <a:lnTo>
                    <a:pt x="282" y="6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5"/>
            <p:cNvSpPr/>
            <p:nvPr/>
          </p:nvSpPr>
          <p:spPr>
            <a:xfrm>
              <a:off x="3492292" y="3575504"/>
              <a:ext cx="32178" cy="48943"/>
            </a:xfrm>
            <a:custGeom>
              <a:avLst/>
              <a:gdLst/>
              <a:ahLst/>
              <a:cxnLst/>
              <a:rect l="l" t="t" r="r" b="b"/>
              <a:pathLst>
                <a:path w="929" h="1413" extrusionOk="0">
                  <a:moveTo>
                    <a:pt x="476" y="1"/>
                  </a:moveTo>
                  <a:cubicBezTo>
                    <a:pt x="460" y="1"/>
                    <a:pt x="443" y="2"/>
                    <a:pt x="427" y="5"/>
                  </a:cubicBezTo>
                  <a:cubicBezTo>
                    <a:pt x="204" y="44"/>
                    <a:pt x="24" y="334"/>
                    <a:pt x="11" y="692"/>
                  </a:cubicBezTo>
                  <a:cubicBezTo>
                    <a:pt x="0" y="1050"/>
                    <a:pt x="162" y="1351"/>
                    <a:pt x="382" y="1403"/>
                  </a:cubicBezTo>
                  <a:cubicBezTo>
                    <a:pt x="401" y="1408"/>
                    <a:pt x="421" y="1411"/>
                    <a:pt x="441" y="1412"/>
                  </a:cubicBezTo>
                  <a:cubicBezTo>
                    <a:pt x="444" y="1412"/>
                    <a:pt x="447" y="1412"/>
                    <a:pt x="450" y="1412"/>
                  </a:cubicBezTo>
                  <a:cubicBezTo>
                    <a:pt x="696" y="1412"/>
                    <a:pt x="904" y="1106"/>
                    <a:pt x="916" y="721"/>
                  </a:cubicBezTo>
                  <a:cubicBezTo>
                    <a:pt x="928" y="331"/>
                    <a:pt x="736" y="9"/>
                    <a:pt x="486" y="1"/>
                  </a:cubicBezTo>
                  <a:cubicBezTo>
                    <a:pt x="483" y="1"/>
                    <a:pt x="480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5"/>
            <p:cNvSpPr/>
            <p:nvPr/>
          </p:nvSpPr>
          <p:spPr>
            <a:xfrm>
              <a:off x="3491703" y="3574949"/>
              <a:ext cx="33356" cy="50051"/>
            </a:xfrm>
            <a:custGeom>
              <a:avLst/>
              <a:gdLst/>
              <a:ahLst/>
              <a:cxnLst/>
              <a:rect l="l" t="t" r="r" b="b"/>
              <a:pathLst>
                <a:path w="963" h="1445" extrusionOk="0">
                  <a:moveTo>
                    <a:pt x="493" y="33"/>
                  </a:moveTo>
                  <a:cubicBezTo>
                    <a:pt x="496" y="33"/>
                    <a:pt x="500" y="33"/>
                    <a:pt x="503" y="33"/>
                  </a:cubicBezTo>
                  <a:cubicBezTo>
                    <a:pt x="744" y="41"/>
                    <a:pt x="929" y="357"/>
                    <a:pt x="916" y="736"/>
                  </a:cubicBezTo>
                  <a:cubicBezTo>
                    <a:pt x="904" y="1112"/>
                    <a:pt x="704" y="1411"/>
                    <a:pt x="468" y="1411"/>
                  </a:cubicBezTo>
                  <a:lnTo>
                    <a:pt x="459" y="1411"/>
                  </a:lnTo>
                  <a:cubicBezTo>
                    <a:pt x="439" y="1410"/>
                    <a:pt x="420" y="1408"/>
                    <a:pt x="402" y="1403"/>
                  </a:cubicBezTo>
                  <a:cubicBezTo>
                    <a:pt x="187" y="1352"/>
                    <a:pt x="34" y="1053"/>
                    <a:pt x="45" y="708"/>
                  </a:cubicBezTo>
                  <a:cubicBezTo>
                    <a:pt x="56" y="364"/>
                    <a:pt x="229" y="75"/>
                    <a:pt x="447" y="37"/>
                  </a:cubicBezTo>
                  <a:cubicBezTo>
                    <a:pt x="461" y="35"/>
                    <a:pt x="477" y="33"/>
                    <a:pt x="493" y="33"/>
                  </a:cubicBezTo>
                  <a:close/>
                  <a:moveTo>
                    <a:pt x="493" y="0"/>
                  </a:moveTo>
                  <a:cubicBezTo>
                    <a:pt x="474" y="0"/>
                    <a:pt x="457" y="2"/>
                    <a:pt x="441" y="5"/>
                  </a:cubicBezTo>
                  <a:cubicBezTo>
                    <a:pt x="208" y="45"/>
                    <a:pt x="24" y="347"/>
                    <a:pt x="12" y="708"/>
                  </a:cubicBezTo>
                  <a:cubicBezTo>
                    <a:pt x="1" y="1067"/>
                    <a:pt x="165" y="1381"/>
                    <a:pt x="394" y="1436"/>
                  </a:cubicBezTo>
                  <a:cubicBezTo>
                    <a:pt x="414" y="1440"/>
                    <a:pt x="435" y="1444"/>
                    <a:pt x="458" y="1444"/>
                  </a:cubicBezTo>
                  <a:lnTo>
                    <a:pt x="468" y="1444"/>
                  </a:lnTo>
                  <a:cubicBezTo>
                    <a:pt x="722" y="1444"/>
                    <a:pt x="937" y="1130"/>
                    <a:pt x="950" y="737"/>
                  </a:cubicBezTo>
                  <a:cubicBezTo>
                    <a:pt x="963" y="339"/>
                    <a:pt x="763" y="9"/>
                    <a:pt x="504" y="0"/>
                  </a:cubicBezTo>
                  <a:cubicBezTo>
                    <a:pt x="500" y="0"/>
                    <a:pt x="497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5"/>
            <p:cNvSpPr/>
            <p:nvPr/>
          </p:nvSpPr>
          <p:spPr>
            <a:xfrm>
              <a:off x="3494509" y="3575573"/>
              <a:ext cx="27398" cy="29373"/>
            </a:xfrm>
            <a:custGeom>
              <a:avLst/>
              <a:gdLst/>
              <a:ahLst/>
              <a:cxnLst/>
              <a:rect l="l" t="t" r="r" b="b"/>
              <a:pathLst>
                <a:path w="791" h="848" extrusionOk="0">
                  <a:moveTo>
                    <a:pt x="412" y="0"/>
                  </a:moveTo>
                  <a:cubicBezTo>
                    <a:pt x="396" y="0"/>
                    <a:pt x="379" y="2"/>
                    <a:pt x="363" y="6"/>
                  </a:cubicBezTo>
                  <a:cubicBezTo>
                    <a:pt x="207" y="36"/>
                    <a:pt x="71" y="204"/>
                    <a:pt x="1" y="440"/>
                  </a:cubicBezTo>
                  <a:lnTo>
                    <a:pt x="1" y="441"/>
                  </a:lnTo>
                  <a:cubicBezTo>
                    <a:pt x="27" y="669"/>
                    <a:pt x="188" y="845"/>
                    <a:pt x="387" y="848"/>
                  </a:cubicBezTo>
                  <a:cubicBezTo>
                    <a:pt x="388" y="848"/>
                    <a:pt x="389" y="848"/>
                    <a:pt x="391" y="848"/>
                  </a:cubicBezTo>
                  <a:cubicBezTo>
                    <a:pt x="608" y="848"/>
                    <a:pt x="786" y="639"/>
                    <a:pt x="789" y="379"/>
                  </a:cubicBezTo>
                  <a:cubicBezTo>
                    <a:pt x="789" y="376"/>
                    <a:pt x="790" y="373"/>
                    <a:pt x="789" y="370"/>
                  </a:cubicBezTo>
                  <a:cubicBezTo>
                    <a:pt x="715" y="153"/>
                    <a:pt x="580" y="6"/>
                    <a:pt x="422" y="1"/>
                  </a:cubicBezTo>
                  <a:cubicBezTo>
                    <a:pt x="419" y="1"/>
                    <a:pt x="416" y="0"/>
                    <a:pt x="4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5"/>
            <p:cNvSpPr/>
            <p:nvPr/>
          </p:nvSpPr>
          <p:spPr>
            <a:xfrm>
              <a:off x="3493955" y="3574984"/>
              <a:ext cx="28472" cy="30550"/>
            </a:xfrm>
            <a:custGeom>
              <a:avLst/>
              <a:gdLst/>
              <a:ahLst/>
              <a:cxnLst/>
              <a:rect l="l" t="t" r="r" b="b"/>
              <a:pathLst>
                <a:path w="822" h="882" extrusionOk="0">
                  <a:moveTo>
                    <a:pt x="428" y="34"/>
                  </a:moveTo>
                  <a:cubicBezTo>
                    <a:pt x="431" y="34"/>
                    <a:pt x="434" y="34"/>
                    <a:pt x="438" y="34"/>
                  </a:cubicBezTo>
                  <a:cubicBezTo>
                    <a:pt x="583" y="39"/>
                    <a:pt x="715" y="173"/>
                    <a:pt x="789" y="389"/>
                  </a:cubicBezTo>
                  <a:cubicBezTo>
                    <a:pt x="789" y="391"/>
                    <a:pt x="789" y="393"/>
                    <a:pt x="789" y="395"/>
                  </a:cubicBezTo>
                  <a:cubicBezTo>
                    <a:pt x="788" y="518"/>
                    <a:pt x="746" y="633"/>
                    <a:pt x="672" y="719"/>
                  </a:cubicBezTo>
                  <a:cubicBezTo>
                    <a:pt x="601" y="803"/>
                    <a:pt x="507" y="848"/>
                    <a:pt x="407" y="848"/>
                  </a:cubicBezTo>
                  <a:lnTo>
                    <a:pt x="403" y="848"/>
                  </a:lnTo>
                  <a:cubicBezTo>
                    <a:pt x="218" y="845"/>
                    <a:pt x="60" y="679"/>
                    <a:pt x="33" y="459"/>
                  </a:cubicBezTo>
                  <a:cubicBezTo>
                    <a:pt x="104" y="227"/>
                    <a:pt x="238" y="67"/>
                    <a:pt x="382" y="39"/>
                  </a:cubicBezTo>
                  <a:cubicBezTo>
                    <a:pt x="397" y="36"/>
                    <a:pt x="413" y="34"/>
                    <a:pt x="428" y="34"/>
                  </a:cubicBezTo>
                  <a:close/>
                  <a:moveTo>
                    <a:pt x="428" y="1"/>
                  </a:moveTo>
                  <a:cubicBezTo>
                    <a:pt x="411" y="1"/>
                    <a:pt x="393" y="3"/>
                    <a:pt x="376" y="6"/>
                  </a:cubicBezTo>
                  <a:cubicBezTo>
                    <a:pt x="216" y="37"/>
                    <a:pt x="76" y="204"/>
                    <a:pt x="1" y="452"/>
                  </a:cubicBezTo>
                  <a:lnTo>
                    <a:pt x="0" y="454"/>
                  </a:lnTo>
                  <a:lnTo>
                    <a:pt x="0" y="459"/>
                  </a:lnTo>
                  <a:cubicBezTo>
                    <a:pt x="27" y="697"/>
                    <a:pt x="201" y="879"/>
                    <a:pt x="403" y="881"/>
                  </a:cubicBezTo>
                  <a:lnTo>
                    <a:pt x="407" y="881"/>
                  </a:lnTo>
                  <a:cubicBezTo>
                    <a:pt x="516" y="881"/>
                    <a:pt x="619" y="831"/>
                    <a:pt x="698" y="741"/>
                  </a:cubicBezTo>
                  <a:cubicBezTo>
                    <a:pt x="776" y="649"/>
                    <a:pt x="820" y="526"/>
                    <a:pt x="822" y="396"/>
                  </a:cubicBezTo>
                  <a:cubicBezTo>
                    <a:pt x="822" y="392"/>
                    <a:pt x="822" y="389"/>
                    <a:pt x="821" y="382"/>
                  </a:cubicBezTo>
                  <a:cubicBezTo>
                    <a:pt x="741" y="149"/>
                    <a:pt x="599" y="6"/>
                    <a:pt x="439" y="1"/>
                  </a:cubicBezTo>
                  <a:cubicBezTo>
                    <a:pt x="436" y="1"/>
                    <a:pt x="432" y="1"/>
                    <a:pt x="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5"/>
            <p:cNvSpPr/>
            <p:nvPr/>
          </p:nvSpPr>
          <p:spPr>
            <a:xfrm>
              <a:off x="3484637" y="3611145"/>
              <a:ext cx="9837" cy="5022"/>
            </a:xfrm>
            <a:custGeom>
              <a:avLst/>
              <a:gdLst/>
              <a:ahLst/>
              <a:cxnLst/>
              <a:rect l="l" t="t" r="r" b="b"/>
              <a:pathLst>
                <a:path w="284" h="145" extrusionOk="0">
                  <a:moveTo>
                    <a:pt x="272" y="0"/>
                  </a:moveTo>
                  <a:lnTo>
                    <a:pt x="0" y="114"/>
                  </a:lnTo>
                  <a:lnTo>
                    <a:pt x="13" y="145"/>
                  </a:lnTo>
                  <a:lnTo>
                    <a:pt x="284" y="31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5"/>
            <p:cNvSpPr/>
            <p:nvPr/>
          </p:nvSpPr>
          <p:spPr>
            <a:xfrm>
              <a:off x="3488413" y="3616099"/>
              <a:ext cx="8348" cy="7343"/>
            </a:xfrm>
            <a:custGeom>
              <a:avLst/>
              <a:gdLst/>
              <a:ahLst/>
              <a:cxnLst/>
              <a:rect l="l" t="t" r="r" b="b"/>
              <a:pathLst>
                <a:path w="241" h="212" extrusionOk="0">
                  <a:moveTo>
                    <a:pt x="220" y="1"/>
                  </a:moveTo>
                  <a:lnTo>
                    <a:pt x="0" y="187"/>
                  </a:lnTo>
                  <a:lnTo>
                    <a:pt x="22" y="212"/>
                  </a:lnTo>
                  <a:lnTo>
                    <a:pt x="240" y="26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5"/>
            <p:cNvSpPr/>
            <p:nvPr/>
          </p:nvSpPr>
          <p:spPr>
            <a:xfrm>
              <a:off x="3483737" y="3605153"/>
              <a:ext cx="9802" cy="3429"/>
            </a:xfrm>
            <a:custGeom>
              <a:avLst/>
              <a:gdLst/>
              <a:ahLst/>
              <a:cxnLst/>
              <a:rect l="l" t="t" r="r" b="b"/>
              <a:pathLst>
                <a:path w="283" h="99" extrusionOk="0">
                  <a:moveTo>
                    <a:pt x="275" y="1"/>
                  </a:moveTo>
                  <a:lnTo>
                    <a:pt x="1" y="67"/>
                  </a:lnTo>
                  <a:lnTo>
                    <a:pt x="9" y="98"/>
                  </a:lnTo>
                  <a:lnTo>
                    <a:pt x="283" y="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5"/>
            <p:cNvSpPr/>
            <p:nvPr/>
          </p:nvSpPr>
          <p:spPr>
            <a:xfrm>
              <a:off x="3524574" y="3609240"/>
              <a:ext cx="27987" cy="36889"/>
            </a:xfrm>
            <a:custGeom>
              <a:avLst/>
              <a:gdLst/>
              <a:ahLst/>
              <a:cxnLst/>
              <a:rect l="l" t="t" r="r" b="b"/>
              <a:pathLst>
                <a:path w="808" h="1065" extrusionOk="0">
                  <a:moveTo>
                    <a:pt x="705" y="0"/>
                  </a:moveTo>
                  <a:cubicBezTo>
                    <a:pt x="651" y="30"/>
                    <a:pt x="542" y="81"/>
                    <a:pt x="395" y="87"/>
                  </a:cubicBezTo>
                  <a:cubicBezTo>
                    <a:pt x="387" y="87"/>
                    <a:pt x="379" y="87"/>
                    <a:pt x="372" y="87"/>
                  </a:cubicBezTo>
                  <a:cubicBezTo>
                    <a:pt x="230" y="87"/>
                    <a:pt x="122" y="44"/>
                    <a:pt x="69" y="18"/>
                  </a:cubicBezTo>
                  <a:lnTo>
                    <a:pt x="69" y="18"/>
                  </a:lnTo>
                  <a:cubicBezTo>
                    <a:pt x="69" y="18"/>
                    <a:pt x="1" y="1065"/>
                    <a:pt x="423" y="1065"/>
                  </a:cubicBezTo>
                  <a:cubicBezTo>
                    <a:pt x="425" y="1065"/>
                    <a:pt x="428" y="1065"/>
                    <a:pt x="430" y="1065"/>
                  </a:cubicBezTo>
                  <a:cubicBezTo>
                    <a:pt x="807" y="1054"/>
                    <a:pt x="705" y="1"/>
                    <a:pt x="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5"/>
            <p:cNvSpPr/>
            <p:nvPr/>
          </p:nvSpPr>
          <p:spPr>
            <a:xfrm>
              <a:off x="3524782" y="3608340"/>
              <a:ext cx="27294" cy="38378"/>
            </a:xfrm>
            <a:custGeom>
              <a:avLst/>
              <a:gdLst/>
              <a:ahLst/>
              <a:cxnLst/>
              <a:rect l="l" t="t" r="r" b="b"/>
              <a:pathLst>
                <a:path w="788" h="1108" extrusionOk="0">
                  <a:moveTo>
                    <a:pt x="685" y="53"/>
                  </a:moveTo>
                  <a:cubicBezTo>
                    <a:pt x="695" y="184"/>
                    <a:pt x="732" y="806"/>
                    <a:pt x="553" y="1010"/>
                  </a:cubicBezTo>
                  <a:cubicBezTo>
                    <a:pt x="516" y="1052"/>
                    <a:pt x="473" y="1073"/>
                    <a:pt x="423" y="1074"/>
                  </a:cubicBezTo>
                  <a:cubicBezTo>
                    <a:pt x="422" y="1074"/>
                    <a:pt x="421" y="1074"/>
                    <a:pt x="420" y="1074"/>
                  </a:cubicBezTo>
                  <a:cubicBezTo>
                    <a:pt x="358" y="1074"/>
                    <a:pt x="304" y="1051"/>
                    <a:pt x="258" y="1004"/>
                  </a:cubicBezTo>
                  <a:cubicBezTo>
                    <a:pt x="57" y="797"/>
                    <a:pt x="72" y="197"/>
                    <a:pt x="78" y="69"/>
                  </a:cubicBezTo>
                  <a:lnTo>
                    <a:pt x="78" y="69"/>
                  </a:lnTo>
                  <a:cubicBezTo>
                    <a:pt x="146" y="100"/>
                    <a:pt x="245" y="130"/>
                    <a:pt x="366" y="130"/>
                  </a:cubicBezTo>
                  <a:cubicBezTo>
                    <a:pt x="374" y="130"/>
                    <a:pt x="382" y="130"/>
                    <a:pt x="390" y="129"/>
                  </a:cubicBezTo>
                  <a:cubicBezTo>
                    <a:pt x="515" y="124"/>
                    <a:pt x="616" y="88"/>
                    <a:pt x="685" y="53"/>
                  </a:cubicBezTo>
                  <a:close/>
                  <a:moveTo>
                    <a:pt x="713" y="0"/>
                  </a:moveTo>
                  <a:lnTo>
                    <a:pt x="691" y="12"/>
                  </a:lnTo>
                  <a:cubicBezTo>
                    <a:pt x="627" y="47"/>
                    <a:pt x="522" y="91"/>
                    <a:pt x="389" y="96"/>
                  </a:cubicBezTo>
                  <a:cubicBezTo>
                    <a:pt x="381" y="97"/>
                    <a:pt x="372" y="97"/>
                    <a:pt x="364" y="97"/>
                  </a:cubicBezTo>
                  <a:cubicBezTo>
                    <a:pt x="235" y="97"/>
                    <a:pt x="134" y="60"/>
                    <a:pt x="70" y="29"/>
                  </a:cubicBezTo>
                  <a:lnTo>
                    <a:pt x="48" y="19"/>
                  </a:lnTo>
                  <a:lnTo>
                    <a:pt x="46" y="43"/>
                  </a:lnTo>
                  <a:cubicBezTo>
                    <a:pt x="44" y="74"/>
                    <a:pt x="1" y="785"/>
                    <a:pt x="234" y="1027"/>
                  </a:cubicBezTo>
                  <a:cubicBezTo>
                    <a:pt x="285" y="1080"/>
                    <a:pt x="346" y="1107"/>
                    <a:pt x="416" y="1107"/>
                  </a:cubicBezTo>
                  <a:lnTo>
                    <a:pt x="424" y="1107"/>
                  </a:lnTo>
                  <a:cubicBezTo>
                    <a:pt x="483" y="1106"/>
                    <a:pt x="534" y="1080"/>
                    <a:pt x="577" y="1032"/>
                  </a:cubicBezTo>
                  <a:cubicBezTo>
                    <a:pt x="787" y="794"/>
                    <a:pt x="718" y="56"/>
                    <a:pt x="716" y="2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5"/>
            <p:cNvSpPr/>
            <p:nvPr/>
          </p:nvSpPr>
          <p:spPr>
            <a:xfrm>
              <a:off x="3541719" y="3611700"/>
              <a:ext cx="2182" cy="33010"/>
            </a:xfrm>
            <a:custGeom>
              <a:avLst/>
              <a:gdLst/>
              <a:ahLst/>
              <a:cxnLst/>
              <a:rect l="l" t="t" r="r" b="b"/>
              <a:pathLst>
                <a:path w="63" h="953" extrusionOk="0">
                  <a:moveTo>
                    <a:pt x="34" y="0"/>
                  </a:moveTo>
                  <a:lnTo>
                    <a:pt x="1" y="1"/>
                  </a:lnTo>
                  <a:lnTo>
                    <a:pt x="29" y="953"/>
                  </a:lnTo>
                  <a:lnTo>
                    <a:pt x="46" y="953"/>
                  </a:lnTo>
                  <a:lnTo>
                    <a:pt x="63" y="9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5"/>
            <p:cNvSpPr/>
            <p:nvPr/>
          </p:nvSpPr>
          <p:spPr>
            <a:xfrm>
              <a:off x="3533545" y="3612011"/>
              <a:ext cx="2425" cy="33183"/>
            </a:xfrm>
            <a:custGeom>
              <a:avLst/>
              <a:gdLst/>
              <a:ahLst/>
              <a:cxnLst/>
              <a:rect l="l" t="t" r="r" b="b"/>
              <a:pathLst>
                <a:path w="70" h="958" extrusionOk="0">
                  <a:moveTo>
                    <a:pt x="34" y="1"/>
                  </a:moveTo>
                  <a:lnTo>
                    <a:pt x="1" y="2"/>
                  </a:lnTo>
                  <a:lnTo>
                    <a:pt x="38" y="958"/>
                  </a:lnTo>
                  <a:lnTo>
                    <a:pt x="70" y="95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5"/>
            <p:cNvSpPr/>
            <p:nvPr/>
          </p:nvSpPr>
          <p:spPr>
            <a:xfrm>
              <a:off x="3527657" y="3627390"/>
              <a:ext cx="21475" cy="1767"/>
            </a:xfrm>
            <a:custGeom>
              <a:avLst/>
              <a:gdLst/>
              <a:ahLst/>
              <a:cxnLst/>
              <a:rect l="l" t="t" r="r" b="b"/>
              <a:pathLst>
                <a:path w="620" h="51" extrusionOk="0">
                  <a:moveTo>
                    <a:pt x="619" y="0"/>
                  </a:moveTo>
                  <a:lnTo>
                    <a:pt x="1" y="17"/>
                  </a:lnTo>
                  <a:lnTo>
                    <a:pt x="2" y="50"/>
                  </a:lnTo>
                  <a:lnTo>
                    <a:pt x="620" y="34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5"/>
            <p:cNvSpPr/>
            <p:nvPr/>
          </p:nvSpPr>
          <p:spPr>
            <a:xfrm>
              <a:off x="3533406" y="3596009"/>
              <a:ext cx="9214" cy="9179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2" y="0"/>
                  </a:moveTo>
                  <a:cubicBezTo>
                    <a:pt x="60" y="0"/>
                    <a:pt x="1" y="59"/>
                    <a:pt x="1" y="132"/>
                  </a:cubicBezTo>
                  <a:cubicBezTo>
                    <a:pt x="1" y="205"/>
                    <a:pt x="60" y="265"/>
                    <a:pt x="132" y="265"/>
                  </a:cubicBezTo>
                  <a:cubicBezTo>
                    <a:pt x="206" y="265"/>
                    <a:pt x="265" y="205"/>
                    <a:pt x="265" y="132"/>
                  </a:cubicBezTo>
                  <a:cubicBezTo>
                    <a:pt x="265" y="59"/>
                    <a:pt x="206" y="0"/>
                    <a:pt x="132" y="0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5"/>
            <p:cNvSpPr/>
            <p:nvPr/>
          </p:nvSpPr>
          <p:spPr>
            <a:xfrm>
              <a:off x="3532818" y="3595420"/>
              <a:ext cx="10357" cy="10357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149" y="34"/>
                  </a:moveTo>
                  <a:cubicBezTo>
                    <a:pt x="214" y="34"/>
                    <a:pt x="266" y="85"/>
                    <a:pt x="266" y="149"/>
                  </a:cubicBezTo>
                  <a:cubicBezTo>
                    <a:pt x="266" y="213"/>
                    <a:pt x="214" y="265"/>
                    <a:pt x="149" y="265"/>
                  </a:cubicBezTo>
                  <a:cubicBezTo>
                    <a:pt x="86" y="265"/>
                    <a:pt x="34" y="213"/>
                    <a:pt x="34" y="149"/>
                  </a:cubicBezTo>
                  <a:cubicBezTo>
                    <a:pt x="34" y="85"/>
                    <a:pt x="86" y="34"/>
                    <a:pt x="149" y="34"/>
                  </a:cubicBezTo>
                  <a:close/>
                  <a:moveTo>
                    <a:pt x="149" y="0"/>
                  </a:moveTo>
                  <a:cubicBezTo>
                    <a:pt x="67" y="0"/>
                    <a:pt x="1" y="67"/>
                    <a:pt x="1" y="149"/>
                  </a:cubicBezTo>
                  <a:cubicBezTo>
                    <a:pt x="1" y="232"/>
                    <a:pt x="67" y="298"/>
                    <a:pt x="149" y="298"/>
                  </a:cubicBezTo>
                  <a:cubicBezTo>
                    <a:pt x="232" y="298"/>
                    <a:pt x="299" y="232"/>
                    <a:pt x="299" y="149"/>
                  </a:cubicBezTo>
                  <a:cubicBezTo>
                    <a:pt x="299" y="67"/>
                    <a:pt x="232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5"/>
            <p:cNvSpPr/>
            <p:nvPr/>
          </p:nvSpPr>
          <p:spPr>
            <a:xfrm>
              <a:off x="3871848" y="3242431"/>
              <a:ext cx="75198" cy="87702"/>
            </a:xfrm>
            <a:custGeom>
              <a:avLst/>
              <a:gdLst/>
              <a:ahLst/>
              <a:cxnLst/>
              <a:rect l="l" t="t" r="r" b="b"/>
              <a:pathLst>
                <a:path w="2171" h="2532" extrusionOk="0">
                  <a:moveTo>
                    <a:pt x="1428" y="1"/>
                  </a:moveTo>
                  <a:cubicBezTo>
                    <a:pt x="1039" y="1"/>
                    <a:pt x="587" y="348"/>
                    <a:pt x="325" y="890"/>
                  </a:cubicBezTo>
                  <a:cubicBezTo>
                    <a:pt x="1" y="1558"/>
                    <a:pt x="85" y="2267"/>
                    <a:pt x="513" y="2474"/>
                  </a:cubicBezTo>
                  <a:cubicBezTo>
                    <a:pt x="547" y="2490"/>
                    <a:pt x="583" y="2504"/>
                    <a:pt x="621" y="2513"/>
                  </a:cubicBezTo>
                  <a:cubicBezTo>
                    <a:pt x="669" y="2525"/>
                    <a:pt x="718" y="2531"/>
                    <a:pt x="769" y="2531"/>
                  </a:cubicBezTo>
                  <a:cubicBezTo>
                    <a:pt x="1158" y="2531"/>
                    <a:pt x="1610" y="2183"/>
                    <a:pt x="1874" y="1641"/>
                  </a:cubicBezTo>
                  <a:cubicBezTo>
                    <a:pt x="2171" y="1028"/>
                    <a:pt x="2123" y="380"/>
                    <a:pt x="1781" y="118"/>
                  </a:cubicBezTo>
                  <a:cubicBezTo>
                    <a:pt x="1751" y="94"/>
                    <a:pt x="1718" y="74"/>
                    <a:pt x="1684" y="58"/>
                  </a:cubicBezTo>
                  <a:cubicBezTo>
                    <a:pt x="1604" y="19"/>
                    <a:pt x="1518" y="1"/>
                    <a:pt x="1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5"/>
            <p:cNvSpPr/>
            <p:nvPr/>
          </p:nvSpPr>
          <p:spPr>
            <a:xfrm>
              <a:off x="3874411" y="3241530"/>
              <a:ext cx="73466" cy="89503"/>
            </a:xfrm>
            <a:custGeom>
              <a:avLst/>
              <a:gdLst/>
              <a:ahLst/>
              <a:cxnLst/>
              <a:rect l="l" t="t" r="r" b="b"/>
              <a:pathLst>
                <a:path w="2121" h="2584" extrusionOk="0">
                  <a:moveTo>
                    <a:pt x="1353" y="53"/>
                  </a:moveTo>
                  <a:cubicBezTo>
                    <a:pt x="1439" y="53"/>
                    <a:pt x="1522" y="71"/>
                    <a:pt x="1598" y="108"/>
                  </a:cubicBezTo>
                  <a:cubicBezTo>
                    <a:pt x="1633" y="125"/>
                    <a:pt x="1663" y="144"/>
                    <a:pt x="1691" y="165"/>
                  </a:cubicBezTo>
                  <a:cubicBezTo>
                    <a:pt x="2026" y="423"/>
                    <a:pt x="2062" y="1063"/>
                    <a:pt x="1775" y="1655"/>
                  </a:cubicBezTo>
                  <a:cubicBezTo>
                    <a:pt x="1520" y="2180"/>
                    <a:pt x="1078" y="2530"/>
                    <a:pt x="696" y="2530"/>
                  </a:cubicBezTo>
                  <a:cubicBezTo>
                    <a:pt x="647" y="2530"/>
                    <a:pt x="599" y="2525"/>
                    <a:pt x="553" y="2513"/>
                  </a:cubicBezTo>
                  <a:cubicBezTo>
                    <a:pt x="520" y="2505"/>
                    <a:pt x="486" y="2493"/>
                    <a:pt x="451" y="2476"/>
                  </a:cubicBezTo>
                  <a:cubicBezTo>
                    <a:pt x="252" y="2380"/>
                    <a:pt x="124" y="2167"/>
                    <a:pt x="90" y="1877"/>
                  </a:cubicBezTo>
                  <a:cubicBezTo>
                    <a:pt x="54" y="1584"/>
                    <a:pt x="121" y="1246"/>
                    <a:pt x="274" y="928"/>
                  </a:cubicBezTo>
                  <a:cubicBezTo>
                    <a:pt x="506" y="451"/>
                    <a:pt x="884" y="127"/>
                    <a:pt x="1233" y="65"/>
                  </a:cubicBezTo>
                  <a:cubicBezTo>
                    <a:pt x="1273" y="57"/>
                    <a:pt x="1314" y="53"/>
                    <a:pt x="1353" y="53"/>
                  </a:cubicBezTo>
                  <a:close/>
                  <a:moveTo>
                    <a:pt x="1356" y="0"/>
                  </a:moveTo>
                  <a:cubicBezTo>
                    <a:pt x="956" y="0"/>
                    <a:pt x="493" y="353"/>
                    <a:pt x="226" y="905"/>
                  </a:cubicBezTo>
                  <a:cubicBezTo>
                    <a:pt x="67" y="1232"/>
                    <a:pt x="0" y="1579"/>
                    <a:pt x="36" y="1884"/>
                  </a:cubicBezTo>
                  <a:cubicBezTo>
                    <a:pt x="73" y="2192"/>
                    <a:pt x="212" y="2419"/>
                    <a:pt x="427" y="2524"/>
                  </a:cubicBezTo>
                  <a:cubicBezTo>
                    <a:pt x="466" y="2543"/>
                    <a:pt x="503" y="2557"/>
                    <a:pt x="540" y="2565"/>
                  </a:cubicBezTo>
                  <a:cubicBezTo>
                    <a:pt x="590" y="2578"/>
                    <a:pt x="642" y="2584"/>
                    <a:pt x="695" y="2584"/>
                  </a:cubicBezTo>
                  <a:cubicBezTo>
                    <a:pt x="737" y="2584"/>
                    <a:pt x="780" y="2580"/>
                    <a:pt x="824" y="2572"/>
                  </a:cubicBezTo>
                  <a:cubicBezTo>
                    <a:pt x="1193" y="2506"/>
                    <a:pt x="1587" y="2165"/>
                    <a:pt x="1823" y="1679"/>
                  </a:cubicBezTo>
                  <a:cubicBezTo>
                    <a:pt x="2121" y="1063"/>
                    <a:pt x="2078" y="395"/>
                    <a:pt x="1724" y="123"/>
                  </a:cubicBezTo>
                  <a:cubicBezTo>
                    <a:pt x="1694" y="99"/>
                    <a:pt x="1659" y="78"/>
                    <a:pt x="1622" y="59"/>
                  </a:cubicBezTo>
                  <a:cubicBezTo>
                    <a:pt x="1539" y="19"/>
                    <a:pt x="1449" y="0"/>
                    <a:pt x="1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5"/>
            <p:cNvSpPr/>
            <p:nvPr/>
          </p:nvSpPr>
          <p:spPr>
            <a:xfrm>
              <a:off x="3876108" y="3275925"/>
              <a:ext cx="55316" cy="53896"/>
            </a:xfrm>
            <a:custGeom>
              <a:avLst/>
              <a:gdLst/>
              <a:ahLst/>
              <a:cxnLst/>
              <a:rect l="l" t="t" r="r" b="b"/>
              <a:pathLst>
                <a:path w="1597" h="1556" extrusionOk="0">
                  <a:moveTo>
                    <a:pt x="838" y="1"/>
                  </a:moveTo>
                  <a:cubicBezTo>
                    <a:pt x="526" y="1"/>
                    <a:pt x="207" y="215"/>
                    <a:pt x="46" y="564"/>
                  </a:cubicBezTo>
                  <a:cubicBezTo>
                    <a:pt x="45" y="568"/>
                    <a:pt x="42" y="573"/>
                    <a:pt x="40" y="578"/>
                  </a:cubicBezTo>
                  <a:cubicBezTo>
                    <a:pt x="1" y="1013"/>
                    <a:pt x="121" y="1372"/>
                    <a:pt x="391" y="1504"/>
                  </a:cubicBezTo>
                  <a:cubicBezTo>
                    <a:pt x="426" y="1521"/>
                    <a:pt x="463" y="1534"/>
                    <a:pt x="499" y="1542"/>
                  </a:cubicBezTo>
                  <a:cubicBezTo>
                    <a:pt x="539" y="1551"/>
                    <a:pt x="581" y="1555"/>
                    <a:pt x="623" y="1555"/>
                  </a:cubicBezTo>
                  <a:cubicBezTo>
                    <a:pt x="892" y="1555"/>
                    <a:pt x="1200" y="1373"/>
                    <a:pt x="1465" y="1067"/>
                  </a:cubicBezTo>
                  <a:lnTo>
                    <a:pt x="1466" y="1067"/>
                  </a:lnTo>
                  <a:cubicBezTo>
                    <a:pt x="1596" y="650"/>
                    <a:pt x="1451" y="217"/>
                    <a:pt x="1110" y="60"/>
                  </a:cubicBezTo>
                  <a:cubicBezTo>
                    <a:pt x="1023" y="20"/>
                    <a:pt x="931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5"/>
            <p:cNvSpPr/>
            <p:nvPr/>
          </p:nvSpPr>
          <p:spPr>
            <a:xfrm>
              <a:off x="3875138" y="3274990"/>
              <a:ext cx="57325" cy="55766"/>
            </a:xfrm>
            <a:custGeom>
              <a:avLst/>
              <a:gdLst/>
              <a:ahLst/>
              <a:cxnLst/>
              <a:rect l="l" t="t" r="r" b="b"/>
              <a:pathLst>
                <a:path w="1655" h="1610" extrusionOk="0">
                  <a:moveTo>
                    <a:pt x="866" y="54"/>
                  </a:moveTo>
                  <a:cubicBezTo>
                    <a:pt x="956" y="54"/>
                    <a:pt x="1044" y="73"/>
                    <a:pt x="1126" y="111"/>
                  </a:cubicBezTo>
                  <a:cubicBezTo>
                    <a:pt x="1448" y="259"/>
                    <a:pt x="1594" y="675"/>
                    <a:pt x="1470" y="1081"/>
                  </a:cubicBezTo>
                  <a:cubicBezTo>
                    <a:pt x="1207" y="1382"/>
                    <a:pt x="904" y="1555"/>
                    <a:pt x="649" y="1555"/>
                  </a:cubicBezTo>
                  <a:cubicBezTo>
                    <a:pt x="609" y="1555"/>
                    <a:pt x="571" y="1551"/>
                    <a:pt x="534" y="1543"/>
                  </a:cubicBezTo>
                  <a:cubicBezTo>
                    <a:pt x="499" y="1535"/>
                    <a:pt x="465" y="1523"/>
                    <a:pt x="431" y="1507"/>
                  </a:cubicBezTo>
                  <a:cubicBezTo>
                    <a:pt x="181" y="1385"/>
                    <a:pt x="55" y="1048"/>
                    <a:pt x="94" y="613"/>
                  </a:cubicBezTo>
                  <a:cubicBezTo>
                    <a:pt x="95" y="609"/>
                    <a:pt x="97" y="606"/>
                    <a:pt x="99" y="602"/>
                  </a:cubicBezTo>
                  <a:cubicBezTo>
                    <a:pt x="197" y="388"/>
                    <a:pt x="359" y="221"/>
                    <a:pt x="554" y="128"/>
                  </a:cubicBezTo>
                  <a:cubicBezTo>
                    <a:pt x="617" y="97"/>
                    <a:pt x="682" y="77"/>
                    <a:pt x="747" y="65"/>
                  </a:cubicBezTo>
                  <a:cubicBezTo>
                    <a:pt x="787" y="58"/>
                    <a:pt x="826" y="54"/>
                    <a:pt x="866" y="54"/>
                  </a:cubicBezTo>
                  <a:close/>
                  <a:moveTo>
                    <a:pt x="866" y="1"/>
                  </a:moveTo>
                  <a:cubicBezTo>
                    <a:pt x="755" y="1"/>
                    <a:pt x="641" y="27"/>
                    <a:pt x="531" y="79"/>
                  </a:cubicBezTo>
                  <a:cubicBezTo>
                    <a:pt x="324" y="177"/>
                    <a:pt x="154" y="355"/>
                    <a:pt x="50" y="579"/>
                  </a:cubicBezTo>
                  <a:cubicBezTo>
                    <a:pt x="47" y="585"/>
                    <a:pt x="45" y="591"/>
                    <a:pt x="42" y="602"/>
                  </a:cubicBezTo>
                  <a:cubicBezTo>
                    <a:pt x="0" y="1067"/>
                    <a:pt x="136" y="1423"/>
                    <a:pt x="408" y="1556"/>
                  </a:cubicBezTo>
                  <a:cubicBezTo>
                    <a:pt x="445" y="1573"/>
                    <a:pt x="483" y="1586"/>
                    <a:pt x="521" y="1595"/>
                  </a:cubicBezTo>
                  <a:cubicBezTo>
                    <a:pt x="564" y="1605"/>
                    <a:pt x="607" y="1609"/>
                    <a:pt x="652" y="1609"/>
                  </a:cubicBezTo>
                  <a:cubicBezTo>
                    <a:pt x="692" y="1609"/>
                    <a:pt x="732" y="1606"/>
                    <a:pt x="773" y="1598"/>
                  </a:cubicBezTo>
                  <a:cubicBezTo>
                    <a:pt x="1015" y="1555"/>
                    <a:pt x="1277" y="1385"/>
                    <a:pt x="1513" y="1112"/>
                  </a:cubicBezTo>
                  <a:lnTo>
                    <a:pt x="1519" y="1102"/>
                  </a:lnTo>
                  <a:cubicBezTo>
                    <a:pt x="1655" y="669"/>
                    <a:pt x="1496" y="222"/>
                    <a:pt x="1149" y="63"/>
                  </a:cubicBezTo>
                  <a:cubicBezTo>
                    <a:pt x="1060" y="21"/>
                    <a:pt x="964" y="1"/>
                    <a:pt x="8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5"/>
            <p:cNvSpPr/>
            <p:nvPr/>
          </p:nvSpPr>
          <p:spPr>
            <a:xfrm>
              <a:off x="3764507" y="3196675"/>
              <a:ext cx="75163" cy="87702"/>
            </a:xfrm>
            <a:custGeom>
              <a:avLst/>
              <a:gdLst/>
              <a:ahLst/>
              <a:cxnLst/>
              <a:rect l="l" t="t" r="r" b="b"/>
              <a:pathLst>
                <a:path w="2170" h="2532" extrusionOk="0">
                  <a:moveTo>
                    <a:pt x="1427" y="1"/>
                  </a:moveTo>
                  <a:cubicBezTo>
                    <a:pt x="1038" y="1"/>
                    <a:pt x="587" y="348"/>
                    <a:pt x="324" y="890"/>
                  </a:cubicBezTo>
                  <a:cubicBezTo>
                    <a:pt x="0" y="1558"/>
                    <a:pt x="85" y="2267"/>
                    <a:pt x="513" y="2474"/>
                  </a:cubicBezTo>
                  <a:cubicBezTo>
                    <a:pt x="547" y="2490"/>
                    <a:pt x="583" y="2504"/>
                    <a:pt x="620" y="2513"/>
                  </a:cubicBezTo>
                  <a:cubicBezTo>
                    <a:pt x="668" y="2525"/>
                    <a:pt x="718" y="2531"/>
                    <a:pt x="769" y="2531"/>
                  </a:cubicBezTo>
                  <a:cubicBezTo>
                    <a:pt x="1158" y="2531"/>
                    <a:pt x="1610" y="2183"/>
                    <a:pt x="1873" y="1641"/>
                  </a:cubicBezTo>
                  <a:cubicBezTo>
                    <a:pt x="2170" y="1028"/>
                    <a:pt x="2122" y="380"/>
                    <a:pt x="1780" y="118"/>
                  </a:cubicBezTo>
                  <a:cubicBezTo>
                    <a:pt x="1751" y="94"/>
                    <a:pt x="1719" y="74"/>
                    <a:pt x="1684" y="58"/>
                  </a:cubicBezTo>
                  <a:cubicBezTo>
                    <a:pt x="1603" y="19"/>
                    <a:pt x="1517" y="1"/>
                    <a:pt x="1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5"/>
            <p:cNvSpPr/>
            <p:nvPr/>
          </p:nvSpPr>
          <p:spPr>
            <a:xfrm>
              <a:off x="3767035" y="3195739"/>
              <a:ext cx="73535" cy="89538"/>
            </a:xfrm>
            <a:custGeom>
              <a:avLst/>
              <a:gdLst/>
              <a:ahLst/>
              <a:cxnLst/>
              <a:rect l="l" t="t" r="r" b="b"/>
              <a:pathLst>
                <a:path w="2123" h="2585" extrusionOk="0">
                  <a:moveTo>
                    <a:pt x="1354" y="54"/>
                  </a:moveTo>
                  <a:cubicBezTo>
                    <a:pt x="1440" y="54"/>
                    <a:pt x="1523" y="72"/>
                    <a:pt x="1599" y="109"/>
                  </a:cubicBezTo>
                  <a:cubicBezTo>
                    <a:pt x="1633" y="126"/>
                    <a:pt x="1664" y="145"/>
                    <a:pt x="1692" y="166"/>
                  </a:cubicBezTo>
                  <a:cubicBezTo>
                    <a:pt x="2026" y="424"/>
                    <a:pt x="2063" y="1064"/>
                    <a:pt x="1776" y="1656"/>
                  </a:cubicBezTo>
                  <a:cubicBezTo>
                    <a:pt x="1521" y="2182"/>
                    <a:pt x="1078" y="2531"/>
                    <a:pt x="695" y="2531"/>
                  </a:cubicBezTo>
                  <a:cubicBezTo>
                    <a:pt x="647" y="2531"/>
                    <a:pt x="599" y="2525"/>
                    <a:pt x="553" y="2514"/>
                  </a:cubicBezTo>
                  <a:cubicBezTo>
                    <a:pt x="519" y="2506"/>
                    <a:pt x="485" y="2493"/>
                    <a:pt x="451" y="2477"/>
                  </a:cubicBezTo>
                  <a:cubicBezTo>
                    <a:pt x="253" y="2381"/>
                    <a:pt x="125" y="2168"/>
                    <a:pt x="90" y="1878"/>
                  </a:cubicBezTo>
                  <a:cubicBezTo>
                    <a:pt x="56" y="1585"/>
                    <a:pt x="121" y="1247"/>
                    <a:pt x="275" y="929"/>
                  </a:cubicBezTo>
                  <a:cubicBezTo>
                    <a:pt x="506" y="452"/>
                    <a:pt x="885" y="128"/>
                    <a:pt x="1233" y="66"/>
                  </a:cubicBezTo>
                  <a:cubicBezTo>
                    <a:pt x="1274" y="58"/>
                    <a:pt x="1314" y="54"/>
                    <a:pt x="1354" y="54"/>
                  </a:cubicBezTo>
                  <a:close/>
                  <a:moveTo>
                    <a:pt x="1357" y="1"/>
                  </a:moveTo>
                  <a:cubicBezTo>
                    <a:pt x="956" y="1"/>
                    <a:pt x="494" y="354"/>
                    <a:pt x="227" y="906"/>
                  </a:cubicBezTo>
                  <a:cubicBezTo>
                    <a:pt x="68" y="1233"/>
                    <a:pt x="1" y="1580"/>
                    <a:pt x="37" y="1885"/>
                  </a:cubicBezTo>
                  <a:cubicBezTo>
                    <a:pt x="74" y="2193"/>
                    <a:pt x="213" y="2420"/>
                    <a:pt x="428" y="2525"/>
                  </a:cubicBezTo>
                  <a:cubicBezTo>
                    <a:pt x="465" y="2544"/>
                    <a:pt x="503" y="2557"/>
                    <a:pt x="540" y="2566"/>
                  </a:cubicBezTo>
                  <a:cubicBezTo>
                    <a:pt x="590" y="2579"/>
                    <a:pt x="642" y="2585"/>
                    <a:pt x="695" y="2585"/>
                  </a:cubicBezTo>
                  <a:cubicBezTo>
                    <a:pt x="738" y="2585"/>
                    <a:pt x="781" y="2581"/>
                    <a:pt x="824" y="2573"/>
                  </a:cubicBezTo>
                  <a:cubicBezTo>
                    <a:pt x="1193" y="2507"/>
                    <a:pt x="1588" y="2166"/>
                    <a:pt x="1824" y="1679"/>
                  </a:cubicBezTo>
                  <a:cubicBezTo>
                    <a:pt x="2122" y="1064"/>
                    <a:pt x="2079" y="396"/>
                    <a:pt x="1724" y="123"/>
                  </a:cubicBezTo>
                  <a:cubicBezTo>
                    <a:pt x="1694" y="100"/>
                    <a:pt x="1660" y="79"/>
                    <a:pt x="1623" y="60"/>
                  </a:cubicBezTo>
                  <a:cubicBezTo>
                    <a:pt x="1540" y="20"/>
                    <a:pt x="1450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5"/>
            <p:cNvSpPr/>
            <p:nvPr/>
          </p:nvSpPr>
          <p:spPr>
            <a:xfrm>
              <a:off x="3768767" y="3230169"/>
              <a:ext cx="55281" cy="53896"/>
            </a:xfrm>
            <a:custGeom>
              <a:avLst/>
              <a:gdLst/>
              <a:ahLst/>
              <a:cxnLst/>
              <a:rect l="l" t="t" r="r" b="b"/>
              <a:pathLst>
                <a:path w="1596" h="1556" extrusionOk="0">
                  <a:moveTo>
                    <a:pt x="837" y="1"/>
                  </a:moveTo>
                  <a:cubicBezTo>
                    <a:pt x="526" y="1"/>
                    <a:pt x="206" y="215"/>
                    <a:pt x="46" y="564"/>
                  </a:cubicBezTo>
                  <a:cubicBezTo>
                    <a:pt x="44" y="568"/>
                    <a:pt x="41" y="572"/>
                    <a:pt x="40" y="578"/>
                  </a:cubicBezTo>
                  <a:cubicBezTo>
                    <a:pt x="0" y="1013"/>
                    <a:pt x="122" y="1372"/>
                    <a:pt x="391" y="1504"/>
                  </a:cubicBezTo>
                  <a:cubicBezTo>
                    <a:pt x="426" y="1521"/>
                    <a:pt x="462" y="1534"/>
                    <a:pt x="499" y="1542"/>
                  </a:cubicBezTo>
                  <a:cubicBezTo>
                    <a:pt x="539" y="1551"/>
                    <a:pt x="580" y="1555"/>
                    <a:pt x="622" y="1555"/>
                  </a:cubicBezTo>
                  <a:cubicBezTo>
                    <a:pt x="891" y="1555"/>
                    <a:pt x="1200" y="1373"/>
                    <a:pt x="1465" y="1067"/>
                  </a:cubicBezTo>
                  <a:lnTo>
                    <a:pt x="1465" y="1067"/>
                  </a:lnTo>
                  <a:cubicBezTo>
                    <a:pt x="1596" y="650"/>
                    <a:pt x="1451" y="217"/>
                    <a:pt x="1109" y="60"/>
                  </a:cubicBezTo>
                  <a:cubicBezTo>
                    <a:pt x="1022" y="20"/>
                    <a:pt x="930" y="1"/>
                    <a:pt x="8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5"/>
            <p:cNvSpPr/>
            <p:nvPr/>
          </p:nvSpPr>
          <p:spPr>
            <a:xfrm>
              <a:off x="3767763" y="3229234"/>
              <a:ext cx="57360" cy="55766"/>
            </a:xfrm>
            <a:custGeom>
              <a:avLst/>
              <a:gdLst/>
              <a:ahLst/>
              <a:cxnLst/>
              <a:rect l="l" t="t" r="r" b="b"/>
              <a:pathLst>
                <a:path w="1656" h="1610" extrusionOk="0">
                  <a:moveTo>
                    <a:pt x="867" y="54"/>
                  </a:moveTo>
                  <a:cubicBezTo>
                    <a:pt x="957" y="54"/>
                    <a:pt x="1045" y="73"/>
                    <a:pt x="1127" y="111"/>
                  </a:cubicBezTo>
                  <a:cubicBezTo>
                    <a:pt x="1448" y="259"/>
                    <a:pt x="1595" y="675"/>
                    <a:pt x="1470" y="1081"/>
                  </a:cubicBezTo>
                  <a:cubicBezTo>
                    <a:pt x="1208" y="1382"/>
                    <a:pt x="904" y="1555"/>
                    <a:pt x="649" y="1555"/>
                  </a:cubicBezTo>
                  <a:cubicBezTo>
                    <a:pt x="609" y="1555"/>
                    <a:pt x="571" y="1551"/>
                    <a:pt x="534" y="1542"/>
                  </a:cubicBezTo>
                  <a:cubicBezTo>
                    <a:pt x="499" y="1535"/>
                    <a:pt x="465" y="1523"/>
                    <a:pt x="432" y="1507"/>
                  </a:cubicBezTo>
                  <a:cubicBezTo>
                    <a:pt x="181" y="1384"/>
                    <a:pt x="55" y="1048"/>
                    <a:pt x="95" y="613"/>
                  </a:cubicBezTo>
                  <a:cubicBezTo>
                    <a:pt x="96" y="609"/>
                    <a:pt x="97" y="606"/>
                    <a:pt x="99" y="602"/>
                  </a:cubicBezTo>
                  <a:cubicBezTo>
                    <a:pt x="198" y="388"/>
                    <a:pt x="359" y="221"/>
                    <a:pt x="555" y="128"/>
                  </a:cubicBezTo>
                  <a:cubicBezTo>
                    <a:pt x="618" y="97"/>
                    <a:pt x="682" y="76"/>
                    <a:pt x="747" y="65"/>
                  </a:cubicBezTo>
                  <a:cubicBezTo>
                    <a:pt x="787" y="58"/>
                    <a:pt x="827" y="54"/>
                    <a:pt x="867" y="54"/>
                  </a:cubicBezTo>
                  <a:close/>
                  <a:moveTo>
                    <a:pt x="866" y="0"/>
                  </a:moveTo>
                  <a:cubicBezTo>
                    <a:pt x="755" y="0"/>
                    <a:pt x="642" y="27"/>
                    <a:pt x="531" y="79"/>
                  </a:cubicBezTo>
                  <a:cubicBezTo>
                    <a:pt x="325" y="177"/>
                    <a:pt x="154" y="355"/>
                    <a:pt x="50" y="580"/>
                  </a:cubicBezTo>
                  <a:cubicBezTo>
                    <a:pt x="48" y="585"/>
                    <a:pt x="45" y="591"/>
                    <a:pt x="42" y="602"/>
                  </a:cubicBezTo>
                  <a:cubicBezTo>
                    <a:pt x="0" y="1067"/>
                    <a:pt x="137" y="1423"/>
                    <a:pt x="408" y="1556"/>
                  </a:cubicBezTo>
                  <a:cubicBezTo>
                    <a:pt x="445" y="1573"/>
                    <a:pt x="483" y="1586"/>
                    <a:pt x="522" y="1595"/>
                  </a:cubicBezTo>
                  <a:cubicBezTo>
                    <a:pt x="564" y="1605"/>
                    <a:pt x="608" y="1609"/>
                    <a:pt x="653" y="1609"/>
                  </a:cubicBezTo>
                  <a:cubicBezTo>
                    <a:pt x="692" y="1609"/>
                    <a:pt x="732" y="1606"/>
                    <a:pt x="773" y="1598"/>
                  </a:cubicBezTo>
                  <a:cubicBezTo>
                    <a:pt x="1015" y="1555"/>
                    <a:pt x="1278" y="1384"/>
                    <a:pt x="1514" y="1111"/>
                  </a:cubicBezTo>
                  <a:lnTo>
                    <a:pt x="1520" y="1102"/>
                  </a:lnTo>
                  <a:cubicBezTo>
                    <a:pt x="1655" y="669"/>
                    <a:pt x="1496" y="222"/>
                    <a:pt x="1150" y="62"/>
                  </a:cubicBezTo>
                  <a:cubicBezTo>
                    <a:pt x="1060" y="21"/>
                    <a:pt x="964" y="0"/>
                    <a:pt x="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5"/>
            <p:cNvSpPr/>
            <p:nvPr/>
          </p:nvSpPr>
          <p:spPr>
            <a:xfrm>
              <a:off x="3819476" y="3216660"/>
              <a:ext cx="75198" cy="87702"/>
            </a:xfrm>
            <a:custGeom>
              <a:avLst/>
              <a:gdLst/>
              <a:ahLst/>
              <a:cxnLst/>
              <a:rect l="l" t="t" r="r" b="b"/>
              <a:pathLst>
                <a:path w="2171" h="2532" extrusionOk="0">
                  <a:moveTo>
                    <a:pt x="1427" y="0"/>
                  </a:moveTo>
                  <a:cubicBezTo>
                    <a:pt x="1037" y="0"/>
                    <a:pt x="586" y="348"/>
                    <a:pt x="324" y="890"/>
                  </a:cubicBezTo>
                  <a:cubicBezTo>
                    <a:pt x="1" y="1558"/>
                    <a:pt x="85" y="2267"/>
                    <a:pt x="512" y="2474"/>
                  </a:cubicBezTo>
                  <a:cubicBezTo>
                    <a:pt x="547" y="2490"/>
                    <a:pt x="583" y="2504"/>
                    <a:pt x="620" y="2513"/>
                  </a:cubicBezTo>
                  <a:cubicBezTo>
                    <a:pt x="668" y="2525"/>
                    <a:pt x="718" y="2531"/>
                    <a:pt x="768" y="2531"/>
                  </a:cubicBezTo>
                  <a:cubicBezTo>
                    <a:pt x="1158" y="2531"/>
                    <a:pt x="1610" y="2183"/>
                    <a:pt x="1873" y="1641"/>
                  </a:cubicBezTo>
                  <a:cubicBezTo>
                    <a:pt x="2170" y="1027"/>
                    <a:pt x="2122" y="379"/>
                    <a:pt x="1781" y="117"/>
                  </a:cubicBezTo>
                  <a:cubicBezTo>
                    <a:pt x="1751" y="94"/>
                    <a:pt x="1718" y="74"/>
                    <a:pt x="1684" y="58"/>
                  </a:cubicBezTo>
                  <a:cubicBezTo>
                    <a:pt x="1604" y="19"/>
                    <a:pt x="1517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5"/>
            <p:cNvSpPr/>
            <p:nvPr/>
          </p:nvSpPr>
          <p:spPr>
            <a:xfrm>
              <a:off x="3818402" y="3215690"/>
              <a:ext cx="77103" cy="89573"/>
            </a:xfrm>
            <a:custGeom>
              <a:avLst/>
              <a:gdLst/>
              <a:ahLst/>
              <a:cxnLst/>
              <a:rect l="l" t="t" r="r" b="b"/>
              <a:pathLst>
                <a:path w="2226" h="2586" extrusionOk="0">
                  <a:moveTo>
                    <a:pt x="1458" y="55"/>
                  </a:moveTo>
                  <a:cubicBezTo>
                    <a:pt x="1545" y="55"/>
                    <a:pt x="1628" y="73"/>
                    <a:pt x="1703" y="109"/>
                  </a:cubicBezTo>
                  <a:cubicBezTo>
                    <a:pt x="1737" y="126"/>
                    <a:pt x="1768" y="145"/>
                    <a:pt x="1795" y="167"/>
                  </a:cubicBezTo>
                  <a:cubicBezTo>
                    <a:pt x="2131" y="424"/>
                    <a:pt x="2166" y="1065"/>
                    <a:pt x="1880" y="1657"/>
                  </a:cubicBezTo>
                  <a:cubicBezTo>
                    <a:pt x="1625" y="2182"/>
                    <a:pt x="1183" y="2532"/>
                    <a:pt x="801" y="2532"/>
                  </a:cubicBezTo>
                  <a:cubicBezTo>
                    <a:pt x="752" y="2532"/>
                    <a:pt x="704" y="2527"/>
                    <a:pt x="658" y="2515"/>
                  </a:cubicBezTo>
                  <a:cubicBezTo>
                    <a:pt x="624" y="2507"/>
                    <a:pt x="589" y="2494"/>
                    <a:pt x="555" y="2477"/>
                  </a:cubicBezTo>
                  <a:cubicBezTo>
                    <a:pt x="142" y="2277"/>
                    <a:pt x="63" y="1582"/>
                    <a:pt x="379" y="929"/>
                  </a:cubicBezTo>
                  <a:cubicBezTo>
                    <a:pt x="534" y="612"/>
                    <a:pt x="757" y="351"/>
                    <a:pt x="1009" y="197"/>
                  </a:cubicBezTo>
                  <a:cubicBezTo>
                    <a:pt x="1121" y="129"/>
                    <a:pt x="1231" y="85"/>
                    <a:pt x="1338" y="66"/>
                  </a:cubicBezTo>
                  <a:cubicBezTo>
                    <a:pt x="1379" y="58"/>
                    <a:pt x="1419" y="55"/>
                    <a:pt x="1458" y="55"/>
                  </a:cubicBezTo>
                  <a:close/>
                  <a:moveTo>
                    <a:pt x="1458" y="1"/>
                  </a:moveTo>
                  <a:cubicBezTo>
                    <a:pt x="1307" y="1"/>
                    <a:pt x="1144" y="52"/>
                    <a:pt x="982" y="151"/>
                  </a:cubicBezTo>
                  <a:cubicBezTo>
                    <a:pt x="720" y="311"/>
                    <a:pt x="489" y="579"/>
                    <a:pt x="331" y="906"/>
                  </a:cubicBezTo>
                  <a:cubicBezTo>
                    <a:pt x="1" y="1586"/>
                    <a:pt x="92" y="2312"/>
                    <a:pt x="532" y="2526"/>
                  </a:cubicBezTo>
                  <a:cubicBezTo>
                    <a:pt x="570" y="2545"/>
                    <a:pt x="608" y="2558"/>
                    <a:pt x="644" y="2566"/>
                  </a:cubicBezTo>
                  <a:cubicBezTo>
                    <a:pt x="694" y="2579"/>
                    <a:pt x="745" y="2585"/>
                    <a:pt x="797" y="2585"/>
                  </a:cubicBezTo>
                  <a:cubicBezTo>
                    <a:pt x="840" y="2585"/>
                    <a:pt x="884" y="2581"/>
                    <a:pt x="928" y="2573"/>
                  </a:cubicBezTo>
                  <a:cubicBezTo>
                    <a:pt x="1298" y="2507"/>
                    <a:pt x="1692" y="2167"/>
                    <a:pt x="1928" y="1680"/>
                  </a:cubicBezTo>
                  <a:cubicBezTo>
                    <a:pt x="2226" y="1066"/>
                    <a:pt x="2183" y="397"/>
                    <a:pt x="1828" y="124"/>
                  </a:cubicBezTo>
                  <a:cubicBezTo>
                    <a:pt x="1798" y="101"/>
                    <a:pt x="1764" y="80"/>
                    <a:pt x="1726" y="61"/>
                  </a:cubicBezTo>
                  <a:cubicBezTo>
                    <a:pt x="1643" y="21"/>
                    <a:pt x="1553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5"/>
            <p:cNvSpPr/>
            <p:nvPr/>
          </p:nvSpPr>
          <p:spPr>
            <a:xfrm>
              <a:off x="3823736" y="3250155"/>
              <a:ext cx="55281" cy="53896"/>
            </a:xfrm>
            <a:custGeom>
              <a:avLst/>
              <a:gdLst/>
              <a:ahLst/>
              <a:cxnLst/>
              <a:rect l="l" t="t" r="r" b="b"/>
              <a:pathLst>
                <a:path w="1596" h="1556" extrusionOk="0">
                  <a:moveTo>
                    <a:pt x="838" y="0"/>
                  </a:moveTo>
                  <a:cubicBezTo>
                    <a:pt x="526" y="0"/>
                    <a:pt x="207" y="214"/>
                    <a:pt x="46" y="563"/>
                  </a:cubicBezTo>
                  <a:cubicBezTo>
                    <a:pt x="43" y="568"/>
                    <a:pt x="42" y="573"/>
                    <a:pt x="40" y="578"/>
                  </a:cubicBezTo>
                  <a:cubicBezTo>
                    <a:pt x="1" y="1014"/>
                    <a:pt x="121" y="1372"/>
                    <a:pt x="391" y="1504"/>
                  </a:cubicBezTo>
                  <a:cubicBezTo>
                    <a:pt x="426" y="1521"/>
                    <a:pt x="462" y="1533"/>
                    <a:pt x="499" y="1542"/>
                  </a:cubicBezTo>
                  <a:cubicBezTo>
                    <a:pt x="539" y="1551"/>
                    <a:pt x="580" y="1556"/>
                    <a:pt x="623" y="1556"/>
                  </a:cubicBezTo>
                  <a:cubicBezTo>
                    <a:pt x="891" y="1556"/>
                    <a:pt x="1200" y="1373"/>
                    <a:pt x="1465" y="1067"/>
                  </a:cubicBezTo>
                  <a:lnTo>
                    <a:pt x="1465" y="1066"/>
                  </a:lnTo>
                  <a:cubicBezTo>
                    <a:pt x="1596" y="649"/>
                    <a:pt x="1451" y="217"/>
                    <a:pt x="1109" y="59"/>
                  </a:cubicBezTo>
                  <a:cubicBezTo>
                    <a:pt x="1022" y="19"/>
                    <a:pt x="930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5"/>
            <p:cNvSpPr/>
            <p:nvPr/>
          </p:nvSpPr>
          <p:spPr>
            <a:xfrm>
              <a:off x="3822697" y="3249219"/>
              <a:ext cx="57394" cy="55766"/>
            </a:xfrm>
            <a:custGeom>
              <a:avLst/>
              <a:gdLst/>
              <a:ahLst/>
              <a:cxnLst/>
              <a:rect l="l" t="t" r="r" b="b"/>
              <a:pathLst>
                <a:path w="1657" h="1610" extrusionOk="0">
                  <a:moveTo>
                    <a:pt x="868" y="54"/>
                  </a:moveTo>
                  <a:cubicBezTo>
                    <a:pt x="958" y="54"/>
                    <a:pt x="1046" y="73"/>
                    <a:pt x="1127" y="111"/>
                  </a:cubicBezTo>
                  <a:cubicBezTo>
                    <a:pt x="1449" y="259"/>
                    <a:pt x="1596" y="675"/>
                    <a:pt x="1471" y="1081"/>
                  </a:cubicBezTo>
                  <a:cubicBezTo>
                    <a:pt x="1206" y="1385"/>
                    <a:pt x="910" y="1556"/>
                    <a:pt x="654" y="1556"/>
                  </a:cubicBezTo>
                  <a:cubicBezTo>
                    <a:pt x="613" y="1556"/>
                    <a:pt x="573" y="1552"/>
                    <a:pt x="534" y="1543"/>
                  </a:cubicBezTo>
                  <a:cubicBezTo>
                    <a:pt x="500" y="1535"/>
                    <a:pt x="465" y="1523"/>
                    <a:pt x="433" y="1507"/>
                  </a:cubicBezTo>
                  <a:cubicBezTo>
                    <a:pt x="183" y="1385"/>
                    <a:pt x="57" y="1048"/>
                    <a:pt x="96" y="613"/>
                  </a:cubicBezTo>
                  <a:cubicBezTo>
                    <a:pt x="97" y="608"/>
                    <a:pt x="99" y="605"/>
                    <a:pt x="100" y="601"/>
                  </a:cubicBezTo>
                  <a:cubicBezTo>
                    <a:pt x="198" y="388"/>
                    <a:pt x="360" y="220"/>
                    <a:pt x="555" y="127"/>
                  </a:cubicBezTo>
                  <a:cubicBezTo>
                    <a:pt x="619" y="98"/>
                    <a:pt x="684" y="77"/>
                    <a:pt x="748" y="65"/>
                  </a:cubicBezTo>
                  <a:cubicBezTo>
                    <a:pt x="788" y="58"/>
                    <a:pt x="829" y="54"/>
                    <a:pt x="868" y="54"/>
                  </a:cubicBezTo>
                  <a:close/>
                  <a:moveTo>
                    <a:pt x="867" y="0"/>
                  </a:moveTo>
                  <a:cubicBezTo>
                    <a:pt x="756" y="0"/>
                    <a:pt x="643" y="26"/>
                    <a:pt x="533" y="79"/>
                  </a:cubicBezTo>
                  <a:cubicBezTo>
                    <a:pt x="326" y="177"/>
                    <a:pt x="155" y="354"/>
                    <a:pt x="52" y="579"/>
                  </a:cubicBezTo>
                  <a:cubicBezTo>
                    <a:pt x="49" y="585"/>
                    <a:pt x="46" y="591"/>
                    <a:pt x="43" y="602"/>
                  </a:cubicBezTo>
                  <a:cubicBezTo>
                    <a:pt x="1" y="1067"/>
                    <a:pt x="138" y="1423"/>
                    <a:pt x="410" y="1555"/>
                  </a:cubicBezTo>
                  <a:cubicBezTo>
                    <a:pt x="446" y="1573"/>
                    <a:pt x="485" y="1586"/>
                    <a:pt x="523" y="1595"/>
                  </a:cubicBezTo>
                  <a:cubicBezTo>
                    <a:pt x="565" y="1605"/>
                    <a:pt x="609" y="1610"/>
                    <a:pt x="653" y="1610"/>
                  </a:cubicBezTo>
                  <a:cubicBezTo>
                    <a:pt x="693" y="1610"/>
                    <a:pt x="733" y="1606"/>
                    <a:pt x="774" y="1598"/>
                  </a:cubicBezTo>
                  <a:cubicBezTo>
                    <a:pt x="1016" y="1555"/>
                    <a:pt x="1278" y="1385"/>
                    <a:pt x="1515" y="1111"/>
                  </a:cubicBezTo>
                  <a:lnTo>
                    <a:pt x="1521" y="1102"/>
                  </a:lnTo>
                  <a:cubicBezTo>
                    <a:pt x="1656" y="669"/>
                    <a:pt x="1498" y="222"/>
                    <a:pt x="1150" y="62"/>
                  </a:cubicBezTo>
                  <a:cubicBezTo>
                    <a:pt x="1061" y="21"/>
                    <a:pt x="965" y="0"/>
                    <a:pt x="8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45"/>
          <p:cNvGrpSpPr/>
          <p:nvPr/>
        </p:nvGrpSpPr>
        <p:grpSpPr>
          <a:xfrm rot="-121" flipH="1">
            <a:off x="2171405" y="2731166"/>
            <a:ext cx="484482" cy="454989"/>
            <a:chOff x="5025163" y="2175181"/>
            <a:chExt cx="96828" cy="96878"/>
          </a:xfrm>
        </p:grpSpPr>
        <p:sp>
          <p:nvSpPr>
            <p:cNvPr id="1615" name="Google Shape;1615;p45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5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5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45"/>
          <p:cNvGrpSpPr/>
          <p:nvPr/>
        </p:nvGrpSpPr>
        <p:grpSpPr>
          <a:xfrm flipH="1">
            <a:off x="3044100" y="2112625"/>
            <a:ext cx="336759" cy="316258"/>
            <a:chOff x="5025163" y="2175181"/>
            <a:chExt cx="96828" cy="96878"/>
          </a:xfrm>
        </p:grpSpPr>
        <p:sp>
          <p:nvSpPr>
            <p:cNvPr id="1619" name="Google Shape;1619;p45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5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5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45"/>
          <p:cNvGrpSpPr/>
          <p:nvPr/>
        </p:nvGrpSpPr>
        <p:grpSpPr>
          <a:xfrm rot="83" flipH="1">
            <a:off x="4356641" y="1421064"/>
            <a:ext cx="700358" cy="657740"/>
            <a:chOff x="5025163" y="2175181"/>
            <a:chExt cx="96828" cy="96878"/>
          </a:xfrm>
        </p:grpSpPr>
        <p:sp>
          <p:nvSpPr>
            <p:cNvPr id="1623" name="Google Shape;1623;p45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5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5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45"/>
          <p:cNvGrpSpPr/>
          <p:nvPr/>
        </p:nvGrpSpPr>
        <p:grpSpPr>
          <a:xfrm flipH="1">
            <a:off x="2081135" y="3941559"/>
            <a:ext cx="1265086" cy="674360"/>
            <a:chOff x="4801085" y="616566"/>
            <a:chExt cx="992699" cy="563752"/>
          </a:xfrm>
        </p:grpSpPr>
        <p:sp>
          <p:nvSpPr>
            <p:cNvPr id="1627" name="Google Shape;1627;p45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5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5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5"/>
          <p:cNvGrpSpPr/>
          <p:nvPr/>
        </p:nvGrpSpPr>
        <p:grpSpPr>
          <a:xfrm rot="4103384" flipH="1">
            <a:off x="7189100" y="791186"/>
            <a:ext cx="449973" cy="419214"/>
            <a:chOff x="972967" y="3432612"/>
            <a:chExt cx="232297" cy="216412"/>
          </a:xfrm>
        </p:grpSpPr>
        <p:sp>
          <p:nvSpPr>
            <p:cNvPr id="1631" name="Google Shape;1631;p45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5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5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5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5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5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5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5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5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5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5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5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5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5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5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5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5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45"/>
          <p:cNvGrpSpPr/>
          <p:nvPr/>
        </p:nvGrpSpPr>
        <p:grpSpPr>
          <a:xfrm rot="-2700345" flipH="1">
            <a:off x="6916761" y="-3708"/>
            <a:ext cx="655164" cy="610361"/>
            <a:chOff x="972967" y="3432612"/>
            <a:chExt cx="232297" cy="216412"/>
          </a:xfrm>
        </p:grpSpPr>
        <p:sp>
          <p:nvSpPr>
            <p:cNvPr id="1649" name="Google Shape;1649;p45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5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5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5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5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5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5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5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5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5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5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5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5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5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2" name="Google Shape;5042;p71"/>
          <p:cNvSpPr/>
          <p:nvPr/>
        </p:nvSpPr>
        <p:spPr>
          <a:xfrm>
            <a:off x="4321800" y="1631225"/>
            <a:ext cx="3445500" cy="1662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3" name="Google Shape;5043;p71"/>
          <p:cNvSpPr txBox="1">
            <a:spLocks noGrp="1"/>
          </p:cNvSpPr>
          <p:nvPr>
            <p:ph type="ctrTitle"/>
          </p:nvPr>
        </p:nvSpPr>
        <p:spPr>
          <a:xfrm>
            <a:off x="4538990" y="1935098"/>
            <a:ext cx="30822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5059" name="Google Shape;5059;p71"/>
          <p:cNvGrpSpPr/>
          <p:nvPr/>
        </p:nvGrpSpPr>
        <p:grpSpPr>
          <a:xfrm rot="4829314">
            <a:off x="7973551" y="1530103"/>
            <a:ext cx="436635" cy="406777"/>
            <a:chOff x="972967" y="3432612"/>
            <a:chExt cx="232297" cy="216412"/>
          </a:xfrm>
        </p:grpSpPr>
        <p:sp>
          <p:nvSpPr>
            <p:cNvPr id="5060" name="Google Shape;5060;p71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71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71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71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71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71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71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71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71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71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71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71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71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71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71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71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71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7" name="Google Shape;5077;p71"/>
          <p:cNvGrpSpPr/>
          <p:nvPr/>
        </p:nvGrpSpPr>
        <p:grpSpPr>
          <a:xfrm>
            <a:off x="7335630" y="2572101"/>
            <a:ext cx="619560" cy="577192"/>
            <a:chOff x="972967" y="3432612"/>
            <a:chExt cx="232297" cy="216412"/>
          </a:xfrm>
        </p:grpSpPr>
        <p:sp>
          <p:nvSpPr>
            <p:cNvPr id="5078" name="Google Shape;5078;p71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1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71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71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1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71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71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1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1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71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71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71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1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1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71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71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1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5" name="Google Shape;5095;p71"/>
          <p:cNvGrpSpPr/>
          <p:nvPr/>
        </p:nvGrpSpPr>
        <p:grpSpPr>
          <a:xfrm rot="83" flipH="1">
            <a:off x="4562244" y="1105311"/>
            <a:ext cx="399203" cy="399417"/>
            <a:chOff x="5025163" y="2175181"/>
            <a:chExt cx="96828" cy="96878"/>
          </a:xfrm>
        </p:grpSpPr>
        <p:sp>
          <p:nvSpPr>
            <p:cNvPr id="5096" name="Google Shape;5096;p71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1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1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9" name="Google Shape;5099;p71"/>
          <p:cNvGrpSpPr/>
          <p:nvPr/>
        </p:nvGrpSpPr>
        <p:grpSpPr>
          <a:xfrm flipH="1">
            <a:off x="6097785" y="1385423"/>
            <a:ext cx="721097" cy="409510"/>
            <a:chOff x="4801085" y="616566"/>
            <a:chExt cx="992699" cy="563752"/>
          </a:xfrm>
        </p:grpSpPr>
        <p:sp>
          <p:nvSpPr>
            <p:cNvPr id="5100" name="Google Shape;5100;p71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1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1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3" name="Google Shape;5103;p71"/>
          <p:cNvSpPr/>
          <p:nvPr/>
        </p:nvSpPr>
        <p:spPr>
          <a:xfrm>
            <a:off x="715100" y="535000"/>
            <a:ext cx="2750100" cy="4073400"/>
          </a:xfrm>
          <a:prstGeom prst="rect">
            <a:avLst/>
          </a:prstGeom>
          <a:solidFill>
            <a:srgbClr val="FFF5E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4" name="Google Shape;5104;p71"/>
          <p:cNvGrpSpPr/>
          <p:nvPr/>
        </p:nvGrpSpPr>
        <p:grpSpPr>
          <a:xfrm>
            <a:off x="895167" y="1086025"/>
            <a:ext cx="2905461" cy="3028152"/>
            <a:chOff x="762179" y="537286"/>
            <a:chExt cx="488666" cy="509310"/>
          </a:xfrm>
        </p:grpSpPr>
        <p:sp>
          <p:nvSpPr>
            <p:cNvPr id="5105" name="Google Shape;5105;p71"/>
            <p:cNvSpPr/>
            <p:nvPr/>
          </p:nvSpPr>
          <p:spPr>
            <a:xfrm>
              <a:off x="762179" y="537286"/>
              <a:ext cx="488666" cy="509310"/>
            </a:xfrm>
            <a:custGeom>
              <a:avLst/>
              <a:gdLst/>
              <a:ahLst/>
              <a:cxnLst/>
              <a:rect l="l" t="t" r="r" b="b"/>
              <a:pathLst>
                <a:path w="14108" h="14704" extrusionOk="0">
                  <a:moveTo>
                    <a:pt x="7705" y="1"/>
                  </a:moveTo>
                  <a:cubicBezTo>
                    <a:pt x="7519" y="1"/>
                    <a:pt x="7350" y="112"/>
                    <a:pt x="7278" y="288"/>
                  </a:cubicBezTo>
                  <a:lnTo>
                    <a:pt x="6738" y="1611"/>
                  </a:lnTo>
                  <a:lnTo>
                    <a:pt x="6045" y="360"/>
                  </a:lnTo>
                  <a:cubicBezTo>
                    <a:pt x="5962" y="212"/>
                    <a:pt x="5806" y="123"/>
                    <a:pt x="5641" y="123"/>
                  </a:cubicBezTo>
                  <a:cubicBezTo>
                    <a:pt x="5608" y="123"/>
                    <a:pt x="5575" y="126"/>
                    <a:pt x="5542" y="133"/>
                  </a:cubicBezTo>
                  <a:cubicBezTo>
                    <a:pt x="5343" y="177"/>
                    <a:pt x="5195" y="347"/>
                    <a:pt x="5180" y="551"/>
                  </a:cubicBezTo>
                  <a:lnTo>
                    <a:pt x="5075" y="1975"/>
                  </a:lnTo>
                  <a:lnTo>
                    <a:pt x="4033" y="1000"/>
                  </a:lnTo>
                  <a:cubicBezTo>
                    <a:pt x="3945" y="917"/>
                    <a:pt x="3831" y="876"/>
                    <a:pt x="3717" y="876"/>
                  </a:cubicBezTo>
                  <a:cubicBezTo>
                    <a:pt x="3637" y="876"/>
                    <a:pt x="3557" y="896"/>
                    <a:pt x="3484" y="938"/>
                  </a:cubicBezTo>
                  <a:cubicBezTo>
                    <a:pt x="3308" y="1041"/>
                    <a:pt x="3220" y="1248"/>
                    <a:pt x="3269" y="1447"/>
                  </a:cubicBezTo>
                  <a:lnTo>
                    <a:pt x="3608" y="2835"/>
                  </a:lnTo>
                  <a:lnTo>
                    <a:pt x="2313" y="2230"/>
                  </a:lnTo>
                  <a:cubicBezTo>
                    <a:pt x="2251" y="2200"/>
                    <a:pt x="2184" y="2186"/>
                    <a:pt x="2118" y="2186"/>
                  </a:cubicBezTo>
                  <a:cubicBezTo>
                    <a:pt x="1989" y="2186"/>
                    <a:pt x="1862" y="2240"/>
                    <a:pt x="1772" y="2342"/>
                  </a:cubicBezTo>
                  <a:cubicBezTo>
                    <a:pt x="1637" y="2494"/>
                    <a:pt x="1618" y="2718"/>
                    <a:pt x="1725" y="2892"/>
                  </a:cubicBezTo>
                  <a:lnTo>
                    <a:pt x="2479" y="4105"/>
                  </a:lnTo>
                  <a:lnTo>
                    <a:pt x="1061" y="3931"/>
                  </a:lnTo>
                  <a:cubicBezTo>
                    <a:pt x="1042" y="3929"/>
                    <a:pt x="1023" y="3927"/>
                    <a:pt x="1005" y="3927"/>
                  </a:cubicBezTo>
                  <a:cubicBezTo>
                    <a:pt x="823" y="3927"/>
                    <a:pt x="656" y="4035"/>
                    <a:pt x="581" y="4204"/>
                  </a:cubicBezTo>
                  <a:cubicBezTo>
                    <a:pt x="500" y="4391"/>
                    <a:pt x="551" y="4610"/>
                    <a:pt x="706" y="4742"/>
                  </a:cubicBezTo>
                  <a:lnTo>
                    <a:pt x="1796" y="5665"/>
                  </a:lnTo>
                  <a:lnTo>
                    <a:pt x="393" y="5935"/>
                  </a:lnTo>
                  <a:cubicBezTo>
                    <a:pt x="193" y="5974"/>
                    <a:pt x="41" y="6140"/>
                    <a:pt x="21" y="6343"/>
                  </a:cubicBezTo>
                  <a:cubicBezTo>
                    <a:pt x="1" y="6547"/>
                    <a:pt x="117" y="6739"/>
                    <a:pt x="305" y="6816"/>
                  </a:cubicBezTo>
                  <a:lnTo>
                    <a:pt x="1383" y="7256"/>
                  </a:lnTo>
                  <a:cubicBezTo>
                    <a:pt x="1380" y="7258"/>
                    <a:pt x="1377" y="7260"/>
                    <a:pt x="1374" y="7262"/>
                  </a:cubicBezTo>
                  <a:cubicBezTo>
                    <a:pt x="1205" y="7365"/>
                    <a:pt x="1061" y="7506"/>
                    <a:pt x="946" y="7683"/>
                  </a:cubicBezTo>
                  <a:cubicBezTo>
                    <a:pt x="930" y="7708"/>
                    <a:pt x="914" y="7734"/>
                    <a:pt x="899" y="7761"/>
                  </a:cubicBezTo>
                  <a:lnTo>
                    <a:pt x="379" y="8050"/>
                  </a:lnTo>
                  <a:cubicBezTo>
                    <a:pt x="200" y="8149"/>
                    <a:pt x="107" y="8353"/>
                    <a:pt x="151" y="8552"/>
                  </a:cubicBezTo>
                  <a:cubicBezTo>
                    <a:pt x="195" y="8752"/>
                    <a:pt x="364" y="8899"/>
                    <a:pt x="568" y="8915"/>
                  </a:cubicBezTo>
                  <a:lnTo>
                    <a:pt x="821" y="8933"/>
                  </a:lnTo>
                  <a:cubicBezTo>
                    <a:pt x="901" y="9128"/>
                    <a:pt x="1026" y="9303"/>
                    <a:pt x="1187" y="9441"/>
                  </a:cubicBezTo>
                  <a:lnTo>
                    <a:pt x="1138" y="9555"/>
                  </a:lnTo>
                  <a:cubicBezTo>
                    <a:pt x="1083" y="9679"/>
                    <a:pt x="1087" y="9815"/>
                    <a:pt x="1139" y="9931"/>
                  </a:cubicBezTo>
                  <a:lnTo>
                    <a:pt x="1016" y="10063"/>
                  </a:lnTo>
                  <a:cubicBezTo>
                    <a:pt x="876" y="10211"/>
                    <a:pt x="851" y="10435"/>
                    <a:pt x="954" y="10611"/>
                  </a:cubicBezTo>
                  <a:cubicBezTo>
                    <a:pt x="1039" y="10755"/>
                    <a:pt x="1192" y="10840"/>
                    <a:pt x="1353" y="10840"/>
                  </a:cubicBezTo>
                  <a:cubicBezTo>
                    <a:pt x="1389" y="10840"/>
                    <a:pt x="1426" y="10835"/>
                    <a:pt x="1462" y="10827"/>
                  </a:cubicBezTo>
                  <a:lnTo>
                    <a:pt x="2187" y="10650"/>
                  </a:lnTo>
                  <a:lnTo>
                    <a:pt x="2506" y="10840"/>
                  </a:lnTo>
                  <a:cubicBezTo>
                    <a:pt x="2555" y="10869"/>
                    <a:pt x="2606" y="10888"/>
                    <a:pt x="2659" y="10897"/>
                  </a:cubicBezTo>
                  <a:lnTo>
                    <a:pt x="2245" y="11784"/>
                  </a:lnTo>
                  <a:cubicBezTo>
                    <a:pt x="2158" y="11969"/>
                    <a:pt x="2203" y="12189"/>
                    <a:pt x="2356" y="12324"/>
                  </a:cubicBezTo>
                  <a:cubicBezTo>
                    <a:pt x="2443" y="12402"/>
                    <a:pt x="2552" y="12441"/>
                    <a:pt x="2663" y="12441"/>
                  </a:cubicBezTo>
                  <a:cubicBezTo>
                    <a:pt x="2747" y="12441"/>
                    <a:pt x="2831" y="12418"/>
                    <a:pt x="2906" y="12372"/>
                  </a:cubicBezTo>
                  <a:lnTo>
                    <a:pt x="3450" y="12035"/>
                  </a:lnTo>
                  <a:lnTo>
                    <a:pt x="3450" y="12035"/>
                  </a:lnTo>
                  <a:cubicBezTo>
                    <a:pt x="3433" y="12190"/>
                    <a:pt x="3423" y="12342"/>
                    <a:pt x="3422" y="12493"/>
                  </a:cubicBezTo>
                  <a:cubicBezTo>
                    <a:pt x="3395" y="12491"/>
                    <a:pt x="3368" y="12489"/>
                    <a:pt x="3340" y="12489"/>
                  </a:cubicBezTo>
                  <a:cubicBezTo>
                    <a:pt x="3333" y="12488"/>
                    <a:pt x="3326" y="12488"/>
                    <a:pt x="3318" y="12488"/>
                  </a:cubicBezTo>
                  <a:lnTo>
                    <a:pt x="3286" y="12488"/>
                  </a:lnTo>
                  <a:cubicBezTo>
                    <a:pt x="3184" y="12488"/>
                    <a:pt x="3076" y="12498"/>
                    <a:pt x="2967" y="12518"/>
                  </a:cubicBezTo>
                  <a:cubicBezTo>
                    <a:pt x="2966" y="12518"/>
                    <a:pt x="2946" y="12521"/>
                    <a:pt x="2946" y="12521"/>
                  </a:cubicBezTo>
                  <a:cubicBezTo>
                    <a:pt x="2934" y="12524"/>
                    <a:pt x="2921" y="12527"/>
                    <a:pt x="2909" y="12530"/>
                  </a:cubicBezTo>
                  <a:cubicBezTo>
                    <a:pt x="2582" y="12601"/>
                    <a:pt x="2269" y="12760"/>
                    <a:pt x="1980" y="13002"/>
                  </a:cubicBezTo>
                  <a:cubicBezTo>
                    <a:pt x="1975" y="13006"/>
                    <a:pt x="1958" y="13020"/>
                    <a:pt x="1958" y="13020"/>
                  </a:cubicBezTo>
                  <a:cubicBezTo>
                    <a:pt x="1876" y="13091"/>
                    <a:pt x="1793" y="13171"/>
                    <a:pt x="1710" y="13260"/>
                  </a:cubicBezTo>
                  <a:lnTo>
                    <a:pt x="1691" y="13281"/>
                  </a:lnTo>
                  <a:cubicBezTo>
                    <a:pt x="1578" y="13402"/>
                    <a:pt x="1539" y="13574"/>
                    <a:pt x="1588" y="13731"/>
                  </a:cubicBezTo>
                  <a:cubicBezTo>
                    <a:pt x="1636" y="13889"/>
                    <a:pt x="1765" y="14008"/>
                    <a:pt x="1926" y="14045"/>
                  </a:cubicBezTo>
                  <a:lnTo>
                    <a:pt x="4763" y="14692"/>
                  </a:lnTo>
                  <a:cubicBezTo>
                    <a:pt x="4797" y="14700"/>
                    <a:pt x="4831" y="14703"/>
                    <a:pt x="4865" y="14703"/>
                  </a:cubicBezTo>
                  <a:cubicBezTo>
                    <a:pt x="4972" y="14703"/>
                    <a:pt x="5078" y="14667"/>
                    <a:pt x="5162" y="14596"/>
                  </a:cubicBezTo>
                  <a:cubicBezTo>
                    <a:pt x="5273" y="14503"/>
                    <a:pt x="5333" y="14365"/>
                    <a:pt x="5327" y="14221"/>
                  </a:cubicBezTo>
                  <a:cubicBezTo>
                    <a:pt x="5327" y="14221"/>
                    <a:pt x="5325" y="14198"/>
                    <a:pt x="5325" y="14198"/>
                  </a:cubicBezTo>
                  <a:cubicBezTo>
                    <a:pt x="5325" y="14193"/>
                    <a:pt x="5322" y="14109"/>
                    <a:pt x="5322" y="13968"/>
                  </a:cubicBezTo>
                  <a:cubicBezTo>
                    <a:pt x="5322" y="13700"/>
                    <a:pt x="5333" y="13185"/>
                    <a:pt x="5413" y="12618"/>
                  </a:cubicBezTo>
                  <a:lnTo>
                    <a:pt x="5680" y="12303"/>
                  </a:lnTo>
                  <a:lnTo>
                    <a:pt x="5950" y="13706"/>
                  </a:lnTo>
                  <a:cubicBezTo>
                    <a:pt x="5989" y="13907"/>
                    <a:pt x="6155" y="14059"/>
                    <a:pt x="6358" y="14079"/>
                  </a:cubicBezTo>
                  <a:cubicBezTo>
                    <a:pt x="6373" y="14081"/>
                    <a:pt x="6389" y="14081"/>
                    <a:pt x="6403" y="14081"/>
                  </a:cubicBezTo>
                  <a:cubicBezTo>
                    <a:pt x="6589" y="14081"/>
                    <a:pt x="6760" y="13969"/>
                    <a:pt x="6830" y="13794"/>
                  </a:cubicBezTo>
                  <a:lnTo>
                    <a:pt x="7145" y="13025"/>
                  </a:lnTo>
                  <a:cubicBezTo>
                    <a:pt x="7320" y="13073"/>
                    <a:pt x="7513" y="13099"/>
                    <a:pt x="7724" y="13105"/>
                  </a:cubicBezTo>
                  <a:lnTo>
                    <a:pt x="8064" y="13721"/>
                  </a:lnTo>
                  <a:cubicBezTo>
                    <a:pt x="8108" y="13800"/>
                    <a:pt x="8172" y="13862"/>
                    <a:pt x="8248" y="13903"/>
                  </a:cubicBezTo>
                  <a:cubicBezTo>
                    <a:pt x="8378" y="14138"/>
                    <a:pt x="8561" y="14325"/>
                    <a:pt x="8787" y="14455"/>
                  </a:cubicBezTo>
                  <a:cubicBezTo>
                    <a:pt x="8796" y="14461"/>
                    <a:pt x="8804" y="14465"/>
                    <a:pt x="8811" y="14469"/>
                  </a:cubicBezTo>
                  <a:lnTo>
                    <a:pt x="8820" y="14474"/>
                  </a:lnTo>
                  <a:cubicBezTo>
                    <a:pt x="8901" y="14518"/>
                    <a:pt x="8990" y="14556"/>
                    <a:pt x="9083" y="14586"/>
                  </a:cubicBezTo>
                  <a:lnTo>
                    <a:pt x="9102" y="14592"/>
                  </a:lnTo>
                  <a:cubicBezTo>
                    <a:pt x="9148" y="14606"/>
                    <a:pt x="9196" y="14613"/>
                    <a:pt x="9243" y="14613"/>
                  </a:cubicBezTo>
                  <a:cubicBezTo>
                    <a:pt x="9328" y="14613"/>
                    <a:pt x="9413" y="14590"/>
                    <a:pt x="9487" y="14544"/>
                  </a:cubicBezTo>
                  <a:cubicBezTo>
                    <a:pt x="9602" y="14472"/>
                    <a:pt x="9679" y="14353"/>
                    <a:pt x="9699" y="14219"/>
                  </a:cubicBezTo>
                  <a:lnTo>
                    <a:pt x="9891" y="12908"/>
                  </a:lnTo>
                  <a:lnTo>
                    <a:pt x="10077" y="13082"/>
                  </a:lnTo>
                  <a:cubicBezTo>
                    <a:pt x="10164" y="13164"/>
                    <a:pt x="10277" y="13206"/>
                    <a:pt x="10392" y="13206"/>
                  </a:cubicBezTo>
                  <a:cubicBezTo>
                    <a:pt x="10472" y="13206"/>
                    <a:pt x="10553" y="13186"/>
                    <a:pt x="10625" y="13143"/>
                  </a:cubicBezTo>
                  <a:cubicBezTo>
                    <a:pt x="10801" y="13040"/>
                    <a:pt x="10889" y="12833"/>
                    <a:pt x="10841" y="12635"/>
                  </a:cubicBezTo>
                  <a:lnTo>
                    <a:pt x="10730" y="12182"/>
                  </a:lnTo>
                  <a:cubicBezTo>
                    <a:pt x="10745" y="12177"/>
                    <a:pt x="10760" y="12172"/>
                    <a:pt x="10775" y="12168"/>
                  </a:cubicBezTo>
                  <a:lnTo>
                    <a:pt x="11339" y="12324"/>
                  </a:lnTo>
                  <a:cubicBezTo>
                    <a:pt x="11410" y="12346"/>
                    <a:pt x="11484" y="12357"/>
                    <a:pt x="11559" y="12357"/>
                  </a:cubicBezTo>
                  <a:cubicBezTo>
                    <a:pt x="11952" y="12357"/>
                    <a:pt x="12526" y="12011"/>
                    <a:pt x="12844" y="11034"/>
                  </a:cubicBezTo>
                  <a:cubicBezTo>
                    <a:pt x="12946" y="10724"/>
                    <a:pt x="12994" y="10418"/>
                    <a:pt x="12989" y="10143"/>
                  </a:cubicBezTo>
                  <a:lnTo>
                    <a:pt x="12989" y="10143"/>
                  </a:lnTo>
                  <a:lnTo>
                    <a:pt x="13048" y="10151"/>
                  </a:lnTo>
                  <a:cubicBezTo>
                    <a:pt x="13067" y="10153"/>
                    <a:pt x="13085" y="10154"/>
                    <a:pt x="13105" y="10154"/>
                  </a:cubicBezTo>
                  <a:cubicBezTo>
                    <a:pt x="13286" y="10154"/>
                    <a:pt x="13453" y="10047"/>
                    <a:pt x="13527" y="9878"/>
                  </a:cubicBezTo>
                  <a:cubicBezTo>
                    <a:pt x="13609" y="9691"/>
                    <a:pt x="13559" y="9472"/>
                    <a:pt x="13402" y="9340"/>
                  </a:cubicBezTo>
                  <a:lnTo>
                    <a:pt x="12313" y="8417"/>
                  </a:lnTo>
                  <a:lnTo>
                    <a:pt x="13716" y="8146"/>
                  </a:lnTo>
                  <a:cubicBezTo>
                    <a:pt x="13917" y="8108"/>
                    <a:pt x="14068" y="7942"/>
                    <a:pt x="14088" y="7738"/>
                  </a:cubicBezTo>
                  <a:cubicBezTo>
                    <a:pt x="14108" y="7535"/>
                    <a:pt x="13993" y="7343"/>
                    <a:pt x="13803" y="7265"/>
                  </a:cubicBezTo>
                  <a:lnTo>
                    <a:pt x="12480" y="6725"/>
                  </a:lnTo>
                  <a:lnTo>
                    <a:pt x="13731" y="6032"/>
                  </a:lnTo>
                  <a:cubicBezTo>
                    <a:pt x="13909" y="5933"/>
                    <a:pt x="14001" y="5728"/>
                    <a:pt x="13958" y="5529"/>
                  </a:cubicBezTo>
                  <a:cubicBezTo>
                    <a:pt x="13914" y="5329"/>
                    <a:pt x="13745" y="5183"/>
                    <a:pt x="13541" y="5168"/>
                  </a:cubicBezTo>
                  <a:lnTo>
                    <a:pt x="12117" y="5061"/>
                  </a:lnTo>
                  <a:lnTo>
                    <a:pt x="13093" y="4019"/>
                  </a:lnTo>
                  <a:cubicBezTo>
                    <a:pt x="13232" y="3870"/>
                    <a:pt x="13257" y="3647"/>
                    <a:pt x="13154" y="3471"/>
                  </a:cubicBezTo>
                  <a:cubicBezTo>
                    <a:pt x="13071" y="3326"/>
                    <a:pt x="12917" y="3242"/>
                    <a:pt x="12756" y="3242"/>
                  </a:cubicBezTo>
                  <a:cubicBezTo>
                    <a:pt x="12720" y="3242"/>
                    <a:pt x="12683" y="3246"/>
                    <a:pt x="12647" y="3255"/>
                  </a:cubicBezTo>
                  <a:lnTo>
                    <a:pt x="11257" y="3593"/>
                  </a:lnTo>
                  <a:lnTo>
                    <a:pt x="11864" y="2298"/>
                  </a:lnTo>
                  <a:cubicBezTo>
                    <a:pt x="11951" y="2113"/>
                    <a:pt x="11906" y="1894"/>
                    <a:pt x="11753" y="1757"/>
                  </a:cubicBezTo>
                  <a:cubicBezTo>
                    <a:pt x="11667" y="1680"/>
                    <a:pt x="11557" y="1640"/>
                    <a:pt x="11446" y="1640"/>
                  </a:cubicBezTo>
                  <a:cubicBezTo>
                    <a:pt x="11362" y="1640"/>
                    <a:pt x="11278" y="1663"/>
                    <a:pt x="11203" y="1709"/>
                  </a:cubicBezTo>
                  <a:lnTo>
                    <a:pt x="9988" y="2462"/>
                  </a:lnTo>
                  <a:lnTo>
                    <a:pt x="10163" y="1044"/>
                  </a:lnTo>
                  <a:cubicBezTo>
                    <a:pt x="10188" y="841"/>
                    <a:pt x="10078" y="646"/>
                    <a:pt x="9891" y="565"/>
                  </a:cubicBezTo>
                  <a:cubicBezTo>
                    <a:pt x="9830" y="539"/>
                    <a:pt x="9768" y="525"/>
                    <a:pt x="9705" y="525"/>
                  </a:cubicBezTo>
                  <a:cubicBezTo>
                    <a:pt x="9572" y="525"/>
                    <a:pt x="9443" y="583"/>
                    <a:pt x="9353" y="689"/>
                  </a:cubicBezTo>
                  <a:lnTo>
                    <a:pt x="8429" y="1778"/>
                  </a:lnTo>
                  <a:lnTo>
                    <a:pt x="8159" y="375"/>
                  </a:lnTo>
                  <a:cubicBezTo>
                    <a:pt x="8121" y="174"/>
                    <a:pt x="7955" y="22"/>
                    <a:pt x="7752" y="2"/>
                  </a:cubicBezTo>
                  <a:cubicBezTo>
                    <a:pt x="7736" y="2"/>
                    <a:pt x="7721" y="1"/>
                    <a:pt x="7705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6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1"/>
            <p:cNvSpPr/>
            <p:nvPr/>
          </p:nvSpPr>
          <p:spPr>
            <a:xfrm>
              <a:off x="780779" y="555298"/>
              <a:ext cx="451465" cy="451777"/>
            </a:xfrm>
            <a:custGeom>
              <a:avLst/>
              <a:gdLst/>
              <a:ahLst/>
              <a:cxnLst/>
              <a:rect l="l" t="t" r="r" b="b"/>
              <a:pathLst>
                <a:path w="13034" h="13043" extrusionOk="0">
                  <a:moveTo>
                    <a:pt x="7163" y="0"/>
                  </a:moveTo>
                  <a:lnTo>
                    <a:pt x="6265" y="2195"/>
                  </a:lnTo>
                  <a:lnTo>
                    <a:pt x="5116" y="121"/>
                  </a:lnTo>
                  <a:lnTo>
                    <a:pt x="4943" y="2487"/>
                  </a:lnTo>
                  <a:lnTo>
                    <a:pt x="3209" y="867"/>
                  </a:lnTo>
                  <a:lnTo>
                    <a:pt x="3773" y="3171"/>
                  </a:lnTo>
                  <a:lnTo>
                    <a:pt x="1624" y="2166"/>
                  </a:lnTo>
                  <a:lnTo>
                    <a:pt x="1624" y="2166"/>
                  </a:lnTo>
                  <a:lnTo>
                    <a:pt x="2875" y="4182"/>
                  </a:lnTo>
                  <a:lnTo>
                    <a:pt x="520" y="3893"/>
                  </a:lnTo>
                  <a:lnTo>
                    <a:pt x="2330" y="5426"/>
                  </a:lnTo>
                  <a:lnTo>
                    <a:pt x="1" y="5875"/>
                  </a:lnTo>
                  <a:lnTo>
                    <a:pt x="2197" y="6772"/>
                  </a:lnTo>
                  <a:lnTo>
                    <a:pt x="121" y="7921"/>
                  </a:lnTo>
                  <a:lnTo>
                    <a:pt x="2487" y="8097"/>
                  </a:lnTo>
                  <a:lnTo>
                    <a:pt x="866" y="9829"/>
                  </a:lnTo>
                  <a:lnTo>
                    <a:pt x="3171" y="9269"/>
                  </a:lnTo>
                  <a:lnTo>
                    <a:pt x="2164" y="11416"/>
                  </a:lnTo>
                  <a:lnTo>
                    <a:pt x="4181" y="10168"/>
                  </a:lnTo>
                  <a:lnTo>
                    <a:pt x="3890" y="12522"/>
                  </a:lnTo>
                  <a:lnTo>
                    <a:pt x="5424" y="10713"/>
                  </a:lnTo>
                  <a:lnTo>
                    <a:pt x="5872" y="13042"/>
                  </a:lnTo>
                  <a:lnTo>
                    <a:pt x="6769" y="10846"/>
                  </a:lnTo>
                  <a:lnTo>
                    <a:pt x="7919" y="12921"/>
                  </a:lnTo>
                  <a:lnTo>
                    <a:pt x="8093" y="10555"/>
                  </a:lnTo>
                  <a:lnTo>
                    <a:pt x="9825" y="12175"/>
                  </a:lnTo>
                  <a:lnTo>
                    <a:pt x="9262" y="9871"/>
                  </a:lnTo>
                  <a:lnTo>
                    <a:pt x="11411" y="10875"/>
                  </a:lnTo>
                  <a:lnTo>
                    <a:pt x="11411" y="10875"/>
                  </a:lnTo>
                  <a:lnTo>
                    <a:pt x="10160" y="8860"/>
                  </a:lnTo>
                  <a:lnTo>
                    <a:pt x="12514" y="9149"/>
                  </a:lnTo>
                  <a:lnTo>
                    <a:pt x="10704" y="7616"/>
                  </a:lnTo>
                  <a:lnTo>
                    <a:pt x="13034" y="7167"/>
                  </a:lnTo>
                  <a:lnTo>
                    <a:pt x="10838" y="6269"/>
                  </a:lnTo>
                  <a:lnTo>
                    <a:pt x="12913" y="5120"/>
                  </a:lnTo>
                  <a:lnTo>
                    <a:pt x="10548" y="4945"/>
                  </a:lnTo>
                  <a:lnTo>
                    <a:pt x="12169" y="3212"/>
                  </a:lnTo>
                  <a:lnTo>
                    <a:pt x="9864" y="3773"/>
                  </a:lnTo>
                  <a:lnTo>
                    <a:pt x="10871" y="1625"/>
                  </a:lnTo>
                  <a:lnTo>
                    <a:pt x="8854" y="2874"/>
                  </a:lnTo>
                  <a:lnTo>
                    <a:pt x="9145" y="520"/>
                  </a:lnTo>
                  <a:lnTo>
                    <a:pt x="7611" y="2329"/>
                  </a:lnTo>
                  <a:lnTo>
                    <a:pt x="7163" y="0"/>
                  </a:lnTo>
                  <a:close/>
                </a:path>
              </a:pathLst>
            </a:custGeom>
            <a:solidFill>
              <a:srgbClr val="FFD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1"/>
            <p:cNvSpPr/>
            <p:nvPr/>
          </p:nvSpPr>
          <p:spPr>
            <a:xfrm>
              <a:off x="778805" y="553289"/>
              <a:ext cx="455448" cy="455760"/>
            </a:xfrm>
            <a:custGeom>
              <a:avLst/>
              <a:gdLst/>
              <a:ahLst/>
              <a:cxnLst/>
              <a:rect l="l" t="t" r="r" b="b"/>
              <a:pathLst>
                <a:path w="13149" h="13158" extrusionOk="0">
                  <a:moveTo>
                    <a:pt x="7214" y="115"/>
                  </a:moveTo>
                  <a:lnTo>
                    <a:pt x="7658" y="2424"/>
                  </a:lnTo>
                  <a:lnTo>
                    <a:pt x="9178" y="631"/>
                  </a:lnTo>
                  <a:lnTo>
                    <a:pt x="8890" y="2964"/>
                  </a:lnTo>
                  <a:lnTo>
                    <a:pt x="10889" y="1727"/>
                  </a:lnTo>
                  <a:lnTo>
                    <a:pt x="9892" y="3855"/>
                  </a:lnTo>
                  <a:lnTo>
                    <a:pt x="12176" y="3300"/>
                  </a:lnTo>
                  <a:lnTo>
                    <a:pt x="10569" y="5017"/>
                  </a:lnTo>
                  <a:lnTo>
                    <a:pt x="12915" y="5190"/>
                  </a:lnTo>
                  <a:lnTo>
                    <a:pt x="10857" y="6330"/>
                  </a:lnTo>
                  <a:lnTo>
                    <a:pt x="13033" y="7220"/>
                  </a:lnTo>
                  <a:lnTo>
                    <a:pt x="10725" y="7664"/>
                  </a:lnTo>
                  <a:lnTo>
                    <a:pt x="12519" y="9184"/>
                  </a:lnTo>
                  <a:lnTo>
                    <a:pt x="12519" y="9184"/>
                  </a:lnTo>
                  <a:lnTo>
                    <a:pt x="10185" y="8897"/>
                  </a:lnTo>
                  <a:lnTo>
                    <a:pt x="11425" y="10895"/>
                  </a:lnTo>
                  <a:lnTo>
                    <a:pt x="9295" y="9899"/>
                  </a:lnTo>
                  <a:lnTo>
                    <a:pt x="9853" y="12183"/>
                  </a:lnTo>
                  <a:lnTo>
                    <a:pt x="8136" y="10578"/>
                  </a:lnTo>
                  <a:lnTo>
                    <a:pt x="7963" y="12922"/>
                  </a:lnTo>
                  <a:lnTo>
                    <a:pt x="6824" y="10866"/>
                  </a:lnTo>
                  <a:lnTo>
                    <a:pt x="5935" y="13043"/>
                  </a:lnTo>
                  <a:lnTo>
                    <a:pt x="5491" y="10734"/>
                  </a:lnTo>
                  <a:lnTo>
                    <a:pt x="3970" y="12527"/>
                  </a:lnTo>
                  <a:lnTo>
                    <a:pt x="4258" y="10194"/>
                  </a:lnTo>
                  <a:lnTo>
                    <a:pt x="2260" y="11431"/>
                  </a:lnTo>
                  <a:lnTo>
                    <a:pt x="3258" y="9302"/>
                  </a:lnTo>
                  <a:lnTo>
                    <a:pt x="973" y="9857"/>
                  </a:lnTo>
                  <a:lnTo>
                    <a:pt x="973" y="9857"/>
                  </a:lnTo>
                  <a:lnTo>
                    <a:pt x="2579" y="8141"/>
                  </a:lnTo>
                  <a:lnTo>
                    <a:pt x="235" y="7967"/>
                  </a:lnTo>
                  <a:lnTo>
                    <a:pt x="2292" y="6828"/>
                  </a:lnTo>
                  <a:lnTo>
                    <a:pt x="115" y="5938"/>
                  </a:lnTo>
                  <a:lnTo>
                    <a:pt x="2424" y="5493"/>
                  </a:lnTo>
                  <a:lnTo>
                    <a:pt x="630" y="3973"/>
                  </a:lnTo>
                  <a:lnTo>
                    <a:pt x="630" y="3973"/>
                  </a:lnTo>
                  <a:lnTo>
                    <a:pt x="2963" y="4261"/>
                  </a:lnTo>
                  <a:lnTo>
                    <a:pt x="1724" y="2263"/>
                  </a:lnTo>
                  <a:lnTo>
                    <a:pt x="3854" y="3258"/>
                  </a:lnTo>
                  <a:lnTo>
                    <a:pt x="3295" y="975"/>
                  </a:lnTo>
                  <a:lnTo>
                    <a:pt x="5014" y="2580"/>
                  </a:lnTo>
                  <a:lnTo>
                    <a:pt x="5186" y="235"/>
                  </a:lnTo>
                  <a:lnTo>
                    <a:pt x="6325" y="2292"/>
                  </a:lnTo>
                  <a:lnTo>
                    <a:pt x="7214" y="115"/>
                  </a:lnTo>
                  <a:close/>
                  <a:moveTo>
                    <a:pt x="7225" y="1"/>
                  </a:moveTo>
                  <a:lnTo>
                    <a:pt x="6321" y="2216"/>
                  </a:lnTo>
                  <a:lnTo>
                    <a:pt x="5161" y="123"/>
                  </a:lnTo>
                  <a:lnTo>
                    <a:pt x="4986" y="2509"/>
                  </a:lnTo>
                  <a:lnTo>
                    <a:pt x="3238" y="875"/>
                  </a:lnTo>
                  <a:lnTo>
                    <a:pt x="3805" y="3200"/>
                  </a:lnTo>
                  <a:lnTo>
                    <a:pt x="1637" y="2186"/>
                  </a:lnTo>
                  <a:lnTo>
                    <a:pt x="2900" y="4220"/>
                  </a:lnTo>
                  <a:lnTo>
                    <a:pt x="525" y="3927"/>
                  </a:lnTo>
                  <a:lnTo>
                    <a:pt x="2351" y="5474"/>
                  </a:lnTo>
                  <a:lnTo>
                    <a:pt x="0" y="5927"/>
                  </a:lnTo>
                  <a:lnTo>
                    <a:pt x="2215" y="6833"/>
                  </a:lnTo>
                  <a:lnTo>
                    <a:pt x="122" y="7991"/>
                  </a:lnTo>
                  <a:lnTo>
                    <a:pt x="2509" y="8169"/>
                  </a:lnTo>
                  <a:lnTo>
                    <a:pt x="873" y="9916"/>
                  </a:lnTo>
                  <a:lnTo>
                    <a:pt x="3198" y="9350"/>
                  </a:lnTo>
                  <a:lnTo>
                    <a:pt x="2183" y="11517"/>
                  </a:lnTo>
                  <a:lnTo>
                    <a:pt x="4217" y="10257"/>
                  </a:lnTo>
                  <a:lnTo>
                    <a:pt x="4217" y="10257"/>
                  </a:lnTo>
                  <a:lnTo>
                    <a:pt x="3924" y="12632"/>
                  </a:lnTo>
                  <a:lnTo>
                    <a:pt x="5471" y="10807"/>
                  </a:lnTo>
                  <a:lnTo>
                    <a:pt x="5923" y="13158"/>
                  </a:lnTo>
                  <a:lnTo>
                    <a:pt x="6829" y="10942"/>
                  </a:lnTo>
                  <a:lnTo>
                    <a:pt x="7988" y="13036"/>
                  </a:lnTo>
                  <a:lnTo>
                    <a:pt x="8164" y="10648"/>
                  </a:lnTo>
                  <a:lnTo>
                    <a:pt x="9912" y="12283"/>
                  </a:lnTo>
                  <a:lnTo>
                    <a:pt x="9343" y="9958"/>
                  </a:lnTo>
                  <a:lnTo>
                    <a:pt x="11511" y="10972"/>
                  </a:lnTo>
                  <a:lnTo>
                    <a:pt x="10250" y="8938"/>
                  </a:lnTo>
                  <a:lnTo>
                    <a:pt x="12625" y="9230"/>
                  </a:lnTo>
                  <a:lnTo>
                    <a:pt x="12625" y="9230"/>
                  </a:lnTo>
                  <a:lnTo>
                    <a:pt x="10799" y="7683"/>
                  </a:lnTo>
                  <a:lnTo>
                    <a:pt x="13149" y="7231"/>
                  </a:lnTo>
                  <a:lnTo>
                    <a:pt x="10933" y="6325"/>
                  </a:lnTo>
                  <a:lnTo>
                    <a:pt x="13027" y="5166"/>
                  </a:lnTo>
                  <a:lnTo>
                    <a:pt x="10640" y="4989"/>
                  </a:lnTo>
                  <a:lnTo>
                    <a:pt x="12276" y="3242"/>
                  </a:lnTo>
                  <a:lnTo>
                    <a:pt x="9951" y="3807"/>
                  </a:lnTo>
                  <a:lnTo>
                    <a:pt x="9951" y="3807"/>
                  </a:lnTo>
                  <a:lnTo>
                    <a:pt x="10967" y="1640"/>
                  </a:lnTo>
                  <a:lnTo>
                    <a:pt x="8931" y="2900"/>
                  </a:lnTo>
                  <a:lnTo>
                    <a:pt x="9225" y="525"/>
                  </a:lnTo>
                  <a:lnTo>
                    <a:pt x="7678" y="2350"/>
                  </a:lnTo>
                  <a:lnTo>
                    <a:pt x="72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1"/>
            <p:cNvSpPr/>
            <p:nvPr/>
          </p:nvSpPr>
          <p:spPr>
            <a:xfrm>
              <a:off x="833532" y="882413"/>
              <a:ext cx="124591" cy="147486"/>
            </a:xfrm>
            <a:custGeom>
              <a:avLst/>
              <a:gdLst/>
              <a:ahLst/>
              <a:cxnLst/>
              <a:rect l="l" t="t" r="r" b="b"/>
              <a:pathLst>
                <a:path w="3597" h="4258" extrusionOk="0">
                  <a:moveTo>
                    <a:pt x="2591" y="0"/>
                  </a:moveTo>
                  <a:cubicBezTo>
                    <a:pt x="2591" y="0"/>
                    <a:pt x="1610" y="1565"/>
                    <a:pt x="1890" y="3172"/>
                  </a:cubicBezTo>
                  <a:cubicBezTo>
                    <a:pt x="1890" y="3172"/>
                    <a:pt x="1631" y="3004"/>
                    <a:pt x="1246" y="3002"/>
                  </a:cubicBezTo>
                  <a:cubicBezTo>
                    <a:pt x="1241" y="3002"/>
                    <a:pt x="1237" y="3002"/>
                    <a:pt x="1232" y="3002"/>
                  </a:cubicBezTo>
                  <a:cubicBezTo>
                    <a:pt x="1157" y="3002"/>
                    <a:pt x="1076" y="3009"/>
                    <a:pt x="992" y="3025"/>
                  </a:cubicBezTo>
                  <a:cubicBezTo>
                    <a:pt x="755" y="3068"/>
                    <a:pt x="488" y="3182"/>
                    <a:pt x="210" y="3418"/>
                  </a:cubicBezTo>
                  <a:cubicBezTo>
                    <a:pt x="141" y="3478"/>
                    <a:pt x="71" y="3546"/>
                    <a:pt x="0" y="3622"/>
                  </a:cubicBezTo>
                  <a:lnTo>
                    <a:pt x="2787" y="4257"/>
                  </a:lnTo>
                  <a:cubicBezTo>
                    <a:pt x="2787" y="4257"/>
                    <a:pt x="2783" y="4164"/>
                    <a:pt x="2783" y="4004"/>
                  </a:cubicBezTo>
                  <a:cubicBezTo>
                    <a:pt x="2782" y="3342"/>
                    <a:pt x="2852" y="1533"/>
                    <a:pt x="3597" y="483"/>
                  </a:cubicBezTo>
                  <a:lnTo>
                    <a:pt x="25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1"/>
            <p:cNvSpPr/>
            <p:nvPr/>
          </p:nvSpPr>
          <p:spPr>
            <a:xfrm>
              <a:off x="832423" y="881686"/>
              <a:ext cx="126565" cy="148941"/>
            </a:xfrm>
            <a:custGeom>
              <a:avLst/>
              <a:gdLst/>
              <a:ahLst/>
              <a:cxnLst/>
              <a:rect l="l" t="t" r="r" b="b"/>
              <a:pathLst>
                <a:path w="3654" h="4300" extrusionOk="0">
                  <a:moveTo>
                    <a:pt x="2629" y="42"/>
                  </a:moveTo>
                  <a:lnTo>
                    <a:pt x="3604" y="510"/>
                  </a:lnTo>
                  <a:cubicBezTo>
                    <a:pt x="2875" y="1555"/>
                    <a:pt x="2798" y="3314"/>
                    <a:pt x="2799" y="4025"/>
                  </a:cubicBezTo>
                  <a:cubicBezTo>
                    <a:pt x="2799" y="4140"/>
                    <a:pt x="2801" y="4221"/>
                    <a:pt x="2803" y="4257"/>
                  </a:cubicBezTo>
                  <a:lnTo>
                    <a:pt x="64" y="3633"/>
                  </a:lnTo>
                  <a:cubicBezTo>
                    <a:pt x="128" y="3566"/>
                    <a:pt x="191" y="3506"/>
                    <a:pt x="253" y="3452"/>
                  </a:cubicBezTo>
                  <a:cubicBezTo>
                    <a:pt x="498" y="3243"/>
                    <a:pt x="758" y="3112"/>
                    <a:pt x="1027" y="3061"/>
                  </a:cubicBezTo>
                  <a:cubicBezTo>
                    <a:pt x="1107" y="3047"/>
                    <a:pt x="1187" y="3039"/>
                    <a:pt x="1265" y="3039"/>
                  </a:cubicBezTo>
                  <a:cubicBezTo>
                    <a:pt x="1269" y="3039"/>
                    <a:pt x="1273" y="3039"/>
                    <a:pt x="1278" y="3039"/>
                  </a:cubicBezTo>
                  <a:cubicBezTo>
                    <a:pt x="1654" y="3042"/>
                    <a:pt x="1911" y="3205"/>
                    <a:pt x="1912" y="3207"/>
                  </a:cubicBezTo>
                  <a:lnTo>
                    <a:pt x="1945" y="3228"/>
                  </a:lnTo>
                  <a:lnTo>
                    <a:pt x="1938" y="3191"/>
                  </a:lnTo>
                  <a:cubicBezTo>
                    <a:pt x="1675" y="1683"/>
                    <a:pt x="2538" y="194"/>
                    <a:pt x="2629" y="42"/>
                  </a:cubicBezTo>
                  <a:close/>
                  <a:moveTo>
                    <a:pt x="2617" y="0"/>
                  </a:moveTo>
                  <a:lnTo>
                    <a:pt x="2609" y="12"/>
                  </a:lnTo>
                  <a:cubicBezTo>
                    <a:pt x="2599" y="28"/>
                    <a:pt x="1642" y="1578"/>
                    <a:pt x="1899" y="3161"/>
                  </a:cubicBezTo>
                  <a:cubicBezTo>
                    <a:pt x="1820" y="3117"/>
                    <a:pt x="1592" y="3009"/>
                    <a:pt x="1278" y="3006"/>
                  </a:cubicBezTo>
                  <a:cubicBezTo>
                    <a:pt x="1274" y="3006"/>
                    <a:pt x="1270" y="3006"/>
                    <a:pt x="1266" y="3006"/>
                  </a:cubicBezTo>
                  <a:cubicBezTo>
                    <a:pt x="1185" y="3006"/>
                    <a:pt x="1103" y="3014"/>
                    <a:pt x="1022" y="3029"/>
                  </a:cubicBezTo>
                  <a:cubicBezTo>
                    <a:pt x="747" y="3080"/>
                    <a:pt x="480" y="3214"/>
                    <a:pt x="231" y="3427"/>
                  </a:cubicBezTo>
                  <a:cubicBezTo>
                    <a:pt x="163" y="3486"/>
                    <a:pt x="91" y="3555"/>
                    <a:pt x="20" y="3631"/>
                  </a:cubicBezTo>
                  <a:lnTo>
                    <a:pt x="1" y="3652"/>
                  </a:lnTo>
                  <a:lnTo>
                    <a:pt x="2837" y="4299"/>
                  </a:lnTo>
                  <a:lnTo>
                    <a:pt x="2836" y="4278"/>
                  </a:lnTo>
                  <a:cubicBezTo>
                    <a:pt x="2836" y="4277"/>
                    <a:pt x="2832" y="4183"/>
                    <a:pt x="2832" y="4025"/>
                  </a:cubicBezTo>
                  <a:cubicBezTo>
                    <a:pt x="2831" y="3314"/>
                    <a:pt x="2909" y="1549"/>
                    <a:pt x="3642" y="513"/>
                  </a:cubicBezTo>
                  <a:lnTo>
                    <a:pt x="3653" y="497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1"/>
            <p:cNvSpPr/>
            <p:nvPr/>
          </p:nvSpPr>
          <p:spPr>
            <a:xfrm>
              <a:off x="833532" y="986360"/>
              <a:ext cx="96569" cy="43539"/>
            </a:xfrm>
            <a:custGeom>
              <a:avLst/>
              <a:gdLst/>
              <a:ahLst/>
              <a:cxnLst/>
              <a:rect l="l" t="t" r="r" b="b"/>
              <a:pathLst>
                <a:path w="2788" h="1257" extrusionOk="0">
                  <a:moveTo>
                    <a:pt x="1232" y="1"/>
                  </a:moveTo>
                  <a:cubicBezTo>
                    <a:pt x="1157" y="1"/>
                    <a:pt x="1076" y="8"/>
                    <a:pt x="992" y="24"/>
                  </a:cubicBezTo>
                  <a:cubicBezTo>
                    <a:pt x="1035" y="127"/>
                    <a:pt x="1052" y="300"/>
                    <a:pt x="970" y="591"/>
                  </a:cubicBezTo>
                  <a:lnTo>
                    <a:pt x="210" y="417"/>
                  </a:lnTo>
                  <a:cubicBezTo>
                    <a:pt x="141" y="477"/>
                    <a:pt x="71" y="545"/>
                    <a:pt x="0" y="621"/>
                  </a:cubicBezTo>
                  <a:lnTo>
                    <a:pt x="2787" y="1256"/>
                  </a:lnTo>
                  <a:cubicBezTo>
                    <a:pt x="2787" y="1256"/>
                    <a:pt x="2783" y="1163"/>
                    <a:pt x="2783" y="1003"/>
                  </a:cubicBezTo>
                  <a:lnTo>
                    <a:pt x="1255" y="656"/>
                  </a:lnTo>
                  <a:cubicBezTo>
                    <a:pt x="1364" y="279"/>
                    <a:pt x="1311" y="92"/>
                    <a:pt x="1246" y="1"/>
                  </a:cubicBezTo>
                  <a:cubicBezTo>
                    <a:pt x="1241" y="1"/>
                    <a:pt x="1237" y="1"/>
                    <a:pt x="1232" y="1"/>
                  </a:cubicBez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1"/>
            <p:cNvSpPr/>
            <p:nvPr/>
          </p:nvSpPr>
          <p:spPr>
            <a:xfrm>
              <a:off x="832423" y="985805"/>
              <a:ext cx="98267" cy="44821"/>
            </a:xfrm>
            <a:custGeom>
              <a:avLst/>
              <a:gdLst/>
              <a:ahLst/>
              <a:cxnLst/>
              <a:rect l="l" t="t" r="r" b="b"/>
              <a:pathLst>
                <a:path w="2837" h="1294" extrusionOk="0">
                  <a:moveTo>
                    <a:pt x="1270" y="33"/>
                  </a:moveTo>
                  <a:cubicBezTo>
                    <a:pt x="1330" y="123"/>
                    <a:pt x="1376" y="304"/>
                    <a:pt x="1271" y="666"/>
                  </a:cubicBezTo>
                  <a:lnTo>
                    <a:pt x="1266" y="684"/>
                  </a:lnTo>
                  <a:lnTo>
                    <a:pt x="2799" y="1032"/>
                  </a:lnTo>
                  <a:cubicBezTo>
                    <a:pt x="2799" y="1140"/>
                    <a:pt x="2801" y="1217"/>
                    <a:pt x="2803" y="1251"/>
                  </a:cubicBezTo>
                  <a:lnTo>
                    <a:pt x="64" y="627"/>
                  </a:lnTo>
                  <a:cubicBezTo>
                    <a:pt x="125" y="563"/>
                    <a:pt x="187" y="503"/>
                    <a:pt x="246" y="452"/>
                  </a:cubicBezTo>
                  <a:lnTo>
                    <a:pt x="1015" y="626"/>
                  </a:lnTo>
                  <a:lnTo>
                    <a:pt x="1019" y="611"/>
                  </a:lnTo>
                  <a:cubicBezTo>
                    <a:pt x="1085" y="374"/>
                    <a:pt x="1094" y="186"/>
                    <a:pt x="1047" y="52"/>
                  </a:cubicBezTo>
                  <a:cubicBezTo>
                    <a:pt x="1121" y="40"/>
                    <a:pt x="1197" y="33"/>
                    <a:pt x="1270" y="33"/>
                  </a:cubicBezTo>
                  <a:close/>
                  <a:moveTo>
                    <a:pt x="1266" y="0"/>
                  </a:moveTo>
                  <a:cubicBezTo>
                    <a:pt x="1185" y="0"/>
                    <a:pt x="1103" y="8"/>
                    <a:pt x="1022" y="23"/>
                  </a:cubicBezTo>
                  <a:lnTo>
                    <a:pt x="1002" y="26"/>
                  </a:lnTo>
                  <a:lnTo>
                    <a:pt x="1009" y="46"/>
                  </a:lnTo>
                  <a:cubicBezTo>
                    <a:pt x="1061" y="171"/>
                    <a:pt x="1055" y="354"/>
                    <a:pt x="991" y="587"/>
                  </a:cubicBezTo>
                  <a:lnTo>
                    <a:pt x="245" y="418"/>
                  </a:lnTo>
                  <a:lnTo>
                    <a:pt x="238" y="416"/>
                  </a:lnTo>
                  <a:lnTo>
                    <a:pt x="231" y="421"/>
                  </a:lnTo>
                  <a:cubicBezTo>
                    <a:pt x="163" y="480"/>
                    <a:pt x="91" y="549"/>
                    <a:pt x="20" y="625"/>
                  </a:cubicBezTo>
                  <a:lnTo>
                    <a:pt x="1" y="646"/>
                  </a:lnTo>
                  <a:lnTo>
                    <a:pt x="2837" y="1293"/>
                  </a:lnTo>
                  <a:lnTo>
                    <a:pt x="2836" y="1272"/>
                  </a:lnTo>
                  <a:cubicBezTo>
                    <a:pt x="2836" y="1271"/>
                    <a:pt x="2832" y="1177"/>
                    <a:pt x="2832" y="1019"/>
                  </a:cubicBezTo>
                  <a:lnTo>
                    <a:pt x="2832" y="1006"/>
                  </a:lnTo>
                  <a:lnTo>
                    <a:pt x="1307" y="659"/>
                  </a:lnTo>
                  <a:cubicBezTo>
                    <a:pt x="1413" y="286"/>
                    <a:pt x="1357" y="99"/>
                    <a:pt x="1291" y="7"/>
                  </a:cubicBezTo>
                  <a:lnTo>
                    <a:pt x="1286" y="1"/>
                  </a:lnTo>
                  <a:lnTo>
                    <a:pt x="1278" y="0"/>
                  </a:lnTo>
                  <a:cubicBezTo>
                    <a:pt x="1274" y="0"/>
                    <a:pt x="1270" y="0"/>
                    <a:pt x="12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1"/>
            <p:cNvSpPr/>
            <p:nvPr/>
          </p:nvSpPr>
          <p:spPr>
            <a:xfrm>
              <a:off x="963387" y="901394"/>
              <a:ext cx="131588" cy="125353"/>
            </a:xfrm>
            <a:custGeom>
              <a:avLst/>
              <a:gdLst/>
              <a:ahLst/>
              <a:cxnLst/>
              <a:rect l="l" t="t" r="r" b="b"/>
              <a:pathLst>
                <a:path w="3799" h="3619" extrusionOk="0">
                  <a:moveTo>
                    <a:pt x="805" y="0"/>
                  </a:moveTo>
                  <a:cubicBezTo>
                    <a:pt x="805" y="0"/>
                    <a:pt x="1" y="2117"/>
                    <a:pt x="1996" y="2117"/>
                  </a:cubicBezTo>
                  <a:cubicBezTo>
                    <a:pt x="2204" y="2117"/>
                    <a:pt x="2444" y="2094"/>
                    <a:pt x="2718" y="2043"/>
                  </a:cubicBezTo>
                  <a:lnTo>
                    <a:pt x="2718" y="2043"/>
                  </a:lnTo>
                  <a:cubicBezTo>
                    <a:pt x="2718" y="2043"/>
                    <a:pt x="2654" y="2364"/>
                    <a:pt x="2713" y="2724"/>
                  </a:cubicBezTo>
                  <a:cubicBezTo>
                    <a:pt x="2727" y="2804"/>
                    <a:pt x="2746" y="2888"/>
                    <a:pt x="2773" y="2969"/>
                  </a:cubicBezTo>
                  <a:cubicBezTo>
                    <a:pt x="2850" y="3194"/>
                    <a:pt x="2991" y="3409"/>
                    <a:pt x="3241" y="3543"/>
                  </a:cubicBezTo>
                  <a:cubicBezTo>
                    <a:pt x="3295" y="3572"/>
                    <a:pt x="3354" y="3598"/>
                    <a:pt x="3420" y="3619"/>
                  </a:cubicBezTo>
                  <a:lnTo>
                    <a:pt x="3512" y="2993"/>
                  </a:lnTo>
                  <a:lnTo>
                    <a:pt x="3553" y="2708"/>
                  </a:lnTo>
                  <a:lnTo>
                    <a:pt x="3799" y="1026"/>
                  </a:lnTo>
                  <a:lnTo>
                    <a:pt x="3799" y="1026"/>
                  </a:lnTo>
                  <a:cubicBezTo>
                    <a:pt x="3799" y="1026"/>
                    <a:pt x="3718" y="1041"/>
                    <a:pt x="3588" y="1059"/>
                  </a:cubicBezTo>
                  <a:cubicBezTo>
                    <a:pt x="3372" y="1091"/>
                    <a:pt x="3022" y="1133"/>
                    <a:pt x="2700" y="1133"/>
                  </a:cubicBezTo>
                  <a:cubicBezTo>
                    <a:pt x="2337" y="1133"/>
                    <a:pt x="2009" y="1079"/>
                    <a:pt x="1951" y="896"/>
                  </a:cubicBezTo>
                  <a:cubicBezTo>
                    <a:pt x="1849" y="574"/>
                    <a:pt x="2090" y="148"/>
                    <a:pt x="2090" y="148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1"/>
            <p:cNvSpPr/>
            <p:nvPr/>
          </p:nvSpPr>
          <p:spPr>
            <a:xfrm>
              <a:off x="976341" y="900771"/>
              <a:ext cx="119326" cy="126739"/>
            </a:xfrm>
            <a:custGeom>
              <a:avLst/>
              <a:gdLst/>
              <a:ahLst/>
              <a:cxnLst/>
              <a:rect l="l" t="t" r="r" b="b"/>
              <a:pathLst>
                <a:path w="3445" h="3659" extrusionOk="0">
                  <a:moveTo>
                    <a:pt x="442" y="36"/>
                  </a:moveTo>
                  <a:lnTo>
                    <a:pt x="1690" y="180"/>
                  </a:lnTo>
                  <a:cubicBezTo>
                    <a:pt x="1642" y="272"/>
                    <a:pt x="1471" y="631"/>
                    <a:pt x="1562" y="919"/>
                  </a:cubicBezTo>
                  <a:cubicBezTo>
                    <a:pt x="1595" y="1026"/>
                    <a:pt x="1748" y="1170"/>
                    <a:pt x="2330" y="1170"/>
                  </a:cubicBezTo>
                  <a:cubicBezTo>
                    <a:pt x="2555" y="1170"/>
                    <a:pt x="2845" y="1148"/>
                    <a:pt x="3217" y="1094"/>
                  </a:cubicBezTo>
                  <a:cubicBezTo>
                    <a:pt x="3306" y="1081"/>
                    <a:pt x="3372" y="1070"/>
                    <a:pt x="3406" y="1064"/>
                  </a:cubicBezTo>
                  <a:lnTo>
                    <a:pt x="3406" y="1064"/>
                  </a:lnTo>
                  <a:lnTo>
                    <a:pt x="3033" y="3615"/>
                  </a:lnTo>
                  <a:cubicBezTo>
                    <a:pt x="2976" y="3596"/>
                    <a:pt x="2923" y="3573"/>
                    <a:pt x="2875" y="3546"/>
                  </a:cubicBezTo>
                  <a:cubicBezTo>
                    <a:pt x="2657" y="3431"/>
                    <a:pt x="2503" y="3240"/>
                    <a:pt x="2415" y="2982"/>
                  </a:cubicBezTo>
                  <a:cubicBezTo>
                    <a:pt x="2389" y="2908"/>
                    <a:pt x="2369" y="2825"/>
                    <a:pt x="2355" y="2739"/>
                  </a:cubicBezTo>
                  <a:cubicBezTo>
                    <a:pt x="2298" y="2387"/>
                    <a:pt x="2360" y="2067"/>
                    <a:pt x="2360" y="2063"/>
                  </a:cubicBezTo>
                  <a:lnTo>
                    <a:pt x="2365" y="2040"/>
                  </a:lnTo>
                  <a:lnTo>
                    <a:pt x="2341" y="2044"/>
                  </a:lnTo>
                  <a:cubicBezTo>
                    <a:pt x="2077" y="2093"/>
                    <a:pt x="1837" y="2118"/>
                    <a:pt x="1622" y="2118"/>
                  </a:cubicBezTo>
                  <a:cubicBezTo>
                    <a:pt x="1123" y="2118"/>
                    <a:pt x="760" y="1985"/>
                    <a:pt x="539" y="1721"/>
                  </a:cubicBezTo>
                  <a:cubicBezTo>
                    <a:pt x="67" y="1155"/>
                    <a:pt x="399" y="157"/>
                    <a:pt x="442" y="36"/>
                  </a:cubicBezTo>
                  <a:close/>
                  <a:moveTo>
                    <a:pt x="420" y="0"/>
                  </a:moveTo>
                  <a:lnTo>
                    <a:pt x="416" y="12"/>
                  </a:lnTo>
                  <a:cubicBezTo>
                    <a:pt x="412" y="24"/>
                    <a:pt x="0" y="1127"/>
                    <a:pt x="514" y="1742"/>
                  </a:cubicBezTo>
                  <a:cubicBezTo>
                    <a:pt x="742" y="2014"/>
                    <a:pt x="1113" y="2151"/>
                    <a:pt x="1622" y="2151"/>
                  </a:cubicBezTo>
                  <a:cubicBezTo>
                    <a:pt x="1832" y="2151"/>
                    <a:pt x="2066" y="2128"/>
                    <a:pt x="2324" y="2081"/>
                  </a:cubicBezTo>
                  <a:lnTo>
                    <a:pt x="2324" y="2081"/>
                  </a:lnTo>
                  <a:cubicBezTo>
                    <a:pt x="2311" y="2162"/>
                    <a:pt x="2273" y="2441"/>
                    <a:pt x="2323" y="2744"/>
                  </a:cubicBezTo>
                  <a:cubicBezTo>
                    <a:pt x="2338" y="2832"/>
                    <a:pt x="2358" y="2916"/>
                    <a:pt x="2383" y="2992"/>
                  </a:cubicBezTo>
                  <a:cubicBezTo>
                    <a:pt x="2474" y="3259"/>
                    <a:pt x="2634" y="3455"/>
                    <a:pt x="2859" y="3575"/>
                  </a:cubicBezTo>
                  <a:cubicBezTo>
                    <a:pt x="2914" y="3605"/>
                    <a:pt x="2975" y="3631"/>
                    <a:pt x="3041" y="3652"/>
                  </a:cubicBezTo>
                  <a:lnTo>
                    <a:pt x="3060" y="3658"/>
                  </a:lnTo>
                  <a:lnTo>
                    <a:pt x="3445" y="1023"/>
                  </a:lnTo>
                  <a:lnTo>
                    <a:pt x="3422" y="1028"/>
                  </a:lnTo>
                  <a:cubicBezTo>
                    <a:pt x="3421" y="1028"/>
                    <a:pt x="3339" y="1043"/>
                    <a:pt x="3212" y="1061"/>
                  </a:cubicBezTo>
                  <a:cubicBezTo>
                    <a:pt x="2977" y="1095"/>
                    <a:pt x="2641" y="1134"/>
                    <a:pt x="2329" y="1134"/>
                  </a:cubicBezTo>
                  <a:cubicBezTo>
                    <a:pt x="2307" y="1134"/>
                    <a:pt x="2285" y="1134"/>
                    <a:pt x="2264" y="1133"/>
                  </a:cubicBezTo>
                  <a:cubicBezTo>
                    <a:pt x="1869" y="1126"/>
                    <a:pt x="1637" y="1049"/>
                    <a:pt x="1593" y="909"/>
                  </a:cubicBezTo>
                  <a:cubicBezTo>
                    <a:pt x="1494" y="597"/>
                    <a:pt x="1728" y="178"/>
                    <a:pt x="1730" y="174"/>
                  </a:cubicBezTo>
                  <a:lnTo>
                    <a:pt x="1742" y="15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1"/>
            <p:cNvSpPr/>
            <p:nvPr/>
          </p:nvSpPr>
          <p:spPr>
            <a:xfrm>
              <a:off x="1057323" y="936932"/>
              <a:ext cx="37651" cy="89815"/>
            </a:xfrm>
            <a:custGeom>
              <a:avLst/>
              <a:gdLst/>
              <a:ahLst/>
              <a:cxnLst/>
              <a:rect l="l" t="t" r="r" b="b"/>
              <a:pathLst>
                <a:path w="1087" h="2593" extrusionOk="0">
                  <a:moveTo>
                    <a:pt x="1087" y="0"/>
                  </a:moveTo>
                  <a:cubicBezTo>
                    <a:pt x="1087" y="0"/>
                    <a:pt x="1006" y="15"/>
                    <a:pt x="876" y="33"/>
                  </a:cubicBezTo>
                  <a:lnTo>
                    <a:pt x="652" y="1637"/>
                  </a:lnTo>
                  <a:cubicBezTo>
                    <a:pt x="531" y="1612"/>
                    <a:pt x="429" y="1601"/>
                    <a:pt x="345" y="1601"/>
                  </a:cubicBezTo>
                  <a:cubicBezTo>
                    <a:pt x="163" y="1601"/>
                    <a:pt x="59" y="1649"/>
                    <a:pt x="1" y="1698"/>
                  </a:cubicBezTo>
                  <a:cubicBezTo>
                    <a:pt x="15" y="1778"/>
                    <a:pt x="34" y="1862"/>
                    <a:pt x="61" y="1943"/>
                  </a:cubicBezTo>
                  <a:cubicBezTo>
                    <a:pt x="123" y="1914"/>
                    <a:pt x="209" y="1894"/>
                    <a:pt x="329" y="1894"/>
                  </a:cubicBezTo>
                  <a:cubicBezTo>
                    <a:pt x="407" y="1894"/>
                    <a:pt x="500" y="1903"/>
                    <a:pt x="611" y="1924"/>
                  </a:cubicBezTo>
                  <a:lnTo>
                    <a:pt x="529" y="2517"/>
                  </a:lnTo>
                  <a:cubicBezTo>
                    <a:pt x="583" y="2546"/>
                    <a:pt x="642" y="2572"/>
                    <a:pt x="708" y="2593"/>
                  </a:cubicBezTo>
                  <a:lnTo>
                    <a:pt x="800" y="1967"/>
                  </a:lnTo>
                  <a:lnTo>
                    <a:pt x="841" y="1682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00C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1"/>
            <p:cNvSpPr/>
            <p:nvPr/>
          </p:nvSpPr>
          <p:spPr>
            <a:xfrm>
              <a:off x="1056735" y="936205"/>
              <a:ext cx="38933" cy="91304"/>
            </a:xfrm>
            <a:custGeom>
              <a:avLst/>
              <a:gdLst/>
              <a:ahLst/>
              <a:cxnLst/>
              <a:rect l="l" t="t" r="r" b="b"/>
              <a:pathLst>
                <a:path w="1124" h="2636" extrusionOk="0">
                  <a:moveTo>
                    <a:pt x="1085" y="41"/>
                  </a:moveTo>
                  <a:lnTo>
                    <a:pt x="712" y="2592"/>
                  </a:lnTo>
                  <a:cubicBezTo>
                    <a:pt x="658" y="2573"/>
                    <a:pt x="609" y="2553"/>
                    <a:pt x="563" y="2528"/>
                  </a:cubicBezTo>
                  <a:lnTo>
                    <a:pt x="647" y="1932"/>
                  </a:lnTo>
                  <a:lnTo>
                    <a:pt x="631" y="1929"/>
                  </a:lnTo>
                  <a:cubicBezTo>
                    <a:pt x="526" y="1909"/>
                    <a:pt x="430" y="1899"/>
                    <a:pt x="345" y="1899"/>
                  </a:cubicBezTo>
                  <a:cubicBezTo>
                    <a:pt x="244" y="1899"/>
                    <a:pt x="158" y="1913"/>
                    <a:pt x="88" y="1941"/>
                  </a:cubicBezTo>
                  <a:cubicBezTo>
                    <a:pt x="67" y="1874"/>
                    <a:pt x="49" y="1802"/>
                    <a:pt x="36" y="1725"/>
                  </a:cubicBezTo>
                  <a:cubicBezTo>
                    <a:pt x="93" y="1680"/>
                    <a:pt x="192" y="1639"/>
                    <a:pt x="362" y="1639"/>
                  </a:cubicBezTo>
                  <a:cubicBezTo>
                    <a:pt x="445" y="1639"/>
                    <a:pt x="545" y="1649"/>
                    <a:pt x="666" y="1673"/>
                  </a:cubicBezTo>
                  <a:lnTo>
                    <a:pt x="683" y="1677"/>
                  </a:lnTo>
                  <a:lnTo>
                    <a:pt x="907" y="69"/>
                  </a:lnTo>
                  <a:cubicBezTo>
                    <a:pt x="990" y="57"/>
                    <a:pt x="1053" y="47"/>
                    <a:pt x="1085" y="41"/>
                  </a:cubicBezTo>
                  <a:close/>
                  <a:moveTo>
                    <a:pt x="1124" y="0"/>
                  </a:moveTo>
                  <a:lnTo>
                    <a:pt x="1101" y="5"/>
                  </a:lnTo>
                  <a:cubicBezTo>
                    <a:pt x="1100" y="5"/>
                    <a:pt x="1019" y="20"/>
                    <a:pt x="892" y="38"/>
                  </a:cubicBezTo>
                  <a:lnTo>
                    <a:pt x="879" y="38"/>
                  </a:lnTo>
                  <a:lnTo>
                    <a:pt x="655" y="1637"/>
                  </a:lnTo>
                  <a:cubicBezTo>
                    <a:pt x="540" y="1615"/>
                    <a:pt x="444" y="1606"/>
                    <a:pt x="362" y="1606"/>
                  </a:cubicBezTo>
                  <a:cubicBezTo>
                    <a:pt x="175" y="1606"/>
                    <a:pt x="67" y="1655"/>
                    <a:pt x="7" y="1706"/>
                  </a:cubicBezTo>
                  <a:lnTo>
                    <a:pt x="0" y="1712"/>
                  </a:lnTo>
                  <a:lnTo>
                    <a:pt x="2" y="1721"/>
                  </a:lnTo>
                  <a:cubicBezTo>
                    <a:pt x="17" y="1809"/>
                    <a:pt x="37" y="1893"/>
                    <a:pt x="62" y="1969"/>
                  </a:cubicBezTo>
                  <a:lnTo>
                    <a:pt x="68" y="1986"/>
                  </a:lnTo>
                  <a:lnTo>
                    <a:pt x="85" y="1979"/>
                  </a:lnTo>
                  <a:cubicBezTo>
                    <a:pt x="153" y="1947"/>
                    <a:pt x="240" y="1931"/>
                    <a:pt x="344" y="1931"/>
                  </a:cubicBezTo>
                  <a:cubicBezTo>
                    <a:pt x="423" y="1931"/>
                    <a:pt x="511" y="1940"/>
                    <a:pt x="610" y="1959"/>
                  </a:cubicBezTo>
                  <a:lnTo>
                    <a:pt x="528" y="2546"/>
                  </a:lnTo>
                  <a:lnTo>
                    <a:pt x="538" y="2552"/>
                  </a:lnTo>
                  <a:cubicBezTo>
                    <a:pt x="593" y="2582"/>
                    <a:pt x="654" y="2608"/>
                    <a:pt x="720" y="2629"/>
                  </a:cubicBezTo>
                  <a:lnTo>
                    <a:pt x="739" y="263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1"/>
            <p:cNvSpPr/>
            <p:nvPr/>
          </p:nvSpPr>
          <p:spPr>
            <a:xfrm>
              <a:off x="848460" y="642757"/>
              <a:ext cx="316102" cy="276823"/>
            </a:xfrm>
            <a:custGeom>
              <a:avLst/>
              <a:gdLst/>
              <a:ahLst/>
              <a:cxnLst/>
              <a:rect l="l" t="t" r="r" b="b"/>
              <a:pathLst>
                <a:path w="9126" h="7992" extrusionOk="0">
                  <a:moveTo>
                    <a:pt x="4567" y="1"/>
                  </a:moveTo>
                  <a:cubicBezTo>
                    <a:pt x="3179" y="1"/>
                    <a:pt x="1829" y="726"/>
                    <a:pt x="1093" y="2019"/>
                  </a:cubicBezTo>
                  <a:cubicBezTo>
                    <a:pt x="1" y="3936"/>
                    <a:pt x="670" y="6374"/>
                    <a:pt x="2586" y="7466"/>
                  </a:cubicBezTo>
                  <a:cubicBezTo>
                    <a:pt x="3210" y="7822"/>
                    <a:pt x="3890" y="7991"/>
                    <a:pt x="4560" y="7991"/>
                  </a:cubicBezTo>
                  <a:cubicBezTo>
                    <a:pt x="5949" y="7991"/>
                    <a:pt x="7298" y="7266"/>
                    <a:pt x="8034" y="5973"/>
                  </a:cubicBezTo>
                  <a:cubicBezTo>
                    <a:pt x="9126" y="4056"/>
                    <a:pt x="8458" y="1617"/>
                    <a:pt x="6541" y="525"/>
                  </a:cubicBezTo>
                  <a:cubicBezTo>
                    <a:pt x="5917" y="169"/>
                    <a:pt x="5237" y="1"/>
                    <a:pt x="4567" y="1"/>
                  </a:cubicBez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1"/>
            <p:cNvSpPr/>
            <p:nvPr/>
          </p:nvSpPr>
          <p:spPr>
            <a:xfrm>
              <a:off x="847906" y="642133"/>
              <a:ext cx="317280" cy="277966"/>
            </a:xfrm>
            <a:custGeom>
              <a:avLst/>
              <a:gdLst/>
              <a:ahLst/>
              <a:cxnLst/>
              <a:rect l="l" t="t" r="r" b="b"/>
              <a:pathLst>
                <a:path w="9160" h="8025" extrusionOk="0">
                  <a:moveTo>
                    <a:pt x="4586" y="34"/>
                  </a:moveTo>
                  <a:cubicBezTo>
                    <a:pt x="5267" y="34"/>
                    <a:pt x="5940" y="211"/>
                    <a:pt x="6549" y="557"/>
                  </a:cubicBezTo>
                  <a:cubicBezTo>
                    <a:pt x="8455" y="1643"/>
                    <a:pt x="9122" y="4077"/>
                    <a:pt x="8036" y="5983"/>
                  </a:cubicBezTo>
                  <a:cubicBezTo>
                    <a:pt x="7303" y="7269"/>
                    <a:pt x="5956" y="7991"/>
                    <a:pt x="4573" y="7991"/>
                  </a:cubicBezTo>
                  <a:cubicBezTo>
                    <a:pt x="3906" y="7991"/>
                    <a:pt x="3230" y="7823"/>
                    <a:pt x="2611" y="7471"/>
                  </a:cubicBezTo>
                  <a:cubicBezTo>
                    <a:pt x="705" y="6384"/>
                    <a:pt x="38" y="3951"/>
                    <a:pt x="1123" y="2045"/>
                  </a:cubicBezTo>
                  <a:cubicBezTo>
                    <a:pt x="1649" y="1121"/>
                    <a:pt x="2503" y="458"/>
                    <a:pt x="3528" y="177"/>
                  </a:cubicBezTo>
                  <a:cubicBezTo>
                    <a:pt x="3877" y="82"/>
                    <a:pt x="4233" y="34"/>
                    <a:pt x="4586" y="34"/>
                  </a:cubicBezTo>
                  <a:close/>
                  <a:moveTo>
                    <a:pt x="4586" y="1"/>
                  </a:moveTo>
                  <a:cubicBezTo>
                    <a:pt x="4230" y="1"/>
                    <a:pt x="3872" y="49"/>
                    <a:pt x="3519" y="146"/>
                  </a:cubicBezTo>
                  <a:cubicBezTo>
                    <a:pt x="2486" y="429"/>
                    <a:pt x="1625" y="1097"/>
                    <a:pt x="1094" y="2028"/>
                  </a:cubicBezTo>
                  <a:cubicBezTo>
                    <a:pt x="0" y="3950"/>
                    <a:pt x="672" y="6404"/>
                    <a:pt x="2594" y="7498"/>
                  </a:cubicBezTo>
                  <a:cubicBezTo>
                    <a:pt x="3219" y="7855"/>
                    <a:pt x="3900" y="8024"/>
                    <a:pt x="4573" y="8024"/>
                  </a:cubicBezTo>
                  <a:cubicBezTo>
                    <a:pt x="5968" y="8024"/>
                    <a:pt x="7326" y="7296"/>
                    <a:pt x="8064" y="5999"/>
                  </a:cubicBezTo>
                  <a:cubicBezTo>
                    <a:pt x="9159" y="4077"/>
                    <a:pt x="8486" y="1623"/>
                    <a:pt x="6565" y="529"/>
                  </a:cubicBezTo>
                  <a:cubicBezTo>
                    <a:pt x="5952" y="179"/>
                    <a:pt x="5273" y="1"/>
                    <a:pt x="45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1"/>
            <p:cNvSpPr/>
            <p:nvPr/>
          </p:nvSpPr>
          <p:spPr>
            <a:xfrm>
              <a:off x="816940" y="782657"/>
              <a:ext cx="103254" cy="115620"/>
            </a:xfrm>
            <a:custGeom>
              <a:avLst/>
              <a:gdLst/>
              <a:ahLst/>
              <a:cxnLst/>
              <a:rect l="l" t="t" r="r" b="b"/>
              <a:pathLst>
                <a:path w="2981" h="3338" extrusionOk="0">
                  <a:moveTo>
                    <a:pt x="1167" y="0"/>
                  </a:moveTo>
                  <a:lnTo>
                    <a:pt x="316" y="1932"/>
                  </a:lnTo>
                  <a:lnTo>
                    <a:pt x="154" y="2299"/>
                  </a:lnTo>
                  <a:lnTo>
                    <a:pt x="0" y="2650"/>
                  </a:lnTo>
                  <a:lnTo>
                    <a:pt x="1157" y="3338"/>
                  </a:lnTo>
                  <a:lnTo>
                    <a:pt x="1394" y="3046"/>
                  </a:lnTo>
                  <a:lnTo>
                    <a:pt x="1646" y="2732"/>
                  </a:lnTo>
                  <a:lnTo>
                    <a:pt x="2980" y="108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FF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1"/>
            <p:cNvSpPr/>
            <p:nvPr/>
          </p:nvSpPr>
          <p:spPr>
            <a:xfrm>
              <a:off x="816213" y="781826"/>
              <a:ext cx="104813" cy="117213"/>
            </a:xfrm>
            <a:custGeom>
              <a:avLst/>
              <a:gdLst/>
              <a:ahLst/>
              <a:cxnLst/>
              <a:rect l="l" t="t" r="r" b="b"/>
              <a:pathLst>
                <a:path w="3026" h="3384" extrusionOk="0">
                  <a:moveTo>
                    <a:pt x="1195" y="48"/>
                  </a:moveTo>
                  <a:lnTo>
                    <a:pt x="2976" y="1114"/>
                  </a:lnTo>
                  <a:lnTo>
                    <a:pt x="1174" y="3341"/>
                  </a:lnTo>
                  <a:lnTo>
                    <a:pt x="42" y="2667"/>
                  </a:lnTo>
                  <a:lnTo>
                    <a:pt x="1195" y="48"/>
                  </a:lnTo>
                  <a:close/>
                  <a:moveTo>
                    <a:pt x="1180" y="1"/>
                  </a:moveTo>
                  <a:lnTo>
                    <a:pt x="0" y="2680"/>
                  </a:lnTo>
                  <a:lnTo>
                    <a:pt x="1181" y="3383"/>
                  </a:lnTo>
                  <a:lnTo>
                    <a:pt x="3026" y="1105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1"/>
            <p:cNvSpPr/>
            <p:nvPr/>
          </p:nvSpPr>
          <p:spPr>
            <a:xfrm>
              <a:off x="854626" y="783004"/>
              <a:ext cx="64841" cy="42085"/>
            </a:xfrm>
            <a:custGeom>
              <a:avLst/>
              <a:gdLst/>
              <a:ahLst/>
              <a:cxnLst/>
              <a:rect l="l" t="t" r="r" b="b"/>
              <a:pathLst>
                <a:path w="1872" h="1215" extrusionOk="0">
                  <a:moveTo>
                    <a:pt x="74" y="0"/>
                  </a:moveTo>
                  <a:cubicBezTo>
                    <a:pt x="74" y="0"/>
                    <a:pt x="74" y="0"/>
                    <a:pt x="74" y="1"/>
                  </a:cubicBezTo>
                  <a:lnTo>
                    <a:pt x="74" y="1"/>
                  </a:lnTo>
                  <a:lnTo>
                    <a:pt x="74" y="0"/>
                  </a:lnTo>
                  <a:close/>
                  <a:moveTo>
                    <a:pt x="74" y="1"/>
                  </a:moveTo>
                  <a:lnTo>
                    <a:pt x="0" y="94"/>
                  </a:lnTo>
                  <a:cubicBezTo>
                    <a:pt x="0" y="94"/>
                    <a:pt x="24" y="345"/>
                    <a:pt x="790" y="821"/>
                  </a:cubicBezTo>
                  <a:cubicBezTo>
                    <a:pt x="1345" y="1165"/>
                    <a:pt x="1642" y="1214"/>
                    <a:pt x="1766" y="1214"/>
                  </a:cubicBezTo>
                  <a:cubicBezTo>
                    <a:pt x="1815" y="1214"/>
                    <a:pt x="1837" y="1207"/>
                    <a:pt x="1837" y="1207"/>
                  </a:cubicBezTo>
                  <a:lnTo>
                    <a:pt x="1872" y="1109"/>
                  </a:lnTo>
                  <a:lnTo>
                    <a:pt x="1870" y="1108"/>
                  </a:lnTo>
                  <a:cubicBezTo>
                    <a:pt x="1852" y="1132"/>
                    <a:pt x="1815" y="1143"/>
                    <a:pt x="1764" y="1143"/>
                  </a:cubicBezTo>
                  <a:cubicBezTo>
                    <a:pt x="1584" y="1143"/>
                    <a:pt x="1225" y="1002"/>
                    <a:pt x="845" y="770"/>
                  </a:cubicBezTo>
                  <a:cubicBezTo>
                    <a:pt x="348" y="466"/>
                    <a:pt x="1" y="123"/>
                    <a:pt x="72" y="3"/>
                  </a:cubicBezTo>
                  <a:cubicBezTo>
                    <a:pt x="73" y="2"/>
                    <a:pt x="73" y="1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1"/>
            <p:cNvSpPr/>
            <p:nvPr/>
          </p:nvSpPr>
          <p:spPr>
            <a:xfrm>
              <a:off x="854002" y="782276"/>
              <a:ext cx="66158" cy="43401"/>
            </a:xfrm>
            <a:custGeom>
              <a:avLst/>
              <a:gdLst/>
              <a:ahLst/>
              <a:cxnLst/>
              <a:rect l="l" t="t" r="r" b="b"/>
              <a:pathLst>
                <a:path w="1910" h="1253" extrusionOk="0">
                  <a:moveTo>
                    <a:pt x="67" y="80"/>
                  </a:moveTo>
                  <a:cubicBezTo>
                    <a:pt x="95" y="252"/>
                    <a:pt x="461" y="565"/>
                    <a:pt x="854" y="805"/>
                  </a:cubicBezTo>
                  <a:cubicBezTo>
                    <a:pt x="1191" y="1011"/>
                    <a:pt x="1579" y="1182"/>
                    <a:pt x="1781" y="1182"/>
                  </a:cubicBezTo>
                  <a:cubicBezTo>
                    <a:pt x="1811" y="1182"/>
                    <a:pt x="1837" y="1178"/>
                    <a:pt x="1858" y="1170"/>
                  </a:cubicBezTo>
                  <a:lnTo>
                    <a:pt x="1858" y="1170"/>
                  </a:lnTo>
                  <a:lnTo>
                    <a:pt x="1843" y="1214"/>
                  </a:lnTo>
                  <a:cubicBezTo>
                    <a:pt x="1833" y="1216"/>
                    <a:pt x="1815" y="1218"/>
                    <a:pt x="1786" y="1218"/>
                  </a:cubicBezTo>
                  <a:cubicBezTo>
                    <a:pt x="1666" y="1218"/>
                    <a:pt x="1370" y="1172"/>
                    <a:pt x="817" y="828"/>
                  </a:cubicBezTo>
                  <a:cubicBezTo>
                    <a:pt x="135" y="404"/>
                    <a:pt x="46" y="159"/>
                    <a:pt x="35" y="120"/>
                  </a:cubicBezTo>
                  <a:lnTo>
                    <a:pt x="67" y="80"/>
                  </a:lnTo>
                  <a:close/>
                  <a:moveTo>
                    <a:pt x="88" y="0"/>
                  </a:moveTo>
                  <a:lnTo>
                    <a:pt x="1" y="110"/>
                  </a:lnTo>
                  <a:lnTo>
                    <a:pt x="1" y="117"/>
                  </a:lnTo>
                  <a:cubicBezTo>
                    <a:pt x="2" y="128"/>
                    <a:pt x="35" y="382"/>
                    <a:pt x="799" y="856"/>
                  </a:cubicBezTo>
                  <a:cubicBezTo>
                    <a:pt x="1354" y="1201"/>
                    <a:pt x="1653" y="1252"/>
                    <a:pt x="1783" y="1252"/>
                  </a:cubicBezTo>
                  <a:cubicBezTo>
                    <a:pt x="1833" y="1252"/>
                    <a:pt x="1858" y="1244"/>
                    <a:pt x="1860" y="1243"/>
                  </a:cubicBezTo>
                  <a:lnTo>
                    <a:pt x="1868" y="1240"/>
                  </a:lnTo>
                  <a:lnTo>
                    <a:pt x="1905" y="1136"/>
                  </a:lnTo>
                  <a:lnTo>
                    <a:pt x="1909" y="1121"/>
                  </a:lnTo>
                  <a:lnTo>
                    <a:pt x="1884" y="1109"/>
                  </a:lnTo>
                  <a:lnTo>
                    <a:pt x="1875" y="1119"/>
                  </a:lnTo>
                  <a:cubicBezTo>
                    <a:pt x="1860" y="1138"/>
                    <a:pt x="1829" y="1148"/>
                    <a:pt x="1784" y="1148"/>
                  </a:cubicBezTo>
                  <a:cubicBezTo>
                    <a:pt x="1620" y="1148"/>
                    <a:pt x="1275" y="1023"/>
                    <a:pt x="872" y="777"/>
                  </a:cubicBezTo>
                  <a:cubicBezTo>
                    <a:pt x="340" y="453"/>
                    <a:pt x="47" y="130"/>
                    <a:pt x="105" y="31"/>
                  </a:cubicBezTo>
                  <a:lnTo>
                    <a:pt x="118" y="1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1"/>
            <p:cNvSpPr/>
            <p:nvPr/>
          </p:nvSpPr>
          <p:spPr>
            <a:xfrm>
              <a:off x="854557" y="781757"/>
              <a:ext cx="67647" cy="40422"/>
            </a:xfrm>
            <a:custGeom>
              <a:avLst/>
              <a:gdLst/>
              <a:ahLst/>
              <a:cxnLst/>
              <a:rect l="l" t="t" r="r" b="b"/>
              <a:pathLst>
                <a:path w="1953" h="1167" extrusionOk="0">
                  <a:moveTo>
                    <a:pt x="181" y="1"/>
                  </a:moveTo>
                  <a:cubicBezTo>
                    <a:pt x="126" y="1"/>
                    <a:pt x="88" y="14"/>
                    <a:pt x="71" y="41"/>
                  </a:cubicBezTo>
                  <a:cubicBezTo>
                    <a:pt x="0" y="160"/>
                    <a:pt x="348" y="498"/>
                    <a:pt x="847" y="797"/>
                  </a:cubicBezTo>
                  <a:cubicBezTo>
                    <a:pt x="1230" y="1027"/>
                    <a:pt x="1591" y="1166"/>
                    <a:pt x="1772" y="1166"/>
                  </a:cubicBezTo>
                  <a:cubicBezTo>
                    <a:pt x="1827" y="1166"/>
                    <a:pt x="1865" y="1153"/>
                    <a:pt x="1882" y="1126"/>
                  </a:cubicBezTo>
                  <a:cubicBezTo>
                    <a:pt x="1953" y="1007"/>
                    <a:pt x="1605" y="669"/>
                    <a:pt x="1105" y="370"/>
                  </a:cubicBezTo>
                  <a:cubicBezTo>
                    <a:pt x="722" y="140"/>
                    <a:pt x="36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1"/>
            <p:cNvSpPr/>
            <p:nvPr/>
          </p:nvSpPr>
          <p:spPr>
            <a:xfrm>
              <a:off x="856011" y="781237"/>
              <a:ext cx="64737" cy="41461"/>
            </a:xfrm>
            <a:custGeom>
              <a:avLst/>
              <a:gdLst/>
              <a:ahLst/>
              <a:cxnLst/>
              <a:rect l="l" t="t" r="r" b="b"/>
              <a:pathLst>
                <a:path w="1869" h="1197" extrusionOk="0">
                  <a:moveTo>
                    <a:pt x="140" y="32"/>
                  </a:moveTo>
                  <a:cubicBezTo>
                    <a:pt x="303" y="32"/>
                    <a:pt x="645" y="154"/>
                    <a:pt x="1055" y="399"/>
                  </a:cubicBezTo>
                  <a:cubicBezTo>
                    <a:pt x="1466" y="645"/>
                    <a:pt x="1792" y="932"/>
                    <a:pt x="1829" y="1080"/>
                  </a:cubicBezTo>
                  <a:cubicBezTo>
                    <a:pt x="1835" y="1101"/>
                    <a:pt x="1833" y="1119"/>
                    <a:pt x="1825" y="1132"/>
                  </a:cubicBezTo>
                  <a:cubicBezTo>
                    <a:pt x="1812" y="1154"/>
                    <a:pt x="1779" y="1165"/>
                    <a:pt x="1729" y="1165"/>
                  </a:cubicBezTo>
                  <a:cubicBezTo>
                    <a:pt x="1566" y="1165"/>
                    <a:pt x="1223" y="1043"/>
                    <a:pt x="814" y="798"/>
                  </a:cubicBezTo>
                  <a:cubicBezTo>
                    <a:pt x="403" y="552"/>
                    <a:pt x="77" y="265"/>
                    <a:pt x="39" y="117"/>
                  </a:cubicBezTo>
                  <a:cubicBezTo>
                    <a:pt x="34" y="96"/>
                    <a:pt x="36" y="78"/>
                    <a:pt x="44" y="65"/>
                  </a:cubicBezTo>
                  <a:cubicBezTo>
                    <a:pt x="57" y="42"/>
                    <a:pt x="90" y="32"/>
                    <a:pt x="140" y="32"/>
                  </a:cubicBezTo>
                  <a:close/>
                  <a:moveTo>
                    <a:pt x="139" y="0"/>
                  </a:moveTo>
                  <a:cubicBezTo>
                    <a:pt x="79" y="0"/>
                    <a:pt x="35" y="15"/>
                    <a:pt x="15" y="48"/>
                  </a:cubicBezTo>
                  <a:cubicBezTo>
                    <a:pt x="3" y="68"/>
                    <a:pt x="0" y="95"/>
                    <a:pt x="8" y="124"/>
                  </a:cubicBezTo>
                  <a:cubicBezTo>
                    <a:pt x="47" y="283"/>
                    <a:pt x="372" y="572"/>
                    <a:pt x="797" y="826"/>
                  </a:cubicBezTo>
                  <a:cubicBezTo>
                    <a:pt x="1144" y="1034"/>
                    <a:pt x="1530" y="1197"/>
                    <a:pt x="1730" y="1197"/>
                  </a:cubicBezTo>
                  <a:cubicBezTo>
                    <a:pt x="1790" y="1197"/>
                    <a:pt x="1834" y="1182"/>
                    <a:pt x="1854" y="1149"/>
                  </a:cubicBezTo>
                  <a:cubicBezTo>
                    <a:pt x="1866" y="1128"/>
                    <a:pt x="1869" y="1102"/>
                    <a:pt x="1861" y="1073"/>
                  </a:cubicBezTo>
                  <a:cubicBezTo>
                    <a:pt x="1822" y="914"/>
                    <a:pt x="1497" y="625"/>
                    <a:pt x="1071" y="371"/>
                  </a:cubicBezTo>
                  <a:cubicBezTo>
                    <a:pt x="725" y="163"/>
                    <a:pt x="339" y="0"/>
                    <a:pt x="1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1"/>
            <p:cNvSpPr/>
            <p:nvPr/>
          </p:nvSpPr>
          <p:spPr>
            <a:xfrm>
              <a:off x="883375" y="798002"/>
              <a:ext cx="10980" cy="6962"/>
            </a:xfrm>
            <a:custGeom>
              <a:avLst/>
              <a:gdLst/>
              <a:ahLst/>
              <a:cxnLst/>
              <a:rect l="l" t="t" r="r" b="b"/>
              <a:pathLst>
                <a:path w="317" h="201" extrusionOk="0">
                  <a:moveTo>
                    <a:pt x="46" y="33"/>
                  </a:moveTo>
                  <a:cubicBezTo>
                    <a:pt x="56" y="33"/>
                    <a:pt x="78" y="37"/>
                    <a:pt x="115" y="52"/>
                  </a:cubicBezTo>
                  <a:cubicBezTo>
                    <a:pt x="133" y="60"/>
                    <a:pt x="152" y="70"/>
                    <a:pt x="171" y="80"/>
                  </a:cubicBezTo>
                  <a:cubicBezTo>
                    <a:pt x="202" y="98"/>
                    <a:pt x="230" y="117"/>
                    <a:pt x="250" y="136"/>
                  </a:cubicBezTo>
                  <a:cubicBezTo>
                    <a:pt x="267" y="151"/>
                    <a:pt x="274" y="162"/>
                    <a:pt x="275" y="167"/>
                  </a:cubicBezTo>
                  <a:cubicBezTo>
                    <a:pt x="275" y="167"/>
                    <a:pt x="273" y="167"/>
                    <a:pt x="272" y="167"/>
                  </a:cubicBezTo>
                  <a:cubicBezTo>
                    <a:pt x="264" y="167"/>
                    <a:pt x="247" y="164"/>
                    <a:pt x="220" y="155"/>
                  </a:cubicBezTo>
                  <a:cubicBezTo>
                    <a:pt x="217" y="154"/>
                    <a:pt x="213" y="152"/>
                    <a:pt x="208" y="150"/>
                  </a:cubicBezTo>
                  <a:cubicBezTo>
                    <a:pt x="189" y="142"/>
                    <a:pt x="169" y="133"/>
                    <a:pt x="148" y="121"/>
                  </a:cubicBezTo>
                  <a:cubicBezTo>
                    <a:pt x="123" y="107"/>
                    <a:pt x="101" y="91"/>
                    <a:pt x="82" y="75"/>
                  </a:cubicBezTo>
                  <a:cubicBezTo>
                    <a:pt x="55" y="54"/>
                    <a:pt x="46" y="40"/>
                    <a:pt x="43" y="33"/>
                  </a:cubicBezTo>
                  <a:cubicBezTo>
                    <a:pt x="44" y="33"/>
                    <a:pt x="45" y="33"/>
                    <a:pt x="46" y="33"/>
                  </a:cubicBezTo>
                  <a:close/>
                  <a:moveTo>
                    <a:pt x="47" y="1"/>
                  </a:moveTo>
                  <a:cubicBezTo>
                    <a:pt x="30" y="1"/>
                    <a:pt x="19" y="6"/>
                    <a:pt x="13" y="17"/>
                  </a:cubicBezTo>
                  <a:cubicBezTo>
                    <a:pt x="0" y="37"/>
                    <a:pt x="17" y="66"/>
                    <a:pt x="61" y="101"/>
                  </a:cubicBezTo>
                  <a:cubicBezTo>
                    <a:pt x="81" y="118"/>
                    <a:pt x="105" y="135"/>
                    <a:pt x="131" y="149"/>
                  </a:cubicBezTo>
                  <a:cubicBezTo>
                    <a:pt x="154" y="162"/>
                    <a:pt x="175" y="172"/>
                    <a:pt x="198" y="182"/>
                  </a:cubicBezTo>
                  <a:cubicBezTo>
                    <a:pt x="201" y="183"/>
                    <a:pt x="205" y="184"/>
                    <a:pt x="209" y="186"/>
                  </a:cubicBezTo>
                  <a:cubicBezTo>
                    <a:pt x="234" y="195"/>
                    <a:pt x="255" y="200"/>
                    <a:pt x="271" y="200"/>
                  </a:cubicBezTo>
                  <a:cubicBezTo>
                    <a:pt x="288" y="200"/>
                    <a:pt x="300" y="195"/>
                    <a:pt x="306" y="184"/>
                  </a:cubicBezTo>
                  <a:cubicBezTo>
                    <a:pt x="316" y="166"/>
                    <a:pt x="305" y="142"/>
                    <a:pt x="272" y="112"/>
                  </a:cubicBezTo>
                  <a:cubicBezTo>
                    <a:pt x="250" y="92"/>
                    <a:pt x="220" y="70"/>
                    <a:pt x="187" y="52"/>
                  </a:cubicBezTo>
                  <a:cubicBezTo>
                    <a:pt x="168" y="40"/>
                    <a:pt x="147" y="30"/>
                    <a:pt x="128" y="22"/>
                  </a:cubicBezTo>
                  <a:cubicBezTo>
                    <a:pt x="93" y="8"/>
                    <a:pt x="66" y="1"/>
                    <a:pt x="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1"/>
            <p:cNvSpPr/>
            <p:nvPr/>
          </p:nvSpPr>
          <p:spPr>
            <a:xfrm>
              <a:off x="886700" y="767451"/>
              <a:ext cx="71561" cy="35503"/>
            </a:xfrm>
            <a:custGeom>
              <a:avLst/>
              <a:gdLst/>
              <a:ahLst/>
              <a:cxnLst/>
              <a:rect l="l" t="t" r="r" b="b"/>
              <a:pathLst>
                <a:path w="2066" h="1025" extrusionOk="0">
                  <a:moveTo>
                    <a:pt x="1183" y="0"/>
                  </a:moveTo>
                  <a:lnTo>
                    <a:pt x="0" y="945"/>
                  </a:lnTo>
                  <a:lnTo>
                    <a:pt x="123" y="1024"/>
                  </a:lnTo>
                  <a:lnTo>
                    <a:pt x="1204" y="177"/>
                  </a:lnTo>
                  <a:lnTo>
                    <a:pt x="1985" y="616"/>
                  </a:lnTo>
                  <a:lnTo>
                    <a:pt x="2065" y="515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1"/>
            <p:cNvSpPr/>
            <p:nvPr/>
          </p:nvSpPr>
          <p:spPr>
            <a:xfrm>
              <a:off x="885730" y="766759"/>
              <a:ext cx="73362" cy="36924"/>
            </a:xfrm>
            <a:custGeom>
              <a:avLst/>
              <a:gdLst/>
              <a:ahLst/>
              <a:cxnLst/>
              <a:rect l="l" t="t" r="r" b="b"/>
              <a:pathLst>
                <a:path w="2118" h="1066" extrusionOk="0">
                  <a:moveTo>
                    <a:pt x="1212" y="40"/>
                  </a:moveTo>
                  <a:lnTo>
                    <a:pt x="2069" y="540"/>
                  </a:lnTo>
                  <a:lnTo>
                    <a:pt x="2009" y="615"/>
                  </a:lnTo>
                  <a:lnTo>
                    <a:pt x="1231" y="177"/>
                  </a:lnTo>
                  <a:lnTo>
                    <a:pt x="150" y="1024"/>
                  </a:lnTo>
                  <a:lnTo>
                    <a:pt x="56" y="964"/>
                  </a:lnTo>
                  <a:lnTo>
                    <a:pt x="1212" y="40"/>
                  </a:lnTo>
                  <a:close/>
                  <a:moveTo>
                    <a:pt x="1209" y="0"/>
                  </a:moveTo>
                  <a:lnTo>
                    <a:pt x="0" y="967"/>
                  </a:lnTo>
                  <a:lnTo>
                    <a:pt x="152" y="1065"/>
                  </a:lnTo>
                  <a:lnTo>
                    <a:pt x="1233" y="217"/>
                  </a:lnTo>
                  <a:lnTo>
                    <a:pt x="2017" y="658"/>
                  </a:lnTo>
                  <a:lnTo>
                    <a:pt x="2118" y="530"/>
                  </a:lnTo>
                  <a:lnTo>
                    <a:pt x="12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1"/>
            <p:cNvSpPr/>
            <p:nvPr/>
          </p:nvSpPr>
          <p:spPr>
            <a:xfrm>
              <a:off x="800349" y="798694"/>
              <a:ext cx="76687" cy="60858"/>
            </a:xfrm>
            <a:custGeom>
              <a:avLst/>
              <a:gdLst/>
              <a:ahLst/>
              <a:cxnLst/>
              <a:rect l="l" t="t" r="r" b="b"/>
              <a:pathLst>
                <a:path w="2214" h="1757" extrusionOk="0">
                  <a:moveTo>
                    <a:pt x="995" y="1"/>
                  </a:moveTo>
                  <a:cubicBezTo>
                    <a:pt x="829" y="1"/>
                    <a:pt x="663" y="37"/>
                    <a:pt x="520" y="123"/>
                  </a:cubicBezTo>
                  <a:cubicBezTo>
                    <a:pt x="409" y="191"/>
                    <a:pt x="317" y="287"/>
                    <a:pt x="246" y="396"/>
                  </a:cubicBezTo>
                  <a:cubicBezTo>
                    <a:pt x="1" y="775"/>
                    <a:pt x="65" y="1276"/>
                    <a:pt x="428" y="1557"/>
                  </a:cubicBezTo>
                  <a:cubicBezTo>
                    <a:pt x="617" y="1704"/>
                    <a:pt x="850" y="1757"/>
                    <a:pt x="1085" y="1757"/>
                  </a:cubicBezTo>
                  <a:cubicBezTo>
                    <a:pt x="1180" y="1757"/>
                    <a:pt x="1275" y="1748"/>
                    <a:pt x="1367" y="1733"/>
                  </a:cubicBezTo>
                  <a:cubicBezTo>
                    <a:pt x="1394" y="1729"/>
                    <a:pt x="1423" y="1726"/>
                    <a:pt x="1450" y="1719"/>
                  </a:cubicBezTo>
                  <a:cubicBezTo>
                    <a:pt x="1450" y="1719"/>
                    <a:pt x="1799" y="1603"/>
                    <a:pt x="1515" y="1354"/>
                  </a:cubicBezTo>
                  <a:cubicBezTo>
                    <a:pt x="1515" y="1354"/>
                    <a:pt x="2005" y="1253"/>
                    <a:pt x="1672" y="931"/>
                  </a:cubicBezTo>
                  <a:cubicBezTo>
                    <a:pt x="1672" y="931"/>
                    <a:pt x="2214" y="641"/>
                    <a:pt x="1262" y="359"/>
                  </a:cubicBezTo>
                  <a:cubicBezTo>
                    <a:pt x="1262" y="359"/>
                    <a:pt x="1398" y="69"/>
                    <a:pt x="1398" y="68"/>
                  </a:cubicBezTo>
                  <a:cubicBezTo>
                    <a:pt x="1401" y="61"/>
                    <a:pt x="1127" y="7"/>
                    <a:pt x="1110" y="6"/>
                  </a:cubicBezTo>
                  <a:cubicBezTo>
                    <a:pt x="1072" y="2"/>
                    <a:pt x="1033" y="1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1"/>
            <p:cNvSpPr/>
            <p:nvPr/>
          </p:nvSpPr>
          <p:spPr>
            <a:xfrm>
              <a:off x="799552" y="798106"/>
              <a:ext cx="64980" cy="62001"/>
            </a:xfrm>
            <a:custGeom>
              <a:avLst/>
              <a:gdLst/>
              <a:ahLst/>
              <a:cxnLst/>
              <a:rect l="l" t="t" r="r" b="b"/>
              <a:pathLst>
                <a:path w="1876" h="1790" extrusionOk="0">
                  <a:moveTo>
                    <a:pt x="1018" y="34"/>
                  </a:moveTo>
                  <a:cubicBezTo>
                    <a:pt x="1059" y="34"/>
                    <a:pt x="1097" y="36"/>
                    <a:pt x="1132" y="39"/>
                  </a:cubicBezTo>
                  <a:cubicBezTo>
                    <a:pt x="1152" y="42"/>
                    <a:pt x="1343" y="80"/>
                    <a:pt x="1398" y="95"/>
                  </a:cubicBezTo>
                  <a:cubicBezTo>
                    <a:pt x="1386" y="121"/>
                    <a:pt x="1354" y="189"/>
                    <a:pt x="1270" y="369"/>
                  </a:cubicBezTo>
                  <a:lnTo>
                    <a:pt x="1263" y="387"/>
                  </a:lnTo>
                  <a:lnTo>
                    <a:pt x="1281" y="392"/>
                  </a:lnTo>
                  <a:cubicBezTo>
                    <a:pt x="1720" y="523"/>
                    <a:pt x="1823" y="650"/>
                    <a:pt x="1832" y="734"/>
                  </a:cubicBezTo>
                  <a:cubicBezTo>
                    <a:pt x="1843" y="848"/>
                    <a:pt x="1689" y="932"/>
                    <a:pt x="1688" y="933"/>
                  </a:cubicBezTo>
                  <a:lnTo>
                    <a:pt x="1668" y="944"/>
                  </a:lnTo>
                  <a:lnTo>
                    <a:pt x="1683" y="959"/>
                  </a:lnTo>
                  <a:cubicBezTo>
                    <a:pt x="1772" y="1046"/>
                    <a:pt x="1808" y="1122"/>
                    <a:pt x="1790" y="1186"/>
                  </a:cubicBezTo>
                  <a:cubicBezTo>
                    <a:pt x="1755" y="1308"/>
                    <a:pt x="1537" y="1354"/>
                    <a:pt x="1535" y="1355"/>
                  </a:cubicBezTo>
                  <a:lnTo>
                    <a:pt x="1503" y="1361"/>
                  </a:lnTo>
                  <a:lnTo>
                    <a:pt x="1527" y="1383"/>
                  </a:lnTo>
                  <a:cubicBezTo>
                    <a:pt x="1607" y="1453"/>
                    <a:pt x="1642" y="1518"/>
                    <a:pt x="1631" y="1576"/>
                  </a:cubicBezTo>
                  <a:cubicBezTo>
                    <a:pt x="1612" y="1671"/>
                    <a:pt x="1469" y="1720"/>
                    <a:pt x="1468" y="1720"/>
                  </a:cubicBezTo>
                  <a:cubicBezTo>
                    <a:pt x="1449" y="1725"/>
                    <a:pt x="1429" y="1729"/>
                    <a:pt x="1409" y="1731"/>
                  </a:cubicBezTo>
                  <a:lnTo>
                    <a:pt x="1387" y="1734"/>
                  </a:lnTo>
                  <a:cubicBezTo>
                    <a:pt x="1303" y="1747"/>
                    <a:pt x="1208" y="1757"/>
                    <a:pt x="1109" y="1757"/>
                  </a:cubicBezTo>
                  <a:cubicBezTo>
                    <a:pt x="892" y="1757"/>
                    <a:pt x="655" y="1711"/>
                    <a:pt x="461" y="1561"/>
                  </a:cubicBezTo>
                  <a:cubicBezTo>
                    <a:pt x="114" y="1292"/>
                    <a:pt x="37" y="801"/>
                    <a:pt x="283" y="421"/>
                  </a:cubicBezTo>
                  <a:cubicBezTo>
                    <a:pt x="356" y="308"/>
                    <a:pt x="447" y="218"/>
                    <a:pt x="552" y="154"/>
                  </a:cubicBezTo>
                  <a:cubicBezTo>
                    <a:pt x="708" y="60"/>
                    <a:pt x="878" y="34"/>
                    <a:pt x="1018" y="34"/>
                  </a:cubicBezTo>
                  <a:close/>
                  <a:moveTo>
                    <a:pt x="1016" y="1"/>
                  </a:moveTo>
                  <a:cubicBezTo>
                    <a:pt x="836" y="1"/>
                    <a:pt x="671" y="44"/>
                    <a:pt x="535" y="126"/>
                  </a:cubicBezTo>
                  <a:cubicBezTo>
                    <a:pt x="425" y="193"/>
                    <a:pt x="331" y="286"/>
                    <a:pt x="255" y="403"/>
                  </a:cubicBezTo>
                  <a:cubicBezTo>
                    <a:pt x="0" y="798"/>
                    <a:pt x="79" y="1307"/>
                    <a:pt x="441" y="1587"/>
                  </a:cubicBezTo>
                  <a:cubicBezTo>
                    <a:pt x="642" y="1743"/>
                    <a:pt x="887" y="1790"/>
                    <a:pt x="1110" y="1790"/>
                  </a:cubicBezTo>
                  <a:cubicBezTo>
                    <a:pt x="1211" y="1790"/>
                    <a:pt x="1307" y="1780"/>
                    <a:pt x="1393" y="1767"/>
                  </a:cubicBezTo>
                  <a:lnTo>
                    <a:pt x="1414" y="1763"/>
                  </a:lnTo>
                  <a:cubicBezTo>
                    <a:pt x="1435" y="1761"/>
                    <a:pt x="1456" y="1757"/>
                    <a:pt x="1478" y="1751"/>
                  </a:cubicBezTo>
                  <a:cubicBezTo>
                    <a:pt x="1484" y="1749"/>
                    <a:pt x="1641" y="1695"/>
                    <a:pt x="1663" y="1582"/>
                  </a:cubicBezTo>
                  <a:cubicBezTo>
                    <a:pt x="1676" y="1519"/>
                    <a:pt x="1645" y="1451"/>
                    <a:pt x="1572" y="1379"/>
                  </a:cubicBezTo>
                  <a:cubicBezTo>
                    <a:pt x="1638" y="1361"/>
                    <a:pt x="1789" y="1308"/>
                    <a:pt x="1821" y="1196"/>
                  </a:cubicBezTo>
                  <a:cubicBezTo>
                    <a:pt x="1843" y="1123"/>
                    <a:pt x="1809" y="1040"/>
                    <a:pt x="1722" y="951"/>
                  </a:cubicBezTo>
                  <a:cubicBezTo>
                    <a:pt x="1767" y="923"/>
                    <a:pt x="1876" y="841"/>
                    <a:pt x="1864" y="731"/>
                  </a:cubicBezTo>
                  <a:cubicBezTo>
                    <a:pt x="1851" y="596"/>
                    <a:pt x="1663" y="474"/>
                    <a:pt x="1308" y="366"/>
                  </a:cubicBezTo>
                  <a:cubicBezTo>
                    <a:pt x="1337" y="304"/>
                    <a:pt x="1435" y="95"/>
                    <a:pt x="1435" y="92"/>
                  </a:cubicBezTo>
                  <a:lnTo>
                    <a:pt x="1439" y="84"/>
                  </a:lnTo>
                  <a:lnTo>
                    <a:pt x="1435" y="77"/>
                  </a:lnTo>
                  <a:cubicBezTo>
                    <a:pt x="1423" y="56"/>
                    <a:pt x="1138" y="7"/>
                    <a:pt x="1135" y="7"/>
                  </a:cubicBezTo>
                  <a:cubicBezTo>
                    <a:pt x="1095" y="3"/>
                    <a:pt x="1055" y="1"/>
                    <a:pt x="1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1"/>
            <p:cNvSpPr/>
            <p:nvPr/>
          </p:nvSpPr>
          <p:spPr>
            <a:xfrm>
              <a:off x="838104" y="824603"/>
              <a:ext cx="20263" cy="7031"/>
            </a:xfrm>
            <a:custGeom>
              <a:avLst/>
              <a:gdLst/>
              <a:ahLst/>
              <a:cxnLst/>
              <a:rect l="l" t="t" r="r" b="b"/>
              <a:pathLst>
                <a:path w="585" h="203" extrusionOk="0">
                  <a:moveTo>
                    <a:pt x="10" y="0"/>
                  </a:moveTo>
                  <a:lnTo>
                    <a:pt x="0" y="32"/>
                  </a:lnTo>
                  <a:lnTo>
                    <a:pt x="575" y="202"/>
                  </a:lnTo>
                  <a:lnTo>
                    <a:pt x="584" y="17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1"/>
            <p:cNvSpPr/>
            <p:nvPr/>
          </p:nvSpPr>
          <p:spPr>
            <a:xfrm>
              <a:off x="832458" y="840086"/>
              <a:ext cx="21198" cy="6304"/>
            </a:xfrm>
            <a:custGeom>
              <a:avLst/>
              <a:gdLst/>
              <a:ahLst/>
              <a:cxnLst/>
              <a:rect l="l" t="t" r="r" b="b"/>
              <a:pathLst>
                <a:path w="612" h="182" extrusionOk="0">
                  <a:moveTo>
                    <a:pt x="9" y="1"/>
                  </a:moveTo>
                  <a:lnTo>
                    <a:pt x="1" y="32"/>
                  </a:lnTo>
                  <a:lnTo>
                    <a:pt x="603" y="181"/>
                  </a:lnTo>
                  <a:lnTo>
                    <a:pt x="611" y="15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1"/>
            <p:cNvSpPr/>
            <p:nvPr/>
          </p:nvSpPr>
          <p:spPr>
            <a:xfrm>
              <a:off x="831592" y="806834"/>
              <a:ext cx="13543" cy="5161"/>
            </a:xfrm>
            <a:custGeom>
              <a:avLst/>
              <a:gdLst/>
              <a:ahLst/>
              <a:cxnLst/>
              <a:rect l="l" t="t" r="r" b="b"/>
              <a:pathLst>
                <a:path w="391" h="149" extrusionOk="0">
                  <a:moveTo>
                    <a:pt x="10" y="1"/>
                  </a:moveTo>
                  <a:lnTo>
                    <a:pt x="1" y="32"/>
                  </a:lnTo>
                  <a:lnTo>
                    <a:pt x="380" y="148"/>
                  </a:lnTo>
                  <a:lnTo>
                    <a:pt x="391" y="11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1"/>
            <p:cNvSpPr/>
            <p:nvPr/>
          </p:nvSpPr>
          <p:spPr>
            <a:xfrm>
              <a:off x="1031241" y="832258"/>
              <a:ext cx="167368" cy="116486"/>
            </a:xfrm>
            <a:custGeom>
              <a:avLst/>
              <a:gdLst/>
              <a:ahLst/>
              <a:cxnLst/>
              <a:rect l="l" t="t" r="r" b="b"/>
              <a:pathLst>
                <a:path w="4832" h="3363" extrusionOk="0">
                  <a:moveTo>
                    <a:pt x="735" y="0"/>
                  </a:moveTo>
                  <a:lnTo>
                    <a:pt x="735" y="0"/>
                  </a:lnTo>
                  <a:cubicBezTo>
                    <a:pt x="1031" y="97"/>
                    <a:pt x="1102" y="694"/>
                    <a:pt x="892" y="1332"/>
                  </a:cubicBezTo>
                  <a:cubicBezTo>
                    <a:pt x="703" y="1912"/>
                    <a:pt x="349" y="2327"/>
                    <a:pt x="63" y="2327"/>
                  </a:cubicBezTo>
                  <a:cubicBezTo>
                    <a:pt x="42" y="2327"/>
                    <a:pt x="21" y="2324"/>
                    <a:pt x="0" y="2319"/>
                  </a:cubicBezTo>
                  <a:lnTo>
                    <a:pt x="0" y="2319"/>
                  </a:lnTo>
                  <a:lnTo>
                    <a:pt x="3707" y="3350"/>
                  </a:lnTo>
                  <a:cubicBezTo>
                    <a:pt x="3735" y="3359"/>
                    <a:pt x="3763" y="3363"/>
                    <a:pt x="3792" y="3363"/>
                  </a:cubicBezTo>
                  <a:cubicBezTo>
                    <a:pt x="4078" y="3363"/>
                    <a:pt x="4433" y="2948"/>
                    <a:pt x="4622" y="2369"/>
                  </a:cubicBezTo>
                  <a:cubicBezTo>
                    <a:pt x="4831" y="1731"/>
                    <a:pt x="4761" y="1135"/>
                    <a:pt x="4464" y="1038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1"/>
            <p:cNvSpPr/>
            <p:nvPr/>
          </p:nvSpPr>
          <p:spPr>
            <a:xfrm>
              <a:off x="1031068" y="831704"/>
              <a:ext cx="166399" cy="117629"/>
            </a:xfrm>
            <a:custGeom>
              <a:avLst/>
              <a:gdLst/>
              <a:ahLst/>
              <a:cxnLst/>
              <a:rect l="l" t="t" r="r" b="b"/>
              <a:pathLst>
                <a:path w="4804" h="3396" extrusionOk="0">
                  <a:moveTo>
                    <a:pt x="855" y="65"/>
                  </a:moveTo>
                  <a:lnTo>
                    <a:pt x="4464" y="1069"/>
                  </a:lnTo>
                  <a:cubicBezTo>
                    <a:pt x="4539" y="1094"/>
                    <a:pt x="4600" y="1151"/>
                    <a:pt x="4646" y="1241"/>
                  </a:cubicBezTo>
                  <a:cubicBezTo>
                    <a:pt x="4771" y="1488"/>
                    <a:pt x="4758" y="1936"/>
                    <a:pt x="4612" y="2380"/>
                  </a:cubicBezTo>
                  <a:cubicBezTo>
                    <a:pt x="4425" y="2951"/>
                    <a:pt x="4077" y="3363"/>
                    <a:pt x="3799" y="3363"/>
                  </a:cubicBezTo>
                  <a:cubicBezTo>
                    <a:pt x="3771" y="3363"/>
                    <a:pt x="3743" y="3359"/>
                    <a:pt x="3717" y="3350"/>
                  </a:cubicBezTo>
                  <a:lnTo>
                    <a:pt x="130" y="2353"/>
                  </a:lnTo>
                  <a:cubicBezTo>
                    <a:pt x="411" y="2300"/>
                    <a:pt x="735" y="1899"/>
                    <a:pt x="913" y="1353"/>
                  </a:cubicBezTo>
                  <a:cubicBezTo>
                    <a:pt x="1062" y="901"/>
                    <a:pt x="1075" y="443"/>
                    <a:pt x="945" y="189"/>
                  </a:cubicBezTo>
                  <a:cubicBezTo>
                    <a:pt x="919" y="139"/>
                    <a:pt x="890" y="98"/>
                    <a:pt x="855" y="65"/>
                  </a:cubicBezTo>
                  <a:close/>
                  <a:moveTo>
                    <a:pt x="745" y="1"/>
                  </a:moveTo>
                  <a:lnTo>
                    <a:pt x="735" y="32"/>
                  </a:lnTo>
                  <a:cubicBezTo>
                    <a:pt x="809" y="57"/>
                    <a:pt x="870" y="114"/>
                    <a:pt x="916" y="204"/>
                  </a:cubicBezTo>
                  <a:cubicBezTo>
                    <a:pt x="1042" y="451"/>
                    <a:pt x="1028" y="898"/>
                    <a:pt x="882" y="1343"/>
                  </a:cubicBezTo>
                  <a:cubicBezTo>
                    <a:pt x="697" y="1907"/>
                    <a:pt x="345" y="2326"/>
                    <a:pt x="68" y="2326"/>
                  </a:cubicBezTo>
                  <a:cubicBezTo>
                    <a:pt x="48" y="2326"/>
                    <a:pt x="28" y="2323"/>
                    <a:pt x="9" y="2319"/>
                  </a:cubicBezTo>
                  <a:lnTo>
                    <a:pt x="1" y="2351"/>
                  </a:lnTo>
                  <a:lnTo>
                    <a:pt x="3707" y="3381"/>
                  </a:lnTo>
                  <a:cubicBezTo>
                    <a:pt x="3736" y="3391"/>
                    <a:pt x="3766" y="3395"/>
                    <a:pt x="3796" y="3395"/>
                  </a:cubicBezTo>
                  <a:cubicBezTo>
                    <a:pt x="4089" y="3395"/>
                    <a:pt x="4452" y="2975"/>
                    <a:pt x="4643" y="2390"/>
                  </a:cubicBezTo>
                  <a:cubicBezTo>
                    <a:pt x="4792" y="1937"/>
                    <a:pt x="4804" y="1481"/>
                    <a:pt x="4675" y="1227"/>
                  </a:cubicBezTo>
                  <a:cubicBezTo>
                    <a:pt x="4625" y="1129"/>
                    <a:pt x="4558" y="1065"/>
                    <a:pt x="4474" y="1038"/>
                  </a:cubicBezTo>
                  <a:lnTo>
                    <a:pt x="7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1"/>
            <p:cNvSpPr/>
            <p:nvPr/>
          </p:nvSpPr>
          <p:spPr>
            <a:xfrm>
              <a:off x="1017733" y="831773"/>
              <a:ext cx="51679" cy="81052"/>
            </a:xfrm>
            <a:custGeom>
              <a:avLst/>
              <a:gdLst/>
              <a:ahLst/>
              <a:cxnLst/>
              <a:rect l="l" t="t" r="r" b="b"/>
              <a:pathLst>
                <a:path w="1492" h="2340" extrusionOk="0">
                  <a:moveTo>
                    <a:pt x="1040" y="1"/>
                  </a:moveTo>
                  <a:cubicBezTo>
                    <a:pt x="754" y="1"/>
                    <a:pt x="399" y="416"/>
                    <a:pt x="209" y="995"/>
                  </a:cubicBezTo>
                  <a:cubicBezTo>
                    <a:pt x="1" y="1633"/>
                    <a:pt x="71" y="2230"/>
                    <a:pt x="367" y="2326"/>
                  </a:cubicBezTo>
                  <a:cubicBezTo>
                    <a:pt x="395" y="2335"/>
                    <a:pt x="424" y="2340"/>
                    <a:pt x="453" y="2340"/>
                  </a:cubicBezTo>
                  <a:cubicBezTo>
                    <a:pt x="739" y="2340"/>
                    <a:pt x="1093" y="1925"/>
                    <a:pt x="1282" y="1346"/>
                  </a:cubicBezTo>
                  <a:cubicBezTo>
                    <a:pt x="1492" y="708"/>
                    <a:pt x="1421" y="111"/>
                    <a:pt x="1125" y="14"/>
                  </a:cubicBezTo>
                  <a:cubicBezTo>
                    <a:pt x="1098" y="5"/>
                    <a:pt x="1069" y="1"/>
                    <a:pt x="1040" y="1"/>
                  </a:cubicBezTo>
                  <a:close/>
                </a:path>
              </a:pathLst>
            </a:custGeom>
            <a:solidFill>
              <a:srgbClr val="E8B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1"/>
            <p:cNvSpPr/>
            <p:nvPr/>
          </p:nvSpPr>
          <p:spPr>
            <a:xfrm>
              <a:off x="1017109" y="831219"/>
              <a:ext cx="50501" cy="82195"/>
            </a:xfrm>
            <a:custGeom>
              <a:avLst/>
              <a:gdLst/>
              <a:ahLst/>
              <a:cxnLst/>
              <a:rect l="l" t="t" r="r" b="b"/>
              <a:pathLst>
                <a:path w="1458" h="2373" extrusionOk="0">
                  <a:moveTo>
                    <a:pt x="1056" y="33"/>
                  </a:moveTo>
                  <a:cubicBezTo>
                    <a:pt x="1084" y="33"/>
                    <a:pt x="1112" y="37"/>
                    <a:pt x="1138" y="46"/>
                  </a:cubicBezTo>
                  <a:cubicBezTo>
                    <a:pt x="1274" y="91"/>
                    <a:pt x="1366" y="250"/>
                    <a:pt x="1395" y="495"/>
                  </a:cubicBezTo>
                  <a:cubicBezTo>
                    <a:pt x="1424" y="745"/>
                    <a:pt x="1385" y="1050"/>
                    <a:pt x="1285" y="1358"/>
                  </a:cubicBezTo>
                  <a:cubicBezTo>
                    <a:pt x="1098" y="1929"/>
                    <a:pt x="750" y="2339"/>
                    <a:pt x="472" y="2339"/>
                  </a:cubicBezTo>
                  <a:cubicBezTo>
                    <a:pt x="444" y="2339"/>
                    <a:pt x="417" y="2335"/>
                    <a:pt x="391" y="2327"/>
                  </a:cubicBezTo>
                  <a:cubicBezTo>
                    <a:pt x="103" y="2232"/>
                    <a:pt x="37" y="1645"/>
                    <a:pt x="243" y="1016"/>
                  </a:cubicBezTo>
                  <a:cubicBezTo>
                    <a:pt x="431" y="444"/>
                    <a:pt x="778" y="33"/>
                    <a:pt x="1056" y="33"/>
                  </a:cubicBezTo>
                  <a:close/>
                  <a:moveTo>
                    <a:pt x="1059" y="1"/>
                  </a:moveTo>
                  <a:cubicBezTo>
                    <a:pt x="766" y="1"/>
                    <a:pt x="404" y="420"/>
                    <a:pt x="212" y="1006"/>
                  </a:cubicBezTo>
                  <a:cubicBezTo>
                    <a:pt x="0" y="1652"/>
                    <a:pt x="76" y="2259"/>
                    <a:pt x="380" y="2358"/>
                  </a:cubicBezTo>
                  <a:cubicBezTo>
                    <a:pt x="409" y="2368"/>
                    <a:pt x="439" y="2372"/>
                    <a:pt x="469" y="2372"/>
                  </a:cubicBezTo>
                  <a:cubicBezTo>
                    <a:pt x="763" y="2372"/>
                    <a:pt x="1125" y="1952"/>
                    <a:pt x="1316" y="1367"/>
                  </a:cubicBezTo>
                  <a:cubicBezTo>
                    <a:pt x="1418" y="1056"/>
                    <a:pt x="1458" y="745"/>
                    <a:pt x="1428" y="491"/>
                  </a:cubicBezTo>
                  <a:cubicBezTo>
                    <a:pt x="1397" y="233"/>
                    <a:pt x="1298" y="64"/>
                    <a:pt x="1148" y="15"/>
                  </a:cubicBezTo>
                  <a:cubicBezTo>
                    <a:pt x="1119" y="5"/>
                    <a:pt x="1089" y="1"/>
                    <a:pt x="10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1"/>
            <p:cNvSpPr/>
            <p:nvPr/>
          </p:nvSpPr>
          <p:spPr>
            <a:xfrm>
              <a:off x="1027605" y="848087"/>
              <a:ext cx="38448" cy="46172"/>
            </a:xfrm>
            <a:custGeom>
              <a:avLst/>
              <a:gdLst/>
              <a:ahLst/>
              <a:cxnLst/>
              <a:rect l="l" t="t" r="r" b="b"/>
              <a:pathLst>
                <a:path w="1110" h="1333" extrusionOk="0">
                  <a:moveTo>
                    <a:pt x="755" y="1"/>
                  </a:moveTo>
                  <a:cubicBezTo>
                    <a:pt x="601" y="1"/>
                    <a:pt x="434" y="98"/>
                    <a:pt x="313" y="267"/>
                  </a:cubicBezTo>
                  <a:cubicBezTo>
                    <a:pt x="164" y="475"/>
                    <a:pt x="0" y="902"/>
                    <a:pt x="82" y="1162"/>
                  </a:cubicBezTo>
                  <a:cubicBezTo>
                    <a:pt x="111" y="1253"/>
                    <a:pt x="186" y="1322"/>
                    <a:pt x="264" y="1332"/>
                  </a:cubicBezTo>
                  <a:cubicBezTo>
                    <a:pt x="271" y="1332"/>
                    <a:pt x="277" y="1332"/>
                    <a:pt x="283" y="1332"/>
                  </a:cubicBezTo>
                  <a:cubicBezTo>
                    <a:pt x="352" y="1332"/>
                    <a:pt x="417" y="1287"/>
                    <a:pt x="467" y="1204"/>
                  </a:cubicBezTo>
                  <a:cubicBezTo>
                    <a:pt x="565" y="1042"/>
                    <a:pt x="616" y="847"/>
                    <a:pt x="650" y="694"/>
                  </a:cubicBezTo>
                  <a:lnTo>
                    <a:pt x="618" y="687"/>
                  </a:lnTo>
                  <a:cubicBezTo>
                    <a:pt x="584" y="837"/>
                    <a:pt x="535" y="1029"/>
                    <a:pt x="439" y="1187"/>
                  </a:cubicBezTo>
                  <a:cubicBezTo>
                    <a:pt x="394" y="1261"/>
                    <a:pt x="340" y="1299"/>
                    <a:pt x="284" y="1299"/>
                  </a:cubicBezTo>
                  <a:cubicBezTo>
                    <a:pt x="279" y="1299"/>
                    <a:pt x="274" y="1299"/>
                    <a:pt x="268" y="1298"/>
                  </a:cubicBezTo>
                  <a:cubicBezTo>
                    <a:pt x="202" y="1291"/>
                    <a:pt x="139" y="1231"/>
                    <a:pt x="114" y="1153"/>
                  </a:cubicBezTo>
                  <a:cubicBezTo>
                    <a:pt x="36" y="905"/>
                    <a:pt x="198" y="484"/>
                    <a:pt x="340" y="286"/>
                  </a:cubicBezTo>
                  <a:cubicBezTo>
                    <a:pt x="454" y="127"/>
                    <a:pt x="611" y="34"/>
                    <a:pt x="755" y="34"/>
                  </a:cubicBezTo>
                  <a:cubicBezTo>
                    <a:pt x="788" y="34"/>
                    <a:pt x="820" y="39"/>
                    <a:pt x="851" y="49"/>
                  </a:cubicBezTo>
                  <a:cubicBezTo>
                    <a:pt x="995" y="96"/>
                    <a:pt x="1076" y="244"/>
                    <a:pt x="1073" y="456"/>
                  </a:cubicBezTo>
                  <a:lnTo>
                    <a:pt x="1107" y="456"/>
                  </a:lnTo>
                  <a:cubicBezTo>
                    <a:pt x="1109" y="230"/>
                    <a:pt x="1019" y="70"/>
                    <a:pt x="861" y="17"/>
                  </a:cubicBezTo>
                  <a:cubicBezTo>
                    <a:pt x="827" y="6"/>
                    <a:pt x="791" y="1"/>
                    <a:pt x="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1"/>
            <p:cNvSpPr/>
            <p:nvPr/>
          </p:nvSpPr>
          <p:spPr>
            <a:xfrm>
              <a:off x="1086938" y="828864"/>
              <a:ext cx="77415" cy="116763"/>
            </a:xfrm>
            <a:custGeom>
              <a:avLst/>
              <a:gdLst/>
              <a:ahLst/>
              <a:cxnLst/>
              <a:rect l="l" t="t" r="r" b="b"/>
              <a:pathLst>
                <a:path w="2235" h="3371" extrusionOk="0">
                  <a:moveTo>
                    <a:pt x="1428" y="1"/>
                  </a:moveTo>
                  <a:cubicBezTo>
                    <a:pt x="1371" y="157"/>
                    <a:pt x="1303" y="311"/>
                    <a:pt x="1224" y="462"/>
                  </a:cubicBezTo>
                  <a:cubicBezTo>
                    <a:pt x="1496" y="842"/>
                    <a:pt x="1711" y="1249"/>
                    <a:pt x="1736" y="1759"/>
                  </a:cubicBezTo>
                  <a:cubicBezTo>
                    <a:pt x="1755" y="2116"/>
                    <a:pt x="1631" y="2540"/>
                    <a:pt x="1337" y="2768"/>
                  </a:cubicBezTo>
                  <a:cubicBezTo>
                    <a:pt x="1167" y="2899"/>
                    <a:pt x="948" y="2939"/>
                    <a:pt x="728" y="2939"/>
                  </a:cubicBezTo>
                  <a:cubicBezTo>
                    <a:pt x="589" y="2939"/>
                    <a:pt x="450" y="2923"/>
                    <a:pt x="323" y="2904"/>
                  </a:cubicBezTo>
                  <a:cubicBezTo>
                    <a:pt x="311" y="2902"/>
                    <a:pt x="299" y="2901"/>
                    <a:pt x="287" y="2901"/>
                  </a:cubicBezTo>
                  <a:cubicBezTo>
                    <a:pt x="43" y="2901"/>
                    <a:pt x="1" y="3295"/>
                    <a:pt x="265" y="3334"/>
                  </a:cubicBezTo>
                  <a:cubicBezTo>
                    <a:pt x="411" y="3356"/>
                    <a:pt x="565" y="3371"/>
                    <a:pt x="720" y="3371"/>
                  </a:cubicBezTo>
                  <a:cubicBezTo>
                    <a:pt x="983" y="3371"/>
                    <a:pt x="1248" y="3327"/>
                    <a:pt x="1473" y="3198"/>
                  </a:cubicBezTo>
                  <a:cubicBezTo>
                    <a:pt x="1844" y="2983"/>
                    <a:pt x="2063" y="2567"/>
                    <a:pt x="2142" y="2157"/>
                  </a:cubicBezTo>
                  <a:cubicBezTo>
                    <a:pt x="2235" y="1686"/>
                    <a:pt x="2110" y="1184"/>
                    <a:pt x="1912" y="756"/>
                  </a:cubicBezTo>
                  <a:cubicBezTo>
                    <a:pt x="1780" y="472"/>
                    <a:pt x="1610" y="233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1"/>
            <p:cNvSpPr/>
            <p:nvPr/>
          </p:nvSpPr>
          <p:spPr>
            <a:xfrm>
              <a:off x="1088774" y="827686"/>
              <a:ext cx="76514" cy="118530"/>
            </a:xfrm>
            <a:custGeom>
              <a:avLst/>
              <a:gdLst/>
              <a:ahLst/>
              <a:cxnLst/>
              <a:rect l="l" t="t" r="r" b="b"/>
              <a:pathLst>
                <a:path w="2209" h="3422" extrusionOk="0">
                  <a:moveTo>
                    <a:pt x="1380" y="68"/>
                  </a:moveTo>
                  <a:cubicBezTo>
                    <a:pt x="1544" y="278"/>
                    <a:pt x="1712" y="513"/>
                    <a:pt x="1844" y="797"/>
                  </a:cubicBezTo>
                  <a:cubicBezTo>
                    <a:pt x="2005" y="1144"/>
                    <a:pt x="2175" y="1667"/>
                    <a:pt x="2073" y="2189"/>
                  </a:cubicBezTo>
                  <a:cubicBezTo>
                    <a:pt x="1983" y="2651"/>
                    <a:pt x="1742" y="3027"/>
                    <a:pt x="1412" y="3217"/>
                  </a:cubicBezTo>
                  <a:cubicBezTo>
                    <a:pt x="1214" y="3332"/>
                    <a:pt x="969" y="3388"/>
                    <a:pt x="669" y="3388"/>
                  </a:cubicBezTo>
                  <a:cubicBezTo>
                    <a:pt x="530" y="3388"/>
                    <a:pt x="378" y="3376"/>
                    <a:pt x="214" y="3352"/>
                  </a:cubicBezTo>
                  <a:cubicBezTo>
                    <a:pt x="81" y="3332"/>
                    <a:pt x="36" y="3219"/>
                    <a:pt x="50" y="3122"/>
                  </a:cubicBezTo>
                  <a:cubicBezTo>
                    <a:pt x="64" y="3036"/>
                    <a:pt x="126" y="2952"/>
                    <a:pt x="235" y="2952"/>
                  </a:cubicBezTo>
                  <a:cubicBezTo>
                    <a:pt x="245" y="2952"/>
                    <a:pt x="256" y="2953"/>
                    <a:pt x="269" y="2954"/>
                  </a:cubicBezTo>
                  <a:cubicBezTo>
                    <a:pt x="395" y="2973"/>
                    <a:pt x="534" y="2989"/>
                    <a:pt x="673" y="2989"/>
                  </a:cubicBezTo>
                  <a:cubicBezTo>
                    <a:pt x="897" y="2989"/>
                    <a:pt x="1121" y="2948"/>
                    <a:pt x="1295" y="2814"/>
                  </a:cubicBezTo>
                  <a:cubicBezTo>
                    <a:pt x="1619" y="2563"/>
                    <a:pt x="1715" y="2107"/>
                    <a:pt x="1700" y="1792"/>
                  </a:cubicBezTo>
                  <a:cubicBezTo>
                    <a:pt x="1673" y="1244"/>
                    <a:pt x="1428" y="828"/>
                    <a:pt x="1190" y="495"/>
                  </a:cubicBezTo>
                  <a:cubicBezTo>
                    <a:pt x="1261" y="357"/>
                    <a:pt x="1326" y="213"/>
                    <a:pt x="1380" y="68"/>
                  </a:cubicBezTo>
                  <a:close/>
                  <a:moveTo>
                    <a:pt x="1370" y="1"/>
                  </a:moveTo>
                  <a:lnTo>
                    <a:pt x="1360" y="28"/>
                  </a:lnTo>
                  <a:cubicBezTo>
                    <a:pt x="1303" y="185"/>
                    <a:pt x="1234" y="340"/>
                    <a:pt x="1157" y="489"/>
                  </a:cubicBezTo>
                  <a:lnTo>
                    <a:pt x="1151" y="497"/>
                  </a:lnTo>
                  <a:lnTo>
                    <a:pt x="1158" y="505"/>
                  </a:lnTo>
                  <a:cubicBezTo>
                    <a:pt x="1394" y="837"/>
                    <a:pt x="1640" y="1249"/>
                    <a:pt x="1667" y="1794"/>
                  </a:cubicBezTo>
                  <a:cubicBezTo>
                    <a:pt x="1682" y="2100"/>
                    <a:pt x="1589" y="2545"/>
                    <a:pt x="1275" y="2788"/>
                  </a:cubicBezTo>
                  <a:cubicBezTo>
                    <a:pt x="1108" y="2917"/>
                    <a:pt x="892" y="2956"/>
                    <a:pt x="675" y="2956"/>
                  </a:cubicBezTo>
                  <a:cubicBezTo>
                    <a:pt x="537" y="2956"/>
                    <a:pt x="399" y="2940"/>
                    <a:pt x="273" y="2921"/>
                  </a:cubicBezTo>
                  <a:cubicBezTo>
                    <a:pt x="259" y="2919"/>
                    <a:pt x="246" y="2918"/>
                    <a:pt x="233" y="2918"/>
                  </a:cubicBezTo>
                  <a:cubicBezTo>
                    <a:pt x="106" y="2918"/>
                    <a:pt x="32" y="3017"/>
                    <a:pt x="18" y="3118"/>
                  </a:cubicBezTo>
                  <a:cubicBezTo>
                    <a:pt x="1" y="3234"/>
                    <a:pt x="61" y="3362"/>
                    <a:pt x="209" y="3385"/>
                  </a:cubicBezTo>
                  <a:cubicBezTo>
                    <a:pt x="374" y="3409"/>
                    <a:pt x="527" y="3421"/>
                    <a:pt x="668" y="3421"/>
                  </a:cubicBezTo>
                  <a:cubicBezTo>
                    <a:pt x="974" y="3421"/>
                    <a:pt x="1226" y="3363"/>
                    <a:pt x="1427" y="3246"/>
                  </a:cubicBezTo>
                  <a:cubicBezTo>
                    <a:pt x="1766" y="3050"/>
                    <a:pt x="2013" y="2667"/>
                    <a:pt x="2106" y="2195"/>
                  </a:cubicBezTo>
                  <a:cubicBezTo>
                    <a:pt x="2209" y="1666"/>
                    <a:pt x="2037" y="1135"/>
                    <a:pt x="1874" y="783"/>
                  </a:cubicBezTo>
                  <a:cubicBezTo>
                    <a:pt x="1736" y="485"/>
                    <a:pt x="1559" y="242"/>
                    <a:pt x="1388" y="24"/>
                  </a:cubicBez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1"/>
            <p:cNvSpPr/>
            <p:nvPr/>
          </p:nvSpPr>
          <p:spPr>
            <a:xfrm>
              <a:off x="1025284" y="890102"/>
              <a:ext cx="74332" cy="61863"/>
            </a:xfrm>
            <a:custGeom>
              <a:avLst/>
              <a:gdLst/>
              <a:ahLst/>
              <a:cxnLst/>
              <a:rect l="l" t="t" r="r" b="b"/>
              <a:pathLst>
                <a:path w="2146" h="1786" extrusionOk="0">
                  <a:moveTo>
                    <a:pt x="1329" y="0"/>
                  </a:moveTo>
                  <a:cubicBezTo>
                    <a:pt x="1239" y="0"/>
                    <a:pt x="1168" y="22"/>
                    <a:pt x="1153" y="27"/>
                  </a:cubicBezTo>
                  <a:cubicBezTo>
                    <a:pt x="976" y="83"/>
                    <a:pt x="902" y="261"/>
                    <a:pt x="858" y="261"/>
                  </a:cubicBezTo>
                  <a:cubicBezTo>
                    <a:pt x="856" y="261"/>
                    <a:pt x="855" y="260"/>
                    <a:pt x="853" y="260"/>
                  </a:cubicBezTo>
                  <a:cubicBezTo>
                    <a:pt x="726" y="219"/>
                    <a:pt x="629" y="202"/>
                    <a:pt x="554" y="202"/>
                  </a:cubicBezTo>
                  <a:cubicBezTo>
                    <a:pt x="211" y="202"/>
                    <a:pt x="348" y="557"/>
                    <a:pt x="348" y="557"/>
                  </a:cubicBezTo>
                  <a:cubicBezTo>
                    <a:pt x="0" y="642"/>
                    <a:pt x="155" y="968"/>
                    <a:pt x="155" y="968"/>
                  </a:cubicBezTo>
                  <a:cubicBezTo>
                    <a:pt x="155" y="968"/>
                    <a:pt x="109" y="1021"/>
                    <a:pt x="103" y="1029"/>
                  </a:cubicBezTo>
                  <a:cubicBezTo>
                    <a:pt x="82" y="1056"/>
                    <a:pt x="68" y="1089"/>
                    <a:pt x="62" y="1122"/>
                  </a:cubicBezTo>
                  <a:cubicBezTo>
                    <a:pt x="50" y="1190"/>
                    <a:pt x="65" y="1261"/>
                    <a:pt x="90" y="1324"/>
                  </a:cubicBezTo>
                  <a:cubicBezTo>
                    <a:pt x="137" y="1438"/>
                    <a:pt x="226" y="1517"/>
                    <a:pt x="329" y="1580"/>
                  </a:cubicBezTo>
                  <a:cubicBezTo>
                    <a:pt x="530" y="1702"/>
                    <a:pt x="773" y="1771"/>
                    <a:pt x="1006" y="1784"/>
                  </a:cubicBezTo>
                  <a:cubicBezTo>
                    <a:pt x="1025" y="1785"/>
                    <a:pt x="1043" y="1785"/>
                    <a:pt x="1060" y="1785"/>
                  </a:cubicBezTo>
                  <a:cubicBezTo>
                    <a:pt x="1340" y="1785"/>
                    <a:pt x="1512" y="1656"/>
                    <a:pt x="1636" y="1592"/>
                  </a:cubicBezTo>
                  <a:cubicBezTo>
                    <a:pt x="1684" y="1642"/>
                    <a:pt x="1788" y="1685"/>
                    <a:pt x="1845" y="1685"/>
                  </a:cubicBezTo>
                  <a:cubicBezTo>
                    <a:pt x="1851" y="1685"/>
                    <a:pt x="1857" y="1684"/>
                    <a:pt x="1862" y="1683"/>
                  </a:cubicBezTo>
                  <a:cubicBezTo>
                    <a:pt x="1941" y="1667"/>
                    <a:pt x="2000" y="1602"/>
                    <a:pt x="2020" y="1523"/>
                  </a:cubicBezTo>
                  <a:cubicBezTo>
                    <a:pt x="2061" y="1354"/>
                    <a:pt x="2145" y="977"/>
                    <a:pt x="2131" y="797"/>
                  </a:cubicBezTo>
                  <a:cubicBezTo>
                    <a:pt x="2123" y="698"/>
                    <a:pt x="2064" y="669"/>
                    <a:pt x="1998" y="669"/>
                  </a:cubicBezTo>
                  <a:cubicBezTo>
                    <a:pt x="1906" y="669"/>
                    <a:pt x="1802" y="724"/>
                    <a:pt x="1802" y="724"/>
                  </a:cubicBezTo>
                  <a:cubicBezTo>
                    <a:pt x="1864" y="430"/>
                    <a:pt x="1750" y="153"/>
                    <a:pt x="1543" y="49"/>
                  </a:cubicBezTo>
                  <a:cubicBezTo>
                    <a:pt x="1470" y="12"/>
                    <a:pt x="1394" y="0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1"/>
            <p:cNvSpPr/>
            <p:nvPr/>
          </p:nvSpPr>
          <p:spPr>
            <a:xfrm>
              <a:off x="1026323" y="889548"/>
              <a:ext cx="73847" cy="62971"/>
            </a:xfrm>
            <a:custGeom>
              <a:avLst/>
              <a:gdLst/>
              <a:ahLst/>
              <a:cxnLst/>
              <a:rect l="l" t="t" r="r" b="b"/>
              <a:pathLst>
                <a:path w="2132" h="1818" extrusionOk="0">
                  <a:moveTo>
                    <a:pt x="1298" y="33"/>
                  </a:moveTo>
                  <a:cubicBezTo>
                    <a:pt x="1362" y="33"/>
                    <a:pt x="1435" y="44"/>
                    <a:pt x="1505" y="80"/>
                  </a:cubicBezTo>
                  <a:cubicBezTo>
                    <a:pt x="1709" y="183"/>
                    <a:pt x="1815" y="459"/>
                    <a:pt x="1757" y="736"/>
                  </a:cubicBezTo>
                  <a:lnTo>
                    <a:pt x="1749" y="771"/>
                  </a:lnTo>
                  <a:lnTo>
                    <a:pt x="1780" y="754"/>
                  </a:lnTo>
                  <a:cubicBezTo>
                    <a:pt x="1781" y="754"/>
                    <a:pt x="1882" y="701"/>
                    <a:pt x="1967" y="701"/>
                  </a:cubicBezTo>
                  <a:cubicBezTo>
                    <a:pt x="1991" y="701"/>
                    <a:pt x="2014" y="706"/>
                    <a:pt x="2032" y="716"/>
                  </a:cubicBezTo>
                  <a:cubicBezTo>
                    <a:pt x="2064" y="733"/>
                    <a:pt x="2080" y="765"/>
                    <a:pt x="2085" y="815"/>
                  </a:cubicBezTo>
                  <a:cubicBezTo>
                    <a:pt x="2099" y="994"/>
                    <a:pt x="2011" y="1379"/>
                    <a:pt x="1973" y="1536"/>
                  </a:cubicBezTo>
                  <a:cubicBezTo>
                    <a:pt x="1956" y="1610"/>
                    <a:pt x="1899" y="1669"/>
                    <a:pt x="1829" y="1683"/>
                  </a:cubicBezTo>
                  <a:cubicBezTo>
                    <a:pt x="1825" y="1684"/>
                    <a:pt x="1821" y="1685"/>
                    <a:pt x="1816" y="1685"/>
                  </a:cubicBezTo>
                  <a:cubicBezTo>
                    <a:pt x="1766" y="1685"/>
                    <a:pt x="1666" y="1645"/>
                    <a:pt x="1619" y="1597"/>
                  </a:cubicBezTo>
                  <a:lnTo>
                    <a:pt x="1610" y="1588"/>
                  </a:lnTo>
                  <a:lnTo>
                    <a:pt x="1599" y="1594"/>
                  </a:lnTo>
                  <a:cubicBezTo>
                    <a:pt x="1577" y="1605"/>
                    <a:pt x="1553" y="1618"/>
                    <a:pt x="1528" y="1632"/>
                  </a:cubicBezTo>
                  <a:cubicBezTo>
                    <a:pt x="1412" y="1697"/>
                    <a:pt x="1256" y="1785"/>
                    <a:pt x="1029" y="1785"/>
                  </a:cubicBezTo>
                  <a:cubicBezTo>
                    <a:pt x="1012" y="1785"/>
                    <a:pt x="995" y="1784"/>
                    <a:pt x="977" y="1783"/>
                  </a:cubicBezTo>
                  <a:cubicBezTo>
                    <a:pt x="736" y="1770"/>
                    <a:pt x="498" y="1698"/>
                    <a:pt x="308" y="1582"/>
                  </a:cubicBezTo>
                  <a:cubicBezTo>
                    <a:pt x="191" y="1511"/>
                    <a:pt x="115" y="1430"/>
                    <a:pt x="76" y="1334"/>
                  </a:cubicBezTo>
                  <a:cubicBezTo>
                    <a:pt x="56" y="1286"/>
                    <a:pt x="35" y="1214"/>
                    <a:pt x="49" y="1141"/>
                  </a:cubicBezTo>
                  <a:cubicBezTo>
                    <a:pt x="55" y="1109"/>
                    <a:pt x="67" y="1080"/>
                    <a:pt x="86" y="1056"/>
                  </a:cubicBezTo>
                  <a:cubicBezTo>
                    <a:pt x="92" y="1048"/>
                    <a:pt x="138" y="995"/>
                    <a:pt x="138" y="995"/>
                  </a:cubicBezTo>
                  <a:lnTo>
                    <a:pt x="145" y="986"/>
                  </a:lnTo>
                  <a:lnTo>
                    <a:pt x="139" y="976"/>
                  </a:lnTo>
                  <a:cubicBezTo>
                    <a:pt x="139" y="975"/>
                    <a:pt x="75" y="837"/>
                    <a:pt x="129" y="724"/>
                  </a:cubicBezTo>
                  <a:cubicBezTo>
                    <a:pt x="160" y="658"/>
                    <a:pt x="225" y="613"/>
                    <a:pt x="323" y="589"/>
                  </a:cubicBezTo>
                  <a:lnTo>
                    <a:pt x="340" y="584"/>
                  </a:lnTo>
                  <a:lnTo>
                    <a:pt x="334" y="567"/>
                  </a:lnTo>
                  <a:cubicBezTo>
                    <a:pt x="333" y="565"/>
                    <a:pt x="265" y="384"/>
                    <a:pt x="353" y="292"/>
                  </a:cubicBezTo>
                  <a:cubicBezTo>
                    <a:pt x="389" y="254"/>
                    <a:pt x="447" y="235"/>
                    <a:pt x="525" y="235"/>
                  </a:cubicBezTo>
                  <a:cubicBezTo>
                    <a:pt x="603" y="235"/>
                    <a:pt x="702" y="254"/>
                    <a:pt x="819" y="292"/>
                  </a:cubicBezTo>
                  <a:cubicBezTo>
                    <a:pt x="822" y="293"/>
                    <a:pt x="825" y="293"/>
                    <a:pt x="829" y="293"/>
                  </a:cubicBezTo>
                  <a:cubicBezTo>
                    <a:pt x="852" y="293"/>
                    <a:pt x="874" y="267"/>
                    <a:pt x="904" y="231"/>
                  </a:cubicBezTo>
                  <a:cubicBezTo>
                    <a:pt x="951" y="176"/>
                    <a:pt x="1020" y="93"/>
                    <a:pt x="1127" y="59"/>
                  </a:cubicBezTo>
                  <a:cubicBezTo>
                    <a:pt x="1147" y="52"/>
                    <a:pt x="1214" y="33"/>
                    <a:pt x="1298" y="33"/>
                  </a:cubicBezTo>
                  <a:close/>
                  <a:moveTo>
                    <a:pt x="1299" y="0"/>
                  </a:moveTo>
                  <a:cubicBezTo>
                    <a:pt x="1210" y="0"/>
                    <a:pt x="1138" y="21"/>
                    <a:pt x="1117" y="27"/>
                  </a:cubicBezTo>
                  <a:cubicBezTo>
                    <a:pt x="1001" y="65"/>
                    <a:pt x="928" y="151"/>
                    <a:pt x="880" y="209"/>
                  </a:cubicBezTo>
                  <a:cubicBezTo>
                    <a:pt x="862" y="231"/>
                    <a:pt x="837" y="259"/>
                    <a:pt x="828" y="260"/>
                  </a:cubicBezTo>
                  <a:cubicBezTo>
                    <a:pt x="708" y="221"/>
                    <a:pt x="607" y="202"/>
                    <a:pt x="525" y="202"/>
                  </a:cubicBezTo>
                  <a:cubicBezTo>
                    <a:pt x="437" y="202"/>
                    <a:pt x="371" y="224"/>
                    <a:pt x="329" y="269"/>
                  </a:cubicBezTo>
                  <a:cubicBezTo>
                    <a:pt x="243" y="359"/>
                    <a:pt x="281" y="510"/>
                    <a:pt x="298" y="562"/>
                  </a:cubicBezTo>
                  <a:cubicBezTo>
                    <a:pt x="199" y="589"/>
                    <a:pt x="132" y="639"/>
                    <a:pt x="98" y="710"/>
                  </a:cubicBezTo>
                  <a:cubicBezTo>
                    <a:pt x="47" y="820"/>
                    <a:pt x="91" y="945"/>
                    <a:pt x="105" y="981"/>
                  </a:cubicBezTo>
                  <a:cubicBezTo>
                    <a:pt x="93" y="996"/>
                    <a:pt x="65" y="1030"/>
                    <a:pt x="60" y="1036"/>
                  </a:cubicBezTo>
                  <a:cubicBezTo>
                    <a:pt x="38" y="1064"/>
                    <a:pt x="23" y="1097"/>
                    <a:pt x="16" y="1135"/>
                  </a:cubicBezTo>
                  <a:cubicBezTo>
                    <a:pt x="1" y="1215"/>
                    <a:pt x="23" y="1295"/>
                    <a:pt x="45" y="1346"/>
                  </a:cubicBezTo>
                  <a:cubicBezTo>
                    <a:pt x="87" y="1449"/>
                    <a:pt x="168" y="1536"/>
                    <a:pt x="291" y="1610"/>
                  </a:cubicBezTo>
                  <a:cubicBezTo>
                    <a:pt x="486" y="1729"/>
                    <a:pt x="729" y="1802"/>
                    <a:pt x="975" y="1816"/>
                  </a:cubicBezTo>
                  <a:cubicBezTo>
                    <a:pt x="993" y="1817"/>
                    <a:pt x="1012" y="1818"/>
                    <a:pt x="1029" y="1818"/>
                  </a:cubicBezTo>
                  <a:cubicBezTo>
                    <a:pt x="1265" y="1818"/>
                    <a:pt x="1425" y="1728"/>
                    <a:pt x="1544" y="1661"/>
                  </a:cubicBezTo>
                  <a:cubicBezTo>
                    <a:pt x="1565" y="1649"/>
                    <a:pt x="1585" y="1638"/>
                    <a:pt x="1604" y="1628"/>
                  </a:cubicBezTo>
                  <a:cubicBezTo>
                    <a:pt x="1657" y="1677"/>
                    <a:pt x="1756" y="1718"/>
                    <a:pt x="1815" y="1718"/>
                  </a:cubicBezTo>
                  <a:cubicBezTo>
                    <a:pt x="1823" y="1718"/>
                    <a:pt x="1830" y="1717"/>
                    <a:pt x="1836" y="1716"/>
                  </a:cubicBezTo>
                  <a:cubicBezTo>
                    <a:pt x="1918" y="1698"/>
                    <a:pt x="1984" y="1630"/>
                    <a:pt x="2005" y="1544"/>
                  </a:cubicBezTo>
                  <a:cubicBezTo>
                    <a:pt x="2044" y="1385"/>
                    <a:pt x="2132" y="996"/>
                    <a:pt x="2118" y="812"/>
                  </a:cubicBezTo>
                  <a:cubicBezTo>
                    <a:pt x="2113" y="752"/>
                    <a:pt x="2090" y="710"/>
                    <a:pt x="2049" y="687"/>
                  </a:cubicBezTo>
                  <a:cubicBezTo>
                    <a:pt x="2025" y="674"/>
                    <a:pt x="1997" y="669"/>
                    <a:pt x="1968" y="669"/>
                  </a:cubicBezTo>
                  <a:cubicBezTo>
                    <a:pt x="1903" y="669"/>
                    <a:pt x="1834" y="695"/>
                    <a:pt x="1795" y="711"/>
                  </a:cubicBezTo>
                  <a:cubicBezTo>
                    <a:pt x="1843" y="427"/>
                    <a:pt x="1733" y="158"/>
                    <a:pt x="1521" y="50"/>
                  </a:cubicBezTo>
                  <a:cubicBezTo>
                    <a:pt x="1446" y="12"/>
                    <a:pt x="1367" y="0"/>
                    <a:pt x="1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1"/>
            <p:cNvSpPr/>
            <p:nvPr/>
          </p:nvSpPr>
          <p:spPr>
            <a:xfrm>
              <a:off x="1037338" y="909014"/>
              <a:ext cx="9629" cy="4919"/>
            </a:xfrm>
            <a:custGeom>
              <a:avLst/>
              <a:gdLst/>
              <a:ahLst/>
              <a:cxnLst/>
              <a:rect l="l" t="t" r="r" b="b"/>
              <a:pathLst>
                <a:path w="278" h="142" extrusionOk="0">
                  <a:moveTo>
                    <a:pt x="14" y="0"/>
                  </a:moveTo>
                  <a:lnTo>
                    <a:pt x="0" y="31"/>
                  </a:lnTo>
                  <a:lnTo>
                    <a:pt x="264" y="142"/>
                  </a:lnTo>
                  <a:lnTo>
                    <a:pt x="277" y="1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1"/>
            <p:cNvSpPr/>
            <p:nvPr/>
          </p:nvSpPr>
          <p:spPr>
            <a:xfrm>
              <a:off x="1030445" y="923077"/>
              <a:ext cx="10218" cy="4330"/>
            </a:xfrm>
            <a:custGeom>
              <a:avLst/>
              <a:gdLst/>
              <a:ahLst/>
              <a:cxnLst/>
              <a:rect l="l" t="t" r="r" b="b"/>
              <a:pathLst>
                <a:path w="295" h="125" extrusionOk="0">
                  <a:moveTo>
                    <a:pt x="11" y="0"/>
                  </a:moveTo>
                  <a:lnTo>
                    <a:pt x="0" y="31"/>
                  </a:lnTo>
                  <a:lnTo>
                    <a:pt x="284" y="124"/>
                  </a:lnTo>
                  <a:lnTo>
                    <a:pt x="295" y="9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1"/>
            <p:cNvSpPr/>
            <p:nvPr/>
          </p:nvSpPr>
          <p:spPr>
            <a:xfrm>
              <a:off x="1054622" y="898554"/>
              <a:ext cx="13890" cy="6027"/>
            </a:xfrm>
            <a:custGeom>
              <a:avLst/>
              <a:gdLst/>
              <a:ahLst/>
              <a:cxnLst/>
              <a:rect l="l" t="t" r="r" b="b"/>
              <a:pathLst>
                <a:path w="401" h="174" extrusionOk="0">
                  <a:moveTo>
                    <a:pt x="12" y="0"/>
                  </a:moveTo>
                  <a:lnTo>
                    <a:pt x="1" y="32"/>
                  </a:lnTo>
                  <a:lnTo>
                    <a:pt x="389" y="173"/>
                  </a:lnTo>
                  <a:lnTo>
                    <a:pt x="401" y="14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1"/>
            <p:cNvSpPr/>
            <p:nvPr/>
          </p:nvSpPr>
          <p:spPr>
            <a:xfrm>
              <a:off x="1085380" y="915076"/>
              <a:ext cx="2910" cy="10149"/>
            </a:xfrm>
            <a:custGeom>
              <a:avLst/>
              <a:gdLst/>
              <a:ahLst/>
              <a:cxnLst/>
              <a:rect l="l" t="t" r="r" b="b"/>
              <a:pathLst>
                <a:path w="84" h="293" extrusionOk="0">
                  <a:moveTo>
                    <a:pt x="52" y="0"/>
                  </a:moveTo>
                  <a:lnTo>
                    <a:pt x="0" y="286"/>
                  </a:lnTo>
                  <a:lnTo>
                    <a:pt x="32" y="293"/>
                  </a:lnTo>
                  <a:lnTo>
                    <a:pt x="84" y="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1"/>
            <p:cNvSpPr/>
            <p:nvPr/>
          </p:nvSpPr>
          <p:spPr>
            <a:xfrm>
              <a:off x="1081362" y="937902"/>
              <a:ext cx="2355" cy="7482"/>
            </a:xfrm>
            <a:custGeom>
              <a:avLst/>
              <a:gdLst/>
              <a:ahLst/>
              <a:cxnLst/>
              <a:rect l="l" t="t" r="r" b="b"/>
              <a:pathLst>
                <a:path w="68" h="216" extrusionOk="0">
                  <a:moveTo>
                    <a:pt x="34" y="0"/>
                  </a:moveTo>
                  <a:lnTo>
                    <a:pt x="1" y="210"/>
                  </a:lnTo>
                  <a:lnTo>
                    <a:pt x="34" y="215"/>
                  </a:lnTo>
                  <a:lnTo>
                    <a:pt x="67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1"/>
            <p:cNvSpPr/>
            <p:nvPr/>
          </p:nvSpPr>
          <p:spPr>
            <a:xfrm>
              <a:off x="936162" y="757303"/>
              <a:ext cx="55940" cy="70972"/>
            </a:xfrm>
            <a:custGeom>
              <a:avLst/>
              <a:gdLst/>
              <a:ahLst/>
              <a:cxnLst/>
              <a:rect l="l" t="t" r="r" b="b"/>
              <a:pathLst>
                <a:path w="1615" h="2049" extrusionOk="0">
                  <a:moveTo>
                    <a:pt x="1492" y="1"/>
                  </a:moveTo>
                  <a:lnTo>
                    <a:pt x="1356" y="388"/>
                  </a:lnTo>
                  <a:cubicBezTo>
                    <a:pt x="1275" y="404"/>
                    <a:pt x="1192" y="415"/>
                    <a:pt x="1109" y="415"/>
                  </a:cubicBezTo>
                  <a:cubicBezTo>
                    <a:pt x="1082" y="415"/>
                    <a:pt x="1055" y="413"/>
                    <a:pt x="1029" y="411"/>
                  </a:cubicBezTo>
                  <a:cubicBezTo>
                    <a:pt x="918" y="401"/>
                    <a:pt x="822" y="358"/>
                    <a:pt x="716" y="327"/>
                  </a:cubicBezTo>
                  <a:cubicBezTo>
                    <a:pt x="658" y="310"/>
                    <a:pt x="592" y="297"/>
                    <a:pt x="528" y="297"/>
                  </a:cubicBezTo>
                  <a:cubicBezTo>
                    <a:pt x="417" y="297"/>
                    <a:pt x="313" y="337"/>
                    <a:pt x="273" y="461"/>
                  </a:cubicBezTo>
                  <a:cubicBezTo>
                    <a:pt x="216" y="641"/>
                    <a:pt x="385" y="745"/>
                    <a:pt x="504" y="794"/>
                  </a:cubicBezTo>
                  <a:lnTo>
                    <a:pt x="504" y="794"/>
                  </a:lnTo>
                  <a:cubicBezTo>
                    <a:pt x="455" y="781"/>
                    <a:pt x="395" y="770"/>
                    <a:pt x="334" y="770"/>
                  </a:cubicBezTo>
                  <a:cubicBezTo>
                    <a:pt x="215" y="770"/>
                    <a:pt x="95" y="814"/>
                    <a:pt x="65" y="980"/>
                  </a:cubicBezTo>
                  <a:cubicBezTo>
                    <a:pt x="0" y="1331"/>
                    <a:pt x="583" y="1338"/>
                    <a:pt x="631" y="1338"/>
                  </a:cubicBezTo>
                  <a:cubicBezTo>
                    <a:pt x="633" y="1338"/>
                    <a:pt x="634" y="1338"/>
                    <a:pt x="634" y="1338"/>
                  </a:cubicBezTo>
                  <a:cubicBezTo>
                    <a:pt x="634" y="1338"/>
                    <a:pt x="1299" y="1435"/>
                    <a:pt x="1614" y="2048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rgbClr val="FF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1"/>
            <p:cNvSpPr/>
            <p:nvPr/>
          </p:nvSpPr>
          <p:spPr>
            <a:xfrm>
              <a:off x="937305" y="757129"/>
              <a:ext cx="55316" cy="71423"/>
            </a:xfrm>
            <a:custGeom>
              <a:avLst/>
              <a:gdLst/>
              <a:ahLst/>
              <a:cxnLst/>
              <a:rect l="l" t="t" r="r" b="b"/>
              <a:pathLst>
                <a:path w="1597" h="2062" extrusionOk="0">
                  <a:moveTo>
                    <a:pt x="1443" y="0"/>
                  </a:moveTo>
                  <a:lnTo>
                    <a:pt x="1311" y="379"/>
                  </a:lnTo>
                  <a:cubicBezTo>
                    <a:pt x="1227" y="395"/>
                    <a:pt x="1150" y="403"/>
                    <a:pt x="1078" y="403"/>
                  </a:cubicBezTo>
                  <a:cubicBezTo>
                    <a:pt x="1050" y="403"/>
                    <a:pt x="1023" y="402"/>
                    <a:pt x="997" y="400"/>
                  </a:cubicBezTo>
                  <a:cubicBezTo>
                    <a:pt x="920" y="393"/>
                    <a:pt x="850" y="369"/>
                    <a:pt x="776" y="345"/>
                  </a:cubicBezTo>
                  <a:cubicBezTo>
                    <a:pt x="748" y="335"/>
                    <a:pt x="718" y="325"/>
                    <a:pt x="688" y="317"/>
                  </a:cubicBezTo>
                  <a:cubicBezTo>
                    <a:pt x="642" y="303"/>
                    <a:pt x="569" y="286"/>
                    <a:pt x="495" y="286"/>
                  </a:cubicBezTo>
                  <a:cubicBezTo>
                    <a:pt x="384" y="286"/>
                    <a:pt x="268" y="323"/>
                    <a:pt x="225" y="461"/>
                  </a:cubicBezTo>
                  <a:cubicBezTo>
                    <a:pt x="204" y="526"/>
                    <a:pt x="209" y="588"/>
                    <a:pt x="240" y="644"/>
                  </a:cubicBezTo>
                  <a:cubicBezTo>
                    <a:pt x="268" y="693"/>
                    <a:pt x="313" y="731"/>
                    <a:pt x="360" y="762"/>
                  </a:cubicBezTo>
                  <a:cubicBezTo>
                    <a:pt x="340" y="760"/>
                    <a:pt x="320" y="759"/>
                    <a:pt x="300" y="759"/>
                  </a:cubicBezTo>
                  <a:cubicBezTo>
                    <a:pt x="245" y="759"/>
                    <a:pt x="190" y="768"/>
                    <a:pt x="142" y="793"/>
                  </a:cubicBezTo>
                  <a:cubicBezTo>
                    <a:pt x="74" y="830"/>
                    <a:pt x="32" y="894"/>
                    <a:pt x="15" y="983"/>
                  </a:cubicBezTo>
                  <a:cubicBezTo>
                    <a:pt x="0" y="1064"/>
                    <a:pt x="18" y="1134"/>
                    <a:pt x="66" y="1191"/>
                  </a:cubicBezTo>
                  <a:cubicBezTo>
                    <a:pt x="204" y="1356"/>
                    <a:pt x="556" y="1359"/>
                    <a:pt x="595" y="1359"/>
                  </a:cubicBezTo>
                  <a:cubicBezTo>
                    <a:pt x="597" y="1359"/>
                    <a:pt x="598" y="1359"/>
                    <a:pt x="598" y="1359"/>
                  </a:cubicBezTo>
                  <a:cubicBezTo>
                    <a:pt x="605" y="1360"/>
                    <a:pt x="1259" y="1462"/>
                    <a:pt x="1567" y="2061"/>
                  </a:cubicBezTo>
                  <a:lnTo>
                    <a:pt x="1596" y="2046"/>
                  </a:lnTo>
                  <a:cubicBezTo>
                    <a:pt x="1280" y="1432"/>
                    <a:pt x="610" y="1328"/>
                    <a:pt x="601" y="1327"/>
                  </a:cubicBezTo>
                  <a:cubicBezTo>
                    <a:pt x="601" y="1327"/>
                    <a:pt x="600" y="1327"/>
                    <a:pt x="599" y="1327"/>
                  </a:cubicBezTo>
                  <a:cubicBezTo>
                    <a:pt x="573" y="1327"/>
                    <a:pt x="221" y="1324"/>
                    <a:pt x="91" y="1170"/>
                  </a:cubicBezTo>
                  <a:cubicBezTo>
                    <a:pt x="49" y="1121"/>
                    <a:pt x="35" y="1060"/>
                    <a:pt x="48" y="989"/>
                  </a:cubicBezTo>
                  <a:cubicBezTo>
                    <a:pt x="62" y="909"/>
                    <a:pt x="100" y="854"/>
                    <a:pt x="158" y="822"/>
                  </a:cubicBezTo>
                  <a:cubicBezTo>
                    <a:pt x="200" y="800"/>
                    <a:pt x="250" y="792"/>
                    <a:pt x="301" y="792"/>
                  </a:cubicBezTo>
                  <a:cubicBezTo>
                    <a:pt x="358" y="792"/>
                    <a:pt x="417" y="802"/>
                    <a:pt x="465" y="815"/>
                  </a:cubicBezTo>
                  <a:cubicBezTo>
                    <a:pt x="522" y="839"/>
                    <a:pt x="569" y="850"/>
                    <a:pt x="573" y="851"/>
                  </a:cubicBezTo>
                  <a:lnTo>
                    <a:pt x="583" y="819"/>
                  </a:lnTo>
                  <a:cubicBezTo>
                    <a:pt x="579" y="818"/>
                    <a:pt x="536" y="799"/>
                    <a:pt x="475" y="783"/>
                  </a:cubicBezTo>
                  <a:cubicBezTo>
                    <a:pt x="403" y="753"/>
                    <a:pt x="312" y="702"/>
                    <a:pt x="269" y="627"/>
                  </a:cubicBezTo>
                  <a:cubicBezTo>
                    <a:pt x="242" y="580"/>
                    <a:pt x="238" y="527"/>
                    <a:pt x="256" y="471"/>
                  </a:cubicBezTo>
                  <a:cubicBezTo>
                    <a:pt x="294" y="352"/>
                    <a:pt x="397" y="319"/>
                    <a:pt x="496" y="319"/>
                  </a:cubicBezTo>
                  <a:cubicBezTo>
                    <a:pt x="566" y="319"/>
                    <a:pt x="635" y="335"/>
                    <a:pt x="679" y="348"/>
                  </a:cubicBezTo>
                  <a:cubicBezTo>
                    <a:pt x="708" y="357"/>
                    <a:pt x="737" y="366"/>
                    <a:pt x="766" y="376"/>
                  </a:cubicBezTo>
                  <a:cubicBezTo>
                    <a:pt x="838" y="400"/>
                    <a:pt x="913" y="425"/>
                    <a:pt x="994" y="432"/>
                  </a:cubicBezTo>
                  <a:cubicBezTo>
                    <a:pt x="1022" y="435"/>
                    <a:pt x="1052" y="436"/>
                    <a:pt x="1082" y="436"/>
                  </a:cubicBezTo>
                  <a:cubicBezTo>
                    <a:pt x="1158" y="436"/>
                    <a:pt x="1238" y="427"/>
                    <a:pt x="1326" y="409"/>
                  </a:cubicBezTo>
                  <a:lnTo>
                    <a:pt x="1336" y="407"/>
                  </a:lnTo>
                  <a:lnTo>
                    <a:pt x="1475" y="11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1"/>
            <p:cNvSpPr/>
            <p:nvPr/>
          </p:nvSpPr>
          <p:spPr>
            <a:xfrm>
              <a:off x="979355" y="740677"/>
              <a:ext cx="23519" cy="19882"/>
            </a:xfrm>
            <a:custGeom>
              <a:avLst/>
              <a:gdLst/>
              <a:ahLst/>
              <a:cxnLst/>
              <a:rect l="l" t="t" r="r" b="b"/>
              <a:pathLst>
                <a:path w="679" h="574" extrusionOk="0">
                  <a:moveTo>
                    <a:pt x="326" y="1"/>
                  </a:moveTo>
                  <a:cubicBezTo>
                    <a:pt x="200" y="1"/>
                    <a:pt x="86" y="75"/>
                    <a:pt x="49" y="194"/>
                  </a:cubicBezTo>
                  <a:cubicBezTo>
                    <a:pt x="1" y="344"/>
                    <a:pt x="92" y="506"/>
                    <a:pt x="253" y="558"/>
                  </a:cubicBezTo>
                  <a:cubicBezTo>
                    <a:pt x="286" y="568"/>
                    <a:pt x="319" y="573"/>
                    <a:pt x="352" y="573"/>
                  </a:cubicBezTo>
                  <a:cubicBezTo>
                    <a:pt x="478" y="573"/>
                    <a:pt x="592" y="498"/>
                    <a:pt x="630" y="379"/>
                  </a:cubicBezTo>
                  <a:cubicBezTo>
                    <a:pt x="678" y="230"/>
                    <a:pt x="587" y="67"/>
                    <a:pt x="426" y="16"/>
                  </a:cubicBezTo>
                  <a:cubicBezTo>
                    <a:pt x="393" y="6"/>
                    <a:pt x="359" y="1"/>
                    <a:pt x="326" y="1"/>
                  </a:cubicBezTo>
                  <a:close/>
                </a:path>
              </a:pathLst>
            </a:custGeom>
            <a:solidFill>
              <a:srgbClr val="FF61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1"/>
            <p:cNvSpPr/>
            <p:nvPr/>
          </p:nvSpPr>
          <p:spPr>
            <a:xfrm>
              <a:off x="978731" y="740123"/>
              <a:ext cx="23865" cy="20990"/>
            </a:xfrm>
            <a:custGeom>
              <a:avLst/>
              <a:gdLst/>
              <a:ahLst/>
              <a:cxnLst/>
              <a:rect l="l" t="t" r="r" b="b"/>
              <a:pathLst>
                <a:path w="689" h="606" extrusionOk="0">
                  <a:moveTo>
                    <a:pt x="344" y="33"/>
                  </a:moveTo>
                  <a:cubicBezTo>
                    <a:pt x="376" y="33"/>
                    <a:pt x="408" y="38"/>
                    <a:pt x="439" y="48"/>
                  </a:cubicBezTo>
                  <a:cubicBezTo>
                    <a:pt x="512" y="72"/>
                    <a:pt x="573" y="120"/>
                    <a:pt x="610" y="185"/>
                  </a:cubicBezTo>
                  <a:cubicBezTo>
                    <a:pt x="646" y="250"/>
                    <a:pt x="654" y="323"/>
                    <a:pt x="632" y="390"/>
                  </a:cubicBezTo>
                  <a:cubicBezTo>
                    <a:pt x="611" y="458"/>
                    <a:pt x="562" y="513"/>
                    <a:pt x="495" y="545"/>
                  </a:cubicBezTo>
                  <a:cubicBezTo>
                    <a:pt x="456" y="563"/>
                    <a:pt x="413" y="573"/>
                    <a:pt x="370" y="573"/>
                  </a:cubicBezTo>
                  <a:cubicBezTo>
                    <a:pt x="339" y="573"/>
                    <a:pt x="307" y="568"/>
                    <a:pt x="276" y="558"/>
                  </a:cubicBezTo>
                  <a:cubicBezTo>
                    <a:pt x="124" y="510"/>
                    <a:pt x="37" y="356"/>
                    <a:pt x="82" y="215"/>
                  </a:cubicBezTo>
                  <a:cubicBezTo>
                    <a:pt x="103" y="147"/>
                    <a:pt x="152" y="92"/>
                    <a:pt x="219" y="61"/>
                  </a:cubicBezTo>
                  <a:cubicBezTo>
                    <a:pt x="258" y="42"/>
                    <a:pt x="301" y="33"/>
                    <a:pt x="344" y="33"/>
                  </a:cubicBezTo>
                  <a:close/>
                  <a:moveTo>
                    <a:pt x="344" y="0"/>
                  </a:moveTo>
                  <a:cubicBezTo>
                    <a:pt x="296" y="0"/>
                    <a:pt x="249" y="10"/>
                    <a:pt x="206" y="30"/>
                  </a:cubicBezTo>
                  <a:cubicBezTo>
                    <a:pt x="130" y="66"/>
                    <a:pt x="75" y="128"/>
                    <a:pt x="51" y="205"/>
                  </a:cubicBezTo>
                  <a:cubicBezTo>
                    <a:pt x="0" y="363"/>
                    <a:pt x="97" y="535"/>
                    <a:pt x="266" y="589"/>
                  </a:cubicBezTo>
                  <a:cubicBezTo>
                    <a:pt x="300" y="601"/>
                    <a:pt x="336" y="606"/>
                    <a:pt x="370" y="606"/>
                  </a:cubicBezTo>
                  <a:cubicBezTo>
                    <a:pt x="418" y="606"/>
                    <a:pt x="466" y="595"/>
                    <a:pt x="509" y="574"/>
                  </a:cubicBezTo>
                  <a:cubicBezTo>
                    <a:pt x="584" y="540"/>
                    <a:pt x="639" y="478"/>
                    <a:pt x="664" y="401"/>
                  </a:cubicBezTo>
                  <a:cubicBezTo>
                    <a:pt x="688" y="324"/>
                    <a:pt x="680" y="242"/>
                    <a:pt x="639" y="168"/>
                  </a:cubicBezTo>
                  <a:cubicBezTo>
                    <a:pt x="598" y="97"/>
                    <a:pt x="530" y="42"/>
                    <a:pt x="448" y="17"/>
                  </a:cubicBezTo>
                  <a:cubicBezTo>
                    <a:pt x="414" y="5"/>
                    <a:pt x="379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1"/>
            <p:cNvSpPr/>
            <p:nvPr/>
          </p:nvSpPr>
          <p:spPr>
            <a:xfrm>
              <a:off x="959542" y="719617"/>
              <a:ext cx="70176" cy="48908"/>
            </a:xfrm>
            <a:custGeom>
              <a:avLst/>
              <a:gdLst/>
              <a:ahLst/>
              <a:cxnLst/>
              <a:rect l="l" t="t" r="r" b="b"/>
              <a:pathLst>
                <a:path w="2026" h="1412" extrusionOk="0">
                  <a:moveTo>
                    <a:pt x="1013" y="0"/>
                  </a:moveTo>
                  <a:cubicBezTo>
                    <a:pt x="993" y="0"/>
                    <a:pt x="972" y="1"/>
                    <a:pt x="952" y="3"/>
                  </a:cubicBezTo>
                  <a:cubicBezTo>
                    <a:pt x="588" y="31"/>
                    <a:pt x="273" y="288"/>
                    <a:pt x="1" y="572"/>
                  </a:cubicBezTo>
                  <a:cubicBezTo>
                    <a:pt x="30" y="635"/>
                    <a:pt x="59" y="698"/>
                    <a:pt x="89" y="760"/>
                  </a:cubicBezTo>
                  <a:cubicBezTo>
                    <a:pt x="348" y="484"/>
                    <a:pt x="666" y="217"/>
                    <a:pt x="1007" y="217"/>
                  </a:cubicBezTo>
                  <a:cubicBezTo>
                    <a:pt x="1073" y="217"/>
                    <a:pt x="1140" y="227"/>
                    <a:pt x="1207" y="249"/>
                  </a:cubicBezTo>
                  <a:cubicBezTo>
                    <a:pt x="1609" y="380"/>
                    <a:pt x="1861" y="924"/>
                    <a:pt x="1840" y="1401"/>
                  </a:cubicBezTo>
                  <a:cubicBezTo>
                    <a:pt x="1840" y="1406"/>
                    <a:pt x="1840" y="1408"/>
                    <a:pt x="1840" y="1412"/>
                  </a:cubicBezTo>
                  <a:cubicBezTo>
                    <a:pt x="1902" y="1353"/>
                    <a:pt x="1962" y="1295"/>
                    <a:pt x="2026" y="1240"/>
                  </a:cubicBezTo>
                  <a:cubicBezTo>
                    <a:pt x="2014" y="1031"/>
                    <a:pt x="1961" y="829"/>
                    <a:pt x="1878" y="650"/>
                  </a:cubicBezTo>
                  <a:cubicBezTo>
                    <a:pt x="1705" y="276"/>
                    <a:pt x="1396" y="0"/>
                    <a:pt x="10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1"/>
            <p:cNvSpPr/>
            <p:nvPr/>
          </p:nvSpPr>
          <p:spPr>
            <a:xfrm>
              <a:off x="1001211" y="690764"/>
              <a:ext cx="135052" cy="115516"/>
            </a:xfrm>
            <a:custGeom>
              <a:avLst/>
              <a:gdLst/>
              <a:ahLst/>
              <a:cxnLst/>
              <a:rect l="l" t="t" r="r" b="b"/>
              <a:pathLst>
                <a:path w="3899" h="3335" extrusionOk="0">
                  <a:moveTo>
                    <a:pt x="1327" y="1"/>
                  </a:moveTo>
                  <a:cubicBezTo>
                    <a:pt x="1102" y="1"/>
                    <a:pt x="890" y="112"/>
                    <a:pt x="755" y="297"/>
                  </a:cubicBezTo>
                  <a:cubicBezTo>
                    <a:pt x="0" y="1327"/>
                    <a:pt x="1042" y="3324"/>
                    <a:pt x="1048" y="3334"/>
                  </a:cubicBezTo>
                  <a:cubicBezTo>
                    <a:pt x="1064" y="3334"/>
                    <a:pt x="3307" y="3198"/>
                    <a:pt x="3803" y="2022"/>
                  </a:cubicBezTo>
                  <a:cubicBezTo>
                    <a:pt x="3899" y="1793"/>
                    <a:pt x="3875" y="1532"/>
                    <a:pt x="3730" y="1331"/>
                  </a:cubicBezTo>
                  <a:cubicBezTo>
                    <a:pt x="3606" y="1159"/>
                    <a:pt x="3388" y="983"/>
                    <a:pt x="3037" y="983"/>
                  </a:cubicBezTo>
                  <a:cubicBezTo>
                    <a:pt x="2827" y="983"/>
                    <a:pt x="2569" y="1046"/>
                    <a:pt x="2255" y="1210"/>
                  </a:cubicBezTo>
                  <a:cubicBezTo>
                    <a:pt x="2199" y="265"/>
                    <a:pt x="1724" y="32"/>
                    <a:pt x="1386" y="3"/>
                  </a:cubicBezTo>
                  <a:cubicBezTo>
                    <a:pt x="1366" y="2"/>
                    <a:pt x="1347" y="1"/>
                    <a:pt x="1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1"/>
            <p:cNvSpPr/>
            <p:nvPr/>
          </p:nvSpPr>
          <p:spPr>
            <a:xfrm>
              <a:off x="1013299" y="690210"/>
              <a:ext cx="123621" cy="116659"/>
            </a:xfrm>
            <a:custGeom>
              <a:avLst/>
              <a:gdLst/>
              <a:ahLst/>
              <a:cxnLst/>
              <a:rect l="l" t="t" r="r" b="b"/>
              <a:pathLst>
                <a:path w="3569" h="3368" extrusionOk="0">
                  <a:moveTo>
                    <a:pt x="976" y="33"/>
                  </a:moveTo>
                  <a:cubicBezTo>
                    <a:pt x="996" y="33"/>
                    <a:pt x="1015" y="34"/>
                    <a:pt x="1035" y="36"/>
                  </a:cubicBezTo>
                  <a:cubicBezTo>
                    <a:pt x="1329" y="60"/>
                    <a:pt x="1832" y="249"/>
                    <a:pt x="1890" y="1227"/>
                  </a:cubicBezTo>
                  <a:lnTo>
                    <a:pt x="1892" y="1252"/>
                  </a:lnTo>
                  <a:lnTo>
                    <a:pt x="1914" y="1241"/>
                  </a:lnTo>
                  <a:cubicBezTo>
                    <a:pt x="2228" y="1077"/>
                    <a:pt x="2482" y="1016"/>
                    <a:pt x="2687" y="1016"/>
                  </a:cubicBezTo>
                  <a:cubicBezTo>
                    <a:pt x="3049" y="1016"/>
                    <a:pt x="3258" y="1206"/>
                    <a:pt x="3367" y="1357"/>
                  </a:cubicBezTo>
                  <a:cubicBezTo>
                    <a:pt x="3508" y="1551"/>
                    <a:pt x="3534" y="1803"/>
                    <a:pt x="3439" y="2032"/>
                  </a:cubicBezTo>
                  <a:cubicBezTo>
                    <a:pt x="3186" y="2634"/>
                    <a:pt x="2458" y="2955"/>
                    <a:pt x="1892" y="3119"/>
                  </a:cubicBezTo>
                  <a:cubicBezTo>
                    <a:pt x="1315" y="3287"/>
                    <a:pt x="791" y="3328"/>
                    <a:pt x="708" y="3333"/>
                  </a:cubicBezTo>
                  <a:cubicBezTo>
                    <a:pt x="670" y="3259"/>
                    <a:pt x="435" y="2786"/>
                    <a:pt x="282" y="2205"/>
                  </a:cubicBezTo>
                  <a:cubicBezTo>
                    <a:pt x="132" y="1636"/>
                    <a:pt x="34" y="848"/>
                    <a:pt x="419" y="322"/>
                  </a:cubicBezTo>
                  <a:cubicBezTo>
                    <a:pt x="554" y="139"/>
                    <a:pt x="759" y="33"/>
                    <a:pt x="976" y="33"/>
                  </a:cubicBezTo>
                  <a:close/>
                  <a:moveTo>
                    <a:pt x="978" y="0"/>
                  </a:moveTo>
                  <a:cubicBezTo>
                    <a:pt x="750" y="0"/>
                    <a:pt x="534" y="110"/>
                    <a:pt x="393" y="302"/>
                  </a:cubicBezTo>
                  <a:cubicBezTo>
                    <a:pt x="0" y="839"/>
                    <a:pt x="98" y="1638"/>
                    <a:pt x="250" y="2214"/>
                  </a:cubicBezTo>
                  <a:cubicBezTo>
                    <a:pt x="414" y="2836"/>
                    <a:pt x="673" y="3336"/>
                    <a:pt x="684" y="3358"/>
                  </a:cubicBezTo>
                  <a:lnTo>
                    <a:pt x="688" y="3368"/>
                  </a:lnTo>
                  <a:lnTo>
                    <a:pt x="700" y="3367"/>
                  </a:lnTo>
                  <a:cubicBezTo>
                    <a:pt x="723" y="3365"/>
                    <a:pt x="1281" y="3330"/>
                    <a:pt x="1901" y="3151"/>
                  </a:cubicBezTo>
                  <a:cubicBezTo>
                    <a:pt x="2474" y="2985"/>
                    <a:pt x="3211" y="2659"/>
                    <a:pt x="3468" y="2044"/>
                  </a:cubicBezTo>
                  <a:cubicBezTo>
                    <a:pt x="3569" y="1806"/>
                    <a:pt x="3542" y="1541"/>
                    <a:pt x="3394" y="1338"/>
                  </a:cubicBezTo>
                  <a:cubicBezTo>
                    <a:pt x="3280" y="1180"/>
                    <a:pt x="3063" y="982"/>
                    <a:pt x="2688" y="982"/>
                  </a:cubicBezTo>
                  <a:cubicBezTo>
                    <a:pt x="2483" y="982"/>
                    <a:pt x="2230" y="1042"/>
                    <a:pt x="1921" y="1200"/>
                  </a:cubicBezTo>
                  <a:cubicBezTo>
                    <a:pt x="1855" y="219"/>
                    <a:pt x="1341" y="29"/>
                    <a:pt x="1038" y="3"/>
                  </a:cubicBezTo>
                  <a:cubicBezTo>
                    <a:pt x="1018" y="1"/>
                    <a:pt x="998" y="0"/>
                    <a:pt x="9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1"/>
            <p:cNvSpPr/>
            <p:nvPr/>
          </p:nvSpPr>
          <p:spPr>
            <a:xfrm>
              <a:off x="1043399" y="690764"/>
              <a:ext cx="36577" cy="112260"/>
            </a:xfrm>
            <a:custGeom>
              <a:avLst/>
              <a:gdLst/>
              <a:ahLst/>
              <a:cxnLst/>
              <a:rect l="l" t="t" r="r" b="b"/>
              <a:pathLst>
                <a:path w="1056" h="3241" extrusionOk="0">
                  <a:moveTo>
                    <a:pt x="108" y="1"/>
                  </a:moveTo>
                  <a:cubicBezTo>
                    <a:pt x="72" y="1"/>
                    <a:pt x="35" y="4"/>
                    <a:pt x="0" y="10"/>
                  </a:cubicBezTo>
                  <a:cubicBezTo>
                    <a:pt x="124" y="1093"/>
                    <a:pt x="321" y="2167"/>
                    <a:pt x="520" y="3240"/>
                  </a:cubicBezTo>
                  <a:cubicBezTo>
                    <a:pt x="684" y="3209"/>
                    <a:pt x="867" y="3167"/>
                    <a:pt x="1056" y="3111"/>
                  </a:cubicBezTo>
                  <a:cubicBezTo>
                    <a:pt x="919" y="2262"/>
                    <a:pt x="768" y="1495"/>
                    <a:pt x="644" y="624"/>
                  </a:cubicBezTo>
                  <a:cubicBezTo>
                    <a:pt x="624" y="491"/>
                    <a:pt x="591" y="313"/>
                    <a:pt x="562" y="140"/>
                  </a:cubicBezTo>
                  <a:cubicBezTo>
                    <a:pt x="431" y="51"/>
                    <a:pt x="290" y="14"/>
                    <a:pt x="168" y="3"/>
                  </a:cubicBezTo>
                  <a:cubicBezTo>
                    <a:pt x="148" y="2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1"/>
            <p:cNvSpPr/>
            <p:nvPr/>
          </p:nvSpPr>
          <p:spPr>
            <a:xfrm>
              <a:off x="1042741" y="690210"/>
              <a:ext cx="37893" cy="113472"/>
            </a:xfrm>
            <a:custGeom>
              <a:avLst/>
              <a:gdLst/>
              <a:ahLst/>
              <a:cxnLst/>
              <a:rect l="l" t="t" r="r" b="b"/>
              <a:pathLst>
                <a:path w="1094" h="3276" extrusionOk="0">
                  <a:moveTo>
                    <a:pt x="125" y="33"/>
                  </a:moveTo>
                  <a:cubicBezTo>
                    <a:pt x="145" y="33"/>
                    <a:pt x="165" y="34"/>
                    <a:pt x="185" y="36"/>
                  </a:cubicBezTo>
                  <a:cubicBezTo>
                    <a:pt x="324" y="47"/>
                    <a:pt x="455" y="92"/>
                    <a:pt x="567" y="165"/>
                  </a:cubicBezTo>
                  <a:cubicBezTo>
                    <a:pt x="576" y="222"/>
                    <a:pt x="586" y="280"/>
                    <a:pt x="595" y="336"/>
                  </a:cubicBezTo>
                  <a:cubicBezTo>
                    <a:pt x="615" y="448"/>
                    <a:pt x="633" y="555"/>
                    <a:pt x="646" y="642"/>
                  </a:cubicBezTo>
                  <a:cubicBezTo>
                    <a:pt x="723" y="1179"/>
                    <a:pt x="811" y="1686"/>
                    <a:pt x="897" y="2177"/>
                  </a:cubicBezTo>
                  <a:cubicBezTo>
                    <a:pt x="949" y="2481"/>
                    <a:pt x="1004" y="2794"/>
                    <a:pt x="1056" y="3115"/>
                  </a:cubicBezTo>
                  <a:cubicBezTo>
                    <a:pt x="897" y="3162"/>
                    <a:pt x="728" y="3203"/>
                    <a:pt x="552" y="3237"/>
                  </a:cubicBezTo>
                  <a:cubicBezTo>
                    <a:pt x="341" y="2104"/>
                    <a:pt x="157" y="1080"/>
                    <a:pt x="37" y="40"/>
                  </a:cubicBezTo>
                  <a:cubicBezTo>
                    <a:pt x="66" y="35"/>
                    <a:pt x="96" y="33"/>
                    <a:pt x="125" y="33"/>
                  </a:cubicBezTo>
                  <a:close/>
                  <a:moveTo>
                    <a:pt x="126" y="0"/>
                  </a:moveTo>
                  <a:cubicBezTo>
                    <a:pt x="90" y="0"/>
                    <a:pt x="53" y="4"/>
                    <a:pt x="16" y="10"/>
                  </a:cubicBezTo>
                  <a:lnTo>
                    <a:pt x="1" y="12"/>
                  </a:lnTo>
                  <a:lnTo>
                    <a:pt x="3" y="27"/>
                  </a:lnTo>
                  <a:cubicBezTo>
                    <a:pt x="123" y="1079"/>
                    <a:pt x="310" y="2113"/>
                    <a:pt x="522" y="3260"/>
                  </a:cubicBezTo>
                  <a:lnTo>
                    <a:pt x="526" y="3275"/>
                  </a:lnTo>
                  <a:lnTo>
                    <a:pt x="542" y="3273"/>
                  </a:lnTo>
                  <a:cubicBezTo>
                    <a:pt x="730" y="3236"/>
                    <a:pt x="911" y="3192"/>
                    <a:pt x="1079" y="3143"/>
                  </a:cubicBezTo>
                  <a:lnTo>
                    <a:pt x="1093" y="3138"/>
                  </a:lnTo>
                  <a:lnTo>
                    <a:pt x="1090" y="3124"/>
                  </a:lnTo>
                  <a:cubicBezTo>
                    <a:pt x="1038" y="2798"/>
                    <a:pt x="982" y="2480"/>
                    <a:pt x="929" y="2172"/>
                  </a:cubicBezTo>
                  <a:cubicBezTo>
                    <a:pt x="843" y="1681"/>
                    <a:pt x="755" y="1174"/>
                    <a:pt x="679" y="638"/>
                  </a:cubicBezTo>
                  <a:cubicBezTo>
                    <a:pt x="666" y="549"/>
                    <a:pt x="648" y="443"/>
                    <a:pt x="628" y="330"/>
                  </a:cubicBezTo>
                  <a:cubicBezTo>
                    <a:pt x="618" y="272"/>
                    <a:pt x="608" y="212"/>
                    <a:pt x="598" y="153"/>
                  </a:cubicBezTo>
                  <a:lnTo>
                    <a:pt x="597" y="146"/>
                  </a:lnTo>
                  <a:lnTo>
                    <a:pt x="591" y="142"/>
                  </a:lnTo>
                  <a:cubicBezTo>
                    <a:pt x="473" y="63"/>
                    <a:pt x="334" y="15"/>
                    <a:pt x="188" y="4"/>
                  </a:cubicBezTo>
                  <a:cubicBezTo>
                    <a:pt x="168" y="2"/>
                    <a:pt x="147" y="0"/>
                    <a:pt x="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71"/>
            <p:cNvSpPr/>
            <p:nvPr/>
          </p:nvSpPr>
          <p:spPr>
            <a:xfrm>
              <a:off x="1029440" y="692150"/>
              <a:ext cx="27675" cy="113334"/>
            </a:xfrm>
            <a:custGeom>
              <a:avLst/>
              <a:gdLst/>
              <a:ahLst/>
              <a:cxnLst/>
              <a:rect l="l" t="t" r="r" b="b"/>
              <a:pathLst>
                <a:path w="799" h="3272" extrusionOk="0">
                  <a:moveTo>
                    <a:pt x="280" y="1"/>
                  </a:moveTo>
                  <a:cubicBezTo>
                    <a:pt x="175" y="39"/>
                    <a:pt x="79" y="101"/>
                    <a:pt x="1" y="184"/>
                  </a:cubicBezTo>
                  <a:cubicBezTo>
                    <a:pt x="132" y="1218"/>
                    <a:pt x="326" y="2241"/>
                    <a:pt x="474" y="3272"/>
                  </a:cubicBezTo>
                  <a:cubicBezTo>
                    <a:pt x="564" y="3260"/>
                    <a:pt x="675" y="3245"/>
                    <a:pt x="799" y="3224"/>
                  </a:cubicBezTo>
                  <a:cubicBezTo>
                    <a:pt x="660" y="2473"/>
                    <a:pt x="522" y="1723"/>
                    <a:pt x="408" y="968"/>
                  </a:cubicBezTo>
                  <a:cubicBezTo>
                    <a:pt x="361" y="646"/>
                    <a:pt x="318" y="324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71"/>
            <p:cNvSpPr/>
            <p:nvPr/>
          </p:nvSpPr>
          <p:spPr>
            <a:xfrm>
              <a:off x="1028851" y="691422"/>
              <a:ext cx="28957" cy="114719"/>
            </a:xfrm>
            <a:custGeom>
              <a:avLst/>
              <a:gdLst/>
              <a:ahLst/>
              <a:cxnLst/>
              <a:rect l="l" t="t" r="r" b="b"/>
              <a:pathLst>
                <a:path w="836" h="3312" extrusionOk="0">
                  <a:moveTo>
                    <a:pt x="283" y="46"/>
                  </a:moveTo>
                  <a:cubicBezTo>
                    <a:pt x="319" y="350"/>
                    <a:pt x="362" y="669"/>
                    <a:pt x="410" y="991"/>
                  </a:cubicBezTo>
                  <a:cubicBezTo>
                    <a:pt x="520" y="1728"/>
                    <a:pt x="650" y="2442"/>
                    <a:pt x="796" y="3231"/>
                  </a:cubicBezTo>
                  <a:cubicBezTo>
                    <a:pt x="697" y="3248"/>
                    <a:pt x="598" y="3262"/>
                    <a:pt x="505" y="3274"/>
                  </a:cubicBezTo>
                  <a:cubicBezTo>
                    <a:pt x="442" y="2836"/>
                    <a:pt x="369" y="2393"/>
                    <a:pt x="300" y="1963"/>
                  </a:cubicBezTo>
                  <a:cubicBezTo>
                    <a:pt x="206" y="1390"/>
                    <a:pt x="110" y="797"/>
                    <a:pt x="35" y="211"/>
                  </a:cubicBezTo>
                  <a:cubicBezTo>
                    <a:pt x="106" y="138"/>
                    <a:pt x="189" y="82"/>
                    <a:pt x="283" y="46"/>
                  </a:cubicBezTo>
                  <a:close/>
                  <a:moveTo>
                    <a:pt x="311" y="0"/>
                  </a:moveTo>
                  <a:lnTo>
                    <a:pt x="292" y="7"/>
                  </a:lnTo>
                  <a:cubicBezTo>
                    <a:pt x="182" y="46"/>
                    <a:pt x="86" y="109"/>
                    <a:pt x="5" y="194"/>
                  </a:cubicBezTo>
                  <a:lnTo>
                    <a:pt x="0" y="202"/>
                  </a:lnTo>
                  <a:lnTo>
                    <a:pt x="1" y="208"/>
                  </a:lnTo>
                  <a:cubicBezTo>
                    <a:pt x="76" y="796"/>
                    <a:pt x="173" y="1392"/>
                    <a:pt x="267" y="1968"/>
                  </a:cubicBezTo>
                  <a:cubicBezTo>
                    <a:pt x="338" y="2403"/>
                    <a:pt x="410" y="2852"/>
                    <a:pt x="474" y="3295"/>
                  </a:cubicBezTo>
                  <a:lnTo>
                    <a:pt x="476" y="3311"/>
                  </a:lnTo>
                  <a:lnTo>
                    <a:pt x="493" y="3308"/>
                  </a:lnTo>
                  <a:cubicBezTo>
                    <a:pt x="597" y="3296"/>
                    <a:pt x="706" y="3280"/>
                    <a:pt x="819" y="3261"/>
                  </a:cubicBezTo>
                  <a:lnTo>
                    <a:pt x="836" y="3258"/>
                  </a:lnTo>
                  <a:lnTo>
                    <a:pt x="832" y="3241"/>
                  </a:lnTo>
                  <a:cubicBezTo>
                    <a:pt x="685" y="2447"/>
                    <a:pt x="553" y="1727"/>
                    <a:pt x="442" y="987"/>
                  </a:cubicBezTo>
                  <a:cubicBezTo>
                    <a:pt x="393" y="657"/>
                    <a:pt x="350" y="332"/>
                    <a:pt x="314" y="20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71"/>
            <p:cNvSpPr/>
            <p:nvPr/>
          </p:nvSpPr>
          <p:spPr>
            <a:xfrm>
              <a:off x="1028851" y="690210"/>
              <a:ext cx="51783" cy="115932"/>
            </a:xfrm>
            <a:custGeom>
              <a:avLst/>
              <a:gdLst/>
              <a:ahLst/>
              <a:cxnLst/>
              <a:rect l="l" t="t" r="r" b="b"/>
              <a:pathLst>
                <a:path w="1495" h="3347" extrusionOk="0">
                  <a:moveTo>
                    <a:pt x="530" y="33"/>
                  </a:moveTo>
                  <a:cubicBezTo>
                    <a:pt x="549" y="33"/>
                    <a:pt x="568" y="34"/>
                    <a:pt x="586" y="36"/>
                  </a:cubicBezTo>
                  <a:cubicBezTo>
                    <a:pt x="725" y="47"/>
                    <a:pt x="856" y="92"/>
                    <a:pt x="968" y="165"/>
                  </a:cubicBezTo>
                  <a:cubicBezTo>
                    <a:pt x="977" y="222"/>
                    <a:pt x="987" y="280"/>
                    <a:pt x="996" y="336"/>
                  </a:cubicBezTo>
                  <a:cubicBezTo>
                    <a:pt x="1016" y="448"/>
                    <a:pt x="1034" y="555"/>
                    <a:pt x="1047" y="642"/>
                  </a:cubicBezTo>
                  <a:cubicBezTo>
                    <a:pt x="1124" y="1179"/>
                    <a:pt x="1212" y="1686"/>
                    <a:pt x="1298" y="2177"/>
                  </a:cubicBezTo>
                  <a:cubicBezTo>
                    <a:pt x="1350" y="2481"/>
                    <a:pt x="1405" y="2794"/>
                    <a:pt x="1457" y="3115"/>
                  </a:cubicBezTo>
                  <a:cubicBezTo>
                    <a:pt x="1294" y="3164"/>
                    <a:pt x="1119" y="3206"/>
                    <a:pt x="936" y="3240"/>
                  </a:cubicBezTo>
                  <a:cubicBezTo>
                    <a:pt x="894" y="3249"/>
                    <a:pt x="852" y="3256"/>
                    <a:pt x="813" y="3263"/>
                  </a:cubicBezTo>
                  <a:cubicBezTo>
                    <a:pt x="707" y="3281"/>
                    <a:pt x="603" y="3296"/>
                    <a:pt x="505" y="3309"/>
                  </a:cubicBezTo>
                  <a:cubicBezTo>
                    <a:pt x="442" y="2871"/>
                    <a:pt x="369" y="2428"/>
                    <a:pt x="300" y="1998"/>
                  </a:cubicBezTo>
                  <a:cubicBezTo>
                    <a:pt x="206" y="1425"/>
                    <a:pt x="110" y="832"/>
                    <a:pt x="35" y="246"/>
                  </a:cubicBezTo>
                  <a:cubicBezTo>
                    <a:pt x="110" y="168"/>
                    <a:pt x="200" y="109"/>
                    <a:pt x="303" y="73"/>
                  </a:cubicBezTo>
                  <a:cubicBezTo>
                    <a:pt x="342" y="59"/>
                    <a:pt x="382" y="48"/>
                    <a:pt x="423" y="42"/>
                  </a:cubicBezTo>
                  <a:cubicBezTo>
                    <a:pt x="458" y="36"/>
                    <a:pt x="494" y="33"/>
                    <a:pt x="530" y="33"/>
                  </a:cubicBezTo>
                  <a:close/>
                  <a:moveTo>
                    <a:pt x="526" y="0"/>
                  </a:moveTo>
                  <a:cubicBezTo>
                    <a:pt x="490" y="0"/>
                    <a:pt x="454" y="3"/>
                    <a:pt x="417" y="9"/>
                  </a:cubicBezTo>
                  <a:cubicBezTo>
                    <a:pt x="375" y="16"/>
                    <a:pt x="332" y="27"/>
                    <a:pt x="292" y="42"/>
                  </a:cubicBezTo>
                  <a:cubicBezTo>
                    <a:pt x="182" y="81"/>
                    <a:pt x="86" y="144"/>
                    <a:pt x="5" y="229"/>
                  </a:cubicBezTo>
                  <a:lnTo>
                    <a:pt x="0" y="237"/>
                  </a:lnTo>
                  <a:lnTo>
                    <a:pt x="1" y="243"/>
                  </a:lnTo>
                  <a:cubicBezTo>
                    <a:pt x="76" y="831"/>
                    <a:pt x="173" y="1427"/>
                    <a:pt x="267" y="2003"/>
                  </a:cubicBezTo>
                  <a:cubicBezTo>
                    <a:pt x="338" y="2438"/>
                    <a:pt x="410" y="2887"/>
                    <a:pt x="474" y="3330"/>
                  </a:cubicBezTo>
                  <a:lnTo>
                    <a:pt x="476" y="3346"/>
                  </a:lnTo>
                  <a:lnTo>
                    <a:pt x="493" y="3343"/>
                  </a:lnTo>
                  <a:cubicBezTo>
                    <a:pt x="597" y="3331"/>
                    <a:pt x="706" y="3315"/>
                    <a:pt x="819" y="3296"/>
                  </a:cubicBezTo>
                  <a:cubicBezTo>
                    <a:pt x="858" y="3288"/>
                    <a:pt x="900" y="3281"/>
                    <a:pt x="943" y="3273"/>
                  </a:cubicBezTo>
                  <a:cubicBezTo>
                    <a:pt x="1131" y="3236"/>
                    <a:pt x="1312" y="3192"/>
                    <a:pt x="1480" y="3143"/>
                  </a:cubicBezTo>
                  <a:lnTo>
                    <a:pt x="1494" y="3138"/>
                  </a:lnTo>
                  <a:lnTo>
                    <a:pt x="1491" y="3124"/>
                  </a:lnTo>
                  <a:cubicBezTo>
                    <a:pt x="1439" y="2798"/>
                    <a:pt x="1383" y="2480"/>
                    <a:pt x="1330" y="2172"/>
                  </a:cubicBezTo>
                  <a:cubicBezTo>
                    <a:pt x="1244" y="1681"/>
                    <a:pt x="1156" y="1174"/>
                    <a:pt x="1080" y="638"/>
                  </a:cubicBezTo>
                  <a:cubicBezTo>
                    <a:pt x="1067" y="549"/>
                    <a:pt x="1049" y="443"/>
                    <a:pt x="1029" y="330"/>
                  </a:cubicBezTo>
                  <a:cubicBezTo>
                    <a:pt x="1019" y="272"/>
                    <a:pt x="1009" y="212"/>
                    <a:pt x="999" y="153"/>
                  </a:cubicBezTo>
                  <a:lnTo>
                    <a:pt x="998" y="146"/>
                  </a:lnTo>
                  <a:lnTo>
                    <a:pt x="992" y="142"/>
                  </a:lnTo>
                  <a:cubicBezTo>
                    <a:pt x="874" y="63"/>
                    <a:pt x="735" y="15"/>
                    <a:pt x="589" y="4"/>
                  </a:cubicBezTo>
                  <a:cubicBezTo>
                    <a:pt x="568" y="1"/>
                    <a:pt x="547" y="0"/>
                    <a:pt x="5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71"/>
            <p:cNvSpPr/>
            <p:nvPr/>
          </p:nvSpPr>
          <p:spPr>
            <a:xfrm>
              <a:off x="868896" y="656023"/>
              <a:ext cx="131172" cy="111671"/>
            </a:xfrm>
            <a:custGeom>
              <a:avLst/>
              <a:gdLst/>
              <a:ahLst/>
              <a:cxnLst/>
              <a:rect l="l" t="t" r="r" b="b"/>
              <a:pathLst>
                <a:path w="3787" h="3224" extrusionOk="0">
                  <a:moveTo>
                    <a:pt x="1000" y="1"/>
                  </a:moveTo>
                  <a:cubicBezTo>
                    <a:pt x="893" y="1"/>
                    <a:pt x="796" y="22"/>
                    <a:pt x="713" y="51"/>
                  </a:cubicBezTo>
                  <a:cubicBezTo>
                    <a:pt x="479" y="135"/>
                    <a:pt x="311" y="336"/>
                    <a:pt x="260" y="579"/>
                  </a:cubicBezTo>
                  <a:cubicBezTo>
                    <a:pt x="0" y="1830"/>
                    <a:pt x="1776" y="3216"/>
                    <a:pt x="1785" y="3223"/>
                  </a:cubicBezTo>
                  <a:cubicBezTo>
                    <a:pt x="1801" y="3215"/>
                    <a:pt x="3786" y="2162"/>
                    <a:pt x="3748" y="887"/>
                  </a:cubicBezTo>
                  <a:cubicBezTo>
                    <a:pt x="3741" y="639"/>
                    <a:pt x="3611" y="411"/>
                    <a:pt x="3396" y="288"/>
                  </a:cubicBezTo>
                  <a:cubicBezTo>
                    <a:pt x="3287" y="226"/>
                    <a:pt x="3147" y="176"/>
                    <a:pt x="2984" y="176"/>
                  </a:cubicBezTo>
                  <a:cubicBezTo>
                    <a:pt x="2709" y="176"/>
                    <a:pt x="2370" y="319"/>
                    <a:pt x="2004" y="789"/>
                  </a:cubicBezTo>
                  <a:cubicBezTo>
                    <a:pt x="1677" y="170"/>
                    <a:pt x="1302" y="1"/>
                    <a:pt x="10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71"/>
            <p:cNvSpPr/>
            <p:nvPr/>
          </p:nvSpPr>
          <p:spPr>
            <a:xfrm>
              <a:off x="869901" y="655434"/>
              <a:ext cx="130098" cy="112918"/>
            </a:xfrm>
            <a:custGeom>
              <a:avLst/>
              <a:gdLst/>
              <a:ahLst/>
              <a:cxnLst/>
              <a:rect l="l" t="t" r="r" b="b"/>
              <a:pathLst>
                <a:path w="3756" h="3260" extrusionOk="0">
                  <a:moveTo>
                    <a:pt x="973" y="34"/>
                  </a:moveTo>
                  <a:cubicBezTo>
                    <a:pt x="1258" y="34"/>
                    <a:pt x="1630" y="188"/>
                    <a:pt x="1960" y="814"/>
                  </a:cubicBezTo>
                  <a:lnTo>
                    <a:pt x="1972" y="837"/>
                  </a:lnTo>
                  <a:lnTo>
                    <a:pt x="1988" y="817"/>
                  </a:lnTo>
                  <a:cubicBezTo>
                    <a:pt x="2356" y="344"/>
                    <a:pt x="2692" y="210"/>
                    <a:pt x="2956" y="210"/>
                  </a:cubicBezTo>
                  <a:cubicBezTo>
                    <a:pt x="3123" y="210"/>
                    <a:pt x="3260" y="264"/>
                    <a:pt x="3359" y="320"/>
                  </a:cubicBezTo>
                  <a:cubicBezTo>
                    <a:pt x="3568" y="438"/>
                    <a:pt x="3696" y="657"/>
                    <a:pt x="3703" y="905"/>
                  </a:cubicBezTo>
                  <a:cubicBezTo>
                    <a:pt x="3722" y="1557"/>
                    <a:pt x="3194" y="2152"/>
                    <a:pt x="2747" y="2535"/>
                  </a:cubicBezTo>
                  <a:cubicBezTo>
                    <a:pt x="2290" y="2926"/>
                    <a:pt x="1831" y="3181"/>
                    <a:pt x="1758" y="3220"/>
                  </a:cubicBezTo>
                  <a:cubicBezTo>
                    <a:pt x="1626" y="3115"/>
                    <a:pt x="1" y="1784"/>
                    <a:pt x="247" y="599"/>
                  </a:cubicBezTo>
                  <a:cubicBezTo>
                    <a:pt x="298" y="357"/>
                    <a:pt x="463" y="164"/>
                    <a:pt x="689" y="84"/>
                  </a:cubicBezTo>
                  <a:cubicBezTo>
                    <a:pt x="766" y="56"/>
                    <a:pt x="863" y="34"/>
                    <a:pt x="973" y="34"/>
                  </a:cubicBezTo>
                  <a:close/>
                  <a:moveTo>
                    <a:pt x="974" y="0"/>
                  </a:moveTo>
                  <a:cubicBezTo>
                    <a:pt x="859" y="0"/>
                    <a:pt x="758" y="24"/>
                    <a:pt x="677" y="53"/>
                  </a:cubicBezTo>
                  <a:cubicBezTo>
                    <a:pt x="441" y="137"/>
                    <a:pt x="268" y="339"/>
                    <a:pt x="216" y="593"/>
                  </a:cubicBezTo>
                  <a:cubicBezTo>
                    <a:pt x="79" y="1245"/>
                    <a:pt x="502" y="1933"/>
                    <a:pt x="880" y="2395"/>
                  </a:cubicBezTo>
                  <a:cubicBezTo>
                    <a:pt x="1290" y="2895"/>
                    <a:pt x="1728" y="3239"/>
                    <a:pt x="1746" y="3253"/>
                  </a:cubicBezTo>
                  <a:lnTo>
                    <a:pt x="1754" y="3260"/>
                  </a:lnTo>
                  <a:lnTo>
                    <a:pt x="1764" y="3254"/>
                  </a:lnTo>
                  <a:cubicBezTo>
                    <a:pt x="1785" y="3244"/>
                    <a:pt x="2278" y="2980"/>
                    <a:pt x="2768" y="2559"/>
                  </a:cubicBezTo>
                  <a:cubicBezTo>
                    <a:pt x="3220" y="2172"/>
                    <a:pt x="3755" y="1569"/>
                    <a:pt x="3736" y="904"/>
                  </a:cubicBezTo>
                  <a:cubicBezTo>
                    <a:pt x="3728" y="645"/>
                    <a:pt x="3594" y="416"/>
                    <a:pt x="3375" y="291"/>
                  </a:cubicBezTo>
                  <a:cubicBezTo>
                    <a:pt x="3272" y="232"/>
                    <a:pt x="3128" y="176"/>
                    <a:pt x="2954" y="176"/>
                  </a:cubicBezTo>
                  <a:cubicBezTo>
                    <a:pt x="2686" y="176"/>
                    <a:pt x="2347" y="310"/>
                    <a:pt x="1978" y="775"/>
                  </a:cubicBezTo>
                  <a:cubicBezTo>
                    <a:pt x="1642" y="154"/>
                    <a:pt x="1265" y="0"/>
                    <a:pt x="9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71"/>
            <p:cNvSpPr/>
            <p:nvPr/>
          </p:nvSpPr>
          <p:spPr>
            <a:xfrm>
              <a:off x="888363" y="656058"/>
              <a:ext cx="77830" cy="98752"/>
            </a:xfrm>
            <a:custGeom>
              <a:avLst/>
              <a:gdLst/>
              <a:ahLst/>
              <a:cxnLst/>
              <a:rect l="l" t="t" r="r" b="b"/>
              <a:pathLst>
                <a:path w="2247" h="2851" extrusionOk="0">
                  <a:moveTo>
                    <a:pt x="435" y="0"/>
                  </a:moveTo>
                  <a:cubicBezTo>
                    <a:pt x="330" y="0"/>
                    <a:pt x="233" y="21"/>
                    <a:pt x="151" y="51"/>
                  </a:cubicBezTo>
                  <a:cubicBezTo>
                    <a:pt x="96" y="69"/>
                    <a:pt x="46" y="95"/>
                    <a:pt x="0" y="125"/>
                  </a:cubicBezTo>
                  <a:cubicBezTo>
                    <a:pt x="563" y="1060"/>
                    <a:pt x="1186" y="1956"/>
                    <a:pt x="1812" y="2850"/>
                  </a:cubicBezTo>
                  <a:cubicBezTo>
                    <a:pt x="1948" y="2753"/>
                    <a:pt x="2099" y="2639"/>
                    <a:pt x="2246" y="2511"/>
                  </a:cubicBezTo>
                  <a:cubicBezTo>
                    <a:pt x="1769" y="1795"/>
                    <a:pt x="1314" y="1159"/>
                    <a:pt x="840" y="418"/>
                  </a:cubicBezTo>
                  <a:cubicBezTo>
                    <a:pt x="768" y="305"/>
                    <a:pt x="664" y="157"/>
                    <a:pt x="566" y="11"/>
                  </a:cubicBezTo>
                  <a:cubicBezTo>
                    <a:pt x="521" y="3"/>
                    <a:pt x="478" y="0"/>
                    <a:pt x="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71"/>
            <p:cNvSpPr/>
            <p:nvPr/>
          </p:nvSpPr>
          <p:spPr>
            <a:xfrm>
              <a:off x="887566" y="655469"/>
              <a:ext cx="79355" cy="100137"/>
            </a:xfrm>
            <a:custGeom>
              <a:avLst/>
              <a:gdLst/>
              <a:ahLst/>
              <a:cxnLst/>
              <a:rect l="l" t="t" r="r" b="b"/>
              <a:pathLst>
                <a:path w="2291" h="2891" extrusionOk="0">
                  <a:moveTo>
                    <a:pt x="459" y="33"/>
                  </a:moveTo>
                  <a:cubicBezTo>
                    <a:pt x="499" y="33"/>
                    <a:pt x="540" y="36"/>
                    <a:pt x="580" y="43"/>
                  </a:cubicBezTo>
                  <a:cubicBezTo>
                    <a:pt x="612" y="91"/>
                    <a:pt x="645" y="139"/>
                    <a:pt x="677" y="186"/>
                  </a:cubicBezTo>
                  <a:cubicBezTo>
                    <a:pt x="741" y="280"/>
                    <a:pt x="801" y="369"/>
                    <a:pt x="849" y="444"/>
                  </a:cubicBezTo>
                  <a:cubicBezTo>
                    <a:pt x="1142" y="900"/>
                    <a:pt x="1433" y="1326"/>
                    <a:pt x="1714" y="1738"/>
                  </a:cubicBezTo>
                  <a:cubicBezTo>
                    <a:pt x="1888" y="1992"/>
                    <a:pt x="2067" y="2254"/>
                    <a:pt x="2247" y="2524"/>
                  </a:cubicBezTo>
                  <a:cubicBezTo>
                    <a:pt x="2122" y="2633"/>
                    <a:pt x="1985" y="2740"/>
                    <a:pt x="1839" y="2844"/>
                  </a:cubicBezTo>
                  <a:cubicBezTo>
                    <a:pt x="1178" y="1900"/>
                    <a:pt x="586" y="1044"/>
                    <a:pt x="45" y="148"/>
                  </a:cubicBezTo>
                  <a:cubicBezTo>
                    <a:pt x="88" y="120"/>
                    <a:pt x="133" y="100"/>
                    <a:pt x="179" y="83"/>
                  </a:cubicBezTo>
                  <a:cubicBezTo>
                    <a:pt x="270" y="50"/>
                    <a:pt x="365" y="33"/>
                    <a:pt x="459" y="33"/>
                  </a:cubicBezTo>
                  <a:close/>
                  <a:moveTo>
                    <a:pt x="460" y="0"/>
                  </a:moveTo>
                  <a:cubicBezTo>
                    <a:pt x="362" y="0"/>
                    <a:pt x="263" y="18"/>
                    <a:pt x="168" y="52"/>
                  </a:cubicBezTo>
                  <a:cubicBezTo>
                    <a:pt x="114" y="71"/>
                    <a:pt x="63" y="96"/>
                    <a:pt x="14" y="129"/>
                  </a:cubicBezTo>
                  <a:lnTo>
                    <a:pt x="1" y="138"/>
                  </a:lnTo>
                  <a:lnTo>
                    <a:pt x="9" y="151"/>
                  </a:lnTo>
                  <a:cubicBezTo>
                    <a:pt x="554" y="1057"/>
                    <a:pt x="1152" y="1922"/>
                    <a:pt x="1821" y="2877"/>
                  </a:cubicBezTo>
                  <a:lnTo>
                    <a:pt x="1831" y="2890"/>
                  </a:lnTo>
                  <a:lnTo>
                    <a:pt x="1845" y="2880"/>
                  </a:lnTo>
                  <a:cubicBezTo>
                    <a:pt x="2001" y="2770"/>
                    <a:pt x="2148" y="2655"/>
                    <a:pt x="2280" y="2540"/>
                  </a:cubicBezTo>
                  <a:lnTo>
                    <a:pt x="2291" y="2530"/>
                  </a:lnTo>
                  <a:lnTo>
                    <a:pt x="2283" y="2518"/>
                  </a:lnTo>
                  <a:cubicBezTo>
                    <a:pt x="2100" y="2243"/>
                    <a:pt x="1917" y="1977"/>
                    <a:pt x="1741" y="1718"/>
                  </a:cubicBezTo>
                  <a:cubicBezTo>
                    <a:pt x="1460" y="1307"/>
                    <a:pt x="1169" y="883"/>
                    <a:pt x="877" y="426"/>
                  </a:cubicBezTo>
                  <a:cubicBezTo>
                    <a:pt x="829" y="352"/>
                    <a:pt x="768" y="262"/>
                    <a:pt x="704" y="168"/>
                  </a:cubicBezTo>
                  <a:cubicBezTo>
                    <a:pt x="670" y="119"/>
                    <a:pt x="636" y="68"/>
                    <a:pt x="603" y="18"/>
                  </a:cubicBezTo>
                  <a:lnTo>
                    <a:pt x="599" y="12"/>
                  </a:lnTo>
                  <a:lnTo>
                    <a:pt x="592" y="11"/>
                  </a:lnTo>
                  <a:cubicBezTo>
                    <a:pt x="548" y="4"/>
                    <a:pt x="504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71"/>
            <p:cNvSpPr/>
            <p:nvPr/>
          </p:nvSpPr>
          <p:spPr>
            <a:xfrm>
              <a:off x="878733" y="663124"/>
              <a:ext cx="68859" cy="100345"/>
            </a:xfrm>
            <a:custGeom>
              <a:avLst/>
              <a:gdLst/>
              <a:ahLst/>
              <a:cxnLst/>
              <a:rect l="l" t="t" r="r" b="b"/>
              <a:pathLst>
                <a:path w="1988" h="2897" extrusionOk="0">
                  <a:moveTo>
                    <a:pt x="180" y="1"/>
                  </a:moveTo>
                  <a:cubicBezTo>
                    <a:pt x="99" y="79"/>
                    <a:pt x="38" y="175"/>
                    <a:pt x="1" y="283"/>
                  </a:cubicBezTo>
                  <a:lnTo>
                    <a:pt x="1" y="284"/>
                  </a:lnTo>
                  <a:cubicBezTo>
                    <a:pt x="550" y="1169"/>
                    <a:pt x="1150" y="2020"/>
                    <a:pt x="1711" y="2897"/>
                  </a:cubicBezTo>
                  <a:cubicBezTo>
                    <a:pt x="1788" y="2850"/>
                    <a:pt x="1882" y="2790"/>
                    <a:pt x="1987" y="2719"/>
                  </a:cubicBezTo>
                  <a:cubicBezTo>
                    <a:pt x="1549" y="2094"/>
                    <a:pt x="1113" y="1468"/>
                    <a:pt x="698" y="828"/>
                  </a:cubicBezTo>
                  <a:cubicBezTo>
                    <a:pt x="520" y="555"/>
                    <a:pt x="348" y="279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71"/>
            <p:cNvSpPr/>
            <p:nvPr/>
          </p:nvSpPr>
          <p:spPr>
            <a:xfrm>
              <a:off x="878179" y="662223"/>
              <a:ext cx="70210" cy="102042"/>
            </a:xfrm>
            <a:custGeom>
              <a:avLst/>
              <a:gdLst/>
              <a:ahLst/>
              <a:cxnLst/>
              <a:rect l="l" t="t" r="r" b="b"/>
              <a:pathLst>
                <a:path w="2027" h="2946" extrusionOk="0">
                  <a:moveTo>
                    <a:pt x="192" y="54"/>
                  </a:moveTo>
                  <a:cubicBezTo>
                    <a:pt x="351" y="317"/>
                    <a:pt x="521" y="589"/>
                    <a:pt x="700" y="862"/>
                  </a:cubicBezTo>
                  <a:cubicBezTo>
                    <a:pt x="1106" y="1488"/>
                    <a:pt x="1520" y="2083"/>
                    <a:pt x="1980" y="2740"/>
                  </a:cubicBezTo>
                  <a:cubicBezTo>
                    <a:pt x="1897" y="2797"/>
                    <a:pt x="1813" y="2851"/>
                    <a:pt x="1732" y="2901"/>
                  </a:cubicBezTo>
                  <a:cubicBezTo>
                    <a:pt x="1493" y="2527"/>
                    <a:pt x="1244" y="2154"/>
                    <a:pt x="1002" y="1792"/>
                  </a:cubicBezTo>
                  <a:cubicBezTo>
                    <a:pt x="679" y="1309"/>
                    <a:pt x="346" y="810"/>
                    <a:pt x="35" y="308"/>
                  </a:cubicBezTo>
                  <a:cubicBezTo>
                    <a:pt x="69" y="212"/>
                    <a:pt x="122" y="126"/>
                    <a:pt x="192" y="54"/>
                  </a:cubicBezTo>
                  <a:close/>
                  <a:moveTo>
                    <a:pt x="199" y="1"/>
                  </a:moveTo>
                  <a:lnTo>
                    <a:pt x="184" y="15"/>
                  </a:lnTo>
                  <a:cubicBezTo>
                    <a:pt x="101" y="97"/>
                    <a:pt x="39" y="194"/>
                    <a:pt x="1" y="304"/>
                  </a:cubicBezTo>
                  <a:lnTo>
                    <a:pt x="0" y="314"/>
                  </a:lnTo>
                  <a:lnTo>
                    <a:pt x="3" y="318"/>
                  </a:lnTo>
                  <a:cubicBezTo>
                    <a:pt x="315" y="823"/>
                    <a:pt x="651" y="1325"/>
                    <a:pt x="975" y="1810"/>
                  </a:cubicBezTo>
                  <a:cubicBezTo>
                    <a:pt x="1219" y="2176"/>
                    <a:pt x="1471" y="2555"/>
                    <a:pt x="1713" y="2932"/>
                  </a:cubicBezTo>
                  <a:lnTo>
                    <a:pt x="1722" y="2946"/>
                  </a:lnTo>
                  <a:lnTo>
                    <a:pt x="1735" y="2937"/>
                  </a:lnTo>
                  <a:cubicBezTo>
                    <a:pt x="1826" y="2882"/>
                    <a:pt x="1919" y="2822"/>
                    <a:pt x="2013" y="2759"/>
                  </a:cubicBezTo>
                  <a:lnTo>
                    <a:pt x="2027" y="2749"/>
                  </a:lnTo>
                  <a:lnTo>
                    <a:pt x="2017" y="2735"/>
                  </a:lnTo>
                  <a:cubicBezTo>
                    <a:pt x="1553" y="2073"/>
                    <a:pt x="1135" y="1474"/>
                    <a:pt x="727" y="845"/>
                  </a:cubicBezTo>
                  <a:cubicBezTo>
                    <a:pt x="546" y="565"/>
                    <a:pt x="372" y="287"/>
                    <a:pt x="210" y="19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71"/>
            <p:cNvSpPr/>
            <p:nvPr/>
          </p:nvSpPr>
          <p:spPr>
            <a:xfrm>
              <a:off x="878179" y="655469"/>
              <a:ext cx="88741" cy="108796"/>
            </a:xfrm>
            <a:custGeom>
              <a:avLst/>
              <a:gdLst/>
              <a:ahLst/>
              <a:cxnLst/>
              <a:rect l="l" t="t" r="r" b="b"/>
              <a:pathLst>
                <a:path w="2562" h="3141" extrusionOk="0">
                  <a:moveTo>
                    <a:pt x="730" y="33"/>
                  </a:moveTo>
                  <a:cubicBezTo>
                    <a:pt x="770" y="33"/>
                    <a:pt x="811" y="36"/>
                    <a:pt x="851" y="43"/>
                  </a:cubicBezTo>
                  <a:cubicBezTo>
                    <a:pt x="883" y="91"/>
                    <a:pt x="916" y="139"/>
                    <a:pt x="948" y="186"/>
                  </a:cubicBezTo>
                  <a:cubicBezTo>
                    <a:pt x="1012" y="280"/>
                    <a:pt x="1072" y="369"/>
                    <a:pt x="1120" y="444"/>
                  </a:cubicBezTo>
                  <a:cubicBezTo>
                    <a:pt x="1413" y="900"/>
                    <a:pt x="1704" y="1326"/>
                    <a:pt x="1985" y="1738"/>
                  </a:cubicBezTo>
                  <a:cubicBezTo>
                    <a:pt x="2159" y="1992"/>
                    <a:pt x="2338" y="2254"/>
                    <a:pt x="2518" y="2524"/>
                  </a:cubicBezTo>
                  <a:cubicBezTo>
                    <a:pt x="2390" y="2636"/>
                    <a:pt x="2248" y="2747"/>
                    <a:pt x="2097" y="2854"/>
                  </a:cubicBezTo>
                  <a:cubicBezTo>
                    <a:pt x="2062" y="2880"/>
                    <a:pt x="2027" y="2903"/>
                    <a:pt x="1994" y="2926"/>
                  </a:cubicBezTo>
                  <a:cubicBezTo>
                    <a:pt x="1905" y="2986"/>
                    <a:pt x="1817" y="3043"/>
                    <a:pt x="1732" y="3096"/>
                  </a:cubicBezTo>
                  <a:cubicBezTo>
                    <a:pt x="1493" y="2722"/>
                    <a:pt x="1244" y="2349"/>
                    <a:pt x="1002" y="1987"/>
                  </a:cubicBezTo>
                  <a:cubicBezTo>
                    <a:pt x="679" y="1504"/>
                    <a:pt x="346" y="1005"/>
                    <a:pt x="35" y="503"/>
                  </a:cubicBezTo>
                  <a:cubicBezTo>
                    <a:pt x="72" y="401"/>
                    <a:pt x="129" y="310"/>
                    <a:pt x="207" y="234"/>
                  </a:cubicBezTo>
                  <a:cubicBezTo>
                    <a:pt x="237" y="205"/>
                    <a:pt x="269" y="179"/>
                    <a:pt x="303" y="156"/>
                  </a:cubicBezTo>
                  <a:cubicBezTo>
                    <a:pt x="349" y="126"/>
                    <a:pt x="398" y="101"/>
                    <a:pt x="450" y="83"/>
                  </a:cubicBezTo>
                  <a:cubicBezTo>
                    <a:pt x="541" y="50"/>
                    <a:pt x="636" y="33"/>
                    <a:pt x="730" y="33"/>
                  </a:cubicBezTo>
                  <a:close/>
                  <a:moveTo>
                    <a:pt x="731" y="0"/>
                  </a:moveTo>
                  <a:cubicBezTo>
                    <a:pt x="633" y="0"/>
                    <a:pt x="534" y="18"/>
                    <a:pt x="439" y="52"/>
                  </a:cubicBezTo>
                  <a:cubicBezTo>
                    <a:pt x="385" y="71"/>
                    <a:pt x="334" y="96"/>
                    <a:pt x="285" y="129"/>
                  </a:cubicBezTo>
                  <a:cubicBezTo>
                    <a:pt x="249" y="153"/>
                    <a:pt x="215" y="180"/>
                    <a:pt x="184" y="210"/>
                  </a:cubicBezTo>
                  <a:cubicBezTo>
                    <a:pt x="101" y="292"/>
                    <a:pt x="39" y="389"/>
                    <a:pt x="1" y="499"/>
                  </a:cubicBezTo>
                  <a:lnTo>
                    <a:pt x="0" y="509"/>
                  </a:lnTo>
                  <a:lnTo>
                    <a:pt x="3" y="513"/>
                  </a:lnTo>
                  <a:cubicBezTo>
                    <a:pt x="315" y="1018"/>
                    <a:pt x="651" y="1520"/>
                    <a:pt x="975" y="2005"/>
                  </a:cubicBezTo>
                  <a:cubicBezTo>
                    <a:pt x="1219" y="2371"/>
                    <a:pt x="1471" y="2750"/>
                    <a:pt x="1713" y="3127"/>
                  </a:cubicBezTo>
                  <a:lnTo>
                    <a:pt x="1722" y="3141"/>
                  </a:lnTo>
                  <a:lnTo>
                    <a:pt x="1735" y="3132"/>
                  </a:lnTo>
                  <a:cubicBezTo>
                    <a:pt x="1826" y="3077"/>
                    <a:pt x="1919" y="3017"/>
                    <a:pt x="2013" y="2953"/>
                  </a:cubicBezTo>
                  <a:cubicBezTo>
                    <a:pt x="2046" y="2930"/>
                    <a:pt x="2081" y="2906"/>
                    <a:pt x="2116" y="2880"/>
                  </a:cubicBezTo>
                  <a:cubicBezTo>
                    <a:pt x="2272" y="2770"/>
                    <a:pt x="2419" y="2655"/>
                    <a:pt x="2551" y="2540"/>
                  </a:cubicBezTo>
                  <a:lnTo>
                    <a:pt x="2562" y="2530"/>
                  </a:lnTo>
                  <a:lnTo>
                    <a:pt x="2554" y="2518"/>
                  </a:lnTo>
                  <a:cubicBezTo>
                    <a:pt x="2371" y="2243"/>
                    <a:pt x="2188" y="1977"/>
                    <a:pt x="2012" y="1718"/>
                  </a:cubicBezTo>
                  <a:cubicBezTo>
                    <a:pt x="1731" y="1307"/>
                    <a:pt x="1440" y="883"/>
                    <a:pt x="1148" y="426"/>
                  </a:cubicBezTo>
                  <a:cubicBezTo>
                    <a:pt x="1100" y="352"/>
                    <a:pt x="1039" y="262"/>
                    <a:pt x="975" y="168"/>
                  </a:cubicBezTo>
                  <a:cubicBezTo>
                    <a:pt x="941" y="119"/>
                    <a:pt x="907" y="68"/>
                    <a:pt x="874" y="18"/>
                  </a:cubicBezTo>
                  <a:lnTo>
                    <a:pt x="870" y="12"/>
                  </a:lnTo>
                  <a:lnTo>
                    <a:pt x="863" y="11"/>
                  </a:lnTo>
                  <a:cubicBezTo>
                    <a:pt x="819" y="4"/>
                    <a:pt x="775" y="0"/>
                    <a:pt x="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5" name="Google Shape;5165;p71"/>
          <p:cNvGrpSpPr/>
          <p:nvPr/>
        </p:nvGrpSpPr>
        <p:grpSpPr>
          <a:xfrm flipH="1">
            <a:off x="3181005" y="745269"/>
            <a:ext cx="619583" cy="577257"/>
            <a:chOff x="972967" y="3432612"/>
            <a:chExt cx="232297" cy="216412"/>
          </a:xfrm>
        </p:grpSpPr>
        <p:sp>
          <p:nvSpPr>
            <p:cNvPr id="5166" name="Google Shape;5166;p71"/>
            <p:cNvSpPr/>
            <p:nvPr/>
          </p:nvSpPr>
          <p:spPr>
            <a:xfrm>
              <a:off x="972967" y="3432612"/>
              <a:ext cx="232297" cy="216412"/>
            </a:xfrm>
            <a:custGeom>
              <a:avLst/>
              <a:gdLst/>
              <a:ahLst/>
              <a:cxnLst/>
              <a:rect l="l" t="t" r="r" b="b"/>
              <a:pathLst>
                <a:path w="3261" h="3038" extrusionOk="0">
                  <a:moveTo>
                    <a:pt x="2647" y="1"/>
                  </a:moveTo>
                  <a:cubicBezTo>
                    <a:pt x="2582" y="1"/>
                    <a:pt x="2515" y="15"/>
                    <a:pt x="2453" y="44"/>
                  </a:cubicBezTo>
                  <a:lnTo>
                    <a:pt x="2417" y="60"/>
                  </a:lnTo>
                  <a:cubicBezTo>
                    <a:pt x="2078" y="218"/>
                    <a:pt x="1840" y="466"/>
                    <a:pt x="1683" y="738"/>
                  </a:cubicBezTo>
                  <a:cubicBezTo>
                    <a:pt x="1597" y="748"/>
                    <a:pt x="1515" y="781"/>
                    <a:pt x="1445" y="830"/>
                  </a:cubicBezTo>
                  <a:cubicBezTo>
                    <a:pt x="1362" y="856"/>
                    <a:pt x="1287" y="903"/>
                    <a:pt x="1228" y="965"/>
                  </a:cubicBezTo>
                  <a:cubicBezTo>
                    <a:pt x="1143" y="951"/>
                    <a:pt x="1055" y="943"/>
                    <a:pt x="962" y="943"/>
                  </a:cubicBezTo>
                  <a:cubicBezTo>
                    <a:pt x="742" y="943"/>
                    <a:pt x="526" y="988"/>
                    <a:pt x="318" y="1077"/>
                  </a:cubicBezTo>
                  <a:lnTo>
                    <a:pt x="282" y="1091"/>
                  </a:lnTo>
                  <a:cubicBezTo>
                    <a:pt x="111" y="1165"/>
                    <a:pt x="1" y="1333"/>
                    <a:pt x="2" y="1518"/>
                  </a:cubicBezTo>
                  <a:cubicBezTo>
                    <a:pt x="2" y="1704"/>
                    <a:pt x="115" y="1871"/>
                    <a:pt x="286" y="1943"/>
                  </a:cubicBezTo>
                  <a:lnTo>
                    <a:pt x="307" y="1951"/>
                  </a:lnTo>
                  <a:cubicBezTo>
                    <a:pt x="320" y="1959"/>
                    <a:pt x="361" y="1988"/>
                    <a:pt x="391" y="2044"/>
                  </a:cubicBezTo>
                  <a:cubicBezTo>
                    <a:pt x="519" y="2288"/>
                    <a:pt x="684" y="2454"/>
                    <a:pt x="883" y="2540"/>
                  </a:cubicBezTo>
                  <a:cubicBezTo>
                    <a:pt x="897" y="2587"/>
                    <a:pt x="918" y="2633"/>
                    <a:pt x="943" y="2677"/>
                  </a:cubicBezTo>
                  <a:cubicBezTo>
                    <a:pt x="1053" y="2868"/>
                    <a:pt x="1248" y="2997"/>
                    <a:pt x="1476" y="3029"/>
                  </a:cubicBezTo>
                  <a:cubicBezTo>
                    <a:pt x="1515" y="3034"/>
                    <a:pt x="1554" y="3038"/>
                    <a:pt x="1593" y="3038"/>
                  </a:cubicBezTo>
                  <a:cubicBezTo>
                    <a:pt x="1747" y="3038"/>
                    <a:pt x="1901" y="2995"/>
                    <a:pt x="2039" y="2915"/>
                  </a:cubicBezTo>
                  <a:cubicBezTo>
                    <a:pt x="2144" y="2855"/>
                    <a:pt x="2239" y="2769"/>
                    <a:pt x="2315" y="2667"/>
                  </a:cubicBezTo>
                  <a:cubicBezTo>
                    <a:pt x="2344" y="2653"/>
                    <a:pt x="2373" y="2634"/>
                    <a:pt x="2400" y="2613"/>
                  </a:cubicBezTo>
                  <a:cubicBezTo>
                    <a:pt x="2483" y="2609"/>
                    <a:pt x="2563" y="2595"/>
                    <a:pt x="2638" y="2570"/>
                  </a:cubicBezTo>
                  <a:cubicBezTo>
                    <a:pt x="2830" y="2507"/>
                    <a:pt x="2994" y="2384"/>
                    <a:pt x="3100" y="2223"/>
                  </a:cubicBezTo>
                  <a:cubicBezTo>
                    <a:pt x="3227" y="2031"/>
                    <a:pt x="3260" y="1801"/>
                    <a:pt x="3192" y="1594"/>
                  </a:cubicBezTo>
                  <a:cubicBezTo>
                    <a:pt x="3176" y="1545"/>
                    <a:pt x="3155" y="1500"/>
                    <a:pt x="3130" y="1457"/>
                  </a:cubicBezTo>
                  <a:cubicBezTo>
                    <a:pt x="3198" y="1252"/>
                    <a:pt x="3185" y="1020"/>
                    <a:pt x="3089" y="761"/>
                  </a:cubicBezTo>
                  <a:cubicBezTo>
                    <a:pt x="3067" y="701"/>
                    <a:pt x="3073" y="651"/>
                    <a:pt x="3076" y="637"/>
                  </a:cubicBezTo>
                  <a:lnTo>
                    <a:pt x="3083" y="615"/>
                  </a:lnTo>
                  <a:cubicBezTo>
                    <a:pt x="3145" y="440"/>
                    <a:pt x="3095" y="245"/>
                    <a:pt x="2957" y="120"/>
                  </a:cubicBezTo>
                  <a:cubicBezTo>
                    <a:pt x="2871" y="42"/>
                    <a:pt x="2760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71"/>
            <p:cNvSpPr/>
            <p:nvPr/>
          </p:nvSpPr>
          <p:spPr>
            <a:xfrm>
              <a:off x="1064148" y="3570453"/>
              <a:ext cx="56846" cy="44522"/>
            </a:xfrm>
            <a:custGeom>
              <a:avLst/>
              <a:gdLst/>
              <a:ahLst/>
              <a:cxnLst/>
              <a:rect l="l" t="t" r="r" b="b"/>
              <a:pathLst>
                <a:path w="798" h="625" extrusionOk="0">
                  <a:moveTo>
                    <a:pt x="514" y="1"/>
                  </a:moveTo>
                  <a:cubicBezTo>
                    <a:pt x="428" y="1"/>
                    <a:pt x="334" y="37"/>
                    <a:pt x="246" y="88"/>
                  </a:cubicBezTo>
                  <a:cubicBezTo>
                    <a:pt x="77" y="185"/>
                    <a:pt x="1" y="371"/>
                    <a:pt x="77" y="504"/>
                  </a:cubicBezTo>
                  <a:cubicBezTo>
                    <a:pt x="122" y="583"/>
                    <a:pt x="212" y="624"/>
                    <a:pt x="313" y="624"/>
                  </a:cubicBezTo>
                  <a:cubicBezTo>
                    <a:pt x="380" y="624"/>
                    <a:pt x="453" y="605"/>
                    <a:pt x="521" y="567"/>
                  </a:cubicBezTo>
                  <a:cubicBezTo>
                    <a:pt x="690" y="469"/>
                    <a:pt x="798" y="219"/>
                    <a:pt x="719" y="109"/>
                  </a:cubicBezTo>
                  <a:cubicBezTo>
                    <a:pt x="664" y="31"/>
                    <a:pt x="592" y="1"/>
                    <a:pt x="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71"/>
            <p:cNvSpPr/>
            <p:nvPr/>
          </p:nvSpPr>
          <p:spPr>
            <a:xfrm>
              <a:off x="1065502" y="3569314"/>
              <a:ext cx="53497" cy="46801"/>
            </a:xfrm>
            <a:custGeom>
              <a:avLst/>
              <a:gdLst/>
              <a:ahLst/>
              <a:cxnLst/>
              <a:rect l="l" t="t" r="r" b="b"/>
              <a:pathLst>
                <a:path w="751" h="657" extrusionOk="0">
                  <a:moveTo>
                    <a:pt x="494" y="32"/>
                  </a:moveTo>
                  <a:cubicBezTo>
                    <a:pt x="575" y="32"/>
                    <a:pt x="639" y="67"/>
                    <a:pt x="687" y="135"/>
                  </a:cubicBezTo>
                  <a:cubicBezTo>
                    <a:pt x="711" y="167"/>
                    <a:pt x="716" y="218"/>
                    <a:pt x="704" y="277"/>
                  </a:cubicBezTo>
                  <a:cubicBezTo>
                    <a:pt x="679" y="391"/>
                    <a:pt x="592" y="511"/>
                    <a:pt x="493" y="568"/>
                  </a:cubicBezTo>
                  <a:cubicBezTo>
                    <a:pt x="430" y="604"/>
                    <a:pt x="362" y="624"/>
                    <a:pt x="296" y="624"/>
                  </a:cubicBezTo>
                  <a:cubicBezTo>
                    <a:pt x="279" y="624"/>
                    <a:pt x="263" y="623"/>
                    <a:pt x="247" y="620"/>
                  </a:cubicBezTo>
                  <a:cubicBezTo>
                    <a:pt x="169" y="610"/>
                    <a:pt x="107" y="570"/>
                    <a:pt x="73" y="511"/>
                  </a:cubicBezTo>
                  <a:cubicBezTo>
                    <a:pt x="39" y="452"/>
                    <a:pt x="36" y="378"/>
                    <a:pt x="66" y="305"/>
                  </a:cubicBezTo>
                  <a:cubicBezTo>
                    <a:pt x="96" y="230"/>
                    <a:pt x="156" y="163"/>
                    <a:pt x="235" y="118"/>
                  </a:cubicBezTo>
                  <a:cubicBezTo>
                    <a:pt x="335" y="61"/>
                    <a:pt x="421" y="32"/>
                    <a:pt x="494" y="32"/>
                  </a:cubicBezTo>
                  <a:close/>
                  <a:moveTo>
                    <a:pt x="495" y="1"/>
                  </a:moveTo>
                  <a:cubicBezTo>
                    <a:pt x="415" y="1"/>
                    <a:pt x="322" y="30"/>
                    <a:pt x="218" y="90"/>
                  </a:cubicBezTo>
                  <a:cubicBezTo>
                    <a:pt x="134" y="139"/>
                    <a:pt x="68" y="211"/>
                    <a:pt x="35" y="293"/>
                  </a:cubicBezTo>
                  <a:cubicBezTo>
                    <a:pt x="1" y="376"/>
                    <a:pt x="4" y="459"/>
                    <a:pt x="44" y="528"/>
                  </a:cubicBezTo>
                  <a:cubicBezTo>
                    <a:pt x="83" y="596"/>
                    <a:pt x="154" y="640"/>
                    <a:pt x="243" y="653"/>
                  </a:cubicBezTo>
                  <a:cubicBezTo>
                    <a:pt x="259" y="656"/>
                    <a:pt x="277" y="657"/>
                    <a:pt x="294" y="657"/>
                  </a:cubicBezTo>
                  <a:cubicBezTo>
                    <a:pt x="366" y="657"/>
                    <a:pt x="441" y="636"/>
                    <a:pt x="510" y="597"/>
                  </a:cubicBezTo>
                  <a:cubicBezTo>
                    <a:pt x="617" y="535"/>
                    <a:pt x="708" y="409"/>
                    <a:pt x="736" y="284"/>
                  </a:cubicBezTo>
                  <a:cubicBezTo>
                    <a:pt x="751" y="215"/>
                    <a:pt x="743" y="156"/>
                    <a:pt x="714" y="115"/>
                  </a:cubicBezTo>
                  <a:cubicBezTo>
                    <a:pt x="660" y="39"/>
                    <a:pt x="58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71"/>
            <p:cNvSpPr/>
            <p:nvPr/>
          </p:nvSpPr>
          <p:spPr>
            <a:xfrm>
              <a:off x="1008941" y="3533767"/>
              <a:ext cx="101795" cy="50719"/>
            </a:xfrm>
            <a:custGeom>
              <a:avLst/>
              <a:gdLst/>
              <a:ahLst/>
              <a:cxnLst/>
              <a:rect l="l" t="t" r="r" b="b"/>
              <a:pathLst>
                <a:path w="1429" h="712" extrusionOk="0">
                  <a:moveTo>
                    <a:pt x="460" y="0"/>
                  </a:moveTo>
                  <a:cubicBezTo>
                    <a:pt x="316" y="0"/>
                    <a:pt x="161" y="27"/>
                    <a:pt x="0" y="96"/>
                  </a:cubicBezTo>
                  <a:cubicBezTo>
                    <a:pt x="0" y="96"/>
                    <a:pt x="189" y="174"/>
                    <a:pt x="309" y="401"/>
                  </a:cubicBezTo>
                  <a:cubicBezTo>
                    <a:pt x="433" y="636"/>
                    <a:pt x="567" y="711"/>
                    <a:pt x="726" y="711"/>
                  </a:cubicBezTo>
                  <a:cubicBezTo>
                    <a:pt x="915" y="711"/>
                    <a:pt x="1141" y="606"/>
                    <a:pt x="1429" y="534"/>
                  </a:cubicBezTo>
                  <a:lnTo>
                    <a:pt x="1349" y="350"/>
                  </a:lnTo>
                  <a:cubicBezTo>
                    <a:pt x="1349" y="350"/>
                    <a:pt x="977" y="0"/>
                    <a:pt x="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71"/>
            <p:cNvSpPr/>
            <p:nvPr/>
          </p:nvSpPr>
          <p:spPr>
            <a:xfrm>
              <a:off x="1005949" y="3532627"/>
              <a:ext cx="106425" cy="52999"/>
            </a:xfrm>
            <a:custGeom>
              <a:avLst/>
              <a:gdLst/>
              <a:ahLst/>
              <a:cxnLst/>
              <a:rect l="l" t="t" r="r" b="b"/>
              <a:pathLst>
                <a:path w="1494" h="744" extrusionOk="0">
                  <a:moveTo>
                    <a:pt x="499" y="34"/>
                  </a:moveTo>
                  <a:cubicBezTo>
                    <a:pt x="985" y="34"/>
                    <a:pt x="1344" y="346"/>
                    <a:pt x="1377" y="375"/>
                  </a:cubicBezTo>
                  <a:lnTo>
                    <a:pt x="1447" y="539"/>
                  </a:lnTo>
                  <a:cubicBezTo>
                    <a:pt x="1350" y="564"/>
                    <a:pt x="1260" y="592"/>
                    <a:pt x="1174" y="620"/>
                  </a:cubicBezTo>
                  <a:cubicBezTo>
                    <a:pt x="1019" y="669"/>
                    <a:pt x="887" y="711"/>
                    <a:pt x="770" y="711"/>
                  </a:cubicBezTo>
                  <a:cubicBezTo>
                    <a:pt x="615" y="711"/>
                    <a:pt x="486" y="637"/>
                    <a:pt x="365" y="410"/>
                  </a:cubicBezTo>
                  <a:cubicBezTo>
                    <a:pt x="274" y="235"/>
                    <a:pt x="144" y="148"/>
                    <a:pt x="83" y="114"/>
                  </a:cubicBezTo>
                  <a:cubicBezTo>
                    <a:pt x="228" y="56"/>
                    <a:pt x="368" y="34"/>
                    <a:pt x="499" y="34"/>
                  </a:cubicBezTo>
                  <a:close/>
                  <a:moveTo>
                    <a:pt x="499" y="1"/>
                  </a:moveTo>
                  <a:cubicBezTo>
                    <a:pt x="354" y="1"/>
                    <a:pt x="198" y="28"/>
                    <a:pt x="36" y="97"/>
                  </a:cubicBezTo>
                  <a:lnTo>
                    <a:pt x="1" y="113"/>
                  </a:lnTo>
                  <a:lnTo>
                    <a:pt x="36" y="128"/>
                  </a:lnTo>
                  <a:cubicBezTo>
                    <a:pt x="38" y="128"/>
                    <a:pt x="221" y="206"/>
                    <a:pt x="337" y="424"/>
                  </a:cubicBezTo>
                  <a:cubicBezTo>
                    <a:pt x="464" y="667"/>
                    <a:pt x="605" y="744"/>
                    <a:pt x="768" y="744"/>
                  </a:cubicBezTo>
                  <a:cubicBezTo>
                    <a:pt x="892" y="744"/>
                    <a:pt x="1028" y="700"/>
                    <a:pt x="1184" y="651"/>
                  </a:cubicBezTo>
                  <a:cubicBezTo>
                    <a:pt x="1275" y="622"/>
                    <a:pt x="1370" y="592"/>
                    <a:pt x="1474" y="566"/>
                  </a:cubicBezTo>
                  <a:lnTo>
                    <a:pt x="1494" y="561"/>
                  </a:lnTo>
                  <a:lnTo>
                    <a:pt x="1405" y="359"/>
                  </a:lnTo>
                  <a:lnTo>
                    <a:pt x="1402" y="354"/>
                  </a:lnTo>
                  <a:cubicBezTo>
                    <a:pt x="1397" y="349"/>
                    <a:pt x="1019" y="1"/>
                    <a:pt x="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71"/>
            <p:cNvSpPr/>
            <p:nvPr/>
          </p:nvSpPr>
          <p:spPr>
            <a:xfrm>
              <a:off x="1113372" y="3544381"/>
              <a:ext cx="58057" cy="40390"/>
            </a:xfrm>
            <a:custGeom>
              <a:avLst/>
              <a:gdLst/>
              <a:ahLst/>
              <a:cxnLst/>
              <a:rect l="l" t="t" r="r" b="b"/>
              <a:pathLst>
                <a:path w="815" h="567" extrusionOk="0">
                  <a:moveTo>
                    <a:pt x="482" y="0"/>
                  </a:moveTo>
                  <a:cubicBezTo>
                    <a:pt x="438" y="0"/>
                    <a:pt x="391" y="8"/>
                    <a:pt x="345" y="23"/>
                  </a:cubicBezTo>
                  <a:cubicBezTo>
                    <a:pt x="159" y="84"/>
                    <a:pt x="0" y="194"/>
                    <a:pt x="44" y="389"/>
                  </a:cubicBezTo>
                  <a:cubicBezTo>
                    <a:pt x="67" y="492"/>
                    <a:pt x="228" y="567"/>
                    <a:pt x="385" y="567"/>
                  </a:cubicBezTo>
                  <a:cubicBezTo>
                    <a:pt x="430" y="567"/>
                    <a:pt x="476" y="560"/>
                    <a:pt x="517" y="547"/>
                  </a:cubicBezTo>
                  <a:cubicBezTo>
                    <a:pt x="703" y="486"/>
                    <a:pt x="814" y="319"/>
                    <a:pt x="767" y="175"/>
                  </a:cubicBezTo>
                  <a:cubicBezTo>
                    <a:pt x="731" y="66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71"/>
            <p:cNvSpPr/>
            <p:nvPr/>
          </p:nvSpPr>
          <p:spPr>
            <a:xfrm>
              <a:off x="1112588" y="3543170"/>
              <a:ext cx="60122" cy="42812"/>
            </a:xfrm>
            <a:custGeom>
              <a:avLst/>
              <a:gdLst/>
              <a:ahLst/>
              <a:cxnLst/>
              <a:rect l="l" t="t" r="r" b="b"/>
              <a:pathLst>
                <a:path w="844" h="601" extrusionOk="0">
                  <a:moveTo>
                    <a:pt x="493" y="34"/>
                  </a:moveTo>
                  <a:cubicBezTo>
                    <a:pt x="620" y="34"/>
                    <a:pt x="728" y="95"/>
                    <a:pt x="762" y="196"/>
                  </a:cubicBezTo>
                  <a:cubicBezTo>
                    <a:pt x="807" y="332"/>
                    <a:pt x="699" y="490"/>
                    <a:pt x="523" y="548"/>
                  </a:cubicBezTo>
                  <a:cubicBezTo>
                    <a:pt x="484" y="561"/>
                    <a:pt x="440" y="567"/>
                    <a:pt x="395" y="567"/>
                  </a:cubicBezTo>
                  <a:cubicBezTo>
                    <a:pt x="315" y="567"/>
                    <a:pt x="232" y="547"/>
                    <a:pt x="167" y="510"/>
                  </a:cubicBezTo>
                  <a:cubicBezTo>
                    <a:pt x="114" y="481"/>
                    <a:pt x="80" y="442"/>
                    <a:pt x="71" y="403"/>
                  </a:cubicBezTo>
                  <a:cubicBezTo>
                    <a:pt x="36" y="248"/>
                    <a:pt x="134" y="131"/>
                    <a:pt x="361" y="55"/>
                  </a:cubicBezTo>
                  <a:cubicBezTo>
                    <a:pt x="405" y="41"/>
                    <a:pt x="451" y="34"/>
                    <a:pt x="493" y="34"/>
                  </a:cubicBezTo>
                  <a:close/>
                  <a:moveTo>
                    <a:pt x="492" y="1"/>
                  </a:moveTo>
                  <a:cubicBezTo>
                    <a:pt x="446" y="1"/>
                    <a:pt x="399" y="8"/>
                    <a:pt x="351" y="24"/>
                  </a:cubicBezTo>
                  <a:cubicBezTo>
                    <a:pt x="108" y="104"/>
                    <a:pt x="0" y="238"/>
                    <a:pt x="38" y="410"/>
                  </a:cubicBezTo>
                  <a:cubicBezTo>
                    <a:pt x="50" y="460"/>
                    <a:pt x="88" y="504"/>
                    <a:pt x="150" y="539"/>
                  </a:cubicBezTo>
                  <a:cubicBezTo>
                    <a:pt x="221" y="579"/>
                    <a:pt x="309" y="600"/>
                    <a:pt x="395" y="600"/>
                  </a:cubicBezTo>
                  <a:cubicBezTo>
                    <a:pt x="444" y="600"/>
                    <a:pt x="491" y="593"/>
                    <a:pt x="534" y="579"/>
                  </a:cubicBezTo>
                  <a:cubicBezTo>
                    <a:pt x="727" y="516"/>
                    <a:pt x="844" y="339"/>
                    <a:pt x="794" y="186"/>
                  </a:cubicBezTo>
                  <a:cubicBezTo>
                    <a:pt x="756" y="71"/>
                    <a:pt x="63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71"/>
            <p:cNvSpPr/>
            <p:nvPr/>
          </p:nvSpPr>
          <p:spPr>
            <a:xfrm>
              <a:off x="1107460" y="3467803"/>
              <a:ext cx="67958" cy="96595"/>
            </a:xfrm>
            <a:custGeom>
              <a:avLst/>
              <a:gdLst/>
              <a:ahLst/>
              <a:cxnLst/>
              <a:rect l="l" t="t" r="r" b="b"/>
              <a:pathLst>
                <a:path w="954" h="1356" extrusionOk="0">
                  <a:moveTo>
                    <a:pt x="731" y="0"/>
                  </a:moveTo>
                  <a:lnTo>
                    <a:pt x="731" y="0"/>
                  </a:lnTo>
                  <a:cubicBezTo>
                    <a:pt x="0" y="341"/>
                    <a:pt x="21" y="1173"/>
                    <a:pt x="21" y="1173"/>
                  </a:cubicBezTo>
                  <a:lnTo>
                    <a:pt x="104" y="1355"/>
                  </a:lnTo>
                  <a:cubicBezTo>
                    <a:pt x="558" y="1048"/>
                    <a:pt x="954" y="978"/>
                    <a:pt x="752" y="433"/>
                  </a:cubicBezTo>
                  <a:cubicBezTo>
                    <a:pt x="663" y="192"/>
                    <a:pt x="731" y="0"/>
                    <a:pt x="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71"/>
            <p:cNvSpPr/>
            <p:nvPr/>
          </p:nvSpPr>
          <p:spPr>
            <a:xfrm>
              <a:off x="1106818" y="3465523"/>
              <a:ext cx="67246" cy="100584"/>
            </a:xfrm>
            <a:custGeom>
              <a:avLst/>
              <a:gdLst/>
              <a:ahLst/>
              <a:cxnLst/>
              <a:rect l="l" t="t" r="r" b="b"/>
              <a:pathLst>
                <a:path w="944" h="1412" extrusionOk="0">
                  <a:moveTo>
                    <a:pt x="715" y="63"/>
                  </a:moveTo>
                  <a:lnTo>
                    <a:pt x="715" y="63"/>
                  </a:lnTo>
                  <a:cubicBezTo>
                    <a:pt x="699" y="130"/>
                    <a:pt x="677" y="286"/>
                    <a:pt x="746" y="471"/>
                  </a:cubicBezTo>
                  <a:cubicBezTo>
                    <a:pt x="903" y="895"/>
                    <a:pt x="689" y="1021"/>
                    <a:pt x="363" y="1213"/>
                  </a:cubicBezTo>
                  <a:cubicBezTo>
                    <a:pt x="285" y="1259"/>
                    <a:pt x="205" y="1306"/>
                    <a:pt x="120" y="1363"/>
                  </a:cubicBezTo>
                  <a:lnTo>
                    <a:pt x="46" y="1201"/>
                  </a:lnTo>
                  <a:cubicBezTo>
                    <a:pt x="46" y="1145"/>
                    <a:pt x="57" y="393"/>
                    <a:pt x="715" y="63"/>
                  </a:cubicBezTo>
                  <a:close/>
                  <a:moveTo>
                    <a:pt x="768" y="1"/>
                  </a:moveTo>
                  <a:lnTo>
                    <a:pt x="733" y="17"/>
                  </a:lnTo>
                  <a:cubicBezTo>
                    <a:pt x="1" y="359"/>
                    <a:pt x="13" y="1197"/>
                    <a:pt x="13" y="1205"/>
                  </a:cubicBezTo>
                  <a:lnTo>
                    <a:pt x="106" y="1412"/>
                  </a:lnTo>
                  <a:lnTo>
                    <a:pt x="123" y="1401"/>
                  </a:lnTo>
                  <a:cubicBezTo>
                    <a:pt x="212" y="1340"/>
                    <a:pt x="298" y="1290"/>
                    <a:pt x="381" y="1242"/>
                  </a:cubicBezTo>
                  <a:cubicBezTo>
                    <a:pt x="707" y="1049"/>
                    <a:pt x="944" y="909"/>
                    <a:pt x="777" y="459"/>
                  </a:cubicBezTo>
                  <a:cubicBezTo>
                    <a:pt x="691" y="228"/>
                    <a:pt x="755" y="39"/>
                    <a:pt x="756" y="37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71"/>
            <p:cNvSpPr/>
            <p:nvPr/>
          </p:nvSpPr>
          <p:spPr>
            <a:xfrm>
              <a:off x="1086374" y="3527712"/>
              <a:ext cx="20302" cy="29990"/>
            </a:xfrm>
            <a:custGeom>
              <a:avLst/>
              <a:gdLst/>
              <a:ahLst/>
              <a:cxnLst/>
              <a:rect l="l" t="t" r="r" b="b"/>
              <a:pathLst>
                <a:path w="285" h="421" extrusionOk="0">
                  <a:moveTo>
                    <a:pt x="31" y="0"/>
                  </a:moveTo>
                  <a:lnTo>
                    <a:pt x="0" y="12"/>
                  </a:lnTo>
                  <a:cubicBezTo>
                    <a:pt x="24" y="71"/>
                    <a:pt x="57" y="126"/>
                    <a:pt x="91" y="183"/>
                  </a:cubicBezTo>
                  <a:cubicBezTo>
                    <a:pt x="129" y="245"/>
                    <a:pt x="165" y="298"/>
                    <a:pt x="202" y="346"/>
                  </a:cubicBezTo>
                  <a:cubicBezTo>
                    <a:pt x="221" y="369"/>
                    <a:pt x="258" y="421"/>
                    <a:pt x="258" y="421"/>
                  </a:cubicBezTo>
                  <a:lnTo>
                    <a:pt x="284" y="402"/>
                  </a:lnTo>
                  <a:cubicBezTo>
                    <a:pt x="284" y="402"/>
                    <a:pt x="247" y="349"/>
                    <a:pt x="228" y="326"/>
                  </a:cubicBezTo>
                  <a:cubicBezTo>
                    <a:pt x="192" y="279"/>
                    <a:pt x="156" y="226"/>
                    <a:pt x="117" y="162"/>
                  </a:cubicBezTo>
                  <a:cubicBezTo>
                    <a:pt x="86" y="110"/>
                    <a:pt x="54" y="56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71"/>
            <p:cNvSpPr/>
            <p:nvPr/>
          </p:nvSpPr>
          <p:spPr>
            <a:xfrm>
              <a:off x="1084166" y="3524221"/>
              <a:ext cx="4915" cy="4417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3" y="0"/>
                  </a:moveTo>
                  <a:cubicBezTo>
                    <a:pt x="19" y="0"/>
                    <a:pt x="6" y="10"/>
                    <a:pt x="3" y="25"/>
                  </a:cubicBezTo>
                  <a:cubicBezTo>
                    <a:pt x="0" y="41"/>
                    <a:pt x="11" y="58"/>
                    <a:pt x="28" y="60"/>
                  </a:cubicBezTo>
                  <a:cubicBezTo>
                    <a:pt x="30" y="61"/>
                    <a:pt x="32" y="61"/>
                    <a:pt x="34" y="61"/>
                  </a:cubicBezTo>
                  <a:cubicBezTo>
                    <a:pt x="49" y="61"/>
                    <a:pt x="62" y="51"/>
                    <a:pt x="65" y="36"/>
                  </a:cubicBezTo>
                  <a:cubicBezTo>
                    <a:pt x="68" y="19"/>
                    <a:pt x="57" y="4"/>
                    <a:pt x="39" y="1"/>
                  </a:cubicBezTo>
                  <a:cubicBezTo>
                    <a:pt x="37" y="1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71"/>
            <p:cNvSpPr/>
            <p:nvPr/>
          </p:nvSpPr>
          <p:spPr>
            <a:xfrm>
              <a:off x="1083026" y="3523010"/>
              <a:ext cx="7052" cy="6767"/>
            </a:xfrm>
            <a:custGeom>
              <a:avLst/>
              <a:gdLst/>
              <a:ahLst/>
              <a:cxnLst/>
              <a:rect l="l" t="t" r="r" b="b"/>
              <a:pathLst>
                <a:path w="99" h="95" extrusionOk="0">
                  <a:moveTo>
                    <a:pt x="50" y="33"/>
                  </a:moveTo>
                  <a:cubicBezTo>
                    <a:pt x="51" y="33"/>
                    <a:pt x="52" y="34"/>
                    <a:pt x="53" y="34"/>
                  </a:cubicBezTo>
                  <a:cubicBezTo>
                    <a:pt x="57" y="35"/>
                    <a:pt x="60" y="36"/>
                    <a:pt x="62" y="40"/>
                  </a:cubicBezTo>
                  <a:cubicBezTo>
                    <a:pt x="64" y="43"/>
                    <a:pt x="65" y="47"/>
                    <a:pt x="64" y="50"/>
                  </a:cubicBezTo>
                  <a:cubicBezTo>
                    <a:pt x="63" y="58"/>
                    <a:pt x="57" y="62"/>
                    <a:pt x="49" y="62"/>
                  </a:cubicBezTo>
                  <a:cubicBezTo>
                    <a:pt x="49" y="62"/>
                    <a:pt x="48" y="62"/>
                    <a:pt x="47" y="62"/>
                  </a:cubicBezTo>
                  <a:cubicBezTo>
                    <a:pt x="43" y="61"/>
                    <a:pt x="40" y="58"/>
                    <a:pt x="37" y="55"/>
                  </a:cubicBezTo>
                  <a:cubicBezTo>
                    <a:pt x="35" y="52"/>
                    <a:pt x="34" y="49"/>
                    <a:pt x="35" y="45"/>
                  </a:cubicBezTo>
                  <a:cubicBezTo>
                    <a:pt x="37" y="38"/>
                    <a:pt x="43" y="33"/>
                    <a:pt x="50" y="33"/>
                  </a:cubicBezTo>
                  <a:close/>
                  <a:moveTo>
                    <a:pt x="50" y="1"/>
                  </a:moveTo>
                  <a:cubicBezTo>
                    <a:pt x="28" y="1"/>
                    <a:pt x="8" y="16"/>
                    <a:pt x="3" y="39"/>
                  </a:cubicBezTo>
                  <a:cubicBezTo>
                    <a:pt x="0" y="51"/>
                    <a:pt x="3" y="63"/>
                    <a:pt x="10" y="74"/>
                  </a:cubicBezTo>
                  <a:cubicBezTo>
                    <a:pt x="17" y="84"/>
                    <a:pt x="28" y="91"/>
                    <a:pt x="41" y="94"/>
                  </a:cubicBezTo>
                  <a:cubicBezTo>
                    <a:pt x="44" y="94"/>
                    <a:pt x="47" y="95"/>
                    <a:pt x="50" y="95"/>
                  </a:cubicBezTo>
                  <a:cubicBezTo>
                    <a:pt x="72" y="95"/>
                    <a:pt x="92" y="79"/>
                    <a:pt x="96" y="56"/>
                  </a:cubicBezTo>
                  <a:cubicBezTo>
                    <a:pt x="99" y="44"/>
                    <a:pt x="96" y="32"/>
                    <a:pt x="89" y="22"/>
                  </a:cubicBezTo>
                  <a:cubicBezTo>
                    <a:pt x="82" y="11"/>
                    <a:pt x="71" y="4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71"/>
            <p:cNvSpPr/>
            <p:nvPr/>
          </p:nvSpPr>
          <p:spPr>
            <a:xfrm>
              <a:off x="1096703" y="3522440"/>
              <a:ext cx="10899" cy="33623"/>
            </a:xfrm>
            <a:custGeom>
              <a:avLst/>
              <a:gdLst/>
              <a:ahLst/>
              <a:cxnLst/>
              <a:rect l="l" t="t" r="r" b="b"/>
              <a:pathLst>
                <a:path w="153" h="472" extrusionOk="0">
                  <a:moveTo>
                    <a:pt x="31" y="1"/>
                  </a:moveTo>
                  <a:lnTo>
                    <a:pt x="0" y="15"/>
                  </a:lnTo>
                  <a:cubicBezTo>
                    <a:pt x="27" y="70"/>
                    <a:pt x="43" y="130"/>
                    <a:pt x="61" y="192"/>
                  </a:cubicBezTo>
                  <a:cubicBezTo>
                    <a:pt x="80" y="260"/>
                    <a:pt x="94" y="321"/>
                    <a:pt x="103" y="379"/>
                  </a:cubicBezTo>
                  <a:cubicBezTo>
                    <a:pt x="108" y="408"/>
                    <a:pt x="120" y="471"/>
                    <a:pt x="120" y="471"/>
                  </a:cubicBezTo>
                  <a:lnTo>
                    <a:pt x="152" y="465"/>
                  </a:lnTo>
                  <a:cubicBezTo>
                    <a:pt x="152" y="465"/>
                    <a:pt x="140" y="403"/>
                    <a:pt x="136" y="374"/>
                  </a:cubicBezTo>
                  <a:cubicBezTo>
                    <a:pt x="126" y="315"/>
                    <a:pt x="112" y="252"/>
                    <a:pt x="91" y="179"/>
                  </a:cubicBezTo>
                  <a:cubicBezTo>
                    <a:pt x="75" y="119"/>
                    <a:pt x="57" y="58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71"/>
            <p:cNvSpPr/>
            <p:nvPr/>
          </p:nvSpPr>
          <p:spPr>
            <a:xfrm>
              <a:off x="1094566" y="3518950"/>
              <a:ext cx="5129" cy="4417"/>
            </a:xfrm>
            <a:custGeom>
              <a:avLst/>
              <a:gdLst/>
              <a:ahLst/>
              <a:cxnLst/>
              <a:rect l="l" t="t" r="r" b="b"/>
              <a:pathLst>
                <a:path w="72" h="62" extrusionOk="0">
                  <a:moveTo>
                    <a:pt x="36" y="0"/>
                  </a:moveTo>
                  <a:cubicBezTo>
                    <a:pt x="26" y="0"/>
                    <a:pt x="16" y="5"/>
                    <a:pt x="10" y="14"/>
                  </a:cubicBezTo>
                  <a:cubicBezTo>
                    <a:pt x="1" y="28"/>
                    <a:pt x="4" y="47"/>
                    <a:pt x="19" y="57"/>
                  </a:cubicBezTo>
                  <a:cubicBezTo>
                    <a:pt x="24" y="60"/>
                    <a:pt x="30" y="61"/>
                    <a:pt x="36" y="61"/>
                  </a:cubicBezTo>
                  <a:cubicBezTo>
                    <a:pt x="46" y="61"/>
                    <a:pt x="57" y="57"/>
                    <a:pt x="63" y="48"/>
                  </a:cubicBezTo>
                  <a:cubicBezTo>
                    <a:pt x="71" y="34"/>
                    <a:pt x="68" y="15"/>
                    <a:pt x="53" y="5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71"/>
            <p:cNvSpPr/>
            <p:nvPr/>
          </p:nvSpPr>
          <p:spPr>
            <a:xfrm>
              <a:off x="1093569" y="3517739"/>
              <a:ext cx="7124" cy="6767"/>
            </a:xfrm>
            <a:custGeom>
              <a:avLst/>
              <a:gdLst/>
              <a:ahLst/>
              <a:cxnLst/>
              <a:rect l="l" t="t" r="r" b="b"/>
              <a:pathLst>
                <a:path w="100" h="95" extrusionOk="0">
                  <a:moveTo>
                    <a:pt x="51" y="34"/>
                  </a:moveTo>
                  <a:cubicBezTo>
                    <a:pt x="53" y="34"/>
                    <a:pt x="56" y="34"/>
                    <a:pt x="58" y="36"/>
                  </a:cubicBezTo>
                  <a:cubicBezTo>
                    <a:pt x="62" y="39"/>
                    <a:pt x="64" y="41"/>
                    <a:pt x="64" y="45"/>
                  </a:cubicBezTo>
                  <a:cubicBezTo>
                    <a:pt x="65" y="48"/>
                    <a:pt x="64" y="53"/>
                    <a:pt x="63" y="55"/>
                  </a:cubicBezTo>
                  <a:cubicBezTo>
                    <a:pt x="60" y="60"/>
                    <a:pt x="55" y="62"/>
                    <a:pt x="50" y="62"/>
                  </a:cubicBezTo>
                  <a:cubicBezTo>
                    <a:pt x="47" y="62"/>
                    <a:pt x="44" y="61"/>
                    <a:pt x="42" y="60"/>
                  </a:cubicBezTo>
                  <a:cubicBezTo>
                    <a:pt x="38" y="57"/>
                    <a:pt x="37" y="54"/>
                    <a:pt x="36" y="51"/>
                  </a:cubicBezTo>
                  <a:cubicBezTo>
                    <a:pt x="35" y="48"/>
                    <a:pt x="36" y="43"/>
                    <a:pt x="37" y="41"/>
                  </a:cubicBezTo>
                  <a:cubicBezTo>
                    <a:pt x="41" y="36"/>
                    <a:pt x="45" y="34"/>
                    <a:pt x="51" y="34"/>
                  </a:cubicBezTo>
                  <a:close/>
                  <a:moveTo>
                    <a:pt x="50" y="1"/>
                  </a:moveTo>
                  <a:cubicBezTo>
                    <a:pt x="35" y="1"/>
                    <a:pt x="20" y="8"/>
                    <a:pt x="10" y="22"/>
                  </a:cubicBezTo>
                  <a:cubicBezTo>
                    <a:pt x="3" y="33"/>
                    <a:pt x="1" y="45"/>
                    <a:pt x="3" y="57"/>
                  </a:cubicBezTo>
                  <a:cubicBezTo>
                    <a:pt x="6" y="69"/>
                    <a:pt x="13" y="81"/>
                    <a:pt x="24" y="88"/>
                  </a:cubicBezTo>
                  <a:cubicBezTo>
                    <a:pt x="32" y="92"/>
                    <a:pt x="41" y="95"/>
                    <a:pt x="50" y="95"/>
                  </a:cubicBezTo>
                  <a:cubicBezTo>
                    <a:pt x="65" y="95"/>
                    <a:pt x="81" y="88"/>
                    <a:pt x="90" y="74"/>
                  </a:cubicBezTo>
                  <a:cubicBezTo>
                    <a:pt x="97" y="63"/>
                    <a:pt x="99" y="51"/>
                    <a:pt x="97" y="39"/>
                  </a:cubicBezTo>
                  <a:cubicBezTo>
                    <a:pt x="94" y="27"/>
                    <a:pt x="87" y="15"/>
                    <a:pt x="77" y="9"/>
                  </a:cubicBez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71"/>
            <p:cNvSpPr/>
            <p:nvPr/>
          </p:nvSpPr>
          <p:spPr>
            <a:xfrm>
              <a:off x="1098341" y="3549510"/>
              <a:ext cx="27853" cy="43026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66" y="1"/>
                  </a:moveTo>
                  <a:cubicBezTo>
                    <a:pt x="61" y="1"/>
                    <a:pt x="56" y="2"/>
                    <a:pt x="52" y="4"/>
                  </a:cubicBezTo>
                  <a:cubicBezTo>
                    <a:pt x="0" y="29"/>
                    <a:pt x="23" y="182"/>
                    <a:pt x="102" y="347"/>
                  </a:cubicBezTo>
                  <a:cubicBezTo>
                    <a:pt x="174" y="496"/>
                    <a:pt x="268" y="604"/>
                    <a:pt x="324" y="604"/>
                  </a:cubicBezTo>
                  <a:cubicBezTo>
                    <a:pt x="329" y="604"/>
                    <a:pt x="334" y="603"/>
                    <a:pt x="339" y="600"/>
                  </a:cubicBezTo>
                  <a:cubicBezTo>
                    <a:pt x="390" y="575"/>
                    <a:pt x="379" y="429"/>
                    <a:pt x="300" y="265"/>
                  </a:cubicBezTo>
                  <a:cubicBezTo>
                    <a:pt x="228" y="114"/>
                    <a:pt x="123" y="1"/>
                    <a:pt x="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71"/>
            <p:cNvSpPr/>
            <p:nvPr/>
          </p:nvSpPr>
          <p:spPr>
            <a:xfrm>
              <a:off x="1096418" y="3548370"/>
              <a:ext cx="31201" cy="45305"/>
            </a:xfrm>
            <a:custGeom>
              <a:avLst/>
              <a:gdLst/>
              <a:ahLst/>
              <a:cxnLst/>
              <a:rect l="l" t="t" r="r" b="b"/>
              <a:pathLst>
                <a:path w="438" h="636" extrusionOk="0">
                  <a:moveTo>
                    <a:pt x="94" y="33"/>
                  </a:moveTo>
                  <a:cubicBezTo>
                    <a:pt x="135" y="33"/>
                    <a:pt x="236" y="130"/>
                    <a:pt x="312" y="288"/>
                  </a:cubicBezTo>
                  <a:cubicBezTo>
                    <a:pt x="392" y="454"/>
                    <a:pt x="393" y="585"/>
                    <a:pt x="359" y="602"/>
                  </a:cubicBezTo>
                  <a:cubicBezTo>
                    <a:pt x="356" y="603"/>
                    <a:pt x="354" y="603"/>
                    <a:pt x="350" y="603"/>
                  </a:cubicBezTo>
                  <a:cubicBezTo>
                    <a:pt x="312" y="603"/>
                    <a:pt x="222" y="517"/>
                    <a:pt x="144" y="356"/>
                  </a:cubicBezTo>
                  <a:cubicBezTo>
                    <a:pt x="59" y="181"/>
                    <a:pt x="53" y="51"/>
                    <a:pt x="86" y="35"/>
                  </a:cubicBezTo>
                  <a:cubicBezTo>
                    <a:pt x="88" y="34"/>
                    <a:pt x="91" y="33"/>
                    <a:pt x="94" y="33"/>
                  </a:cubicBezTo>
                  <a:close/>
                  <a:moveTo>
                    <a:pt x="92" y="0"/>
                  </a:moveTo>
                  <a:cubicBezTo>
                    <a:pt x="85" y="0"/>
                    <a:pt x="77" y="2"/>
                    <a:pt x="71" y="5"/>
                  </a:cubicBezTo>
                  <a:cubicBezTo>
                    <a:pt x="1" y="39"/>
                    <a:pt x="41" y="218"/>
                    <a:pt x="114" y="370"/>
                  </a:cubicBezTo>
                  <a:cubicBezTo>
                    <a:pt x="181" y="506"/>
                    <a:pt x="280" y="636"/>
                    <a:pt x="351" y="636"/>
                  </a:cubicBezTo>
                  <a:cubicBezTo>
                    <a:pt x="359" y="636"/>
                    <a:pt x="366" y="635"/>
                    <a:pt x="373" y="631"/>
                  </a:cubicBezTo>
                  <a:cubicBezTo>
                    <a:pt x="437" y="600"/>
                    <a:pt x="424" y="443"/>
                    <a:pt x="341" y="274"/>
                  </a:cubicBezTo>
                  <a:cubicBezTo>
                    <a:pt x="274" y="133"/>
                    <a:pt x="164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3" name="Google Shape;5183;p71"/>
          <p:cNvGrpSpPr/>
          <p:nvPr/>
        </p:nvGrpSpPr>
        <p:grpSpPr>
          <a:xfrm rot="104" flipH="1">
            <a:off x="895157" y="3904670"/>
            <a:ext cx="319620" cy="319793"/>
            <a:chOff x="5025163" y="2175181"/>
            <a:chExt cx="96828" cy="96878"/>
          </a:xfrm>
        </p:grpSpPr>
        <p:sp>
          <p:nvSpPr>
            <p:cNvPr id="5184" name="Google Shape;5184;p71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71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71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7" name="Google Shape;5187;p71"/>
          <p:cNvGrpSpPr/>
          <p:nvPr/>
        </p:nvGrpSpPr>
        <p:grpSpPr>
          <a:xfrm rot="83" flipH="1">
            <a:off x="2781794" y="4408786"/>
            <a:ext cx="399203" cy="399417"/>
            <a:chOff x="5025163" y="2175181"/>
            <a:chExt cx="96828" cy="96878"/>
          </a:xfrm>
        </p:grpSpPr>
        <p:sp>
          <p:nvSpPr>
            <p:cNvPr id="5188" name="Google Shape;5188;p71"/>
            <p:cNvSpPr/>
            <p:nvPr/>
          </p:nvSpPr>
          <p:spPr>
            <a:xfrm>
              <a:off x="5025163" y="2175181"/>
              <a:ext cx="96828" cy="96878"/>
            </a:xfrm>
            <a:custGeom>
              <a:avLst/>
              <a:gdLst/>
              <a:ahLst/>
              <a:cxnLst/>
              <a:rect l="l" t="t" r="r" b="b"/>
              <a:pathLst>
                <a:path w="1951" h="1952" extrusionOk="0">
                  <a:moveTo>
                    <a:pt x="976" y="1"/>
                  </a:moveTo>
                  <a:cubicBezTo>
                    <a:pt x="438" y="1"/>
                    <a:pt x="0" y="438"/>
                    <a:pt x="0" y="976"/>
                  </a:cubicBezTo>
                  <a:cubicBezTo>
                    <a:pt x="0" y="1514"/>
                    <a:pt x="438" y="1951"/>
                    <a:pt x="976" y="1951"/>
                  </a:cubicBezTo>
                  <a:cubicBezTo>
                    <a:pt x="1514" y="1951"/>
                    <a:pt x="1951" y="1514"/>
                    <a:pt x="1951" y="976"/>
                  </a:cubicBezTo>
                  <a:cubicBezTo>
                    <a:pt x="1951" y="438"/>
                    <a:pt x="1514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71"/>
            <p:cNvSpPr/>
            <p:nvPr/>
          </p:nvSpPr>
          <p:spPr>
            <a:xfrm>
              <a:off x="5048837" y="2198905"/>
              <a:ext cx="49481" cy="49431"/>
            </a:xfrm>
            <a:custGeom>
              <a:avLst/>
              <a:gdLst/>
              <a:ahLst/>
              <a:cxnLst/>
              <a:rect l="l" t="t" r="r" b="b"/>
              <a:pathLst>
                <a:path w="997" h="996" extrusionOk="0">
                  <a:moveTo>
                    <a:pt x="499" y="0"/>
                  </a:moveTo>
                  <a:cubicBezTo>
                    <a:pt x="224" y="0"/>
                    <a:pt x="1" y="223"/>
                    <a:pt x="1" y="498"/>
                  </a:cubicBezTo>
                  <a:cubicBezTo>
                    <a:pt x="1" y="773"/>
                    <a:pt x="224" y="996"/>
                    <a:pt x="499" y="996"/>
                  </a:cubicBezTo>
                  <a:cubicBezTo>
                    <a:pt x="774" y="996"/>
                    <a:pt x="996" y="773"/>
                    <a:pt x="996" y="498"/>
                  </a:cubicBezTo>
                  <a:cubicBezTo>
                    <a:pt x="996" y="223"/>
                    <a:pt x="774" y="0"/>
                    <a:pt x="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71"/>
            <p:cNvSpPr/>
            <p:nvPr/>
          </p:nvSpPr>
          <p:spPr>
            <a:xfrm>
              <a:off x="5048043" y="2198061"/>
              <a:ext cx="51069" cy="51119"/>
            </a:xfrm>
            <a:custGeom>
              <a:avLst/>
              <a:gdLst/>
              <a:ahLst/>
              <a:cxnLst/>
              <a:rect l="l" t="t" r="r" b="b"/>
              <a:pathLst>
                <a:path w="1029" h="1030" extrusionOk="0">
                  <a:moveTo>
                    <a:pt x="515" y="34"/>
                  </a:moveTo>
                  <a:cubicBezTo>
                    <a:pt x="780" y="34"/>
                    <a:pt x="996" y="249"/>
                    <a:pt x="996" y="515"/>
                  </a:cubicBezTo>
                  <a:cubicBezTo>
                    <a:pt x="996" y="780"/>
                    <a:pt x="780" y="996"/>
                    <a:pt x="515" y="996"/>
                  </a:cubicBezTo>
                  <a:cubicBezTo>
                    <a:pt x="249" y="996"/>
                    <a:pt x="34" y="780"/>
                    <a:pt x="34" y="515"/>
                  </a:cubicBezTo>
                  <a:cubicBezTo>
                    <a:pt x="34" y="249"/>
                    <a:pt x="249" y="34"/>
                    <a:pt x="515" y="34"/>
                  </a:cubicBezTo>
                  <a:close/>
                  <a:moveTo>
                    <a:pt x="515" y="1"/>
                  </a:moveTo>
                  <a:cubicBezTo>
                    <a:pt x="231" y="1"/>
                    <a:pt x="0" y="231"/>
                    <a:pt x="0" y="515"/>
                  </a:cubicBezTo>
                  <a:cubicBezTo>
                    <a:pt x="0" y="799"/>
                    <a:pt x="231" y="1029"/>
                    <a:pt x="515" y="1029"/>
                  </a:cubicBezTo>
                  <a:cubicBezTo>
                    <a:pt x="798" y="1029"/>
                    <a:pt x="1028" y="799"/>
                    <a:pt x="1028" y="515"/>
                  </a:cubicBezTo>
                  <a:cubicBezTo>
                    <a:pt x="1028" y="231"/>
                    <a:pt x="798" y="1"/>
                    <a:pt x="5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1" name="Google Shape;5191;p71"/>
          <p:cNvGrpSpPr/>
          <p:nvPr/>
        </p:nvGrpSpPr>
        <p:grpSpPr>
          <a:xfrm flipH="1">
            <a:off x="3511235" y="3904673"/>
            <a:ext cx="721097" cy="409510"/>
            <a:chOff x="4801085" y="616566"/>
            <a:chExt cx="992699" cy="563752"/>
          </a:xfrm>
        </p:grpSpPr>
        <p:sp>
          <p:nvSpPr>
            <p:cNvPr id="5192" name="Google Shape;5192;p71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71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71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5" name="Google Shape;5195;p71"/>
          <p:cNvGrpSpPr/>
          <p:nvPr/>
        </p:nvGrpSpPr>
        <p:grpSpPr>
          <a:xfrm flipH="1">
            <a:off x="895160" y="695798"/>
            <a:ext cx="721097" cy="409510"/>
            <a:chOff x="4801085" y="616566"/>
            <a:chExt cx="992699" cy="563752"/>
          </a:xfrm>
        </p:grpSpPr>
        <p:sp>
          <p:nvSpPr>
            <p:cNvPr id="5196" name="Google Shape;5196;p71"/>
            <p:cNvSpPr/>
            <p:nvPr/>
          </p:nvSpPr>
          <p:spPr>
            <a:xfrm>
              <a:off x="4801085" y="616566"/>
              <a:ext cx="992699" cy="563752"/>
            </a:xfrm>
            <a:custGeom>
              <a:avLst/>
              <a:gdLst/>
              <a:ahLst/>
              <a:cxnLst/>
              <a:rect l="l" t="t" r="r" b="b"/>
              <a:pathLst>
                <a:path w="6401" h="3635" extrusionOk="0">
                  <a:moveTo>
                    <a:pt x="3268" y="0"/>
                  </a:moveTo>
                  <a:cubicBezTo>
                    <a:pt x="2771" y="0"/>
                    <a:pt x="2318" y="204"/>
                    <a:pt x="1992" y="574"/>
                  </a:cubicBezTo>
                  <a:cubicBezTo>
                    <a:pt x="1856" y="727"/>
                    <a:pt x="1753" y="893"/>
                    <a:pt x="1681" y="1071"/>
                  </a:cubicBezTo>
                  <a:cubicBezTo>
                    <a:pt x="1609" y="1061"/>
                    <a:pt x="1533" y="1056"/>
                    <a:pt x="1456" y="1056"/>
                  </a:cubicBezTo>
                  <a:cubicBezTo>
                    <a:pt x="1184" y="1056"/>
                    <a:pt x="941" y="1124"/>
                    <a:pt x="733" y="1258"/>
                  </a:cubicBezTo>
                  <a:cubicBezTo>
                    <a:pt x="236" y="1579"/>
                    <a:pt x="0" y="2223"/>
                    <a:pt x="32" y="3173"/>
                  </a:cubicBezTo>
                  <a:lnTo>
                    <a:pt x="32" y="3188"/>
                  </a:lnTo>
                  <a:cubicBezTo>
                    <a:pt x="41" y="3437"/>
                    <a:pt x="246" y="3634"/>
                    <a:pt x="494" y="3634"/>
                  </a:cubicBezTo>
                  <a:cubicBezTo>
                    <a:pt x="494" y="3634"/>
                    <a:pt x="5896" y="3632"/>
                    <a:pt x="5896" y="3632"/>
                  </a:cubicBezTo>
                  <a:cubicBezTo>
                    <a:pt x="6125" y="3632"/>
                    <a:pt x="6320" y="3463"/>
                    <a:pt x="6353" y="3236"/>
                  </a:cubicBezTo>
                  <a:lnTo>
                    <a:pt x="6355" y="3223"/>
                  </a:lnTo>
                  <a:cubicBezTo>
                    <a:pt x="6363" y="3166"/>
                    <a:pt x="6400" y="2868"/>
                    <a:pt x="6375" y="2518"/>
                  </a:cubicBezTo>
                  <a:cubicBezTo>
                    <a:pt x="6335" y="1957"/>
                    <a:pt x="6149" y="1522"/>
                    <a:pt x="5837" y="1263"/>
                  </a:cubicBezTo>
                  <a:cubicBezTo>
                    <a:pt x="5616" y="1078"/>
                    <a:pt x="5345" y="984"/>
                    <a:pt x="5030" y="984"/>
                  </a:cubicBezTo>
                  <a:cubicBezTo>
                    <a:pt x="4966" y="984"/>
                    <a:pt x="4898" y="989"/>
                    <a:pt x="4830" y="997"/>
                  </a:cubicBezTo>
                  <a:cubicBezTo>
                    <a:pt x="4609" y="542"/>
                    <a:pt x="4184" y="110"/>
                    <a:pt x="3519" y="18"/>
                  </a:cubicBezTo>
                  <a:cubicBezTo>
                    <a:pt x="3436" y="6"/>
                    <a:pt x="3351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3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71"/>
            <p:cNvSpPr/>
            <p:nvPr/>
          </p:nvSpPr>
          <p:spPr>
            <a:xfrm>
              <a:off x="4872890" y="690544"/>
              <a:ext cx="879332" cy="415796"/>
            </a:xfrm>
            <a:custGeom>
              <a:avLst/>
              <a:gdLst/>
              <a:ahLst/>
              <a:cxnLst/>
              <a:rect l="l" t="t" r="r" b="b"/>
              <a:pathLst>
                <a:path w="5670" h="2681" extrusionOk="0">
                  <a:moveTo>
                    <a:pt x="2805" y="0"/>
                  </a:moveTo>
                  <a:cubicBezTo>
                    <a:pt x="2465" y="0"/>
                    <a:pt x="2134" y="133"/>
                    <a:pt x="1886" y="412"/>
                  </a:cubicBezTo>
                  <a:cubicBezTo>
                    <a:pt x="1722" y="599"/>
                    <a:pt x="1586" y="852"/>
                    <a:pt x="1573" y="1187"/>
                  </a:cubicBezTo>
                  <a:cubicBezTo>
                    <a:pt x="1573" y="1187"/>
                    <a:pt x="1305" y="1055"/>
                    <a:pt x="994" y="1055"/>
                  </a:cubicBezTo>
                  <a:cubicBezTo>
                    <a:pt x="543" y="1055"/>
                    <a:pt x="1" y="1331"/>
                    <a:pt x="46" y="2681"/>
                  </a:cubicBezTo>
                  <a:lnTo>
                    <a:pt x="5419" y="2678"/>
                  </a:lnTo>
                  <a:cubicBezTo>
                    <a:pt x="5419" y="2678"/>
                    <a:pt x="5670" y="984"/>
                    <a:pt x="4568" y="984"/>
                  </a:cubicBezTo>
                  <a:cubicBezTo>
                    <a:pt x="4422" y="984"/>
                    <a:pt x="4254" y="1014"/>
                    <a:pt x="4058" y="1080"/>
                  </a:cubicBezTo>
                  <a:cubicBezTo>
                    <a:pt x="4058" y="1080"/>
                    <a:pt x="3901" y="140"/>
                    <a:pt x="2990" y="13"/>
                  </a:cubicBezTo>
                  <a:cubicBezTo>
                    <a:pt x="2929" y="5"/>
                    <a:pt x="2867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71"/>
            <p:cNvSpPr/>
            <p:nvPr/>
          </p:nvSpPr>
          <p:spPr>
            <a:xfrm>
              <a:off x="4873665" y="688217"/>
              <a:ext cx="856845" cy="420604"/>
            </a:xfrm>
            <a:custGeom>
              <a:avLst/>
              <a:gdLst/>
              <a:ahLst/>
              <a:cxnLst/>
              <a:rect l="l" t="t" r="r" b="b"/>
              <a:pathLst>
                <a:path w="5525" h="2712" extrusionOk="0">
                  <a:moveTo>
                    <a:pt x="2800" y="31"/>
                  </a:moveTo>
                  <a:cubicBezTo>
                    <a:pt x="2860" y="31"/>
                    <a:pt x="2922" y="35"/>
                    <a:pt x="2984" y="44"/>
                  </a:cubicBezTo>
                  <a:cubicBezTo>
                    <a:pt x="3872" y="167"/>
                    <a:pt x="4037" y="1088"/>
                    <a:pt x="4038" y="1098"/>
                  </a:cubicBezTo>
                  <a:lnTo>
                    <a:pt x="4041" y="1115"/>
                  </a:lnTo>
                  <a:lnTo>
                    <a:pt x="4058" y="1109"/>
                  </a:lnTo>
                  <a:cubicBezTo>
                    <a:pt x="4244" y="1046"/>
                    <a:pt x="4412" y="1015"/>
                    <a:pt x="4561" y="1015"/>
                  </a:cubicBezTo>
                  <a:cubicBezTo>
                    <a:pt x="4758" y="1015"/>
                    <a:pt x="4923" y="1070"/>
                    <a:pt x="5054" y="1179"/>
                  </a:cubicBezTo>
                  <a:cubicBezTo>
                    <a:pt x="5524" y="1571"/>
                    <a:pt x="5417" y="2553"/>
                    <a:pt x="5401" y="2678"/>
                  </a:cubicBezTo>
                  <a:lnTo>
                    <a:pt x="56" y="2681"/>
                  </a:lnTo>
                  <a:cubicBezTo>
                    <a:pt x="32" y="1924"/>
                    <a:pt x="192" y="1429"/>
                    <a:pt x="531" y="1210"/>
                  </a:cubicBezTo>
                  <a:cubicBezTo>
                    <a:pt x="676" y="1117"/>
                    <a:pt x="837" y="1085"/>
                    <a:pt x="988" y="1085"/>
                  </a:cubicBezTo>
                  <a:cubicBezTo>
                    <a:pt x="1293" y="1085"/>
                    <a:pt x="1558" y="1213"/>
                    <a:pt x="1561" y="1215"/>
                  </a:cubicBezTo>
                  <a:lnTo>
                    <a:pt x="1582" y="1225"/>
                  </a:lnTo>
                  <a:lnTo>
                    <a:pt x="1583" y="1202"/>
                  </a:lnTo>
                  <a:cubicBezTo>
                    <a:pt x="1595" y="914"/>
                    <a:pt x="1698" y="658"/>
                    <a:pt x="1892" y="438"/>
                  </a:cubicBezTo>
                  <a:cubicBezTo>
                    <a:pt x="2125" y="174"/>
                    <a:pt x="2449" y="31"/>
                    <a:pt x="2800" y="31"/>
                  </a:cubicBezTo>
                  <a:close/>
                  <a:moveTo>
                    <a:pt x="2801" y="0"/>
                  </a:moveTo>
                  <a:cubicBezTo>
                    <a:pt x="2440" y="0"/>
                    <a:pt x="2108" y="147"/>
                    <a:pt x="1870" y="418"/>
                  </a:cubicBezTo>
                  <a:cubicBezTo>
                    <a:pt x="1676" y="637"/>
                    <a:pt x="1569" y="893"/>
                    <a:pt x="1554" y="1178"/>
                  </a:cubicBezTo>
                  <a:cubicBezTo>
                    <a:pt x="1485" y="1148"/>
                    <a:pt x="1251" y="1055"/>
                    <a:pt x="987" y="1055"/>
                  </a:cubicBezTo>
                  <a:cubicBezTo>
                    <a:pt x="831" y="1055"/>
                    <a:pt x="665" y="1088"/>
                    <a:pt x="515" y="1184"/>
                  </a:cubicBezTo>
                  <a:cubicBezTo>
                    <a:pt x="164" y="1411"/>
                    <a:pt x="0" y="1919"/>
                    <a:pt x="25" y="2696"/>
                  </a:cubicBezTo>
                  <a:lnTo>
                    <a:pt x="26" y="2711"/>
                  </a:lnTo>
                  <a:lnTo>
                    <a:pt x="5414" y="2709"/>
                  </a:lnTo>
                  <a:lnTo>
                    <a:pt x="5428" y="2709"/>
                  </a:lnTo>
                  <a:lnTo>
                    <a:pt x="5429" y="2696"/>
                  </a:lnTo>
                  <a:cubicBezTo>
                    <a:pt x="5430" y="2693"/>
                    <a:pt x="5470" y="2415"/>
                    <a:pt x="5447" y="2090"/>
                  </a:cubicBezTo>
                  <a:cubicBezTo>
                    <a:pt x="5425" y="1787"/>
                    <a:pt x="5343" y="1380"/>
                    <a:pt x="5074" y="1155"/>
                  </a:cubicBezTo>
                  <a:cubicBezTo>
                    <a:pt x="4937" y="1042"/>
                    <a:pt x="4766" y="985"/>
                    <a:pt x="4562" y="985"/>
                  </a:cubicBezTo>
                  <a:cubicBezTo>
                    <a:pt x="4413" y="985"/>
                    <a:pt x="4247" y="1015"/>
                    <a:pt x="4065" y="1075"/>
                  </a:cubicBezTo>
                  <a:cubicBezTo>
                    <a:pt x="4037" y="945"/>
                    <a:pt x="3830" y="130"/>
                    <a:pt x="2988" y="13"/>
                  </a:cubicBezTo>
                  <a:cubicBezTo>
                    <a:pt x="2925" y="5"/>
                    <a:pt x="2863" y="0"/>
                    <a:pt x="2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Subject for Pre-K: What is the Sun? by Slidesgo">
  <a:themeElements>
    <a:clrScheme name="Simple Light">
      <a:dk1>
        <a:srgbClr val="000000"/>
      </a:dk1>
      <a:lt1>
        <a:srgbClr val="FFFFFF"/>
      </a:lt1>
      <a:dk2>
        <a:srgbClr val="737373"/>
      </a:dk2>
      <a:lt2>
        <a:srgbClr val="FFD628"/>
      </a:lt2>
      <a:accent1>
        <a:srgbClr val="FFF5EB"/>
      </a:accent1>
      <a:accent2>
        <a:srgbClr val="FF613C"/>
      </a:accent2>
      <a:accent3>
        <a:srgbClr val="FF61B8"/>
      </a:accent3>
      <a:accent4>
        <a:srgbClr val="E8B6F7"/>
      </a:accent4>
      <a:accent5>
        <a:srgbClr val="00C59E"/>
      </a:accent5>
      <a:accent6>
        <a:srgbClr val="00BA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252</Words>
  <Application>Microsoft Office PowerPoint</Application>
  <PresentationFormat>On-screen Show (16:9)</PresentationFormat>
  <Paragraphs>45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Assistant</vt:lpstr>
      <vt:lpstr>Yeseva One</vt:lpstr>
      <vt:lpstr>Arial</vt:lpstr>
      <vt:lpstr>Times New Roman</vt:lpstr>
      <vt:lpstr>Science Subject for Pre-K: What is the Sun? by Slidesgo</vt:lpstr>
      <vt:lpstr>Tạo hình CẮT, DÁN TIA NẮNG</vt:lpstr>
      <vt:lpstr>Contents of this template</vt:lpstr>
      <vt:lpstr>*Quan sát tranh và đàm thoại:  -Bức tranh có gì? -Cô đã cắt, dán tia nắng như thế nào? -Cô sử dụng màu gì để cắt, dán tia nắng?   *Hỏi trẻ về ý tưởng -Con sẽ dán tia nắng như thế nào? -Con sẽ chọn màu gì cho tia nắng? -Cô sử dụng màu gì để cắt, dán tia nắng?</vt:lpstr>
      <vt:lpstr>Chuẩn bị</vt:lpstr>
      <vt:lpstr>Tư thế ngồi học</vt:lpstr>
      <vt:lpstr>Trẻ thực hiện</vt:lpstr>
      <vt:lpstr>Nhận xét sản phẩm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hình CẮT, DÁN TIA NẮNG</dc:title>
  <cp:lastModifiedBy>Techsi.vn</cp:lastModifiedBy>
  <cp:revision>6</cp:revision>
  <dcterms:modified xsi:type="dcterms:W3CDTF">2024-04-05T09:31:56Z</dcterms:modified>
</cp:coreProperties>
</file>