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.jpg" ContentType="image/pn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audio2.wav" ContentType="audio/wav"/>
  <Override PartName="/ppt/tags/tag9.xml" ContentType="application/vnd.openxmlformats-officedocument.presentationml.tags+xml"/>
  <Override PartName="/ppt/media/media1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9.xml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3810000"/>
            <a:ext cx="601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BÁNH CHƯNG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béC4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Thoan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556594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75" y="1576863"/>
            <a:ext cx="1969049" cy="18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0" y="1219200"/>
            <a:ext cx="6302940" cy="45731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00" y="3870101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644055" y="3406249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6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5"/>
    </mc:Choice>
    <mc:Fallback xmlns="">
      <p:transition spd="slow" advTm="1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143000"/>
            <a:ext cx="3253014" cy="2373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16702"/>
            <a:ext cx="197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1" y="719895"/>
            <a:ext cx="3686419" cy="283421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8" y="3893586"/>
            <a:ext cx="3118702" cy="2425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814" y="3861996"/>
            <a:ext cx="3317951" cy="2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26662" y="3520980"/>
            <a:ext cx="268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6323745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7802" y="6350459"/>
            <a:ext cx="280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3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2"/>
    </mc:Choice>
    <mc:Fallback xmlns="">
      <p:transition spd="slow" advTm="2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776914" y="1600200"/>
            <a:ext cx="5766886" cy="1053921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82424" y="270357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3"/>
    </mc:Choice>
    <mc:Fallback xmlns="">
      <p:transition spd="slow" advTm="12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49427" y="2514600"/>
            <a:ext cx="2631394" cy="2544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0189" y="522834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206254" y="2417802"/>
            <a:ext cx="2731491" cy="2641482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5715000" y="2134370"/>
            <a:ext cx="3024581" cy="2924914"/>
          </a:xfrm>
          <a:prstGeom prst="triangle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46105" y="5227873"/>
            <a:ext cx="185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5259" y="5227872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264448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78129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7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7"/>
    </mc:Choice>
    <mc:Fallback xmlns="">
      <p:transition spd="slow" advTm="34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785809" y="2004517"/>
            <a:ext cx="3843591" cy="3716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7063" y="573385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981" y="1054507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362200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1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2"/>
    </mc:Choice>
    <mc:Fallback xmlns="">
      <p:transition spd="slow" advTm="13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7" y="2417802"/>
            <a:ext cx="2631394" cy="2641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432" y="5228348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4" y="2417802"/>
            <a:ext cx="3000949" cy="2641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3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56714" y="5227873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432" y="1002991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393921" y="27335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78" y="1904705"/>
            <a:ext cx="4288922" cy="37751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36610" y="5666051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004759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47763" y="23549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16433" r="18543"/>
          <a:stretch/>
        </p:blipFill>
        <p:spPr>
          <a:xfrm>
            <a:off x="151250" y="2417804"/>
            <a:ext cx="2668150" cy="26414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205" y="5229067"/>
            <a:ext cx="166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26" y="2417804"/>
            <a:ext cx="3000949" cy="2641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4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82769" y="5203263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407" y="962540"/>
            <a:ext cx="6595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78129" y="20615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00" y="2297421"/>
            <a:ext cx="6782676" cy="33173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97865" y="5666050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050925"/>
            <a:ext cx="659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266056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76200" y="2819401"/>
            <a:ext cx="2837112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149" y="5072407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60" y="2743200"/>
            <a:ext cx="2641480" cy="198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743200"/>
            <a:ext cx="2832637" cy="19812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16592" y="5059284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4794" y="4946888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177" y="1371600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82424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509232" y="1673998"/>
            <a:ext cx="4577368" cy="4061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1028" y="1638442"/>
            <a:ext cx="258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5262459">
            <a:off x="2438743" y="1286873"/>
            <a:ext cx="211812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963" y="5228349"/>
            <a:ext cx="1999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020025">
            <a:off x="2716536" y="4789753"/>
            <a:ext cx="183340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962426">
            <a:off x="6745648" y="3587484"/>
            <a:ext cx="224701" cy="16707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858" y="3750122"/>
            <a:ext cx="113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1869153" y="1855804"/>
            <a:ext cx="5507216" cy="3697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3102" y="5735313"/>
            <a:ext cx="2879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847" y="955011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33185" y="198625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92" y="1847224"/>
            <a:ext cx="1528671" cy="14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343" y1="8511" x2="31343" y2="8511"/>
                        <a14:foregroundMark x1="25746" y1="31915" x2="25746" y2="31915"/>
                        <a14:foregroundMark x1="13060" y1="94681" x2="13060" y2="94681"/>
                        <a14:foregroundMark x1="13806" y1="80319" x2="13806" y2="80319"/>
                        <a14:foregroundMark x1="77985" y1="96809" x2="77985" y2="96809"/>
                        <a14:foregroundMark x1="94030" y1="95213" x2="94030" y2="95213"/>
                        <a14:foregroundMark x1="86194" y1="96809" x2="86194" y2="96809"/>
                        <a14:foregroundMark x1="94403" y1="97872" x2="94403" y2="97872"/>
                        <a14:foregroundMark x1="94403" y1="97872" x2="94403" y2="97872"/>
                        <a14:foregroundMark x1="95522" y1="97872" x2="95522" y2="97872"/>
                        <a14:foregroundMark x1="97388" y1="97340" x2="97388" y2="97340"/>
                        <a14:foregroundMark x1="98507" y1="96277" x2="98507" y2="96277"/>
                        <a14:foregroundMark x1="98881" y1="96277" x2="98881" y2="96277"/>
                        <a14:foregroundMark x1="91791" y1="95745" x2="91791" y2="95745"/>
                        <a14:foregroundMark x1="91418" y1="95745" x2="89925" y2="95745"/>
                        <a14:foregroundMark x1="89552" y1="95213" x2="89552" y2="95213"/>
                        <a14:foregroundMark x1="88806" y1="95213" x2="88060" y2="95213"/>
                        <a14:foregroundMark x1="86940" y1="95213" x2="86940" y2="95213"/>
                        <a14:foregroundMark x1="85821" y1="94681" x2="83955" y2="94681"/>
                        <a14:foregroundMark x1="83209" y1="94149" x2="83209" y2="94149"/>
                        <a14:foregroundMark x1="83209" y1="94149" x2="83209" y2="94149"/>
                        <a14:foregroundMark x1="83209" y1="93617" x2="83209" y2="93617"/>
                        <a14:foregroundMark x1="82090" y1="93617" x2="81343" y2="93617"/>
                        <a14:foregroundMark x1="79478" y1="93617" x2="78731" y2="93617"/>
                        <a14:foregroundMark x1="77612" y1="93617" x2="76866" y2="94149"/>
                        <a14:foregroundMark x1="75746" y1="94149" x2="75746" y2="94149"/>
                        <a14:foregroundMark x1="74627" y1="94149" x2="74627" y2="94149"/>
                        <a14:foregroundMark x1="72761" y1="94149" x2="72761" y2="94149"/>
                        <a14:foregroundMark x1="72388" y1="94149" x2="72388" y2="94149"/>
                        <a14:foregroundMark x1="72015" y1="94149" x2="72015" y2="94149"/>
                        <a14:foregroundMark x1="72015" y1="94149" x2="72015" y2="94149"/>
                        <a14:foregroundMark x1="72015" y1="95213" x2="73507" y2="96277"/>
                        <a14:foregroundMark x1="77239" y1="96809" x2="79478" y2="97340"/>
                        <a14:foregroundMark x1="80597" y1="97340" x2="80597" y2="97340"/>
                        <a14:foregroundMark x1="81343" y1="97340" x2="81343" y2="97340"/>
                        <a14:foregroundMark x1="82090" y1="97340" x2="82090" y2="97340"/>
                        <a14:foregroundMark x1="71642" y1="96277" x2="71642" y2="96277"/>
                        <a14:foregroundMark x1="71642" y1="96277" x2="71642" y2="96277"/>
                        <a14:foregroundMark x1="70522" y1="96277" x2="70522" y2="96277"/>
                        <a14:foregroundMark x1="70522" y1="96277" x2="70522" y2="96277"/>
                        <a14:foregroundMark x1="71269" y1="96277" x2="74627" y2="95745"/>
                        <a14:foregroundMark x1="75746" y1="95745" x2="75746" y2="95745"/>
                        <a14:foregroundMark x1="92910" y1="20745" x2="92910" y2="20745"/>
                        <a14:foregroundMark x1="88433" y1="17553" x2="88433" y2="17553"/>
                        <a14:foregroundMark x1="88433" y1="17553" x2="88433" y2="17553"/>
                        <a14:foregroundMark x1="86567" y1="15957" x2="85821" y2="15426"/>
                        <a14:foregroundMark x1="30597" y1="10638" x2="30597" y2="10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" y="1219200"/>
            <a:ext cx="6491533" cy="4573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6984" y="1945214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031474">
            <a:off x="5820356" y="1393522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2967335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5031474">
            <a:off x="6053772" y="2415643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886200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053772" y="3334508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062594"/>
            <a:ext cx="2606385" cy="236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430" y="339804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0880" r="22613" b="4707"/>
          <a:stretch/>
        </p:blipFill>
        <p:spPr>
          <a:xfrm>
            <a:off x="3080756" y="937879"/>
            <a:ext cx="2986780" cy="2644345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192" y="35057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21638" r="4943"/>
          <a:stretch/>
        </p:blipFill>
        <p:spPr>
          <a:xfrm>
            <a:off x="6248400" y="1147883"/>
            <a:ext cx="2739570" cy="2320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69645" y="34663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3990076"/>
            <a:ext cx="2624472" cy="2203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180" y="619358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9515" y="4034614"/>
            <a:ext cx="2362200" cy="216247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>
                        <a14:backgroundMark x1="75846" y1="41633" x2="75846" y2="41633"/>
                        <a14:backgroundMark x1="75231" y1="51633" x2="75231" y2="51633"/>
                        <a14:backgroundMark x1="74923" y1="51633" x2="74923" y2="51633"/>
                        <a14:backgroundMark x1="75846" y1="59592" x2="76615" y2="64286"/>
                        <a14:backgroundMark x1="76615" y1="64286" x2="76615" y2="65102"/>
                        <a14:backgroundMark x1="76769" y1="65102" x2="76769" y2="65102"/>
                        <a14:backgroundMark x1="76769" y1="65102" x2="76769" y2="65102"/>
                        <a14:backgroundMark x1="79692" y1="73878" x2="80000" y2="75510"/>
                        <a14:backgroundMark x1="81846" y1="78571" x2="82308" y2="79796"/>
                        <a14:backgroundMark x1="83077" y1="80204" x2="84923" y2="80612"/>
                        <a14:backgroundMark x1="86769" y1="82245" x2="86769" y2="82245"/>
                        <a14:backgroundMark x1="87231" y1="83061" x2="87385" y2="83878"/>
                        <a14:backgroundMark x1="87385" y1="84898" x2="88000" y2="88571"/>
                        <a14:backgroundMark x1="88000" y1="88776" x2="88000" y2="88776"/>
                        <a14:backgroundMark x1="88000" y1="88776" x2="88923" y2="91633"/>
                        <a14:backgroundMark x1="89538" y1="94082" x2="89692" y2="95510"/>
                        <a14:backgroundMark x1="89692" y1="95510" x2="90308" y2="95918"/>
                        <a14:backgroundMark x1="91538" y1="96939" x2="91538" y2="96939"/>
                        <a14:backgroundMark x1="91846" y1="96939" x2="91846" y2="96939"/>
                        <a14:backgroundMark x1="92000" y1="96939" x2="91231" y2="95510"/>
                        <a14:backgroundMark x1="82923" y1="72245" x2="78462" y2="62653"/>
                        <a14:backgroundMark x1="78462" y1="62653" x2="78462" y2="62653"/>
                        <a14:backgroundMark x1="78462" y1="62653" x2="72615" y2="44490"/>
                        <a14:backgroundMark x1="69692" y1="35102" x2="69692" y2="35102"/>
                        <a14:backgroundMark x1="69692" y1="35102" x2="69692" y2="35102"/>
                        <a14:backgroundMark x1="69692" y1="35102" x2="69692" y2="35102"/>
                        <a14:backgroundMark x1="69692" y1="35102" x2="69538" y2="33878"/>
                        <a14:backgroundMark x1="65385" y1="17959" x2="64000" y2="15102"/>
                        <a14:backgroundMark x1="64000" y1="15102" x2="64000" y2="15102"/>
                        <a14:backgroundMark x1="60615" y1="4898" x2="59846" y2="1020"/>
                        <a14:backgroundMark x1="59846" y1="1020" x2="59846" y2="1020"/>
                        <a14:backgroundMark x1="59846" y1="1020" x2="59846" y2="1020"/>
                        <a14:backgroundMark x1="59846" y1="1020" x2="59846" y2="1020"/>
                        <a14:backgroundMark x1="59846" y1="816" x2="59846" y2="816"/>
                        <a14:backgroundMark x1="60154" y1="2653" x2="61077" y2="6122"/>
                        <a14:backgroundMark x1="61077" y1="6327" x2="61692" y2="6531"/>
                        <a14:backgroundMark x1="62308" y1="7143" x2="64154" y2="8776"/>
                        <a14:backgroundMark x1="64615" y1="9388" x2="66462" y2="13469"/>
                        <a14:backgroundMark x1="67538" y1="17347" x2="68154" y2="20612"/>
                        <a14:backgroundMark x1="69692" y1="24286" x2="70462" y2="26122"/>
                        <a14:backgroundMark x1="70462" y1="26122" x2="70462" y2="26122"/>
                        <a14:backgroundMark x1="70462" y1="26122" x2="72615" y2="34694"/>
                        <a14:backgroundMark x1="72923" y1="36122" x2="72923" y2="36122"/>
                        <a14:backgroundMark x1="72923" y1="35918" x2="72615" y2="34490"/>
                        <a14:backgroundMark x1="71231" y1="29592" x2="69692" y2="26939"/>
                        <a14:backgroundMark x1="67077" y1="21429" x2="64308" y2="18776"/>
                        <a14:backgroundMark x1="64308" y1="18776" x2="64308" y2="18776"/>
                        <a14:backgroundMark x1="61385" y1="9388" x2="60154" y2="5714"/>
                        <a14:backgroundMark x1="60000" y1="5306" x2="59077" y2="3878"/>
                        <a14:backgroundMark x1="58308" y1="2653" x2="57538" y2="2449"/>
                        <a14:backgroundMark x1="54615" y1="2653" x2="52769" y2="3061"/>
                        <a14:backgroundMark x1="69538" y1="19796" x2="69538" y2="19796"/>
                        <a14:backgroundMark x1="69538" y1="20612" x2="70000" y2="22041"/>
                        <a14:backgroundMark x1="71846" y1="28980" x2="71846" y2="28980"/>
                        <a14:backgroundMark x1="71846" y1="28980" x2="71846" y2="28980"/>
                        <a14:backgroundMark x1="73231" y1="33469" x2="73231" y2="33469"/>
                        <a14:backgroundMark x1="73692" y1="35102" x2="73846" y2="36327"/>
                        <a14:backgroundMark x1="74308" y1="46327" x2="74308" y2="46327"/>
                        <a14:backgroundMark x1="70615" y1="49388" x2="64615" y2="50408"/>
                        <a14:backgroundMark x1="63538" y1="51020" x2="63538" y2="51020"/>
                        <a14:backgroundMark x1="56308" y1="50408" x2="49538" y2="47143"/>
                        <a14:backgroundMark x1="49538" y1="47143" x2="42769" y2="48776"/>
                        <a14:backgroundMark x1="37692" y1="50000" x2="37077" y2="50816"/>
                        <a14:backgroundMark x1="35692" y1="54694" x2="32769" y2="58571"/>
                        <a14:backgroundMark x1="32462" y1="58980" x2="32462" y2="58980"/>
                        <a14:backgroundMark x1="21692" y1="62449" x2="21692" y2="62449"/>
                        <a14:backgroundMark x1="21538" y1="62041" x2="21538" y2="62041"/>
                        <a14:backgroundMark x1="21846" y1="51837" x2="21846" y2="51837"/>
                        <a14:backgroundMark x1="21846" y1="51224" x2="21846" y2="51224"/>
                        <a14:backgroundMark x1="29231" y1="49184" x2="37538" y2="54898"/>
                        <a14:backgroundMark x1="45692" y1="62041" x2="46462" y2="62653"/>
                        <a14:backgroundMark x1="46462" y1="62653" x2="48308" y2="66531"/>
                        <a14:backgroundMark x1="51231" y1="72041" x2="54615" y2="74490"/>
                        <a14:backgroundMark x1="57077" y1="76327" x2="58308" y2="76735"/>
                        <a14:backgroundMark x1="58308" y1="76735" x2="58308" y2="76735"/>
                        <a14:backgroundMark x1="63692" y1="82449" x2="64308" y2="82449"/>
                        <a14:backgroundMark x1="68462" y1="83673" x2="74769" y2="85714"/>
                        <a14:backgroundMark x1="75846" y1="87143" x2="75846" y2="87143"/>
                        <a14:backgroundMark x1="76000" y1="87551" x2="76000" y2="87551"/>
                        <a14:backgroundMark x1="76000" y1="87755" x2="76000" y2="87755"/>
                        <a14:backgroundMark x1="75385" y1="89388" x2="72462" y2="90816"/>
                        <a14:backgroundMark x1="71231" y1="90816" x2="71231" y2="90816"/>
                        <a14:backgroundMark x1="68769" y1="90204" x2="35385" y2="78163"/>
                        <a14:backgroundMark x1="25385" y1="73061" x2="25385" y2="73061"/>
                        <a14:backgroundMark x1="25231" y1="73061" x2="25231" y2="73061"/>
                        <a14:backgroundMark x1="24462" y1="68367" x2="23385" y2="60408"/>
                        <a14:backgroundMark x1="23231" y1="59388" x2="23231" y2="59388"/>
                        <a14:backgroundMark x1="21846" y1="48571" x2="21846" y2="40000"/>
                        <a14:backgroundMark x1="21846" y1="39796" x2="21846" y2="39796"/>
                        <a14:backgroundMark x1="21846" y1="39796" x2="21846" y2="39796"/>
                        <a14:backgroundMark x1="28923" y1="42245" x2="33846" y2="48776"/>
                        <a14:backgroundMark x1="36308" y1="56735" x2="36462" y2="57959"/>
                        <a14:backgroundMark x1="36462" y1="57959" x2="36308" y2="62041"/>
                        <a14:backgroundMark x1="28769" y1="75102" x2="21231" y2="72653"/>
                        <a14:backgroundMark x1="19231" y1="69592" x2="19231" y2="69592"/>
                        <a14:backgroundMark x1="18615" y1="66939" x2="16154" y2="55102"/>
                        <a14:backgroundMark x1="16154" y1="54898" x2="16154" y2="54898"/>
                        <a14:backgroundMark x1="16154" y1="54694" x2="16769" y2="55918"/>
                        <a14:backgroundMark x1="20308" y1="64490" x2="22923" y2="68367"/>
                        <a14:backgroundMark x1="23846" y1="68776" x2="23846" y2="68776"/>
                        <a14:backgroundMark x1="23846" y1="68776" x2="28923" y2="71429"/>
                        <a14:backgroundMark x1="32154" y1="74286" x2="32308" y2="75510"/>
                        <a14:backgroundMark x1="32769" y1="76327" x2="34462" y2="78163"/>
                        <a14:backgroundMark x1="34462" y1="78367" x2="43077" y2="78163"/>
                        <a14:backgroundMark x1="45385" y1="79388" x2="46923" y2="82857"/>
                        <a14:backgroundMark x1="43077" y1="82041" x2="26769" y2="73673"/>
                        <a14:backgroundMark x1="26769" y1="73673" x2="26769" y2="73673"/>
                        <a14:backgroundMark x1="26769" y1="73673" x2="25231" y2="72857"/>
                        <a14:backgroundMark x1="20308" y1="68163" x2="19231" y2="66531"/>
                        <a14:backgroundMark x1="19231" y1="65714" x2="20615" y2="59592"/>
                        <a14:backgroundMark x1="21231" y1="59592" x2="21231" y2="59592"/>
                        <a14:backgroundMark x1="21231" y1="59592" x2="24462" y2="58163"/>
                        <a14:backgroundMark x1="26154" y1="57755" x2="28308" y2="60408"/>
                        <a14:backgroundMark x1="29231" y1="64286" x2="19846" y2="47959"/>
                        <a14:backgroundMark x1="19231" y1="44898" x2="19231" y2="44898"/>
                        <a14:backgroundMark x1="19231" y1="44694" x2="19231" y2="44694"/>
                        <a14:backgroundMark x1="18615" y1="60204" x2="24154" y2="68980"/>
                        <a14:backgroundMark x1="28308" y1="70816" x2="33077" y2="71429"/>
                        <a14:backgroundMark x1="33077" y1="71429" x2="41846" y2="67347"/>
                        <a14:backgroundMark x1="56308" y1="66735" x2="56308" y2="66735"/>
                        <a14:backgroundMark x1="56462" y1="66735" x2="56462" y2="66735"/>
                        <a14:backgroundMark x1="56462" y1="66735" x2="49385" y2="76122"/>
                        <a14:backgroundMark x1="92615" y1="15714" x2="92615" y2="15714"/>
                        <a14:backgroundMark x1="55846" y1="36735" x2="55846" y2="36735"/>
                        <a14:backgroundMark x1="55846" y1="36735" x2="55846" y2="36735"/>
                        <a14:backgroundMark x1="55846" y1="36735" x2="55846" y2="36735"/>
                        <a14:backgroundMark x1="53385" y1="27755" x2="52769" y2="24082"/>
                        <a14:backgroundMark x1="52769" y1="24082" x2="52769" y2="24082"/>
                        <a14:backgroundMark x1="52462" y1="24082" x2="51846" y2="17347"/>
                        <a14:backgroundMark x1="51692" y1="14286" x2="51692" y2="14286"/>
                        <a14:backgroundMark x1="51692" y1="14286" x2="51692" y2="14286"/>
                        <a14:backgroundMark x1="51692" y1="14286" x2="50615" y2="13878"/>
                        <a14:backgroundMark x1="46923" y1="10408" x2="46923" y2="10408"/>
                        <a14:backgroundMark x1="46462" y1="10408" x2="46462" y2="10408"/>
                        <a14:backgroundMark x1="46462" y1="10204" x2="46462" y2="10204"/>
                        <a14:backgroundMark x1="46462" y1="10204" x2="46462" y2="10204"/>
                        <a14:backgroundMark x1="45231" y1="11020" x2="41538" y2="13878"/>
                        <a14:backgroundMark x1="39846" y1="17347" x2="41538" y2="24286"/>
                        <a14:backgroundMark x1="45231" y1="29592" x2="45231" y2="29592"/>
                        <a14:backgroundMark x1="45231" y1="29592" x2="47231" y2="30408"/>
                        <a14:backgroundMark x1="55692" y1="40204" x2="54308" y2="35510"/>
                        <a14:backgroundMark x1="52154" y1="18571" x2="52154" y2="18571"/>
                        <a14:backgroundMark x1="51846" y1="18163" x2="51846" y2="18163"/>
                        <a14:backgroundMark x1="51846" y1="18163" x2="51846" y2="18163"/>
                        <a14:backgroundMark x1="43692" y1="13265" x2="34154" y2="9388"/>
                        <a14:backgroundMark x1="34000" y1="9388" x2="34000" y2="9388"/>
                        <a14:backgroundMark x1="39846" y1="1429" x2="39846" y2="1429"/>
                        <a14:backgroundMark x1="42308" y1="816" x2="50000" y2="1633"/>
                        <a14:backgroundMark x1="51385" y1="2653" x2="52308" y2="3265"/>
                        <a14:backgroundMark x1="52923" y1="4490" x2="56000" y2="10204"/>
                        <a14:backgroundMark x1="57231" y1="14286" x2="58308" y2="17959"/>
                        <a14:backgroundMark x1="58769" y1="20204" x2="58769" y2="20204"/>
                        <a14:backgroundMark x1="58769" y1="20204" x2="60154" y2="24286"/>
                        <a14:backgroundMark x1="60769" y1="25918" x2="61692" y2="27755"/>
                        <a14:backgroundMark x1="63385" y1="29796" x2="64154" y2="31224"/>
                        <a14:backgroundMark x1="64154" y1="31429" x2="64154" y2="31429"/>
                        <a14:backgroundMark x1="64154" y1="31633" x2="64154" y2="31633"/>
                        <a14:backgroundMark x1="61077" y1="26122" x2="52308" y2="17143"/>
                        <a14:backgroundMark x1="51692" y1="17143" x2="51692" y2="17143"/>
                        <a14:backgroundMark x1="51385" y1="16735" x2="51385" y2="16735"/>
                        <a14:backgroundMark x1="37385" y1="14082" x2="35385" y2="13878"/>
                        <a14:backgroundMark x1="35231" y1="13265" x2="35077" y2="11224"/>
                        <a14:backgroundMark x1="35846" y1="7143" x2="36308" y2="5510"/>
                        <a14:backgroundMark x1="36462" y1="3061" x2="36462" y2="3061"/>
                        <a14:backgroundMark x1="36462" y1="3061" x2="44000" y2="1633"/>
                        <a14:backgroundMark x1="46308" y1="1837" x2="48154" y2="3061"/>
                        <a14:backgroundMark x1="93077" y1="10816" x2="93077" y2="10816"/>
                        <a14:backgroundMark x1="89077" y1="15918" x2="89077" y2="15918"/>
                        <a14:backgroundMark x1="85231" y1="2653" x2="85231" y2="2653"/>
                        <a14:backgroundMark x1="95385" y1="30408" x2="95385" y2="30408"/>
                        <a14:backgroundMark x1="87846" y1="17959" x2="87846" y2="17959"/>
                        <a14:backgroundMark x1="90615" y1="26939" x2="90615" y2="26939"/>
                        <a14:backgroundMark x1="90615" y1="26939" x2="90615" y2="26939"/>
                        <a14:backgroundMark x1="90615" y1="26939" x2="90615" y2="26939"/>
                        <a14:backgroundMark x1="96615" y1="15102" x2="96615" y2="15102"/>
                        <a14:backgroundMark x1="93538" y1="6327" x2="93538" y2="6327"/>
                        <a14:backgroundMark x1="93231" y1="6122" x2="88462" y2="3673"/>
                        <a14:backgroundMark x1="86615" y1="3673" x2="86615" y2="3673"/>
                        <a14:backgroundMark x1="86615" y1="3265" x2="83538" y2="5306"/>
                        <a14:backgroundMark x1="83077" y1="5306" x2="82923" y2="6531"/>
                        <a14:backgroundMark x1="83077" y1="13265" x2="83692" y2="17347"/>
                        <a14:backgroundMark x1="83846" y1="18776" x2="86000" y2="23265"/>
                        <a14:backgroundMark x1="88000" y1="24490" x2="88000" y2="24490"/>
                        <a14:backgroundMark x1="90308" y1="27551" x2="92615" y2="32857"/>
                        <a14:backgroundMark x1="93692" y1="36122" x2="94308" y2="38980"/>
                        <a14:backgroundMark x1="94462" y1="40000" x2="94769" y2="41633"/>
                        <a14:backgroundMark x1="95077" y1="43265" x2="95385" y2="44898"/>
                        <a14:backgroundMark x1="95692" y1="45510" x2="95692" y2="45510"/>
                        <a14:backgroundMark x1="97231" y1="63469" x2="97231" y2="63469"/>
                        <a14:backgroundMark x1="98462" y1="40612" x2="98462" y2="40612"/>
                        <a14:backgroundMark x1="98462" y1="40204" x2="98462" y2="40204"/>
                        <a14:backgroundMark x1="98462" y1="40204" x2="97077" y2="33878"/>
                        <a14:backgroundMark x1="97077" y1="33878" x2="97077" y2="33878"/>
                        <a14:backgroundMark x1="97077" y1="33878" x2="98308" y2="17347"/>
                        <a14:backgroundMark x1="98308" y1="17347" x2="98308" y2="17347"/>
                        <a14:backgroundMark x1="98308" y1="17143" x2="98000" y2="15510"/>
                        <a14:backgroundMark x1="97692" y1="12449" x2="97692" y2="12449"/>
                        <a14:backgroundMark x1="97692" y1="12041" x2="97692" y2="11224"/>
                        <a14:backgroundMark x1="97231" y1="5510" x2="97231" y2="5510"/>
                        <a14:backgroundMark x1="77846" y1="7959" x2="77846" y2="7959"/>
                        <a14:backgroundMark x1="77846" y1="7959" x2="77846" y2="7959"/>
                        <a14:backgroundMark x1="77231" y1="6531" x2="75538" y2="5306"/>
                        <a14:backgroundMark x1="75385" y1="4898" x2="75385" y2="4898"/>
                        <a14:backgroundMark x1="74769" y1="4082" x2="74769" y2="4082"/>
                        <a14:backgroundMark x1="81385" y1="6122" x2="83692" y2="9184"/>
                        <a14:backgroundMark x1="83846" y1="10816" x2="83846" y2="11633"/>
                        <a14:backgroundMark x1="83846" y1="15102" x2="83846" y2="20612"/>
                        <a14:backgroundMark x1="87231" y1="29592" x2="87231" y2="29592"/>
                        <a14:backgroundMark x1="88308" y1="30816" x2="90308" y2="34490"/>
                        <a14:backgroundMark x1="90923" y1="36327" x2="90923" y2="36327"/>
                        <a14:backgroundMark x1="54923" y1="57959" x2="54923" y2="57959"/>
                        <a14:backgroundMark x1="54923" y1="57347" x2="52462" y2="49184"/>
                        <a14:backgroundMark x1="50769" y1="47143" x2="48308" y2="44898"/>
                        <a14:backgroundMark x1="48154" y1="44490" x2="48154" y2="44490"/>
                        <a14:backgroundMark x1="47692" y1="44082" x2="45231" y2="44082"/>
                        <a14:backgroundMark x1="42923" y1="44490" x2="42154" y2="44082"/>
                        <a14:backgroundMark x1="41692" y1="43673" x2="41692" y2="43673"/>
                        <a14:backgroundMark x1="41077" y1="41837" x2="41077" y2="41837"/>
                        <a14:backgroundMark x1="41077" y1="41837" x2="41077" y2="41837"/>
                        <a14:backgroundMark x1="55692" y1="39184" x2="61385" y2="48367"/>
                        <a14:backgroundMark x1="67231" y1="69592" x2="67692" y2="71224"/>
                        <a14:backgroundMark x1="67692" y1="71224" x2="67692" y2="71224"/>
                        <a14:backgroundMark x1="67692" y1="71224" x2="69538" y2="73061"/>
                        <a14:backgroundMark x1="70154" y1="74286" x2="70769" y2="74694"/>
                        <a14:backgroundMark x1="70769" y1="74694" x2="70769" y2="74694"/>
                        <a14:backgroundMark x1="70769" y1="74694" x2="70769" y2="74694"/>
                        <a14:backgroundMark x1="72000" y1="76122" x2="72923" y2="76939"/>
                        <a14:backgroundMark x1="74769" y1="78571" x2="76000" y2="80000"/>
                        <a14:backgroundMark x1="77077" y1="81429" x2="77077" y2="81429"/>
                        <a14:backgroundMark x1="78923" y1="82857" x2="80000" y2="83265"/>
                        <a14:backgroundMark x1="80000" y1="83265" x2="80000" y2="83265"/>
                        <a14:backgroundMark x1="80000" y1="83265" x2="79077" y2="79796"/>
                        <a14:backgroundMark x1="74308" y1="73878" x2="70000" y2="70000"/>
                        <a14:backgroundMark x1="67692" y1="68980" x2="63385" y2="66735"/>
                        <a14:backgroundMark x1="60769" y1="65306" x2="60769" y2="65306"/>
                        <a14:backgroundMark x1="60154" y1="64286" x2="52154" y2="53265"/>
                        <a14:backgroundMark x1="50615" y1="51837" x2="50615" y2="51837"/>
                        <a14:backgroundMark x1="48923" y1="48571" x2="45077" y2="41633"/>
                        <a14:backgroundMark x1="45077" y1="41633" x2="45077" y2="41633"/>
                        <a14:backgroundMark x1="96154" y1="61020" x2="96154" y2="61020"/>
                        <a14:backgroundMark x1="98462" y1="65714" x2="98462" y2="65714"/>
                        <a14:backgroundMark x1="94923" y1="58571" x2="94923" y2="58571"/>
                        <a14:backgroundMark x1="91538" y1="51837" x2="91538" y2="51837"/>
                        <a14:backgroundMark x1="67077" y1="1020" x2="67077" y2="1020"/>
                        <a14:backgroundMark x1="91538" y1="82857" x2="91538" y2="82857"/>
                        <a14:backgroundMark x1="90615" y1="78571" x2="90615" y2="78571"/>
                        <a14:backgroundMark x1="93692" y1="87755" x2="93692" y2="87755"/>
                        <a14:backgroundMark x1="95077" y1="93061" x2="95077" y2="93061"/>
                        <a14:backgroundMark x1="72923" y1="6122" x2="72923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01" t="-4157" r="-1" b="26522"/>
          <a:stretch/>
        </p:blipFill>
        <p:spPr>
          <a:xfrm>
            <a:off x="6781800" y="4034614"/>
            <a:ext cx="1491263" cy="20734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27333" y="61752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huôn gói bánh chưng – thaonguyenho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18" y="3990076"/>
            <a:ext cx="2823667" cy="21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2918" y="6152554"/>
            <a:ext cx="282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11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6" y="1297546"/>
            <a:ext cx="7475070" cy="487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9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0"/>
    </mc:Choice>
    <mc:Fallback xmlns="">
      <p:transition spd="slow" advTm="7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1"/>
            <a:ext cx="6705599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"/>
    </mc:Choice>
    <mc:Fallback xmlns="">
      <p:transition spd="slow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5 mẹo vặt đơn giản nhưng rất hữu ích trong dịp Tết - Vạn Điều H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66800"/>
            <a:ext cx="805815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9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5"/>
    </mc:Choice>
    <mc:Fallback xmlns="">
      <p:transition spd="slow" advTm="7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66800"/>
            <a:ext cx="773426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9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2"/>
    </mc:Choice>
    <mc:Fallback xmlns=""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70184"/>
            <a:ext cx="7734265" cy="51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2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5"/>
    </mc:Choice>
    <mc:Fallback xmlns="">
      <p:transition spd="slow" advTm="1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|2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|3|2.6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511</Words>
  <Application>Microsoft Office PowerPoint</Application>
  <PresentationFormat>On-screen Show (4:3)</PresentationFormat>
  <Paragraphs>99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15</cp:revision>
  <dcterms:created xsi:type="dcterms:W3CDTF">2021-11-13T12:47:57Z</dcterms:created>
  <dcterms:modified xsi:type="dcterms:W3CDTF">2024-01-28T11:22:41Z</dcterms:modified>
</cp:coreProperties>
</file>