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58" r:id="rId5"/>
    <p:sldId id="274" r:id="rId6"/>
    <p:sldId id="275" r:id="rId7"/>
    <p:sldId id="276" r:id="rId8"/>
    <p:sldId id="277" r:id="rId9"/>
    <p:sldId id="278" r:id="rId10"/>
    <p:sldId id="279" r:id="rId11"/>
    <p:sldId id="259" r:id="rId12"/>
    <p:sldId id="260" r:id="rId13"/>
    <p:sldId id="261" r:id="rId14"/>
    <p:sldId id="262" r:id="rId15"/>
    <p:sldId id="263" r:id="rId16"/>
    <p:sldId id="265" r:id="rId17"/>
    <p:sldId id="280" r:id="rId18"/>
    <p:sldId id="270" r:id="rId19"/>
  </p:sldIdLst>
  <p:sldSz cx="18288000" cy="10287000"/>
  <p:notesSz cx="6858000" cy="9144000"/>
  <p:embeddedFontLst>
    <p:embeddedFont>
      <p:font typeface="UTM Times" panose="020B0604020202020204"/>
      <p:regular r:id="rId20"/>
    </p:embeddedFont>
    <p:embeddedFont>
      <p:font typeface="Aachen" panose="02020500000000000000" charset="0"/>
      <p:regular r:id="rId21"/>
    </p:embeddedFont>
    <p:embeddedFont>
      <p:font typeface="Muli Black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helthm" panose="0202050000000000000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5.svg"/><Relationship Id="rId26" Type="http://schemas.openxmlformats.org/officeDocument/2006/relationships/image" Target="../media/image11.jpeg"/><Relationship Id="rId21" Type="http://schemas.openxmlformats.org/officeDocument/2006/relationships/image" Target="../media/image9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5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0.png"/><Relationship Id="rId5" Type="http://schemas.openxmlformats.org/officeDocument/2006/relationships/image" Target="../media/image2.svg"/><Relationship Id="rId15" Type="http://schemas.openxmlformats.org/officeDocument/2006/relationships/image" Target="../media/image6.png"/><Relationship Id="rId23" Type="http://schemas.openxmlformats.org/officeDocument/2006/relationships/image" Target="../media/image20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6.svg"/><Relationship Id="rId14" Type="http://schemas.openxmlformats.org/officeDocument/2006/relationships/image" Target="../media/image11.svg"/><Relationship Id="rId27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5.png"/><Relationship Id="rId18" Type="http://schemas.openxmlformats.org/officeDocument/2006/relationships/image" Target="../media/image45.sv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9.sv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3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15" Type="http://schemas.openxmlformats.org/officeDocument/2006/relationships/image" Target="../media/image16.png"/><Relationship Id="rId10" Type="http://schemas.openxmlformats.org/officeDocument/2006/relationships/image" Target="../media/image37.svg"/><Relationship Id="rId19" Type="http://schemas.openxmlformats.org/officeDocument/2006/relationships/image" Target="../media/image20.jpeg"/><Relationship Id="rId9" Type="http://schemas.openxmlformats.org/officeDocument/2006/relationships/image" Target="../media/image14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4.jpg"/><Relationship Id="rId17" Type="http://schemas.openxmlformats.org/officeDocument/2006/relationships/image" Target="../media/image51.svg"/><Relationship Id="rId12" Type="http://schemas.openxmlformats.org/officeDocument/2006/relationships/image" Target="../media/image5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20" Type="http://schemas.openxmlformats.org/officeDocument/2006/relationships/image" Target="../media/image60.svg"/><Relationship Id="rId1" Type="http://schemas.openxmlformats.org/officeDocument/2006/relationships/tags" Target="../tags/tag4.xml"/><Relationship Id="rId6" Type="http://schemas.openxmlformats.org/officeDocument/2006/relationships/image" Target="../media/image48.svg"/><Relationship Id="rId15" Type="http://schemas.openxmlformats.org/officeDocument/2006/relationships/image" Target="../media/image57.svg"/><Relationship Id="rId19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15" Type="http://schemas.openxmlformats.org/officeDocument/2006/relationships/image" Target="../media/image17.jpeg"/><Relationship Id="rId10" Type="http://schemas.openxmlformats.org/officeDocument/2006/relationships/image" Target="../media/image64.svg"/><Relationship Id="rId9" Type="http://schemas.openxmlformats.org/officeDocument/2006/relationships/image" Target="../media/image36.png"/><Relationship Id="rId1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28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jpg"/><Relationship Id="rId1" Type="http://schemas.openxmlformats.org/officeDocument/2006/relationships/tags" Target="../tags/tag6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15" Type="http://schemas.openxmlformats.org/officeDocument/2006/relationships/image" Target="../media/image30.sv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8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8.svg"/><Relationship Id="rId11" Type="http://schemas.openxmlformats.org/officeDocument/2006/relationships/image" Target="../media/image47.png"/><Relationship Id="rId15" Type="http://schemas.openxmlformats.org/officeDocument/2006/relationships/image" Target="../media/image25.jpg"/><Relationship Id="rId10" Type="http://schemas.openxmlformats.org/officeDocument/2006/relationships/image" Target="../media/image82.svg"/><Relationship Id="rId9" Type="http://schemas.openxmlformats.org/officeDocument/2006/relationships/image" Target="../media/image46.png"/><Relationship Id="rId1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1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101.svg"/><Relationship Id="rId15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11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image" Target="../media/image37.svg"/><Relationship Id="rId1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112">
            <a:off x="14199953" y="200067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6092" y="869389"/>
            <a:ext cx="13736611" cy="8413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76981">
            <a:off x="12490816" y="3704168"/>
            <a:ext cx="6147135" cy="5732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771311" y="6642520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40615">
            <a:off x="14014676" y="30699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188888" y="8378910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611161">
            <a:off x="1090108" y="67624"/>
            <a:ext cx="862233" cy="19317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20867" y="4902129"/>
            <a:ext cx="8147063" cy="79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6637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412" y="878419"/>
            <a:ext cx="118378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400" b="1" dirty="0" smtClean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TẠO QUẬN LONG BIÊN</a:t>
            </a:r>
            <a:endParaRPr lang="en-US" sz="4400" b="1" dirty="0">
              <a:solidFill>
                <a:srgbClr val="061EF8"/>
              </a:solidFill>
              <a:ea typeface="Aachen" panose="02020500000000000000" charset="0"/>
              <a:cs typeface="Times New Roman" panose="02020603050405020304" pitchFamily="18" charset="0"/>
            </a:endParaRPr>
          </a:p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cs typeface="Times New Roman" panose="02020603050405020304" pitchFamily="18" charset="0"/>
              </a:rPr>
              <a:t>TRƯỜNG MẦM NON </a:t>
            </a:r>
            <a:r>
              <a:rPr lang="en-US" sz="4400" b="1" dirty="0" smtClean="0">
                <a:solidFill>
                  <a:srgbClr val="061EF8"/>
                </a:solidFill>
                <a:cs typeface="Times New Roman" panose="02020603050405020304" pitchFamily="18" charset="0"/>
              </a:rPr>
              <a:t>NẮNG MAI</a:t>
            </a:r>
            <a:endParaRPr lang="en-US" sz="4400" b="1" dirty="0">
              <a:solidFill>
                <a:srgbClr val="061EF8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21225" y="5687791"/>
            <a:ext cx="1292078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Tr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: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Cả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nhà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ăn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dưa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hấu</a:t>
            </a:r>
            <a:endParaRPr lang="en-US" sz="4400" dirty="0">
              <a:solidFill>
                <a:srgbClr val="FF0202"/>
              </a:solidFill>
              <a:latin typeface="UTM Times"/>
            </a:endParaRPr>
          </a:p>
          <a:p>
            <a:pPr algn="ctr">
              <a:lnSpc>
                <a:spcPts val="5600"/>
              </a:lnSpc>
            </a:pP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</a:t>
            </a:r>
            <a:r>
              <a:rPr lang="en-US" sz="4400" b="1" i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i="1" dirty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30777" y="7741801"/>
            <a:ext cx="545372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3000" dirty="0" err="1">
                <a:solidFill>
                  <a:srgbClr val="061EF8"/>
                </a:solidFill>
                <a:latin typeface="Chelthm"/>
              </a:rPr>
              <a:t>Thiết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kế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bài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giảng</a:t>
            </a:r>
            <a:endParaRPr lang="en-US" sz="3000" dirty="0">
              <a:solidFill>
                <a:srgbClr val="061EF8"/>
              </a:solidFill>
              <a:latin typeface="Chelthm"/>
            </a:endParaRPr>
          </a:p>
          <a:p>
            <a:pPr algn="ctr">
              <a:lnSpc>
                <a:spcPts val="3690"/>
              </a:lnSpc>
            </a:pPr>
            <a:r>
              <a:rPr lang="en-US" sz="3000" dirty="0">
                <a:solidFill>
                  <a:srgbClr val="061EF8"/>
                </a:solidFill>
                <a:latin typeface="Chelthm"/>
              </a:rPr>
              <a:t>GV: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Phạm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Thị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Nhung</a:t>
            </a:r>
            <a:endParaRPr lang="en-US" sz="3000" dirty="0">
              <a:solidFill>
                <a:srgbClr val="061EF8"/>
              </a:solidFill>
              <a:latin typeface="Chelthm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155315" y="298596"/>
            <a:ext cx="2668061" cy="28845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752723">
            <a:off x="2685114" y="7322002"/>
            <a:ext cx="2071506" cy="2721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07672"/>
            <a:ext cx="2405057" cy="24028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310">
            <a:off x="13964920" y="4536439"/>
            <a:ext cx="2955617" cy="3940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"/>
    </mc:Choice>
    <mc:Fallback xmlns="">
      <p:transition spd="slow" advTm="2517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6" objId="19"/>
        <p14:stopEvt time="24901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6305" y="-3155069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1251" y="2245212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54974">
            <a:off x="615248" y="2677213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228347" y="1329064"/>
            <a:ext cx="2354839" cy="183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97226" y="364301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001359">
            <a:off x="13697891" y="1755933"/>
            <a:ext cx="2058223" cy="47731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44878" y="439730"/>
            <a:ext cx="59637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12" name="Picture 2" descr="Truyện: Cả nhà ăn dưa hấu - Thơ truyện mầm non - Đọc thơ cho bé [  GianggiangTV 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40" y="3790443"/>
            <a:ext cx="11582431" cy="651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9733" y="7418736"/>
            <a:ext cx="3849970" cy="1336685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19453" y="7418736"/>
            <a:ext cx="3849970" cy="1498316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76384" y="7418736"/>
            <a:ext cx="3885137" cy="1498316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409330" y="7418736"/>
            <a:ext cx="4040470" cy="1498316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631226" y="920102"/>
            <a:ext cx="1516064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5500">
                <a:solidFill>
                  <a:srgbClr val="FF0202"/>
                </a:solidFill>
                <a:latin typeface="UTM Times"/>
              </a:rPr>
              <a:t>Trong truyện có những nhân vật nào?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9796" y="7587956"/>
            <a:ext cx="2721162" cy="81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Ba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233270" y="7721499"/>
            <a:ext cx="14274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61EF8"/>
                </a:solidFill>
                <a:latin typeface="Muli Black"/>
              </a:rPr>
              <a:t>Mẹ</a:t>
            </a:r>
            <a:endParaRPr lang="en-US" sz="4899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038087" y="7679747"/>
            <a:ext cx="4166795" cy="813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Chị</a:t>
            </a: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Hoa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718734" y="7644288"/>
            <a:ext cx="36766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Bạn</a:t>
            </a: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Hùng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0455" r="45454" b="12336"/>
          <a:stretch/>
        </p:blipFill>
        <p:spPr>
          <a:xfrm>
            <a:off x="1027757" y="3290035"/>
            <a:ext cx="3717013" cy="3830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3589" r="48485" b="-5559"/>
          <a:stretch/>
        </p:blipFill>
        <p:spPr>
          <a:xfrm>
            <a:off x="5157286" y="3342588"/>
            <a:ext cx="3764802" cy="4152100"/>
          </a:xfrm>
          <a:prstGeom prst="rect">
            <a:avLst/>
          </a:prstGeom>
        </p:spPr>
      </p:pic>
      <p:pic>
        <p:nvPicPr>
          <p:cNvPr id="38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>
            <a:off x="2246058" y="2612108"/>
            <a:ext cx="1280409" cy="872213"/>
          </a:xfrm>
          <a:prstGeom prst="rect">
            <a:avLst/>
          </a:prstGeom>
        </p:spPr>
      </p:pic>
      <p:pic>
        <p:nvPicPr>
          <p:cNvPr id="39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628" t="134"/>
          <a:stretch>
            <a:fillRect/>
          </a:stretch>
        </p:blipFill>
        <p:spPr>
          <a:xfrm rot="195037">
            <a:off x="6095063" y="2901769"/>
            <a:ext cx="1759801" cy="5814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1" t="27893" r="7634" b="9379"/>
          <a:stretch/>
        </p:blipFill>
        <p:spPr>
          <a:xfrm>
            <a:off x="9389526" y="3342588"/>
            <a:ext cx="3528620" cy="3851146"/>
          </a:xfrm>
          <a:prstGeom prst="rect">
            <a:avLst/>
          </a:prstGeom>
        </p:spPr>
      </p:pic>
      <p:pic>
        <p:nvPicPr>
          <p:cNvPr id="4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8989" y="2756376"/>
            <a:ext cx="784992" cy="8722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33357" r="12121" b="-618"/>
          <a:stretch/>
        </p:blipFill>
        <p:spPr>
          <a:xfrm>
            <a:off x="13472790" y="3374382"/>
            <a:ext cx="3977010" cy="3936762"/>
          </a:xfrm>
          <a:prstGeom prst="rect">
            <a:avLst/>
          </a:prstGeom>
        </p:spPr>
      </p:pic>
      <p:pic>
        <p:nvPicPr>
          <p:cNvPr id="43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476843" y="3043265"/>
            <a:ext cx="1968903" cy="479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>
        <p14:playEvt time="0" objId="35"/>
        <p14:stopEvt time="15861" objId="3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96773" y="21397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11894" y="2457861"/>
            <a:ext cx="5198981" cy="165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6"/>
              </a:lnSpc>
            </a:pP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53163">
            <a:off x="16772722" y="8016952"/>
            <a:ext cx="2406129" cy="3198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20983">
            <a:off x="1939952" y="6017407"/>
            <a:ext cx="1794567" cy="3087917"/>
          </a:xfrm>
          <a:prstGeom prst="rect">
            <a:avLst/>
          </a:prstGeom>
        </p:spPr>
      </p:pic>
      <p:pic>
        <p:nvPicPr>
          <p:cNvPr id="18" name="Picture 2" descr="Dưa Hấu Không Hạt 3Kg – Nam An Market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4899" r="8882" b="15759"/>
          <a:stretch/>
        </p:blipFill>
        <p:spPr bwMode="auto">
          <a:xfrm>
            <a:off x="9033312" y="2051000"/>
            <a:ext cx="7943568" cy="66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734">
        <p14:reveal/>
      </p:transition>
    </mc:Choice>
    <mc:Fallback xmlns="">
      <p:transition spd="slow" advTm="1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3732" objId="1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38039" y="1028700"/>
            <a:ext cx="5494070" cy="4518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20400" y="2293624"/>
            <a:ext cx="5455284" cy="198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786">
            <a:off x="371846" y="3343050"/>
            <a:ext cx="10595950" cy="6423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05">
            <a:off x="1983889" y="4041918"/>
            <a:ext cx="8143504" cy="5418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195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7316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8245" y="1432163"/>
            <a:ext cx="8231509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308"/>
              </a:lnSpc>
            </a:pP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98455">
            <a:off x="14106662" y="1054578"/>
            <a:ext cx="5165752" cy="4499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03959">
            <a:off x="15628270" y="2587482"/>
            <a:ext cx="2122534" cy="19667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42419">
            <a:off x="358550" y="7463914"/>
            <a:ext cx="3069916" cy="246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75" y="3865970"/>
            <a:ext cx="8928978" cy="547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361">
        <p14:doors dir="vert"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  <p14:stopEvt time="15683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48000" y="1714500"/>
            <a:ext cx="12917743" cy="6629400"/>
            <a:chOff x="0" y="0"/>
            <a:chExt cx="1744237" cy="76615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764879"/>
            </a:xfrm>
            <a:custGeom>
              <a:avLst/>
              <a:gdLst/>
              <a:ahLst/>
              <a:cxnLst/>
              <a:rect l="l" t="t" r="r" b="b"/>
              <a:pathLst>
                <a:path w="1745507" h="764879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6918"/>
                    <a:pt x="16510" y="116062"/>
                    <a:pt x="17780" y="144694"/>
                  </a:cubicBezTo>
                  <a:cubicBezTo>
                    <a:pt x="19050" y="173838"/>
                    <a:pt x="17780" y="202982"/>
                    <a:pt x="16510" y="232637"/>
                  </a:cubicBezTo>
                  <a:cubicBezTo>
                    <a:pt x="15240" y="262804"/>
                    <a:pt x="2540" y="579297"/>
                    <a:pt x="2540" y="609463"/>
                  </a:cubicBezTo>
                  <a:cubicBezTo>
                    <a:pt x="2540" y="639118"/>
                    <a:pt x="1270" y="668774"/>
                    <a:pt x="0" y="698429"/>
                  </a:cubicBezTo>
                  <a:cubicBezTo>
                    <a:pt x="0" y="710269"/>
                    <a:pt x="3810" y="720429"/>
                    <a:pt x="15240" y="725509"/>
                  </a:cubicBezTo>
                  <a:cubicBezTo>
                    <a:pt x="22860" y="729319"/>
                    <a:pt x="31750" y="731859"/>
                    <a:pt x="40640" y="733129"/>
                  </a:cubicBezTo>
                  <a:cubicBezTo>
                    <a:pt x="89696" y="738209"/>
                    <a:pt x="139214" y="742019"/>
                    <a:pt x="188732" y="747099"/>
                  </a:cubicBezTo>
                  <a:cubicBezTo>
                    <a:pt x="216097" y="749639"/>
                    <a:pt x="243463" y="754719"/>
                    <a:pt x="270828" y="755989"/>
                  </a:cubicBezTo>
                  <a:cubicBezTo>
                    <a:pt x="316437" y="758529"/>
                    <a:pt x="824651" y="759799"/>
                    <a:pt x="870260" y="761069"/>
                  </a:cubicBezTo>
                  <a:cubicBezTo>
                    <a:pt x="876775" y="761069"/>
                    <a:pt x="883291" y="761069"/>
                    <a:pt x="889806" y="761069"/>
                  </a:cubicBezTo>
                  <a:cubicBezTo>
                    <a:pt x="921081" y="761069"/>
                    <a:pt x="953659" y="759799"/>
                    <a:pt x="984933" y="759799"/>
                  </a:cubicBezTo>
                  <a:cubicBezTo>
                    <a:pt x="1021421" y="759799"/>
                    <a:pt x="1056605" y="761069"/>
                    <a:pt x="1093092" y="761069"/>
                  </a:cubicBezTo>
                  <a:cubicBezTo>
                    <a:pt x="1146519" y="761069"/>
                    <a:pt x="1201250" y="761069"/>
                    <a:pt x="1254678" y="761069"/>
                  </a:cubicBezTo>
                  <a:cubicBezTo>
                    <a:pt x="1304196" y="761069"/>
                    <a:pt x="1353714" y="762339"/>
                    <a:pt x="1403232" y="763609"/>
                  </a:cubicBezTo>
                  <a:cubicBezTo>
                    <a:pt x="1425385" y="763609"/>
                    <a:pt x="1448841" y="764879"/>
                    <a:pt x="1470994" y="764879"/>
                  </a:cubicBezTo>
                  <a:cubicBezTo>
                    <a:pt x="1542665" y="763609"/>
                    <a:pt x="1613033" y="757259"/>
                    <a:pt x="1684547" y="757259"/>
                  </a:cubicBezTo>
                  <a:cubicBezTo>
                    <a:pt x="1688357" y="757259"/>
                    <a:pt x="1693437" y="754719"/>
                    <a:pt x="1697247" y="752179"/>
                  </a:cubicBezTo>
                  <a:cubicBezTo>
                    <a:pt x="1702327" y="748369"/>
                    <a:pt x="1704867" y="742019"/>
                    <a:pt x="1707407" y="739479"/>
                  </a:cubicBezTo>
                  <a:cubicBezTo>
                    <a:pt x="1708677" y="694850"/>
                    <a:pt x="1709947" y="673375"/>
                    <a:pt x="1711217" y="651901"/>
                  </a:cubicBezTo>
                  <a:cubicBezTo>
                    <a:pt x="1712487" y="618666"/>
                    <a:pt x="1722647" y="299617"/>
                    <a:pt x="1723917" y="266383"/>
                  </a:cubicBezTo>
                  <a:cubicBezTo>
                    <a:pt x="1723917" y="246442"/>
                    <a:pt x="1725187" y="226502"/>
                    <a:pt x="1726457" y="206561"/>
                  </a:cubicBezTo>
                  <a:cubicBezTo>
                    <a:pt x="1727727" y="185087"/>
                    <a:pt x="1728997" y="163612"/>
                    <a:pt x="1731537" y="142138"/>
                  </a:cubicBezTo>
                  <a:cubicBezTo>
                    <a:pt x="1732807" y="129355"/>
                    <a:pt x="1732807" y="116062"/>
                    <a:pt x="1737887" y="103279"/>
                  </a:cubicBezTo>
                  <a:cubicBezTo>
                    <a:pt x="1742967" y="87940"/>
                    <a:pt x="1745507" y="73113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0534">
            <a:off x="15692723" y="3930865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52723">
            <a:off x="1185268" y="688643"/>
            <a:ext cx="2071506" cy="272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613511" y="4368974"/>
            <a:ext cx="1158239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2049512"/>
            <a:ext cx="483767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19768">
    <p:pull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8" objId="13"/>
        <p14:stopEvt time="18525" objId="1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ên- Ca nha ăn dưa hâ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82" end="969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48903" y="3129801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95" y="2546045"/>
            <a:ext cx="11911829" cy="6700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14383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7649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25749">
            <a:off x="2252962" y="7866698"/>
            <a:ext cx="1344592" cy="27571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859000" y="8115300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773400" y="342900"/>
            <a:ext cx="1462949" cy="14363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62500" y="2628900"/>
            <a:ext cx="8763000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2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"/>
    </mc:Choice>
    <mc:Fallback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057400" y="-5687"/>
            <a:ext cx="20345400" cy="10764982"/>
          </a:xfrm>
          <a:prstGeom prst="rect">
            <a:avLst/>
          </a:prstGeom>
        </p:spPr>
      </p:pic>
      <p:pic>
        <p:nvPicPr>
          <p:cNvPr id="1026" name="Picture 2" descr="Dưa Hấu Không Hạt 3Kg – Nam An Market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4899" r="8882" b="15759"/>
          <a:stretch/>
        </p:blipFill>
        <p:spPr bwMode="auto">
          <a:xfrm>
            <a:off x="4114800" y="114300"/>
            <a:ext cx="10387222" cy="86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/>
          <p:nvPr/>
        </p:nvSpPr>
        <p:spPr>
          <a:xfrm>
            <a:off x="4495800" y="8420100"/>
            <a:ext cx="87630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95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"/>
    </mc:Choice>
    <mc:Fallback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67" y="2247900"/>
            <a:ext cx="17844265" cy="122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Câu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chuyện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của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trái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và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phải</a:t>
            </a: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29856"/>
            <a:ext cx="2514600" cy="3037943"/>
          </a:xfrm>
          <a:prstGeom prst="rect">
            <a:avLst/>
          </a:prstGeom>
        </p:spPr>
      </p:pic>
      <p:pic>
        <p:nvPicPr>
          <p:cNvPr id="2050" name="Picture 2" descr="Truyện: Cả nhà ăn dưa hấu - Thơ truyện mầm non - Đọc thơ cho bé [  GianggiangTV 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28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1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"/>
    </mc:Choice>
    <mc:Fallback>
      <p:transition spd="slow" advTm="71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1"/>
            <a:ext cx="18288000" cy="103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"/>
    </mc:Choice>
    <mc:Fallback>
      <p:transition spd="slow" advTm="712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3"/>
            <a:ext cx="18288000" cy="10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3"/>
            <a:ext cx="18288000" cy="102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" y="-1"/>
            <a:ext cx="18264116" cy="103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7|1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150</Words>
  <Application>Microsoft Office PowerPoint</Application>
  <PresentationFormat>Custom</PresentationFormat>
  <Paragraphs>28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UTM Times</vt:lpstr>
      <vt:lpstr>Arial</vt:lpstr>
      <vt:lpstr>Aachen</vt:lpstr>
      <vt:lpstr>Muli Black Bold</vt:lpstr>
      <vt:lpstr>Muli Black</vt:lpstr>
      <vt:lpstr>Calibri</vt:lpstr>
      <vt:lpstr>Chelthm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Admin</cp:lastModifiedBy>
  <cp:revision>32</cp:revision>
  <dcterms:created xsi:type="dcterms:W3CDTF">2006-08-16T00:00:00Z</dcterms:created>
  <dcterms:modified xsi:type="dcterms:W3CDTF">2024-06-29T16:04:42Z</dcterms:modified>
  <dc:identifier>DAErR8aRmlE</dc:identifier>
</cp:coreProperties>
</file>