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64" r:id="rId6"/>
    <p:sldId id="291" r:id="rId7"/>
    <p:sldId id="279" r:id="rId8"/>
    <p:sldId id="268" r:id="rId9"/>
    <p:sldId id="270" r:id="rId10"/>
    <p:sldId id="297" r:id="rId11"/>
    <p:sldId id="292" r:id="rId12"/>
    <p:sldId id="294" r:id="rId13"/>
    <p:sldId id="266" r:id="rId14"/>
    <p:sldId id="272" r:id="rId15"/>
    <p:sldId id="296" r:id="rId16"/>
    <p:sldId id="300" r:id="rId17"/>
    <p:sldId id="295" r:id="rId18"/>
    <p:sldId id="281" r:id="rId19"/>
    <p:sldId id="265" r:id="rId20"/>
    <p:sldId id="282" r:id="rId21"/>
    <p:sldId id="283" r:id="rId22"/>
    <p:sldId id="285" r:id="rId23"/>
    <p:sldId id="288" r:id="rId24"/>
    <p:sldId id="284" r:id="rId25"/>
    <p:sldId id="303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1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5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9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1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2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4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95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87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9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4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6" y="6248767"/>
            <a:ext cx="5196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71900-10A2-4CC6-8A82-1659C4480C15}" type="slidenum">
              <a:rPr kumimoji="0" lang="zh-CN" altLang="en-US" sz="21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1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89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15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65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3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4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29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28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3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70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36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5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35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6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3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07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37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24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12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48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93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121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90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26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24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75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795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39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53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1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0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7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9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6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5979D-EABD-4155-B4D8-EA7B31AF9EC8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126FF-24E0-4AF5-9DBA-BA82A74B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0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1"/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2024/6/20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61"/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6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3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61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23" indent="-457223" algn="l" defTabSz="1219261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50" indent="-381019" algn="l" defTabSz="121926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76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707" indent="-304815" algn="l" defTabSz="121926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indent="-304815" algn="l" defTabSz="121926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96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598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22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859" indent="-304815" algn="l" defTabSz="121926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8405D4BA-62BA-4C79-ACAC-B25D9CDE6F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7F69E697-4D3F-4F96-9B94-93F86ACC57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8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261D4-EB72-43D4-8072-6491D77A62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B9BDA-CDB5-4AC9-99AD-CEA55DD4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7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18" Type="http://schemas.openxmlformats.org/officeDocument/2006/relationships/image" Target="../media/image8.jpeg"/><Relationship Id="rId3" Type="http://schemas.openxmlformats.org/officeDocument/2006/relationships/image" Target="../media/image4.png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15" Type="http://schemas.openxmlformats.org/officeDocument/2006/relationships/image" Target="../media/image40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26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5" Type="http://schemas.openxmlformats.org/officeDocument/2006/relationships/image" Target="../media/image13.png"/><Relationship Id="rId17" Type="http://schemas.openxmlformats.org/officeDocument/2006/relationships/image" Target="../media/image211.svg"/><Relationship Id="rId2" Type="http://schemas.microsoft.com/office/2007/relationships/media" Target="../media/media7.m4a"/><Relationship Id="rId29" Type="http://schemas.openxmlformats.org/officeDocument/2006/relationships/image" Target="../media/image18.png"/><Relationship Id="rId1" Type="http://schemas.openxmlformats.org/officeDocument/2006/relationships/tags" Target="../tags/tag8.xml"/><Relationship Id="rId6" Type="http://schemas.openxmlformats.org/officeDocument/2006/relationships/image" Target="../media/image212.svg"/><Relationship Id="rId24" Type="http://schemas.openxmlformats.org/officeDocument/2006/relationships/image" Target="../media/image12.png"/><Relationship Id="rId5" Type="http://schemas.openxmlformats.org/officeDocument/2006/relationships/image" Target="../media/image9.png"/><Relationship Id="rId23" Type="http://schemas.openxmlformats.org/officeDocument/2006/relationships/image" Target="../media/image291.svg"/><Relationship Id="rId28" Type="http://schemas.microsoft.com/office/2007/relationships/hdphoto" Target="../media/hdphoto1.wdp"/><Relationship Id="rId19" Type="http://schemas.openxmlformats.org/officeDocument/2006/relationships/image" Target="../media/image23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102.svg"/><Relationship Id="rId27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8.m4a"/><Relationship Id="rId7" Type="http://schemas.openxmlformats.org/officeDocument/2006/relationships/image" Target="../media/image27.jpe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6.jpe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svg"/><Relationship Id="rId26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5" Type="http://schemas.openxmlformats.org/officeDocument/2006/relationships/image" Target="../media/image13.png"/><Relationship Id="rId17" Type="http://schemas.openxmlformats.org/officeDocument/2006/relationships/image" Target="../media/image2110.sv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120.svg"/><Relationship Id="rId24" Type="http://schemas.openxmlformats.org/officeDocument/2006/relationships/image" Target="../media/image12.png"/><Relationship Id="rId5" Type="http://schemas.openxmlformats.org/officeDocument/2006/relationships/image" Target="../media/image9.png"/><Relationship Id="rId23" Type="http://schemas.openxmlformats.org/officeDocument/2006/relationships/image" Target="../media/image2910.svg"/><Relationship Id="rId28" Type="http://schemas.openxmlformats.org/officeDocument/2006/relationships/image" Target="../media/image18.png"/><Relationship Id="rId19" Type="http://schemas.openxmlformats.org/officeDocument/2006/relationships/image" Target="../media/image231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1020.svg"/><Relationship Id="rId27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2.m4a"/><Relationship Id="rId7" Type="http://schemas.openxmlformats.org/officeDocument/2006/relationships/image" Target="../media/image31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6.jp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26" Type="http://schemas.openxmlformats.org/officeDocument/2006/relationships/image" Target="../media/image32.jpg"/><Relationship Id="rId3" Type="http://schemas.openxmlformats.org/officeDocument/2006/relationships/audio" Target="../media/media13.m4a"/><Relationship Id="rId7" Type="http://schemas.openxmlformats.org/officeDocument/2006/relationships/image" Target="../media/image212.svg"/><Relationship Id="rId25" Type="http://schemas.openxmlformats.org/officeDocument/2006/relationships/image" Target="../media/image13.png"/><Relationship Id="rId2" Type="http://schemas.microsoft.com/office/2007/relationships/media" Target="../media/media13.m4a"/><Relationship Id="rId29" Type="http://schemas.openxmlformats.org/officeDocument/2006/relationships/image" Target="../media/image34.GIF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24" Type="http://schemas.openxmlformats.org/officeDocument/2006/relationships/image" Target="../media/image12.png"/><Relationship Id="rId5" Type="http://schemas.openxmlformats.org/officeDocument/2006/relationships/audio" Target="../media/audio1.wav"/><Relationship Id="rId23" Type="http://schemas.openxmlformats.org/officeDocument/2006/relationships/image" Target="../media/image291.svg"/><Relationship Id="rId28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23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svg"/><Relationship Id="rId14" Type="http://schemas.openxmlformats.org/officeDocument/2006/relationships/image" Target="../media/image102.svg"/><Relationship Id="rId27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34.GIF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2" Type="http://schemas.microsoft.com/office/2007/relationships/media" Target="../media/media14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audio" Target="../media/media15.m4a"/><Relationship Id="rId10" Type="http://schemas.openxmlformats.org/officeDocument/2006/relationships/image" Target="../media/image35.png"/><Relationship Id="rId4" Type="http://schemas.microsoft.com/office/2007/relationships/media" Target="../media/media15.m4a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GIF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2" Type="http://schemas.microsoft.com/office/2007/relationships/media" Target="../media/media14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8.jpeg"/><Relationship Id="rId5" Type="http://schemas.openxmlformats.org/officeDocument/2006/relationships/audio" Target="../media/media16.m4a"/><Relationship Id="rId10" Type="http://schemas.openxmlformats.org/officeDocument/2006/relationships/image" Target="../media/image37.png"/><Relationship Id="rId4" Type="http://schemas.microsoft.com/office/2007/relationships/media" Target="../media/media16.m4a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8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34.GIF"/><Relationship Id="rId2" Type="http://schemas.microsoft.com/office/2007/relationships/media" Target="../media/media14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audio" Target="../media/media17.m4a"/><Relationship Id="rId10" Type="http://schemas.openxmlformats.org/officeDocument/2006/relationships/image" Target="../media/image41.png"/><Relationship Id="rId4" Type="http://schemas.microsoft.com/office/2007/relationships/media" Target="../media/media17.m4a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26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5" Type="http://schemas.openxmlformats.org/officeDocument/2006/relationships/image" Target="../media/image13.png"/><Relationship Id="rId17" Type="http://schemas.openxmlformats.org/officeDocument/2006/relationships/image" Target="../media/image21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12.svg"/><Relationship Id="rId24" Type="http://schemas.openxmlformats.org/officeDocument/2006/relationships/image" Target="../media/image12.png"/><Relationship Id="rId23" Type="http://schemas.openxmlformats.org/officeDocument/2006/relationships/image" Target="../media/image291.svg"/><Relationship Id="rId28" Type="http://schemas.microsoft.com/office/2007/relationships/hdphoto" Target="../media/hdphoto1.wdp"/><Relationship Id="rId19" Type="http://schemas.openxmlformats.org/officeDocument/2006/relationships/image" Target="../media/image231.svg"/><Relationship Id="rId9" Type="http://schemas.openxmlformats.org/officeDocument/2006/relationships/image" Target="../media/image11.png"/><Relationship Id="rId14" Type="http://schemas.openxmlformats.org/officeDocument/2006/relationships/image" Target="../media/image102.svg"/><Relationship Id="rId27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8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34.GIF"/><Relationship Id="rId2" Type="http://schemas.microsoft.com/office/2007/relationships/media" Target="../media/media14.mp4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audio" Target="../media/media18.m4a"/><Relationship Id="rId10" Type="http://schemas.openxmlformats.org/officeDocument/2006/relationships/image" Target="../media/image42.png"/><Relationship Id="rId4" Type="http://schemas.microsoft.com/office/2007/relationships/media" Target="../media/media18.m4a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2" Type="http://schemas.microsoft.com/office/2007/relationships/media" Target="../media/media14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4.GIF"/><Relationship Id="rId5" Type="http://schemas.openxmlformats.org/officeDocument/2006/relationships/audio" Target="../media/media19.m4a"/><Relationship Id="rId10" Type="http://schemas.openxmlformats.org/officeDocument/2006/relationships/image" Target="../media/image36.png"/><Relationship Id="rId4" Type="http://schemas.microsoft.com/office/2007/relationships/media" Target="../media/media19.m4a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14.mp4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2" Type="http://schemas.microsoft.com/office/2007/relationships/media" Target="../media/media14.mp4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4.GIF"/><Relationship Id="rId5" Type="http://schemas.openxmlformats.org/officeDocument/2006/relationships/audio" Target="../media/media20.m4a"/><Relationship Id="rId10" Type="http://schemas.openxmlformats.org/officeDocument/2006/relationships/image" Target="../media/image44.png"/><Relationship Id="rId4" Type="http://schemas.microsoft.com/office/2007/relationships/media" Target="../media/media20.m4a"/><Relationship Id="rId9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6" Type="http://schemas.openxmlformats.org/officeDocument/2006/relationships/image" Target="../media/image18.png"/><Relationship Id="rId5" Type="http://schemas.openxmlformats.org/officeDocument/2006/relationships/image" Target="../media/image45.jpg"/><Relationship Id="rId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21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3.m4a"/><Relationship Id="rId7" Type="http://schemas.openxmlformats.org/officeDocument/2006/relationships/image" Target="../media/image23.jpeg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svg"/><Relationship Id="rId26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5" Type="http://schemas.openxmlformats.org/officeDocument/2006/relationships/image" Target="../media/image13.png"/><Relationship Id="rId17" Type="http://schemas.openxmlformats.org/officeDocument/2006/relationships/image" Target="../media/image2110.sv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2120.svg"/><Relationship Id="rId24" Type="http://schemas.openxmlformats.org/officeDocument/2006/relationships/image" Target="../media/image12.png"/><Relationship Id="rId5" Type="http://schemas.openxmlformats.org/officeDocument/2006/relationships/image" Target="../media/image9.png"/><Relationship Id="rId23" Type="http://schemas.openxmlformats.org/officeDocument/2006/relationships/image" Target="../media/image2910.svg"/><Relationship Id="rId28" Type="http://schemas.openxmlformats.org/officeDocument/2006/relationships/image" Target="../media/image18.png"/><Relationship Id="rId19" Type="http://schemas.openxmlformats.org/officeDocument/2006/relationships/image" Target="../media/image231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1020.svg"/><Relationship Id="rId27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8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F05B40-4755-4F0F-87F9-D655853D47AF}"/>
              </a:ext>
            </a:extLst>
          </p:cNvPr>
          <p:cNvSpPr txBox="1"/>
          <p:nvPr/>
        </p:nvSpPr>
        <p:spPr>
          <a:xfrm>
            <a:off x="2751513" y="775884"/>
            <a:ext cx="67537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kumimoji="0" lang="en-US" sz="28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28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kumimoji="0" lang="en-US" b="1" i="0" u="none" strike="noStrike" kern="0" cap="none" spc="0" normalizeH="0" baseline="0" noProof="0" dirty="0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NẮNG</a:t>
            </a:r>
            <a:r>
              <a:rPr kumimoji="0" lang="en-US" b="1" i="0" u="none" strike="noStrike" kern="0" cap="none" spc="0" normalizeH="0" noProof="0" dirty="0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MAI</a:t>
            </a:r>
            <a:endParaRPr kumimoji="0" lang="en-US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6E2057-40F0-470C-AD51-85634058BDEC}"/>
              </a:ext>
            </a:extLst>
          </p:cNvPr>
          <p:cNvSpPr txBox="1"/>
          <p:nvPr/>
        </p:nvSpPr>
        <p:spPr>
          <a:xfrm>
            <a:off x="2195701" y="2734624"/>
            <a:ext cx="8203866" cy="29054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ln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kumimoji="0" lang="vi-VN" sz="2800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050" b="1" i="0" u="none" strike="noStrike" kern="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bay, </a:t>
            </a:r>
            <a:r>
              <a:rPr kumimoji="0" lang="en-US" sz="3200" b="1" i="0" u="none" strike="noStrike" kern="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tàu</a:t>
            </a:r>
            <a:r>
              <a:rPr kumimoji="0" lang="en-US" sz="3200" b="1" i="0" u="none" strike="noStrike" kern="0" cap="none" spc="0" normalizeH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/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thủy</a:t>
            </a:r>
            <a:endParaRPr kumimoji="0" lang="vi-VN" b="1" i="0" u="none" strike="noStrike" kern="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1" i="0" u="none" strike="noStrike" kern="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kumimoji="0" lang="vi-VN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Lứa tuổi: Mẫu giáo </a:t>
            </a:r>
            <a:r>
              <a:rPr lang="en-US" sz="2400" b="1" kern="0" dirty="0" err="1" smtClean="0">
                <a:ln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kern="0" dirty="0" smtClean="0">
                <a:ln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kumimoji="0" lang="vi-VN" sz="2400" b="1" i="0" u="none" strike="noStrike" kern="0" cap="none" spc="0" normalizeH="0" baseline="0" noProof="0" dirty="0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 </a:t>
            </a:r>
            <a:endParaRPr kumimoji="0" lang="vi-VN" sz="2400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Segoe Print" panose="02000600000000000000" pitchFamily="2" charset="0"/>
                <a:cs typeface="Times New Roman" pitchFamily="18" charset="0"/>
              </a:rPr>
              <a:t>                       </a:t>
            </a:r>
            <a:r>
              <a:rPr kumimoji="0" lang="vi-VN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Giáo viên</a:t>
            </a:r>
            <a:r>
              <a:rPr kumimoji="0" lang="en-US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Modern Love" panose="04090805081005020601" pitchFamily="82" charset="0"/>
                <a:cs typeface="Times New Roman" pitchFamily="18" charset="0"/>
              </a:rPr>
              <a:t>:</a:t>
            </a:r>
            <a:r>
              <a:rPr kumimoji="0" lang="vi-VN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2400" b="1" i="0" u="none" strike="noStrike" kern="0" cap="none" spc="0" normalizeH="0" baseline="0" noProof="0" dirty="0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/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0" cap="none" spc="0" normalizeH="0" baseline="0" noProof="0" dirty="0">
                <a:ln/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/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kumimoji="0" lang="en-US" sz="2400" b="1" i="0" u="none" strike="noStrike" kern="0" cap="none" spc="0" normalizeH="0" baseline="0" noProof="0" dirty="0">
              <a:ln/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13340" y="662238"/>
            <a:ext cx="1882361" cy="1232947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276019" y="5129424"/>
            <a:ext cx="2541465" cy="1563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741" y="1391201"/>
            <a:ext cx="1359252" cy="1357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5"/>
          <a:stretch/>
        </p:blipFill>
        <p:spPr>
          <a:xfrm>
            <a:off x="1073365" y="3429000"/>
            <a:ext cx="2853546" cy="2708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06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7181">
        <p15:prstTrans prst="curtains"/>
      </p:transition>
    </mc:Choice>
    <mc:Fallback xmlns="">
      <p:transition spd="slow" advTm="27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706 L -0.00572 0.07084 C 0.01667 0.05556 -0.0013 0.06922 0.01042 0.05741 C 0.01224 0.05556 0.01446 0.05417 0.01628 0.05209 C 0.02305 0.04468 0.02162 0.04283 0.02956 0.03658 C 0.03138 0.03496 0.03347 0.03472 0.03542 0.0338 C 0.04388 0.02385 0.03568 0.03264 0.04415 0.02616 C 0.04623 0.02454 0.04805 0.02199 0.05013 0.02084 C 0.05248 0.01945 0.05495 0.01898 0.05743 0.01829 C 0.0599 0.01898 0.0625 0.01898 0.06485 0.02084 C 0.06706 0.02269 0.06823 0.02801 0.07071 0.02871 C 0.07605 0.02986 0.08152 0.02685 0.08685 0.02616 C 0.09519 0.02107 0.09011 0.02547 0.10013 0.00787 L 0.10013 0.0081 C 0.10756 0.00116 0.10417 0.00463 0.11042 -0.00278 C 0.11576 -0.01713 0.11016 -0.00578 0.11771 -0.01319 C 0.13295 -0.02824 0.12097 -0.02037 0.13099 -0.02615 C 0.13907 -0.025 0.14714 -0.02893 0.153 -0.01828 C 0.1543 -0.0162 0.15495 -0.01319 0.15599 -0.01065 C 0.16719 -0.01134 0.17852 -0.01088 0.18985 -0.01319 C 0.19193 -0.01365 0.19349 -0.01736 0.19571 -0.01828 C 0.19948 -0.02014 0.20352 -0.0199 0.20743 -0.02106 C 0.2099 -0.02176 0.21237 -0.02268 0.21485 -0.02361 C 0.21719 -0.02268 0.2198 -0.02245 0.22214 -0.02106 C 0.22618 -0.01828 0.22787 -0.0125 0.23099 -0.00787 C 0.23477 -0.00231 0.23542 -0.00278 0.23985 -2.59259E-6 C 0.24766 -0.00092 0.2556 0.00023 0.26329 -0.00278 C 0.26758 -0.0044 0.27513 -0.01319 0.27513 -0.01296 C 0.27709 -0.01828 0.27826 -0.025 0.28099 -0.02893 C 0.28347 -0.0324 0.28568 -0.03611 0.28829 -0.03935 C 0.29193 -0.04352 0.29922 -0.04815 0.303 -0.04977 C 0.31003 -0.05278 0.31915 -0.05532 0.32657 -0.05764 C 0.32995 -0.05671 0.33373 -0.05764 0.33685 -0.05486 C 0.33816 -0.0537 0.33737 -0.0493 0.33816 -0.04722 C 0.33946 -0.04467 0.34141 -0.04398 0.34271 -0.0419 C 0.34428 -0.03958 0.34545 -0.03611 0.34714 -0.03403 C 0.35027 -0.03009 0.35378 -0.02824 0.35743 -0.02615 C 0.3668 -0.02893 0.37618 -0.03078 0.38542 -0.03403 C 0.38829 -0.03518 0.39415 -0.03935 0.39415 -0.03912 C 0.39714 -0.04282 0.40196 -0.04375 0.403 -0.04977 C 0.40352 -0.05231 0.40326 -0.05578 0.40443 -0.05764 C 0.40652 -0.06065 0.40951 -0.06065 0.41185 -0.06273 C 0.41342 -0.06412 0.41459 -0.0669 0.41615 -0.06805 C 0.41993 -0.0706 0.428 -0.07315 0.428 -0.07291 L 0.49415 -0.06805 C 0.49571 -0.06782 0.4974 -0.06713 0.49857 -0.06551 C 0.50573 -0.05532 0.49675 -0.05879 0.50599 -0.04977 C 0.50873 -0.04699 0.51472 -0.04444 0.51472 -0.04421 C 0.51888 -0.04537 0.52904 -0.04722 0.53386 -0.04977 C 0.53646 -0.05115 0.53868 -0.05393 0.54128 -0.05486 C 0.54467 -0.05648 0.54805 -0.05671 0.55157 -0.05764 C 0.57084 -0.06203 0.55756 -0.05879 0.58243 -0.06273 C 0.58946 -0.06389 0.60027 -0.06643 0.60743 -0.06805 C 0.61277 -0.06713 0.61875 -0.06944 0.62357 -0.06551 C 0.62683 -0.06273 0.62657 -0.05324 0.62943 -0.04977 L 0.63386 -0.04444 C 0.64519 -0.04537 0.65652 -0.0449 0.66771 -0.04722 C 0.6737 -0.04838 0.67136 -0.05416 0.67357 -0.06018 C 0.67474 -0.06319 0.678 -0.06805 0.678 -0.06782 L 0.75013 -0.0419 " pathEditMode="relative" rAng="0" ptsTypes="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86" y="-7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2.08333E-7 -1.85185E-6 C -0.00494 -0.00093 -0.00989 -0.00139 -0.01471 -0.00255 C -0.01796 -0.00347 -0.02187 -0.00602 -0.025 -0.00787 C -0.03294 -0.00695 -0.04075 -0.00579 -0.04856 -0.00533 C -0.11888 -0.00093 -0.08645 -0.00741 -0.11914 -1.85185E-6 C -0.1207 0.00162 -0.122 0.0037 -0.12356 0.00509 C -0.13281 0.01342 -0.15052 0.00555 -0.15599 0.00509 C -0.18229 -0.00255 -0.16757 0.00046 -0.2 -0.00255 C -0.20299 -0.00347 -0.20599 -0.00417 -0.20885 -0.00533 C -0.21041 -0.00579 -0.21171 -0.00787 -0.21328 -0.00787 C -0.22304 -0.00787 -0.23294 -0.00602 -0.2427 -0.00533 C -0.26484 0.00254 -0.23724 -0.00741 -0.25599 -1.85185E-6 C -0.25833 0.00092 -0.2608 0.00231 -0.26328 0.00254 C -0.27552 0.00393 -0.28776 0.0044 -0.3 0.00509 C -0.31276 0.0044 -0.32552 0.00416 -0.33828 0.00254 C -0.33984 0.00231 -0.34114 0.00069 -0.3427 -1.85185E-6 C -0.34505 -0.00116 -0.34765 -0.00139 -0.35 -0.00255 C -0.35299 -0.00417 -0.35586 -0.00602 -0.35885 -0.00787 C -0.36028 -0.0088 -0.36171 -0.01019 -0.36328 -0.01042 L -0.38385 -0.01297 C -0.39322 -0.01227 -0.4026 -0.0125 -0.41184 -0.01042 C -0.41484 -0.00972 -0.41757 -0.00648 -0.42057 -0.00533 C -0.43671 0.00185 -0.42838 -0.00093 -0.44557 0.00254 C -0.46432 -0.00023 -0.45794 0.00463 -0.46614 -0.00255 L -0.46184 0.00254 L -0.46471 -1.85185E-6 " pathEditMode="relative" ptsTypes="AAAAAAAAAAAAAAAAAAAAAAAAAAA">
                                      <p:cBhvr>
                                        <p:cTn id="8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825" y="831451"/>
            <a:ext cx="8135440" cy="5193963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938834" y="286876"/>
            <a:ext cx="1845949" cy="431512"/>
            <a:chOff x="0" y="0"/>
            <a:chExt cx="3779844" cy="863024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3035596" y="115440"/>
              <a:ext cx="744248" cy="747584"/>
              <a:chOff x="384457" y="457590"/>
              <a:chExt cx="6321664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384457" y="457590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85448">
            <a:off x="371755" y="26440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33363" y="141791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682344">
            <a:off x="8291181" y="389330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335828" y="5509298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51" b="99882" l="634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181861" y="1310172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284586" y="1604411"/>
            <a:ext cx="2054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416" y="2499059"/>
            <a:ext cx="7832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810962"/>
      </p:ext>
    </p:extLst>
  </p:cSld>
  <p:clrMapOvr>
    <a:masterClrMapping/>
  </p:clrMapOvr>
  <p:transition spd="slow" advTm="198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513" y="199357"/>
            <a:ext cx="11223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Tin tức &amp; Sự kiện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233" y="1511169"/>
            <a:ext cx="5029200" cy="4347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Ai đang ngồi trên tàu du lịch, hãy nghĩ đến áo phao' » Báo Phụ Nữ ...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4862" y="1511169"/>
            <a:ext cx="5029200" cy="4347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072739"/>
      </p:ext>
    </p:extLst>
  </p:cSld>
  <p:clrMapOvr>
    <a:masterClrMapping/>
  </p:clrMapOvr>
  <p:transition spd="slow" advTm="304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825" y="831451"/>
            <a:ext cx="8135440" cy="5193963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938834" y="286876"/>
            <a:ext cx="1845949" cy="431512"/>
            <a:chOff x="0" y="0"/>
            <a:chExt cx="3779844" cy="863024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3035596" y="115440"/>
              <a:ext cx="744248" cy="747584"/>
              <a:chOff x="384457" y="457590"/>
              <a:chExt cx="6321664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384457" y="457590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85448">
            <a:off x="371755" y="26440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33363" y="141791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682344">
            <a:off x="8291181" y="389330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335828" y="5509298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181861" y="1310172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134347" y="2535652"/>
            <a:ext cx="6704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5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167">
        <p14:ripple/>
      </p:transition>
    </mc:Choice>
    <mc:Fallback xmlns="">
      <p:transition spd="slow" advTm="13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77630" cy="6920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406BB9-38ED-484E-B2C3-A7A404171A1A}"/>
              </a:ext>
            </a:extLst>
          </p:cNvPr>
          <p:cNvSpPr txBox="1"/>
          <p:nvPr/>
        </p:nvSpPr>
        <p:spPr>
          <a:xfrm>
            <a:off x="4621303" y="5631667"/>
            <a:ext cx="2393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0"/>
    </mc:Choice>
    <mc:Fallback xmlns="">
      <p:transition spd="slow" advTm="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406BB9-38ED-484E-B2C3-A7A404171A1A}"/>
              </a:ext>
            </a:extLst>
          </p:cNvPr>
          <p:cNvSpPr txBox="1"/>
          <p:nvPr/>
        </p:nvSpPr>
        <p:spPr>
          <a:xfrm>
            <a:off x="7694931" y="574471"/>
            <a:ext cx="401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EF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83">
        <p:cut/>
      </p:transition>
    </mc:Choice>
    <mc:Fallback xmlns="">
      <p:transition advTm="308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9082" y="0"/>
            <a:ext cx="3852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1556424"/>
            <a:ext cx="5365412" cy="4362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8395" y="1556425"/>
            <a:ext cx="5143500" cy="4362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5391"/>
      </p:ext>
    </p:extLst>
  </p:cSld>
  <p:clrMapOvr>
    <a:masterClrMapping/>
  </p:clrMapOvr>
  <p:transition spd="slow" advTm="395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84117" y="898551"/>
            <a:ext cx="6870904" cy="4202426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5073869" y="441431"/>
            <a:ext cx="1868959" cy="408181"/>
            <a:chOff x="0" y="0"/>
            <a:chExt cx="3737918" cy="816362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85448">
            <a:off x="1849547" y="54173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791700" y="136955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682344">
            <a:off x="9773039" y="461092"/>
            <a:ext cx="1565616" cy="5123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53" y="1930552"/>
            <a:ext cx="5393775" cy="58086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772619" y="145936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096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 CHƠI</a:t>
            </a:r>
          </a:p>
          <a:p>
            <a:pPr marL="0" marR="0" lvl="0" indent="0" algn="ctr" defTabSz="6096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AI THÔNG MINH HƠN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274" y="1955090"/>
            <a:ext cx="5212035" cy="521203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90" y="2961128"/>
            <a:ext cx="2563084" cy="1922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3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2771">
        <p:checker/>
      </p:transition>
    </mc:Choice>
    <mc:Fallback xmlns="">
      <p:transition spd="slow" advTm="3277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6CC565-3296-4E28-AA3D-1D5AD5E2FB87}"/>
              </a:ext>
            </a:extLst>
          </p:cNvPr>
          <p:cNvSpPr/>
          <p:nvPr/>
        </p:nvSpPr>
        <p:spPr>
          <a:xfrm>
            <a:off x="293511" y="215757"/>
            <a:ext cx="11665608" cy="6385421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061" y="410817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9" y="1660281"/>
            <a:ext cx="3442145" cy="2924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9031" y="1647312"/>
            <a:ext cx="3442145" cy="2924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1887" y="1660280"/>
            <a:ext cx="3423082" cy="29249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434404" y="4772884"/>
            <a:ext cx="1460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6748" y="4772884"/>
            <a:ext cx="202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46178" y="4772884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Ô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3651" y="341950"/>
            <a:ext cx="1665593" cy="1192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09" y="2696777"/>
            <a:ext cx="2563084" cy="1922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50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388">
        <p:split orient="vert"/>
      </p:transition>
    </mc:Choice>
    <mc:Fallback xmlns="">
      <p:transition spd="slow" advTm="483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10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6" grpId="0"/>
      <p:bldP spid="6" grpId="1"/>
      <p:bldP spid="8" grpId="0"/>
      <p:bldP spid="8" grpId="1"/>
      <p:bldP spid="9" grpId="0"/>
      <p:bldP spid="9" grpId="1"/>
    </p:bldLst>
  </p:timing>
  <p:extLst mod="1">
    <p:ext uri="{E180D4A7-C9FB-4DFB-919C-405C955672EB}">
      <p14:showEvtLst xmlns:p14="http://schemas.microsoft.com/office/powerpoint/2010/main">
        <p14:playEvt time="20386" objId="10"/>
        <p14:stopEvt time="20386" objId="10"/>
        <p14:playEvt time="20386" objId="10"/>
        <p14:stopEvt time="31206" objId="1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6CC565-3296-4E28-AA3D-1D5AD5E2FB87}"/>
              </a:ext>
            </a:extLst>
          </p:cNvPr>
          <p:cNvSpPr/>
          <p:nvPr/>
        </p:nvSpPr>
        <p:spPr>
          <a:xfrm>
            <a:off x="293511" y="195209"/>
            <a:ext cx="11665608" cy="6405969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061" y="263846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485" y="987538"/>
            <a:ext cx="4179035" cy="2148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579" y="3898331"/>
            <a:ext cx="4032374" cy="2142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815" y="3898331"/>
            <a:ext cx="4032374" cy="2173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Những chuyến tàu thu về 1 triệu đồng: Tiền đâu tăng lương? - VietNamNe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32" y="987538"/>
            <a:ext cx="3998668" cy="21732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793802" y="326323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34164" y="3329489"/>
            <a:ext cx="1962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3245" y="6168175"/>
            <a:ext cx="1332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65954" y="6121090"/>
            <a:ext cx="1499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6946" y="2828160"/>
            <a:ext cx="1959875" cy="1402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74" y="2479633"/>
            <a:ext cx="2563084" cy="19223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0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3916">
        <p:circle/>
      </p:transition>
    </mc:Choice>
    <mc:Fallback xmlns="">
      <p:transition spd="slow" advTm="5391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 isNarration="1">
              <p:cMediaNode vol="10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10" grpId="0"/>
      <p:bldP spid="10" grpId="1"/>
      <p:bldP spid="11" grpId="0"/>
      <p:bldP spid="11" grpId="1"/>
      <p:bldP spid="12" grpId="0"/>
    </p:bldLst>
  </p:timing>
  <p:extLst mod="1">
    <p:ext uri="{E180D4A7-C9FB-4DFB-919C-405C955672EB}">
      <p14:showEvtLst xmlns:p14="http://schemas.microsoft.com/office/powerpoint/2010/main">
        <p14:playEvt time="22103" objId="14"/>
        <p14:stopEvt time="22103" objId="14"/>
        <p14:playEvt time="22103" objId="14"/>
        <p14:stopEvt time="31637" objId="1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9855" y="483646"/>
            <a:ext cx="576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bay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07" y="1985544"/>
            <a:ext cx="3251530" cy="2809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9055" r="579"/>
          <a:stretch/>
        </p:blipFill>
        <p:spPr>
          <a:xfrm>
            <a:off x="8341653" y="1985544"/>
            <a:ext cx="3251530" cy="2809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9559" y="1985544"/>
            <a:ext cx="3251530" cy="28097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77911" y="5007680"/>
            <a:ext cx="2124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57139" y="5007680"/>
            <a:ext cx="1956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61962" y="5007680"/>
            <a:ext cx="23788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1200" y="352507"/>
            <a:ext cx="2133600" cy="1527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48" y="2785237"/>
            <a:ext cx="2563084" cy="192231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92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90">
        <p:fade/>
      </p:transition>
    </mc:Choice>
    <mc:Fallback xmlns="">
      <p:transition spd="med" advTm="52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7" grpId="0"/>
      <p:bldP spid="7" grpId="1"/>
      <p:bldP spid="8" grpId="0"/>
      <p:bldP spid="9" grpId="0"/>
      <p:bldP spid="9" grpId="1"/>
    </p:bldLst>
  </p:timing>
  <p:extLst mod="1">
    <p:ext uri="{E180D4A7-C9FB-4DFB-919C-405C955672EB}">
      <p14:showEvtLst xmlns:p14="http://schemas.microsoft.com/office/powerpoint/2010/main">
        <p14:playEvt time="20041" objId="10"/>
        <p14:stopEvt time="20041" objId="10"/>
        <p14:playEvt time="20041" objId="10"/>
        <p14:stopEvt time="30145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86947" y="919503"/>
            <a:ext cx="7200417" cy="4530962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4140312" y="289495"/>
            <a:ext cx="1868959" cy="408181"/>
            <a:chOff x="0" y="0"/>
            <a:chExt cx="3737918" cy="816362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60">
                <a:lnSpc>
                  <a:spcPts val="2501"/>
                </a:lnSpc>
                <a:spcBef>
                  <a:spcPct val="0"/>
                </a:spcBef>
                <a:defRPr/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85448">
            <a:off x="976422" y="320938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688814" y="1637797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682344">
            <a:off x="8420875" y="389331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1102528" y="4783413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51" b="99882" l="634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315160" y="1155189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96157" y="1708880"/>
            <a:ext cx="55018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0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17">
        <p:split orient="vert"/>
      </p:transition>
    </mc:Choice>
    <mc:Fallback xmlns="">
      <p:transition spd="slow" advTm="82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9855" y="483646"/>
            <a:ext cx="576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309" y="2932541"/>
            <a:ext cx="3252999" cy="2113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9055" r="579"/>
          <a:stretch/>
        </p:blipFill>
        <p:spPr>
          <a:xfrm>
            <a:off x="557694" y="1310572"/>
            <a:ext cx="3252999" cy="2113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t="33480"/>
          <a:stretch/>
        </p:blipFill>
        <p:spPr>
          <a:xfrm>
            <a:off x="4405501" y="2386271"/>
            <a:ext cx="3252999" cy="2075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817466" y="5223348"/>
            <a:ext cx="2124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1711" y="3589085"/>
            <a:ext cx="2225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0578" y="4645738"/>
            <a:ext cx="2408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9508" y="362234"/>
            <a:ext cx="2202873" cy="1576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44" y="2812088"/>
            <a:ext cx="2563084" cy="19223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1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423">
        <p:circle/>
      </p:transition>
    </mc:Choice>
    <mc:Fallback xmlns="">
      <p:transition spd="slow" advTm="484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8" grpId="0"/>
      <p:bldP spid="9" grpId="0"/>
      <p:bldP spid="9" grpId="1"/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19030" objId="11"/>
        <p14:stopEvt time="19030" objId="11"/>
        <p14:playEvt time="19030" objId="11"/>
        <p14:stopEvt time="28451" objId="1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061" y="410817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11621" r="1061"/>
          <a:stretch/>
        </p:blipFill>
        <p:spPr>
          <a:xfrm>
            <a:off x="799230" y="1607127"/>
            <a:ext cx="5026343" cy="39813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5021" r="-2672"/>
          <a:stretch/>
        </p:blipFill>
        <p:spPr>
          <a:xfrm>
            <a:off x="7014555" y="1607126"/>
            <a:ext cx="4439477" cy="39813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73242" y="5744442"/>
            <a:ext cx="385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9028" y="5744440"/>
            <a:ext cx="430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25423" y="91490"/>
            <a:ext cx="2182325" cy="1561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2" y="3128296"/>
            <a:ext cx="2563084" cy="19223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0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090">
        <p:split orient="vert"/>
      </p:transition>
    </mc:Choice>
    <mc:Fallback xmlns="">
      <p:transition spd="slow" advTm="440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6" grpId="0"/>
      <p:bldP spid="6" grpId="1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6746" objId="8"/>
        <p14:stopEvt time="16746" objId="8"/>
        <p14:playEvt time="16746" objId="8"/>
        <p14:stopEvt time="26646" objId="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6CC565-3296-4E28-AA3D-1D5AD5E2FB87}"/>
              </a:ext>
            </a:extLst>
          </p:cNvPr>
          <p:cNvSpPr/>
          <p:nvPr/>
        </p:nvSpPr>
        <p:spPr>
          <a:xfrm>
            <a:off x="293511" y="246580"/>
            <a:ext cx="11614237" cy="6354598"/>
          </a:xfrm>
          <a:custGeom>
            <a:avLst/>
            <a:gdLst>
              <a:gd name="connsiteX0" fmla="*/ 0 w 11604977"/>
              <a:gd name="connsiteY0" fmla="*/ 0 h 6344356"/>
              <a:gd name="connsiteX1" fmla="*/ 464199 w 11604977"/>
              <a:gd name="connsiteY1" fmla="*/ 0 h 6344356"/>
              <a:gd name="connsiteX2" fmla="*/ 1044448 w 11604977"/>
              <a:gd name="connsiteY2" fmla="*/ 0 h 6344356"/>
              <a:gd name="connsiteX3" fmla="*/ 1624697 w 11604977"/>
              <a:gd name="connsiteY3" fmla="*/ 0 h 6344356"/>
              <a:gd name="connsiteX4" fmla="*/ 2320995 w 11604977"/>
              <a:gd name="connsiteY4" fmla="*/ 0 h 6344356"/>
              <a:gd name="connsiteX5" fmla="*/ 2669145 w 11604977"/>
              <a:gd name="connsiteY5" fmla="*/ 0 h 6344356"/>
              <a:gd name="connsiteX6" fmla="*/ 3017294 w 11604977"/>
              <a:gd name="connsiteY6" fmla="*/ 0 h 6344356"/>
              <a:gd name="connsiteX7" fmla="*/ 3713593 w 11604977"/>
              <a:gd name="connsiteY7" fmla="*/ 0 h 6344356"/>
              <a:gd name="connsiteX8" fmla="*/ 4061742 w 11604977"/>
              <a:gd name="connsiteY8" fmla="*/ 0 h 6344356"/>
              <a:gd name="connsiteX9" fmla="*/ 4409891 w 11604977"/>
              <a:gd name="connsiteY9" fmla="*/ 0 h 6344356"/>
              <a:gd name="connsiteX10" fmla="*/ 4990140 w 11604977"/>
              <a:gd name="connsiteY10" fmla="*/ 0 h 6344356"/>
              <a:gd name="connsiteX11" fmla="*/ 5802489 w 11604977"/>
              <a:gd name="connsiteY11" fmla="*/ 0 h 6344356"/>
              <a:gd name="connsiteX12" fmla="*/ 6498787 w 11604977"/>
              <a:gd name="connsiteY12" fmla="*/ 0 h 6344356"/>
              <a:gd name="connsiteX13" fmla="*/ 7195086 w 11604977"/>
              <a:gd name="connsiteY13" fmla="*/ 0 h 6344356"/>
              <a:gd name="connsiteX14" fmla="*/ 7427185 w 11604977"/>
              <a:gd name="connsiteY14" fmla="*/ 0 h 6344356"/>
              <a:gd name="connsiteX15" fmla="*/ 7775335 w 11604977"/>
              <a:gd name="connsiteY15" fmla="*/ 0 h 6344356"/>
              <a:gd name="connsiteX16" fmla="*/ 8355583 w 11604977"/>
              <a:gd name="connsiteY16" fmla="*/ 0 h 6344356"/>
              <a:gd name="connsiteX17" fmla="*/ 8819783 w 11604977"/>
              <a:gd name="connsiteY17" fmla="*/ 0 h 6344356"/>
              <a:gd name="connsiteX18" fmla="*/ 9516081 w 11604977"/>
              <a:gd name="connsiteY18" fmla="*/ 0 h 6344356"/>
              <a:gd name="connsiteX19" fmla="*/ 9864230 w 11604977"/>
              <a:gd name="connsiteY19" fmla="*/ 0 h 6344356"/>
              <a:gd name="connsiteX20" fmla="*/ 10096330 w 11604977"/>
              <a:gd name="connsiteY20" fmla="*/ 0 h 6344356"/>
              <a:gd name="connsiteX21" fmla="*/ 10328430 w 11604977"/>
              <a:gd name="connsiteY21" fmla="*/ 0 h 6344356"/>
              <a:gd name="connsiteX22" fmla="*/ 10792629 w 11604977"/>
              <a:gd name="connsiteY22" fmla="*/ 0 h 6344356"/>
              <a:gd name="connsiteX23" fmla="*/ 11604977 w 11604977"/>
              <a:gd name="connsiteY23" fmla="*/ 0 h 6344356"/>
              <a:gd name="connsiteX24" fmla="*/ 11604977 w 11604977"/>
              <a:gd name="connsiteY24" fmla="*/ 386429 h 6344356"/>
              <a:gd name="connsiteX25" fmla="*/ 11604977 w 11604977"/>
              <a:gd name="connsiteY25" fmla="*/ 1090076 h 6344356"/>
              <a:gd name="connsiteX26" fmla="*/ 11604977 w 11604977"/>
              <a:gd name="connsiteY26" fmla="*/ 1476505 h 6344356"/>
              <a:gd name="connsiteX27" fmla="*/ 11604977 w 11604977"/>
              <a:gd name="connsiteY27" fmla="*/ 1989821 h 6344356"/>
              <a:gd name="connsiteX28" fmla="*/ 11604977 w 11604977"/>
              <a:gd name="connsiteY28" fmla="*/ 2693468 h 6344356"/>
              <a:gd name="connsiteX29" fmla="*/ 11604977 w 11604977"/>
              <a:gd name="connsiteY29" fmla="*/ 3206784 h 6344356"/>
              <a:gd name="connsiteX30" fmla="*/ 11604977 w 11604977"/>
              <a:gd name="connsiteY30" fmla="*/ 3656656 h 6344356"/>
              <a:gd name="connsiteX31" fmla="*/ 11604977 w 11604977"/>
              <a:gd name="connsiteY31" fmla="*/ 4296859 h 6344356"/>
              <a:gd name="connsiteX32" fmla="*/ 11604977 w 11604977"/>
              <a:gd name="connsiteY32" fmla="*/ 4810175 h 6344356"/>
              <a:gd name="connsiteX33" fmla="*/ 11604977 w 11604977"/>
              <a:gd name="connsiteY33" fmla="*/ 5260048 h 6344356"/>
              <a:gd name="connsiteX34" fmla="*/ 11604977 w 11604977"/>
              <a:gd name="connsiteY34" fmla="*/ 5709920 h 6344356"/>
              <a:gd name="connsiteX35" fmla="*/ 11604977 w 11604977"/>
              <a:gd name="connsiteY35" fmla="*/ 6344356 h 6344356"/>
              <a:gd name="connsiteX36" fmla="*/ 10908678 w 11604977"/>
              <a:gd name="connsiteY36" fmla="*/ 6344356 h 6344356"/>
              <a:gd name="connsiteX37" fmla="*/ 10444479 w 11604977"/>
              <a:gd name="connsiteY37" fmla="*/ 6344356 h 6344356"/>
              <a:gd name="connsiteX38" fmla="*/ 10212380 w 11604977"/>
              <a:gd name="connsiteY38" fmla="*/ 6344356 h 6344356"/>
              <a:gd name="connsiteX39" fmla="*/ 9980280 w 11604977"/>
              <a:gd name="connsiteY39" fmla="*/ 6344356 h 6344356"/>
              <a:gd name="connsiteX40" fmla="*/ 9516081 w 11604977"/>
              <a:gd name="connsiteY40" fmla="*/ 6344356 h 6344356"/>
              <a:gd name="connsiteX41" fmla="*/ 8703733 w 11604977"/>
              <a:gd name="connsiteY41" fmla="*/ 6344356 h 6344356"/>
              <a:gd name="connsiteX42" fmla="*/ 8007434 w 11604977"/>
              <a:gd name="connsiteY42" fmla="*/ 6344356 h 6344356"/>
              <a:gd name="connsiteX43" fmla="*/ 7427185 w 11604977"/>
              <a:gd name="connsiteY43" fmla="*/ 6344356 h 6344356"/>
              <a:gd name="connsiteX44" fmla="*/ 6962986 w 11604977"/>
              <a:gd name="connsiteY44" fmla="*/ 6344356 h 6344356"/>
              <a:gd name="connsiteX45" fmla="*/ 6498787 w 11604977"/>
              <a:gd name="connsiteY45" fmla="*/ 6344356 h 6344356"/>
              <a:gd name="connsiteX46" fmla="*/ 6034588 w 11604977"/>
              <a:gd name="connsiteY46" fmla="*/ 6344356 h 6344356"/>
              <a:gd name="connsiteX47" fmla="*/ 5570389 w 11604977"/>
              <a:gd name="connsiteY47" fmla="*/ 6344356 h 6344356"/>
              <a:gd name="connsiteX48" fmla="*/ 4874090 w 11604977"/>
              <a:gd name="connsiteY48" fmla="*/ 6344356 h 6344356"/>
              <a:gd name="connsiteX49" fmla="*/ 4177792 w 11604977"/>
              <a:gd name="connsiteY49" fmla="*/ 6344356 h 6344356"/>
              <a:gd name="connsiteX50" fmla="*/ 3945692 w 11604977"/>
              <a:gd name="connsiteY50" fmla="*/ 6344356 h 6344356"/>
              <a:gd name="connsiteX51" fmla="*/ 3597543 w 11604977"/>
              <a:gd name="connsiteY51" fmla="*/ 6344356 h 6344356"/>
              <a:gd name="connsiteX52" fmla="*/ 2785194 w 11604977"/>
              <a:gd name="connsiteY52" fmla="*/ 6344356 h 6344356"/>
              <a:gd name="connsiteX53" fmla="*/ 2553095 w 11604977"/>
              <a:gd name="connsiteY53" fmla="*/ 6344356 h 6344356"/>
              <a:gd name="connsiteX54" fmla="*/ 2088896 w 11604977"/>
              <a:gd name="connsiteY54" fmla="*/ 6344356 h 6344356"/>
              <a:gd name="connsiteX55" fmla="*/ 1276547 w 11604977"/>
              <a:gd name="connsiteY55" fmla="*/ 6344356 h 6344356"/>
              <a:gd name="connsiteX56" fmla="*/ 928398 w 11604977"/>
              <a:gd name="connsiteY56" fmla="*/ 6344356 h 6344356"/>
              <a:gd name="connsiteX57" fmla="*/ 696299 w 11604977"/>
              <a:gd name="connsiteY57" fmla="*/ 6344356 h 6344356"/>
              <a:gd name="connsiteX58" fmla="*/ 0 w 11604977"/>
              <a:gd name="connsiteY58" fmla="*/ 6344356 h 6344356"/>
              <a:gd name="connsiteX59" fmla="*/ 0 w 11604977"/>
              <a:gd name="connsiteY59" fmla="*/ 5640709 h 6344356"/>
              <a:gd name="connsiteX60" fmla="*/ 0 w 11604977"/>
              <a:gd name="connsiteY60" fmla="*/ 4937062 h 6344356"/>
              <a:gd name="connsiteX61" fmla="*/ 0 w 11604977"/>
              <a:gd name="connsiteY61" fmla="*/ 4296859 h 6344356"/>
              <a:gd name="connsiteX62" fmla="*/ 0 w 11604977"/>
              <a:gd name="connsiteY62" fmla="*/ 3656656 h 6344356"/>
              <a:gd name="connsiteX63" fmla="*/ 0 w 11604977"/>
              <a:gd name="connsiteY63" fmla="*/ 3206784 h 6344356"/>
              <a:gd name="connsiteX64" fmla="*/ 0 w 11604977"/>
              <a:gd name="connsiteY64" fmla="*/ 2503137 h 6344356"/>
              <a:gd name="connsiteX65" fmla="*/ 0 w 11604977"/>
              <a:gd name="connsiteY65" fmla="*/ 1862934 h 6344356"/>
              <a:gd name="connsiteX66" fmla="*/ 0 w 11604977"/>
              <a:gd name="connsiteY66" fmla="*/ 1413061 h 6344356"/>
              <a:gd name="connsiteX67" fmla="*/ 0 w 11604977"/>
              <a:gd name="connsiteY67" fmla="*/ 709414 h 6344356"/>
              <a:gd name="connsiteX68" fmla="*/ 0 w 11604977"/>
              <a:gd name="connsiteY68" fmla="*/ 0 h 634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604977" h="6344356" extrusionOk="0">
                <a:moveTo>
                  <a:pt x="0" y="0"/>
                </a:moveTo>
                <a:cubicBezTo>
                  <a:pt x="206581" y="-15217"/>
                  <a:pt x="265279" y="42297"/>
                  <a:pt x="464199" y="0"/>
                </a:cubicBezTo>
                <a:cubicBezTo>
                  <a:pt x="663119" y="-42297"/>
                  <a:pt x="909202" y="1837"/>
                  <a:pt x="1044448" y="0"/>
                </a:cubicBezTo>
                <a:cubicBezTo>
                  <a:pt x="1179694" y="-1837"/>
                  <a:pt x="1431627" y="44155"/>
                  <a:pt x="1624697" y="0"/>
                </a:cubicBezTo>
                <a:cubicBezTo>
                  <a:pt x="1817767" y="-44155"/>
                  <a:pt x="1995335" y="55268"/>
                  <a:pt x="2320995" y="0"/>
                </a:cubicBezTo>
                <a:cubicBezTo>
                  <a:pt x="2646655" y="-55268"/>
                  <a:pt x="2523025" y="16628"/>
                  <a:pt x="2669145" y="0"/>
                </a:cubicBezTo>
                <a:cubicBezTo>
                  <a:pt x="2815265" y="-16628"/>
                  <a:pt x="2882518" y="23366"/>
                  <a:pt x="3017294" y="0"/>
                </a:cubicBezTo>
                <a:cubicBezTo>
                  <a:pt x="3152070" y="-23366"/>
                  <a:pt x="3546347" y="23427"/>
                  <a:pt x="3713593" y="0"/>
                </a:cubicBezTo>
                <a:cubicBezTo>
                  <a:pt x="3880839" y="-23427"/>
                  <a:pt x="3963589" y="18855"/>
                  <a:pt x="4061742" y="0"/>
                </a:cubicBezTo>
                <a:cubicBezTo>
                  <a:pt x="4159895" y="-18855"/>
                  <a:pt x="4322755" y="6749"/>
                  <a:pt x="4409891" y="0"/>
                </a:cubicBezTo>
                <a:cubicBezTo>
                  <a:pt x="4497027" y="-6749"/>
                  <a:pt x="4795776" y="38277"/>
                  <a:pt x="4990140" y="0"/>
                </a:cubicBezTo>
                <a:cubicBezTo>
                  <a:pt x="5184504" y="-38277"/>
                  <a:pt x="5432630" y="72775"/>
                  <a:pt x="5802489" y="0"/>
                </a:cubicBezTo>
                <a:cubicBezTo>
                  <a:pt x="6172348" y="-72775"/>
                  <a:pt x="6170805" y="3957"/>
                  <a:pt x="6498787" y="0"/>
                </a:cubicBezTo>
                <a:cubicBezTo>
                  <a:pt x="6826769" y="-3957"/>
                  <a:pt x="7046726" y="53898"/>
                  <a:pt x="7195086" y="0"/>
                </a:cubicBezTo>
                <a:cubicBezTo>
                  <a:pt x="7343446" y="-53898"/>
                  <a:pt x="7368664" y="20126"/>
                  <a:pt x="7427185" y="0"/>
                </a:cubicBezTo>
                <a:cubicBezTo>
                  <a:pt x="7485706" y="-20126"/>
                  <a:pt x="7693001" y="35088"/>
                  <a:pt x="7775335" y="0"/>
                </a:cubicBezTo>
                <a:cubicBezTo>
                  <a:pt x="7857669" y="-35088"/>
                  <a:pt x="8169050" y="5148"/>
                  <a:pt x="8355583" y="0"/>
                </a:cubicBezTo>
                <a:cubicBezTo>
                  <a:pt x="8542116" y="-5148"/>
                  <a:pt x="8692335" y="39242"/>
                  <a:pt x="8819783" y="0"/>
                </a:cubicBezTo>
                <a:cubicBezTo>
                  <a:pt x="8947231" y="-39242"/>
                  <a:pt x="9179624" y="63303"/>
                  <a:pt x="9516081" y="0"/>
                </a:cubicBezTo>
                <a:cubicBezTo>
                  <a:pt x="9852538" y="-63303"/>
                  <a:pt x="9691873" y="1652"/>
                  <a:pt x="9864230" y="0"/>
                </a:cubicBezTo>
                <a:cubicBezTo>
                  <a:pt x="10036587" y="-1652"/>
                  <a:pt x="10045303" y="3976"/>
                  <a:pt x="10096330" y="0"/>
                </a:cubicBezTo>
                <a:cubicBezTo>
                  <a:pt x="10147357" y="-3976"/>
                  <a:pt x="10219023" y="5831"/>
                  <a:pt x="10328430" y="0"/>
                </a:cubicBezTo>
                <a:cubicBezTo>
                  <a:pt x="10437837" y="-5831"/>
                  <a:pt x="10584721" y="46836"/>
                  <a:pt x="10792629" y="0"/>
                </a:cubicBezTo>
                <a:cubicBezTo>
                  <a:pt x="11000537" y="-46836"/>
                  <a:pt x="11247897" y="60629"/>
                  <a:pt x="11604977" y="0"/>
                </a:cubicBezTo>
                <a:cubicBezTo>
                  <a:pt x="11632572" y="104086"/>
                  <a:pt x="11589823" y="202685"/>
                  <a:pt x="11604977" y="386429"/>
                </a:cubicBezTo>
                <a:cubicBezTo>
                  <a:pt x="11620131" y="570173"/>
                  <a:pt x="11582040" y="868964"/>
                  <a:pt x="11604977" y="1090076"/>
                </a:cubicBezTo>
                <a:cubicBezTo>
                  <a:pt x="11627914" y="1311188"/>
                  <a:pt x="11590089" y="1336503"/>
                  <a:pt x="11604977" y="1476505"/>
                </a:cubicBezTo>
                <a:cubicBezTo>
                  <a:pt x="11619865" y="1616507"/>
                  <a:pt x="11566587" y="1748120"/>
                  <a:pt x="11604977" y="1989821"/>
                </a:cubicBezTo>
                <a:cubicBezTo>
                  <a:pt x="11643367" y="2231522"/>
                  <a:pt x="11558661" y="2362241"/>
                  <a:pt x="11604977" y="2693468"/>
                </a:cubicBezTo>
                <a:cubicBezTo>
                  <a:pt x="11651293" y="3024695"/>
                  <a:pt x="11552642" y="3089574"/>
                  <a:pt x="11604977" y="3206784"/>
                </a:cubicBezTo>
                <a:cubicBezTo>
                  <a:pt x="11657312" y="3323994"/>
                  <a:pt x="11572501" y="3553634"/>
                  <a:pt x="11604977" y="3656656"/>
                </a:cubicBezTo>
                <a:cubicBezTo>
                  <a:pt x="11637453" y="3759678"/>
                  <a:pt x="11582237" y="4020646"/>
                  <a:pt x="11604977" y="4296859"/>
                </a:cubicBezTo>
                <a:cubicBezTo>
                  <a:pt x="11627717" y="4573072"/>
                  <a:pt x="11558758" y="4581134"/>
                  <a:pt x="11604977" y="4810175"/>
                </a:cubicBezTo>
                <a:cubicBezTo>
                  <a:pt x="11651196" y="5039216"/>
                  <a:pt x="11578392" y="5100325"/>
                  <a:pt x="11604977" y="5260048"/>
                </a:cubicBezTo>
                <a:cubicBezTo>
                  <a:pt x="11631562" y="5419771"/>
                  <a:pt x="11556781" y="5566331"/>
                  <a:pt x="11604977" y="5709920"/>
                </a:cubicBezTo>
                <a:cubicBezTo>
                  <a:pt x="11653173" y="5853509"/>
                  <a:pt x="11546891" y="6211757"/>
                  <a:pt x="11604977" y="6344356"/>
                </a:cubicBezTo>
                <a:cubicBezTo>
                  <a:pt x="11337906" y="6418851"/>
                  <a:pt x="11091853" y="6297171"/>
                  <a:pt x="10908678" y="6344356"/>
                </a:cubicBezTo>
                <a:cubicBezTo>
                  <a:pt x="10725503" y="6391541"/>
                  <a:pt x="10640936" y="6344270"/>
                  <a:pt x="10444479" y="6344356"/>
                </a:cubicBezTo>
                <a:cubicBezTo>
                  <a:pt x="10248022" y="6344442"/>
                  <a:pt x="10285690" y="6331327"/>
                  <a:pt x="10212380" y="6344356"/>
                </a:cubicBezTo>
                <a:cubicBezTo>
                  <a:pt x="10139070" y="6357385"/>
                  <a:pt x="10047543" y="6336815"/>
                  <a:pt x="9980280" y="6344356"/>
                </a:cubicBezTo>
                <a:cubicBezTo>
                  <a:pt x="9913017" y="6351897"/>
                  <a:pt x="9624031" y="6322928"/>
                  <a:pt x="9516081" y="6344356"/>
                </a:cubicBezTo>
                <a:cubicBezTo>
                  <a:pt x="9408131" y="6365784"/>
                  <a:pt x="8980421" y="6312534"/>
                  <a:pt x="8703733" y="6344356"/>
                </a:cubicBezTo>
                <a:cubicBezTo>
                  <a:pt x="8427045" y="6376178"/>
                  <a:pt x="8312932" y="6341113"/>
                  <a:pt x="8007434" y="6344356"/>
                </a:cubicBezTo>
                <a:cubicBezTo>
                  <a:pt x="7701936" y="6347599"/>
                  <a:pt x="7712019" y="6313949"/>
                  <a:pt x="7427185" y="6344356"/>
                </a:cubicBezTo>
                <a:cubicBezTo>
                  <a:pt x="7142351" y="6374763"/>
                  <a:pt x="7120253" y="6335067"/>
                  <a:pt x="6962986" y="6344356"/>
                </a:cubicBezTo>
                <a:cubicBezTo>
                  <a:pt x="6805719" y="6353645"/>
                  <a:pt x="6665283" y="6326604"/>
                  <a:pt x="6498787" y="6344356"/>
                </a:cubicBezTo>
                <a:cubicBezTo>
                  <a:pt x="6332291" y="6362108"/>
                  <a:pt x="6179355" y="6294024"/>
                  <a:pt x="6034588" y="6344356"/>
                </a:cubicBezTo>
                <a:cubicBezTo>
                  <a:pt x="5889821" y="6394688"/>
                  <a:pt x="5691252" y="6314979"/>
                  <a:pt x="5570389" y="6344356"/>
                </a:cubicBezTo>
                <a:cubicBezTo>
                  <a:pt x="5449526" y="6373733"/>
                  <a:pt x="5195725" y="6274856"/>
                  <a:pt x="4874090" y="6344356"/>
                </a:cubicBezTo>
                <a:cubicBezTo>
                  <a:pt x="4552455" y="6413856"/>
                  <a:pt x="4344718" y="6310716"/>
                  <a:pt x="4177792" y="6344356"/>
                </a:cubicBezTo>
                <a:cubicBezTo>
                  <a:pt x="4010866" y="6377996"/>
                  <a:pt x="4028627" y="6343887"/>
                  <a:pt x="3945692" y="6344356"/>
                </a:cubicBezTo>
                <a:cubicBezTo>
                  <a:pt x="3862757" y="6344825"/>
                  <a:pt x="3721448" y="6311939"/>
                  <a:pt x="3597543" y="6344356"/>
                </a:cubicBezTo>
                <a:cubicBezTo>
                  <a:pt x="3473638" y="6376773"/>
                  <a:pt x="3058738" y="6334494"/>
                  <a:pt x="2785194" y="6344356"/>
                </a:cubicBezTo>
                <a:cubicBezTo>
                  <a:pt x="2511650" y="6354218"/>
                  <a:pt x="2643669" y="6329664"/>
                  <a:pt x="2553095" y="6344356"/>
                </a:cubicBezTo>
                <a:cubicBezTo>
                  <a:pt x="2462521" y="6359048"/>
                  <a:pt x="2199978" y="6289406"/>
                  <a:pt x="2088896" y="6344356"/>
                </a:cubicBezTo>
                <a:cubicBezTo>
                  <a:pt x="1977814" y="6399306"/>
                  <a:pt x="1661171" y="6268997"/>
                  <a:pt x="1276547" y="6344356"/>
                </a:cubicBezTo>
                <a:cubicBezTo>
                  <a:pt x="891923" y="6419715"/>
                  <a:pt x="1008060" y="6305057"/>
                  <a:pt x="928398" y="6344356"/>
                </a:cubicBezTo>
                <a:cubicBezTo>
                  <a:pt x="848736" y="6383655"/>
                  <a:pt x="775267" y="6335157"/>
                  <a:pt x="696299" y="6344356"/>
                </a:cubicBezTo>
                <a:cubicBezTo>
                  <a:pt x="617331" y="6353555"/>
                  <a:pt x="273065" y="6312432"/>
                  <a:pt x="0" y="6344356"/>
                </a:cubicBezTo>
                <a:cubicBezTo>
                  <a:pt x="-21965" y="5999929"/>
                  <a:pt x="52277" y="5906219"/>
                  <a:pt x="0" y="5640709"/>
                </a:cubicBezTo>
                <a:cubicBezTo>
                  <a:pt x="-52277" y="5375199"/>
                  <a:pt x="42163" y="5179870"/>
                  <a:pt x="0" y="4937062"/>
                </a:cubicBezTo>
                <a:cubicBezTo>
                  <a:pt x="-42163" y="4694254"/>
                  <a:pt x="63364" y="4596125"/>
                  <a:pt x="0" y="4296859"/>
                </a:cubicBezTo>
                <a:cubicBezTo>
                  <a:pt x="-63364" y="3997593"/>
                  <a:pt x="65225" y="3950206"/>
                  <a:pt x="0" y="3656656"/>
                </a:cubicBezTo>
                <a:cubicBezTo>
                  <a:pt x="-65225" y="3363106"/>
                  <a:pt x="15522" y="3368530"/>
                  <a:pt x="0" y="3206784"/>
                </a:cubicBezTo>
                <a:cubicBezTo>
                  <a:pt x="-15522" y="3045038"/>
                  <a:pt x="52631" y="2716473"/>
                  <a:pt x="0" y="2503137"/>
                </a:cubicBezTo>
                <a:cubicBezTo>
                  <a:pt x="-52631" y="2289801"/>
                  <a:pt x="68030" y="2143587"/>
                  <a:pt x="0" y="1862934"/>
                </a:cubicBezTo>
                <a:cubicBezTo>
                  <a:pt x="-68030" y="1582281"/>
                  <a:pt x="31076" y="1590276"/>
                  <a:pt x="0" y="1413061"/>
                </a:cubicBezTo>
                <a:cubicBezTo>
                  <a:pt x="-31076" y="1235846"/>
                  <a:pt x="39456" y="999409"/>
                  <a:pt x="0" y="709414"/>
                </a:cubicBezTo>
                <a:cubicBezTo>
                  <a:pt x="-39456" y="419419"/>
                  <a:pt x="58347" y="276621"/>
                  <a:pt x="0" y="0"/>
                </a:cubicBezTo>
                <a:close/>
              </a:path>
            </a:pathLst>
          </a:custGeom>
          <a:noFill/>
          <a:ln w="762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5952717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5061" y="410817"/>
            <a:ext cx="815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9285" y="5737964"/>
            <a:ext cx="385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493" y="5737964"/>
            <a:ext cx="545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dho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5423" y="91490"/>
            <a:ext cx="2182325" cy="1561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i đang ngồi trên tàu du lịch, hãy nghĩ đến áo phao' » Báo Phụ Nữ ...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46747" y="1490678"/>
            <a:ext cx="4673449" cy="4090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560" y="1478613"/>
            <a:ext cx="4763138" cy="4115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97" y="3274460"/>
            <a:ext cx="2563084" cy="19223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25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440">
        <p:split orient="vert"/>
      </p:transition>
    </mc:Choice>
    <mc:Fallback xmlns="">
      <p:transition spd="slow" advTm="484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7082" objId="8"/>
        <p14:stopEvt time="17082" objId="8"/>
        <p14:playEvt time="17082" objId="8"/>
        <p14:stopEvt time="26965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009" y="914400"/>
            <a:ext cx="60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233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650">
        <p15:prstTrans prst="airplane"/>
      </p:transition>
    </mc:Choice>
    <mc:Fallback xmlns="">
      <p:transition spd="slow" advTm="12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58400" y="2598821"/>
            <a:ext cx="1398493" cy="1232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 rot="21229040">
            <a:off x="3770024" y="3031914"/>
            <a:ext cx="6303286" cy="1232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3530" y="2411185"/>
            <a:ext cx="2762450" cy="30018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rot="20430844">
            <a:off x="2156886" y="4594284"/>
            <a:ext cx="5835894" cy="18966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188201" y="0"/>
            <a:ext cx="1172944" cy="30512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911365" y="3912125"/>
            <a:ext cx="527901" cy="1979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510722" y="3528557"/>
            <a:ext cx="527901" cy="1979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901029" y="3830853"/>
            <a:ext cx="527901" cy="1979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7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90">
        <p:split orient="vert"/>
      </p:transition>
    </mc:Choice>
    <mc:Fallback xmlns="">
      <p:transition spd="slow" advTm="706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664792" y="3599848"/>
            <a:ext cx="972152" cy="6160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351647" y="4215866"/>
            <a:ext cx="2156057" cy="7122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25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4"/>
    </mc:Choice>
    <mc:Fallback xmlns="">
      <p:transition spd="slow" advTm="2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2967" y="155668"/>
            <a:ext cx="9290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9 Lưu Ý Cần Biết Khi Đi Máy Bay - VÉ MÁY 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8" y="1250506"/>
            <a:ext cx="5028608" cy="4933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790" y="1309578"/>
            <a:ext cx="5028608" cy="48742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88071"/>
      </p:ext>
    </p:extLst>
  </p:cSld>
  <p:clrMapOvr>
    <a:masterClrMapping/>
  </p:clrMapOvr>
  <p:transition spd="slow" advTm="188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4469" y="163075"/>
            <a:ext cx="1048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1621" r="1061"/>
          <a:stretch/>
        </p:blipFill>
        <p:spPr>
          <a:xfrm>
            <a:off x="447366" y="1282080"/>
            <a:ext cx="5026343" cy="4356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Lựa chọn ghế trống thêm không gian trên chuyến bay Vietnam Airli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57" y="1288669"/>
            <a:ext cx="5026343" cy="4350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8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7"/>
    </mc:Choice>
    <mc:Fallback xmlns="">
      <p:transition spd="slow" advTm="2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837521">
            <a:off x="3320318" y="1256690"/>
            <a:ext cx="4974951" cy="11299641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825" y="831451"/>
            <a:ext cx="8135440" cy="5193963"/>
          </a:xfrm>
          <a:prstGeom prst="rect">
            <a:avLst/>
          </a:prstGeom>
        </p:spPr>
      </p:pic>
      <p:grpSp>
        <p:nvGrpSpPr>
          <p:cNvPr id="6" name="Group 10"/>
          <p:cNvGrpSpPr/>
          <p:nvPr/>
        </p:nvGrpSpPr>
        <p:grpSpPr>
          <a:xfrm>
            <a:off x="3938834" y="286876"/>
            <a:ext cx="1845949" cy="431512"/>
            <a:chOff x="0" y="0"/>
            <a:chExt cx="3779844" cy="863024"/>
          </a:xfrm>
        </p:grpSpPr>
        <p:grpSp>
          <p:nvGrpSpPr>
            <p:cNvPr id="7" name="Group 11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21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8" name="TextBox 13"/>
            <p:cNvSpPr txBox="1"/>
            <p:nvPr/>
          </p:nvSpPr>
          <p:spPr>
            <a:xfrm>
              <a:off x="255212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H</a:t>
              </a:r>
            </a:p>
          </p:txBody>
        </p:sp>
        <p:grpSp>
          <p:nvGrpSpPr>
            <p:cNvPr id="9" name="Group 14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20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0" name="Group 16"/>
            <p:cNvGrpSpPr/>
            <p:nvPr/>
          </p:nvGrpSpPr>
          <p:grpSpPr>
            <a:xfrm>
              <a:off x="3035596" y="115440"/>
              <a:ext cx="744248" cy="747584"/>
              <a:chOff x="384457" y="457590"/>
              <a:chExt cx="6321664" cy="6350000"/>
            </a:xfrm>
          </p:grpSpPr>
          <p:sp>
            <p:nvSpPr>
              <p:cNvPr id="19" name="Freeform 17"/>
              <p:cNvSpPr/>
              <p:nvPr/>
            </p:nvSpPr>
            <p:spPr>
              <a:xfrm>
                <a:off x="384457" y="457590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1" name="TextBox 18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2" name="TextBox 19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O</a:t>
              </a:r>
            </a:p>
          </p:txBody>
        </p:sp>
        <p:grpSp>
          <p:nvGrpSpPr>
            <p:cNvPr id="13" name="Group 20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4" name="TextBox 13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17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16" name="TextBox 25"/>
            <p:cNvSpPr txBox="1"/>
            <p:nvPr/>
          </p:nvSpPr>
          <p:spPr>
            <a:xfrm>
              <a:off x="2336444" y="108596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ts val="25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4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Sriracha"/>
                  <a:ea typeface="+mn-ea"/>
                  <a:cs typeface="+mn-cs"/>
                </a:rPr>
                <a:t>L</a:t>
              </a:r>
            </a:p>
          </p:txBody>
        </p:sp>
      </p:grpSp>
      <p:pic>
        <p:nvPicPr>
          <p:cNvPr id="2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185448">
            <a:off x="371755" y="264407"/>
            <a:ext cx="1198603" cy="1198603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68370" flipH="1">
            <a:off x="33363" y="1417910"/>
            <a:ext cx="620017" cy="741324"/>
          </a:xfrm>
          <a:prstGeom prst="rect">
            <a:avLst/>
          </a:prstGeom>
        </p:spPr>
      </p:pic>
      <p:pic>
        <p:nvPicPr>
          <p:cNvPr id="24" name="Picture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682344">
            <a:off x="8291181" y="389330"/>
            <a:ext cx="1565616" cy="512383"/>
          </a:xfrm>
          <a:prstGeom prst="rect">
            <a:avLst/>
          </a:prstGeom>
        </p:spPr>
      </p:pic>
      <p:pic>
        <p:nvPicPr>
          <p:cNvPr id="25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180231">
            <a:off x="335828" y="5509298"/>
            <a:ext cx="815756" cy="8339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50569" y="2476868"/>
            <a:ext cx="467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female teacher is teaching png - Clipart World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4"/>
          <a:stretch/>
        </p:blipFill>
        <p:spPr bwMode="auto">
          <a:xfrm>
            <a:off x="9181861" y="1310172"/>
            <a:ext cx="2464407" cy="554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563" y="2319816"/>
            <a:ext cx="7394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7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214">
        <p14:ripple/>
      </p:transition>
    </mc:Choice>
    <mc:Fallback xmlns="">
      <p:transition spd="slow" advTm="13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E406BB9-38ED-484E-B2C3-A7A404171A1A}"/>
              </a:ext>
            </a:extLst>
          </p:cNvPr>
          <p:cNvSpPr txBox="1"/>
          <p:nvPr/>
        </p:nvSpPr>
        <p:spPr>
          <a:xfrm>
            <a:off x="1311035" y="5195650"/>
            <a:ext cx="5125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1970366" y="6026647"/>
            <a:ext cx="3044397" cy="2597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148">
        <p:circle/>
      </p:transition>
    </mc:Choice>
    <mc:Fallback xmlns="">
      <p:transition spd="slow" advClick="0" advTm="41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E406BB9-38ED-484E-B2C3-A7A404171A1A}"/>
              </a:ext>
            </a:extLst>
          </p:cNvPr>
          <p:cNvSpPr txBox="1"/>
          <p:nvPr/>
        </p:nvSpPr>
        <p:spPr>
          <a:xfrm>
            <a:off x="3886200" y="5690044"/>
            <a:ext cx="401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EF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4985656" y="6561279"/>
            <a:ext cx="2220686" cy="0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704">
        <p:checker/>
      </p:transition>
    </mc:Choice>
    <mc:Fallback xmlns="">
      <p:transition spd="slow" advClick="0" advTm="670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9|20.1|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9|3.6|2.5|6.2|0.7|10.4|7.8|1.5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|3.1|2.8|2.5|3.4|2.8|9.1|8.1|1|1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7|3.1|3.8|3.3|3.3|9.5|8.4|1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7|2.7|3.2|4|3.2|8.9|8|9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8|3.3|3.9|3.2|9.5|6.5|6.3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4|4.1|3.6|2.8|9.3|7.6|1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2|0.7|5.6|6|1.1|4.1|0.9|17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8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1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8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344</Words>
  <Application>Microsoft Office PowerPoint</Application>
  <PresentationFormat>Widescreen</PresentationFormat>
  <Paragraphs>74</Paragraphs>
  <Slides>23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Franklin Gothic Medium</vt:lpstr>
      <vt:lpstr>Modern Love</vt:lpstr>
      <vt:lpstr>Segoe Print</vt:lpstr>
      <vt:lpstr>黑体</vt:lpstr>
      <vt:lpstr>Sriracha</vt:lpstr>
      <vt:lpstr>Times New Roman</vt:lpstr>
      <vt:lpstr>方正卡通简体</vt:lpstr>
      <vt:lpstr>Office Theme</vt:lpstr>
      <vt:lpstr>3_Office 主题​​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100</cp:revision>
  <dcterms:created xsi:type="dcterms:W3CDTF">2022-02-26T06:13:09Z</dcterms:created>
  <dcterms:modified xsi:type="dcterms:W3CDTF">2024-06-20T16:27:14Z</dcterms:modified>
</cp:coreProperties>
</file>