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98" r:id="rId4"/>
    <p:sldId id="260" r:id="rId5"/>
    <p:sldId id="299" r:id="rId6"/>
    <p:sldId id="300" r:id="rId7"/>
    <p:sldId id="301" r:id="rId8"/>
    <p:sldId id="302" r:id="rId9"/>
    <p:sldId id="303" r:id="rId10"/>
    <p:sldId id="304" r:id="rId11"/>
    <p:sldId id="272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1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1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1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4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8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1FD1-E18D-4346-A267-66F24CA791A0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B9C7-4B1F-4C5E-BF10-960A43B2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5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166082"/>
            <a:ext cx="6660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19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19E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NẮNG MAI</a:t>
            </a:r>
            <a:endParaRPr lang="vi-V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319E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184" y="2090675"/>
            <a:ext cx="4161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3291456"/>
            <a:ext cx="72432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-NS: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endParaRPr lang="en-US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8240" y="4675643"/>
            <a:ext cx="3340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646">
            <a:off x="-494716" y="4536270"/>
            <a:ext cx="6100511" cy="1828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4644">
            <a:off x="6382837" y="4499595"/>
            <a:ext cx="6100511" cy="1828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54" y="797546"/>
            <a:ext cx="1320314" cy="13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5"/>
    </mc:Choice>
    <mc:Fallback xmlns="">
      <p:transition spd="slow" advTm="215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1818" y="2184708"/>
            <a:ext cx="99485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5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026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31"/>
    </mc:Choice>
    <mc:Fallback>
      <p:transition spd="slow" advTm="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044" y="1886068"/>
            <a:ext cx="4546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00B050"/>
                </a:solidFill>
              </a:rPr>
              <a:t>Thi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xem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ai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nhanh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9724" y="3784263"/>
            <a:ext cx="8772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“Walking in the jungle”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85"/>
    </mc:Choice>
    <mc:Fallback xmlns="">
      <p:transition spd="slow" advTm="3058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9526" y="4261173"/>
            <a:ext cx="81824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Xin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chào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và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hẹn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gặp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lại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ọc ngay 2 cách vẽ hoa hướng dương cực đơn giản mà đẹ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r="4732"/>
          <a:stretch/>
        </p:blipFill>
        <p:spPr bwMode="auto">
          <a:xfrm>
            <a:off x="2500311" y="1176383"/>
            <a:ext cx="2124075" cy="233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ọc ngay 2 cách vẽ hoa hướng dương cực đơn giản mà đẹ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r="4732"/>
          <a:stretch/>
        </p:blipFill>
        <p:spPr bwMode="auto">
          <a:xfrm>
            <a:off x="4919668" y="1176383"/>
            <a:ext cx="2124075" cy="233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ọc ngay 2 cách vẽ hoa hướng dương cực đơn giản mà đẹ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r="4732"/>
          <a:stretch/>
        </p:blipFill>
        <p:spPr bwMode="auto">
          <a:xfrm>
            <a:off x="7305700" y="1176383"/>
            <a:ext cx="2124075" cy="233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6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3"/>
    </mc:Choice>
    <mc:Fallback xmlns="">
      <p:transition spd="slow" advTm="12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9372" y="1368186"/>
            <a:ext cx="5471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4253" y="2452527"/>
            <a:ext cx="5761608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“Các cháu chơi với </a:t>
            </a:r>
            <a:r>
              <a:rPr lang="pt-BR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                                                                    Cãi </a:t>
            </a:r>
            <a:r>
              <a:rPr lang="pt-BR" sz="4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 là không </a:t>
            </a:r>
            <a:r>
              <a:rPr lang="pt-BR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                                                                    Cái </a:t>
            </a:r>
            <a:r>
              <a:rPr lang="pt-BR" sz="4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 nó xinh </a:t>
            </a:r>
            <a:r>
              <a:rPr lang="pt-BR" sz="40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                                                                   </a:t>
            </a:r>
            <a:r>
              <a:rPr lang="pt-BR" sz="40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nói điều hay thôi!”</a:t>
            </a:r>
            <a:endParaRPr lang="en-US" sz="40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6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0"/>
    </mc:Choice>
    <mc:Fallback xmlns="">
      <p:transition spd="slow" advTm="1479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881" y="2568336"/>
            <a:ext cx="11101116" cy="1107996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6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0"/>
    </mc:Choice>
    <mc:Fallback xmlns="">
      <p:transition spd="slow" advTm="147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6732" y="2198366"/>
            <a:ext cx="83078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8473" y="4029338"/>
            <a:ext cx="4724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1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6732" y="2198366"/>
            <a:ext cx="83078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endParaRPr lang="en-US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8473" y="4029338"/>
            <a:ext cx="4724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[KARAOKE] TẬP TẦM VÔNG - CD CHUẨN BGD - ÂM NHẠC LỚP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8361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993" y="622964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04512" y="2995591"/>
            <a:ext cx="9110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2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73855" y="2564271"/>
            <a:ext cx="7869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7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8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73855" y="2564271"/>
            <a:ext cx="7869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7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[KARAOKE] TẬP TẦM VÔNG - CD CHUẨN BGD - ÂM NHẠC LỚP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8361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993" y="622964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73855" y="2564271"/>
            <a:ext cx="7869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7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[KARAOKE] TẬP TẦM VÔNG - CD CHUẨN BGD - ÂM NHẠC LỚP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8361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993" y="622964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31"/>
    </mc:Choice>
    <mc:Fallback xmlns="">
      <p:transition spd="slow" advTm="9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248</Words>
  <Application>Microsoft Office PowerPoint</Application>
  <PresentationFormat>Widescreen</PresentationFormat>
  <Paragraphs>24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104</cp:revision>
  <dcterms:created xsi:type="dcterms:W3CDTF">2021-05-06T15:11:45Z</dcterms:created>
  <dcterms:modified xsi:type="dcterms:W3CDTF">2024-03-31T13:23:05Z</dcterms:modified>
</cp:coreProperties>
</file>