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</p:sldIdLst>
  <p:sldSz cx="9144000" cy="6858000" type="screen4x3"/>
  <p:notesSz cx="6858000" cy="9144000"/>
  <p:custShowLst>
    <p:custShow name="Custom Show 1" id="0">
      <p:sldLst>
        <p:sld r:id="rId2"/>
      </p:sldLst>
    </p:custShow>
  </p:custShow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62" autoAdjust="0"/>
    <p:restoredTop sz="94660"/>
  </p:normalViewPr>
  <p:slideViewPr>
    <p:cSldViewPr>
      <p:cViewPr varScale="1">
        <p:scale>
          <a:sx n="64" d="100"/>
          <a:sy n="64" d="100"/>
        </p:scale>
        <p:origin x="1306" y="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E88A6-B674-4B00-AA2D-6F5BE884B660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71C106-D8C9-4F8C-A926-1A3546B11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EAD9AA-F121-4238-A0B2-37C93B770E3D}" type="slidenum">
              <a:rPr lang="en-US" smtClean="0">
                <a:cs typeface="Arial" charset="0"/>
              </a:rPr>
              <a:pPr/>
              <a:t>1</a:t>
            </a:fld>
            <a:endParaRPr lang="en-US" smtClean="0">
              <a:cs typeface="Arial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71C106-D8C9-4F8C-A926-1A3546B1193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9D9E9F-998A-419D-A7E8-EF5591F9BD9F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LORAL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04800" y="0"/>
            <a:ext cx="9956800" cy="746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WordArt 3"/>
          <p:cNvSpPr>
            <a:spLocks noChangeArrowheads="1" noChangeShapeType="1" noTextEdit="1"/>
          </p:cNvSpPr>
          <p:nvPr/>
        </p:nvSpPr>
        <p:spPr bwMode="auto">
          <a:xfrm>
            <a:off x="1981200" y="4343400"/>
            <a:ext cx="6496050" cy="828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8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1300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Bác</a:t>
            </a:r>
            <a:r>
              <a:rPr lang="en-US" sz="413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1300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Hồ</a:t>
            </a:r>
            <a:r>
              <a:rPr lang="en-US" sz="413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1300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Kính</a:t>
            </a:r>
            <a:r>
              <a:rPr lang="en-US" sz="413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1300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Yêu</a:t>
            </a:r>
            <a:endParaRPr lang="en-US" sz="413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15365" name="Picture 5" descr="Picture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10400" y="5705475"/>
            <a:ext cx="1371600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Text Box 8"/>
          <p:cNvSpPr txBox="1">
            <a:spLocks noChangeArrowheads="1"/>
          </p:cNvSpPr>
          <p:nvPr/>
        </p:nvSpPr>
        <p:spPr bwMode="auto">
          <a:xfrm>
            <a:off x="2438400" y="5486400"/>
            <a:ext cx="3733800" cy="170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n-US" sz="3000" b="1" dirty="0">
              <a:solidFill>
                <a:srgbClr val="FF0066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000" b="1" dirty="0" smtClean="0">
                <a:solidFill>
                  <a:srgbClr val="FF0066"/>
                </a:solidFill>
              </a:rPr>
              <a:t>GV</a:t>
            </a:r>
            <a:r>
              <a:rPr lang="en-US" sz="3000" b="1" dirty="0">
                <a:solidFill>
                  <a:srgbClr val="FF0066"/>
                </a:solidFill>
              </a:rPr>
              <a:t>: </a:t>
            </a:r>
            <a:r>
              <a:rPr lang="en-US" sz="3000" b="1" dirty="0" err="1" smtClean="0">
                <a:solidFill>
                  <a:srgbClr val="FF0066"/>
                </a:solidFill>
              </a:rPr>
              <a:t>Nguyễn</a:t>
            </a:r>
            <a:r>
              <a:rPr lang="en-US" sz="3000" b="1" dirty="0" smtClean="0">
                <a:solidFill>
                  <a:srgbClr val="FF0066"/>
                </a:solidFill>
              </a:rPr>
              <a:t> </a:t>
            </a:r>
            <a:r>
              <a:rPr lang="en-US" sz="3000" b="1" dirty="0" err="1" smtClean="0">
                <a:solidFill>
                  <a:srgbClr val="FF0066"/>
                </a:solidFill>
              </a:rPr>
              <a:t>Thị</a:t>
            </a:r>
            <a:r>
              <a:rPr lang="en-US" sz="3000" b="1" dirty="0" smtClean="0">
                <a:solidFill>
                  <a:srgbClr val="FF0066"/>
                </a:solidFill>
              </a:rPr>
              <a:t> </a:t>
            </a:r>
            <a:r>
              <a:rPr lang="en-US" sz="3000" b="1" dirty="0" err="1" smtClean="0">
                <a:solidFill>
                  <a:srgbClr val="FF0066"/>
                </a:solidFill>
              </a:rPr>
              <a:t>Vân</a:t>
            </a:r>
            <a:r>
              <a:rPr lang="en-US" sz="3000" b="1" dirty="0" smtClean="0">
                <a:solidFill>
                  <a:srgbClr val="FF0066"/>
                </a:solidFill>
              </a:rPr>
              <a:t> </a:t>
            </a:r>
            <a:r>
              <a:rPr lang="en-US" sz="3000" b="1" dirty="0" err="1" smtClean="0">
                <a:solidFill>
                  <a:srgbClr val="FF0066"/>
                </a:solidFill>
              </a:rPr>
              <a:t>Anh</a:t>
            </a:r>
            <a:endParaRPr lang="en-US" sz="3000" b="1" dirty="0">
              <a:solidFill>
                <a:srgbClr val="FF0066"/>
              </a:solidFill>
            </a:endParaRPr>
          </a:p>
        </p:txBody>
      </p:sp>
      <p:sp>
        <p:nvSpPr>
          <p:cNvPr id="6" name="Text Box 17"/>
          <p:cNvSpPr txBox="1">
            <a:spLocks noChangeArrowheads="1"/>
          </p:cNvSpPr>
          <p:nvPr/>
        </p:nvSpPr>
        <p:spPr bwMode="auto">
          <a:xfrm>
            <a:off x="1374775" y="1676400"/>
            <a:ext cx="77692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ahoma" pitchFamily="34" charset="0"/>
                <a:cs typeface="Times New Roman" pitchFamily="18" charset="0"/>
              </a:rPr>
              <a:t>PHÒNG 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ahoma" pitchFamily="34" charset="0"/>
                <a:cs typeface="Times New Roman" pitchFamily="18" charset="0"/>
              </a:rPr>
              <a:t>GIÁO 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ahoma" pitchFamily="34" charset="0"/>
                <a:cs typeface="Times New Roman" pitchFamily="18" charset="0"/>
              </a:rPr>
              <a:t>DỤC 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ahoma" pitchFamily="34" charset="0"/>
                <a:cs typeface="Times New Roman" pitchFamily="18" charset="0"/>
              </a:rPr>
              <a:t>VÀ ĐÀO TẠO QUẬN LONG BIÊN</a:t>
            </a:r>
          </a:p>
          <a:p>
            <a:pPr algn="ctr">
              <a:defRPr/>
            </a:pP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ahoma" pitchFamily="34" charset="0"/>
                <a:cs typeface="Times New Roman" pitchFamily="18" charset="0"/>
              </a:rPr>
              <a:t>TRƯỜNG MẦM 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ahoma" pitchFamily="34" charset="0"/>
                <a:cs typeface="Times New Roman" pitchFamily="18" charset="0"/>
              </a:rPr>
              <a:t>NON 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ahoma" pitchFamily="34" charset="0"/>
                <a:cs typeface="Times New Roman" pitchFamily="18" charset="0"/>
              </a:rPr>
              <a:t>NẮNG MAI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57400" y="3124200"/>
            <a:ext cx="6781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Lĩnh</a:t>
            </a:r>
            <a:r>
              <a:rPr lang="en-US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vực</a:t>
            </a:r>
            <a:r>
              <a:rPr lang="en-US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phát</a:t>
            </a: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triển</a:t>
            </a: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nhận</a:t>
            </a:r>
            <a:r>
              <a:rPr lang="en-US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thức</a:t>
            </a:r>
            <a:endParaRPr lang="en-US" sz="40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lăng Bac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3999" cy="6858000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152400"/>
            <a:ext cx="8763000" cy="6705600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152400"/>
            <a:ext cx="8610600" cy="6705600"/>
          </a:xfr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228600"/>
            <a:ext cx="8610600" cy="6629400"/>
          </a:xfr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28600"/>
            <a:ext cx="9143999" cy="6629400"/>
          </a:xfr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52400"/>
            <a:ext cx="8915400" cy="6553200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" y="228600"/>
            <a:ext cx="8991599" cy="6629400"/>
          </a:xfr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7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152400"/>
            <a:ext cx="8763000" cy="6705600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" y="228600"/>
            <a:ext cx="8686800" cy="6400800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33</Words>
  <Application>Microsoft Office PowerPoint</Application>
  <PresentationFormat>On-screen Show (4:3)</PresentationFormat>
  <Paragraphs>8</Paragraphs>
  <Slides>10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  <vt:variant>
        <vt:lpstr>Custom Shows</vt:lpstr>
      </vt:variant>
      <vt:variant>
        <vt:i4>1</vt:i4>
      </vt:variant>
    </vt:vector>
  </HeadingPairs>
  <TitlesOfParts>
    <vt:vector size="16" baseType="lpstr">
      <vt:lpstr>Arial</vt:lpstr>
      <vt:lpstr>Calibri</vt:lpstr>
      <vt:lpstr>Tahoma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Custom Show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 10 TCT Computer</dc:creator>
  <cp:lastModifiedBy>Techsi.vn</cp:lastModifiedBy>
  <cp:revision>10</cp:revision>
  <dcterms:created xsi:type="dcterms:W3CDTF">2017-05-18T01:55:44Z</dcterms:created>
  <dcterms:modified xsi:type="dcterms:W3CDTF">2024-04-24T04:38:15Z</dcterms:modified>
</cp:coreProperties>
</file>