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63" r:id="rId5"/>
    <p:sldId id="258" r:id="rId6"/>
    <p:sldId id="270" r:id="rId7"/>
    <p:sldId id="259" r:id="rId8"/>
    <p:sldId id="269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54D82-6123-454E-91A9-54EDF15B3118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12345.mp3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33'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800" y="6858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LONG BIÊN</a:t>
            </a: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NẮNG MAI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981200"/>
            <a:ext cx="8382000" cy="2514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LĨNH VỰC PHÁT TRIỂN NHẬN THỨC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43393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HOẠT ĐỘNG LÀM QUEN VỚI TOÁN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3886200"/>
            <a:ext cx="6553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5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4-5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20-25’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1234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5638800"/>
            <a:ext cx="1219200" cy="1219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3505200"/>
            <a:ext cx="5486400" cy="17526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KÍNH CHÚC QUÍ THẦY CÔ 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SỨC KHỎE VÀ THÀNH CÔNG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5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1981200"/>
            <a:ext cx="687162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Tai </a:t>
            </a:r>
            <a:r>
              <a:rPr lang="en-US" sz="6600" b="1" dirty="0" err="1" smtClean="0">
                <a:solidFill>
                  <a:srgbClr val="FF0000"/>
                </a:solidFill>
              </a:rPr>
              <a:t>ai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tinh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2362200"/>
            <a:ext cx="63073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</a:t>
            </a:r>
            <a:r>
              <a:rPr lang="en-US" sz="6600" b="1" dirty="0" err="1" smtClean="0">
                <a:solidFill>
                  <a:srgbClr val="FF0000"/>
                </a:solidFill>
              </a:rPr>
              <a:t>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nhớ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5" name="fuego 33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2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2362200"/>
            <a:ext cx="63073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</a:t>
            </a:r>
            <a:r>
              <a:rPr lang="en-US" sz="6600" b="1" dirty="0" err="1" smtClean="0">
                <a:solidFill>
                  <a:srgbClr val="FF0000"/>
                </a:solidFill>
              </a:rPr>
              <a:t>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nhớ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6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57150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1905000"/>
            <a:ext cx="678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Bàn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kì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diệu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989" y="792698"/>
            <a:ext cx="4980021" cy="5272604"/>
          </a:xfrm>
          <a:prstGeom prst="rect">
            <a:avLst/>
          </a:prstGeom>
        </p:spPr>
      </p:pic>
      <p:sp>
        <p:nvSpPr>
          <p:cNvPr id="3" name="Isosceles Triangle 2"/>
          <p:cNvSpPr/>
          <p:nvPr/>
        </p:nvSpPr>
        <p:spPr>
          <a:xfrm rot="15096932">
            <a:off x="6807753" y="1091616"/>
            <a:ext cx="508515" cy="1853465"/>
          </a:xfrm>
          <a:prstGeom prst="triangle">
            <a:avLst/>
          </a:prstGeom>
          <a:solidFill>
            <a:srgbClr val="F11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76256" y="5889029"/>
            <a:ext cx="1944216" cy="67187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.VnAvant" pitchFamily="34" charset="0"/>
              </a:rPr>
              <a:t>Quay</a:t>
            </a:r>
            <a:endParaRPr lang="en-US" sz="4000">
              <a:latin typeface=".VnAvant" pitchFamily="34" charset="0"/>
            </a:endParaRPr>
          </a:p>
        </p:txBody>
      </p:sp>
      <p:pic>
        <p:nvPicPr>
          <p:cNvPr id="5" name="nhac quay banh xe.m4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8210872" y="-146367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88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87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83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khéo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5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077200" y="58674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466" y="980728"/>
            <a:ext cx="5314939" cy="5153668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6876256" y="5889029"/>
            <a:ext cx="1944216" cy="67187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.VnAvant" pitchFamily="34" charset="0"/>
              </a:rPr>
              <a:t>Quay</a:t>
            </a:r>
            <a:endParaRPr lang="en-US" sz="4000">
              <a:latin typeface=".VnAvant" pitchFamily="34" charset="0"/>
            </a:endParaRPr>
          </a:p>
        </p:txBody>
      </p:sp>
      <p:sp>
        <p:nvSpPr>
          <p:cNvPr id="38" name="Isosceles Triangle 37"/>
          <p:cNvSpPr/>
          <p:nvPr/>
        </p:nvSpPr>
        <p:spPr>
          <a:xfrm rot="15096932">
            <a:off x="6979150" y="1400023"/>
            <a:ext cx="508515" cy="1853465"/>
          </a:xfrm>
          <a:prstGeom prst="triangle">
            <a:avLst/>
          </a:prstGeom>
          <a:solidFill>
            <a:srgbClr val="F11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nhac quay banh xe.m4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888230" y="-1645096"/>
            <a:ext cx="609600" cy="609600"/>
          </a:xfrm>
          <a:prstGeom prst="rect">
            <a:avLst/>
          </a:prstGeom>
        </p:spPr>
      </p:pic>
      <p:sp>
        <p:nvSpPr>
          <p:cNvPr id="43" name="Isosceles Triangle 42"/>
          <p:cNvSpPr/>
          <p:nvPr/>
        </p:nvSpPr>
        <p:spPr>
          <a:xfrm rot="15096932">
            <a:off x="6979149" y="-72667"/>
            <a:ext cx="508515" cy="185346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4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872" fill="hold"/>
                                        <p:tgtEl>
                                          <p:spTgt spid="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2"/>
                </p:tgtEl>
              </p:cMediaNode>
            </p:audio>
          </p:childTnLst>
        </p:cTn>
      </p:par>
    </p:tnLst>
    <p:bldLst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83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khéo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4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29600" y="57912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105</Words>
  <Application>Microsoft Office PowerPoint</Application>
  <PresentationFormat>On-screen Show (4:3)</PresentationFormat>
  <Paragraphs>21</Paragraphs>
  <Slides>10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Techsi.vn</cp:lastModifiedBy>
  <cp:revision>5</cp:revision>
  <dcterms:created xsi:type="dcterms:W3CDTF">2018-04-17T00:08:28Z</dcterms:created>
  <dcterms:modified xsi:type="dcterms:W3CDTF">2024-04-24T04:55:35Z</dcterms:modified>
</cp:coreProperties>
</file>