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61" r:id="rId2"/>
    <p:sldId id="262" r:id="rId3"/>
    <p:sldId id="263" r:id="rId4"/>
    <p:sldId id="260" r:id="rId5"/>
    <p:sldId id="270" r:id="rId6"/>
    <p:sldId id="271" r:id="rId7"/>
    <p:sldId id="264" r:id="rId8"/>
    <p:sldId id="265" r:id="rId9"/>
    <p:sldId id="273" r:id="rId10"/>
    <p:sldId id="275" r:id="rId11"/>
    <p:sldId id="278" r:id="rId12"/>
    <p:sldId id="277" r:id="rId13"/>
    <p:sldId id="279" r:id="rId14"/>
    <p:sldId id="281" r:id="rId15"/>
    <p:sldId id="282" r:id="rId16"/>
    <p:sldId id="268" r:id="rId17"/>
    <p:sldId id="284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1354" y="3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B77DD2-3988-40C6-B17B-3A27FF2E348D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607A04-25C2-4E6E-A331-6DDCFD2CE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5521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EECB094-DFE3-48DA-8952-471B3936469B}" type="slidenum">
              <a:rPr lang="en-US" smtClean="0"/>
              <a:pPr eaLnBrk="1" hangingPunct="1"/>
              <a:t>14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46ADD-CCD1-4B6F-BDE6-707F274EE3CB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6B2EC-423D-4625-9ED7-2C13FDAB8F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6337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46ADD-CCD1-4B6F-BDE6-707F274EE3CB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6B2EC-423D-4625-9ED7-2C13FDAB8F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6385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46ADD-CCD1-4B6F-BDE6-707F274EE3CB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6B2EC-423D-4625-9ED7-2C13FDAB8F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602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46ADD-CCD1-4B6F-BDE6-707F274EE3CB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6B2EC-423D-4625-9ED7-2C13FDAB8F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801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46ADD-CCD1-4B6F-BDE6-707F274EE3CB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6B2EC-423D-4625-9ED7-2C13FDAB8F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924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46ADD-CCD1-4B6F-BDE6-707F274EE3CB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6B2EC-423D-4625-9ED7-2C13FDAB8F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8221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46ADD-CCD1-4B6F-BDE6-707F274EE3CB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6B2EC-423D-4625-9ED7-2C13FDAB8F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74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46ADD-CCD1-4B6F-BDE6-707F274EE3CB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6B2EC-423D-4625-9ED7-2C13FDAB8F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867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46ADD-CCD1-4B6F-BDE6-707F274EE3CB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6B2EC-423D-4625-9ED7-2C13FDAB8F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949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46ADD-CCD1-4B6F-BDE6-707F274EE3CB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6B2EC-423D-4625-9ED7-2C13FDAB8F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765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46ADD-CCD1-4B6F-BDE6-707F274EE3CB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6B2EC-423D-4625-9ED7-2C13FDAB8F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4390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246ADD-CCD1-4B6F-BDE6-707F274EE3CB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56B2EC-423D-4625-9ED7-2C13FDAB8F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509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2.pn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16.png"/><Relationship Id="rId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Administrator\Downloads\Nhi&#7873;u%20Ca%20S&#297;%20&#8211;%20C&#249;ng%20M&#250;a%20H&#225;t%20M&#7915;ng%20Xu&#226;n.mp3" TargetMode="Externa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9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jpg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6.png"/><Relationship Id="rId12" Type="http://schemas.microsoft.com/office/2007/relationships/hdphoto" Target="../media/hdphoto8.wdp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18.png"/><Relationship Id="rId5" Type="http://schemas.openxmlformats.org/officeDocument/2006/relationships/image" Target="../media/image7.png"/><Relationship Id="rId10" Type="http://schemas.microsoft.com/office/2007/relationships/hdphoto" Target="../media/hdphoto7.wdp"/><Relationship Id="rId4" Type="http://schemas.microsoft.com/office/2007/relationships/hdphoto" Target="../media/hdphoto5.wdp"/><Relationship Id="rId9" Type="http://schemas.openxmlformats.org/officeDocument/2006/relationships/image" Target="../media/image17.png"/><Relationship Id="rId14" Type="http://schemas.microsoft.com/office/2007/relationships/hdphoto" Target="../media/hdphoto9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0621" y="1752600"/>
            <a:ext cx="8763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vi-VN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Trường Mầm non </a:t>
            </a:r>
            <a:r>
              <a:rPr lang="en-US" sz="4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Nắng</a:t>
            </a:r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Mai</a:t>
            </a:r>
            <a:endParaRPr lang="en-US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52600" y="2590800"/>
            <a:ext cx="6082114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500" dirty="0" smtClean="0">
                <a:solidFill>
                  <a:srgbClr val="FF33CC"/>
                </a:solidFill>
              </a:rPr>
              <a:t>Lĩnh vực phát triển nhận thức</a:t>
            </a:r>
          </a:p>
          <a:p>
            <a:r>
              <a:rPr lang="vi-VN" sz="3500" dirty="0" smtClean="0">
                <a:solidFill>
                  <a:srgbClr val="FF33CC"/>
                </a:solidFill>
              </a:rPr>
              <a:t>Hoạt động làm quen với Toán</a:t>
            </a:r>
            <a:endParaRPr lang="en-US" sz="3500" dirty="0">
              <a:solidFill>
                <a:srgbClr val="FF33CC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71600" y="3890665"/>
            <a:ext cx="7146508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5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Đề tài: </a:t>
            </a:r>
            <a:r>
              <a:rPr lang="vi-VN" sz="35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Tách </a:t>
            </a:r>
            <a:r>
              <a:rPr lang="vi-VN" sz="35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gộp trong phạm vi 5</a:t>
            </a:r>
            <a:endParaRPr lang="en-US" sz="35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08519" y="4876800"/>
            <a:ext cx="648549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000" dirty="0" smtClean="0">
                <a:solidFill>
                  <a:srgbClr val="FFFF00"/>
                </a:solidFill>
              </a:rPr>
              <a:t>Lứa tuổi: Mẫu giáo </a:t>
            </a:r>
            <a:r>
              <a:rPr lang="en-US" sz="3000" dirty="0" err="1" smtClean="0">
                <a:solidFill>
                  <a:srgbClr val="FFFF00"/>
                </a:solidFill>
              </a:rPr>
              <a:t>nhỡ</a:t>
            </a:r>
            <a:r>
              <a:rPr lang="en-US" sz="3000" dirty="0" smtClean="0">
                <a:solidFill>
                  <a:srgbClr val="FFFF00"/>
                </a:solidFill>
              </a:rPr>
              <a:t> B</a:t>
            </a:r>
            <a:endParaRPr lang="vi-VN" sz="3000" dirty="0" smtClean="0">
              <a:solidFill>
                <a:srgbClr val="FFFF00"/>
              </a:solidFill>
            </a:endParaRPr>
          </a:p>
          <a:p>
            <a:r>
              <a:rPr lang="vi-VN" sz="3000" dirty="0" smtClean="0">
                <a:solidFill>
                  <a:srgbClr val="FFFF00"/>
                </a:solidFill>
              </a:rPr>
              <a:t>Người thực hiện: Nguyễn </a:t>
            </a:r>
            <a:r>
              <a:rPr lang="en-US" sz="3000" dirty="0" err="1" smtClean="0">
                <a:solidFill>
                  <a:srgbClr val="FFFF00"/>
                </a:solidFill>
              </a:rPr>
              <a:t>Thị</a:t>
            </a:r>
            <a:r>
              <a:rPr lang="en-US" sz="3000" dirty="0" smtClean="0">
                <a:solidFill>
                  <a:srgbClr val="FFFF00"/>
                </a:solidFill>
              </a:rPr>
              <a:t> </a:t>
            </a:r>
            <a:r>
              <a:rPr lang="en-US" sz="3000" dirty="0" err="1" smtClean="0">
                <a:solidFill>
                  <a:srgbClr val="FFFF00"/>
                </a:solidFill>
              </a:rPr>
              <a:t>Vân</a:t>
            </a:r>
            <a:r>
              <a:rPr lang="en-US" sz="3000" dirty="0" smtClean="0">
                <a:solidFill>
                  <a:srgbClr val="FFFF00"/>
                </a:solidFill>
              </a:rPr>
              <a:t> </a:t>
            </a:r>
            <a:r>
              <a:rPr lang="en-US" sz="3000" dirty="0" err="1" smtClean="0">
                <a:solidFill>
                  <a:srgbClr val="FFFF00"/>
                </a:solidFill>
              </a:rPr>
              <a:t>Anh</a:t>
            </a:r>
            <a:endParaRPr lang="vi-VN" sz="3000" dirty="0" smtClean="0">
              <a:solidFill>
                <a:srgbClr val="FFFF00"/>
              </a:solidFill>
            </a:endParaRPr>
          </a:p>
          <a:p>
            <a:r>
              <a:rPr lang="vi-VN" sz="3000" dirty="0" smtClean="0">
                <a:solidFill>
                  <a:srgbClr val="FFFF00"/>
                </a:solidFill>
              </a:rPr>
              <a:t>             </a:t>
            </a:r>
          </a:p>
          <a:p>
            <a:r>
              <a:rPr lang="vi-VN" sz="3000" dirty="0"/>
              <a:t> </a:t>
            </a:r>
            <a:r>
              <a:rPr lang="vi-VN" sz="3000" dirty="0" smtClean="0"/>
              <a:t>             Năm học: </a:t>
            </a:r>
            <a:r>
              <a:rPr lang="vi-VN" sz="2800" dirty="0" smtClean="0"/>
              <a:t>20</a:t>
            </a:r>
            <a:r>
              <a:rPr lang="en-US" sz="2800" dirty="0" smtClean="0"/>
              <a:t>23</a:t>
            </a:r>
            <a:r>
              <a:rPr lang="vi-VN" sz="2800" dirty="0" smtClean="0"/>
              <a:t> </a:t>
            </a:r>
            <a:r>
              <a:rPr lang="vi-VN" sz="2800" dirty="0" smtClean="0"/>
              <a:t>- </a:t>
            </a:r>
            <a:r>
              <a:rPr lang="vi-VN" sz="2800" dirty="0" smtClean="0"/>
              <a:t>20</a:t>
            </a:r>
            <a:r>
              <a:rPr lang="en-US" sz="2800" dirty="0" smtClean="0"/>
              <a:t>24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46034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57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55" y="4572000"/>
            <a:ext cx="2743200" cy="20288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986" b="90145" l="2609" r="962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770" y="1600200"/>
            <a:ext cx="4773385" cy="5638800"/>
          </a:xfrm>
          <a:prstGeom prst="rect">
            <a:avLst/>
          </a:prstGeom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64" y="2620962"/>
            <a:ext cx="2530475" cy="253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2516" y="3154362"/>
            <a:ext cx="2530475" cy="253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2139" y="1889125"/>
            <a:ext cx="2530475" cy="253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875" y="2624837"/>
            <a:ext cx="2530475" cy="253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620962"/>
            <a:ext cx="2530475" cy="253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3176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56069E-6 L 0.41997 0.0887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90" y="44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56069E-6 L 0.50173 0.2219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87" y="110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blank-frame-with-various-kids-70258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11269" name="WordArt 5"/>
          <p:cNvSpPr>
            <a:spLocks noChangeArrowheads="1" noChangeShapeType="1" noTextEdit="1"/>
          </p:cNvSpPr>
          <p:nvPr/>
        </p:nvSpPr>
        <p:spPr bwMode="auto">
          <a:xfrm>
            <a:off x="2057400" y="3505200"/>
            <a:ext cx="5334000" cy="1447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400ED"/>
                    </a:gs>
                    <a:gs pos="50000">
                      <a:srgbClr val="0000FF"/>
                    </a:gs>
                    <a:gs pos="100000">
                      <a:srgbClr val="9400ED"/>
                    </a:gs>
                  </a:gsLst>
                  <a:lin ang="189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Trò chơi 1: </a:t>
            </a:r>
          </a:p>
          <a:p>
            <a:pPr algn="ctr"/>
            <a:r>
              <a:rPr lang="vi-VN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400ED"/>
                    </a:gs>
                    <a:gs pos="50000">
                      <a:srgbClr val="0000FF"/>
                    </a:gs>
                    <a:gs pos="100000">
                      <a:srgbClr val="9400ED"/>
                    </a:gs>
                  </a:gsLst>
                  <a:lin ang="189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Ai thông minh nhất</a:t>
            </a:r>
            <a:endParaRPr lang="en-US" sz="3600" b="1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9400ED"/>
                  </a:gs>
                  <a:gs pos="50000">
                    <a:srgbClr val="0000FF"/>
                  </a:gs>
                  <a:gs pos="100000">
                    <a:srgbClr val="9400ED"/>
                  </a:gs>
                </a:gsLst>
                <a:lin ang="1890000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6" name="Nhiều Ca Sĩ – Cùng Múa Hát Mừng Xuân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54864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2716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3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1676400" y="76200"/>
            <a:ext cx="5715000" cy="2100263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2291" name="Picture 3" descr="MangoFruit_93114_MangoB-m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024341"/>
            <a:ext cx="1176338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 descr="MangoFruit_93114_MangoB-m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9735" y="195371"/>
            <a:ext cx="1177925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 descr="MangoFruit_93114_MangoB-m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9877" y="195371"/>
            <a:ext cx="1176338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 descr="MangoFruit_93114_MangoB-m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026" y="200942"/>
            <a:ext cx="1176338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7" descr="MangoFruit_93114_MangoB-m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990600"/>
            <a:ext cx="1176338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8" name="Line 12"/>
          <p:cNvSpPr>
            <a:spLocks noChangeShapeType="1"/>
          </p:cNvSpPr>
          <p:nvPr/>
        </p:nvSpPr>
        <p:spPr bwMode="auto">
          <a:xfrm flipH="1">
            <a:off x="3395663" y="2209800"/>
            <a:ext cx="1068387" cy="10128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9" name="Line 13"/>
          <p:cNvSpPr>
            <a:spLocks noChangeShapeType="1"/>
          </p:cNvSpPr>
          <p:nvPr/>
        </p:nvSpPr>
        <p:spPr bwMode="auto">
          <a:xfrm>
            <a:off x="4464050" y="2209800"/>
            <a:ext cx="1169988" cy="10128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00" name="Oval 14"/>
          <p:cNvSpPr>
            <a:spLocks noChangeArrowheads="1"/>
          </p:cNvSpPr>
          <p:nvPr/>
        </p:nvSpPr>
        <p:spPr bwMode="auto">
          <a:xfrm>
            <a:off x="1905000" y="3124200"/>
            <a:ext cx="2514600" cy="16764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01" name="Oval 15"/>
          <p:cNvSpPr>
            <a:spLocks noChangeArrowheads="1"/>
          </p:cNvSpPr>
          <p:nvPr/>
        </p:nvSpPr>
        <p:spPr bwMode="auto">
          <a:xfrm>
            <a:off x="4656138" y="3222625"/>
            <a:ext cx="2430462" cy="1349375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2302" name="Picture 16" descr="MangoFruit_93114_MangoB-m cop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276600"/>
            <a:ext cx="660400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3" name="Picture 17" descr="MangoFruit_93114_MangoB-m cop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276600"/>
            <a:ext cx="661988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4" name="Rectangle 19"/>
          <p:cNvSpPr>
            <a:spLocks noChangeArrowheads="1"/>
          </p:cNvSpPr>
          <p:nvPr/>
        </p:nvSpPr>
        <p:spPr bwMode="auto">
          <a:xfrm>
            <a:off x="2022475" y="3730625"/>
            <a:ext cx="2635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5000" b="1" dirty="0">
              <a:solidFill>
                <a:srgbClr val="0000FF"/>
              </a:solidFill>
            </a:endParaRPr>
          </a:p>
        </p:txBody>
      </p:sp>
      <p:sp>
        <p:nvSpPr>
          <p:cNvPr id="15381" name="Oval 21"/>
          <p:cNvSpPr>
            <a:spLocks noChangeArrowheads="1"/>
          </p:cNvSpPr>
          <p:nvPr/>
        </p:nvSpPr>
        <p:spPr bwMode="auto">
          <a:xfrm>
            <a:off x="2514600" y="5638800"/>
            <a:ext cx="1447800" cy="10668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31"/>
          <p:cNvGrpSpPr>
            <a:grpSpLocks/>
          </p:cNvGrpSpPr>
          <p:nvPr/>
        </p:nvGrpSpPr>
        <p:grpSpPr bwMode="auto">
          <a:xfrm>
            <a:off x="304800" y="5410200"/>
            <a:ext cx="1676400" cy="1295400"/>
            <a:chOff x="240" y="3456"/>
            <a:chExt cx="1104" cy="816"/>
          </a:xfrm>
        </p:grpSpPr>
        <p:grpSp>
          <p:nvGrpSpPr>
            <p:cNvPr id="12332" name="Group 32"/>
            <p:cNvGrpSpPr>
              <a:grpSpLocks/>
            </p:cNvGrpSpPr>
            <p:nvPr/>
          </p:nvGrpSpPr>
          <p:grpSpPr bwMode="auto">
            <a:xfrm>
              <a:off x="391" y="3552"/>
              <a:ext cx="868" cy="307"/>
              <a:chOff x="280" y="3518"/>
              <a:chExt cx="868" cy="307"/>
            </a:xfrm>
          </p:grpSpPr>
          <p:pic>
            <p:nvPicPr>
              <p:cNvPr id="12334" name="Picture 33" descr="MangoFruit_93114_MangoB-m copy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0" y="3518"/>
                <a:ext cx="417" cy="3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335" name="Picture 34" descr="MangoFruit_93114_MangoB-m copy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1" y="3518"/>
                <a:ext cx="417" cy="3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2333" name="Oval 36"/>
            <p:cNvSpPr>
              <a:spLocks noChangeArrowheads="1"/>
            </p:cNvSpPr>
            <p:nvPr/>
          </p:nvSpPr>
          <p:spPr bwMode="auto">
            <a:xfrm>
              <a:off x="240" y="3456"/>
              <a:ext cx="1104" cy="816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37"/>
          <p:cNvGrpSpPr>
            <a:grpSpLocks/>
          </p:cNvGrpSpPr>
          <p:nvPr/>
        </p:nvGrpSpPr>
        <p:grpSpPr bwMode="auto">
          <a:xfrm>
            <a:off x="4267200" y="5257800"/>
            <a:ext cx="2209800" cy="1524000"/>
            <a:chOff x="2736" y="3408"/>
            <a:chExt cx="1392" cy="864"/>
          </a:xfrm>
        </p:grpSpPr>
        <p:grpSp>
          <p:nvGrpSpPr>
            <p:cNvPr id="12327" name="Group 38"/>
            <p:cNvGrpSpPr>
              <a:grpSpLocks/>
            </p:cNvGrpSpPr>
            <p:nvPr/>
          </p:nvGrpSpPr>
          <p:grpSpPr bwMode="auto">
            <a:xfrm>
              <a:off x="3009" y="3490"/>
              <a:ext cx="864" cy="609"/>
              <a:chOff x="3024" y="3456"/>
              <a:chExt cx="864" cy="609"/>
            </a:xfrm>
          </p:grpSpPr>
          <p:pic>
            <p:nvPicPr>
              <p:cNvPr id="12329" name="Picture 40" descr="MangoFruit_93114_MangoB-m copy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24" y="3456"/>
                <a:ext cx="417" cy="3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330" name="Picture 43" descr="MangoFruit_93114_MangoB-m copy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87" y="3758"/>
                <a:ext cx="417" cy="3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331" name="Picture 44" descr="MangoFruit_93114_MangoB-m copy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71" y="3470"/>
                <a:ext cx="417" cy="3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2328" name="Oval 45"/>
            <p:cNvSpPr>
              <a:spLocks noChangeArrowheads="1"/>
            </p:cNvSpPr>
            <p:nvPr/>
          </p:nvSpPr>
          <p:spPr bwMode="auto">
            <a:xfrm>
              <a:off x="2736" y="3408"/>
              <a:ext cx="1392" cy="864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" name="Group 53"/>
          <p:cNvGrpSpPr>
            <a:grpSpLocks/>
          </p:cNvGrpSpPr>
          <p:nvPr/>
        </p:nvGrpSpPr>
        <p:grpSpPr bwMode="auto">
          <a:xfrm>
            <a:off x="6781800" y="5334000"/>
            <a:ext cx="2209800" cy="1371600"/>
            <a:chOff x="4320" y="3408"/>
            <a:chExt cx="1392" cy="864"/>
          </a:xfrm>
        </p:grpSpPr>
        <p:grpSp>
          <p:nvGrpSpPr>
            <p:cNvPr id="12319" name="Group 24"/>
            <p:cNvGrpSpPr>
              <a:grpSpLocks/>
            </p:cNvGrpSpPr>
            <p:nvPr/>
          </p:nvGrpSpPr>
          <p:grpSpPr bwMode="auto">
            <a:xfrm>
              <a:off x="4608" y="3533"/>
              <a:ext cx="816" cy="643"/>
              <a:chOff x="4368" y="3408"/>
              <a:chExt cx="816" cy="643"/>
            </a:xfrm>
          </p:grpSpPr>
          <p:grpSp>
            <p:nvGrpSpPr>
              <p:cNvPr id="12321" name="Group 25"/>
              <p:cNvGrpSpPr>
                <a:grpSpLocks/>
              </p:cNvGrpSpPr>
              <p:nvPr/>
            </p:nvGrpSpPr>
            <p:grpSpPr bwMode="auto">
              <a:xfrm>
                <a:off x="4368" y="3408"/>
                <a:ext cx="816" cy="307"/>
                <a:chOff x="1680" y="3744"/>
                <a:chExt cx="816" cy="307"/>
              </a:xfrm>
            </p:grpSpPr>
            <p:pic>
              <p:nvPicPr>
                <p:cNvPr id="12325" name="Picture 26" descr="MangoFruit_93114_MangoB-m copy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80" y="3744"/>
                  <a:ext cx="417" cy="30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2326" name="Picture 27" descr="MangoFruit_93114_MangoB-m copy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79" y="3744"/>
                  <a:ext cx="417" cy="30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2322" name="Group 28"/>
              <p:cNvGrpSpPr>
                <a:grpSpLocks/>
              </p:cNvGrpSpPr>
              <p:nvPr/>
            </p:nvGrpSpPr>
            <p:grpSpPr bwMode="auto">
              <a:xfrm>
                <a:off x="4368" y="3744"/>
                <a:ext cx="816" cy="307"/>
                <a:chOff x="1680" y="3744"/>
                <a:chExt cx="816" cy="307"/>
              </a:xfrm>
            </p:grpSpPr>
            <p:pic>
              <p:nvPicPr>
                <p:cNvPr id="12323" name="Picture 29" descr="MangoFruit_93114_MangoB-m copy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80" y="3744"/>
                  <a:ext cx="417" cy="30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2324" name="Picture 30" descr="MangoFruit_93114_MangoB-m copy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79" y="3744"/>
                  <a:ext cx="417" cy="30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sp>
          <p:nvSpPr>
            <p:cNvPr id="12320" name="Oval 46"/>
            <p:cNvSpPr>
              <a:spLocks noChangeArrowheads="1"/>
            </p:cNvSpPr>
            <p:nvPr/>
          </p:nvSpPr>
          <p:spPr bwMode="auto">
            <a:xfrm>
              <a:off x="4320" y="3408"/>
              <a:ext cx="1392" cy="864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5407" name="Rectangle 47"/>
          <p:cNvSpPr>
            <a:spLocks noChangeArrowheads="1"/>
          </p:cNvSpPr>
          <p:nvPr/>
        </p:nvSpPr>
        <p:spPr bwMode="auto">
          <a:xfrm>
            <a:off x="5410200" y="342900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9000" b="1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12311" name="Picture 50" descr="MangoFruit_93114_MangoB-m cop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733800"/>
            <a:ext cx="661988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3" name="Picture 52" descr="MangoFruit_93114_MangoB-m cop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733800"/>
            <a:ext cx="661988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14" name="Picture 54" descr="Picture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5865813"/>
            <a:ext cx="838200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15" name="Rectangle 19"/>
          <p:cNvSpPr>
            <a:spLocks noChangeArrowheads="1"/>
          </p:cNvSpPr>
          <p:nvPr/>
        </p:nvSpPr>
        <p:spPr bwMode="auto">
          <a:xfrm>
            <a:off x="762000" y="6245225"/>
            <a:ext cx="6096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5000" b="1" dirty="0">
              <a:solidFill>
                <a:srgbClr val="0000FF"/>
              </a:solidFill>
            </a:endParaRPr>
          </a:p>
        </p:txBody>
      </p:sp>
      <p:sp>
        <p:nvSpPr>
          <p:cNvPr id="18504" name="Rectangle 19"/>
          <p:cNvSpPr>
            <a:spLocks noChangeArrowheads="1"/>
          </p:cNvSpPr>
          <p:nvPr/>
        </p:nvSpPr>
        <p:spPr bwMode="auto">
          <a:xfrm>
            <a:off x="3622675" y="6019800"/>
            <a:ext cx="2635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5000" b="1" dirty="0">
              <a:solidFill>
                <a:srgbClr val="0000FF"/>
              </a:solidFill>
            </a:endParaRPr>
          </a:p>
        </p:txBody>
      </p:sp>
      <p:sp>
        <p:nvSpPr>
          <p:cNvPr id="12317" name="Rectangle 19"/>
          <p:cNvSpPr>
            <a:spLocks noChangeArrowheads="1"/>
          </p:cNvSpPr>
          <p:nvPr/>
        </p:nvSpPr>
        <p:spPr bwMode="auto">
          <a:xfrm>
            <a:off x="5562600" y="6096000"/>
            <a:ext cx="457200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5000" b="1" dirty="0">
              <a:solidFill>
                <a:srgbClr val="0000FF"/>
              </a:solidFill>
            </a:endParaRPr>
          </a:p>
        </p:txBody>
      </p:sp>
      <p:sp>
        <p:nvSpPr>
          <p:cNvPr id="12318" name="Rectangle 19"/>
          <p:cNvSpPr>
            <a:spLocks noChangeArrowheads="1"/>
          </p:cNvSpPr>
          <p:nvPr/>
        </p:nvSpPr>
        <p:spPr bwMode="auto">
          <a:xfrm>
            <a:off x="7010400" y="5940425"/>
            <a:ext cx="2635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5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005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 chon chua chinh xac 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0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 chon chua chinh xac 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3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4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 chon chua chinh xac 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54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21387E-6 L 0.29167 -0.34405 " pathEditMode="relative" ptsTypes="AA">
                                      <p:cBhvr>
                                        <p:cTn id="45" dur="2000" fill="hold"/>
                                        <p:tgtEl>
                                          <p:spTgt spid="154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6"/>
                                    </p:cond>
                                  </p:endCondLst>
                                  <p:childTnLst>
                                    <p:animMotion origin="layout" path="M 2.77778E-7 2.94798E-6 L 0.29167 -0.34405 " pathEditMode="relative" ptsTypes="AA">
                                      <p:cBhvr>
                                        <p:cTn id="47" dur="2000" fill="hold"/>
                                        <p:tgtEl>
                                          <p:spTgt spid="185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000"/>
                                        <p:tgtEl>
                                          <p:spTgt spid="153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000"/>
                                        <p:tgtEl>
                                          <p:spTgt spid="154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14"/>
                  </p:tgtEl>
                </p:cond>
              </p:nextCondLst>
            </p:seq>
          </p:childTnLst>
        </p:cTn>
      </p:par>
    </p:tnLst>
    <p:bldLst>
      <p:bldP spid="15381" grpId="0" animBg="1"/>
      <p:bldP spid="15407" grpId="0"/>
      <p:bldP spid="1850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4" descr="Pictur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81000"/>
            <a:ext cx="762000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4" descr="Pictur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066800"/>
            <a:ext cx="762000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4" descr="Pictur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81000"/>
            <a:ext cx="762000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4" descr="Pictur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57200"/>
            <a:ext cx="762000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4" descr="Pictur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609600"/>
            <a:ext cx="762000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1" name="Oval 15"/>
          <p:cNvSpPr>
            <a:spLocks noChangeArrowheads="1"/>
          </p:cNvSpPr>
          <p:nvPr/>
        </p:nvSpPr>
        <p:spPr bwMode="auto">
          <a:xfrm>
            <a:off x="304800" y="0"/>
            <a:ext cx="3352800" cy="22098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22" name="Oval 15"/>
          <p:cNvSpPr>
            <a:spLocks noChangeArrowheads="1"/>
          </p:cNvSpPr>
          <p:nvPr/>
        </p:nvSpPr>
        <p:spPr bwMode="auto">
          <a:xfrm>
            <a:off x="5562600" y="228600"/>
            <a:ext cx="2430463" cy="1349375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23" name="Oval 15"/>
          <p:cNvSpPr>
            <a:spLocks noChangeArrowheads="1"/>
          </p:cNvSpPr>
          <p:nvPr/>
        </p:nvSpPr>
        <p:spPr bwMode="auto">
          <a:xfrm>
            <a:off x="2438400" y="3048000"/>
            <a:ext cx="4343400" cy="32766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97" name="TextBox 17"/>
          <p:cNvSpPr txBox="1">
            <a:spLocks noChangeArrowheads="1"/>
          </p:cNvSpPr>
          <p:nvPr/>
        </p:nvSpPr>
        <p:spPr bwMode="auto">
          <a:xfrm>
            <a:off x="8305800" y="457200"/>
            <a:ext cx="5334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sz="6600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7162800" y="3733800"/>
            <a:ext cx="11430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sz="13800" dirty="0">
              <a:solidFill>
                <a:srgbClr val="FF0000"/>
              </a:solidFill>
            </a:endParaRPr>
          </a:p>
        </p:txBody>
      </p:sp>
      <p:sp>
        <p:nvSpPr>
          <p:cNvPr id="13327" name="Rectangle 18"/>
          <p:cNvSpPr>
            <a:spLocks noChangeArrowheads="1"/>
          </p:cNvSpPr>
          <p:nvPr/>
        </p:nvSpPr>
        <p:spPr bwMode="auto">
          <a:xfrm>
            <a:off x="2895600" y="7162800"/>
            <a:ext cx="16764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230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5723E-6 L 0.3 0.4922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2460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5723E-6 L 0.33333 0.4922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67" y="2460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13873E-6 L 0.35 0.4883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00" y="2441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167 -0.06266 L 0.20833 0.51514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2887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166 0.01503 L 0.30833 0.5144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33" y="2497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666 -0.00717 L 0.44166 0.5144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2608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44509E-6 L -0.06667 0.5810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3" y="2904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8" presetClass="exit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animEffect transition="out" filter="diamond(in)">
                                      <p:cBhvr>
                                        <p:cTn id="20" dur="1000"/>
                                        <p:tgtEl>
                                          <p:spTgt spid="163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4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7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1676400" y="76200"/>
            <a:ext cx="5715000" cy="2100263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4339" name="Picture 3" descr="MangoFruit_93114_MangoB-m cop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0" y="125413"/>
            <a:ext cx="1176338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 descr="MangoFruit_93114_MangoB-m cop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788" y="165100"/>
            <a:ext cx="1176337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6" descr="MangoFruit_93114_MangoB-m cop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392" y="140493"/>
            <a:ext cx="1176337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9" descr="MangoFruit_93114_MangoB-m cop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088" y="1101725"/>
            <a:ext cx="1177925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10" descr="MangoFruit_93114_MangoB-m cop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238" y="1143000"/>
            <a:ext cx="1176337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6" name="Line 12"/>
          <p:cNvSpPr>
            <a:spLocks noChangeShapeType="1"/>
          </p:cNvSpPr>
          <p:nvPr/>
        </p:nvSpPr>
        <p:spPr bwMode="auto">
          <a:xfrm flipH="1">
            <a:off x="3395663" y="2209800"/>
            <a:ext cx="1068387" cy="10128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7" name="Line 13"/>
          <p:cNvSpPr>
            <a:spLocks noChangeShapeType="1"/>
          </p:cNvSpPr>
          <p:nvPr/>
        </p:nvSpPr>
        <p:spPr bwMode="auto">
          <a:xfrm>
            <a:off x="4464050" y="2209800"/>
            <a:ext cx="1169988" cy="10128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8" name="Oval 14"/>
          <p:cNvSpPr>
            <a:spLocks noChangeArrowheads="1"/>
          </p:cNvSpPr>
          <p:nvPr/>
        </p:nvSpPr>
        <p:spPr bwMode="auto">
          <a:xfrm>
            <a:off x="1905000" y="3222625"/>
            <a:ext cx="2430463" cy="1349375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9" name="Oval 15"/>
          <p:cNvSpPr>
            <a:spLocks noChangeArrowheads="1"/>
          </p:cNvSpPr>
          <p:nvPr/>
        </p:nvSpPr>
        <p:spPr bwMode="auto">
          <a:xfrm>
            <a:off x="4656138" y="3222625"/>
            <a:ext cx="2430462" cy="1349375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4350" name="Picture 17" descr="MangoFruit_93114_MangoB-m cop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429000"/>
            <a:ext cx="762000" cy="56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51" name="Rectangle 19"/>
          <p:cNvSpPr>
            <a:spLocks noChangeArrowheads="1"/>
          </p:cNvSpPr>
          <p:nvPr/>
        </p:nvSpPr>
        <p:spPr bwMode="auto">
          <a:xfrm>
            <a:off x="2022475" y="3730625"/>
            <a:ext cx="2635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5000" b="1" dirty="0">
              <a:solidFill>
                <a:srgbClr val="0000FF"/>
              </a:solidFill>
            </a:endParaRPr>
          </a:p>
        </p:txBody>
      </p:sp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2514600" y="5638800"/>
            <a:ext cx="1447800" cy="1066800"/>
            <a:chOff x="1584" y="3552"/>
            <a:chExt cx="912" cy="672"/>
          </a:xfrm>
        </p:grpSpPr>
        <p:sp>
          <p:nvSpPr>
            <p:cNvPr id="14382" name="Oval 21"/>
            <p:cNvSpPr>
              <a:spLocks noChangeArrowheads="1"/>
            </p:cNvSpPr>
            <p:nvPr/>
          </p:nvSpPr>
          <p:spPr bwMode="auto">
            <a:xfrm>
              <a:off x="1584" y="3552"/>
              <a:ext cx="912" cy="672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4383" name="Picture 22" descr="MangoFruit_93114_MangoB-m copy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4" y="3744"/>
              <a:ext cx="524" cy="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31"/>
          <p:cNvGrpSpPr>
            <a:grpSpLocks/>
          </p:cNvGrpSpPr>
          <p:nvPr/>
        </p:nvGrpSpPr>
        <p:grpSpPr bwMode="auto">
          <a:xfrm>
            <a:off x="381000" y="5486400"/>
            <a:ext cx="1752600" cy="1295400"/>
            <a:chOff x="240" y="3456"/>
            <a:chExt cx="1104" cy="816"/>
          </a:xfrm>
        </p:grpSpPr>
        <p:grpSp>
          <p:nvGrpSpPr>
            <p:cNvPr id="14377" name="Group 32"/>
            <p:cNvGrpSpPr>
              <a:grpSpLocks/>
            </p:cNvGrpSpPr>
            <p:nvPr/>
          </p:nvGrpSpPr>
          <p:grpSpPr bwMode="auto">
            <a:xfrm>
              <a:off x="401" y="3586"/>
              <a:ext cx="847" cy="638"/>
              <a:chOff x="290" y="3552"/>
              <a:chExt cx="847" cy="638"/>
            </a:xfrm>
          </p:grpSpPr>
          <p:pic>
            <p:nvPicPr>
              <p:cNvPr id="14379" name="Picture 33" descr="MangoFruit_93114_MangoB-m copy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0" y="3552"/>
                <a:ext cx="417" cy="3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380" name="Picture 34" descr="MangoFruit_93114_MangoB-m copy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0" y="3552"/>
                <a:ext cx="417" cy="3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381" name="Picture 35" descr="MangoFruit_93114_MangoB-m copy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9" y="3883"/>
                <a:ext cx="416" cy="3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4378" name="Oval 36"/>
            <p:cNvSpPr>
              <a:spLocks noChangeArrowheads="1"/>
            </p:cNvSpPr>
            <p:nvPr/>
          </p:nvSpPr>
          <p:spPr bwMode="auto">
            <a:xfrm>
              <a:off x="240" y="3456"/>
              <a:ext cx="1104" cy="816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37"/>
          <p:cNvGrpSpPr>
            <a:grpSpLocks/>
          </p:cNvGrpSpPr>
          <p:nvPr/>
        </p:nvGrpSpPr>
        <p:grpSpPr bwMode="auto">
          <a:xfrm>
            <a:off x="6934200" y="5323669"/>
            <a:ext cx="2209800" cy="1371600"/>
            <a:chOff x="2736" y="3408"/>
            <a:chExt cx="1392" cy="864"/>
          </a:xfrm>
        </p:grpSpPr>
        <p:grpSp>
          <p:nvGrpSpPr>
            <p:cNvPr id="14370" name="Group 38"/>
            <p:cNvGrpSpPr>
              <a:grpSpLocks/>
            </p:cNvGrpSpPr>
            <p:nvPr/>
          </p:nvGrpSpPr>
          <p:grpSpPr bwMode="auto">
            <a:xfrm>
              <a:off x="2989" y="3533"/>
              <a:ext cx="1075" cy="650"/>
              <a:chOff x="3004" y="3499"/>
              <a:chExt cx="1075" cy="650"/>
            </a:xfrm>
          </p:grpSpPr>
          <p:grpSp>
            <p:nvGrpSpPr>
              <p:cNvPr id="14372" name="Group 39"/>
              <p:cNvGrpSpPr>
                <a:grpSpLocks/>
              </p:cNvGrpSpPr>
              <p:nvPr/>
            </p:nvGrpSpPr>
            <p:grpSpPr bwMode="auto">
              <a:xfrm>
                <a:off x="3216" y="3499"/>
                <a:ext cx="863" cy="362"/>
                <a:chOff x="482" y="3595"/>
                <a:chExt cx="863" cy="362"/>
              </a:xfrm>
            </p:grpSpPr>
            <p:pic>
              <p:nvPicPr>
                <p:cNvPr id="14375" name="Picture 40" descr="MangoFruit_93114_MangoB-m copy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82" y="3595"/>
                  <a:ext cx="417" cy="30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376" name="Picture 41" descr="MangoFruit_93114_MangoB-m copy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28" y="3650"/>
                  <a:ext cx="417" cy="30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14373" name="Picture 43" descr="MangoFruit_93114_MangoB-m copy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04" y="3784"/>
                <a:ext cx="417" cy="3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374" name="Picture 44" descr="MangoFruit_93114_MangoB-m copy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54" y="3842"/>
                <a:ext cx="417" cy="3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4371" name="Oval 45"/>
            <p:cNvSpPr>
              <a:spLocks noChangeArrowheads="1"/>
            </p:cNvSpPr>
            <p:nvPr/>
          </p:nvSpPr>
          <p:spPr bwMode="auto">
            <a:xfrm>
              <a:off x="2736" y="3408"/>
              <a:ext cx="1392" cy="864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6431" name="Rectangle 47"/>
          <p:cNvSpPr>
            <a:spLocks noChangeArrowheads="1"/>
          </p:cNvSpPr>
          <p:nvPr/>
        </p:nvSpPr>
        <p:spPr bwMode="auto">
          <a:xfrm>
            <a:off x="5562600" y="342900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9000" b="1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14356" name="Picture 53" descr="MangoFruit_93114_MangoB-m cop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429000"/>
            <a:ext cx="762000" cy="56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30" name="Oval 46"/>
          <p:cNvSpPr>
            <a:spLocks noChangeArrowheads="1"/>
          </p:cNvSpPr>
          <p:nvPr/>
        </p:nvSpPr>
        <p:spPr bwMode="auto">
          <a:xfrm>
            <a:off x="4343400" y="5334000"/>
            <a:ext cx="2362200" cy="15240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" name="Group 73"/>
          <p:cNvGrpSpPr>
            <a:grpSpLocks/>
          </p:cNvGrpSpPr>
          <p:nvPr/>
        </p:nvGrpSpPr>
        <p:grpSpPr bwMode="auto">
          <a:xfrm>
            <a:off x="4909852" y="5410198"/>
            <a:ext cx="1567152" cy="544836"/>
            <a:chOff x="3087" y="3552"/>
            <a:chExt cx="690" cy="284"/>
          </a:xfrm>
        </p:grpSpPr>
        <p:pic>
          <p:nvPicPr>
            <p:cNvPr id="14365" name="Picture 27" descr="MangoFruit_93114_MangoB-m copy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7" y="3552"/>
              <a:ext cx="366" cy="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67" name="Picture 56" descr="MangoFruit_93114_MangoB-m copy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1" y="3552"/>
              <a:ext cx="366" cy="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359" name="Rectangle 19"/>
          <p:cNvSpPr>
            <a:spLocks noChangeArrowheads="1"/>
          </p:cNvSpPr>
          <p:nvPr/>
        </p:nvSpPr>
        <p:spPr bwMode="auto">
          <a:xfrm>
            <a:off x="685800" y="6248400"/>
            <a:ext cx="2635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5000" b="1" dirty="0">
              <a:solidFill>
                <a:srgbClr val="0000FF"/>
              </a:solidFill>
            </a:endParaRPr>
          </a:p>
        </p:txBody>
      </p:sp>
      <p:sp>
        <p:nvSpPr>
          <p:cNvPr id="14360" name="Rectangle 19"/>
          <p:cNvSpPr>
            <a:spLocks noChangeArrowheads="1"/>
          </p:cNvSpPr>
          <p:nvPr/>
        </p:nvSpPr>
        <p:spPr bwMode="auto">
          <a:xfrm>
            <a:off x="3124200" y="6245225"/>
            <a:ext cx="2635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5000" b="1" dirty="0">
              <a:solidFill>
                <a:srgbClr val="0000FF"/>
              </a:solidFill>
            </a:endParaRPr>
          </a:p>
        </p:txBody>
      </p:sp>
      <p:sp>
        <p:nvSpPr>
          <p:cNvPr id="20551" name="Rectangle 19"/>
          <p:cNvSpPr>
            <a:spLocks noChangeArrowheads="1"/>
          </p:cNvSpPr>
          <p:nvPr/>
        </p:nvSpPr>
        <p:spPr bwMode="auto">
          <a:xfrm>
            <a:off x="4876800" y="5943600"/>
            <a:ext cx="6858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5000" b="1" dirty="0">
              <a:solidFill>
                <a:srgbClr val="0000FF"/>
              </a:solidFill>
            </a:endParaRPr>
          </a:p>
        </p:txBody>
      </p:sp>
      <p:sp>
        <p:nvSpPr>
          <p:cNvPr id="14362" name="Rectangle 19"/>
          <p:cNvSpPr>
            <a:spLocks noChangeArrowheads="1"/>
          </p:cNvSpPr>
          <p:nvPr/>
        </p:nvSpPr>
        <p:spPr bwMode="auto">
          <a:xfrm>
            <a:off x="7543800" y="6245225"/>
            <a:ext cx="2635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5000" b="1" dirty="0">
              <a:solidFill>
                <a:srgbClr val="0000FF"/>
              </a:solidFill>
            </a:endParaRPr>
          </a:p>
        </p:txBody>
      </p:sp>
      <p:pic>
        <p:nvPicPr>
          <p:cNvPr id="14364" name="Picture 53" descr="MangoFruit_93114_MangoB-m cop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962400"/>
            <a:ext cx="762000" cy="56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0494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 chon chua chinh xac 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5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 chon chua chinh xac 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 nodeType="clickPar">
                      <p:stCondLst>
                        <p:cond delay="0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8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9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 chon chua chinh xac 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 nodeType="clickPar">
                      <p:stCondLst>
                        <p:cond delay="0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/>
                                        <p:tgtEl>
                                          <p:spTgt spid="164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000"/>
                                        <p:tgtEl>
                                          <p:spTgt spid="164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4" descr="Pictur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1000"/>
            <a:ext cx="762000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4" descr="Pictur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066800"/>
            <a:ext cx="762000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4" descr="Pictur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81000"/>
            <a:ext cx="762000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4" descr="Pictur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57200"/>
            <a:ext cx="762000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Oval 15"/>
          <p:cNvSpPr>
            <a:spLocks noChangeArrowheads="1"/>
          </p:cNvSpPr>
          <p:nvPr/>
        </p:nvSpPr>
        <p:spPr bwMode="auto">
          <a:xfrm>
            <a:off x="304800" y="0"/>
            <a:ext cx="3352800" cy="22098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8" name="Oval 15"/>
          <p:cNvSpPr>
            <a:spLocks noChangeArrowheads="1"/>
          </p:cNvSpPr>
          <p:nvPr/>
        </p:nvSpPr>
        <p:spPr bwMode="auto">
          <a:xfrm>
            <a:off x="5562600" y="228600"/>
            <a:ext cx="2430463" cy="1349375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9" name="Oval 15"/>
          <p:cNvSpPr>
            <a:spLocks noChangeArrowheads="1"/>
          </p:cNvSpPr>
          <p:nvPr/>
        </p:nvSpPr>
        <p:spPr bwMode="auto">
          <a:xfrm>
            <a:off x="2438400" y="3048000"/>
            <a:ext cx="4343400" cy="32766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3" name="TextBox 16"/>
          <p:cNvSpPr txBox="1">
            <a:spLocks noChangeArrowheads="1"/>
          </p:cNvSpPr>
          <p:nvPr/>
        </p:nvSpPr>
        <p:spPr bwMode="auto">
          <a:xfrm>
            <a:off x="3886200" y="457200"/>
            <a:ext cx="10668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660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8444" name="TextBox 17"/>
          <p:cNvSpPr txBox="1">
            <a:spLocks noChangeArrowheads="1"/>
          </p:cNvSpPr>
          <p:nvPr/>
        </p:nvSpPr>
        <p:spPr bwMode="auto">
          <a:xfrm>
            <a:off x="8305800" y="457200"/>
            <a:ext cx="5334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660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7162800" y="3733800"/>
            <a:ext cx="11430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380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21522" name="Rectangle 18"/>
          <p:cNvSpPr>
            <a:spLocks noChangeArrowheads="1"/>
          </p:cNvSpPr>
          <p:nvPr/>
        </p:nvSpPr>
        <p:spPr bwMode="auto">
          <a:xfrm>
            <a:off x="2895600" y="7162800"/>
            <a:ext cx="16764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6" name="Picture 54" descr="Pictur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914400"/>
            <a:ext cx="762000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5757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5723E-6 L 0.25833 0.458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17" y="229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4.39306E-6 L 0.26667 0.4550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33" y="2275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02312E-6 L -0.1 0.4478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2238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67 -0.05156 L 0.21667 0.5183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67" y="2848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5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5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215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roi + 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66 -0.00717 L -0.175 0.55168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17" y="2793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8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1" dur="1000"/>
                                        <p:tgtEl>
                                          <p:spTgt spid="184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8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4" dur="1000"/>
                                        <p:tgtEl>
                                          <p:spTgt spid="184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3" grpId="0"/>
      <p:bldP spid="18444" grpId="0"/>
      <p:bldP spid="19" grpId="0" build="allAtOnce"/>
      <p:bldP spid="215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676400" y="1828800"/>
            <a:ext cx="46545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trổ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endParaRPr lang="en-US" sz="3600" b="1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trò choi lan 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589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971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WordArt 5"/>
          <p:cNvSpPr>
            <a:spLocks noChangeArrowheads="1" noChangeShapeType="1" noTextEdit="1"/>
          </p:cNvSpPr>
          <p:nvPr/>
        </p:nvSpPr>
        <p:spPr bwMode="auto">
          <a:xfrm>
            <a:off x="738188" y="2286000"/>
            <a:ext cx="7872412" cy="1978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9400ED"/>
                  </a:gs>
                  <a:gs pos="50000">
                    <a:srgbClr val="0000FF"/>
                  </a:gs>
                  <a:gs pos="100000">
                    <a:srgbClr val="9400ED"/>
                  </a:gs>
                </a:gsLst>
                <a:lin ang="270000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19459" name="Picture 7" descr="2008102003152299_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990600" y="1219200"/>
            <a:ext cx="73152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6000">
                <a:solidFill>
                  <a:srgbClr val="FF0000"/>
                </a:solidFill>
              </a:rPr>
              <a:t>Chúc các bé học tốt!</a:t>
            </a:r>
          </a:p>
          <a:p>
            <a:pPr algn="ctr" eaLnBrk="1" hangingPunct="1"/>
            <a:r>
              <a:rPr lang="en-US" sz="6000">
                <a:solidFill>
                  <a:srgbClr val="FF0000"/>
                </a:solidFill>
              </a:rPr>
              <a:t>Tạm biệt!</a:t>
            </a:r>
          </a:p>
        </p:txBody>
      </p:sp>
    </p:spTree>
    <p:extLst>
      <p:ext uri="{BB962C8B-B14F-4D97-AF65-F5344CB8AC3E}">
        <p14:creationId xmlns:p14="http://schemas.microsoft.com/office/powerpoint/2010/main" val="1642603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5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295400" y="1981199"/>
            <a:ext cx="727795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800" dirty="0" err="1" smtClean="0">
                <a:solidFill>
                  <a:srgbClr val="B010A5"/>
                </a:solidFill>
                <a:latin typeface="Times New Roman" pitchFamily="18" charset="0"/>
                <a:cs typeface="Times New Roman" pitchFamily="18" charset="0"/>
              </a:rPr>
              <a:t>Ổn</a:t>
            </a:r>
            <a:r>
              <a:rPr lang="en-US" sz="2800" dirty="0" smtClean="0">
                <a:solidFill>
                  <a:srgbClr val="B010A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B010A5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dirty="0" smtClean="0">
                <a:solidFill>
                  <a:srgbClr val="B010A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B010A5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800" dirty="0" smtClean="0">
                <a:solidFill>
                  <a:srgbClr val="B010A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B010A5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800" dirty="0" smtClean="0">
                <a:solidFill>
                  <a:srgbClr val="B010A5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800" dirty="0" err="1" smtClean="0">
                <a:solidFill>
                  <a:srgbClr val="B010A5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 smtClean="0">
                <a:solidFill>
                  <a:srgbClr val="B010A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B010A5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B010A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B010A5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800" dirty="0" smtClean="0">
                <a:solidFill>
                  <a:srgbClr val="B010A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B010A5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dirty="0" smtClean="0">
                <a:solidFill>
                  <a:srgbClr val="B010A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B010A5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dirty="0" smtClean="0">
                <a:solidFill>
                  <a:srgbClr val="B010A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B010A5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 smtClean="0">
                <a:solidFill>
                  <a:srgbClr val="B010A5"/>
                </a:solidFill>
                <a:latin typeface="Times New Roman" pitchFamily="18" charset="0"/>
                <a:cs typeface="Times New Roman" pitchFamily="18" charset="0"/>
              </a:rPr>
              <a:t>: “ Cho </a:t>
            </a:r>
            <a:r>
              <a:rPr lang="en-US" sz="2800" dirty="0" err="1" smtClean="0">
                <a:solidFill>
                  <a:srgbClr val="B010A5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800" dirty="0" smtClean="0">
                <a:solidFill>
                  <a:srgbClr val="B010A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B010A5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 smtClean="0">
                <a:solidFill>
                  <a:srgbClr val="B010A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B010A5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 smtClean="0">
                <a:solidFill>
                  <a:srgbClr val="B010A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B010A5"/>
                </a:solidFill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2800" dirty="0" smtClean="0">
                <a:solidFill>
                  <a:srgbClr val="B010A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B010A5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 smtClean="0">
                <a:solidFill>
                  <a:srgbClr val="B010A5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dirty="0">
              <a:solidFill>
                <a:srgbClr val="B010A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cho tôi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826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7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20200" cy="6858000"/>
          </a:xfrm>
        </p:spPr>
      </p:pic>
      <p:sp>
        <p:nvSpPr>
          <p:cNvPr id="13" name="TextBox 12"/>
          <p:cNvSpPr txBox="1"/>
          <p:nvPr/>
        </p:nvSpPr>
        <p:spPr>
          <a:xfrm>
            <a:off x="990600" y="2133600"/>
            <a:ext cx="593624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B010A5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dirty="0" err="1" smtClean="0">
                <a:solidFill>
                  <a:srgbClr val="B010A5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800" dirty="0" smtClean="0">
                <a:solidFill>
                  <a:srgbClr val="B010A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B010A5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800" dirty="0" smtClean="0">
                <a:solidFill>
                  <a:srgbClr val="B010A5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800" dirty="0" err="1" smtClean="0">
                <a:solidFill>
                  <a:srgbClr val="B010A5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 smtClean="0">
                <a:solidFill>
                  <a:srgbClr val="B010A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B010A5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dirty="0" smtClean="0">
                <a:solidFill>
                  <a:srgbClr val="B010A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B010A5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800" dirty="0" smtClean="0">
                <a:solidFill>
                  <a:srgbClr val="B010A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B010A5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800" dirty="0" smtClean="0">
                <a:solidFill>
                  <a:srgbClr val="B010A5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800" dirty="0" smtClean="0">
                <a:solidFill>
                  <a:srgbClr val="B010A5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800" dirty="0" err="1" smtClean="0">
                <a:solidFill>
                  <a:srgbClr val="B010A5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dirty="0" smtClean="0">
                <a:solidFill>
                  <a:srgbClr val="B010A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B010A5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 smtClean="0">
                <a:solidFill>
                  <a:srgbClr val="B010A5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dirty="0" err="1" smtClean="0">
                <a:solidFill>
                  <a:srgbClr val="B010A5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800" dirty="0" smtClean="0">
                <a:solidFill>
                  <a:srgbClr val="B010A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B010A5"/>
                </a:soli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800" dirty="0" smtClean="0">
                <a:solidFill>
                  <a:srgbClr val="B010A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B010A5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solidFill>
                  <a:srgbClr val="B010A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B010A5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800" dirty="0" smtClean="0">
                <a:solidFill>
                  <a:srgbClr val="B010A5"/>
                </a:solidFill>
                <a:latin typeface="Times New Roman" pitchFamily="18" charset="0"/>
                <a:cs typeface="Times New Roman" pitchFamily="18" charset="0"/>
              </a:rPr>
              <a:t> vi 5</a:t>
            </a:r>
            <a:endParaRPr lang="en-US" sz="2800" dirty="0">
              <a:solidFill>
                <a:srgbClr val="B010A5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884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5563"/>
            <a:ext cx="2092657" cy="20926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897" y="1752598"/>
            <a:ext cx="2209800" cy="2209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1717342"/>
            <a:ext cx="2200878" cy="220087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691360"/>
            <a:ext cx="2226860" cy="22268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1717342"/>
            <a:ext cx="2209800" cy="2209800"/>
          </a:xfrm>
          <a:prstGeom prst="rect">
            <a:avLst/>
          </a:prstGeom>
        </p:spPr>
      </p:pic>
      <p:pic>
        <p:nvPicPr>
          <p:cNvPr id="16" name="Content Placeholder 1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142328"/>
          </a:xfr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83" b="100000" l="4980" r="986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754804"/>
            <a:ext cx="2578027" cy="257802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83" b="100000" l="4980" r="986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3733800"/>
            <a:ext cx="2466540" cy="259903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83" b="100000" l="4980" r="986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791" y="3733800"/>
            <a:ext cx="2747799" cy="274779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883" b="100000" l="4980" r="986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505" y="3754804"/>
            <a:ext cx="2926052" cy="2926052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4224564" y="680669"/>
            <a:ext cx="2057400" cy="153855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467600" y="4267200"/>
            <a:ext cx="1600200" cy="170311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701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82512"/>
            <a:ext cx="1761214" cy="23562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461" y="4028506"/>
            <a:ext cx="1761214" cy="23562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972" y="4017119"/>
            <a:ext cx="1761214" cy="23562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186" y="4028506"/>
            <a:ext cx="1761214" cy="23562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4092266"/>
            <a:ext cx="1761214" cy="2356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274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796907" y="2475579"/>
            <a:ext cx="720409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500" dirty="0" smtClean="0">
                <a:solidFill>
                  <a:srgbClr val="FF0000"/>
                </a:solidFill>
              </a:rPr>
              <a:t>Hoạt động 2: Tách – gộp trong                   phạm vi 5</a:t>
            </a:r>
            <a:endParaRPr lang="en-US" sz="35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417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57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55" y="4572000"/>
            <a:ext cx="2743200" cy="20288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83" b="100000" l="4980" r="986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9657">
            <a:off x="411619" y="-82098"/>
            <a:ext cx="2529560" cy="25295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83" b="100000" l="4980" r="986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27718">
            <a:off x="1927123" y="59213"/>
            <a:ext cx="2529560" cy="25295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986" b="90145" l="2609" r="962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770" y="1600200"/>
            <a:ext cx="4773385" cy="5638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883" b="100000" l="4980" r="986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6700">
            <a:off x="3749882" y="-40110"/>
            <a:ext cx="2702320" cy="25788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883" b="100000" l="4980" r="986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0642">
            <a:off x="5093157" y="-122831"/>
            <a:ext cx="2835058" cy="27443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883" b="100000" l="4980" r="986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27718">
            <a:off x="6758350" y="-76040"/>
            <a:ext cx="2529560" cy="2517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77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17206E-6 L -3.33333E-6 0.3938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03423E-6 L 0.00104 0.3732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186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42276E-6 L 0.00104 0.4426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221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55134E-6 L -0.00365 0.4442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" y="222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17206E-6 L -0.01076 0.4604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8" y="230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9600" y="28575"/>
            <a:ext cx="13563600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697" l="0" r="978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038600"/>
            <a:ext cx="3124200" cy="2609850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812" y="2133600"/>
            <a:ext cx="4773613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-34928"/>
            <a:ext cx="2530475" cy="253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-34926"/>
            <a:ext cx="2530475" cy="253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374" y="-34927"/>
            <a:ext cx="2530475" cy="253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9" y="-34926"/>
            <a:ext cx="2530475" cy="253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25" y="-39692"/>
            <a:ext cx="2530475" cy="253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4460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7037E-6 L 0.05434 0.3101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8" y="15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1.85185E-6 L 0.2283 0.4983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06" y="24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85185E-6 L 0.1224 0.4983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11" y="24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1.85185E-6 L 0.06997 0.4650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90" y="2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1.85185E-6 L -0.01336 0.4539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7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9600" y="28575"/>
            <a:ext cx="13563600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697" l="0" r="978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038600"/>
            <a:ext cx="3124200" cy="2609850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812" y="2133600"/>
            <a:ext cx="4773613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62" y="2133600"/>
            <a:ext cx="2530475" cy="253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048000"/>
            <a:ext cx="2530475" cy="253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497262"/>
            <a:ext cx="2530475" cy="253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9213" y="2927538"/>
            <a:ext cx="2530475" cy="253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4854" y="3581400"/>
            <a:ext cx="2530475" cy="253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1389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09827E-6 L 0.35417 0.2374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08" y="11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327</TotalTime>
  <Words>134</Words>
  <Application>Microsoft Office PowerPoint</Application>
  <PresentationFormat>On-screen Show (4:3)</PresentationFormat>
  <Paragraphs>24</Paragraphs>
  <Slides>17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Techsi.vn</cp:lastModifiedBy>
  <cp:revision>31</cp:revision>
  <dcterms:created xsi:type="dcterms:W3CDTF">2017-04-17T13:05:42Z</dcterms:created>
  <dcterms:modified xsi:type="dcterms:W3CDTF">2024-03-27T08:43:25Z</dcterms:modified>
</cp:coreProperties>
</file>