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58" r:id="rId6"/>
    <p:sldId id="259" r:id="rId7"/>
    <p:sldId id="260" r:id="rId8"/>
    <p:sldId id="261" r:id="rId9"/>
    <p:sldId id="262" r:id="rId10"/>
    <p:sldId id="268" r:id="rId11"/>
    <p:sldId id="273" r:id="rId12"/>
    <p:sldId id="263" r:id="rId13"/>
    <p:sldId id="267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4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6C5D-FC5F-4F25-ABB7-2D154ECDE20D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57B3-C031-4A5C-9F3E-730B66941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2006600"/>
            <a:ext cx="45190424" cy="52396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" y="0"/>
            <a:ext cx="12192000" cy="68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8142" y="297862"/>
            <a:ext cx="6096000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0048" y="2012488"/>
            <a:ext cx="7504682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2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32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8604" y="2722490"/>
            <a:ext cx="986756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khác</a:t>
            </a:r>
            <a:endParaRPr lang="en-US" sz="2800" b="1" kern="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663" y="40366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70" y="51646"/>
            <a:ext cx="1602766" cy="15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833688"/>
            <a:ext cx="12280394" cy="17674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Simple Watercolor Blue Fresh Simple Watercolor Poster Powerpoint Background  For Free Download -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45" y="1106095"/>
            <a:ext cx="4198399" cy="575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9173" y="1106095"/>
            <a:ext cx="2491387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2537" y="1078014"/>
            <a:ext cx="2300630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3" y="1889892"/>
            <a:ext cx="2328774" cy="239018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149">
            <a:off x="7029950" y="1497888"/>
            <a:ext cx="2590369" cy="25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Watercolor Blue Fresh Simple Watercolor Poster Powerpoint Background  For Free Download - Slidesdo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93" y="1027906"/>
            <a:ext cx="4198399" cy="575190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3" y="1889892"/>
            <a:ext cx="2328774" cy="239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149">
            <a:off x="7029950" y="1497888"/>
            <a:ext cx="2590369" cy="2590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783" y="1226495"/>
            <a:ext cx="249138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6005" y="1232138"/>
            <a:ext cx="230063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77947" y="536553"/>
            <a:ext cx="807464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phải và phía trái của </a:t>
            </a:r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khác</a:t>
            </a:r>
            <a:endParaRPr lang="en-US" altLang="en-US" sz="32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1001+ Mẫu Gấu Bông Đẹp, Gấu Bông Teddy Cao Cấp Đủ Siz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2631" r="9671"/>
          <a:stretch/>
        </p:blipFill>
        <p:spPr bwMode="auto">
          <a:xfrm>
            <a:off x="4037246" y="1804945"/>
            <a:ext cx="3578087" cy="42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8198138">
            <a:off x="3726108" y="3359441"/>
            <a:ext cx="197268" cy="533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332012">
            <a:off x="7779235" y="3578622"/>
            <a:ext cx="271282" cy="54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4736" y="2981921"/>
            <a:ext cx="2069798" cy="491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6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36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36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4419" y="3201966"/>
            <a:ext cx="2108269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40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661" y="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 sz="31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Ôn phía phải và phía trái của đối tượng khác</a:t>
            </a:r>
            <a:r>
              <a:rPr lang="en-US" altLang="en-US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22" y="954156"/>
            <a:ext cx="3862628" cy="5348633"/>
          </a:xfrm>
        </p:spPr>
      </p:pic>
      <p:sp>
        <p:nvSpPr>
          <p:cNvPr id="5" name="Rectangle 4"/>
          <p:cNvSpPr/>
          <p:nvPr/>
        </p:nvSpPr>
        <p:spPr>
          <a:xfrm>
            <a:off x="663001" y="1488889"/>
            <a:ext cx="2702984" cy="624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8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8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6687" y="1597146"/>
            <a:ext cx="2781532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5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5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54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4" y="2037528"/>
            <a:ext cx="4035075" cy="403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9" y="2408224"/>
            <a:ext cx="3364341" cy="33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38" y="-142807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Ôn phía phải và phía trái của đối tượng khác</a:t>
            </a:r>
            <a:endParaRPr lang="en-US" sz="3200" dirty="0"/>
          </a:p>
        </p:txBody>
      </p:sp>
      <p:pic>
        <p:nvPicPr>
          <p:cNvPr id="15362" name="Picture 2" descr="Ngôi Nhà Hoạt Hình Hình ảnh PNG | Vector Và Các Tập Tin PSD | Tải Về Miễn  Phí Trên Png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11" y="1182756"/>
            <a:ext cx="4492487" cy="44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ình Ảnh Xe Ô Tô Hoạt Hình: Nguồn Cảm Hứng Vô Tận Cho Bé Yêu - XE TẢ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44" y="3026264"/>
            <a:ext cx="2816636" cy="28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hối Cảnh Phía Trước Xe Hoạt Hình Màu Xanh Lá Cây Được Cách Ly Trên Nền  Trắng Kiểu Dáng Phẳng Ô Tô Đầy Màu Sắc Thiết Kế Đơn Giản Hình Minh 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4" y="3026264"/>
            <a:ext cx="3943847" cy="29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3113" y="2490540"/>
            <a:ext cx="2279791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0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0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0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8929" y="2379435"/>
            <a:ext cx="230063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44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285" y="-119905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Ôn phía phải và phía trái của đối tượng khác</a:t>
            </a:r>
            <a:endParaRPr lang="en-US" sz="3200" dirty="0"/>
          </a:p>
        </p:txBody>
      </p:sp>
      <p:pic>
        <p:nvPicPr>
          <p:cNvPr id="4" name="Picture 2" descr="Ngôi Nhà Hoạt Hình Hình ảnh PNG | Vector Và Các Tập Tin PSD | Tải Về Miễn  Phí Trên Png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32" y="858741"/>
            <a:ext cx="5255482" cy="63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72145" y="4013821"/>
            <a:ext cx="1475927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8679783" y="4013821"/>
            <a:ext cx="1475927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379" y="3336405"/>
            <a:ext cx="2491388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4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8179" y="3336405"/>
            <a:ext cx="2300631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trái</a:t>
            </a:r>
            <a:endParaRPr lang="en-US" altLang="en-US" sz="44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op 75+ hình nền powerpoint học tập chất lượng full hd cực đ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279084"/>
            <a:ext cx="6096000" cy="202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66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6600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bạn đó là ai</a:t>
            </a:r>
            <a:endParaRPr lang="en-US" altLang="en-US" sz="66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ướng dẫn thiết kế powerpoint background happy birthday độc đáo và chuyên  nghiệ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0772" y="3572131"/>
            <a:ext cx="5410456" cy="2042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6600" b="1" kern="1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6600" b="1" kern="1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altLang="en-US" sz="6600" b="1" kern="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150+ Hình Nền Slide PowerPoint Thuyết Trình Đẹp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94" y="0"/>
            <a:ext cx="5112812" cy="681314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465343" y="0"/>
            <a:ext cx="4596785" cy="1781092"/>
          </a:xfrm>
          <a:prstGeom prst="wedgeEllipseCallout">
            <a:avLst>
              <a:gd name="adj1" fmla="val -45914"/>
              <a:gd name="adj2" fmla="val 588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2400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tất cả các bạn, mình là Tâm Anh. Chúng mình cùng nhau học bài nhé</a:t>
            </a:r>
            <a:endParaRPr lang="en-US" altLang="en-US" sz="24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0+ Hình Nền Slide PowerPoint Thuyết Trình Đẹp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43" y="477498"/>
            <a:ext cx="1819999" cy="593920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433537" y="79513"/>
            <a:ext cx="4596785" cy="2107096"/>
          </a:xfrm>
          <a:prstGeom prst="wedgeEllipseCallout">
            <a:avLst>
              <a:gd name="adj1" fmla="val -45914"/>
              <a:gd name="adj2" fmla="val 588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2400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Bây giờ mình sẽ đúng cùng hướng với các bạn, chúng mình cùng ôn lại phía phải và phía trái của bản thân nào !</a:t>
            </a:r>
            <a:endParaRPr lang="en-US" altLang="en-US" sz="24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hinhne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004466">
            <a:off x="6880276" y="2007572"/>
            <a:ext cx="344645" cy="61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9188" y="1422826"/>
            <a:ext cx="2090060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3115" y="5774642"/>
            <a:ext cx="6995825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phía phải và phía trái của bản thân</a:t>
            </a:r>
            <a:endParaRPr lang="en-US" altLang="en-US" sz="32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1120938"/>
            <a:ext cx="2054984" cy="45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hinhne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3750" y="5814399"/>
            <a:ext cx="6995825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phía phải và phía trái của bản thân</a:t>
            </a:r>
            <a:endParaRPr lang="en-US" altLang="en-US" sz="32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662" y="1735007"/>
            <a:ext cx="2091726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4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trái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18198138">
            <a:off x="3883489" y="2352460"/>
            <a:ext cx="356885" cy="631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28" y="1027906"/>
            <a:ext cx="2056452" cy="4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hinhne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530964"/>
            <a:ext cx="2091727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trái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215" y="2470787"/>
            <a:ext cx="2441695" cy="580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400" b="1" kern="1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 </a:t>
            </a:r>
            <a:r>
              <a:rPr lang="vi-VN" altLang="en-US" sz="4400" b="1" kern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4400" b="1" kern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6546" y="2422660"/>
            <a:ext cx="249138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400" b="1" kern="1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</a:t>
            </a:r>
            <a:r>
              <a:rPr lang="vi-VN" altLang="en-US" sz="4400" b="1" kern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4400" b="1" kern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2216" y="1469964"/>
            <a:ext cx="2282484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4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  <a:endParaRPr lang="en-US" altLang="en-US" sz="44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8087" y="5893912"/>
            <a:ext cx="699582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phía phải và phía trái của bản thân</a:t>
            </a:r>
            <a:endParaRPr lang="en-US" altLang="en-US" sz="32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4456854">
            <a:off x="3586533" y="1787968"/>
            <a:ext cx="317316" cy="667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536562">
            <a:off x="8041568" y="1775566"/>
            <a:ext cx="348318" cy="670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45" y="620202"/>
            <a:ext cx="3546323" cy="52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200+ mẫu hình nền powerpoint theo chủ đề đẹp và phong ph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59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5353" y="5862106"/>
            <a:ext cx="8440131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phía </a:t>
            </a:r>
            <a:r>
              <a:rPr lang="vi-VN" altLang="en-US" sz="32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 và phía trái của </a:t>
            </a:r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khác</a:t>
            </a:r>
            <a:endParaRPr lang="en-US" altLang="en-US" sz="32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238" y="1154964"/>
            <a:ext cx="2090059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  <a:endParaRPr lang="en-US" altLang="en-US" sz="40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01" y="270343"/>
            <a:ext cx="2957774" cy="54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86605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200+ mẫu hình nền powerpoint theo chủ đề đẹp và phong ph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0361" y="6219979"/>
            <a:ext cx="8440131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phía </a:t>
            </a:r>
            <a:r>
              <a:rPr lang="vi-VN" altLang="en-US" sz="3200" b="1" kern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 và phía trái của người khác</a:t>
            </a:r>
            <a:endParaRPr lang="en-US" altLang="en-US" sz="3200" b="1" kern="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110" y="1748291"/>
            <a:ext cx="1918539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trái</a:t>
            </a:r>
            <a:endParaRPr lang="en-US" altLang="en-US" sz="40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67" y="521395"/>
            <a:ext cx="2441433" cy="5337927"/>
          </a:xfrm>
        </p:spPr>
      </p:pic>
    </p:spTree>
    <p:extLst>
      <p:ext uri="{BB962C8B-B14F-4D97-AF65-F5344CB8AC3E}">
        <p14:creationId xmlns:p14="http://schemas.microsoft.com/office/powerpoint/2010/main" val="24425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Bộ sưu tập 111 Blue Powerpoint background Đẹp và rất độc đá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2088" y="2854932"/>
            <a:ext cx="1918539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trái</a:t>
            </a:r>
            <a:endParaRPr lang="en-US" altLang="en-US" sz="40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9342" y="3675091"/>
            <a:ext cx="2236511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 trái</a:t>
            </a:r>
            <a:endParaRPr lang="en-US" altLang="en-US" sz="4000" b="1" kern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496" y="1957992"/>
            <a:ext cx="2090060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4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  <a:endParaRPr lang="en-US" altLang="en-US" sz="4000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4378" y="2674324"/>
            <a:ext cx="2279791" cy="535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000" b="1" kern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en-US" sz="4000" b="1" kern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hía phải</a:t>
            </a:r>
            <a:endParaRPr lang="en-US" altLang="en-US" sz="4000" b="1" kern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6204" y="447811"/>
            <a:ext cx="8440131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vi-VN" altLang="en-US" sz="3200" b="1" kern="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phía phải và phía trái của người khác</a:t>
            </a:r>
            <a:endParaRPr lang="en-US" altLang="en-US" sz="3200" b="1" kern="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6" y="1027906"/>
            <a:ext cx="4198399" cy="5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267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phía phải và phía trái của đối tượng khác </vt:lpstr>
      <vt:lpstr>Ôn phía phải và phía trái của đối tượng khác</vt:lpstr>
      <vt:lpstr>Ôn phía phải và phía trái của đối tượng khác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24</cp:revision>
  <dcterms:created xsi:type="dcterms:W3CDTF">2024-09-14T01:58:50Z</dcterms:created>
  <dcterms:modified xsi:type="dcterms:W3CDTF">2024-09-14T16:28:47Z</dcterms:modified>
</cp:coreProperties>
</file>