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912" y="25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5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1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77243" y="3733800"/>
            <a:ext cx="487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25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hiện:Nguyễn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499</Words>
  <Application>Microsoft Office PowerPoint</Application>
  <PresentationFormat>On-screen Show (4:3)</PresentationFormat>
  <Paragraphs>61</Paragraphs>
  <Slides>28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12</cp:revision>
  <dcterms:created xsi:type="dcterms:W3CDTF">2021-11-13T12:47:57Z</dcterms:created>
  <dcterms:modified xsi:type="dcterms:W3CDTF">2024-03-14T05:08:17Z</dcterms:modified>
</cp:coreProperties>
</file>