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A7B"/>
    <a:srgbClr val="91679D"/>
    <a:srgbClr val="FFFFFF"/>
    <a:srgbClr val="835C8E"/>
    <a:srgbClr val="9B7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2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7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52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75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DB586-B95C-4A04-A58F-F630D67F2788}" type="datetimeFigureOut">
              <a:rPr lang="en-US" smtClean="0"/>
              <a:t>01/12/2024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73FC-B710-49DB-9BAF-A98BC5BEB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3385096" y="709411"/>
            <a:ext cx="5165197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b="1" dirty="0">
                <a:latin typeface="Times New Roman" panose="02020603050405020304" charset="0"/>
                <a:cs typeface="Times New Roman" panose="02020603050405020304" charset="0"/>
              </a:rPr>
              <a:t>Trường Mầm non </a:t>
            </a:r>
            <a:r>
              <a:rPr lang="vi-VN" altLang="vi-VN" b="1" dirty="0" smtClean="0">
                <a:latin typeface="Times New Roman" panose="02020603050405020304" charset="0"/>
                <a:cs typeface="Times New Roman" panose="02020603050405020304" charset="0"/>
              </a:rPr>
              <a:t>Nắng Mai</a:t>
            </a:r>
            <a:endParaRPr lang="en-US" altLang="vi-VN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6267" y="2647662"/>
            <a:ext cx="6618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604A7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2293" y="4386598"/>
            <a:ext cx="59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400" b="1" dirty="0" smtClean="0">
                <a:solidFill>
                  <a:srgbClr val="91679D"/>
                </a:solidFill>
                <a:latin typeface="Times New Roman" panose="02020603050405020304" charset="0"/>
                <a:cs typeface="Times New Roman" panose="02020603050405020304" charset="0"/>
              </a:rPr>
              <a:t>Dạy trẻ lịch sự khi có khách đến nhà</a:t>
            </a:r>
            <a:endParaRPr lang="en-US" sz="1600" dirty="0">
              <a:solidFill>
                <a:srgbClr val="91679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4277" y="4848263"/>
            <a:ext cx="39416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 5 - 6 </a:t>
            </a:r>
            <a:r>
              <a:rPr lang="vi-VN" sz="2000" dirty="0" smtClean="0">
                <a:solidFill>
                  <a:srgbClr val="835C8E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endParaRPr lang="en-US" sz="2000" dirty="0" smtClean="0">
              <a:solidFill>
                <a:srgbClr val="835C8E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731" y="3801823"/>
            <a:ext cx="5230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</a:t>
            </a:r>
            <a:r>
              <a:rPr lang="en-US" sz="3200" b="1" dirty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3200" b="1" dirty="0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 smtClean="0">
                <a:ln w="0"/>
                <a:solidFill>
                  <a:srgbClr val="91679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hội</a:t>
            </a:r>
            <a:endParaRPr lang="en-US" sz="3200" b="1" dirty="0">
              <a:ln w="0"/>
              <a:solidFill>
                <a:srgbClr val="91679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57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 Chim Vành Khuyên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0361" y="0"/>
            <a:ext cx="854825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1312725"/>
            <a:ext cx="7647708" cy="440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21395" y="2448140"/>
            <a:ext cx="2008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khoanh tay chào khách đến nhà chơi</a:t>
            </a:r>
            <a:endParaRPr lang="en-US" sz="2800">
              <a:solidFill>
                <a:srgbClr val="604A7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10559" y="2185372"/>
            <a:ext cx="2230582" cy="2341418"/>
          </a:xfrm>
          <a:prstGeom prst="roundRect">
            <a:avLst/>
          </a:prstGeom>
          <a:noFill/>
          <a:ln w="28575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7" y="2201415"/>
            <a:ext cx="2230582" cy="2341418"/>
            <a:chOff x="9074727" y="2201415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464183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xem tivi, không chào hỏi khách đến nhà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7" y="2201415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662" t="24147" r="17950" b="26611"/>
          <a:stretch/>
        </p:blipFill>
        <p:spPr>
          <a:xfrm>
            <a:off x="820588" y="1103168"/>
            <a:ext cx="7561412" cy="4650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40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0"/>
            <a:ext cx="7813964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930348" y="2153287"/>
            <a:ext cx="2230582" cy="2341418"/>
            <a:chOff x="8930348" y="2153287"/>
            <a:chExt cx="2230582" cy="2341418"/>
          </a:xfrm>
        </p:grpSpPr>
        <p:sp>
          <p:nvSpPr>
            <p:cNvPr id="6" name="TextBox 5"/>
            <p:cNvSpPr txBox="1"/>
            <p:nvPr/>
          </p:nvSpPr>
          <p:spPr>
            <a:xfrm>
              <a:off x="9041184" y="2402200"/>
              <a:ext cx="200890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cầm cốc bằng 2 tay mời khách uống nước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8930348" y="2153287"/>
              <a:ext cx="2230582" cy="2341418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6" descr="Bài thơ: PHẢI LÀ HAI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80" y="1075458"/>
            <a:ext cx="7173484" cy="4767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25781" y="0"/>
            <a:ext cx="8562108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ảnh bé không lịch sự khi khách đến nhà, đúng hay sai?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074726" y="1896614"/>
            <a:ext cx="2258291" cy="3158836"/>
            <a:chOff x="9074726" y="1896614"/>
            <a:chExt cx="2258291" cy="3158836"/>
          </a:xfrm>
        </p:grpSpPr>
        <p:sp>
          <p:nvSpPr>
            <p:cNvPr id="6" name="TextBox 5"/>
            <p:cNvSpPr txBox="1"/>
            <p:nvPr/>
          </p:nvSpPr>
          <p:spPr>
            <a:xfrm>
              <a:off x="9185563" y="2159382"/>
              <a:ext cx="200890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solidFill>
                    <a:srgbClr val="604A7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 ăn uống làm rơi vãi, không biết chia sẻ đồ ăn với mọi người </a:t>
              </a:r>
              <a:endParaRPr lang="en-US" sz="2800">
                <a:solidFill>
                  <a:srgbClr val="604A7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074726" y="1896614"/>
              <a:ext cx="2258291" cy="3158836"/>
            </a:xfrm>
            <a:prstGeom prst="roundRect">
              <a:avLst/>
            </a:prstGeom>
            <a:noFill/>
            <a:ln w="28575">
              <a:solidFill>
                <a:srgbClr val="604A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838" t="21497" r="12518" b="25662"/>
          <a:stretch/>
        </p:blipFill>
        <p:spPr>
          <a:xfrm>
            <a:off x="756072" y="1104903"/>
            <a:ext cx="7681347" cy="4658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4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37164" y="0"/>
            <a:ext cx="6012872" cy="77585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916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hành động lịch sự khi khách đến nhà?</a:t>
            </a:r>
            <a:endParaRPr lang="en-US" sz="2400">
              <a:solidFill>
                <a:srgbClr val="916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ạy con chào hỏi: Tại sao người lớn không chủ động mà trẻ con cứ phải chào  trước? - Làm cha m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36" y="1063341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ạy trẻ biết chào hỏi lễ phép chào hỏi người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2" y="3654139"/>
            <a:ext cx="3403459" cy="23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62" t="24147" r="17950" b="26611"/>
          <a:stretch/>
        </p:blipFill>
        <p:spPr>
          <a:xfrm>
            <a:off x="4381206" y="1061604"/>
            <a:ext cx="3408218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8" t="21497" r="12518" b="25662"/>
          <a:stretch/>
        </p:blipFill>
        <p:spPr>
          <a:xfrm>
            <a:off x="2155380" y="3654139"/>
            <a:ext cx="3403459" cy="2303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Bài thơ: PHẢI LÀ HAI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935" y="1061604"/>
            <a:ext cx="3403459" cy="2261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6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162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Microsoft account</cp:lastModifiedBy>
  <cp:revision>12</cp:revision>
  <dcterms:created xsi:type="dcterms:W3CDTF">2024-02-26T09:14:03Z</dcterms:created>
  <dcterms:modified xsi:type="dcterms:W3CDTF">2024-12-01T12:05:52Z</dcterms:modified>
</cp:coreProperties>
</file>